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8"/>
  </p:notesMasterIdLst>
  <p:sldIdLst>
    <p:sldId id="256" r:id="rId2"/>
    <p:sldId id="262" r:id="rId3"/>
    <p:sldId id="260" r:id="rId4"/>
    <p:sldId id="267" r:id="rId5"/>
    <p:sldId id="316" r:id="rId6"/>
    <p:sldId id="314" r:id="rId7"/>
    <p:sldId id="319" r:id="rId8"/>
    <p:sldId id="320" r:id="rId9"/>
    <p:sldId id="321" r:id="rId10"/>
    <p:sldId id="323" r:id="rId11"/>
    <p:sldId id="322" r:id="rId12"/>
    <p:sldId id="317" r:id="rId13"/>
    <p:sldId id="266" r:id="rId14"/>
    <p:sldId id="318" r:id="rId15"/>
    <p:sldId id="257" r:id="rId16"/>
    <p:sldId id="292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Catamaran" pitchFamily="2" charset="77"/>
      <p:regular r:id="rId27"/>
      <p:bold r:id="rId28"/>
    </p:embeddedFont>
    <p:embeddedFont>
      <p:font typeface="Catamaran Medium" pitchFamily="2" charset="77"/>
      <p:regular r:id="rId29"/>
      <p:bold r:id="rId30"/>
    </p:embeddedFont>
    <p:embeddedFont>
      <p:font typeface="Chau Philomene One" panose="02000806040000020003" pitchFamily="2" charset="0"/>
      <p:regular r:id="rId31"/>
      <p:italic r:id="rId32"/>
    </p:embeddedFont>
    <p:embeddedFont>
      <p:font typeface="Delius Swash Caps" panose="02000603000000000000" pitchFamily="2" charset="0"/>
      <p:regular r:id="rId33"/>
    </p:embeddedFont>
    <p:embeddedFont>
      <p:font typeface="Montserrat" pitchFamily="2" charset="77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2BFB8D-4A74-4BF8-A284-443D34B4CF96}">
  <a:tblStyle styleId="{FD2BFB8D-4A74-4BF8-A284-443D34B4CF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3"/>
  </p:normalViewPr>
  <p:slideViewPr>
    <p:cSldViewPr snapToGrid="0">
      <p:cViewPr>
        <p:scale>
          <a:sx n="119" d="100"/>
          <a:sy n="119" d="100"/>
        </p:scale>
        <p:origin x="1344" y="4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8" name="Google Shape;1898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23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3514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3" name="Google Shape;3013;g11e229c494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4" name="Google Shape;3014;g11e229c4943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3768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3" name="Google Shape;6383;g10a04ac330a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4" name="Google Shape;6384;g10a04ac330a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11e229c494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4" name="Google Shape;2554;g11e229c494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gd6846a9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1" name="Google Shape;2411;gd6846a9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g11e229c4943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1" name="Google Shape;3101;g11e229c4943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0" name="Google Shape;2270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974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81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98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27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5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623">
            <a:off x="3377475" y="1103525"/>
            <a:ext cx="4967100" cy="2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295">
            <a:off x="4519575" y="3568824"/>
            <a:ext cx="34989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024605" y="4619486"/>
            <a:ext cx="627308" cy="258661"/>
            <a:chOff x="1743825" y="1344175"/>
            <a:chExt cx="1032775" cy="425850"/>
          </a:xfrm>
        </p:grpSpPr>
        <p:sp>
          <p:nvSpPr>
            <p:cNvPr id="12" name="Google Shape;12;p2"/>
            <p:cNvSpPr/>
            <p:nvPr/>
          </p:nvSpPr>
          <p:spPr>
            <a:xfrm>
              <a:off x="1743825" y="1443425"/>
              <a:ext cx="83775" cy="249450"/>
            </a:xfrm>
            <a:custGeom>
              <a:avLst/>
              <a:gdLst/>
              <a:ahLst/>
              <a:cxnLst/>
              <a:rect l="l" t="t" r="r" b="b"/>
              <a:pathLst>
                <a:path w="3351" h="9978" extrusionOk="0"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408" y="3"/>
                    <a:pt x="302" y="54"/>
                    <a:pt x="212" y="158"/>
                  </a:cubicBezTo>
                  <a:cubicBezTo>
                    <a:pt x="182" y="192"/>
                    <a:pt x="158" y="225"/>
                    <a:pt x="141" y="257"/>
                  </a:cubicBezTo>
                  <a:cubicBezTo>
                    <a:pt x="124" y="289"/>
                    <a:pt x="111" y="337"/>
                    <a:pt x="104" y="399"/>
                  </a:cubicBezTo>
                  <a:cubicBezTo>
                    <a:pt x="98" y="462"/>
                    <a:pt x="93" y="556"/>
                    <a:pt x="89" y="679"/>
                  </a:cubicBezTo>
                  <a:cubicBezTo>
                    <a:pt x="87" y="804"/>
                    <a:pt x="87" y="979"/>
                    <a:pt x="87" y="1203"/>
                  </a:cubicBezTo>
                  <a:cubicBezTo>
                    <a:pt x="87" y="1466"/>
                    <a:pt x="85" y="1817"/>
                    <a:pt x="74" y="2259"/>
                  </a:cubicBezTo>
                  <a:cubicBezTo>
                    <a:pt x="63" y="2701"/>
                    <a:pt x="55" y="3126"/>
                    <a:pt x="44" y="3542"/>
                  </a:cubicBezTo>
                  <a:cubicBezTo>
                    <a:pt x="14" y="4490"/>
                    <a:pt x="1" y="5445"/>
                    <a:pt x="1" y="6410"/>
                  </a:cubicBezTo>
                  <a:lnTo>
                    <a:pt x="1" y="7540"/>
                  </a:lnTo>
                  <a:cubicBezTo>
                    <a:pt x="1" y="8156"/>
                    <a:pt x="22" y="8682"/>
                    <a:pt x="61" y="9119"/>
                  </a:cubicBezTo>
                  <a:cubicBezTo>
                    <a:pt x="74" y="9311"/>
                    <a:pt x="89" y="9453"/>
                    <a:pt x="104" y="9548"/>
                  </a:cubicBezTo>
                  <a:cubicBezTo>
                    <a:pt x="117" y="9643"/>
                    <a:pt x="137" y="9714"/>
                    <a:pt x="154" y="9757"/>
                  </a:cubicBezTo>
                  <a:cubicBezTo>
                    <a:pt x="173" y="9798"/>
                    <a:pt x="197" y="9831"/>
                    <a:pt x="227" y="9850"/>
                  </a:cubicBezTo>
                  <a:cubicBezTo>
                    <a:pt x="311" y="9910"/>
                    <a:pt x="404" y="9938"/>
                    <a:pt x="505" y="9938"/>
                  </a:cubicBezTo>
                  <a:lnTo>
                    <a:pt x="604" y="9938"/>
                  </a:lnTo>
                  <a:cubicBezTo>
                    <a:pt x="667" y="9938"/>
                    <a:pt x="731" y="9904"/>
                    <a:pt x="798" y="9837"/>
                  </a:cubicBezTo>
                  <a:cubicBezTo>
                    <a:pt x="846" y="9790"/>
                    <a:pt x="878" y="9736"/>
                    <a:pt x="900" y="9675"/>
                  </a:cubicBezTo>
                  <a:cubicBezTo>
                    <a:pt x="921" y="9615"/>
                    <a:pt x="932" y="9535"/>
                    <a:pt x="932" y="9428"/>
                  </a:cubicBezTo>
                  <a:cubicBezTo>
                    <a:pt x="932" y="9320"/>
                    <a:pt x="923" y="9169"/>
                    <a:pt x="910" y="8975"/>
                  </a:cubicBezTo>
                  <a:cubicBezTo>
                    <a:pt x="900" y="8822"/>
                    <a:pt x="884" y="8632"/>
                    <a:pt x="871" y="8417"/>
                  </a:cubicBezTo>
                  <a:cubicBezTo>
                    <a:pt x="856" y="8201"/>
                    <a:pt x="846" y="8007"/>
                    <a:pt x="835" y="7837"/>
                  </a:cubicBezTo>
                  <a:lnTo>
                    <a:pt x="835" y="7779"/>
                  </a:lnTo>
                  <a:cubicBezTo>
                    <a:pt x="826" y="7662"/>
                    <a:pt x="820" y="7568"/>
                    <a:pt x="820" y="7501"/>
                  </a:cubicBezTo>
                  <a:cubicBezTo>
                    <a:pt x="820" y="7378"/>
                    <a:pt x="835" y="7313"/>
                    <a:pt x="859" y="7313"/>
                  </a:cubicBezTo>
                  <a:cubicBezTo>
                    <a:pt x="863" y="7313"/>
                    <a:pt x="878" y="7315"/>
                    <a:pt x="895" y="7324"/>
                  </a:cubicBezTo>
                  <a:cubicBezTo>
                    <a:pt x="915" y="7330"/>
                    <a:pt x="1031" y="7520"/>
                    <a:pt x="1246" y="7889"/>
                  </a:cubicBezTo>
                  <a:cubicBezTo>
                    <a:pt x="1262" y="7908"/>
                    <a:pt x="1272" y="7930"/>
                    <a:pt x="1283" y="7953"/>
                  </a:cubicBezTo>
                  <a:cubicBezTo>
                    <a:pt x="1384" y="8117"/>
                    <a:pt x="1486" y="8294"/>
                    <a:pt x="1600" y="8479"/>
                  </a:cubicBezTo>
                  <a:cubicBezTo>
                    <a:pt x="1712" y="8665"/>
                    <a:pt x="1807" y="8815"/>
                    <a:pt x="1884" y="8932"/>
                  </a:cubicBezTo>
                  <a:cubicBezTo>
                    <a:pt x="1958" y="9046"/>
                    <a:pt x="2033" y="9162"/>
                    <a:pt x="2109" y="9290"/>
                  </a:cubicBezTo>
                  <a:cubicBezTo>
                    <a:pt x="2184" y="9417"/>
                    <a:pt x="2242" y="9522"/>
                    <a:pt x="2285" y="9606"/>
                  </a:cubicBezTo>
                  <a:cubicBezTo>
                    <a:pt x="2324" y="9684"/>
                    <a:pt x="2369" y="9751"/>
                    <a:pt x="2421" y="9813"/>
                  </a:cubicBezTo>
                  <a:cubicBezTo>
                    <a:pt x="2473" y="9876"/>
                    <a:pt x="2512" y="9915"/>
                    <a:pt x="2548" y="9934"/>
                  </a:cubicBezTo>
                  <a:cubicBezTo>
                    <a:pt x="2605" y="9962"/>
                    <a:pt x="2663" y="9977"/>
                    <a:pt x="2709" y="9977"/>
                  </a:cubicBezTo>
                  <a:cubicBezTo>
                    <a:pt x="2713" y="9977"/>
                    <a:pt x="2716" y="9977"/>
                    <a:pt x="2719" y="9977"/>
                  </a:cubicBezTo>
                  <a:cubicBezTo>
                    <a:pt x="2792" y="9977"/>
                    <a:pt x="2880" y="9947"/>
                    <a:pt x="2986" y="9882"/>
                  </a:cubicBezTo>
                  <a:cubicBezTo>
                    <a:pt x="3091" y="9818"/>
                    <a:pt x="3147" y="9712"/>
                    <a:pt x="3158" y="9568"/>
                  </a:cubicBezTo>
                  <a:cubicBezTo>
                    <a:pt x="3147" y="9425"/>
                    <a:pt x="2953" y="9053"/>
                    <a:pt x="2574" y="8449"/>
                  </a:cubicBezTo>
                  <a:cubicBezTo>
                    <a:pt x="2303" y="8007"/>
                    <a:pt x="2050" y="7587"/>
                    <a:pt x="1824" y="7195"/>
                  </a:cubicBezTo>
                  <a:cubicBezTo>
                    <a:pt x="1598" y="6800"/>
                    <a:pt x="1443" y="6505"/>
                    <a:pt x="1354" y="6311"/>
                  </a:cubicBezTo>
                  <a:lnTo>
                    <a:pt x="1186" y="5917"/>
                  </a:lnTo>
                  <a:lnTo>
                    <a:pt x="1361" y="5589"/>
                  </a:lnTo>
                  <a:cubicBezTo>
                    <a:pt x="1415" y="5496"/>
                    <a:pt x="1484" y="5376"/>
                    <a:pt x="1563" y="5229"/>
                  </a:cubicBezTo>
                  <a:cubicBezTo>
                    <a:pt x="1641" y="5083"/>
                    <a:pt x="1721" y="4945"/>
                    <a:pt x="1792" y="4813"/>
                  </a:cubicBezTo>
                  <a:cubicBezTo>
                    <a:pt x="2262" y="3945"/>
                    <a:pt x="2684" y="2817"/>
                    <a:pt x="3063" y="1423"/>
                  </a:cubicBezTo>
                  <a:cubicBezTo>
                    <a:pt x="3106" y="1261"/>
                    <a:pt x="3150" y="1119"/>
                    <a:pt x="3191" y="992"/>
                  </a:cubicBezTo>
                  <a:cubicBezTo>
                    <a:pt x="3231" y="865"/>
                    <a:pt x="3264" y="787"/>
                    <a:pt x="3283" y="757"/>
                  </a:cubicBezTo>
                  <a:cubicBezTo>
                    <a:pt x="3305" y="729"/>
                    <a:pt x="3318" y="688"/>
                    <a:pt x="3331" y="634"/>
                  </a:cubicBezTo>
                  <a:cubicBezTo>
                    <a:pt x="3344" y="580"/>
                    <a:pt x="3350" y="528"/>
                    <a:pt x="3350" y="481"/>
                  </a:cubicBezTo>
                  <a:cubicBezTo>
                    <a:pt x="3350" y="412"/>
                    <a:pt x="3339" y="356"/>
                    <a:pt x="3320" y="315"/>
                  </a:cubicBezTo>
                  <a:cubicBezTo>
                    <a:pt x="3303" y="276"/>
                    <a:pt x="3264" y="229"/>
                    <a:pt x="3206" y="181"/>
                  </a:cubicBezTo>
                  <a:cubicBezTo>
                    <a:pt x="3111" y="104"/>
                    <a:pt x="3016" y="65"/>
                    <a:pt x="2919" y="65"/>
                  </a:cubicBezTo>
                  <a:cubicBezTo>
                    <a:pt x="2844" y="65"/>
                    <a:pt x="2764" y="87"/>
                    <a:pt x="2680" y="130"/>
                  </a:cubicBezTo>
                  <a:cubicBezTo>
                    <a:pt x="2630" y="153"/>
                    <a:pt x="2585" y="194"/>
                    <a:pt x="2548" y="257"/>
                  </a:cubicBezTo>
                  <a:cubicBezTo>
                    <a:pt x="2509" y="319"/>
                    <a:pt x="2466" y="421"/>
                    <a:pt x="2421" y="563"/>
                  </a:cubicBezTo>
                  <a:cubicBezTo>
                    <a:pt x="2374" y="710"/>
                    <a:pt x="2316" y="916"/>
                    <a:pt x="2249" y="1188"/>
                  </a:cubicBezTo>
                  <a:cubicBezTo>
                    <a:pt x="1947" y="2307"/>
                    <a:pt x="1583" y="3298"/>
                    <a:pt x="1160" y="4160"/>
                  </a:cubicBezTo>
                  <a:cubicBezTo>
                    <a:pt x="1100" y="4281"/>
                    <a:pt x="1046" y="4389"/>
                    <a:pt x="999" y="4479"/>
                  </a:cubicBezTo>
                  <a:cubicBezTo>
                    <a:pt x="949" y="4567"/>
                    <a:pt x="917" y="4621"/>
                    <a:pt x="904" y="4634"/>
                  </a:cubicBezTo>
                  <a:cubicBezTo>
                    <a:pt x="893" y="4634"/>
                    <a:pt x="889" y="4548"/>
                    <a:pt x="882" y="4378"/>
                  </a:cubicBezTo>
                  <a:lnTo>
                    <a:pt x="882" y="3720"/>
                  </a:lnTo>
                  <a:cubicBezTo>
                    <a:pt x="889" y="3445"/>
                    <a:pt x="893" y="3100"/>
                    <a:pt x="902" y="2684"/>
                  </a:cubicBezTo>
                  <a:cubicBezTo>
                    <a:pt x="906" y="2272"/>
                    <a:pt x="915" y="1886"/>
                    <a:pt x="925" y="1531"/>
                  </a:cubicBezTo>
                  <a:lnTo>
                    <a:pt x="938" y="298"/>
                  </a:lnTo>
                  <a:lnTo>
                    <a:pt x="824" y="151"/>
                  </a:lnTo>
                  <a:cubicBezTo>
                    <a:pt x="737" y="52"/>
                    <a:pt x="63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23950" y="1552200"/>
              <a:ext cx="121375" cy="71275"/>
            </a:xfrm>
            <a:custGeom>
              <a:avLst/>
              <a:gdLst/>
              <a:ahLst/>
              <a:cxnLst/>
              <a:rect l="l" t="t" r="r" b="b"/>
              <a:pathLst>
                <a:path w="4855" h="2851" extrusionOk="0">
                  <a:moveTo>
                    <a:pt x="4231" y="1"/>
                  </a:moveTo>
                  <a:cubicBezTo>
                    <a:pt x="4186" y="1"/>
                    <a:pt x="4102" y="1"/>
                    <a:pt x="3979" y="3"/>
                  </a:cubicBezTo>
                  <a:cubicBezTo>
                    <a:pt x="3854" y="3"/>
                    <a:pt x="3680" y="14"/>
                    <a:pt x="3456" y="29"/>
                  </a:cubicBezTo>
                  <a:cubicBezTo>
                    <a:pt x="2535" y="96"/>
                    <a:pt x="1886" y="139"/>
                    <a:pt x="1505" y="152"/>
                  </a:cubicBezTo>
                  <a:cubicBezTo>
                    <a:pt x="1380" y="158"/>
                    <a:pt x="1274" y="160"/>
                    <a:pt x="1186" y="160"/>
                  </a:cubicBezTo>
                  <a:cubicBezTo>
                    <a:pt x="1005" y="160"/>
                    <a:pt x="902" y="150"/>
                    <a:pt x="878" y="130"/>
                  </a:cubicBezTo>
                  <a:cubicBezTo>
                    <a:pt x="843" y="115"/>
                    <a:pt x="792" y="104"/>
                    <a:pt x="727" y="94"/>
                  </a:cubicBezTo>
                  <a:cubicBezTo>
                    <a:pt x="660" y="85"/>
                    <a:pt x="593" y="79"/>
                    <a:pt x="524" y="79"/>
                  </a:cubicBezTo>
                  <a:cubicBezTo>
                    <a:pt x="369" y="79"/>
                    <a:pt x="242" y="117"/>
                    <a:pt x="145" y="195"/>
                  </a:cubicBezTo>
                  <a:cubicBezTo>
                    <a:pt x="48" y="272"/>
                    <a:pt x="1" y="372"/>
                    <a:pt x="1" y="494"/>
                  </a:cubicBezTo>
                  <a:cubicBezTo>
                    <a:pt x="1" y="656"/>
                    <a:pt x="39" y="770"/>
                    <a:pt x="123" y="844"/>
                  </a:cubicBezTo>
                  <a:cubicBezTo>
                    <a:pt x="208" y="917"/>
                    <a:pt x="358" y="969"/>
                    <a:pt x="576" y="999"/>
                  </a:cubicBezTo>
                  <a:cubicBezTo>
                    <a:pt x="682" y="1010"/>
                    <a:pt x="824" y="1014"/>
                    <a:pt x="1005" y="1023"/>
                  </a:cubicBezTo>
                  <a:cubicBezTo>
                    <a:pt x="1434" y="1023"/>
                    <a:pt x="2065" y="992"/>
                    <a:pt x="2904" y="928"/>
                  </a:cubicBezTo>
                  <a:cubicBezTo>
                    <a:pt x="3152" y="906"/>
                    <a:pt x="3399" y="893"/>
                    <a:pt x="3645" y="880"/>
                  </a:cubicBezTo>
                  <a:cubicBezTo>
                    <a:pt x="3891" y="865"/>
                    <a:pt x="4068" y="861"/>
                    <a:pt x="4182" y="861"/>
                  </a:cubicBezTo>
                  <a:cubicBezTo>
                    <a:pt x="4307" y="861"/>
                    <a:pt x="4402" y="859"/>
                    <a:pt x="4466" y="852"/>
                  </a:cubicBezTo>
                  <a:cubicBezTo>
                    <a:pt x="4531" y="848"/>
                    <a:pt x="4581" y="833"/>
                    <a:pt x="4617" y="816"/>
                  </a:cubicBezTo>
                  <a:cubicBezTo>
                    <a:pt x="4652" y="794"/>
                    <a:pt x="4688" y="764"/>
                    <a:pt x="4723" y="725"/>
                  </a:cubicBezTo>
                  <a:cubicBezTo>
                    <a:pt x="4811" y="632"/>
                    <a:pt x="4854" y="538"/>
                    <a:pt x="4854" y="441"/>
                  </a:cubicBezTo>
                  <a:cubicBezTo>
                    <a:pt x="4854" y="391"/>
                    <a:pt x="4833" y="320"/>
                    <a:pt x="4796" y="223"/>
                  </a:cubicBezTo>
                  <a:cubicBezTo>
                    <a:pt x="4755" y="122"/>
                    <a:pt x="4637" y="53"/>
                    <a:pt x="4436" y="10"/>
                  </a:cubicBezTo>
                  <a:cubicBezTo>
                    <a:pt x="4397" y="3"/>
                    <a:pt x="4328" y="1"/>
                    <a:pt x="4231" y="1"/>
                  </a:cubicBezTo>
                  <a:close/>
                  <a:moveTo>
                    <a:pt x="4367" y="1811"/>
                  </a:moveTo>
                  <a:cubicBezTo>
                    <a:pt x="4313" y="1811"/>
                    <a:pt x="4195" y="1820"/>
                    <a:pt x="4005" y="1833"/>
                  </a:cubicBezTo>
                  <a:cubicBezTo>
                    <a:pt x="3820" y="1846"/>
                    <a:pt x="3611" y="1865"/>
                    <a:pt x="3376" y="1885"/>
                  </a:cubicBezTo>
                  <a:cubicBezTo>
                    <a:pt x="3139" y="1906"/>
                    <a:pt x="2837" y="1926"/>
                    <a:pt x="2471" y="1943"/>
                  </a:cubicBezTo>
                  <a:cubicBezTo>
                    <a:pt x="2106" y="1962"/>
                    <a:pt x="1761" y="1975"/>
                    <a:pt x="1440" y="1986"/>
                  </a:cubicBezTo>
                  <a:cubicBezTo>
                    <a:pt x="1186" y="1992"/>
                    <a:pt x="977" y="1997"/>
                    <a:pt x="822" y="2005"/>
                  </a:cubicBezTo>
                  <a:cubicBezTo>
                    <a:pt x="669" y="2012"/>
                    <a:pt x="550" y="2018"/>
                    <a:pt x="468" y="2029"/>
                  </a:cubicBezTo>
                  <a:cubicBezTo>
                    <a:pt x="389" y="2038"/>
                    <a:pt x="330" y="2051"/>
                    <a:pt x="294" y="2061"/>
                  </a:cubicBezTo>
                  <a:cubicBezTo>
                    <a:pt x="255" y="2072"/>
                    <a:pt x="227" y="2092"/>
                    <a:pt x="201" y="2115"/>
                  </a:cubicBezTo>
                  <a:cubicBezTo>
                    <a:pt x="119" y="2199"/>
                    <a:pt x="78" y="2292"/>
                    <a:pt x="78" y="2393"/>
                  </a:cubicBezTo>
                  <a:cubicBezTo>
                    <a:pt x="78" y="2439"/>
                    <a:pt x="93" y="2512"/>
                    <a:pt x="126" y="2617"/>
                  </a:cubicBezTo>
                  <a:cubicBezTo>
                    <a:pt x="158" y="2723"/>
                    <a:pt x="259" y="2794"/>
                    <a:pt x="423" y="2833"/>
                  </a:cubicBezTo>
                  <a:cubicBezTo>
                    <a:pt x="490" y="2842"/>
                    <a:pt x="632" y="2846"/>
                    <a:pt x="848" y="2850"/>
                  </a:cubicBezTo>
                  <a:cubicBezTo>
                    <a:pt x="923" y="2850"/>
                    <a:pt x="1078" y="2848"/>
                    <a:pt x="1305" y="2844"/>
                  </a:cubicBezTo>
                  <a:cubicBezTo>
                    <a:pt x="1531" y="2837"/>
                    <a:pt x="1869" y="2824"/>
                    <a:pt x="2322" y="2803"/>
                  </a:cubicBezTo>
                  <a:cubicBezTo>
                    <a:pt x="2774" y="2781"/>
                    <a:pt x="3186" y="2758"/>
                    <a:pt x="3557" y="2727"/>
                  </a:cubicBezTo>
                  <a:cubicBezTo>
                    <a:pt x="3796" y="2706"/>
                    <a:pt x="3988" y="2693"/>
                    <a:pt x="4130" y="2680"/>
                  </a:cubicBezTo>
                  <a:cubicBezTo>
                    <a:pt x="4272" y="2665"/>
                    <a:pt x="4382" y="2654"/>
                    <a:pt x="4458" y="2641"/>
                  </a:cubicBezTo>
                  <a:cubicBezTo>
                    <a:pt x="4533" y="2630"/>
                    <a:pt x="4587" y="2615"/>
                    <a:pt x="4626" y="2598"/>
                  </a:cubicBezTo>
                  <a:cubicBezTo>
                    <a:pt x="4662" y="2579"/>
                    <a:pt x="4693" y="2557"/>
                    <a:pt x="4716" y="2529"/>
                  </a:cubicBezTo>
                  <a:cubicBezTo>
                    <a:pt x="4800" y="2439"/>
                    <a:pt x="4841" y="2348"/>
                    <a:pt x="4841" y="2251"/>
                  </a:cubicBezTo>
                  <a:cubicBezTo>
                    <a:pt x="4841" y="2191"/>
                    <a:pt x="4813" y="2109"/>
                    <a:pt x="4759" y="1997"/>
                  </a:cubicBezTo>
                  <a:cubicBezTo>
                    <a:pt x="4706" y="1887"/>
                    <a:pt x="4576" y="1824"/>
                    <a:pt x="4367" y="1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80000" y="1345800"/>
              <a:ext cx="44525" cy="153925"/>
            </a:xfrm>
            <a:custGeom>
              <a:avLst/>
              <a:gdLst/>
              <a:ahLst/>
              <a:cxnLst/>
              <a:rect l="l" t="t" r="r" b="b"/>
              <a:pathLst>
                <a:path w="1781" h="6157" extrusionOk="0">
                  <a:moveTo>
                    <a:pt x="1026" y="0"/>
                  </a:moveTo>
                  <a:cubicBezTo>
                    <a:pt x="994" y="0"/>
                    <a:pt x="921" y="4"/>
                    <a:pt x="811" y="17"/>
                  </a:cubicBezTo>
                  <a:cubicBezTo>
                    <a:pt x="701" y="32"/>
                    <a:pt x="569" y="112"/>
                    <a:pt x="414" y="263"/>
                  </a:cubicBezTo>
                  <a:cubicBezTo>
                    <a:pt x="345" y="338"/>
                    <a:pt x="268" y="446"/>
                    <a:pt x="186" y="593"/>
                  </a:cubicBezTo>
                  <a:cubicBezTo>
                    <a:pt x="106" y="737"/>
                    <a:pt x="54" y="854"/>
                    <a:pt x="33" y="933"/>
                  </a:cubicBezTo>
                  <a:cubicBezTo>
                    <a:pt x="31" y="955"/>
                    <a:pt x="26" y="974"/>
                    <a:pt x="26" y="996"/>
                  </a:cubicBezTo>
                  <a:cubicBezTo>
                    <a:pt x="26" y="1067"/>
                    <a:pt x="52" y="1127"/>
                    <a:pt x="95" y="1185"/>
                  </a:cubicBezTo>
                  <a:cubicBezTo>
                    <a:pt x="138" y="1239"/>
                    <a:pt x="199" y="1272"/>
                    <a:pt x="274" y="1276"/>
                  </a:cubicBezTo>
                  <a:lnTo>
                    <a:pt x="294" y="1276"/>
                  </a:lnTo>
                  <a:cubicBezTo>
                    <a:pt x="365" y="1276"/>
                    <a:pt x="425" y="1244"/>
                    <a:pt x="483" y="1179"/>
                  </a:cubicBezTo>
                  <a:cubicBezTo>
                    <a:pt x="498" y="1157"/>
                    <a:pt x="511" y="1136"/>
                    <a:pt x="522" y="1112"/>
                  </a:cubicBezTo>
                  <a:cubicBezTo>
                    <a:pt x="537" y="1089"/>
                    <a:pt x="541" y="1069"/>
                    <a:pt x="541" y="1058"/>
                  </a:cubicBezTo>
                  <a:cubicBezTo>
                    <a:pt x="541" y="1041"/>
                    <a:pt x="550" y="1013"/>
                    <a:pt x="572" y="970"/>
                  </a:cubicBezTo>
                  <a:cubicBezTo>
                    <a:pt x="591" y="927"/>
                    <a:pt x="617" y="877"/>
                    <a:pt x="649" y="823"/>
                  </a:cubicBezTo>
                  <a:cubicBezTo>
                    <a:pt x="735" y="675"/>
                    <a:pt x="828" y="576"/>
                    <a:pt x="921" y="530"/>
                  </a:cubicBezTo>
                  <a:cubicBezTo>
                    <a:pt x="957" y="511"/>
                    <a:pt x="985" y="502"/>
                    <a:pt x="1013" y="502"/>
                  </a:cubicBezTo>
                  <a:cubicBezTo>
                    <a:pt x="1059" y="502"/>
                    <a:pt x="1093" y="528"/>
                    <a:pt x="1119" y="582"/>
                  </a:cubicBezTo>
                  <a:cubicBezTo>
                    <a:pt x="1134" y="636"/>
                    <a:pt x="1151" y="735"/>
                    <a:pt x="1164" y="879"/>
                  </a:cubicBezTo>
                  <a:cubicBezTo>
                    <a:pt x="1177" y="1028"/>
                    <a:pt x="1186" y="1185"/>
                    <a:pt x="1188" y="1351"/>
                  </a:cubicBezTo>
                  <a:lnTo>
                    <a:pt x="1188" y="1448"/>
                  </a:lnTo>
                  <a:cubicBezTo>
                    <a:pt x="1188" y="1576"/>
                    <a:pt x="1184" y="1683"/>
                    <a:pt x="1175" y="1776"/>
                  </a:cubicBezTo>
                  <a:cubicBezTo>
                    <a:pt x="1138" y="2136"/>
                    <a:pt x="1052" y="2576"/>
                    <a:pt x="923" y="3093"/>
                  </a:cubicBezTo>
                  <a:cubicBezTo>
                    <a:pt x="791" y="3610"/>
                    <a:pt x="638" y="4106"/>
                    <a:pt x="466" y="4584"/>
                  </a:cubicBezTo>
                  <a:cubicBezTo>
                    <a:pt x="421" y="4712"/>
                    <a:pt x="371" y="4841"/>
                    <a:pt x="326" y="4974"/>
                  </a:cubicBezTo>
                  <a:cubicBezTo>
                    <a:pt x="278" y="5108"/>
                    <a:pt x="244" y="5216"/>
                    <a:pt x="216" y="5293"/>
                  </a:cubicBezTo>
                  <a:cubicBezTo>
                    <a:pt x="192" y="5367"/>
                    <a:pt x="164" y="5442"/>
                    <a:pt x="136" y="5520"/>
                  </a:cubicBezTo>
                  <a:cubicBezTo>
                    <a:pt x="102" y="5597"/>
                    <a:pt x="78" y="5660"/>
                    <a:pt x="56" y="5703"/>
                  </a:cubicBezTo>
                  <a:cubicBezTo>
                    <a:pt x="20" y="5776"/>
                    <a:pt x="0" y="5837"/>
                    <a:pt x="0" y="5890"/>
                  </a:cubicBezTo>
                  <a:lnTo>
                    <a:pt x="0" y="5938"/>
                  </a:lnTo>
                  <a:cubicBezTo>
                    <a:pt x="0" y="5968"/>
                    <a:pt x="24" y="6007"/>
                    <a:pt x="69" y="6063"/>
                  </a:cubicBezTo>
                  <a:cubicBezTo>
                    <a:pt x="80" y="6080"/>
                    <a:pt x="95" y="6091"/>
                    <a:pt x="112" y="6102"/>
                  </a:cubicBezTo>
                  <a:cubicBezTo>
                    <a:pt x="130" y="6112"/>
                    <a:pt x="162" y="6117"/>
                    <a:pt x="205" y="6123"/>
                  </a:cubicBezTo>
                  <a:cubicBezTo>
                    <a:pt x="250" y="6130"/>
                    <a:pt x="317" y="6132"/>
                    <a:pt x="412" y="6136"/>
                  </a:cubicBezTo>
                  <a:cubicBezTo>
                    <a:pt x="507" y="6143"/>
                    <a:pt x="636" y="6145"/>
                    <a:pt x="800" y="6147"/>
                  </a:cubicBezTo>
                  <a:cubicBezTo>
                    <a:pt x="967" y="6152"/>
                    <a:pt x="1104" y="6156"/>
                    <a:pt x="1214" y="6156"/>
                  </a:cubicBezTo>
                  <a:cubicBezTo>
                    <a:pt x="1237" y="6156"/>
                    <a:pt x="1260" y="6156"/>
                    <a:pt x="1281" y="6156"/>
                  </a:cubicBezTo>
                  <a:lnTo>
                    <a:pt x="1384" y="6156"/>
                  </a:lnTo>
                  <a:cubicBezTo>
                    <a:pt x="1444" y="6156"/>
                    <a:pt x="1500" y="6156"/>
                    <a:pt x="1546" y="6149"/>
                  </a:cubicBezTo>
                  <a:cubicBezTo>
                    <a:pt x="1593" y="6145"/>
                    <a:pt x="1630" y="6136"/>
                    <a:pt x="1653" y="6125"/>
                  </a:cubicBezTo>
                  <a:cubicBezTo>
                    <a:pt x="1682" y="6112"/>
                    <a:pt x="1701" y="6095"/>
                    <a:pt x="1718" y="6071"/>
                  </a:cubicBezTo>
                  <a:cubicBezTo>
                    <a:pt x="1759" y="6015"/>
                    <a:pt x="1781" y="5964"/>
                    <a:pt x="1781" y="5912"/>
                  </a:cubicBezTo>
                  <a:cubicBezTo>
                    <a:pt x="1781" y="5878"/>
                    <a:pt x="1766" y="5830"/>
                    <a:pt x="1733" y="5768"/>
                  </a:cubicBezTo>
                  <a:cubicBezTo>
                    <a:pt x="1701" y="5707"/>
                    <a:pt x="1617" y="5664"/>
                    <a:pt x="1483" y="5640"/>
                  </a:cubicBezTo>
                  <a:cubicBezTo>
                    <a:pt x="1438" y="5636"/>
                    <a:pt x="1375" y="5632"/>
                    <a:pt x="1283" y="5632"/>
                  </a:cubicBezTo>
                  <a:cubicBezTo>
                    <a:pt x="1192" y="5632"/>
                    <a:pt x="1097" y="5636"/>
                    <a:pt x="998" y="5640"/>
                  </a:cubicBezTo>
                  <a:cubicBezTo>
                    <a:pt x="910" y="5647"/>
                    <a:pt x="841" y="5649"/>
                    <a:pt x="787" y="5649"/>
                  </a:cubicBezTo>
                  <a:cubicBezTo>
                    <a:pt x="699" y="5649"/>
                    <a:pt x="656" y="5640"/>
                    <a:pt x="656" y="5627"/>
                  </a:cubicBezTo>
                  <a:cubicBezTo>
                    <a:pt x="656" y="5617"/>
                    <a:pt x="677" y="5546"/>
                    <a:pt x="722" y="5416"/>
                  </a:cubicBezTo>
                  <a:cubicBezTo>
                    <a:pt x="768" y="5287"/>
                    <a:pt x="822" y="5132"/>
                    <a:pt x="886" y="4949"/>
                  </a:cubicBezTo>
                  <a:cubicBezTo>
                    <a:pt x="1186" y="4121"/>
                    <a:pt x="1412" y="3332"/>
                    <a:pt x="1567" y="2580"/>
                  </a:cubicBezTo>
                  <a:cubicBezTo>
                    <a:pt x="1615" y="2360"/>
                    <a:pt x="1647" y="2181"/>
                    <a:pt x="1660" y="2048"/>
                  </a:cubicBezTo>
                  <a:cubicBezTo>
                    <a:pt x="1675" y="1912"/>
                    <a:pt x="1684" y="1735"/>
                    <a:pt x="1686" y="1511"/>
                  </a:cubicBezTo>
                  <a:cubicBezTo>
                    <a:pt x="1690" y="1414"/>
                    <a:pt x="1692" y="1326"/>
                    <a:pt x="1692" y="1239"/>
                  </a:cubicBezTo>
                  <a:cubicBezTo>
                    <a:pt x="1692" y="959"/>
                    <a:pt x="1673" y="726"/>
                    <a:pt x="1638" y="543"/>
                  </a:cubicBezTo>
                  <a:cubicBezTo>
                    <a:pt x="1604" y="362"/>
                    <a:pt x="1533" y="229"/>
                    <a:pt x="1429" y="140"/>
                  </a:cubicBezTo>
                  <a:cubicBezTo>
                    <a:pt x="1309" y="45"/>
                    <a:pt x="1177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81550" y="1616050"/>
              <a:ext cx="35375" cy="153975"/>
            </a:xfrm>
            <a:custGeom>
              <a:avLst/>
              <a:gdLst/>
              <a:ahLst/>
              <a:cxnLst/>
              <a:rect l="l" t="t" r="r" b="b"/>
              <a:pathLst>
                <a:path w="1415" h="6159" extrusionOk="0">
                  <a:moveTo>
                    <a:pt x="1154" y="1"/>
                  </a:moveTo>
                  <a:cubicBezTo>
                    <a:pt x="1107" y="1"/>
                    <a:pt x="1070" y="5"/>
                    <a:pt x="1040" y="20"/>
                  </a:cubicBezTo>
                  <a:cubicBezTo>
                    <a:pt x="1010" y="33"/>
                    <a:pt x="966" y="70"/>
                    <a:pt x="910" y="130"/>
                  </a:cubicBezTo>
                  <a:cubicBezTo>
                    <a:pt x="854" y="188"/>
                    <a:pt x="768" y="285"/>
                    <a:pt x="654" y="419"/>
                  </a:cubicBezTo>
                  <a:cubicBezTo>
                    <a:pt x="611" y="464"/>
                    <a:pt x="557" y="516"/>
                    <a:pt x="499" y="572"/>
                  </a:cubicBezTo>
                  <a:cubicBezTo>
                    <a:pt x="438" y="626"/>
                    <a:pt x="385" y="673"/>
                    <a:pt x="335" y="712"/>
                  </a:cubicBezTo>
                  <a:cubicBezTo>
                    <a:pt x="326" y="716"/>
                    <a:pt x="316" y="723"/>
                    <a:pt x="307" y="725"/>
                  </a:cubicBezTo>
                  <a:cubicBezTo>
                    <a:pt x="208" y="798"/>
                    <a:pt x="135" y="852"/>
                    <a:pt x="91" y="889"/>
                  </a:cubicBezTo>
                  <a:cubicBezTo>
                    <a:pt x="48" y="928"/>
                    <a:pt x="18" y="954"/>
                    <a:pt x="7" y="975"/>
                  </a:cubicBezTo>
                  <a:cubicBezTo>
                    <a:pt x="3" y="994"/>
                    <a:pt x="1" y="1014"/>
                    <a:pt x="1" y="1038"/>
                  </a:cubicBezTo>
                  <a:lnTo>
                    <a:pt x="1" y="1072"/>
                  </a:lnTo>
                  <a:cubicBezTo>
                    <a:pt x="1" y="1148"/>
                    <a:pt x="22" y="1210"/>
                    <a:pt x="68" y="1260"/>
                  </a:cubicBezTo>
                  <a:cubicBezTo>
                    <a:pt x="113" y="1307"/>
                    <a:pt x="169" y="1331"/>
                    <a:pt x="238" y="1331"/>
                  </a:cubicBezTo>
                  <a:cubicBezTo>
                    <a:pt x="339" y="1331"/>
                    <a:pt x="510" y="1238"/>
                    <a:pt x="744" y="1048"/>
                  </a:cubicBezTo>
                  <a:lnTo>
                    <a:pt x="863" y="951"/>
                  </a:lnTo>
                  <a:lnTo>
                    <a:pt x="854" y="1089"/>
                  </a:lnTo>
                  <a:cubicBezTo>
                    <a:pt x="848" y="1130"/>
                    <a:pt x="844" y="1180"/>
                    <a:pt x="837" y="1242"/>
                  </a:cubicBezTo>
                  <a:cubicBezTo>
                    <a:pt x="833" y="1305"/>
                    <a:pt x="829" y="1361"/>
                    <a:pt x="822" y="1415"/>
                  </a:cubicBezTo>
                  <a:cubicBezTo>
                    <a:pt x="816" y="1479"/>
                    <a:pt x="809" y="1665"/>
                    <a:pt x="801" y="1971"/>
                  </a:cubicBezTo>
                  <a:cubicBezTo>
                    <a:pt x="792" y="2275"/>
                    <a:pt x="785" y="2630"/>
                    <a:pt x="779" y="3033"/>
                  </a:cubicBezTo>
                  <a:cubicBezTo>
                    <a:pt x="770" y="3447"/>
                    <a:pt x="760" y="3857"/>
                    <a:pt x="753" y="4266"/>
                  </a:cubicBezTo>
                  <a:cubicBezTo>
                    <a:pt x="740" y="4676"/>
                    <a:pt x="736" y="4990"/>
                    <a:pt x="734" y="5214"/>
                  </a:cubicBezTo>
                  <a:cubicBezTo>
                    <a:pt x="727" y="5378"/>
                    <a:pt x="725" y="5514"/>
                    <a:pt x="725" y="5615"/>
                  </a:cubicBezTo>
                  <a:lnTo>
                    <a:pt x="725" y="5747"/>
                  </a:lnTo>
                  <a:cubicBezTo>
                    <a:pt x="725" y="5786"/>
                    <a:pt x="725" y="5827"/>
                    <a:pt x="727" y="5865"/>
                  </a:cubicBezTo>
                  <a:cubicBezTo>
                    <a:pt x="727" y="5908"/>
                    <a:pt x="734" y="5941"/>
                    <a:pt x="738" y="5969"/>
                  </a:cubicBezTo>
                  <a:cubicBezTo>
                    <a:pt x="744" y="5995"/>
                    <a:pt x="755" y="6016"/>
                    <a:pt x="766" y="6031"/>
                  </a:cubicBezTo>
                  <a:cubicBezTo>
                    <a:pt x="779" y="6055"/>
                    <a:pt x="796" y="6077"/>
                    <a:pt x="818" y="6096"/>
                  </a:cubicBezTo>
                  <a:cubicBezTo>
                    <a:pt x="839" y="6118"/>
                    <a:pt x="857" y="6130"/>
                    <a:pt x="876" y="6139"/>
                  </a:cubicBezTo>
                  <a:cubicBezTo>
                    <a:pt x="906" y="6152"/>
                    <a:pt x="936" y="6156"/>
                    <a:pt x="964" y="6158"/>
                  </a:cubicBezTo>
                  <a:cubicBezTo>
                    <a:pt x="984" y="6158"/>
                    <a:pt x="1016" y="6154"/>
                    <a:pt x="1057" y="6143"/>
                  </a:cubicBezTo>
                  <a:cubicBezTo>
                    <a:pt x="1096" y="6133"/>
                    <a:pt x="1137" y="6105"/>
                    <a:pt x="1176" y="6066"/>
                  </a:cubicBezTo>
                  <a:cubicBezTo>
                    <a:pt x="1193" y="6046"/>
                    <a:pt x="1208" y="6023"/>
                    <a:pt x="1219" y="5995"/>
                  </a:cubicBezTo>
                  <a:cubicBezTo>
                    <a:pt x="1225" y="5969"/>
                    <a:pt x="1234" y="5930"/>
                    <a:pt x="1236" y="5876"/>
                  </a:cubicBezTo>
                  <a:cubicBezTo>
                    <a:pt x="1240" y="5824"/>
                    <a:pt x="1242" y="5745"/>
                    <a:pt x="1242" y="5639"/>
                  </a:cubicBezTo>
                  <a:cubicBezTo>
                    <a:pt x="1242" y="5275"/>
                    <a:pt x="1251" y="4807"/>
                    <a:pt x="1262" y="4230"/>
                  </a:cubicBezTo>
                  <a:cubicBezTo>
                    <a:pt x="1275" y="3654"/>
                    <a:pt x="1288" y="3104"/>
                    <a:pt x="1301" y="2579"/>
                  </a:cubicBezTo>
                  <a:cubicBezTo>
                    <a:pt x="1318" y="2053"/>
                    <a:pt x="1331" y="1684"/>
                    <a:pt x="1341" y="1466"/>
                  </a:cubicBezTo>
                  <a:cubicBezTo>
                    <a:pt x="1350" y="1380"/>
                    <a:pt x="1354" y="1298"/>
                    <a:pt x="1361" y="1223"/>
                  </a:cubicBezTo>
                  <a:cubicBezTo>
                    <a:pt x="1374" y="1014"/>
                    <a:pt x="1385" y="841"/>
                    <a:pt x="1393" y="706"/>
                  </a:cubicBezTo>
                  <a:cubicBezTo>
                    <a:pt x="1402" y="574"/>
                    <a:pt x="1406" y="466"/>
                    <a:pt x="1408" y="389"/>
                  </a:cubicBezTo>
                  <a:cubicBezTo>
                    <a:pt x="1413" y="348"/>
                    <a:pt x="1415" y="316"/>
                    <a:pt x="1415" y="285"/>
                  </a:cubicBezTo>
                  <a:cubicBezTo>
                    <a:pt x="1415" y="260"/>
                    <a:pt x="1415" y="232"/>
                    <a:pt x="1413" y="206"/>
                  </a:cubicBezTo>
                  <a:cubicBezTo>
                    <a:pt x="1408" y="175"/>
                    <a:pt x="1404" y="154"/>
                    <a:pt x="1395" y="141"/>
                  </a:cubicBezTo>
                  <a:cubicBezTo>
                    <a:pt x="1387" y="124"/>
                    <a:pt x="1376" y="111"/>
                    <a:pt x="1365" y="100"/>
                  </a:cubicBezTo>
                  <a:cubicBezTo>
                    <a:pt x="1361" y="91"/>
                    <a:pt x="1354" y="87"/>
                    <a:pt x="1352" y="81"/>
                  </a:cubicBezTo>
                  <a:cubicBezTo>
                    <a:pt x="1322" y="53"/>
                    <a:pt x="1294" y="31"/>
                    <a:pt x="1266" y="20"/>
                  </a:cubicBezTo>
                  <a:cubicBezTo>
                    <a:pt x="1236" y="5"/>
                    <a:pt x="1199" y="1"/>
                    <a:pt x="1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15675" y="1487825"/>
              <a:ext cx="114675" cy="183700"/>
            </a:xfrm>
            <a:custGeom>
              <a:avLst/>
              <a:gdLst/>
              <a:ahLst/>
              <a:cxnLst/>
              <a:rect l="l" t="t" r="r" b="b"/>
              <a:pathLst>
                <a:path w="4587" h="7348" extrusionOk="0">
                  <a:moveTo>
                    <a:pt x="3800" y="0"/>
                  </a:moveTo>
                  <a:cubicBezTo>
                    <a:pt x="3723" y="0"/>
                    <a:pt x="3647" y="22"/>
                    <a:pt x="3574" y="59"/>
                  </a:cubicBezTo>
                  <a:cubicBezTo>
                    <a:pt x="3509" y="97"/>
                    <a:pt x="3417" y="248"/>
                    <a:pt x="3289" y="511"/>
                  </a:cubicBezTo>
                  <a:cubicBezTo>
                    <a:pt x="3162" y="776"/>
                    <a:pt x="3035" y="1080"/>
                    <a:pt x="2910" y="1425"/>
                  </a:cubicBezTo>
                  <a:cubicBezTo>
                    <a:pt x="2861" y="1552"/>
                    <a:pt x="2796" y="1718"/>
                    <a:pt x="2712" y="1927"/>
                  </a:cubicBezTo>
                  <a:cubicBezTo>
                    <a:pt x="2632" y="2134"/>
                    <a:pt x="2550" y="2332"/>
                    <a:pt x="2473" y="2522"/>
                  </a:cubicBezTo>
                  <a:cubicBezTo>
                    <a:pt x="2389" y="2707"/>
                    <a:pt x="2320" y="2875"/>
                    <a:pt x="2259" y="3022"/>
                  </a:cubicBezTo>
                  <a:cubicBezTo>
                    <a:pt x="2201" y="3171"/>
                    <a:pt x="2169" y="3266"/>
                    <a:pt x="2158" y="3302"/>
                  </a:cubicBezTo>
                  <a:cubicBezTo>
                    <a:pt x="2147" y="3352"/>
                    <a:pt x="2134" y="3378"/>
                    <a:pt x="2119" y="3384"/>
                  </a:cubicBezTo>
                  <a:cubicBezTo>
                    <a:pt x="2108" y="3384"/>
                    <a:pt x="2093" y="3356"/>
                    <a:pt x="2072" y="3300"/>
                  </a:cubicBezTo>
                  <a:cubicBezTo>
                    <a:pt x="2050" y="3244"/>
                    <a:pt x="2018" y="3145"/>
                    <a:pt x="1979" y="3001"/>
                  </a:cubicBezTo>
                  <a:cubicBezTo>
                    <a:pt x="1940" y="2858"/>
                    <a:pt x="1889" y="2662"/>
                    <a:pt x="1826" y="2414"/>
                  </a:cubicBezTo>
                  <a:cubicBezTo>
                    <a:pt x="1617" y="1593"/>
                    <a:pt x="1408" y="1013"/>
                    <a:pt x="1199" y="677"/>
                  </a:cubicBezTo>
                  <a:cubicBezTo>
                    <a:pt x="1035" y="399"/>
                    <a:pt x="848" y="259"/>
                    <a:pt x="643" y="259"/>
                  </a:cubicBezTo>
                  <a:cubicBezTo>
                    <a:pt x="600" y="259"/>
                    <a:pt x="554" y="268"/>
                    <a:pt x="511" y="281"/>
                  </a:cubicBezTo>
                  <a:cubicBezTo>
                    <a:pt x="404" y="300"/>
                    <a:pt x="317" y="356"/>
                    <a:pt x="255" y="449"/>
                  </a:cubicBezTo>
                  <a:cubicBezTo>
                    <a:pt x="190" y="539"/>
                    <a:pt x="145" y="714"/>
                    <a:pt x="113" y="972"/>
                  </a:cubicBezTo>
                  <a:cubicBezTo>
                    <a:pt x="80" y="1231"/>
                    <a:pt x="57" y="1617"/>
                    <a:pt x="44" y="2132"/>
                  </a:cubicBezTo>
                  <a:cubicBezTo>
                    <a:pt x="26" y="2645"/>
                    <a:pt x="18" y="3332"/>
                    <a:pt x="13" y="4195"/>
                  </a:cubicBezTo>
                  <a:lnTo>
                    <a:pt x="1" y="6824"/>
                  </a:lnTo>
                  <a:lnTo>
                    <a:pt x="132" y="6955"/>
                  </a:lnTo>
                  <a:cubicBezTo>
                    <a:pt x="218" y="7039"/>
                    <a:pt x="315" y="7080"/>
                    <a:pt x="423" y="7080"/>
                  </a:cubicBezTo>
                  <a:lnTo>
                    <a:pt x="518" y="7080"/>
                  </a:lnTo>
                  <a:cubicBezTo>
                    <a:pt x="576" y="7080"/>
                    <a:pt x="647" y="7037"/>
                    <a:pt x="729" y="6949"/>
                  </a:cubicBezTo>
                  <a:cubicBezTo>
                    <a:pt x="757" y="6919"/>
                    <a:pt x="781" y="6886"/>
                    <a:pt x="794" y="6848"/>
                  </a:cubicBezTo>
                  <a:cubicBezTo>
                    <a:pt x="809" y="6813"/>
                    <a:pt x="820" y="6755"/>
                    <a:pt x="826" y="6673"/>
                  </a:cubicBezTo>
                  <a:cubicBezTo>
                    <a:pt x="832" y="6593"/>
                    <a:pt x="839" y="6468"/>
                    <a:pt x="841" y="6302"/>
                  </a:cubicBezTo>
                  <a:cubicBezTo>
                    <a:pt x="843" y="6134"/>
                    <a:pt x="843" y="5904"/>
                    <a:pt x="843" y="5613"/>
                  </a:cubicBezTo>
                  <a:cubicBezTo>
                    <a:pt x="843" y="5261"/>
                    <a:pt x="845" y="4871"/>
                    <a:pt x="854" y="4440"/>
                  </a:cubicBezTo>
                  <a:cubicBezTo>
                    <a:pt x="858" y="4009"/>
                    <a:pt x="867" y="3641"/>
                    <a:pt x="878" y="3328"/>
                  </a:cubicBezTo>
                  <a:lnTo>
                    <a:pt x="908" y="2255"/>
                  </a:lnTo>
                  <a:lnTo>
                    <a:pt x="1113" y="3089"/>
                  </a:lnTo>
                  <a:cubicBezTo>
                    <a:pt x="1171" y="3328"/>
                    <a:pt x="1229" y="3565"/>
                    <a:pt x="1285" y="3804"/>
                  </a:cubicBezTo>
                  <a:cubicBezTo>
                    <a:pt x="1339" y="4041"/>
                    <a:pt x="1382" y="4225"/>
                    <a:pt x="1412" y="4352"/>
                  </a:cubicBezTo>
                  <a:cubicBezTo>
                    <a:pt x="1542" y="4906"/>
                    <a:pt x="1748" y="5184"/>
                    <a:pt x="2031" y="5184"/>
                  </a:cubicBezTo>
                  <a:cubicBezTo>
                    <a:pt x="2087" y="5184"/>
                    <a:pt x="2151" y="5171"/>
                    <a:pt x="2220" y="5145"/>
                  </a:cubicBezTo>
                  <a:cubicBezTo>
                    <a:pt x="2317" y="5117"/>
                    <a:pt x="2406" y="5026"/>
                    <a:pt x="2488" y="4876"/>
                  </a:cubicBezTo>
                  <a:cubicBezTo>
                    <a:pt x="2567" y="4725"/>
                    <a:pt x="2673" y="4451"/>
                    <a:pt x="2805" y="4057"/>
                  </a:cubicBezTo>
                  <a:cubicBezTo>
                    <a:pt x="2871" y="3852"/>
                    <a:pt x="2947" y="3636"/>
                    <a:pt x="3031" y="3414"/>
                  </a:cubicBezTo>
                  <a:cubicBezTo>
                    <a:pt x="3115" y="3190"/>
                    <a:pt x="3184" y="3007"/>
                    <a:pt x="3244" y="2867"/>
                  </a:cubicBezTo>
                  <a:lnTo>
                    <a:pt x="3449" y="2393"/>
                  </a:lnTo>
                  <a:lnTo>
                    <a:pt x="3479" y="3276"/>
                  </a:lnTo>
                  <a:cubicBezTo>
                    <a:pt x="3490" y="3529"/>
                    <a:pt x="3503" y="3796"/>
                    <a:pt x="3518" y="4076"/>
                  </a:cubicBezTo>
                  <a:cubicBezTo>
                    <a:pt x="3537" y="4354"/>
                    <a:pt x="3552" y="4582"/>
                    <a:pt x="3567" y="4757"/>
                  </a:cubicBezTo>
                  <a:cubicBezTo>
                    <a:pt x="3580" y="4934"/>
                    <a:pt x="3600" y="5145"/>
                    <a:pt x="3619" y="5397"/>
                  </a:cubicBezTo>
                  <a:cubicBezTo>
                    <a:pt x="3636" y="5647"/>
                    <a:pt x="3656" y="5873"/>
                    <a:pt x="3669" y="6078"/>
                  </a:cubicBezTo>
                  <a:cubicBezTo>
                    <a:pt x="3690" y="6337"/>
                    <a:pt x="3705" y="6539"/>
                    <a:pt x="3718" y="6682"/>
                  </a:cubicBezTo>
                  <a:cubicBezTo>
                    <a:pt x="3731" y="6824"/>
                    <a:pt x="3742" y="6932"/>
                    <a:pt x="3755" y="7003"/>
                  </a:cubicBezTo>
                  <a:cubicBezTo>
                    <a:pt x="3770" y="7072"/>
                    <a:pt x="3785" y="7124"/>
                    <a:pt x="3807" y="7156"/>
                  </a:cubicBezTo>
                  <a:cubicBezTo>
                    <a:pt x="3828" y="7188"/>
                    <a:pt x="3856" y="7218"/>
                    <a:pt x="3891" y="7249"/>
                  </a:cubicBezTo>
                  <a:cubicBezTo>
                    <a:pt x="3979" y="7313"/>
                    <a:pt x="4068" y="7348"/>
                    <a:pt x="4156" y="7348"/>
                  </a:cubicBezTo>
                  <a:cubicBezTo>
                    <a:pt x="4159" y="7348"/>
                    <a:pt x="4162" y="7348"/>
                    <a:pt x="4164" y="7348"/>
                  </a:cubicBezTo>
                  <a:cubicBezTo>
                    <a:pt x="4268" y="7348"/>
                    <a:pt x="4365" y="7307"/>
                    <a:pt x="4455" y="7223"/>
                  </a:cubicBezTo>
                  <a:cubicBezTo>
                    <a:pt x="4505" y="7180"/>
                    <a:pt x="4542" y="7121"/>
                    <a:pt x="4565" y="7048"/>
                  </a:cubicBezTo>
                  <a:cubicBezTo>
                    <a:pt x="4580" y="6983"/>
                    <a:pt x="4587" y="6899"/>
                    <a:pt x="4587" y="6792"/>
                  </a:cubicBezTo>
                  <a:cubicBezTo>
                    <a:pt x="4587" y="6764"/>
                    <a:pt x="4587" y="6701"/>
                    <a:pt x="4585" y="6608"/>
                  </a:cubicBezTo>
                  <a:cubicBezTo>
                    <a:pt x="4583" y="6518"/>
                    <a:pt x="4565" y="6324"/>
                    <a:pt x="4537" y="6033"/>
                  </a:cubicBezTo>
                  <a:cubicBezTo>
                    <a:pt x="4412" y="4688"/>
                    <a:pt x="4343" y="3408"/>
                    <a:pt x="4324" y="2190"/>
                  </a:cubicBezTo>
                  <a:cubicBezTo>
                    <a:pt x="4315" y="1761"/>
                    <a:pt x="4307" y="1423"/>
                    <a:pt x="4300" y="1169"/>
                  </a:cubicBezTo>
                  <a:cubicBezTo>
                    <a:pt x="4292" y="916"/>
                    <a:pt x="4281" y="725"/>
                    <a:pt x="4268" y="593"/>
                  </a:cubicBezTo>
                  <a:cubicBezTo>
                    <a:pt x="4253" y="462"/>
                    <a:pt x="4236" y="367"/>
                    <a:pt x="4214" y="304"/>
                  </a:cubicBezTo>
                  <a:cubicBezTo>
                    <a:pt x="4192" y="246"/>
                    <a:pt x="4160" y="192"/>
                    <a:pt x="4121" y="149"/>
                  </a:cubicBezTo>
                  <a:cubicBezTo>
                    <a:pt x="4055" y="74"/>
                    <a:pt x="3968" y="26"/>
                    <a:pt x="3865" y="9"/>
                  </a:cubicBezTo>
                  <a:cubicBezTo>
                    <a:pt x="3841" y="3"/>
                    <a:pt x="3820" y="0"/>
                    <a:pt x="3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05025" y="1502700"/>
              <a:ext cx="75950" cy="169100"/>
            </a:xfrm>
            <a:custGeom>
              <a:avLst/>
              <a:gdLst/>
              <a:ahLst/>
              <a:cxnLst/>
              <a:rect l="l" t="t" r="r" b="b"/>
              <a:pathLst>
                <a:path w="3038" h="6764" extrusionOk="0">
                  <a:moveTo>
                    <a:pt x="2656" y="0"/>
                  </a:moveTo>
                  <a:cubicBezTo>
                    <a:pt x="2625" y="0"/>
                    <a:pt x="2578" y="5"/>
                    <a:pt x="2513" y="11"/>
                  </a:cubicBezTo>
                  <a:cubicBezTo>
                    <a:pt x="2449" y="20"/>
                    <a:pt x="2388" y="48"/>
                    <a:pt x="2334" y="95"/>
                  </a:cubicBezTo>
                  <a:cubicBezTo>
                    <a:pt x="2306" y="119"/>
                    <a:pt x="2281" y="147"/>
                    <a:pt x="2265" y="179"/>
                  </a:cubicBezTo>
                  <a:cubicBezTo>
                    <a:pt x="2246" y="211"/>
                    <a:pt x="2231" y="263"/>
                    <a:pt x="2216" y="332"/>
                  </a:cubicBezTo>
                  <a:cubicBezTo>
                    <a:pt x="2203" y="403"/>
                    <a:pt x="2184" y="511"/>
                    <a:pt x="2166" y="653"/>
                  </a:cubicBezTo>
                  <a:cubicBezTo>
                    <a:pt x="2147" y="796"/>
                    <a:pt x="2123" y="996"/>
                    <a:pt x="2093" y="1248"/>
                  </a:cubicBezTo>
                  <a:cubicBezTo>
                    <a:pt x="2031" y="1785"/>
                    <a:pt x="1957" y="2345"/>
                    <a:pt x="1875" y="2931"/>
                  </a:cubicBezTo>
                  <a:cubicBezTo>
                    <a:pt x="1793" y="3518"/>
                    <a:pt x="1716" y="4024"/>
                    <a:pt x="1645" y="4447"/>
                  </a:cubicBezTo>
                  <a:cubicBezTo>
                    <a:pt x="1576" y="4869"/>
                    <a:pt x="1533" y="5082"/>
                    <a:pt x="1520" y="5082"/>
                  </a:cubicBezTo>
                  <a:cubicBezTo>
                    <a:pt x="1511" y="5082"/>
                    <a:pt x="1498" y="5069"/>
                    <a:pt x="1487" y="5044"/>
                  </a:cubicBezTo>
                  <a:cubicBezTo>
                    <a:pt x="1477" y="5020"/>
                    <a:pt x="1468" y="4988"/>
                    <a:pt x="1462" y="4951"/>
                  </a:cubicBezTo>
                  <a:cubicBezTo>
                    <a:pt x="1451" y="4910"/>
                    <a:pt x="1436" y="4826"/>
                    <a:pt x="1414" y="4697"/>
                  </a:cubicBezTo>
                  <a:cubicBezTo>
                    <a:pt x="1393" y="4567"/>
                    <a:pt x="1369" y="4425"/>
                    <a:pt x="1339" y="4268"/>
                  </a:cubicBezTo>
                  <a:cubicBezTo>
                    <a:pt x="1311" y="4104"/>
                    <a:pt x="1268" y="3826"/>
                    <a:pt x="1212" y="3436"/>
                  </a:cubicBezTo>
                  <a:cubicBezTo>
                    <a:pt x="1155" y="3048"/>
                    <a:pt x="1099" y="2636"/>
                    <a:pt x="1039" y="2203"/>
                  </a:cubicBezTo>
                  <a:cubicBezTo>
                    <a:pt x="985" y="1774"/>
                    <a:pt x="938" y="1410"/>
                    <a:pt x="897" y="1110"/>
                  </a:cubicBezTo>
                  <a:cubicBezTo>
                    <a:pt x="856" y="813"/>
                    <a:pt x="832" y="645"/>
                    <a:pt x="821" y="610"/>
                  </a:cubicBezTo>
                  <a:cubicBezTo>
                    <a:pt x="798" y="543"/>
                    <a:pt x="744" y="481"/>
                    <a:pt x="658" y="421"/>
                  </a:cubicBezTo>
                  <a:cubicBezTo>
                    <a:pt x="571" y="362"/>
                    <a:pt x="489" y="332"/>
                    <a:pt x="412" y="332"/>
                  </a:cubicBezTo>
                  <a:cubicBezTo>
                    <a:pt x="317" y="332"/>
                    <a:pt x="222" y="382"/>
                    <a:pt x="125" y="479"/>
                  </a:cubicBezTo>
                  <a:cubicBezTo>
                    <a:pt x="110" y="489"/>
                    <a:pt x="99" y="496"/>
                    <a:pt x="89" y="507"/>
                  </a:cubicBezTo>
                  <a:cubicBezTo>
                    <a:pt x="65" y="533"/>
                    <a:pt x="43" y="556"/>
                    <a:pt x="28" y="580"/>
                  </a:cubicBezTo>
                  <a:cubicBezTo>
                    <a:pt x="13" y="604"/>
                    <a:pt x="5" y="642"/>
                    <a:pt x="0" y="696"/>
                  </a:cubicBezTo>
                  <a:lnTo>
                    <a:pt x="0" y="755"/>
                  </a:lnTo>
                  <a:cubicBezTo>
                    <a:pt x="0" y="798"/>
                    <a:pt x="2" y="862"/>
                    <a:pt x="11" y="953"/>
                  </a:cubicBezTo>
                  <a:cubicBezTo>
                    <a:pt x="20" y="1039"/>
                    <a:pt x="35" y="1173"/>
                    <a:pt x="58" y="1356"/>
                  </a:cubicBezTo>
                  <a:cubicBezTo>
                    <a:pt x="84" y="1539"/>
                    <a:pt x="112" y="1772"/>
                    <a:pt x="149" y="2054"/>
                  </a:cubicBezTo>
                  <a:cubicBezTo>
                    <a:pt x="162" y="2160"/>
                    <a:pt x="181" y="2274"/>
                    <a:pt x="199" y="2397"/>
                  </a:cubicBezTo>
                  <a:cubicBezTo>
                    <a:pt x="302" y="3186"/>
                    <a:pt x="388" y="3772"/>
                    <a:pt x="453" y="4164"/>
                  </a:cubicBezTo>
                  <a:cubicBezTo>
                    <a:pt x="518" y="4554"/>
                    <a:pt x="604" y="4985"/>
                    <a:pt x="711" y="5457"/>
                  </a:cubicBezTo>
                  <a:cubicBezTo>
                    <a:pt x="785" y="5776"/>
                    <a:pt x="845" y="6024"/>
                    <a:pt x="899" y="6201"/>
                  </a:cubicBezTo>
                  <a:cubicBezTo>
                    <a:pt x="953" y="6376"/>
                    <a:pt x="1007" y="6498"/>
                    <a:pt x="1067" y="6572"/>
                  </a:cubicBezTo>
                  <a:cubicBezTo>
                    <a:pt x="1125" y="6645"/>
                    <a:pt x="1196" y="6697"/>
                    <a:pt x="1280" y="6725"/>
                  </a:cubicBezTo>
                  <a:cubicBezTo>
                    <a:pt x="1341" y="6746"/>
                    <a:pt x="1405" y="6755"/>
                    <a:pt x="1466" y="6763"/>
                  </a:cubicBezTo>
                  <a:cubicBezTo>
                    <a:pt x="1587" y="6763"/>
                    <a:pt x="1718" y="6712"/>
                    <a:pt x="1858" y="6606"/>
                  </a:cubicBezTo>
                  <a:cubicBezTo>
                    <a:pt x="1998" y="6503"/>
                    <a:pt x="2117" y="6319"/>
                    <a:pt x="2209" y="6054"/>
                  </a:cubicBezTo>
                  <a:cubicBezTo>
                    <a:pt x="2263" y="5873"/>
                    <a:pt x="2341" y="5479"/>
                    <a:pt x="2444" y="4865"/>
                  </a:cubicBezTo>
                  <a:cubicBezTo>
                    <a:pt x="2546" y="4250"/>
                    <a:pt x="2651" y="3554"/>
                    <a:pt x="2759" y="2781"/>
                  </a:cubicBezTo>
                  <a:cubicBezTo>
                    <a:pt x="2862" y="2009"/>
                    <a:pt x="2955" y="1293"/>
                    <a:pt x="3028" y="642"/>
                  </a:cubicBezTo>
                  <a:cubicBezTo>
                    <a:pt x="3033" y="589"/>
                    <a:pt x="3037" y="539"/>
                    <a:pt x="3037" y="496"/>
                  </a:cubicBezTo>
                  <a:cubicBezTo>
                    <a:pt x="3037" y="248"/>
                    <a:pt x="2970" y="95"/>
                    <a:pt x="2839" y="30"/>
                  </a:cubicBezTo>
                  <a:cubicBezTo>
                    <a:pt x="2781" y="11"/>
                    <a:pt x="2718" y="0"/>
                    <a:pt x="2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731850" y="1344175"/>
              <a:ext cx="44750" cy="155575"/>
            </a:xfrm>
            <a:custGeom>
              <a:avLst/>
              <a:gdLst/>
              <a:ahLst/>
              <a:cxnLst/>
              <a:rect l="l" t="t" r="r" b="b"/>
              <a:pathLst>
                <a:path w="1790" h="6223" extrusionOk="0">
                  <a:moveTo>
                    <a:pt x="1035" y="0"/>
                  </a:moveTo>
                  <a:cubicBezTo>
                    <a:pt x="1003" y="0"/>
                    <a:pt x="930" y="5"/>
                    <a:pt x="815" y="18"/>
                  </a:cubicBezTo>
                  <a:cubicBezTo>
                    <a:pt x="703" y="33"/>
                    <a:pt x="568" y="115"/>
                    <a:pt x="415" y="266"/>
                  </a:cubicBezTo>
                  <a:cubicBezTo>
                    <a:pt x="341" y="339"/>
                    <a:pt x="266" y="449"/>
                    <a:pt x="184" y="597"/>
                  </a:cubicBezTo>
                  <a:cubicBezTo>
                    <a:pt x="100" y="746"/>
                    <a:pt x="48" y="858"/>
                    <a:pt x="27" y="942"/>
                  </a:cubicBezTo>
                  <a:cubicBezTo>
                    <a:pt x="24" y="964"/>
                    <a:pt x="22" y="983"/>
                    <a:pt x="22" y="1005"/>
                  </a:cubicBezTo>
                  <a:cubicBezTo>
                    <a:pt x="22" y="1074"/>
                    <a:pt x="44" y="1138"/>
                    <a:pt x="89" y="1197"/>
                  </a:cubicBezTo>
                  <a:cubicBezTo>
                    <a:pt x="134" y="1253"/>
                    <a:pt x="195" y="1285"/>
                    <a:pt x="272" y="1289"/>
                  </a:cubicBezTo>
                  <a:lnTo>
                    <a:pt x="292" y="1289"/>
                  </a:lnTo>
                  <a:cubicBezTo>
                    <a:pt x="361" y="1289"/>
                    <a:pt x="425" y="1257"/>
                    <a:pt x="481" y="1192"/>
                  </a:cubicBezTo>
                  <a:cubicBezTo>
                    <a:pt x="499" y="1171"/>
                    <a:pt x="512" y="1149"/>
                    <a:pt x="522" y="1125"/>
                  </a:cubicBezTo>
                  <a:cubicBezTo>
                    <a:pt x="535" y="1102"/>
                    <a:pt x="542" y="1082"/>
                    <a:pt x="542" y="1072"/>
                  </a:cubicBezTo>
                  <a:cubicBezTo>
                    <a:pt x="542" y="1059"/>
                    <a:pt x="552" y="1028"/>
                    <a:pt x="574" y="983"/>
                  </a:cubicBezTo>
                  <a:cubicBezTo>
                    <a:pt x="596" y="938"/>
                    <a:pt x="621" y="888"/>
                    <a:pt x="654" y="835"/>
                  </a:cubicBezTo>
                  <a:cubicBezTo>
                    <a:pt x="744" y="684"/>
                    <a:pt x="835" y="585"/>
                    <a:pt x="930" y="535"/>
                  </a:cubicBezTo>
                  <a:cubicBezTo>
                    <a:pt x="966" y="518"/>
                    <a:pt x="996" y="509"/>
                    <a:pt x="1024" y="509"/>
                  </a:cubicBezTo>
                  <a:cubicBezTo>
                    <a:pt x="1072" y="509"/>
                    <a:pt x="1106" y="535"/>
                    <a:pt x="1132" y="589"/>
                  </a:cubicBezTo>
                  <a:cubicBezTo>
                    <a:pt x="1147" y="643"/>
                    <a:pt x="1165" y="744"/>
                    <a:pt x="1177" y="891"/>
                  </a:cubicBezTo>
                  <a:cubicBezTo>
                    <a:pt x="1190" y="1039"/>
                    <a:pt x="1199" y="1199"/>
                    <a:pt x="1201" y="1369"/>
                  </a:cubicBezTo>
                  <a:lnTo>
                    <a:pt x="1201" y="1466"/>
                  </a:lnTo>
                  <a:cubicBezTo>
                    <a:pt x="1201" y="1591"/>
                    <a:pt x="1197" y="1703"/>
                    <a:pt x="1188" y="1794"/>
                  </a:cubicBezTo>
                  <a:cubicBezTo>
                    <a:pt x="1149" y="2160"/>
                    <a:pt x="1063" y="2602"/>
                    <a:pt x="932" y="3126"/>
                  </a:cubicBezTo>
                  <a:cubicBezTo>
                    <a:pt x="800" y="3647"/>
                    <a:pt x="647" y="4151"/>
                    <a:pt x="471" y="4634"/>
                  </a:cubicBezTo>
                  <a:cubicBezTo>
                    <a:pt x="423" y="4759"/>
                    <a:pt x="378" y="4893"/>
                    <a:pt x="328" y="5027"/>
                  </a:cubicBezTo>
                  <a:cubicBezTo>
                    <a:pt x="283" y="5162"/>
                    <a:pt x="244" y="5270"/>
                    <a:pt x="218" y="5350"/>
                  </a:cubicBezTo>
                  <a:cubicBezTo>
                    <a:pt x="195" y="5423"/>
                    <a:pt x="167" y="5501"/>
                    <a:pt x="134" y="5578"/>
                  </a:cubicBezTo>
                  <a:cubicBezTo>
                    <a:pt x="102" y="5660"/>
                    <a:pt x="78" y="5718"/>
                    <a:pt x="57" y="5766"/>
                  </a:cubicBezTo>
                  <a:cubicBezTo>
                    <a:pt x="18" y="5841"/>
                    <a:pt x="1" y="5902"/>
                    <a:pt x="1" y="5955"/>
                  </a:cubicBezTo>
                  <a:lnTo>
                    <a:pt x="1" y="6003"/>
                  </a:lnTo>
                  <a:cubicBezTo>
                    <a:pt x="1" y="6029"/>
                    <a:pt x="22" y="6072"/>
                    <a:pt x="70" y="6128"/>
                  </a:cubicBezTo>
                  <a:cubicBezTo>
                    <a:pt x="83" y="6143"/>
                    <a:pt x="98" y="6156"/>
                    <a:pt x="115" y="6167"/>
                  </a:cubicBezTo>
                  <a:cubicBezTo>
                    <a:pt x="134" y="6177"/>
                    <a:pt x="165" y="6182"/>
                    <a:pt x="210" y="6188"/>
                  </a:cubicBezTo>
                  <a:cubicBezTo>
                    <a:pt x="255" y="6195"/>
                    <a:pt x="326" y="6197"/>
                    <a:pt x="421" y="6201"/>
                  </a:cubicBezTo>
                  <a:cubicBezTo>
                    <a:pt x="514" y="6208"/>
                    <a:pt x="643" y="6210"/>
                    <a:pt x="811" y="6212"/>
                  </a:cubicBezTo>
                  <a:cubicBezTo>
                    <a:pt x="1016" y="6221"/>
                    <a:pt x="1177" y="6223"/>
                    <a:pt x="1283" y="6223"/>
                  </a:cubicBezTo>
                  <a:lnTo>
                    <a:pt x="1391" y="6223"/>
                  </a:lnTo>
                  <a:cubicBezTo>
                    <a:pt x="1451" y="6223"/>
                    <a:pt x="1505" y="6223"/>
                    <a:pt x="1555" y="6218"/>
                  </a:cubicBezTo>
                  <a:cubicBezTo>
                    <a:pt x="1600" y="6212"/>
                    <a:pt x="1639" y="6203"/>
                    <a:pt x="1662" y="6193"/>
                  </a:cubicBezTo>
                  <a:cubicBezTo>
                    <a:pt x="1686" y="6180"/>
                    <a:pt x="1708" y="6164"/>
                    <a:pt x="1727" y="6139"/>
                  </a:cubicBezTo>
                  <a:cubicBezTo>
                    <a:pt x="1768" y="6085"/>
                    <a:pt x="1790" y="6031"/>
                    <a:pt x="1790" y="5981"/>
                  </a:cubicBezTo>
                  <a:cubicBezTo>
                    <a:pt x="1790" y="5943"/>
                    <a:pt x="1772" y="5895"/>
                    <a:pt x="1740" y="5833"/>
                  </a:cubicBezTo>
                  <a:cubicBezTo>
                    <a:pt x="1708" y="5770"/>
                    <a:pt x="1624" y="5727"/>
                    <a:pt x="1488" y="5703"/>
                  </a:cubicBezTo>
                  <a:cubicBezTo>
                    <a:pt x="1447" y="5697"/>
                    <a:pt x="1380" y="5695"/>
                    <a:pt x="1287" y="5695"/>
                  </a:cubicBezTo>
                  <a:cubicBezTo>
                    <a:pt x="1197" y="5695"/>
                    <a:pt x="1100" y="5697"/>
                    <a:pt x="999" y="5703"/>
                  </a:cubicBezTo>
                  <a:cubicBezTo>
                    <a:pt x="910" y="5708"/>
                    <a:pt x="841" y="5712"/>
                    <a:pt x="787" y="5712"/>
                  </a:cubicBezTo>
                  <a:cubicBezTo>
                    <a:pt x="697" y="5712"/>
                    <a:pt x="652" y="5705"/>
                    <a:pt x="652" y="5690"/>
                  </a:cubicBezTo>
                  <a:cubicBezTo>
                    <a:pt x="652" y="5682"/>
                    <a:pt x="675" y="5611"/>
                    <a:pt x="723" y="5479"/>
                  </a:cubicBezTo>
                  <a:cubicBezTo>
                    <a:pt x="768" y="5348"/>
                    <a:pt x="824" y="5188"/>
                    <a:pt x="889" y="5005"/>
                  </a:cubicBezTo>
                  <a:cubicBezTo>
                    <a:pt x="1190" y="4167"/>
                    <a:pt x="1423" y="3369"/>
                    <a:pt x="1578" y="2610"/>
                  </a:cubicBezTo>
                  <a:cubicBezTo>
                    <a:pt x="1628" y="2386"/>
                    <a:pt x="1656" y="2210"/>
                    <a:pt x="1673" y="2072"/>
                  </a:cubicBezTo>
                  <a:cubicBezTo>
                    <a:pt x="1688" y="1936"/>
                    <a:pt x="1697" y="1757"/>
                    <a:pt x="1699" y="1531"/>
                  </a:cubicBezTo>
                  <a:cubicBezTo>
                    <a:pt x="1703" y="1434"/>
                    <a:pt x="1706" y="1341"/>
                    <a:pt x="1706" y="1255"/>
                  </a:cubicBezTo>
                  <a:cubicBezTo>
                    <a:pt x="1706" y="970"/>
                    <a:pt x="1686" y="735"/>
                    <a:pt x="1652" y="552"/>
                  </a:cubicBezTo>
                  <a:cubicBezTo>
                    <a:pt x="1617" y="369"/>
                    <a:pt x="1546" y="231"/>
                    <a:pt x="1438" y="143"/>
                  </a:cubicBezTo>
                  <a:cubicBezTo>
                    <a:pt x="1320" y="48"/>
                    <a:pt x="1186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09100" y="1580075"/>
              <a:ext cx="20625" cy="20650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3" y="0"/>
                  </a:moveTo>
                  <a:cubicBezTo>
                    <a:pt x="184" y="0"/>
                    <a:pt x="1" y="186"/>
                    <a:pt x="1" y="414"/>
                  </a:cubicBezTo>
                  <a:cubicBezTo>
                    <a:pt x="1" y="640"/>
                    <a:pt x="184" y="826"/>
                    <a:pt x="413" y="826"/>
                  </a:cubicBezTo>
                  <a:cubicBezTo>
                    <a:pt x="641" y="826"/>
                    <a:pt x="824" y="640"/>
                    <a:pt x="824" y="414"/>
                  </a:cubicBezTo>
                  <a:cubicBezTo>
                    <a:pt x="824" y="186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41600" y="1580075"/>
              <a:ext cx="20600" cy="20650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3" y="0"/>
                    <a:pt x="0" y="186"/>
                    <a:pt x="0" y="414"/>
                  </a:cubicBezTo>
                  <a:cubicBezTo>
                    <a:pt x="0" y="640"/>
                    <a:pt x="183" y="826"/>
                    <a:pt x="412" y="826"/>
                  </a:cubicBezTo>
                  <a:cubicBezTo>
                    <a:pt x="640" y="826"/>
                    <a:pt x="823" y="640"/>
                    <a:pt x="823" y="414"/>
                  </a:cubicBezTo>
                  <a:cubicBezTo>
                    <a:pt x="823" y="186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042825" y="1552725"/>
              <a:ext cx="110100" cy="18550"/>
            </a:xfrm>
            <a:custGeom>
              <a:avLst/>
              <a:gdLst/>
              <a:ahLst/>
              <a:cxnLst/>
              <a:rect l="l" t="t" r="r" b="b"/>
              <a:pathLst>
                <a:path w="4404" h="742" extrusionOk="0">
                  <a:moveTo>
                    <a:pt x="528" y="1"/>
                  </a:moveTo>
                  <a:cubicBezTo>
                    <a:pt x="479" y="1"/>
                    <a:pt x="429" y="1"/>
                    <a:pt x="380" y="1"/>
                  </a:cubicBezTo>
                  <a:lnTo>
                    <a:pt x="375" y="1"/>
                  </a:lnTo>
                  <a:cubicBezTo>
                    <a:pt x="280" y="1"/>
                    <a:pt x="181" y="42"/>
                    <a:pt x="115" y="109"/>
                  </a:cubicBezTo>
                  <a:cubicBezTo>
                    <a:pt x="48" y="174"/>
                    <a:pt x="0" y="279"/>
                    <a:pt x="7" y="370"/>
                  </a:cubicBezTo>
                  <a:cubicBezTo>
                    <a:pt x="11" y="465"/>
                    <a:pt x="41" y="564"/>
                    <a:pt x="115" y="633"/>
                  </a:cubicBezTo>
                  <a:cubicBezTo>
                    <a:pt x="186" y="700"/>
                    <a:pt x="272" y="741"/>
                    <a:pt x="375" y="741"/>
                  </a:cubicBezTo>
                  <a:lnTo>
                    <a:pt x="3580" y="741"/>
                  </a:lnTo>
                  <a:cubicBezTo>
                    <a:pt x="3679" y="741"/>
                    <a:pt x="3777" y="742"/>
                    <a:pt x="3875" y="742"/>
                  </a:cubicBezTo>
                  <a:cubicBezTo>
                    <a:pt x="3924" y="742"/>
                    <a:pt x="3973" y="741"/>
                    <a:pt x="4022" y="741"/>
                  </a:cubicBezTo>
                  <a:lnTo>
                    <a:pt x="4028" y="741"/>
                  </a:lnTo>
                  <a:cubicBezTo>
                    <a:pt x="4123" y="741"/>
                    <a:pt x="4222" y="700"/>
                    <a:pt x="4289" y="633"/>
                  </a:cubicBezTo>
                  <a:cubicBezTo>
                    <a:pt x="4354" y="566"/>
                    <a:pt x="4403" y="463"/>
                    <a:pt x="4397" y="370"/>
                  </a:cubicBezTo>
                  <a:cubicBezTo>
                    <a:pt x="4393" y="277"/>
                    <a:pt x="4363" y="176"/>
                    <a:pt x="4289" y="109"/>
                  </a:cubicBezTo>
                  <a:cubicBezTo>
                    <a:pt x="4216" y="42"/>
                    <a:pt x="4128" y="1"/>
                    <a:pt x="4028" y="1"/>
                  </a:cubicBezTo>
                  <a:lnTo>
                    <a:pt x="821" y="1"/>
                  </a:lnTo>
                  <a:cubicBezTo>
                    <a:pt x="724" y="1"/>
                    <a:pt x="62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 rot="-652310">
            <a:off x="249307" y="180648"/>
            <a:ext cx="950985" cy="303884"/>
            <a:chOff x="1749375" y="2061925"/>
            <a:chExt cx="1399125" cy="447150"/>
          </a:xfrm>
        </p:grpSpPr>
        <p:sp>
          <p:nvSpPr>
            <p:cNvPr id="23" name="Google Shape;23;p2"/>
            <p:cNvSpPr/>
            <p:nvPr/>
          </p:nvSpPr>
          <p:spPr>
            <a:xfrm>
              <a:off x="238045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1"/>
                  </a:moveTo>
                  <a:cubicBezTo>
                    <a:pt x="250" y="1"/>
                    <a:pt x="0" y="249"/>
                    <a:pt x="0" y="555"/>
                  </a:cubicBezTo>
                  <a:cubicBezTo>
                    <a:pt x="0" y="861"/>
                    <a:pt x="250" y="1111"/>
                    <a:pt x="556" y="1111"/>
                  </a:cubicBezTo>
                  <a:cubicBezTo>
                    <a:pt x="862" y="1111"/>
                    <a:pt x="1110" y="861"/>
                    <a:pt x="1110" y="555"/>
                  </a:cubicBezTo>
                  <a:cubicBezTo>
                    <a:pt x="1110" y="249"/>
                    <a:pt x="86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6600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7" y="1"/>
                  </a:moveTo>
                  <a:cubicBezTo>
                    <a:pt x="249" y="1"/>
                    <a:pt x="1" y="249"/>
                    <a:pt x="1" y="555"/>
                  </a:cubicBezTo>
                  <a:cubicBezTo>
                    <a:pt x="1" y="861"/>
                    <a:pt x="249" y="1111"/>
                    <a:pt x="557" y="1111"/>
                  </a:cubicBezTo>
                  <a:cubicBezTo>
                    <a:pt x="863" y="1111"/>
                    <a:pt x="1111" y="861"/>
                    <a:pt x="1111" y="555"/>
                  </a:cubicBezTo>
                  <a:cubicBezTo>
                    <a:pt x="1111" y="249"/>
                    <a:pt x="863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49375" y="2165975"/>
              <a:ext cx="170625" cy="255000"/>
            </a:xfrm>
            <a:custGeom>
              <a:avLst/>
              <a:gdLst/>
              <a:ahLst/>
              <a:cxnLst/>
              <a:rect l="l" t="t" r="r" b="b"/>
              <a:pathLst>
                <a:path w="6825" h="10200" extrusionOk="0">
                  <a:moveTo>
                    <a:pt x="6415" y="1"/>
                  </a:moveTo>
                  <a:cubicBezTo>
                    <a:pt x="6145" y="1"/>
                    <a:pt x="6007" y="190"/>
                    <a:pt x="5997" y="570"/>
                  </a:cubicBezTo>
                  <a:cubicBezTo>
                    <a:pt x="5986" y="660"/>
                    <a:pt x="5971" y="794"/>
                    <a:pt x="5945" y="966"/>
                  </a:cubicBezTo>
                  <a:cubicBezTo>
                    <a:pt x="5921" y="1139"/>
                    <a:pt x="5898" y="1311"/>
                    <a:pt x="5874" y="1477"/>
                  </a:cubicBezTo>
                  <a:cubicBezTo>
                    <a:pt x="5848" y="1651"/>
                    <a:pt x="5824" y="1817"/>
                    <a:pt x="5801" y="1975"/>
                  </a:cubicBezTo>
                  <a:cubicBezTo>
                    <a:pt x="5777" y="2134"/>
                    <a:pt x="5760" y="2255"/>
                    <a:pt x="5749" y="2337"/>
                  </a:cubicBezTo>
                  <a:cubicBezTo>
                    <a:pt x="5738" y="2414"/>
                    <a:pt x="5723" y="2544"/>
                    <a:pt x="5695" y="2727"/>
                  </a:cubicBezTo>
                  <a:cubicBezTo>
                    <a:pt x="5671" y="2910"/>
                    <a:pt x="5639" y="3102"/>
                    <a:pt x="5607" y="3305"/>
                  </a:cubicBezTo>
                  <a:cubicBezTo>
                    <a:pt x="5572" y="3514"/>
                    <a:pt x="5533" y="3783"/>
                    <a:pt x="5490" y="4106"/>
                  </a:cubicBezTo>
                  <a:cubicBezTo>
                    <a:pt x="5447" y="4430"/>
                    <a:pt x="5406" y="4740"/>
                    <a:pt x="5374" y="5033"/>
                  </a:cubicBezTo>
                  <a:cubicBezTo>
                    <a:pt x="5270" y="5943"/>
                    <a:pt x="5184" y="6645"/>
                    <a:pt x="5119" y="7143"/>
                  </a:cubicBezTo>
                  <a:cubicBezTo>
                    <a:pt x="5055" y="7639"/>
                    <a:pt x="4997" y="8010"/>
                    <a:pt x="4947" y="8253"/>
                  </a:cubicBezTo>
                  <a:cubicBezTo>
                    <a:pt x="4895" y="8494"/>
                    <a:pt x="4841" y="8686"/>
                    <a:pt x="4785" y="8826"/>
                  </a:cubicBezTo>
                  <a:cubicBezTo>
                    <a:pt x="4716" y="9005"/>
                    <a:pt x="4669" y="9117"/>
                    <a:pt x="4639" y="9167"/>
                  </a:cubicBezTo>
                  <a:cubicBezTo>
                    <a:pt x="4626" y="9184"/>
                    <a:pt x="4609" y="9195"/>
                    <a:pt x="4596" y="9195"/>
                  </a:cubicBezTo>
                  <a:cubicBezTo>
                    <a:pt x="4576" y="9195"/>
                    <a:pt x="4559" y="9184"/>
                    <a:pt x="4544" y="9160"/>
                  </a:cubicBezTo>
                  <a:cubicBezTo>
                    <a:pt x="4484" y="9044"/>
                    <a:pt x="4387" y="8699"/>
                    <a:pt x="4260" y="8126"/>
                  </a:cubicBezTo>
                  <a:cubicBezTo>
                    <a:pt x="4132" y="7553"/>
                    <a:pt x="4014" y="6928"/>
                    <a:pt x="3908" y="6249"/>
                  </a:cubicBezTo>
                  <a:cubicBezTo>
                    <a:pt x="3798" y="5561"/>
                    <a:pt x="3680" y="4992"/>
                    <a:pt x="3557" y="4546"/>
                  </a:cubicBezTo>
                  <a:cubicBezTo>
                    <a:pt x="3497" y="4363"/>
                    <a:pt x="3449" y="4190"/>
                    <a:pt x="3408" y="4027"/>
                  </a:cubicBezTo>
                  <a:cubicBezTo>
                    <a:pt x="3367" y="3865"/>
                    <a:pt x="3344" y="3749"/>
                    <a:pt x="3333" y="3682"/>
                  </a:cubicBezTo>
                  <a:cubicBezTo>
                    <a:pt x="3290" y="3468"/>
                    <a:pt x="3191" y="3330"/>
                    <a:pt x="3031" y="3268"/>
                  </a:cubicBezTo>
                  <a:cubicBezTo>
                    <a:pt x="2981" y="3251"/>
                    <a:pt x="2934" y="3240"/>
                    <a:pt x="2880" y="3240"/>
                  </a:cubicBezTo>
                  <a:cubicBezTo>
                    <a:pt x="2775" y="3240"/>
                    <a:pt x="2667" y="3285"/>
                    <a:pt x="2561" y="3376"/>
                  </a:cubicBezTo>
                  <a:cubicBezTo>
                    <a:pt x="2466" y="3468"/>
                    <a:pt x="2393" y="3596"/>
                    <a:pt x="2339" y="3757"/>
                  </a:cubicBezTo>
                  <a:cubicBezTo>
                    <a:pt x="2285" y="3919"/>
                    <a:pt x="2240" y="4156"/>
                    <a:pt x="2201" y="4468"/>
                  </a:cubicBezTo>
                  <a:cubicBezTo>
                    <a:pt x="2143" y="4878"/>
                    <a:pt x="2059" y="5402"/>
                    <a:pt x="1949" y="6042"/>
                  </a:cubicBezTo>
                  <a:cubicBezTo>
                    <a:pt x="1837" y="6682"/>
                    <a:pt x="1729" y="7264"/>
                    <a:pt x="1626" y="7788"/>
                  </a:cubicBezTo>
                  <a:cubicBezTo>
                    <a:pt x="1518" y="8311"/>
                    <a:pt x="1447" y="8602"/>
                    <a:pt x="1415" y="8660"/>
                  </a:cubicBezTo>
                  <a:lnTo>
                    <a:pt x="1406" y="8660"/>
                  </a:lnTo>
                  <a:cubicBezTo>
                    <a:pt x="1402" y="8660"/>
                    <a:pt x="1391" y="8639"/>
                    <a:pt x="1378" y="8591"/>
                  </a:cubicBezTo>
                  <a:cubicBezTo>
                    <a:pt x="1363" y="8546"/>
                    <a:pt x="1352" y="8482"/>
                    <a:pt x="1341" y="8402"/>
                  </a:cubicBezTo>
                  <a:cubicBezTo>
                    <a:pt x="1331" y="8309"/>
                    <a:pt x="1313" y="8156"/>
                    <a:pt x="1281" y="7943"/>
                  </a:cubicBezTo>
                  <a:cubicBezTo>
                    <a:pt x="1249" y="7729"/>
                    <a:pt x="1212" y="7503"/>
                    <a:pt x="1175" y="7270"/>
                  </a:cubicBezTo>
                  <a:cubicBezTo>
                    <a:pt x="1130" y="7005"/>
                    <a:pt x="1091" y="6738"/>
                    <a:pt x="1065" y="6468"/>
                  </a:cubicBezTo>
                  <a:cubicBezTo>
                    <a:pt x="1037" y="6199"/>
                    <a:pt x="1014" y="5811"/>
                    <a:pt x="990" y="5309"/>
                  </a:cubicBezTo>
                  <a:cubicBezTo>
                    <a:pt x="964" y="4805"/>
                    <a:pt x="932" y="4070"/>
                    <a:pt x="895" y="3102"/>
                  </a:cubicBezTo>
                  <a:cubicBezTo>
                    <a:pt x="882" y="2755"/>
                    <a:pt x="871" y="2399"/>
                    <a:pt x="863" y="2029"/>
                  </a:cubicBezTo>
                  <a:cubicBezTo>
                    <a:pt x="854" y="1660"/>
                    <a:pt x="852" y="1380"/>
                    <a:pt x="852" y="1188"/>
                  </a:cubicBezTo>
                  <a:lnTo>
                    <a:pt x="843" y="483"/>
                  </a:lnTo>
                  <a:lnTo>
                    <a:pt x="706" y="345"/>
                  </a:lnTo>
                  <a:cubicBezTo>
                    <a:pt x="615" y="255"/>
                    <a:pt x="522" y="210"/>
                    <a:pt x="425" y="210"/>
                  </a:cubicBezTo>
                  <a:cubicBezTo>
                    <a:pt x="335" y="210"/>
                    <a:pt x="242" y="246"/>
                    <a:pt x="152" y="324"/>
                  </a:cubicBezTo>
                  <a:cubicBezTo>
                    <a:pt x="113" y="354"/>
                    <a:pt x="85" y="386"/>
                    <a:pt x="63" y="419"/>
                  </a:cubicBezTo>
                  <a:cubicBezTo>
                    <a:pt x="42" y="451"/>
                    <a:pt x="27" y="501"/>
                    <a:pt x="20" y="559"/>
                  </a:cubicBezTo>
                  <a:cubicBezTo>
                    <a:pt x="12" y="617"/>
                    <a:pt x="5" y="703"/>
                    <a:pt x="1" y="815"/>
                  </a:cubicBezTo>
                  <a:lnTo>
                    <a:pt x="1" y="973"/>
                  </a:lnTo>
                  <a:cubicBezTo>
                    <a:pt x="1" y="1108"/>
                    <a:pt x="3" y="1324"/>
                    <a:pt x="9" y="1619"/>
                  </a:cubicBezTo>
                  <a:cubicBezTo>
                    <a:pt x="14" y="1917"/>
                    <a:pt x="24" y="2279"/>
                    <a:pt x="37" y="2705"/>
                  </a:cubicBezTo>
                  <a:cubicBezTo>
                    <a:pt x="76" y="3779"/>
                    <a:pt x="109" y="4596"/>
                    <a:pt x="132" y="5156"/>
                  </a:cubicBezTo>
                  <a:cubicBezTo>
                    <a:pt x="154" y="5714"/>
                    <a:pt x="182" y="6150"/>
                    <a:pt x="210" y="6451"/>
                  </a:cubicBezTo>
                  <a:cubicBezTo>
                    <a:pt x="240" y="6753"/>
                    <a:pt x="279" y="7050"/>
                    <a:pt x="326" y="7346"/>
                  </a:cubicBezTo>
                  <a:cubicBezTo>
                    <a:pt x="421" y="7947"/>
                    <a:pt x="501" y="8425"/>
                    <a:pt x="563" y="8781"/>
                  </a:cubicBezTo>
                  <a:cubicBezTo>
                    <a:pt x="626" y="9137"/>
                    <a:pt x="682" y="9404"/>
                    <a:pt x="734" y="9585"/>
                  </a:cubicBezTo>
                  <a:cubicBezTo>
                    <a:pt x="785" y="9764"/>
                    <a:pt x="835" y="9891"/>
                    <a:pt x="889" y="9966"/>
                  </a:cubicBezTo>
                  <a:cubicBezTo>
                    <a:pt x="943" y="10040"/>
                    <a:pt x="1012" y="10094"/>
                    <a:pt x="1091" y="10128"/>
                  </a:cubicBezTo>
                  <a:lnTo>
                    <a:pt x="1091" y="10123"/>
                  </a:lnTo>
                  <a:lnTo>
                    <a:pt x="1091" y="10123"/>
                  </a:lnTo>
                  <a:cubicBezTo>
                    <a:pt x="1192" y="10172"/>
                    <a:pt x="1274" y="10199"/>
                    <a:pt x="1339" y="10199"/>
                  </a:cubicBezTo>
                  <a:cubicBezTo>
                    <a:pt x="1406" y="10199"/>
                    <a:pt x="1492" y="10173"/>
                    <a:pt x="1591" y="10126"/>
                  </a:cubicBezTo>
                  <a:cubicBezTo>
                    <a:pt x="1800" y="10010"/>
                    <a:pt x="1977" y="9742"/>
                    <a:pt x="2126" y="9326"/>
                  </a:cubicBezTo>
                  <a:cubicBezTo>
                    <a:pt x="2169" y="9193"/>
                    <a:pt x="2234" y="8923"/>
                    <a:pt x="2320" y="8522"/>
                  </a:cubicBezTo>
                  <a:cubicBezTo>
                    <a:pt x="2406" y="8122"/>
                    <a:pt x="2494" y="7691"/>
                    <a:pt x="2587" y="7231"/>
                  </a:cubicBezTo>
                  <a:cubicBezTo>
                    <a:pt x="2678" y="6772"/>
                    <a:pt x="2749" y="6387"/>
                    <a:pt x="2803" y="6074"/>
                  </a:cubicBezTo>
                  <a:cubicBezTo>
                    <a:pt x="2831" y="5889"/>
                    <a:pt x="2856" y="5734"/>
                    <a:pt x="2878" y="5613"/>
                  </a:cubicBezTo>
                  <a:cubicBezTo>
                    <a:pt x="2900" y="5492"/>
                    <a:pt x="2913" y="5432"/>
                    <a:pt x="2917" y="5432"/>
                  </a:cubicBezTo>
                  <a:cubicBezTo>
                    <a:pt x="2923" y="5443"/>
                    <a:pt x="2938" y="5537"/>
                    <a:pt x="2971" y="5718"/>
                  </a:cubicBezTo>
                  <a:cubicBezTo>
                    <a:pt x="3003" y="5900"/>
                    <a:pt x="3040" y="6122"/>
                    <a:pt x="3076" y="6391"/>
                  </a:cubicBezTo>
                  <a:cubicBezTo>
                    <a:pt x="3180" y="7003"/>
                    <a:pt x="3298" y="7619"/>
                    <a:pt x="3434" y="8242"/>
                  </a:cubicBezTo>
                  <a:cubicBezTo>
                    <a:pt x="3572" y="8865"/>
                    <a:pt x="3682" y="9275"/>
                    <a:pt x="3764" y="9471"/>
                  </a:cubicBezTo>
                  <a:cubicBezTo>
                    <a:pt x="3947" y="9889"/>
                    <a:pt x="4206" y="10098"/>
                    <a:pt x="4542" y="10098"/>
                  </a:cubicBezTo>
                  <a:cubicBezTo>
                    <a:pt x="4596" y="10098"/>
                    <a:pt x="4654" y="10096"/>
                    <a:pt x="4710" y="10085"/>
                  </a:cubicBezTo>
                  <a:cubicBezTo>
                    <a:pt x="4872" y="10066"/>
                    <a:pt x="5007" y="10010"/>
                    <a:pt x="5115" y="9915"/>
                  </a:cubicBezTo>
                  <a:cubicBezTo>
                    <a:pt x="5223" y="9822"/>
                    <a:pt x="5331" y="9665"/>
                    <a:pt x="5436" y="9449"/>
                  </a:cubicBezTo>
                  <a:cubicBezTo>
                    <a:pt x="5538" y="9257"/>
                    <a:pt x="5624" y="9031"/>
                    <a:pt x="5693" y="8775"/>
                  </a:cubicBezTo>
                  <a:cubicBezTo>
                    <a:pt x="5762" y="8516"/>
                    <a:pt x="5837" y="8107"/>
                    <a:pt x="5917" y="7542"/>
                  </a:cubicBezTo>
                  <a:cubicBezTo>
                    <a:pt x="5995" y="6979"/>
                    <a:pt x="6100" y="6134"/>
                    <a:pt x="6229" y="5014"/>
                  </a:cubicBezTo>
                  <a:cubicBezTo>
                    <a:pt x="6266" y="4716"/>
                    <a:pt x="6307" y="4419"/>
                    <a:pt x="6348" y="4124"/>
                  </a:cubicBezTo>
                  <a:cubicBezTo>
                    <a:pt x="6387" y="3828"/>
                    <a:pt x="6419" y="3602"/>
                    <a:pt x="6445" y="3449"/>
                  </a:cubicBezTo>
                  <a:cubicBezTo>
                    <a:pt x="6469" y="3298"/>
                    <a:pt x="6495" y="3121"/>
                    <a:pt x="6527" y="2908"/>
                  </a:cubicBezTo>
                  <a:cubicBezTo>
                    <a:pt x="6559" y="2697"/>
                    <a:pt x="6587" y="2507"/>
                    <a:pt x="6611" y="2339"/>
                  </a:cubicBezTo>
                  <a:cubicBezTo>
                    <a:pt x="6630" y="2167"/>
                    <a:pt x="6652" y="1990"/>
                    <a:pt x="6678" y="1809"/>
                  </a:cubicBezTo>
                  <a:cubicBezTo>
                    <a:pt x="6706" y="1628"/>
                    <a:pt x="6729" y="1486"/>
                    <a:pt x="6753" y="1380"/>
                  </a:cubicBezTo>
                  <a:cubicBezTo>
                    <a:pt x="6773" y="1274"/>
                    <a:pt x="6790" y="1151"/>
                    <a:pt x="6801" y="1009"/>
                  </a:cubicBezTo>
                  <a:cubicBezTo>
                    <a:pt x="6811" y="865"/>
                    <a:pt x="6818" y="740"/>
                    <a:pt x="6824" y="628"/>
                  </a:cubicBezTo>
                  <a:cubicBezTo>
                    <a:pt x="6824" y="513"/>
                    <a:pt x="6824" y="423"/>
                    <a:pt x="6822" y="365"/>
                  </a:cubicBezTo>
                  <a:cubicBezTo>
                    <a:pt x="6818" y="304"/>
                    <a:pt x="6807" y="259"/>
                    <a:pt x="6792" y="225"/>
                  </a:cubicBezTo>
                  <a:cubicBezTo>
                    <a:pt x="6777" y="192"/>
                    <a:pt x="6749" y="160"/>
                    <a:pt x="6717" y="126"/>
                  </a:cubicBezTo>
                  <a:cubicBezTo>
                    <a:pt x="6645" y="41"/>
                    <a:pt x="6544" y="1"/>
                    <a:pt x="6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09575" y="2273475"/>
              <a:ext cx="119800" cy="70300"/>
            </a:xfrm>
            <a:custGeom>
              <a:avLst/>
              <a:gdLst/>
              <a:ahLst/>
              <a:cxnLst/>
              <a:rect l="l" t="t" r="r" b="b"/>
              <a:pathLst>
                <a:path w="4792" h="2812" extrusionOk="0">
                  <a:moveTo>
                    <a:pt x="4175" y="0"/>
                  </a:moveTo>
                  <a:cubicBezTo>
                    <a:pt x="4132" y="0"/>
                    <a:pt x="4052" y="0"/>
                    <a:pt x="3927" y="2"/>
                  </a:cubicBezTo>
                  <a:cubicBezTo>
                    <a:pt x="3807" y="7"/>
                    <a:pt x="3634" y="13"/>
                    <a:pt x="3412" y="28"/>
                  </a:cubicBezTo>
                  <a:cubicBezTo>
                    <a:pt x="2503" y="97"/>
                    <a:pt x="1860" y="138"/>
                    <a:pt x="1488" y="151"/>
                  </a:cubicBezTo>
                  <a:cubicBezTo>
                    <a:pt x="1360" y="158"/>
                    <a:pt x="1255" y="160"/>
                    <a:pt x="1169" y="160"/>
                  </a:cubicBezTo>
                  <a:cubicBezTo>
                    <a:pt x="992" y="160"/>
                    <a:pt x="891" y="149"/>
                    <a:pt x="867" y="130"/>
                  </a:cubicBezTo>
                  <a:cubicBezTo>
                    <a:pt x="832" y="117"/>
                    <a:pt x="783" y="106"/>
                    <a:pt x="718" y="95"/>
                  </a:cubicBezTo>
                  <a:cubicBezTo>
                    <a:pt x="654" y="87"/>
                    <a:pt x="587" y="82"/>
                    <a:pt x="520" y="82"/>
                  </a:cubicBezTo>
                  <a:cubicBezTo>
                    <a:pt x="367" y="82"/>
                    <a:pt x="242" y="119"/>
                    <a:pt x="145" y="199"/>
                  </a:cubicBezTo>
                  <a:cubicBezTo>
                    <a:pt x="48" y="276"/>
                    <a:pt x="0" y="373"/>
                    <a:pt x="0" y="494"/>
                  </a:cubicBezTo>
                  <a:cubicBezTo>
                    <a:pt x="0" y="651"/>
                    <a:pt x="44" y="765"/>
                    <a:pt x="123" y="839"/>
                  </a:cubicBezTo>
                  <a:cubicBezTo>
                    <a:pt x="205" y="912"/>
                    <a:pt x="356" y="959"/>
                    <a:pt x="572" y="990"/>
                  </a:cubicBezTo>
                  <a:cubicBezTo>
                    <a:pt x="675" y="998"/>
                    <a:pt x="815" y="1003"/>
                    <a:pt x="985" y="1003"/>
                  </a:cubicBezTo>
                  <a:cubicBezTo>
                    <a:pt x="1408" y="1003"/>
                    <a:pt x="2033" y="970"/>
                    <a:pt x="2861" y="910"/>
                  </a:cubicBezTo>
                  <a:cubicBezTo>
                    <a:pt x="3106" y="890"/>
                    <a:pt x="3352" y="873"/>
                    <a:pt x="3593" y="862"/>
                  </a:cubicBezTo>
                  <a:cubicBezTo>
                    <a:pt x="3837" y="849"/>
                    <a:pt x="4014" y="845"/>
                    <a:pt x="4124" y="845"/>
                  </a:cubicBezTo>
                  <a:cubicBezTo>
                    <a:pt x="4249" y="845"/>
                    <a:pt x="4343" y="841"/>
                    <a:pt x="4404" y="837"/>
                  </a:cubicBezTo>
                  <a:cubicBezTo>
                    <a:pt x="4466" y="834"/>
                    <a:pt x="4518" y="819"/>
                    <a:pt x="4552" y="802"/>
                  </a:cubicBezTo>
                  <a:cubicBezTo>
                    <a:pt x="4591" y="783"/>
                    <a:pt x="4624" y="752"/>
                    <a:pt x="4658" y="716"/>
                  </a:cubicBezTo>
                  <a:cubicBezTo>
                    <a:pt x="4744" y="625"/>
                    <a:pt x="4787" y="533"/>
                    <a:pt x="4787" y="436"/>
                  </a:cubicBezTo>
                  <a:cubicBezTo>
                    <a:pt x="4787" y="386"/>
                    <a:pt x="4768" y="317"/>
                    <a:pt x="4731" y="220"/>
                  </a:cubicBezTo>
                  <a:cubicBezTo>
                    <a:pt x="4692" y="121"/>
                    <a:pt x="4574" y="52"/>
                    <a:pt x="4378" y="9"/>
                  </a:cubicBezTo>
                  <a:cubicBezTo>
                    <a:pt x="4339" y="2"/>
                    <a:pt x="4272" y="0"/>
                    <a:pt x="4175" y="0"/>
                  </a:cubicBezTo>
                  <a:close/>
                  <a:moveTo>
                    <a:pt x="4324" y="1789"/>
                  </a:moveTo>
                  <a:cubicBezTo>
                    <a:pt x="4270" y="1789"/>
                    <a:pt x="4152" y="1798"/>
                    <a:pt x="3966" y="1811"/>
                  </a:cubicBezTo>
                  <a:cubicBezTo>
                    <a:pt x="3779" y="1828"/>
                    <a:pt x="3572" y="1843"/>
                    <a:pt x="3341" y="1862"/>
                  </a:cubicBezTo>
                  <a:cubicBezTo>
                    <a:pt x="3104" y="1882"/>
                    <a:pt x="2807" y="1901"/>
                    <a:pt x="2447" y="1918"/>
                  </a:cubicBezTo>
                  <a:cubicBezTo>
                    <a:pt x="2087" y="1938"/>
                    <a:pt x="1748" y="1951"/>
                    <a:pt x="1429" y="1962"/>
                  </a:cubicBezTo>
                  <a:cubicBezTo>
                    <a:pt x="1175" y="1968"/>
                    <a:pt x="970" y="1972"/>
                    <a:pt x="815" y="1981"/>
                  </a:cubicBezTo>
                  <a:cubicBezTo>
                    <a:pt x="662" y="1987"/>
                    <a:pt x="544" y="1994"/>
                    <a:pt x="466" y="2005"/>
                  </a:cubicBezTo>
                  <a:cubicBezTo>
                    <a:pt x="386" y="2015"/>
                    <a:pt x="328" y="2026"/>
                    <a:pt x="294" y="2037"/>
                  </a:cubicBezTo>
                  <a:cubicBezTo>
                    <a:pt x="259" y="2048"/>
                    <a:pt x="229" y="2067"/>
                    <a:pt x="205" y="2091"/>
                  </a:cubicBezTo>
                  <a:cubicBezTo>
                    <a:pt x="121" y="2175"/>
                    <a:pt x="80" y="2268"/>
                    <a:pt x="80" y="2367"/>
                  </a:cubicBezTo>
                  <a:cubicBezTo>
                    <a:pt x="80" y="2410"/>
                    <a:pt x="93" y="2485"/>
                    <a:pt x="125" y="2587"/>
                  </a:cubicBezTo>
                  <a:cubicBezTo>
                    <a:pt x="156" y="2690"/>
                    <a:pt x="253" y="2761"/>
                    <a:pt x="416" y="2800"/>
                  </a:cubicBezTo>
                  <a:cubicBezTo>
                    <a:pt x="474" y="2807"/>
                    <a:pt x="581" y="2811"/>
                    <a:pt x="744" y="2811"/>
                  </a:cubicBezTo>
                  <a:cubicBezTo>
                    <a:pt x="777" y="2811"/>
                    <a:pt x="813" y="2811"/>
                    <a:pt x="852" y="2811"/>
                  </a:cubicBezTo>
                  <a:cubicBezTo>
                    <a:pt x="927" y="2811"/>
                    <a:pt x="1078" y="2809"/>
                    <a:pt x="1300" y="2802"/>
                  </a:cubicBezTo>
                  <a:cubicBezTo>
                    <a:pt x="1524" y="2798"/>
                    <a:pt x="1858" y="2785"/>
                    <a:pt x="2307" y="2763"/>
                  </a:cubicBezTo>
                  <a:cubicBezTo>
                    <a:pt x="2753" y="2742"/>
                    <a:pt x="3158" y="2716"/>
                    <a:pt x="3524" y="2688"/>
                  </a:cubicBezTo>
                  <a:cubicBezTo>
                    <a:pt x="3757" y="2669"/>
                    <a:pt x="3947" y="2651"/>
                    <a:pt x="4089" y="2641"/>
                  </a:cubicBezTo>
                  <a:cubicBezTo>
                    <a:pt x="4229" y="2630"/>
                    <a:pt x="4337" y="2617"/>
                    <a:pt x="4412" y="2606"/>
                  </a:cubicBezTo>
                  <a:cubicBezTo>
                    <a:pt x="4488" y="2595"/>
                    <a:pt x="4544" y="2580"/>
                    <a:pt x="4580" y="2563"/>
                  </a:cubicBezTo>
                  <a:cubicBezTo>
                    <a:pt x="4615" y="2548"/>
                    <a:pt x="4645" y="2526"/>
                    <a:pt x="4669" y="2496"/>
                  </a:cubicBezTo>
                  <a:cubicBezTo>
                    <a:pt x="4753" y="2410"/>
                    <a:pt x="4792" y="2317"/>
                    <a:pt x="4792" y="2220"/>
                  </a:cubicBezTo>
                  <a:cubicBezTo>
                    <a:pt x="4792" y="2164"/>
                    <a:pt x="4768" y="2080"/>
                    <a:pt x="4714" y="1972"/>
                  </a:cubicBezTo>
                  <a:cubicBezTo>
                    <a:pt x="4660" y="1865"/>
                    <a:pt x="4531" y="1804"/>
                    <a:pt x="4324" y="1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232700" y="2232025"/>
              <a:ext cx="112900" cy="181500"/>
            </a:xfrm>
            <a:custGeom>
              <a:avLst/>
              <a:gdLst/>
              <a:ahLst/>
              <a:cxnLst/>
              <a:rect l="l" t="t" r="r" b="b"/>
              <a:pathLst>
                <a:path w="4516" h="7260" extrusionOk="0">
                  <a:moveTo>
                    <a:pt x="3740" y="1"/>
                  </a:moveTo>
                  <a:cubicBezTo>
                    <a:pt x="3662" y="1"/>
                    <a:pt x="3589" y="20"/>
                    <a:pt x="3516" y="59"/>
                  </a:cubicBezTo>
                  <a:cubicBezTo>
                    <a:pt x="3453" y="96"/>
                    <a:pt x="3360" y="247"/>
                    <a:pt x="3235" y="505"/>
                  </a:cubicBezTo>
                  <a:cubicBezTo>
                    <a:pt x="3113" y="766"/>
                    <a:pt x="2985" y="1066"/>
                    <a:pt x="2860" y="1408"/>
                  </a:cubicBezTo>
                  <a:cubicBezTo>
                    <a:pt x="2813" y="1531"/>
                    <a:pt x="2748" y="1697"/>
                    <a:pt x="2666" y="1902"/>
                  </a:cubicBezTo>
                  <a:cubicBezTo>
                    <a:pt x="2587" y="2107"/>
                    <a:pt x="2509" y="2301"/>
                    <a:pt x="2429" y="2488"/>
                  </a:cubicBezTo>
                  <a:cubicBezTo>
                    <a:pt x="2347" y="2669"/>
                    <a:pt x="2276" y="2835"/>
                    <a:pt x="2220" y="2982"/>
                  </a:cubicBezTo>
                  <a:cubicBezTo>
                    <a:pt x="2164" y="3126"/>
                    <a:pt x="2132" y="3221"/>
                    <a:pt x="2121" y="3260"/>
                  </a:cubicBezTo>
                  <a:cubicBezTo>
                    <a:pt x="2113" y="3305"/>
                    <a:pt x="2100" y="3333"/>
                    <a:pt x="2085" y="3337"/>
                  </a:cubicBezTo>
                  <a:cubicBezTo>
                    <a:pt x="2078" y="3337"/>
                    <a:pt x="2061" y="3311"/>
                    <a:pt x="2039" y="3253"/>
                  </a:cubicBezTo>
                  <a:cubicBezTo>
                    <a:pt x="2018" y="3197"/>
                    <a:pt x="1988" y="3100"/>
                    <a:pt x="1951" y="2958"/>
                  </a:cubicBezTo>
                  <a:cubicBezTo>
                    <a:pt x="1912" y="2818"/>
                    <a:pt x="1863" y="2624"/>
                    <a:pt x="1800" y="2378"/>
                  </a:cubicBezTo>
                  <a:cubicBezTo>
                    <a:pt x="1593" y="1568"/>
                    <a:pt x="1388" y="994"/>
                    <a:pt x="1179" y="663"/>
                  </a:cubicBezTo>
                  <a:cubicBezTo>
                    <a:pt x="1018" y="387"/>
                    <a:pt x="835" y="251"/>
                    <a:pt x="634" y="251"/>
                  </a:cubicBezTo>
                  <a:cubicBezTo>
                    <a:pt x="591" y="251"/>
                    <a:pt x="548" y="257"/>
                    <a:pt x="505" y="272"/>
                  </a:cubicBezTo>
                  <a:cubicBezTo>
                    <a:pt x="397" y="294"/>
                    <a:pt x="313" y="348"/>
                    <a:pt x="250" y="438"/>
                  </a:cubicBezTo>
                  <a:cubicBezTo>
                    <a:pt x="188" y="531"/>
                    <a:pt x="143" y="704"/>
                    <a:pt x="110" y="958"/>
                  </a:cubicBezTo>
                  <a:cubicBezTo>
                    <a:pt x="80" y="1212"/>
                    <a:pt x="56" y="1594"/>
                    <a:pt x="44" y="2100"/>
                  </a:cubicBezTo>
                  <a:cubicBezTo>
                    <a:pt x="26" y="2607"/>
                    <a:pt x="20" y="3286"/>
                    <a:pt x="13" y="4137"/>
                  </a:cubicBezTo>
                  <a:lnTo>
                    <a:pt x="0" y="6734"/>
                  </a:lnTo>
                  <a:lnTo>
                    <a:pt x="130" y="6863"/>
                  </a:lnTo>
                  <a:cubicBezTo>
                    <a:pt x="216" y="6947"/>
                    <a:pt x="313" y="6988"/>
                    <a:pt x="419" y="6988"/>
                  </a:cubicBezTo>
                  <a:lnTo>
                    <a:pt x="511" y="6988"/>
                  </a:lnTo>
                  <a:cubicBezTo>
                    <a:pt x="572" y="6988"/>
                    <a:pt x="641" y="6945"/>
                    <a:pt x="722" y="6859"/>
                  </a:cubicBezTo>
                  <a:cubicBezTo>
                    <a:pt x="753" y="6829"/>
                    <a:pt x="774" y="6796"/>
                    <a:pt x="787" y="6762"/>
                  </a:cubicBezTo>
                  <a:cubicBezTo>
                    <a:pt x="800" y="6727"/>
                    <a:pt x="811" y="6667"/>
                    <a:pt x="819" y="6590"/>
                  </a:cubicBezTo>
                  <a:cubicBezTo>
                    <a:pt x="824" y="6508"/>
                    <a:pt x="830" y="6387"/>
                    <a:pt x="832" y="6221"/>
                  </a:cubicBezTo>
                  <a:cubicBezTo>
                    <a:pt x="835" y="6053"/>
                    <a:pt x="835" y="5827"/>
                    <a:pt x="835" y="5538"/>
                  </a:cubicBezTo>
                  <a:cubicBezTo>
                    <a:pt x="835" y="5191"/>
                    <a:pt x="839" y="4805"/>
                    <a:pt x="845" y="4380"/>
                  </a:cubicBezTo>
                  <a:cubicBezTo>
                    <a:pt x="852" y="3954"/>
                    <a:pt x="860" y="3587"/>
                    <a:pt x="871" y="3281"/>
                  </a:cubicBezTo>
                  <a:lnTo>
                    <a:pt x="899" y="2219"/>
                  </a:lnTo>
                  <a:lnTo>
                    <a:pt x="1102" y="3042"/>
                  </a:lnTo>
                  <a:cubicBezTo>
                    <a:pt x="1162" y="3275"/>
                    <a:pt x="1216" y="3512"/>
                    <a:pt x="1272" y="3747"/>
                  </a:cubicBezTo>
                  <a:cubicBezTo>
                    <a:pt x="1328" y="3984"/>
                    <a:pt x="1369" y="4165"/>
                    <a:pt x="1399" y="4288"/>
                  </a:cubicBezTo>
                  <a:cubicBezTo>
                    <a:pt x="1531" y="4835"/>
                    <a:pt x="1733" y="5109"/>
                    <a:pt x="2013" y="5109"/>
                  </a:cubicBezTo>
                  <a:cubicBezTo>
                    <a:pt x="2072" y="5109"/>
                    <a:pt x="2134" y="5098"/>
                    <a:pt x="2201" y="5074"/>
                  </a:cubicBezTo>
                  <a:cubicBezTo>
                    <a:pt x="2298" y="5044"/>
                    <a:pt x="2386" y="4956"/>
                    <a:pt x="2466" y="4807"/>
                  </a:cubicBezTo>
                  <a:cubicBezTo>
                    <a:pt x="2544" y="4661"/>
                    <a:pt x="2649" y="4391"/>
                    <a:pt x="2779" y="3999"/>
                  </a:cubicBezTo>
                  <a:cubicBezTo>
                    <a:pt x="2845" y="3798"/>
                    <a:pt x="2921" y="3585"/>
                    <a:pt x="3001" y="3363"/>
                  </a:cubicBezTo>
                  <a:cubicBezTo>
                    <a:pt x="3085" y="3143"/>
                    <a:pt x="3156" y="2962"/>
                    <a:pt x="3212" y="2822"/>
                  </a:cubicBezTo>
                  <a:lnTo>
                    <a:pt x="3414" y="2354"/>
                  </a:lnTo>
                  <a:lnTo>
                    <a:pt x="3442" y="3227"/>
                  </a:lnTo>
                  <a:cubicBezTo>
                    <a:pt x="3453" y="3477"/>
                    <a:pt x="3468" y="3738"/>
                    <a:pt x="3483" y="4016"/>
                  </a:cubicBezTo>
                  <a:cubicBezTo>
                    <a:pt x="3501" y="4290"/>
                    <a:pt x="3513" y="4516"/>
                    <a:pt x="3529" y="4689"/>
                  </a:cubicBezTo>
                  <a:cubicBezTo>
                    <a:pt x="3546" y="4863"/>
                    <a:pt x="3561" y="5072"/>
                    <a:pt x="3580" y="5320"/>
                  </a:cubicBezTo>
                  <a:cubicBezTo>
                    <a:pt x="3600" y="5568"/>
                    <a:pt x="3619" y="5792"/>
                    <a:pt x="3632" y="5995"/>
                  </a:cubicBezTo>
                  <a:cubicBezTo>
                    <a:pt x="3651" y="6249"/>
                    <a:pt x="3667" y="6445"/>
                    <a:pt x="3677" y="6590"/>
                  </a:cubicBezTo>
                  <a:cubicBezTo>
                    <a:pt x="3688" y="6732"/>
                    <a:pt x="3701" y="6837"/>
                    <a:pt x="3712" y="6906"/>
                  </a:cubicBezTo>
                  <a:cubicBezTo>
                    <a:pt x="3727" y="6977"/>
                    <a:pt x="3742" y="7025"/>
                    <a:pt x="3763" y="7057"/>
                  </a:cubicBezTo>
                  <a:cubicBezTo>
                    <a:pt x="3785" y="7087"/>
                    <a:pt x="3813" y="7118"/>
                    <a:pt x="3848" y="7148"/>
                  </a:cubicBezTo>
                  <a:cubicBezTo>
                    <a:pt x="3938" y="7215"/>
                    <a:pt x="4029" y="7249"/>
                    <a:pt x="4098" y="7260"/>
                  </a:cubicBezTo>
                  <a:cubicBezTo>
                    <a:pt x="4197" y="7260"/>
                    <a:pt x="4294" y="7217"/>
                    <a:pt x="4386" y="7135"/>
                  </a:cubicBezTo>
                  <a:cubicBezTo>
                    <a:pt x="4434" y="7092"/>
                    <a:pt x="4470" y="7036"/>
                    <a:pt x="4494" y="6962"/>
                  </a:cubicBezTo>
                  <a:cubicBezTo>
                    <a:pt x="4507" y="6902"/>
                    <a:pt x="4516" y="6816"/>
                    <a:pt x="4516" y="6710"/>
                  </a:cubicBezTo>
                  <a:cubicBezTo>
                    <a:pt x="4516" y="6680"/>
                    <a:pt x="4516" y="6622"/>
                    <a:pt x="4514" y="6529"/>
                  </a:cubicBezTo>
                  <a:cubicBezTo>
                    <a:pt x="4509" y="6441"/>
                    <a:pt x="4496" y="6249"/>
                    <a:pt x="4466" y="5960"/>
                  </a:cubicBezTo>
                  <a:cubicBezTo>
                    <a:pt x="4345" y="4635"/>
                    <a:pt x="4276" y="3370"/>
                    <a:pt x="4257" y="2167"/>
                  </a:cubicBezTo>
                  <a:cubicBezTo>
                    <a:pt x="4248" y="1745"/>
                    <a:pt x="4240" y="1408"/>
                    <a:pt x="4233" y="1158"/>
                  </a:cubicBezTo>
                  <a:cubicBezTo>
                    <a:pt x="4225" y="910"/>
                    <a:pt x="4214" y="719"/>
                    <a:pt x="4201" y="589"/>
                  </a:cubicBezTo>
                  <a:cubicBezTo>
                    <a:pt x="4186" y="460"/>
                    <a:pt x="4169" y="363"/>
                    <a:pt x="4147" y="303"/>
                  </a:cubicBezTo>
                  <a:cubicBezTo>
                    <a:pt x="4126" y="242"/>
                    <a:pt x="4095" y="191"/>
                    <a:pt x="4057" y="147"/>
                  </a:cubicBezTo>
                  <a:cubicBezTo>
                    <a:pt x="3990" y="74"/>
                    <a:pt x="3904" y="29"/>
                    <a:pt x="3804" y="10"/>
                  </a:cubicBezTo>
                  <a:cubicBezTo>
                    <a:pt x="3781" y="5"/>
                    <a:pt x="3759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47150" y="2224600"/>
              <a:ext cx="71100" cy="188600"/>
            </a:xfrm>
            <a:custGeom>
              <a:avLst/>
              <a:gdLst/>
              <a:ahLst/>
              <a:cxnLst/>
              <a:rect l="l" t="t" r="r" b="b"/>
              <a:pathLst>
                <a:path w="2844" h="7544" extrusionOk="0">
                  <a:moveTo>
                    <a:pt x="931" y="1018"/>
                  </a:moveTo>
                  <a:lnTo>
                    <a:pt x="1112" y="1190"/>
                  </a:lnTo>
                  <a:cubicBezTo>
                    <a:pt x="1244" y="1330"/>
                    <a:pt x="1390" y="1582"/>
                    <a:pt x="1556" y="1945"/>
                  </a:cubicBezTo>
                  <a:cubicBezTo>
                    <a:pt x="1722" y="2307"/>
                    <a:pt x="1837" y="2630"/>
                    <a:pt x="1899" y="2908"/>
                  </a:cubicBezTo>
                  <a:cubicBezTo>
                    <a:pt x="1951" y="3171"/>
                    <a:pt x="1977" y="3496"/>
                    <a:pt x="1977" y="3889"/>
                  </a:cubicBezTo>
                  <a:cubicBezTo>
                    <a:pt x="1977" y="4283"/>
                    <a:pt x="1953" y="4613"/>
                    <a:pt x="1899" y="4876"/>
                  </a:cubicBezTo>
                  <a:cubicBezTo>
                    <a:pt x="1856" y="5078"/>
                    <a:pt x="1783" y="5313"/>
                    <a:pt x="1681" y="5583"/>
                  </a:cubicBezTo>
                  <a:cubicBezTo>
                    <a:pt x="1582" y="5850"/>
                    <a:pt x="1496" y="6048"/>
                    <a:pt x="1416" y="6177"/>
                  </a:cubicBezTo>
                  <a:cubicBezTo>
                    <a:pt x="1395" y="6208"/>
                    <a:pt x="1358" y="6244"/>
                    <a:pt x="1306" y="6296"/>
                  </a:cubicBezTo>
                  <a:cubicBezTo>
                    <a:pt x="1255" y="6348"/>
                    <a:pt x="1201" y="6393"/>
                    <a:pt x="1145" y="6432"/>
                  </a:cubicBezTo>
                  <a:cubicBezTo>
                    <a:pt x="1091" y="6468"/>
                    <a:pt x="1043" y="6501"/>
                    <a:pt x="996" y="6531"/>
                  </a:cubicBezTo>
                  <a:cubicBezTo>
                    <a:pt x="951" y="6561"/>
                    <a:pt x="927" y="6574"/>
                    <a:pt x="921" y="6574"/>
                  </a:cubicBezTo>
                  <a:cubicBezTo>
                    <a:pt x="897" y="6574"/>
                    <a:pt x="878" y="6339"/>
                    <a:pt x="865" y="5867"/>
                  </a:cubicBezTo>
                  <a:cubicBezTo>
                    <a:pt x="852" y="5397"/>
                    <a:pt x="843" y="4949"/>
                    <a:pt x="843" y="4527"/>
                  </a:cubicBezTo>
                  <a:lnTo>
                    <a:pt x="843" y="3580"/>
                  </a:lnTo>
                  <a:cubicBezTo>
                    <a:pt x="843" y="3171"/>
                    <a:pt x="845" y="2781"/>
                    <a:pt x="852" y="2412"/>
                  </a:cubicBezTo>
                  <a:cubicBezTo>
                    <a:pt x="862" y="1854"/>
                    <a:pt x="878" y="1464"/>
                    <a:pt x="903" y="1242"/>
                  </a:cubicBezTo>
                  <a:lnTo>
                    <a:pt x="931" y="1018"/>
                  </a:lnTo>
                  <a:close/>
                  <a:moveTo>
                    <a:pt x="722" y="0"/>
                  </a:moveTo>
                  <a:cubicBezTo>
                    <a:pt x="371" y="0"/>
                    <a:pt x="162" y="203"/>
                    <a:pt x="95" y="606"/>
                  </a:cubicBezTo>
                  <a:cubicBezTo>
                    <a:pt x="59" y="957"/>
                    <a:pt x="35" y="1501"/>
                    <a:pt x="22" y="2235"/>
                  </a:cubicBezTo>
                  <a:cubicBezTo>
                    <a:pt x="9" y="2973"/>
                    <a:pt x="0" y="3602"/>
                    <a:pt x="0" y="4126"/>
                  </a:cubicBezTo>
                  <a:cubicBezTo>
                    <a:pt x="0" y="4516"/>
                    <a:pt x="2" y="4902"/>
                    <a:pt x="9" y="5285"/>
                  </a:cubicBezTo>
                  <a:cubicBezTo>
                    <a:pt x="13" y="5777"/>
                    <a:pt x="18" y="6165"/>
                    <a:pt x="31" y="6447"/>
                  </a:cubicBezTo>
                  <a:cubicBezTo>
                    <a:pt x="41" y="6729"/>
                    <a:pt x="54" y="6940"/>
                    <a:pt x="69" y="7078"/>
                  </a:cubicBezTo>
                  <a:cubicBezTo>
                    <a:pt x="87" y="7214"/>
                    <a:pt x="112" y="7311"/>
                    <a:pt x="149" y="7365"/>
                  </a:cubicBezTo>
                  <a:cubicBezTo>
                    <a:pt x="186" y="7423"/>
                    <a:pt x="235" y="7462"/>
                    <a:pt x="296" y="7492"/>
                  </a:cubicBezTo>
                  <a:cubicBezTo>
                    <a:pt x="369" y="7527"/>
                    <a:pt x="449" y="7544"/>
                    <a:pt x="541" y="7544"/>
                  </a:cubicBezTo>
                  <a:cubicBezTo>
                    <a:pt x="651" y="7544"/>
                    <a:pt x="776" y="7522"/>
                    <a:pt x="916" y="7479"/>
                  </a:cubicBezTo>
                  <a:cubicBezTo>
                    <a:pt x="1184" y="7397"/>
                    <a:pt x="1449" y="7257"/>
                    <a:pt x="1707" y="7061"/>
                  </a:cubicBezTo>
                  <a:cubicBezTo>
                    <a:pt x="1867" y="6949"/>
                    <a:pt x="1987" y="6835"/>
                    <a:pt x="2067" y="6727"/>
                  </a:cubicBezTo>
                  <a:cubicBezTo>
                    <a:pt x="2145" y="6619"/>
                    <a:pt x="2240" y="6445"/>
                    <a:pt x="2343" y="6205"/>
                  </a:cubicBezTo>
                  <a:cubicBezTo>
                    <a:pt x="2468" y="5940"/>
                    <a:pt x="2565" y="5682"/>
                    <a:pt x="2632" y="5430"/>
                  </a:cubicBezTo>
                  <a:cubicBezTo>
                    <a:pt x="2699" y="5175"/>
                    <a:pt x="2757" y="4871"/>
                    <a:pt x="2800" y="4516"/>
                  </a:cubicBezTo>
                  <a:cubicBezTo>
                    <a:pt x="2828" y="4285"/>
                    <a:pt x="2843" y="4057"/>
                    <a:pt x="2843" y="3830"/>
                  </a:cubicBezTo>
                  <a:cubicBezTo>
                    <a:pt x="2843" y="3033"/>
                    <a:pt x="2653" y="2255"/>
                    <a:pt x="2278" y="1496"/>
                  </a:cubicBezTo>
                  <a:cubicBezTo>
                    <a:pt x="2190" y="1302"/>
                    <a:pt x="2112" y="1154"/>
                    <a:pt x="2052" y="1046"/>
                  </a:cubicBezTo>
                  <a:cubicBezTo>
                    <a:pt x="1994" y="940"/>
                    <a:pt x="1929" y="845"/>
                    <a:pt x="1858" y="766"/>
                  </a:cubicBezTo>
                  <a:cubicBezTo>
                    <a:pt x="1789" y="682"/>
                    <a:pt x="1694" y="585"/>
                    <a:pt x="1574" y="468"/>
                  </a:cubicBezTo>
                  <a:cubicBezTo>
                    <a:pt x="1431" y="326"/>
                    <a:pt x="1311" y="220"/>
                    <a:pt x="1220" y="156"/>
                  </a:cubicBezTo>
                  <a:cubicBezTo>
                    <a:pt x="1128" y="91"/>
                    <a:pt x="1048" y="48"/>
                    <a:pt x="975" y="31"/>
                  </a:cubicBezTo>
                  <a:cubicBezTo>
                    <a:pt x="884" y="11"/>
                    <a:pt x="80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723725" y="2148575"/>
              <a:ext cx="51575" cy="115350"/>
            </a:xfrm>
            <a:custGeom>
              <a:avLst/>
              <a:gdLst/>
              <a:ahLst/>
              <a:cxnLst/>
              <a:rect l="l" t="t" r="r" b="b"/>
              <a:pathLst>
                <a:path w="2063" h="4614" extrusionOk="0">
                  <a:moveTo>
                    <a:pt x="1804" y="0"/>
                  </a:moveTo>
                  <a:cubicBezTo>
                    <a:pt x="1785" y="0"/>
                    <a:pt x="1753" y="3"/>
                    <a:pt x="1707" y="7"/>
                  </a:cubicBezTo>
                  <a:cubicBezTo>
                    <a:pt x="1664" y="13"/>
                    <a:pt x="1623" y="33"/>
                    <a:pt x="1584" y="65"/>
                  </a:cubicBezTo>
                  <a:cubicBezTo>
                    <a:pt x="1563" y="80"/>
                    <a:pt x="1548" y="100"/>
                    <a:pt x="1537" y="121"/>
                  </a:cubicBezTo>
                  <a:cubicBezTo>
                    <a:pt x="1526" y="143"/>
                    <a:pt x="1515" y="177"/>
                    <a:pt x="1505" y="227"/>
                  </a:cubicBezTo>
                  <a:cubicBezTo>
                    <a:pt x="1494" y="274"/>
                    <a:pt x="1483" y="347"/>
                    <a:pt x="1470" y="444"/>
                  </a:cubicBezTo>
                  <a:cubicBezTo>
                    <a:pt x="1459" y="544"/>
                    <a:pt x="1440" y="679"/>
                    <a:pt x="1421" y="852"/>
                  </a:cubicBezTo>
                  <a:cubicBezTo>
                    <a:pt x="1377" y="1214"/>
                    <a:pt x="1330" y="1597"/>
                    <a:pt x="1272" y="1998"/>
                  </a:cubicBezTo>
                  <a:cubicBezTo>
                    <a:pt x="1216" y="2399"/>
                    <a:pt x="1164" y="2744"/>
                    <a:pt x="1117" y="3033"/>
                  </a:cubicBezTo>
                  <a:cubicBezTo>
                    <a:pt x="1067" y="3322"/>
                    <a:pt x="1041" y="3466"/>
                    <a:pt x="1030" y="3466"/>
                  </a:cubicBezTo>
                  <a:cubicBezTo>
                    <a:pt x="1024" y="3466"/>
                    <a:pt x="1018" y="3460"/>
                    <a:pt x="1009" y="3442"/>
                  </a:cubicBezTo>
                  <a:cubicBezTo>
                    <a:pt x="1000" y="3427"/>
                    <a:pt x="996" y="3406"/>
                    <a:pt x="992" y="3378"/>
                  </a:cubicBezTo>
                  <a:cubicBezTo>
                    <a:pt x="987" y="3352"/>
                    <a:pt x="977" y="3294"/>
                    <a:pt x="959" y="3205"/>
                  </a:cubicBezTo>
                  <a:cubicBezTo>
                    <a:pt x="946" y="3119"/>
                    <a:pt x="927" y="3020"/>
                    <a:pt x="910" y="2914"/>
                  </a:cubicBezTo>
                  <a:cubicBezTo>
                    <a:pt x="890" y="2802"/>
                    <a:pt x="860" y="2613"/>
                    <a:pt x="824" y="2345"/>
                  </a:cubicBezTo>
                  <a:cubicBezTo>
                    <a:pt x="785" y="2080"/>
                    <a:pt x="748" y="1800"/>
                    <a:pt x="707" y="1503"/>
                  </a:cubicBezTo>
                  <a:cubicBezTo>
                    <a:pt x="668" y="1212"/>
                    <a:pt x="636" y="964"/>
                    <a:pt x="610" y="759"/>
                  </a:cubicBezTo>
                  <a:cubicBezTo>
                    <a:pt x="582" y="554"/>
                    <a:pt x="565" y="442"/>
                    <a:pt x="558" y="416"/>
                  </a:cubicBezTo>
                  <a:cubicBezTo>
                    <a:pt x="539" y="371"/>
                    <a:pt x="505" y="328"/>
                    <a:pt x="446" y="287"/>
                  </a:cubicBezTo>
                  <a:cubicBezTo>
                    <a:pt x="386" y="248"/>
                    <a:pt x="332" y="229"/>
                    <a:pt x="278" y="229"/>
                  </a:cubicBezTo>
                  <a:cubicBezTo>
                    <a:pt x="216" y="229"/>
                    <a:pt x="151" y="261"/>
                    <a:pt x="84" y="328"/>
                  </a:cubicBezTo>
                  <a:cubicBezTo>
                    <a:pt x="76" y="334"/>
                    <a:pt x="65" y="341"/>
                    <a:pt x="61" y="347"/>
                  </a:cubicBezTo>
                  <a:cubicBezTo>
                    <a:pt x="43" y="362"/>
                    <a:pt x="30" y="380"/>
                    <a:pt x="20" y="395"/>
                  </a:cubicBezTo>
                  <a:cubicBezTo>
                    <a:pt x="11" y="414"/>
                    <a:pt x="5" y="438"/>
                    <a:pt x="0" y="477"/>
                  </a:cubicBezTo>
                  <a:lnTo>
                    <a:pt x="0" y="518"/>
                  </a:lnTo>
                  <a:cubicBezTo>
                    <a:pt x="0" y="546"/>
                    <a:pt x="5" y="589"/>
                    <a:pt x="9" y="651"/>
                  </a:cubicBezTo>
                  <a:cubicBezTo>
                    <a:pt x="15" y="714"/>
                    <a:pt x="26" y="804"/>
                    <a:pt x="41" y="929"/>
                  </a:cubicBezTo>
                  <a:cubicBezTo>
                    <a:pt x="58" y="1056"/>
                    <a:pt x="76" y="1214"/>
                    <a:pt x="102" y="1406"/>
                  </a:cubicBezTo>
                  <a:cubicBezTo>
                    <a:pt x="112" y="1479"/>
                    <a:pt x="123" y="1556"/>
                    <a:pt x="136" y="1641"/>
                  </a:cubicBezTo>
                  <a:cubicBezTo>
                    <a:pt x="205" y="2179"/>
                    <a:pt x="263" y="2580"/>
                    <a:pt x="308" y="2848"/>
                  </a:cubicBezTo>
                  <a:cubicBezTo>
                    <a:pt x="354" y="3110"/>
                    <a:pt x="414" y="3406"/>
                    <a:pt x="485" y="3729"/>
                  </a:cubicBezTo>
                  <a:cubicBezTo>
                    <a:pt x="535" y="3949"/>
                    <a:pt x="578" y="4119"/>
                    <a:pt x="615" y="4238"/>
                  </a:cubicBezTo>
                  <a:cubicBezTo>
                    <a:pt x="653" y="4356"/>
                    <a:pt x="690" y="4442"/>
                    <a:pt x="731" y="4490"/>
                  </a:cubicBezTo>
                  <a:cubicBezTo>
                    <a:pt x="772" y="4542"/>
                    <a:pt x="821" y="4576"/>
                    <a:pt x="877" y="4595"/>
                  </a:cubicBezTo>
                  <a:cubicBezTo>
                    <a:pt x="915" y="4607"/>
                    <a:pt x="953" y="4613"/>
                    <a:pt x="979" y="4613"/>
                  </a:cubicBezTo>
                  <a:cubicBezTo>
                    <a:pt x="983" y="4613"/>
                    <a:pt x="986" y="4613"/>
                    <a:pt x="990" y="4613"/>
                  </a:cubicBezTo>
                  <a:cubicBezTo>
                    <a:pt x="1074" y="4613"/>
                    <a:pt x="1162" y="4576"/>
                    <a:pt x="1259" y="4505"/>
                  </a:cubicBezTo>
                  <a:cubicBezTo>
                    <a:pt x="1356" y="4432"/>
                    <a:pt x="1438" y="4307"/>
                    <a:pt x="1498" y="4128"/>
                  </a:cubicBezTo>
                  <a:cubicBezTo>
                    <a:pt x="1535" y="4005"/>
                    <a:pt x="1589" y="3733"/>
                    <a:pt x="1658" y="3315"/>
                  </a:cubicBezTo>
                  <a:cubicBezTo>
                    <a:pt x="1729" y="2899"/>
                    <a:pt x="1800" y="2425"/>
                    <a:pt x="1873" y="1897"/>
                  </a:cubicBezTo>
                  <a:cubicBezTo>
                    <a:pt x="1946" y="1369"/>
                    <a:pt x="2009" y="880"/>
                    <a:pt x="2056" y="436"/>
                  </a:cubicBezTo>
                  <a:cubicBezTo>
                    <a:pt x="2059" y="399"/>
                    <a:pt x="2063" y="367"/>
                    <a:pt x="2063" y="337"/>
                  </a:cubicBezTo>
                  <a:cubicBezTo>
                    <a:pt x="2063" y="166"/>
                    <a:pt x="2015" y="61"/>
                    <a:pt x="1927" y="18"/>
                  </a:cubicBezTo>
                  <a:cubicBezTo>
                    <a:pt x="1886" y="5"/>
                    <a:pt x="1847" y="0"/>
                    <a:pt x="1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849100" y="2380325"/>
              <a:ext cx="42275" cy="128750"/>
            </a:xfrm>
            <a:custGeom>
              <a:avLst/>
              <a:gdLst/>
              <a:ahLst/>
              <a:cxnLst/>
              <a:rect l="l" t="t" r="r" b="b"/>
              <a:pathLst>
                <a:path w="1691" h="5150" extrusionOk="0">
                  <a:moveTo>
                    <a:pt x="975" y="0"/>
                  </a:moveTo>
                  <a:cubicBezTo>
                    <a:pt x="942" y="0"/>
                    <a:pt x="876" y="5"/>
                    <a:pt x="770" y="15"/>
                  </a:cubicBezTo>
                  <a:cubicBezTo>
                    <a:pt x="667" y="26"/>
                    <a:pt x="542" y="97"/>
                    <a:pt x="397" y="220"/>
                  </a:cubicBezTo>
                  <a:cubicBezTo>
                    <a:pt x="332" y="283"/>
                    <a:pt x="259" y="373"/>
                    <a:pt x="182" y="496"/>
                  </a:cubicBezTo>
                  <a:cubicBezTo>
                    <a:pt x="102" y="617"/>
                    <a:pt x="54" y="714"/>
                    <a:pt x="35" y="780"/>
                  </a:cubicBezTo>
                  <a:cubicBezTo>
                    <a:pt x="33" y="798"/>
                    <a:pt x="31" y="817"/>
                    <a:pt x="31" y="832"/>
                  </a:cubicBezTo>
                  <a:cubicBezTo>
                    <a:pt x="31" y="892"/>
                    <a:pt x="52" y="946"/>
                    <a:pt x="91" y="992"/>
                  </a:cubicBezTo>
                  <a:cubicBezTo>
                    <a:pt x="132" y="1039"/>
                    <a:pt x="188" y="1065"/>
                    <a:pt x="261" y="1069"/>
                  </a:cubicBezTo>
                  <a:lnTo>
                    <a:pt x="279" y="1069"/>
                  </a:lnTo>
                  <a:cubicBezTo>
                    <a:pt x="343" y="1069"/>
                    <a:pt x="401" y="1043"/>
                    <a:pt x="455" y="989"/>
                  </a:cubicBezTo>
                  <a:cubicBezTo>
                    <a:pt x="468" y="972"/>
                    <a:pt x="483" y="953"/>
                    <a:pt x="494" y="936"/>
                  </a:cubicBezTo>
                  <a:cubicBezTo>
                    <a:pt x="505" y="916"/>
                    <a:pt x="509" y="903"/>
                    <a:pt x="509" y="892"/>
                  </a:cubicBezTo>
                  <a:cubicBezTo>
                    <a:pt x="509" y="882"/>
                    <a:pt x="520" y="856"/>
                    <a:pt x="539" y="819"/>
                  </a:cubicBezTo>
                  <a:cubicBezTo>
                    <a:pt x="559" y="780"/>
                    <a:pt x="585" y="742"/>
                    <a:pt x="615" y="699"/>
                  </a:cubicBezTo>
                  <a:cubicBezTo>
                    <a:pt x="699" y="573"/>
                    <a:pt x="785" y="494"/>
                    <a:pt x="873" y="453"/>
                  </a:cubicBezTo>
                  <a:cubicBezTo>
                    <a:pt x="906" y="440"/>
                    <a:pt x="936" y="431"/>
                    <a:pt x="960" y="431"/>
                  </a:cubicBezTo>
                  <a:cubicBezTo>
                    <a:pt x="1003" y="431"/>
                    <a:pt x="1037" y="455"/>
                    <a:pt x="1059" y="498"/>
                  </a:cubicBezTo>
                  <a:cubicBezTo>
                    <a:pt x="1076" y="543"/>
                    <a:pt x="1089" y="627"/>
                    <a:pt x="1102" y="748"/>
                  </a:cubicBezTo>
                  <a:cubicBezTo>
                    <a:pt x="1115" y="873"/>
                    <a:pt x="1123" y="1002"/>
                    <a:pt x="1126" y="1142"/>
                  </a:cubicBezTo>
                  <a:lnTo>
                    <a:pt x="1126" y="1222"/>
                  </a:lnTo>
                  <a:cubicBezTo>
                    <a:pt x="1126" y="1328"/>
                    <a:pt x="1121" y="1421"/>
                    <a:pt x="1113" y="1496"/>
                  </a:cubicBezTo>
                  <a:cubicBezTo>
                    <a:pt x="1078" y="1798"/>
                    <a:pt x="996" y="2164"/>
                    <a:pt x="873" y="2595"/>
                  </a:cubicBezTo>
                  <a:cubicBezTo>
                    <a:pt x="748" y="3026"/>
                    <a:pt x="606" y="3440"/>
                    <a:pt x="442" y="3839"/>
                  </a:cubicBezTo>
                  <a:cubicBezTo>
                    <a:pt x="399" y="3944"/>
                    <a:pt x="354" y="4054"/>
                    <a:pt x="311" y="4164"/>
                  </a:cubicBezTo>
                  <a:cubicBezTo>
                    <a:pt x="264" y="4278"/>
                    <a:pt x="229" y="4365"/>
                    <a:pt x="205" y="4431"/>
                  </a:cubicBezTo>
                  <a:cubicBezTo>
                    <a:pt x="182" y="4494"/>
                    <a:pt x="156" y="4556"/>
                    <a:pt x="128" y="4621"/>
                  </a:cubicBezTo>
                  <a:cubicBezTo>
                    <a:pt x="98" y="4688"/>
                    <a:pt x="74" y="4735"/>
                    <a:pt x="54" y="4774"/>
                  </a:cubicBezTo>
                  <a:cubicBezTo>
                    <a:pt x="20" y="4837"/>
                    <a:pt x="1" y="4890"/>
                    <a:pt x="1" y="4934"/>
                  </a:cubicBezTo>
                  <a:lnTo>
                    <a:pt x="1" y="4970"/>
                  </a:lnTo>
                  <a:cubicBezTo>
                    <a:pt x="1" y="4994"/>
                    <a:pt x="22" y="5031"/>
                    <a:pt x="67" y="5076"/>
                  </a:cubicBezTo>
                  <a:cubicBezTo>
                    <a:pt x="78" y="5089"/>
                    <a:pt x="91" y="5100"/>
                    <a:pt x="108" y="5108"/>
                  </a:cubicBezTo>
                  <a:cubicBezTo>
                    <a:pt x="123" y="5115"/>
                    <a:pt x="154" y="5123"/>
                    <a:pt x="195" y="5128"/>
                  </a:cubicBezTo>
                  <a:cubicBezTo>
                    <a:pt x="238" y="5130"/>
                    <a:pt x="302" y="5134"/>
                    <a:pt x="391" y="5138"/>
                  </a:cubicBezTo>
                  <a:cubicBezTo>
                    <a:pt x="479" y="5141"/>
                    <a:pt x="602" y="5143"/>
                    <a:pt x="757" y="5145"/>
                  </a:cubicBezTo>
                  <a:cubicBezTo>
                    <a:pt x="848" y="5148"/>
                    <a:pt x="929" y="5150"/>
                    <a:pt x="1002" y="5150"/>
                  </a:cubicBezTo>
                  <a:cubicBezTo>
                    <a:pt x="1084" y="5150"/>
                    <a:pt x="1155" y="5147"/>
                    <a:pt x="1216" y="5141"/>
                  </a:cubicBezTo>
                  <a:lnTo>
                    <a:pt x="1315" y="5141"/>
                  </a:lnTo>
                  <a:cubicBezTo>
                    <a:pt x="1371" y="5141"/>
                    <a:pt x="1423" y="5138"/>
                    <a:pt x="1468" y="5134"/>
                  </a:cubicBezTo>
                  <a:cubicBezTo>
                    <a:pt x="1514" y="5130"/>
                    <a:pt x="1546" y="5123"/>
                    <a:pt x="1572" y="5112"/>
                  </a:cubicBezTo>
                  <a:cubicBezTo>
                    <a:pt x="1593" y="5106"/>
                    <a:pt x="1615" y="5089"/>
                    <a:pt x="1630" y="5069"/>
                  </a:cubicBezTo>
                  <a:cubicBezTo>
                    <a:pt x="1671" y="5024"/>
                    <a:pt x="1690" y="4979"/>
                    <a:pt x="1690" y="4938"/>
                  </a:cubicBezTo>
                  <a:cubicBezTo>
                    <a:pt x="1690" y="4908"/>
                    <a:pt x="1673" y="4869"/>
                    <a:pt x="1643" y="4817"/>
                  </a:cubicBezTo>
                  <a:cubicBezTo>
                    <a:pt x="1615" y="4763"/>
                    <a:pt x="1533" y="4727"/>
                    <a:pt x="1406" y="4709"/>
                  </a:cubicBezTo>
                  <a:cubicBezTo>
                    <a:pt x="1367" y="4703"/>
                    <a:pt x="1305" y="4701"/>
                    <a:pt x="1218" y="4701"/>
                  </a:cubicBezTo>
                  <a:cubicBezTo>
                    <a:pt x="1132" y="4701"/>
                    <a:pt x="1039" y="4703"/>
                    <a:pt x="947" y="4709"/>
                  </a:cubicBezTo>
                  <a:cubicBezTo>
                    <a:pt x="863" y="4714"/>
                    <a:pt x="798" y="4718"/>
                    <a:pt x="746" y="4718"/>
                  </a:cubicBezTo>
                  <a:cubicBezTo>
                    <a:pt x="662" y="4718"/>
                    <a:pt x="623" y="4712"/>
                    <a:pt x="623" y="4699"/>
                  </a:cubicBezTo>
                  <a:cubicBezTo>
                    <a:pt x="623" y="4690"/>
                    <a:pt x="645" y="4632"/>
                    <a:pt x="688" y="4524"/>
                  </a:cubicBezTo>
                  <a:cubicBezTo>
                    <a:pt x="731" y="4416"/>
                    <a:pt x="781" y="4283"/>
                    <a:pt x="843" y="4132"/>
                  </a:cubicBezTo>
                  <a:cubicBezTo>
                    <a:pt x="1126" y="3440"/>
                    <a:pt x="1341" y="2783"/>
                    <a:pt x="1490" y="2155"/>
                  </a:cubicBezTo>
                  <a:cubicBezTo>
                    <a:pt x="1533" y="1972"/>
                    <a:pt x="1563" y="1824"/>
                    <a:pt x="1576" y="1711"/>
                  </a:cubicBezTo>
                  <a:cubicBezTo>
                    <a:pt x="1589" y="1599"/>
                    <a:pt x="1598" y="1449"/>
                    <a:pt x="1600" y="1263"/>
                  </a:cubicBezTo>
                  <a:cubicBezTo>
                    <a:pt x="1604" y="1183"/>
                    <a:pt x="1606" y="1104"/>
                    <a:pt x="1606" y="1035"/>
                  </a:cubicBezTo>
                  <a:cubicBezTo>
                    <a:pt x="1606" y="800"/>
                    <a:pt x="1587" y="606"/>
                    <a:pt x="1555" y="455"/>
                  </a:cubicBezTo>
                  <a:cubicBezTo>
                    <a:pt x="1522" y="304"/>
                    <a:pt x="1455" y="192"/>
                    <a:pt x="1356" y="119"/>
                  </a:cubicBezTo>
                  <a:cubicBezTo>
                    <a:pt x="1242" y="41"/>
                    <a:pt x="111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06475" y="2410275"/>
              <a:ext cx="41250" cy="96200"/>
            </a:xfrm>
            <a:custGeom>
              <a:avLst/>
              <a:gdLst/>
              <a:ahLst/>
              <a:cxnLst/>
              <a:rect l="l" t="t" r="r" b="b"/>
              <a:pathLst>
                <a:path w="1650" h="3848" extrusionOk="0">
                  <a:moveTo>
                    <a:pt x="544" y="518"/>
                  </a:moveTo>
                  <a:lnTo>
                    <a:pt x="650" y="606"/>
                  </a:lnTo>
                  <a:cubicBezTo>
                    <a:pt x="725" y="679"/>
                    <a:pt x="809" y="807"/>
                    <a:pt x="906" y="992"/>
                  </a:cubicBezTo>
                  <a:cubicBezTo>
                    <a:pt x="1001" y="1177"/>
                    <a:pt x="1068" y="1339"/>
                    <a:pt x="1102" y="1483"/>
                  </a:cubicBezTo>
                  <a:cubicBezTo>
                    <a:pt x="1132" y="1617"/>
                    <a:pt x="1148" y="1781"/>
                    <a:pt x="1148" y="1981"/>
                  </a:cubicBezTo>
                  <a:cubicBezTo>
                    <a:pt x="1148" y="2184"/>
                    <a:pt x="1132" y="2350"/>
                    <a:pt x="1102" y="2486"/>
                  </a:cubicBezTo>
                  <a:cubicBezTo>
                    <a:pt x="1079" y="2587"/>
                    <a:pt x="1038" y="2708"/>
                    <a:pt x="979" y="2843"/>
                  </a:cubicBezTo>
                  <a:cubicBezTo>
                    <a:pt x="921" y="2979"/>
                    <a:pt x="872" y="3080"/>
                    <a:pt x="829" y="3147"/>
                  </a:cubicBezTo>
                  <a:cubicBezTo>
                    <a:pt x="813" y="3162"/>
                    <a:pt x="792" y="3184"/>
                    <a:pt x="764" y="3210"/>
                  </a:cubicBezTo>
                  <a:cubicBezTo>
                    <a:pt x="734" y="3233"/>
                    <a:pt x="701" y="3257"/>
                    <a:pt x="669" y="3277"/>
                  </a:cubicBezTo>
                  <a:cubicBezTo>
                    <a:pt x="637" y="3296"/>
                    <a:pt x="609" y="3313"/>
                    <a:pt x="583" y="3328"/>
                  </a:cubicBezTo>
                  <a:cubicBezTo>
                    <a:pt x="555" y="3341"/>
                    <a:pt x="542" y="3350"/>
                    <a:pt x="540" y="3350"/>
                  </a:cubicBezTo>
                  <a:cubicBezTo>
                    <a:pt x="527" y="3350"/>
                    <a:pt x="516" y="3229"/>
                    <a:pt x="507" y="2988"/>
                  </a:cubicBezTo>
                  <a:cubicBezTo>
                    <a:pt x="499" y="2748"/>
                    <a:pt x="494" y="2520"/>
                    <a:pt x="494" y="2305"/>
                  </a:cubicBezTo>
                  <a:lnTo>
                    <a:pt x="494" y="1822"/>
                  </a:lnTo>
                  <a:cubicBezTo>
                    <a:pt x="494" y="1615"/>
                    <a:pt x="497" y="1414"/>
                    <a:pt x="499" y="1227"/>
                  </a:cubicBezTo>
                  <a:cubicBezTo>
                    <a:pt x="505" y="940"/>
                    <a:pt x="516" y="744"/>
                    <a:pt x="529" y="630"/>
                  </a:cubicBezTo>
                  <a:lnTo>
                    <a:pt x="544" y="518"/>
                  </a:lnTo>
                  <a:close/>
                  <a:moveTo>
                    <a:pt x="419" y="1"/>
                  </a:moveTo>
                  <a:cubicBezTo>
                    <a:pt x="214" y="1"/>
                    <a:pt x="91" y="106"/>
                    <a:pt x="55" y="311"/>
                  </a:cubicBezTo>
                  <a:cubicBezTo>
                    <a:pt x="35" y="488"/>
                    <a:pt x="22" y="766"/>
                    <a:pt x="14" y="1141"/>
                  </a:cubicBezTo>
                  <a:cubicBezTo>
                    <a:pt x="5" y="1514"/>
                    <a:pt x="1" y="1835"/>
                    <a:pt x="1" y="2102"/>
                  </a:cubicBezTo>
                  <a:cubicBezTo>
                    <a:pt x="1" y="2300"/>
                    <a:pt x="3" y="2498"/>
                    <a:pt x="5" y="2695"/>
                  </a:cubicBezTo>
                  <a:cubicBezTo>
                    <a:pt x="10" y="2945"/>
                    <a:pt x="14" y="3141"/>
                    <a:pt x="20" y="3287"/>
                  </a:cubicBezTo>
                  <a:cubicBezTo>
                    <a:pt x="27" y="3430"/>
                    <a:pt x="33" y="3537"/>
                    <a:pt x="44" y="3608"/>
                  </a:cubicBezTo>
                  <a:cubicBezTo>
                    <a:pt x="55" y="3677"/>
                    <a:pt x="68" y="3729"/>
                    <a:pt x="89" y="3755"/>
                  </a:cubicBezTo>
                  <a:cubicBezTo>
                    <a:pt x="111" y="3785"/>
                    <a:pt x="141" y="3807"/>
                    <a:pt x="175" y="3822"/>
                  </a:cubicBezTo>
                  <a:cubicBezTo>
                    <a:pt x="219" y="3839"/>
                    <a:pt x="264" y="3848"/>
                    <a:pt x="318" y="3848"/>
                  </a:cubicBezTo>
                  <a:cubicBezTo>
                    <a:pt x="380" y="3848"/>
                    <a:pt x="454" y="3837"/>
                    <a:pt x="533" y="3815"/>
                  </a:cubicBezTo>
                  <a:cubicBezTo>
                    <a:pt x="691" y="3774"/>
                    <a:pt x="841" y="3701"/>
                    <a:pt x="992" y="3602"/>
                  </a:cubicBezTo>
                  <a:cubicBezTo>
                    <a:pt x="1083" y="3546"/>
                    <a:pt x="1154" y="3486"/>
                    <a:pt x="1199" y="3432"/>
                  </a:cubicBezTo>
                  <a:cubicBezTo>
                    <a:pt x="1245" y="3376"/>
                    <a:pt x="1298" y="3287"/>
                    <a:pt x="1361" y="3167"/>
                  </a:cubicBezTo>
                  <a:cubicBezTo>
                    <a:pt x="1434" y="3031"/>
                    <a:pt x="1490" y="2899"/>
                    <a:pt x="1529" y="2770"/>
                  </a:cubicBezTo>
                  <a:cubicBezTo>
                    <a:pt x="1568" y="2641"/>
                    <a:pt x="1600" y="2483"/>
                    <a:pt x="1626" y="2305"/>
                  </a:cubicBezTo>
                  <a:cubicBezTo>
                    <a:pt x="1641" y="2186"/>
                    <a:pt x="1650" y="2070"/>
                    <a:pt x="1650" y="1953"/>
                  </a:cubicBezTo>
                  <a:cubicBezTo>
                    <a:pt x="1650" y="1546"/>
                    <a:pt x="1540" y="1151"/>
                    <a:pt x="1324" y="763"/>
                  </a:cubicBezTo>
                  <a:cubicBezTo>
                    <a:pt x="1273" y="664"/>
                    <a:pt x="1229" y="589"/>
                    <a:pt x="1188" y="531"/>
                  </a:cubicBezTo>
                  <a:cubicBezTo>
                    <a:pt x="1154" y="477"/>
                    <a:pt x="1115" y="429"/>
                    <a:pt x="1076" y="388"/>
                  </a:cubicBezTo>
                  <a:cubicBezTo>
                    <a:pt x="1035" y="345"/>
                    <a:pt x="982" y="296"/>
                    <a:pt x="910" y="238"/>
                  </a:cubicBezTo>
                  <a:cubicBezTo>
                    <a:pt x="829" y="164"/>
                    <a:pt x="760" y="110"/>
                    <a:pt x="706" y="78"/>
                  </a:cubicBezTo>
                  <a:cubicBezTo>
                    <a:pt x="652" y="46"/>
                    <a:pt x="604" y="24"/>
                    <a:pt x="563" y="13"/>
                  </a:cubicBezTo>
                  <a:cubicBezTo>
                    <a:pt x="512" y="5"/>
                    <a:pt x="462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816600" y="2061925"/>
              <a:ext cx="29075" cy="100575"/>
            </a:xfrm>
            <a:custGeom>
              <a:avLst/>
              <a:gdLst/>
              <a:ahLst/>
              <a:cxnLst/>
              <a:rect l="l" t="t" r="r" b="b"/>
              <a:pathLst>
                <a:path w="1163" h="4023" extrusionOk="0">
                  <a:moveTo>
                    <a:pt x="669" y="1"/>
                  </a:moveTo>
                  <a:cubicBezTo>
                    <a:pt x="648" y="1"/>
                    <a:pt x="602" y="5"/>
                    <a:pt x="529" y="14"/>
                  </a:cubicBezTo>
                  <a:cubicBezTo>
                    <a:pt x="458" y="22"/>
                    <a:pt x="372" y="76"/>
                    <a:pt x="270" y="173"/>
                  </a:cubicBezTo>
                  <a:cubicBezTo>
                    <a:pt x="225" y="218"/>
                    <a:pt x="178" y="292"/>
                    <a:pt x="124" y="387"/>
                  </a:cubicBezTo>
                  <a:cubicBezTo>
                    <a:pt x="70" y="484"/>
                    <a:pt x="38" y="555"/>
                    <a:pt x="23" y="609"/>
                  </a:cubicBezTo>
                  <a:cubicBezTo>
                    <a:pt x="20" y="624"/>
                    <a:pt x="20" y="637"/>
                    <a:pt x="20" y="649"/>
                  </a:cubicBezTo>
                  <a:cubicBezTo>
                    <a:pt x="20" y="695"/>
                    <a:pt x="33" y="736"/>
                    <a:pt x="63" y="774"/>
                  </a:cubicBezTo>
                  <a:cubicBezTo>
                    <a:pt x="94" y="809"/>
                    <a:pt x="130" y="831"/>
                    <a:pt x="182" y="833"/>
                  </a:cubicBezTo>
                  <a:lnTo>
                    <a:pt x="193" y="833"/>
                  </a:lnTo>
                  <a:cubicBezTo>
                    <a:pt x="238" y="833"/>
                    <a:pt x="279" y="813"/>
                    <a:pt x="318" y="770"/>
                  </a:cubicBezTo>
                  <a:cubicBezTo>
                    <a:pt x="329" y="757"/>
                    <a:pt x="335" y="744"/>
                    <a:pt x="344" y="727"/>
                  </a:cubicBezTo>
                  <a:cubicBezTo>
                    <a:pt x="352" y="712"/>
                    <a:pt x="354" y="701"/>
                    <a:pt x="354" y="693"/>
                  </a:cubicBezTo>
                  <a:cubicBezTo>
                    <a:pt x="354" y="684"/>
                    <a:pt x="361" y="667"/>
                    <a:pt x="374" y="637"/>
                  </a:cubicBezTo>
                  <a:cubicBezTo>
                    <a:pt x="387" y="609"/>
                    <a:pt x="404" y="576"/>
                    <a:pt x="426" y="542"/>
                  </a:cubicBezTo>
                  <a:cubicBezTo>
                    <a:pt x="482" y="445"/>
                    <a:pt x="540" y="380"/>
                    <a:pt x="602" y="350"/>
                  </a:cubicBezTo>
                  <a:cubicBezTo>
                    <a:pt x="624" y="339"/>
                    <a:pt x="645" y="335"/>
                    <a:pt x="663" y="335"/>
                  </a:cubicBezTo>
                  <a:cubicBezTo>
                    <a:pt x="695" y="335"/>
                    <a:pt x="716" y="350"/>
                    <a:pt x="732" y="387"/>
                  </a:cubicBezTo>
                  <a:cubicBezTo>
                    <a:pt x="742" y="421"/>
                    <a:pt x="753" y="486"/>
                    <a:pt x="762" y="583"/>
                  </a:cubicBezTo>
                  <a:cubicBezTo>
                    <a:pt x="770" y="677"/>
                    <a:pt x="775" y="779"/>
                    <a:pt x="777" y="889"/>
                  </a:cubicBezTo>
                  <a:lnTo>
                    <a:pt x="777" y="951"/>
                  </a:lnTo>
                  <a:cubicBezTo>
                    <a:pt x="777" y="1035"/>
                    <a:pt x="775" y="1104"/>
                    <a:pt x="770" y="1165"/>
                  </a:cubicBezTo>
                  <a:cubicBezTo>
                    <a:pt x="745" y="1399"/>
                    <a:pt x="691" y="1686"/>
                    <a:pt x="604" y="2025"/>
                  </a:cubicBezTo>
                  <a:cubicBezTo>
                    <a:pt x="523" y="2363"/>
                    <a:pt x="421" y="2686"/>
                    <a:pt x="309" y="2999"/>
                  </a:cubicBezTo>
                  <a:cubicBezTo>
                    <a:pt x="279" y="3081"/>
                    <a:pt x="247" y="3167"/>
                    <a:pt x="216" y="3253"/>
                  </a:cubicBezTo>
                  <a:cubicBezTo>
                    <a:pt x="184" y="3339"/>
                    <a:pt x="160" y="3408"/>
                    <a:pt x="145" y="3460"/>
                  </a:cubicBezTo>
                  <a:cubicBezTo>
                    <a:pt x="128" y="3510"/>
                    <a:pt x="109" y="3557"/>
                    <a:pt x="91" y="3609"/>
                  </a:cubicBezTo>
                  <a:cubicBezTo>
                    <a:pt x="70" y="3660"/>
                    <a:pt x="53" y="3697"/>
                    <a:pt x="40" y="3727"/>
                  </a:cubicBezTo>
                  <a:cubicBezTo>
                    <a:pt x="16" y="3775"/>
                    <a:pt x="1" y="3816"/>
                    <a:pt x="1" y="3850"/>
                  </a:cubicBezTo>
                  <a:lnTo>
                    <a:pt x="1" y="3880"/>
                  </a:lnTo>
                  <a:cubicBezTo>
                    <a:pt x="1" y="3895"/>
                    <a:pt x="18" y="3923"/>
                    <a:pt x="48" y="3962"/>
                  </a:cubicBezTo>
                  <a:cubicBezTo>
                    <a:pt x="55" y="3969"/>
                    <a:pt x="66" y="3979"/>
                    <a:pt x="76" y="3986"/>
                  </a:cubicBezTo>
                  <a:cubicBezTo>
                    <a:pt x="87" y="3990"/>
                    <a:pt x="107" y="3997"/>
                    <a:pt x="137" y="3999"/>
                  </a:cubicBezTo>
                  <a:cubicBezTo>
                    <a:pt x="165" y="4001"/>
                    <a:pt x="208" y="4005"/>
                    <a:pt x="270" y="4007"/>
                  </a:cubicBezTo>
                  <a:cubicBezTo>
                    <a:pt x="333" y="4010"/>
                    <a:pt x="417" y="4012"/>
                    <a:pt x="525" y="4016"/>
                  </a:cubicBezTo>
                  <a:cubicBezTo>
                    <a:pt x="656" y="4018"/>
                    <a:pt x="757" y="4020"/>
                    <a:pt x="837" y="4022"/>
                  </a:cubicBezTo>
                  <a:lnTo>
                    <a:pt x="906" y="4022"/>
                  </a:lnTo>
                  <a:cubicBezTo>
                    <a:pt x="945" y="4022"/>
                    <a:pt x="982" y="4020"/>
                    <a:pt x="1012" y="4018"/>
                  </a:cubicBezTo>
                  <a:cubicBezTo>
                    <a:pt x="1042" y="4014"/>
                    <a:pt x="1066" y="4010"/>
                    <a:pt x="1083" y="4001"/>
                  </a:cubicBezTo>
                  <a:cubicBezTo>
                    <a:pt x="1098" y="3992"/>
                    <a:pt x="1111" y="3982"/>
                    <a:pt x="1122" y="3966"/>
                  </a:cubicBezTo>
                  <a:cubicBezTo>
                    <a:pt x="1150" y="3932"/>
                    <a:pt x="1163" y="3895"/>
                    <a:pt x="1163" y="3863"/>
                  </a:cubicBezTo>
                  <a:cubicBezTo>
                    <a:pt x="1163" y="3841"/>
                    <a:pt x="1152" y="3809"/>
                    <a:pt x="1130" y="3770"/>
                  </a:cubicBezTo>
                  <a:cubicBezTo>
                    <a:pt x="1109" y="3729"/>
                    <a:pt x="1055" y="3701"/>
                    <a:pt x="967" y="3686"/>
                  </a:cubicBezTo>
                  <a:cubicBezTo>
                    <a:pt x="938" y="3684"/>
                    <a:pt x="895" y="3680"/>
                    <a:pt x="837" y="3680"/>
                  </a:cubicBezTo>
                  <a:cubicBezTo>
                    <a:pt x="777" y="3680"/>
                    <a:pt x="716" y="3684"/>
                    <a:pt x="652" y="3686"/>
                  </a:cubicBezTo>
                  <a:cubicBezTo>
                    <a:pt x="594" y="3688"/>
                    <a:pt x="548" y="3691"/>
                    <a:pt x="514" y="3691"/>
                  </a:cubicBezTo>
                  <a:cubicBezTo>
                    <a:pt x="458" y="3691"/>
                    <a:pt x="428" y="3688"/>
                    <a:pt x="428" y="3678"/>
                  </a:cubicBezTo>
                  <a:cubicBezTo>
                    <a:pt x="428" y="3673"/>
                    <a:pt x="443" y="3626"/>
                    <a:pt x="473" y="3540"/>
                  </a:cubicBezTo>
                  <a:cubicBezTo>
                    <a:pt x="503" y="3453"/>
                    <a:pt x="538" y="3352"/>
                    <a:pt x="581" y="3234"/>
                  </a:cubicBezTo>
                  <a:cubicBezTo>
                    <a:pt x="775" y="2693"/>
                    <a:pt x="923" y="2178"/>
                    <a:pt x="1025" y="1686"/>
                  </a:cubicBezTo>
                  <a:cubicBezTo>
                    <a:pt x="1055" y="1544"/>
                    <a:pt x="1074" y="1428"/>
                    <a:pt x="1085" y="1339"/>
                  </a:cubicBezTo>
                  <a:cubicBezTo>
                    <a:pt x="1094" y="1251"/>
                    <a:pt x="1098" y="1134"/>
                    <a:pt x="1100" y="990"/>
                  </a:cubicBezTo>
                  <a:cubicBezTo>
                    <a:pt x="1104" y="927"/>
                    <a:pt x="1104" y="867"/>
                    <a:pt x="1104" y="811"/>
                  </a:cubicBezTo>
                  <a:cubicBezTo>
                    <a:pt x="1104" y="626"/>
                    <a:pt x="1094" y="475"/>
                    <a:pt x="1068" y="356"/>
                  </a:cubicBezTo>
                  <a:cubicBezTo>
                    <a:pt x="1046" y="238"/>
                    <a:pt x="1001" y="149"/>
                    <a:pt x="932" y="91"/>
                  </a:cubicBezTo>
                  <a:cubicBezTo>
                    <a:pt x="857" y="31"/>
                    <a:pt x="76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16075" y="2211350"/>
              <a:ext cx="31550" cy="107025"/>
            </a:xfrm>
            <a:custGeom>
              <a:avLst/>
              <a:gdLst/>
              <a:ahLst/>
              <a:cxnLst/>
              <a:rect l="l" t="t" r="r" b="b"/>
              <a:pathLst>
                <a:path w="1262" h="4281" extrusionOk="0">
                  <a:moveTo>
                    <a:pt x="186" y="0"/>
                  </a:moveTo>
                  <a:lnTo>
                    <a:pt x="93" y="86"/>
                  </a:lnTo>
                  <a:lnTo>
                    <a:pt x="0" y="166"/>
                  </a:lnTo>
                  <a:lnTo>
                    <a:pt x="9" y="2125"/>
                  </a:lnTo>
                  <a:cubicBezTo>
                    <a:pt x="9" y="2464"/>
                    <a:pt x="11" y="2753"/>
                    <a:pt x="13" y="2987"/>
                  </a:cubicBezTo>
                  <a:cubicBezTo>
                    <a:pt x="18" y="3225"/>
                    <a:pt x="20" y="3419"/>
                    <a:pt x="22" y="3572"/>
                  </a:cubicBezTo>
                  <a:cubicBezTo>
                    <a:pt x="24" y="3725"/>
                    <a:pt x="28" y="3847"/>
                    <a:pt x="33" y="3938"/>
                  </a:cubicBezTo>
                  <a:cubicBezTo>
                    <a:pt x="37" y="4031"/>
                    <a:pt x="44" y="4097"/>
                    <a:pt x="52" y="4138"/>
                  </a:cubicBezTo>
                  <a:cubicBezTo>
                    <a:pt x="61" y="4177"/>
                    <a:pt x="72" y="4207"/>
                    <a:pt x="84" y="4225"/>
                  </a:cubicBezTo>
                  <a:cubicBezTo>
                    <a:pt x="95" y="4240"/>
                    <a:pt x="115" y="4250"/>
                    <a:pt x="132" y="4257"/>
                  </a:cubicBezTo>
                  <a:cubicBezTo>
                    <a:pt x="173" y="4270"/>
                    <a:pt x="214" y="4276"/>
                    <a:pt x="259" y="4281"/>
                  </a:cubicBezTo>
                  <a:cubicBezTo>
                    <a:pt x="300" y="4281"/>
                    <a:pt x="350" y="4268"/>
                    <a:pt x="406" y="4242"/>
                  </a:cubicBezTo>
                  <a:cubicBezTo>
                    <a:pt x="462" y="4218"/>
                    <a:pt x="500" y="4166"/>
                    <a:pt x="524" y="4089"/>
                  </a:cubicBezTo>
                  <a:cubicBezTo>
                    <a:pt x="528" y="4063"/>
                    <a:pt x="533" y="3972"/>
                    <a:pt x="533" y="3822"/>
                  </a:cubicBezTo>
                  <a:cubicBezTo>
                    <a:pt x="533" y="3675"/>
                    <a:pt x="528" y="3496"/>
                    <a:pt x="526" y="3289"/>
                  </a:cubicBezTo>
                  <a:cubicBezTo>
                    <a:pt x="524" y="3087"/>
                    <a:pt x="522" y="2912"/>
                    <a:pt x="522" y="2770"/>
                  </a:cubicBezTo>
                  <a:lnTo>
                    <a:pt x="522" y="2647"/>
                  </a:lnTo>
                  <a:cubicBezTo>
                    <a:pt x="522" y="2580"/>
                    <a:pt x="524" y="2539"/>
                    <a:pt x="526" y="2533"/>
                  </a:cubicBezTo>
                  <a:cubicBezTo>
                    <a:pt x="528" y="2518"/>
                    <a:pt x="544" y="2511"/>
                    <a:pt x="567" y="2505"/>
                  </a:cubicBezTo>
                  <a:cubicBezTo>
                    <a:pt x="591" y="2500"/>
                    <a:pt x="621" y="2496"/>
                    <a:pt x="656" y="2496"/>
                  </a:cubicBezTo>
                  <a:cubicBezTo>
                    <a:pt x="852" y="2494"/>
                    <a:pt x="977" y="2447"/>
                    <a:pt x="1024" y="2354"/>
                  </a:cubicBezTo>
                  <a:cubicBezTo>
                    <a:pt x="1054" y="2302"/>
                    <a:pt x="1067" y="2255"/>
                    <a:pt x="1067" y="2212"/>
                  </a:cubicBezTo>
                  <a:cubicBezTo>
                    <a:pt x="1067" y="2149"/>
                    <a:pt x="1041" y="2091"/>
                    <a:pt x="988" y="2039"/>
                  </a:cubicBezTo>
                  <a:cubicBezTo>
                    <a:pt x="959" y="2011"/>
                    <a:pt x="938" y="1994"/>
                    <a:pt x="921" y="1983"/>
                  </a:cubicBezTo>
                  <a:cubicBezTo>
                    <a:pt x="901" y="1972"/>
                    <a:pt x="878" y="1966"/>
                    <a:pt x="845" y="1966"/>
                  </a:cubicBezTo>
                  <a:cubicBezTo>
                    <a:pt x="813" y="1966"/>
                    <a:pt x="763" y="1968"/>
                    <a:pt x="701" y="1975"/>
                  </a:cubicBezTo>
                  <a:lnTo>
                    <a:pt x="503" y="1990"/>
                  </a:lnTo>
                  <a:lnTo>
                    <a:pt x="503" y="479"/>
                  </a:lnTo>
                  <a:lnTo>
                    <a:pt x="763" y="496"/>
                  </a:lnTo>
                  <a:cubicBezTo>
                    <a:pt x="824" y="500"/>
                    <a:pt x="878" y="502"/>
                    <a:pt x="923" y="502"/>
                  </a:cubicBezTo>
                  <a:cubicBezTo>
                    <a:pt x="1024" y="502"/>
                    <a:pt x="1104" y="492"/>
                    <a:pt x="1153" y="466"/>
                  </a:cubicBezTo>
                  <a:cubicBezTo>
                    <a:pt x="1227" y="427"/>
                    <a:pt x="1261" y="360"/>
                    <a:pt x="1261" y="263"/>
                  </a:cubicBezTo>
                  <a:lnTo>
                    <a:pt x="1261" y="237"/>
                  </a:lnTo>
                  <a:cubicBezTo>
                    <a:pt x="1261" y="166"/>
                    <a:pt x="1238" y="112"/>
                    <a:pt x="1192" y="71"/>
                  </a:cubicBezTo>
                  <a:cubicBezTo>
                    <a:pt x="1175" y="56"/>
                    <a:pt x="1160" y="43"/>
                    <a:pt x="1143" y="33"/>
                  </a:cubicBezTo>
                  <a:cubicBezTo>
                    <a:pt x="1128" y="22"/>
                    <a:pt x="1100" y="15"/>
                    <a:pt x="1067" y="11"/>
                  </a:cubicBezTo>
                  <a:cubicBezTo>
                    <a:pt x="1035" y="7"/>
                    <a:pt x="988" y="5"/>
                    <a:pt x="923" y="2"/>
                  </a:cubicBezTo>
                  <a:cubicBezTo>
                    <a:pt x="858" y="0"/>
                    <a:pt x="77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53900" y="2149800"/>
              <a:ext cx="51525" cy="115375"/>
            </a:xfrm>
            <a:custGeom>
              <a:avLst/>
              <a:gdLst/>
              <a:ahLst/>
              <a:cxnLst/>
              <a:rect l="l" t="t" r="r" b="b"/>
              <a:pathLst>
                <a:path w="2061" h="4615" extrusionOk="0">
                  <a:moveTo>
                    <a:pt x="1802" y="1"/>
                  </a:moveTo>
                  <a:cubicBezTo>
                    <a:pt x="1783" y="1"/>
                    <a:pt x="1751" y="5"/>
                    <a:pt x="1705" y="10"/>
                  </a:cubicBezTo>
                  <a:cubicBezTo>
                    <a:pt x="1662" y="16"/>
                    <a:pt x="1621" y="33"/>
                    <a:pt x="1585" y="66"/>
                  </a:cubicBezTo>
                  <a:cubicBezTo>
                    <a:pt x="1563" y="83"/>
                    <a:pt x="1546" y="102"/>
                    <a:pt x="1535" y="124"/>
                  </a:cubicBezTo>
                  <a:cubicBezTo>
                    <a:pt x="1524" y="145"/>
                    <a:pt x="1514" y="180"/>
                    <a:pt x="1503" y="227"/>
                  </a:cubicBezTo>
                  <a:cubicBezTo>
                    <a:pt x="1492" y="277"/>
                    <a:pt x="1481" y="350"/>
                    <a:pt x="1468" y="447"/>
                  </a:cubicBezTo>
                  <a:cubicBezTo>
                    <a:pt x="1458" y="546"/>
                    <a:pt x="1438" y="680"/>
                    <a:pt x="1419" y="852"/>
                  </a:cubicBezTo>
                  <a:cubicBezTo>
                    <a:pt x="1376" y="1217"/>
                    <a:pt x="1328" y="1600"/>
                    <a:pt x="1272" y="2001"/>
                  </a:cubicBezTo>
                  <a:cubicBezTo>
                    <a:pt x="1214" y="2402"/>
                    <a:pt x="1164" y="2747"/>
                    <a:pt x="1115" y="3036"/>
                  </a:cubicBezTo>
                  <a:cubicBezTo>
                    <a:pt x="1067" y="3324"/>
                    <a:pt x="1039" y="3469"/>
                    <a:pt x="1029" y="3469"/>
                  </a:cubicBezTo>
                  <a:cubicBezTo>
                    <a:pt x="1024" y="3469"/>
                    <a:pt x="1016" y="3460"/>
                    <a:pt x="1007" y="3445"/>
                  </a:cubicBezTo>
                  <a:cubicBezTo>
                    <a:pt x="998" y="3428"/>
                    <a:pt x="994" y="3406"/>
                    <a:pt x="992" y="3380"/>
                  </a:cubicBezTo>
                  <a:cubicBezTo>
                    <a:pt x="986" y="3352"/>
                    <a:pt x="975" y="3296"/>
                    <a:pt x="960" y="3208"/>
                  </a:cubicBezTo>
                  <a:cubicBezTo>
                    <a:pt x="945" y="3122"/>
                    <a:pt x="927" y="3023"/>
                    <a:pt x="908" y="2917"/>
                  </a:cubicBezTo>
                  <a:cubicBezTo>
                    <a:pt x="889" y="2803"/>
                    <a:pt x="858" y="2615"/>
                    <a:pt x="822" y="2348"/>
                  </a:cubicBezTo>
                  <a:cubicBezTo>
                    <a:pt x="783" y="2081"/>
                    <a:pt x="746" y="1801"/>
                    <a:pt x="705" y="1505"/>
                  </a:cubicBezTo>
                  <a:cubicBezTo>
                    <a:pt x="669" y="1214"/>
                    <a:pt x="636" y="967"/>
                    <a:pt x="608" y="762"/>
                  </a:cubicBezTo>
                  <a:cubicBezTo>
                    <a:pt x="582" y="557"/>
                    <a:pt x="563" y="443"/>
                    <a:pt x="557" y="419"/>
                  </a:cubicBezTo>
                  <a:cubicBezTo>
                    <a:pt x="539" y="374"/>
                    <a:pt x="503" y="331"/>
                    <a:pt x="445" y="290"/>
                  </a:cubicBezTo>
                  <a:cubicBezTo>
                    <a:pt x="384" y="249"/>
                    <a:pt x="330" y="232"/>
                    <a:pt x="276" y="232"/>
                  </a:cubicBezTo>
                  <a:cubicBezTo>
                    <a:pt x="216" y="232"/>
                    <a:pt x="151" y="264"/>
                    <a:pt x="82" y="331"/>
                  </a:cubicBezTo>
                  <a:cubicBezTo>
                    <a:pt x="76" y="335"/>
                    <a:pt x="65" y="344"/>
                    <a:pt x="59" y="350"/>
                  </a:cubicBezTo>
                  <a:cubicBezTo>
                    <a:pt x="44" y="365"/>
                    <a:pt x="29" y="382"/>
                    <a:pt x="18" y="398"/>
                  </a:cubicBezTo>
                  <a:cubicBezTo>
                    <a:pt x="11" y="417"/>
                    <a:pt x="3" y="441"/>
                    <a:pt x="1" y="479"/>
                  </a:cubicBezTo>
                  <a:lnTo>
                    <a:pt x="1" y="518"/>
                  </a:lnTo>
                  <a:cubicBezTo>
                    <a:pt x="1" y="548"/>
                    <a:pt x="3" y="592"/>
                    <a:pt x="9" y="654"/>
                  </a:cubicBezTo>
                  <a:cubicBezTo>
                    <a:pt x="13" y="717"/>
                    <a:pt x="24" y="807"/>
                    <a:pt x="39" y="932"/>
                  </a:cubicBezTo>
                  <a:cubicBezTo>
                    <a:pt x="57" y="1057"/>
                    <a:pt x="76" y="1217"/>
                    <a:pt x="100" y="1408"/>
                  </a:cubicBezTo>
                  <a:cubicBezTo>
                    <a:pt x="110" y="1479"/>
                    <a:pt x="121" y="1559"/>
                    <a:pt x="134" y="1641"/>
                  </a:cubicBezTo>
                  <a:cubicBezTo>
                    <a:pt x="205" y="2180"/>
                    <a:pt x="261" y="2583"/>
                    <a:pt x="307" y="2848"/>
                  </a:cubicBezTo>
                  <a:cubicBezTo>
                    <a:pt x="352" y="3113"/>
                    <a:pt x="412" y="3406"/>
                    <a:pt x="485" y="3730"/>
                  </a:cubicBezTo>
                  <a:cubicBezTo>
                    <a:pt x="533" y="3952"/>
                    <a:pt x="576" y="4120"/>
                    <a:pt x="615" y="4238"/>
                  </a:cubicBezTo>
                  <a:cubicBezTo>
                    <a:pt x="651" y="4357"/>
                    <a:pt x="690" y="4443"/>
                    <a:pt x="731" y="4493"/>
                  </a:cubicBezTo>
                  <a:cubicBezTo>
                    <a:pt x="770" y="4544"/>
                    <a:pt x="820" y="4579"/>
                    <a:pt x="876" y="4598"/>
                  </a:cubicBezTo>
                  <a:cubicBezTo>
                    <a:pt x="910" y="4608"/>
                    <a:pt x="944" y="4615"/>
                    <a:pt x="969" y="4615"/>
                  </a:cubicBezTo>
                  <a:cubicBezTo>
                    <a:pt x="976" y="4615"/>
                    <a:pt x="982" y="4614"/>
                    <a:pt x="988" y="4613"/>
                  </a:cubicBezTo>
                  <a:cubicBezTo>
                    <a:pt x="1072" y="4613"/>
                    <a:pt x="1160" y="4579"/>
                    <a:pt x="1257" y="4505"/>
                  </a:cubicBezTo>
                  <a:cubicBezTo>
                    <a:pt x="1354" y="4434"/>
                    <a:pt x="1436" y="4309"/>
                    <a:pt x="1498" y="4128"/>
                  </a:cubicBezTo>
                  <a:cubicBezTo>
                    <a:pt x="1533" y="4008"/>
                    <a:pt x="1587" y="3736"/>
                    <a:pt x="1656" y="3318"/>
                  </a:cubicBezTo>
                  <a:cubicBezTo>
                    <a:pt x="1727" y="2900"/>
                    <a:pt x="1800" y="2426"/>
                    <a:pt x="1871" y="1898"/>
                  </a:cubicBezTo>
                  <a:cubicBezTo>
                    <a:pt x="1945" y="1370"/>
                    <a:pt x="2007" y="882"/>
                    <a:pt x="2055" y="438"/>
                  </a:cubicBezTo>
                  <a:cubicBezTo>
                    <a:pt x="2059" y="400"/>
                    <a:pt x="2061" y="367"/>
                    <a:pt x="2061" y="339"/>
                  </a:cubicBezTo>
                  <a:cubicBezTo>
                    <a:pt x="2061" y="169"/>
                    <a:pt x="2016" y="63"/>
                    <a:pt x="1925" y="20"/>
                  </a:cubicBezTo>
                  <a:cubicBezTo>
                    <a:pt x="1886" y="7"/>
                    <a:pt x="1845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046800" y="2063225"/>
              <a:ext cx="29000" cy="100575"/>
            </a:xfrm>
            <a:custGeom>
              <a:avLst/>
              <a:gdLst/>
              <a:ahLst/>
              <a:cxnLst/>
              <a:rect l="l" t="t" r="r" b="b"/>
              <a:pathLst>
                <a:path w="1160" h="4023" extrusionOk="0">
                  <a:moveTo>
                    <a:pt x="668" y="0"/>
                  </a:moveTo>
                  <a:cubicBezTo>
                    <a:pt x="647" y="0"/>
                    <a:pt x="599" y="5"/>
                    <a:pt x="528" y="13"/>
                  </a:cubicBezTo>
                  <a:cubicBezTo>
                    <a:pt x="455" y="22"/>
                    <a:pt x="369" y="76"/>
                    <a:pt x="270" y="173"/>
                  </a:cubicBezTo>
                  <a:cubicBezTo>
                    <a:pt x="222" y="218"/>
                    <a:pt x="175" y="291"/>
                    <a:pt x="121" y="384"/>
                  </a:cubicBezTo>
                  <a:cubicBezTo>
                    <a:pt x="67" y="481"/>
                    <a:pt x="35" y="554"/>
                    <a:pt x="22" y="608"/>
                  </a:cubicBezTo>
                  <a:cubicBezTo>
                    <a:pt x="17" y="621"/>
                    <a:pt x="17" y="636"/>
                    <a:pt x="17" y="649"/>
                  </a:cubicBezTo>
                  <a:cubicBezTo>
                    <a:pt x="17" y="694"/>
                    <a:pt x="33" y="735"/>
                    <a:pt x="61" y="772"/>
                  </a:cubicBezTo>
                  <a:cubicBezTo>
                    <a:pt x="91" y="809"/>
                    <a:pt x="130" y="830"/>
                    <a:pt x="179" y="832"/>
                  </a:cubicBezTo>
                  <a:lnTo>
                    <a:pt x="190" y="832"/>
                  </a:lnTo>
                  <a:cubicBezTo>
                    <a:pt x="237" y="832"/>
                    <a:pt x="276" y="813"/>
                    <a:pt x="315" y="770"/>
                  </a:cubicBezTo>
                  <a:cubicBezTo>
                    <a:pt x="326" y="757"/>
                    <a:pt x="334" y="744"/>
                    <a:pt x="341" y="727"/>
                  </a:cubicBezTo>
                  <a:cubicBezTo>
                    <a:pt x="349" y="712"/>
                    <a:pt x="352" y="701"/>
                    <a:pt x="352" y="692"/>
                  </a:cubicBezTo>
                  <a:cubicBezTo>
                    <a:pt x="352" y="684"/>
                    <a:pt x="358" y="664"/>
                    <a:pt x="371" y="636"/>
                  </a:cubicBezTo>
                  <a:cubicBezTo>
                    <a:pt x="384" y="608"/>
                    <a:pt x="401" y="576"/>
                    <a:pt x="423" y="541"/>
                  </a:cubicBezTo>
                  <a:cubicBezTo>
                    <a:pt x="479" y="444"/>
                    <a:pt x="539" y="380"/>
                    <a:pt x="599" y="350"/>
                  </a:cubicBezTo>
                  <a:cubicBezTo>
                    <a:pt x="621" y="339"/>
                    <a:pt x="642" y="335"/>
                    <a:pt x="660" y="335"/>
                  </a:cubicBezTo>
                  <a:cubicBezTo>
                    <a:pt x="692" y="335"/>
                    <a:pt x="714" y="350"/>
                    <a:pt x="729" y="384"/>
                  </a:cubicBezTo>
                  <a:cubicBezTo>
                    <a:pt x="739" y="421"/>
                    <a:pt x="750" y="485"/>
                    <a:pt x="759" y="582"/>
                  </a:cubicBezTo>
                  <a:cubicBezTo>
                    <a:pt x="767" y="675"/>
                    <a:pt x="772" y="779"/>
                    <a:pt x="776" y="888"/>
                  </a:cubicBezTo>
                  <a:lnTo>
                    <a:pt x="776" y="951"/>
                  </a:lnTo>
                  <a:cubicBezTo>
                    <a:pt x="776" y="1035"/>
                    <a:pt x="772" y="1104"/>
                    <a:pt x="767" y="1164"/>
                  </a:cubicBezTo>
                  <a:cubicBezTo>
                    <a:pt x="744" y="1399"/>
                    <a:pt x="690" y="1686"/>
                    <a:pt x="604" y="2024"/>
                  </a:cubicBezTo>
                  <a:cubicBezTo>
                    <a:pt x="520" y="2363"/>
                    <a:pt x="420" y="2686"/>
                    <a:pt x="306" y="2998"/>
                  </a:cubicBezTo>
                  <a:cubicBezTo>
                    <a:pt x="276" y="3080"/>
                    <a:pt x="244" y="3167"/>
                    <a:pt x="216" y="3253"/>
                  </a:cubicBezTo>
                  <a:cubicBezTo>
                    <a:pt x="183" y="3339"/>
                    <a:pt x="158" y="3408"/>
                    <a:pt x="142" y="3460"/>
                  </a:cubicBezTo>
                  <a:cubicBezTo>
                    <a:pt x="125" y="3507"/>
                    <a:pt x="108" y="3557"/>
                    <a:pt x="89" y="3608"/>
                  </a:cubicBezTo>
                  <a:cubicBezTo>
                    <a:pt x="67" y="3658"/>
                    <a:pt x="50" y="3697"/>
                    <a:pt x="37" y="3727"/>
                  </a:cubicBezTo>
                  <a:cubicBezTo>
                    <a:pt x="13" y="3774"/>
                    <a:pt x="0" y="3815"/>
                    <a:pt x="0" y="3850"/>
                  </a:cubicBezTo>
                  <a:lnTo>
                    <a:pt x="0" y="3880"/>
                  </a:lnTo>
                  <a:cubicBezTo>
                    <a:pt x="0" y="3895"/>
                    <a:pt x="15" y="3923"/>
                    <a:pt x="45" y="3960"/>
                  </a:cubicBezTo>
                  <a:cubicBezTo>
                    <a:pt x="54" y="3968"/>
                    <a:pt x="65" y="3979"/>
                    <a:pt x="76" y="3986"/>
                  </a:cubicBezTo>
                  <a:cubicBezTo>
                    <a:pt x="84" y="3990"/>
                    <a:pt x="104" y="3996"/>
                    <a:pt x="134" y="3998"/>
                  </a:cubicBezTo>
                  <a:cubicBezTo>
                    <a:pt x="164" y="4001"/>
                    <a:pt x="207" y="4003"/>
                    <a:pt x="270" y="4007"/>
                  </a:cubicBezTo>
                  <a:cubicBezTo>
                    <a:pt x="330" y="4009"/>
                    <a:pt x="414" y="4011"/>
                    <a:pt x="522" y="4014"/>
                  </a:cubicBezTo>
                  <a:cubicBezTo>
                    <a:pt x="653" y="4018"/>
                    <a:pt x="759" y="4020"/>
                    <a:pt x="834" y="4022"/>
                  </a:cubicBezTo>
                  <a:lnTo>
                    <a:pt x="905" y="4022"/>
                  </a:lnTo>
                  <a:cubicBezTo>
                    <a:pt x="942" y="4022"/>
                    <a:pt x="981" y="4020"/>
                    <a:pt x="1009" y="4016"/>
                  </a:cubicBezTo>
                  <a:cubicBezTo>
                    <a:pt x="1039" y="4014"/>
                    <a:pt x="1063" y="4009"/>
                    <a:pt x="1080" y="4001"/>
                  </a:cubicBezTo>
                  <a:cubicBezTo>
                    <a:pt x="1095" y="3992"/>
                    <a:pt x="1110" y="3981"/>
                    <a:pt x="1121" y="3966"/>
                  </a:cubicBezTo>
                  <a:cubicBezTo>
                    <a:pt x="1147" y="3930"/>
                    <a:pt x="1160" y="3895"/>
                    <a:pt x="1160" y="3863"/>
                  </a:cubicBezTo>
                  <a:cubicBezTo>
                    <a:pt x="1160" y="3841"/>
                    <a:pt x="1149" y="3809"/>
                    <a:pt x="1127" y="3768"/>
                  </a:cubicBezTo>
                  <a:cubicBezTo>
                    <a:pt x="1106" y="3729"/>
                    <a:pt x="1052" y="3701"/>
                    <a:pt x="964" y="3686"/>
                  </a:cubicBezTo>
                  <a:cubicBezTo>
                    <a:pt x="938" y="3682"/>
                    <a:pt x="895" y="3679"/>
                    <a:pt x="834" y="3679"/>
                  </a:cubicBezTo>
                  <a:cubicBezTo>
                    <a:pt x="776" y="3679"/>
                    <a:pt x="714" y="3682"/>
                    <a:pt x="649" y="3686"/>
                  </a:cubicBezTo>
                  <a:cubicBezTo>
                    <a:pt x="593" y="3688"/>
                    <a:pt x="545" y="3690"/>
                    <a:pt x="511" y="3690"/>
                  </a:cubicBezTo>
                  <a:cubicBezTo>
                    <a:pt x="455" y="3690"/>
                    <a:pt x="425" y="3688"/>
                    <a:pt x="425" y="3677"/>
                  </a:cubicBezTo>
                  <a:cubicBezTo>
                    <a:pt x="425" y="3671"/>
                    <a:pt x="442" y="3626"/>
                    <a:pt x="470" y="3539"/>
                  </a:cubicBezTo>
                  <a:cubicBezTo>
                    <a:pt x="500" y="3453"/>
                    <a:pt x="535" y="3352"/>
                    <a:pt x="578" y="3233"/>
                  </a:cubicBezTo>
                  <a:cubicBezTo>
                    <a:pt x="772" y="2690"/>
                    <a:pt x="921" y="2177"/>
                    <a:pt x="1024" y="1686"/>
                  </a:cubicBezTo>
                  <a:cubicBezTo>
                    <a:pt x="1052" y="1544"/>
                    <a:pt x="1071" y="1427"/>
                    <a:pt x="1082" y="1339"/>
                  </a:cubicBezTo>
                  <a:cubicBezTo>
                    <a:pt x="1091" y="1251"/>
                    <a:pt x="1095" y="1134"/>
                    <a:pt x="1099" y="988"/>
                  </a:cubicBezTo>
                  <a:cubicBezTo>
                    <a:pt x="1102" y="927"/>
                    <a:pt x="1102" y="867"/>
                    <a:pt x="1102" y="811"/>
                  </a:cubicBezTo>
                  <a:cubicBezTo>
                    <a:pt x="1102" y="625"/>
                    <a:pt x="1091" y="475"/>
                    <a:pt x="1067" y="356"/>
                  </a:cubicBezTo>
                  <a:cubicBezTo>
                    <a:pt x="1046" y="238"/>
                    <a:pt x="998" y="147"/>
                    <a:pt x="929" y="91"/>
                  </a:cubicBezTo>
                  <a:cubicBezTo>
                    <a:pt x="854" y="28"/>
                    <a:pt x="765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046475" y="2217600"/>
              <a:ext cx="14125" cy="101975"/>
            </a:xfrm>
            <a:custGeom>
              <a:avLst/>
              <a:gdLst/>
              <a:ahLst/>
              <a:cxnLst/>
              <a:rect l="l" t="t" r="r" b="b"/>
              <a:pathLst>
                <a:path w="565" h="4079" extrusionOk="0">
                  <a:moveTo>
                    <a:pt x="311" y="0"/>
                  </a:moveTo>
                  <a:cubicBezTo>
                    <a:pt x="255" y="0"/>
                    <a:pt x="199" y="26"/>
                    <a:pt x="145" y="80"/>
                  </a:cubicBezTo>
                  <a:cubicBezTo>
                    <a:pt x="121" y="106"/>
                    <a:pt x="104" y="127"/>
                    <a:pt x="91" y="151"/>
                  </a:cubicBezTo>
                  <a:cubicBezTo>
                    <a:pt x="80" y="173"/>
                    <a:pt x="69" y="207"/>
                    <a:pt x="63" y="252"/>
                  </a:cubicBezTo>
                  <a:cubicBezTo>
                    <a:pt x="58" y="300"/>
                    <a:pt x="52" y="367"/>
                    <a:pt x="48" y="455"/>
                  </a:cubicBezTo>
                  <a:cubicBezTo>
                    <a:pt x="30" y="780"/>
                    <a:pt x="18" y="1242"/>
                    <a:pt x="9" y="1843"/>
                  </a:cubicBezTo>
                  <a:cubicBezTo>
                    <a:pt x="5" y="2186"/>
                    <a:pt x="0" y="2492"/>
                    <a:pt x="0" y="2759"/>
                  </a:cubicBezTo>
                  <a:cubicBezTo>
                    <a:pt x="0" y="2957"/>
                    <a:pt x="5" y="3134"/>
                    <a:pt x="7" y="3289"/>
                  </a:cubicBezTo>
                  <a:cubicBezTo>
                    <a:pt x="9" y="3447"/>
                    <a:pt x="13" y="3567"/>
                    <a:pt x="15" y="3656"/>
                  </a:cubicBezTo>
                  <a:cubicBezTo>
                    <a:pt x="18" y="3744"/>
                    <a:pt x="24" y="3809"/>
                    <a:pt x="28" y="3856"/>
                  </a:cubicBezTo>
                  <a:cubicBezTo>
                    <a:pt x="35" y="3899"/>
                    <a:pt x="41" y="3931"/>
                    <a:pt x="52" y="3949"/>
                  </a:cubicBezTo>
                  <a:cubicBezTo>
                    <a:pt x="63" y="3968"/>
                    <a:pt x="78" y="3988"/>
                    <a:pt x="91" y="4003"/>
                  </a:cubicBezTo>
                  <a:cubicBezTo>
                    <a:pt x="138" y="4054"/>
                    <a:pt x="196" y="4078"/>
                    <a:pt x="248" y="4078"/>
                  </a:cubicBezTo>
                  <a:lnTo>
                    <a:pt x="306" y="4078"/>
                  </a:lnTo>
                  <a:cubicBezTo>
                    <a:pt x="341" y="4078"/>
                    <a:pt x="386" y="4052"/>
                    <a:pt x="440" y="4000"/>
                  </a:cubicBezTo>
                  <a:lnTo>
                    <a:pt x="513" y="3923"/>
                  </a:lnTo>
                  <a:lnTo>
                    <a:pt x="496" y="3216"/>
                  </a:lnTo>
                  <a:cubicBezTo>
                    <a:pt x="494" y="3102"/>
                    <a:pt x="492" y="2966"/>
                    <a:pt x="492" y="2815"/>
                  </a:cubicBezTo>
                  <a:cubicBezTo>
                    <a:pt x="492" y="2664"/>
                    <a:pt x="494" y="2447"/>
                    <a:pt x="496" y="2164"/>
                  </a:cubicBezTo>
                  <a:cubicBezTo>
                    <a:pt x="500" y="1880"/>
                    <a:pt x="507" y="1556"/>
                    <a:pt x="518" y="1194"/>
                  </a:cubicBezTo>
                  <a:cubicBezTo>
                    <a:pt x="528" y="830"/>
                    <a:pt x="543" y="559"/>
                    <a:pt x="556" y="377"/>
                  </a:cubicBezTo>
                  <a:cubicBezTo>
                    <a:pt x="561" y="313"/>
                    <a:pt x="565" y="263"/>
                    <a:pt x="565" y="231"/>
                  </a:cubicBezTo>
                  <a:cubicBezTo>
                    <a:pt x="565" y="199"/>
                    <a:pt x="558" y="175"/>
                    <a:pt x="548" y="155"/>
                  </a:cubicBezTo>
                  <a:cubicBezTo>
                    <a:pt x="537" y="138"/>
                    <a:pt x="518" y="117"/>
                    <a:pt x="490" y="87"/>
                  </a:cubicBezTo>
                  <a:cubicBezTo>
                    <a:pt x="427" y="30"/>
                    <a:pt x="367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657075" y="2329975"/>
              <a:ext cx="491425" cy="13425"/>
            </a:xfrm>
            <a:custGeom>
              <a:avLst/>
              <a:gdLst/>
              <a:ahLst/>
              <a:cxnLst/>
              <a:rect l="l" t="t" r="r" b="b"/>
              <a:pathLst>
                <a:path w="19657" h="537" extrusionOk="0">
                  <a:moveTo>
                    <a:pt x="550" y="0"/>
                  </a:moveTo>
                  <a:cubicBezTo>
                    <a:pt x="467" y="0"/>
                    <a:pt x="385" y="0"/>
                    <a:pt x="302" y="1"/>
                  </a:cubicBezTo>
                  <a:lnTo>
                    <a:pt x="270" y="1"/>
                  </a:lnTo>
                  <a:cubicBezTo>
                    <a:pt x="123" y="1"/>
                    <a:pt x="2" y="124"/>
                    <a:pt x="2" y="268"/>
                  </a:cubicBezTo>
                  <a:cubicBezTo>
                    <a:pt x="0" y="413"/>
                    <a:pt x="125" y="536"/>
                    <a:pt x="270" y="536"/>
                  </a:cubicBezTo>
                  <a:lnTo>
                    <a:pt x="18613" y="536"/>
                  </a:lnTo>
                  <a:cubicBezTo>
                    <a:pt x="18778" y="536"/>
                    <a:pt x="18944" y="537"/>
                    <a:pt x="19109" y="537"/>
                  </a:cubicBezTo>
                  <a:cubicBezTo>
                    <a:pt x="19191" y="537"/>
                    <a:pt x="19274" y="536"/>
                    <a:pt x="19357" y="536"/>
                  </a:cubicBezTo>
                  <a:lnTo>
                    <a:pt x="19389" y="536"/>
                  </a:lnTo>
                  <a:cubicBezTo>
                    <a:pt x="19535" y="536"/>
                    <a:pt x="19656" y="411"/>
                    <a:pt x="19656" y="268"/>
                  </a:cubicBezTo>
                  <a:cubicBezTo>
                    <a:pt x="19656" y="122"/>
                    <a:pt x="19535" y="1"/>
                    <a:pt x="19389" y="1"/>
                  </a:cubicBezTo>
                  <a:lnTo>
                    <a:pt x="1046" y="1"/>
                  </a:lnTo>
                  <a:cubicBezTo>
                    <a:pt x="880" y="1"/>
                    <a:pt x="71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1065112">
            <a:off x="8217504" y="246003"/>
            <a:ext cx="694250" cy="173189"/>
            <a:chOff x="1803850" y="3016175"/>
            <a:chExt cx="995175" cy="248225"/>
          </a:xfrm>
        </p:grpSpPr>
        <p:sp>
          <p:nvSpPr>
            <p:cNvPr id="39" name="Google Shape;39;p2"/>
            <p:cNvSpPr/>
            <p:nvPr/>
          </p:nvSpPr>
          <p:spPr>
            <a:xfrm>
              <a:off x="2702275" y="3037075"/>
              <a:ext cx="96750" cy="213725"/>
            </a:xfrm>
            <a:custGeom>
              <a:avLst/>
              <a:gdLst/>
              <a:ahLst/>
              <a:cxnLst/>
              <a:rect l="l" t="t" r="r" b="b"/>
              <a:pathLst>
                <a:path w="3870" h="8549" extrusionOk="0">
                  <a:moveTo>
                    <a:pt x="595" y="1"/>
                  </a:moveTo>
                  <a:cubicBezTo>
                    <a:pt x="485" y="1"/>
                    <a:pt x="376" y="57"/>
                    <a:pt x="263" y="167"/>
                  </a:cubicBezTo>
                  <a:cubicBezTo>
                    <a:pt x="194" y="231"/>
                    <a:pt x="145" y="305"/>
                    <a:pt x="119" y="384"/>
                  </a:cubicBezTo>
                  <a:cubicBezTo>
                    <a:pt x="95" y="466"/>
                    <a:pt x="69" y="600"/>
                    <a:pt x="54" y="787"/>
                  </a:cubicBezTo>
                  <a:cubicBezTo>
                    <a:pt x="35" y="940"/>
                    <a:pt x="22" y="1391"/>
                    <a:pt x="13" y="2141"/>
                  </a:cubicBezTo>
                  <a:cubicBezTo>
                    <a:pt x="5" y="2893"/>
                    <a:pt x="0" y="3744"/>
                    <a:pt x="0" y="4693"/>
                  </a:cubicBezTo>
                  <a:lnTo>
                    <a:pt x="0" y="6492"/>
                  </a:lnTo>
                  <a:cubicBezTo>
                    <a:pt x="0" y="6958"/>
                    <a:pt x="5" y="7322"/>
                    <a:pt x="13" y="7583"/>
                  </a:cubicBezTo>
                  <a:cubicBezTo>
                    <a:pt x="22" y="7846"/>
                    <a:pt x="35" y="8036"/>
                    <a:pt x="57" y="8154"/>
                  </a:cubicBezTo>
                  <a:cubicBezTo>
                    <a:pt x="78" y="8273"/>
                    <a:pt x="104" y="8355"/>
                    <a:pt x="141" y="8395"/>
                  </a:cubicBezTo>
                  <a:cubicBezTo>
                    <a:pt x="175" y="8434"/>
                    <a:pt x="220" y="8467"/>
                    <a:pt x="281" y="8492"/>
                  </a:cubicBezTo>
                  <a:cubicBezTo>
                    <a:pt x="360" y="8527"/>
                    <a:pt x="440" y="8546"/>
                    <a:pt x="516" y="8549"/>
                  </a:cubicBezTo>
                  <a:cubicBezTo>
                    <a:pt x="580" y="8549"/>
                    <a:pt x="662" y="8529"/>
                    <a:pt x="768" y="8492"/>
                  </a:cubicBezTo>
                  <a:cubicBezTo>
                    <a:pt x="873" y="8454"/>
                    <a:pt x="947" y="8363"/>
                    <a:pt x="985" y="8217"/>
                  </a:cubicBezTo>
                  <a:cubicBezTo>
                    <a:pt x="996" y="8165"/>
                    <a:pt x="1003" y="8031"/>
                    <a:pt x="1003" y="7816"/>
                  </a:cubicBezTo>
                  <a:cubicBezTo>
                    <a:pt x="1003" y="7600"/>
                    <a:pt x="1001" y="7352"/>
                    <a:pt x="994" y="7072"/>
                  </a:cubicBezTo>
                  <a:cubicBezTo>
                    <a:pt x="994" y="7061"/>
                    <a:pt x="992" y="7044"/>
                    <a:pt x="985" y="7029"/>
                  </a:cubicBezTo>
                  <a:cubicBezTo>
                    <a:pt x="975" y="6773"/>
                    <a:pt x="970" y="6559"/>
                    <a:pt x="970" y="6391"/>
                  </a:cubicBezTo>
                  <a:cubicBezTo>
                    <a:pt x="970" y="6115"/>
                    <a:pt x="985" y="5962"/>
                    <a:pt x="1022" y="5928"/>
                  </a:cubicBezTo>
                  <a:cubicBezTo>
                    <a:pt x="1026" y="5921"/>
                    <a:pt x="1033" y="5919"/>
                    <a:pt x="1037" y="5919"/>
                  </a:cubicBezTo>
                  <a:cubicBezTo>
                    <a:pt x="1113" y="5919"/>
                    <a:pt x="1285" y="6132"/>
                    <a:pt x="1552" y="6557"/>
                  </a:cubicBezTo>
                  <a:lnTo>
                    <a:pt x="1567" y="6592"/>
                  </a:lnTo>
                  <a:cubicBezTo>
                    <a:pt x="2169" y="7475"/>
                    <a:pt x="2623" y="7997"/>
                    <a:pt x="2940" y="8148"/>
                  </a:cubicBezTo>
                  <a:cubicBezTo>
                    <a:pt x="3003" y="8176"/>
                    <a:pt x="3061" y="8191"/>
                    <a:pt x="3106" y="8191"/>
                  </a:cubicBezTo>
                  <a:lnTo>
                    <a:pt x="3162" y="8191"/>
                  </a:lnTo>
                  <a:cubicBezTo>
                    <a:pt x="3190" y="8191"/>
                    <a:pt x="3244" y="8169"/>
                    <a:pt x="3324" y="8128"/>
                  </a:cubicBezTo>
                  <a:cubicBezTo>
                    <a:pt x="3434" y="8077"/>
                    <a:pt x="3518" y="7990"/>
                    <a:pt x="3570" y="7874"/>
                  </a:cubicBezTo>
                  <a:cubicBezTo>
                    <a:pt x="3604" y="7805"/>
                    <a:pt x="3621" y="7734"/>
                    <a:pt x="3621" y="7665"/>
                  </a:cubicBezTo>
                  <a:cubicBezTo>
                    <a:pt x="3621" y="7624"/>
                    <a:pt x="3615" y="7587"/>
                    <a:pt x="3604" y="7551"/>
                  </a:cubicBezTo>
                  <a:cubicBezTo>
                    <a:pt x="3593" y="7523"/>
                    <a:pt x="3552" y="7462"/>
                    <a:pt x="3483" y="7376"/>
                  </a:cubicBezTo>
                  <a:cubicBezTo>
                    <a:pt x="3414" y="7288"/>
                    <a:pt x="3333" y="7195"/>
                    <a:pt x="3238" y="7096"/>
                  </a:cubicBezTo>
                  <a:cubicBezTo>
                    <a:pt x="3149" y="7001"/>
                    <a:pt x="3016" y="6831"/>
                    <a:pt x="2833" y="6585"/>
                  </a:cubicBezTo>
                  <a:cubicBezTo>
                    <a:pt x="2649" y="6337"/>
                    <a:pt x="2457" y="6068"/>
                    <a:pt x="2255" y="5777"/>
                  </a:cubicBezTo>
                  <a:cubicBezTo>
                    <a:pt x="2052" y="5486"/>
                    <a:pt x="1880" y="5227"/>
                    <a:pt x="1735" y="5003"/>
                  </a:cubicBezTo>
                  <a:cubicBezTo>
                    <a:pt x="1589" y="4779"/>
                    <a:pt x="1518" y="4650"/>
                    <a:pt x="1518" y="4615"/>
                  </a:cubicBezTo>
                  <a:cubicBezTo>
                    <a:pt x="1518" y="4596"/>
                    <a:pt x="1554" y="4542"/>
                    <a:pt x="1628" y="4447"/>
                  </a:cubicBezTo>
                  <a:cubicBezTo>
                    <a:pt x="1701" y="4354"/>
                    <a:pt x="1789" y="4249"/>
                    <a:pt x="1895" y="4132"/>
                  </a:cubicBezTo>
                  <a:cubicBezTo>
                    <a:pt x="2005" y="4012"/>
                    <a:pt x="2123" y="3872"/>
                    <a:pt x="2244" y="3719"/>
                  </a:cubicBezTo>
                  <a:cubicBezTo>
                    <a:pt x="2365" y="3563"/>
                    <a:pt x="2468" y="3428"/>
                    <a:pt x="2548" y="3311"/>
                  </a:cubicBezTo>
                  <a:cubicBezTo>
                    <a:pt x="2699" y="3076"/>
                    <a:pt x="2878" y="2772"/>
                    <a:pt x="3083" y="2397"/>
                  </a:cubicBezTo>
                  <a:cubicBezTo>
                    <a:pt x="3287" y="2022"/>
                    <a:pt x="3470" y="1665"/>
                    <a:pt x="3630" y="1328"/>
                  </a:cubicBezTo>
                  <a:cubicBezTo>
                    <a:pt x="3787" y="992"/>
                    <a:pt x="3869" y="787"/>
                    <a:pt x="3869" y="716"/>
                  </a:cubicBezTo>
                  <a:cubicBezTo>
                    <a:pt x="3869" y="531"/>
                    <a:pt x="3783" y="393"/>
                    <a:pt x="3608" y="307"/>
                  </a:cubicBezTo>
                  <a:cubicBezTo>
                    <a:pt x="3522" y="262"/>
                    <a:pt x="3436" y="238"/>
                    <a:pt x="3354" y="238"/>
                  </a:cubicBezTo>
                  <a:cubicBezTo>
                    <a:pt x="3259" y="238"/>
                    <a:pt x="3169" y="264"/>
                    <a:pt x="3083" y="324"/>
                  </a:cubicBezTo>
                  <a:cubicBezTo>
                    <a:pt x="3048" y="352"/>
                    <a:pt x="2966" y="471"/>
                    <a:pt x="2845" y="682"/>
                  </a:cubicBezTo>
                  <a:cubicBezTo>
                    <a:pt x="2725" y="891"/>
                    <a:pt x="2587" y="1139"/>
                    <a:pt x="2436" y="1425"/>
                  </a:cubicBezTo>
                  <a:cubicBezTo>
                    <a:pt x="1895" y="2462"/>
                    <a:pt x="1460" y="3141"/>
                    <a:pt x="1134" y="3462"/>
                  </a:cubicBezTo>
                  <a:lnTo>
                    <a:pt x="985" y="3602"/>
                  </a:lnTo>
                  <a:lnTo>
                    <a:pt x="985" y="3602"/>
                  </a:lnTo>
                  <a:lnTo>
                    <a:pt x="1022" y="2275"/>
                  </a:lnTo>
                  <a:cubicBezTo>
                    <a:pt x="1035" y="1900"/>
                    <a:pt x="1048" y="1559"/>
                    <a:pt x="1061" y="1255"/>
                  </a:cubicBezTo>
                  <a:cubicBezTo>
                    <a:pt x="1078" y="951"/>
                    <a:pt x="1091" y="751"/>
                    <a:pt x="1102" y="658"/>
                  </a:cubicBezTo>
                  <a:cubicBezTo>
                    <a:pt x="1113" y="593"/>
                    <a:pt x="1119" y="535"/>
                    <a:pt x="1119" y="490"/>
                  </a:cubicBezTo>
                  <a:cubicBezTo>
                    <a:pt x="1119" y="443"/>
                    <a:pt x="1110" y="399"/>
                    <a:pt x="1098" y="358"/>
                  </a:cubicBezTo>
                  <a:cubicBezTo>
                    <a:pt x="1082" y="318"/>
                    <a:pt x="1037" y="259"/>
                    <a:pt x="962" y="184"/>
                  </a:cubicBezTo>
                  <a:cubicBezTo>
                    <a:pt x="841" y="61"/>
                    <a:pt x="716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803850" y="3016175"/>
              <a:ext cx="162800" cy="243350"/>
            </a:xfrm>
            <a:custGeom>
              <a:avLst/>
              <a:gdLst/>
              <a:ahLst/>
              <a:cxnLst/>
              <a:rect l="l" t="t" r="r" b="b"/>
              <a:pathLst>
                <a:path w="6512" h="9734" extrusionOk="0">
                  <a:moveTo>
                    <a:pt x="6122" y="0"/>
                  </a:moveTo>
                  <a:cubicBezTo>
                    <a:pt x="5865" y="0"/>
                    <a:pt x="5732" y="184"/>
                    <a:pt x="5723" y="546"/>
                  </a:cubicBezTo>
                  <a:cubicBezTo>
                    <a:pt x="5712" y="632"/>
                    <a:pt x="5697" y="757"/>
                    <a:pt x="5676" y="923"/>
                  </a:cubicBezTo>
                  <a:cubicBezTo>
                    <a:pt x="5650" y="1087"/>
                    <a:pt x="5628" y="1248"/>
                    <a:pt x="5604" y="1410"/>
                  </a:cubicBezTo>
                  <a:cubicBezTo>
                    <a:pt x="5581" y="1574"/>
                    <a:pt x="5559" y="1733"/>
                    <a:pt x="5535" y="1884"/>
                  </a:cubicBezTo>
                  <a:cubicBezTo>
                    <a:pt x="5510" y="2035"/>
                    <a:pt x="5494" y="2151"/>
                    <a:pt x="5486" y="2229"/>
                  </a:cubicBezTo>
                  <a:cubicBezTo>
                    <a:pt x="5477" y="2302"/>
                    <a:pt x="5460" y="2425"/>
                    <a:pt x="5434" y="2600"/>
                  </a:cubicBezTo>
                  <a:cubicBezTo>
                    <a:pt x="5410" y="2772"/>
                    <a:pt x="5380" y="2955"/>
                    <a:pt x="5348" y="3149"/>
                  </a:cubicBezTo>
                  <a:cubicBezTo>
                    <a:pt x="5316" y="3352"/>
                    <a:pt x="5279" y="3608"/>
                    <a:pt x="5238" y="3919"/>
                  </a:cubicBezTo>
                  <a:cubicBezTo>
                    <a:pt x="5197" y="4227"/>
                    <a:pt x="5160" y="4522"/>
                    <a:pt x="5128" y="4802"/>
                  </a:cubicBezTo>
                  <a:cubicBezTo>
                    <a:pt x="5025" y="5669"/>
                    <a:pt x="4945" y="6339"/>
                    <a:pt x="4882" y="6813"/>
                  </a:cubicBezTo>
                  <a:cubicBezTo>
                    <a:pt x="4820" y="7287"/>
                    <a:pt x="4766" y="7641"/>
                    <a:pt x="4719" y="7874"/>
                  </a:cubicBezTo>
                  <a:cubicBezTo>
                    <a:pt x="4673" y="8104"/>
                    <a:pt x="4619" y="8287"/>
                    <a:pt x="4566" y="8419"/>
                  </a:cubicBezTo>
                  <a:cubicBezTo>
                    <a:pt x="4501" y="8589"/>
                    <a:pt x="4453" y="8697"/>
                    <a:pt x="4428" y="8742"/>
                  </a:cubicBezTo>
                  <a:cubicBezTo>
                    <a:pt x="4415" y="8762"/>
                    <a:pt x="4400" y="8770"/>
                    <a:pt x="4387" y="8770"/>
                  </a:cubicBezTo>
                  <a:cubicBezTo>
                    <a:pt x="4367" y="8770"/>
                    <a:pt x="4352" y="8759"/>
                    <a:pt x="4339" y="8736"/>
                  </a:cubicBezTo>
                  <a:cubicBezTo>
                    <a:pt x="4279" y="8628"/>
                    <a:pt x="4188" y="8296"/>
                    <a:pt x="4066" y="7749"/>
                  </a:cubicBezTo>
                  <a:cubicBezTo>
                    <a:pt x="3945" y="7201"/>
                    <a:pt x="3833" y="6604"/>
                    <a:pt x="3731" y="5958"/>
                  </a:cubicBezTo>
                  <a:cubicBezTo>
                    <a:pt x="3628" y="5300"/>
                    <a:pt x="3514" y="4759"/>
                    <a:pt x="3395" y="4333"/>
                  </a:cubicBezTo>
                  <a:cubicBezTo>
                    <a:pt x="3341" y="4158"/>
                    <a:pt x="3294" y="3994"/>
                    <a:pt x="3255" y="3837"/>
                  </a:cubicBezTo>
                  <a:cubicBezTo>
                    <a:pt x="3214" y="3682"/>
                    <a:pt x="3190" y="3570"/>
                    <a:pt x="3182" y="3505"/>
                  </a:cubicBezTo>
                  <a:cubicBezTo>
                    <a:pt x="3143" y="3305"/>
                    <a:pt x="3046" y="3171"/>
                    <a:pt x="2895" y="3113"/>
                  </a:cubicBezTo>
                  <a:cubicBezTo>
                    <a:pt x="2848" y="3093"/>
                    <a:pt x="2800" y="3085"/>
                    <a:pt x="2749" y="3085"/>
                  </a:cubicBezTo>
                  <a:cubicBezTo>
                    <a:pt x="2650" y="3085"/>
                    <a:pt x="2546" y="3132"/>
                    <a:pt x="2447" y="3218"/>
                  </a:cubicBezTo>
                  <a:cubicBezTo>
                    <a:pt x="2356" y="3305"/>
                    <a:pt x="2285" y="3425"/>
                    <a:pt x="2234" y="3578"/>
                  </a:cubicBezTo>
                  <a:cubicBezTo>
                    <a:pt x="2184" y="3736"/>
                    <a:pt x="2141" y="3958"/>
                    <a:pt x="2102" y="4257"/>
                  </a:cubicBezTo>
                  <a:cubicBezTo>
                    <a:pt x="2048" y="4647"/>
                    <a:pt x="1968" y="5149"/>
                    <a:pt x="1863" y="5757"/>
                  </a:cubicBezTo>
                  <a:cubicBezTo>
                    <a:pt x="1757" y="6367"/>
                    <a:pt x="1652" y="6921"/>
                    <a:pt x="1553" y="7423"/>
                  </a:cubicBezTo>
                  <a:cubicBezTo>
                    <a:pt x="1453" y="7923"/>
                    <a:pt x="1387" y="8201"/>
                    <a:pt x="1354" y="8255"/>
                  </a:cubicBezTo>
                  <a:lnTo>
                    <a:pt x="1346" y="8255"/>
                  </a:lnTo>
                  <a:cubicBezTo>
                    <a:pt x="1339" y="8255"/>
                    <a:pt x="1333" y="8234"/>
                    <a:pt x="1318" y="8190"/>
                  </a:cubicBezTo>
                  <a:cubicBezTo>
                    <a:pt x="1305" y="8147"/>
                    <a:pt x="1292" y="8085"/>
                    <a:pt x="1283" y="8007"/>
                  </a:cubicBezTo>
                  <a:cubicBezTo>
                    <a:pt x="1272" y="7921"/>
                    <a:pt x="1253" y="7777"/>
                    <a:pt x="1225" y="7572"/>
                  </a:cubicBezTo>
                  <a:cubicBezTo>
                    <a:pt x="1195" y="7367"/>
                    <a:pt x="1162" y="7152"/>
                    <a:pt x="1124" y="6928"/>
                  </a:cubicBezTo>
                  <a:cubicBezTo>
                    <a:pt x="1078" y="6677"/>
                    <a:pt x="1042" y="6421"/>
                    <a:pt x="1016" y="6165"/>
                  </a:cubicBezTo>
                  <a:cubicBezTo>
                    <a:pt x="990" y="5908"/>
                    <a:pt x="966" y="5540"/>
                    <a:pt x="945" y="5057"/>
                  </a:cubicBezTo>
                  <a:cubicBezTo>
                    <a:pt x="923" y="4578"/>
                    <a:pt x="893" y="3876"/>
                    <a:pt x="854" y="2953"/>
                  </a:cubicBezTo>
                  <a:cubicBezTo>
                    <a:pt x="841" y="2626"/>
                    <a:pt x="833" y="2283"/>
                    <a:pt x="826" y="1932"/>
                  </a:cubicBezTo>
                  <a:cubicBezTo>
                    <a:pt x="818" y="1580"/>
                    <a:pt x="815" y="1313"/>
                    <a:pt x="815" y="1130"/>
                  </a:cubicBezTo>
                  <a:lnTo>
                    <a:pt x="807" y="455"/>
                  </a:lnTo>
                  <a:lnTo>
                    <a:pt x="675" y="324"/>
                  </a:lnTo>
                  <a:cubicBezTo>
                    <a:pt x="585" y="235"/>
                    <a:pt x="496" y="192"/>
                    <a:pt x="406" y="192"/>
                  </a:cubicBezTo>
                  <a:cubicBezTo>
                    <a:pt x="320" y="192"/>
                    <a:pt x="229" y="229"/>
                    <a:pt x="143" y="302"/>
                  </a:cubicBezTo>
                  <a:cubicBezTo>
                    <a:pt x="106" y="330"/>
                    <a:pt x="78" y="358"/>
                    <a:pt x="57" y="391"/>
                  </a:cubicBezTo>
                  <a:cubicBezTo>
                    <a:pt x="40" y="423"/>
                    <a:pt x="24" y="470"/>
                    <a:pt x="18" y="526"/>
                  </a:cubicBezTo>
                  <a:cubicBezTo>
                    <a:pt x="11" y="585"/>
                    <a:pt x="7" y="666"/>
                    <a:pt x="1" y="772"/>
                  </a:cubicBezTo>
                  <a:lnTo>
                    <a:pt x="1" y="923"/>
                  </a:lnTo>
                  <a:cubicBezTo>
                    <a:pt x="1" y="1052"/>
                    <a:pt x="3" y="1257"/>
                    <a:pt x="9" y="1539"/>
                  </a:cubicBezTo>
                  <a:cubicBezTo>
                    <a:pt x="11" y="1820"/>
                    <a:pt x="22" y="2164"/>
                    <a:pt x="35" y="2574"/>
                  </a:cubicBezTo>
                  <a:cubicBezTo>
                    <a:pt x="72" y="3598"/>
                    <a:pt x="100" y="4376"/>
                    <a:pt x="126" y="4910"/>
                  </a:cubicBezTo>
                  <a:cubicBezTo>
                    <a:pt x="147" y="5443"/>
                    <a:pt x="173" y="5854"/>
                    <a:pt x="201" y="6143"/>
                  </a:cubicBezTo>
                  <a:cubicBezTo>
                    <a:pt x="227" y="6434"/>
                    <a:pt x="264" y="6716"/>
                    <a:pt x="311" y="6996"/>
                  </a:cubicBezTo>
                  <a:cubicBezTo>
                    <a:pt x="402" y="7572"/>
                    <a:pt x="477" y="8027"/>
                    <a:pt x="537" y="8365"/>
                  </a:cubicBezTo>
                  <a:cubicBezTo>
                    <a:pt x="596" y="8706"/>
                    <a:pt x="649" y="8962"/>
                    <a:pt x="699" y="9134"/>
                  </a:cubicBezTo>
                  <a:cubicBezTo>
                    <a:pt x="746" y="9303"/>
                    <a:pt x="796" y="9428"/>
                    <a:pt x="848" y="9497"/>
                  </a:cubicBezTo>
                  <a:cubicBezTo>
                    <a:pt x="897" y="9568"/>
                    <a:pt x="962" y="9619"/>
                    <a:pt x="1042" y="9652"/>
                  </a:cubicBezTo>
                  <a:lnTo>
                    <a:pt x="1042" y="9658"/>
                  </a:lnTo>
                  <a:lnTo>
                    <a:pt x="1040" y="9658"/>
                  </a:lnTo>
                  <a:cubicBezTo>
                    <a:pt x="1134" y="9710"/>
                    <a:pt x="1216" y="9734"/>
                    <a:pt x="1281" y="9734"/>
                  </a:cubicBezTo>
                  <a:cubicBezTo>
                    <a:pt x="1341" y="9734"/>
                    <a:pt x="1423" y="9710"/>
                    <a:pt x="1520" y="9665"/>
                  </a:cubicBezTo>
                  <a:cubicBezTo>
                    <a:pt x="1716" y="9557"/>
                    <a:pt x="1887" y="9300"/>
                    <a:pt x="2029" y="8902"/>
                  </a:cubicBezTo>
                  <a:cubicBezTo>
                    <a:pt x="2070" y="8772"/>
                    <a:pt x="2132" y="8516"/>
                    <a:pt x="2214" y="8134"/>
                  </a:cubicBezTo>
                  <a:cubicBezTo>
                    <a:pt x="2296" y="7751"/>
                    <a:pt x="2382" y="7341"/>
                    <a:pt x="2468" y="6904"/>
                  </a:cubicBezTo>
                  <a:cubicBezTo>
                    <a:pt x="2557" y="6464"/>
                    <a:pt x="2624" y="6098"/>
                    <a:pt x="2675" y="5798"/>
                  </a:cubicBezTo>
                  <a:cubicBezTo>
                    <a:pt x="2703" y="5621"/>
                    <a:pt x="2727" y="5475"/>
                    <a:pt x="2749" y="5358"/>
                  </a:cubicBezTo>
                  <a:cubicBezTo>
                    <a:pt x="2770" y="5244"/>
                    <a:pt x="2781" y="5186"/>
                    <a:pt x="2785" y="5186"/>
                  </a:cubicBezTo>
                  <a:cubicBezTo>
                    <a:pt x="2792" y="5197"/>
                    <a:pt x="2807" y="5287"/>
                    <a:pt x="2837" y="5460"/>
                  </a:cubicBezTo>
                  <a:cubicBezTo>
                    <a:pt x="2867" y="5632"/>
                    <a:pt x="2900" y="5848"/>
                    <a:pt x="2936" y="6102"/>
                  </a:cubicBezTo>
                  <a:cubicBezTo>
                    <a:pt x="3031" y="6684"/>
                    <a:pt x="3145" y="7275"/>
                    <a:pt x="3277" y="7867"/>
                  </a:cubicBezTo>
                  <a:cubicBezTo>
                    <a:pt x="3406" y="8460"/>
                    <a:pt x="3512" y="8850"/>
                    <a:pt x="3589" y="9040"/>
                  </a:cubicBezTo>
                  <a:cubicBezTo>
                    <a:pt x="3764" y="9438"/>
                    <a:pt x="4012" y="9637"/>
                    <a:pt x="4333" y="9637"/>
                  </a:cubicBezTo>
                  <a:cubicBezTo>
                    <a:pt x="4385" y="9637"/>
                    <a:pt x="4438" y="9632"/>
                    <a:pt x="4492" y="9624"/>
                  </a:cubicBezTo>
                  <a:cubicBezTo>
                    <a:pt x="4647" y="9604"/>
                    <a:pt x="4777" y="9550"/>
                    <a:pt x="4880" y="9462"/>
                  </a:cubicBezTo>
                  <a:cubicBezTo>
                    <a:pt x="4984" y="9374"/>
                    <a:pt x="5087" y="9225"/>
                    <a:pt x="5186" y="9018"/>
                  </a:cubicBezTo>
                  <a:cubicBezTo>
                    <a:pt x="5283" y="8835"/>
                    <a:pt x="5365" y="8619"/>
                    <a:pt x="5432" y="8374"/>
                  </a:cubicBezTo>
                  <a:cubicBezTo>
                    <a:pt x="5497" y="8128"/>
                    <a:pt x="5570" y="7736"/>
                    <a:pt x="5645" y="7197"/>
                  </a:cubicBezTo>
                  <a:cubicBezTo>
                    <a:pt x="5721" y="6658"/>
                    <a:pt x="5820" y="5854"/>
                    <a:pt x="5943" y="4785"/>
                  </a:cubicBezTo>
                  <a:cubicBezTo>
                    <a:pt x="5979" y="4503"/>
                    <a:pt x="6018" y="4220"/>
                    <a:pt x="6057" y="3936"/>
                  </a:cubicBezTo>
                  <a:cubicBezTo>
                    <a:pt x="6094" y="3654"/>
                    <a:pt x="6124" y="3440"/>
                    <a:pt x="6148" y="3294"/>
                  </a:cubicBezTo>
                  <a:cubicBezTo>
                    <a:pt x="6169" y="3149"/>
                    <a:pt x="6197" y="2977"/>
                    <a:pt x="6227" y="2776"/>
                  </a:cubicBezTo>
                  <a:cubicBezTo>
                    <a:pt x="6255" y="2574"/>
                    <a:pt x="6281" y="2393"/>
                    <a:pt x="6305" y="2231"/>
                  </a:cubicBezTo>
                  <a:cubicBezTo>
                    <a:pt x="6324" y="2065"/>
                    <a:pt x="6346" y="1897"/>
                    <a:pt x="6370" y="1725"/>
                  </a:cubicBezTo>
                  <a:cubicBezTo>
                    <a:pt x="6398" y="1552"/>
                    <a:pt x="6417" y="1414"/>
                    <a:pt x="6443" y="1315"/>
                  </a:cubicBezTo>
                  <a:cubicBezTo>
                    <a:pt x="6462" y="1214"/>
                    <a:pt x="6477" y="1095"/>
                    <a:pt x="6488" y="960"/>
                  </a:cubicBezTo>
                  <a:cubicBezTo>
                    <a:pt x="6499" y="826"/>
                    <a:pt x="6507" y="703"/>
                    <a:pt x="6512" y="600"/>
                  </a:cubicBezTo>
                  <a:cubicBezTo>
                    <a:pt x="6512" y="488"/>
                    <a:pt x="6512" y="406"/>
                    <a:pt x="6510" y="347"/>
                  </a:cubicBezTo>
                  <a:cubicBezTo>
                    <a:pt x="6507" y="291"/>
                    <a:pt x="6499" y="246"/>
                    <a:pt x="6484" y="214"/>
                  </a:cubicBezTo>
                  <a:cubicBezTo>
                    <a:pt x="6466" y="182"/>
                    <a:pt x="6443" y="149"/>
                    <a:pt x="6410" y="117"/>
                  </a:cubicBezTo>
                  <a:cubicBezTo>
                    <a:pt x="6344" y="39"/>
                    <a:pt x="6247" y="0"/>
                    <a:pt x="6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16850" y="3146625"/>
              <a:ext cx="70775" cy="106650"/>
            </a:xfrm>
            <a:custGeom>
              <a:avLst/>
              <a:gdLst/>
              <a:ahLst/>
              <a:cxnLst/>
              <a:rect l="l" t="t" r="r" b="b"/>
              <a:pathLst>
                <a:path w="2831" h="4266" extrusionOk="0">
                  <a:moveTo>
                    <a:pt x="403" y="0"/>
                  </a:moveTo>
                  <a:cubicBezTo>
                    <a:pt x="356" y="0"/>
                    <a:pt x="304" y="15"/>
                    <a:pt x="250" y="37"/>
                  </a:cubicBezTo>
                  <a:cubicBezTo>
                    <a:pt x="175" y="69"/>
                    <a:pt x="115" y="147"/>
                    <a:pt x="78" y="274"/>
                  </a:cubicBezTo>
                  <a:cubicBezTo>
                    <a:pt x="37" y="399"/>
                    <a:pt x="16" y="630"/>
                    <a:pt x="5" y="964"/>
                  </a:cubicBezTo>
                  <a:cubicBezTo>
                    <a:pt x="3" y="1130"/>
                    <a:pt x="0" y="1334"/>
                    <a:pt x="0" y="1582"/>
                  </a:cubicBezTo>
                  <a:cubicBezTo>
                    <a:pt x="0" y="1828"/>
                    <a:pt x="3" y="2113"/>
                    <a:pt x="5" y="2440"/>
                  </a:cubicBezTo>
                  <a:cubicBezTo>
                    <a:pt x="11" y="2774"/>
                    <a:pt x="13" y="3046"/>
                    <a:pt x="16" y="3261"/>
                  </a:cubicBezTo>
                  <a:cubicBezTo>
                    <a:pt x="18" y="3475"/>
                    <a:pt x="24" y="3643"/>
                    <a:pt x="33" y="3766"/>
                  </a:cubicBezTo>
                  <a:cubicBezTo>
                    <a:pt x="39" y="3886"/>
                    <a:pt x="50" y="3977"/>
                    <a:pt x="65" y="4037"/>
                  </a:cubicBezTo>
                  <a:cubicBezTo>
                    <a:pt x="78" y="4095"/>
                    <a:pt x="97" y="4136"/>
                    <a:pt x="119" y="4158"/>
                  </a:cubicBezTo>
                  <a:cubicBezTo>
                    <a:pt x="141" y="4179"/>
                    <a:pt x="169" y="4197"/>
                    <a:pt x="205" y="4210"/>
                  </a:cubicBezTo>
                  <a:lnTo>
                    <a:pt x="205" y="4223"/>
                  </a:lnTo>
                  <a:lnTo>
                    <a:pt x="197" y="4223"/>
                  </a:lnTo>
                  <a:cubicBezTo>
                    <a:pt x="227" y="4235"/>
                    <a:pt x="248" y="4246"/>
                    <a:pt x="266" y="4255"/>
                  </a:cubicBezTo>
                  <a:cubicBezTo>
                    <a:pt x="285" y="4263"/>
                    <a:pt x="296" y="4266"/>
                    <a:pt x="298" y="4266"/>
                  </a:cubicBezTo>
                  <a:lnTo>
                    <a:pt x="328" y="4255"/>
                  </a:lnTo>
                  <a:cubicBezTo>
                    <a:pt x="352" y="4251"/>
                    <a:pt x="378" y="4242"/>
                    <a:pt x="406" y="4231"/>
                  </a:cubicBezTo>
                  <a:cubicBezTo>
                    <a:pt x="449" y="4218"/>
                    <a:pt x="488" y="4199"/>
                    <a:pt x="513" y="4169"/>
                  </a:cubicBezTo>
                  <a:cubicBezTo>
                    <a:pt x="544" y="4138"/>
                    <a:pt x="561" y="4078"/>
                    <a:pt x="572" y="3981"/>
                  </a:cubicBezTo>
                  <a:cubicBezTo>
                    <a:pt x="578" y="3884"/>
                    <a:pt x="585" y="3727"/>
                    <a:pt x="585" y="3509"/>
                  </a:cubicBezTo>
                  <a:cubicBezTo>
                    <a:pt x="585" y="3294"/>
                    <a:pt x="578" y="2992"/>
                    <a:pt x="574" y="2604"/>
                  </a:cubicBezTo>
                  <a:cubicBezTo>
                    <a:pt x="572" y="2203"/>
                    <a:pt x="567" y="1871"/>
                    <a:pt x="567" y="1606"/>
                  </a:cubicBezTo>
                  <a:cubicBezTo>
                    <a:pt x="567" y="1341"/>
                    <a:pt x="572" y="1203"/>
                    <a:pt x="574" y="1197"/>
                  </a:cubicBezTo>
                  <a:cubicBezTo>
                    <a:pt x="578" y="1205"/>
                    <a:pt x="600" y="1255"/>
                    <a:pt x="638" y="1343"/>
                  </a:cubicBezTo>
                  <a:cubicBezTo>
                    <a:pt x="673" y="1429"/>
                    <a:pt x="716" y="1539"/>
                    <a:pt x="766" y="1671"/>
                  </a:cubicBezTo>
                  <a:cubicBezTo>
                    <a:pt x="966" y="2197"/>
                    <a:pt x="1128" y="2606"/>
                    <a:pt x="1251" y="2899"/>
                  </a:cubicBezTo>
                  <a:cubicBezTo>
                    <a:pt x="1371" y="3194"/>
                    <a:pt x="1472" y="3414"/>
                    <a:pt x="1563" y="3563"/>
                  </a:cubicBezTo>
                  <a:cubicBezTo>
                    <a:pt x="1651" y="3712"/>
                    <a:pt x="1742" y="3837"/>
                    <a:pt x="1843" y="3940"/>
                  </a:cubicBezTo>
                  <a:cubicBezTo>
                    <a:pt x="1914" y="4018"/>
                    <a:pt x="1990" y="4074"/>
                    <a:pt x="2069" y="4106"/>
                  </a:cubicBezTo>
                  <a:cubicBezTo>
                    <a:pt x="2130" y="4128"/>
                    <a:pt x="2199" y="4138"/>
                    <a:pt x="2276" y="4138"/>
                  </a:cubicBezTo>
                  <a:cubicBezTo>
                    <a:pt x="2300" y="4138"/>
                    <a:pt x="2328" y="4136"/>
                    <a:pt x="2356" y="4134"/>
                  </a:cubicBezTo>
                  <a:cubicBezTo>
                    <a:pt x="2408" y="4128"/>
                    <a:pt x="2462" y="4091"/>
                    <a:pt x="2524" y="4026"/>
                  </a:cubicBezTo>
                  <a:cubicBezTo>
                    <a:pt x="2582" y="3960"/>
                    <a:pt x="2626" y="3888"/>
                    <a:pt x="2647" y="3815"/>
                  </a:cubicBezTo>
                  <a:cubicBezTo>
                    <a:pt x="2688" y="3651"/>
                    <a:pt x="2727" y="3380"/>
                    <a:pt x="2755" y="2998"/>
                  </a:cubicBezTo>
                  <a:cubicBezTo>
                    <a:pt x="2785" y="2619"/>
                    <a:pt x="2807" y="2220"/>
                    <a:pt x="2820" y="1802"/>
                  </a:cubicBezTo>
                  <a:cubicBezTo>
                    <a:pt x="2828" y="1636"/>
                    <a:pt x="2830" y="1483"/>
                    <a:pt x="2830" y="1337"/>
                  </a:cubicBezTo>
                  <a:cubicBezTo>
                    <a:pt x="2830" y="1125"/>
                    <a:pt x="2826" y="934"/>
                    <a:pt x="2813" y="765"/>
                  </a:cubicBezTo>
                  <a:cubicBezTo>
                    <a:pt x="2802" y="628"/>
                    <a:pt x="2794" y="526"/>
                    <a:pt x="2787" y="462"/>
                  </a:cubicBezTo>
                  <a:cubicBezTo>
                    <a:pt x="2781" y="395"/>
                    <a:pt x="2770" y="347"/>
                    <a:pt x="2755" y="322"/>
                  </a:cubicBezTo>
                  <a:cubicBezTo>
                    <a:pt x="2742" y="293"/>
                    <a:pt x="2723" y="270"/>
                    <a:pt x="2697" y="250"/>
                  </a:cubicBezTo>
                  <a:cubicBezTo>
                    <a:pt x="2641" y="205"/>
                    <a:pt x="2580" y="184"/>
                    <a:pt x="2511" y="181"/>
                  </a:cubicBezTo>
                  <a:cubicBezTo>
                    <a:pt x="2440" y="181"/>
                    <a:pt x="2378" y="201"/>
                    <a:pt x="2324" y="237"/>
                  </a:cubicBezTo>
                  <a:lnTo>
                    <a:pt x="2253" y="300"/>
                  </a:lnTo>
                  <a:lnTo>
                    <a:pt x="2246" y="1451"/>
                  </a:lnTo>
                  <a:cubicBezTo>
                    <a:pt x="2246" y="1865"/>
                    <a:pt x="2244" y="2194"/>
                    <a:pt x="2233" y="2429"/>
                  </a:cubicBezTo>
                  <a:cubicBezTo>
                    <a:pt x="2225" y="2662"/>
                    <a:pt x="2212" y="2852"/>
                    <a:pt x="2195" y="2990"/>
                  </a:cubicBezTo>
                  <a:cubicBezTo>
                    <a:pt x="2179" y="3100"/>
                    <a:pt x="2166" y="3190"/>
                    <a:pt x="2156" y="3270"/>
                  </a:cubicBezTo>
                  <a:cubicBezTo>
                    <a:pt x="2145" y="3345"/>
                    <a:pt x="2136" y="3388"/>
                    <a:pt x="2134" y="3393"/>
                  </a:cubicBezTo>
                  <a:cubicBezTo>
                    <a:pt x="2123" y="3393"/>
                    <a:pt x="2104" y="3367"/>
                    <a:pt x="2076" y="3317"/>
                  </a:cubicBezTo>
                  <a:cubicBezTo>
                    <a:pt x="2050" y="3266"/>
                    <a:pt x="2016" y="3205"/>
                    <a:pt x="1975" y="3126"/>
                  </a:cubicBezTo>
                  <a:cubicBezTo>
                    <a:pt x="1850" y="2886"/>
                    <a:pt x="1552" y="2151"/>
                    <a:pt x="1080" y="921"/>
                  </a:cubicBezTo>
                  <a:cubicBezTo>
                    <a:pt x="1029" y="785"/>
                    <a:pt x="981" y="660"/>
                    <a:pt x="932" y="548"/>
                  </a:cubicBezTo>
                  <a:cubicBezTo>
                    <a:pt x="884" y="431"/>
                    <a:pt x="847" y="354"/>
                    <a:pt x="826" y="313"/>
                  </a:cubicBezTo>
                  <a:cubicBezTo>
                    <a:pt x="697" y="106"/>
                    <a:pt x="557" y="0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04675" y="3134175"/>
              <a:ext cx="41775" cy="118900"/>
            </a:xfrm>
            <a:custGeom>
              <a:avLst/>
              <a:gdLst/>
              <a:ahLst/>
              <a:cxnLst/>
              <a:rect l="l" t="t" r="r" b="b"/>
              <a:pathLst>
                <a:path w="1671" h="4756" extrusionOk="0">
                  <a:moveTo>
                    <a:pt x="727" y="1"/>
                  </a:moveTo>
                  <a:cubicBezTo>
                    <a:pt x="701" y="1"/>
                    <a:pt x="643" y="1"/>
                    <a:pt x="557" y="3"/>
                  </a:cubicBezTo>
                  <a:cubicBezTo>
                    <a:pt x="475" y="3"/>
                    <a:pt x="401" y="18"/>
                    <a:pt x="339" y="39"/>
                  </a:cubicBezTo>
                  <a:cubicBezTo>
                    <a:pt x="276" y="61"/>
                    <a:pt x="227" y="98"/>
                    <a:pt x="194" y="151"/>
                  </a:cubicBezTo>
                  <a:cubicBezTo>
                    <a:pt x="158" y="203"/>
                    <a:pt x="134" y="309"/>
                    <a:pt x="115" y="462"/>
                  </a:cubicBezTo>
                  <a:cubicBezTo>
                    <a:pt x="98" y="615"/>
                    <a:pt x="78" y="854"/>
                    <a:pt x="59" y="1177"/>
                  </a:cubicBezTo>
                  <a:cubicBezTo>
                    <a:pt x="37" y="1498"/>
                    <a:pt x="22" y="1884"/>
                    <a:pt x="11" y="2337"/>
                  </a:cubicBezTo>
                  <a:cubicBezTo>
                    <a:pt x="3" y="2675"/>
                    <a:pt x="1" y="2998"/>
                    <a:pt x="1" y="3305"/>
                  </a:cubicBezTo>
                  <a:lnTo>
                    <a:pt x="1" y="3824"/>
                  </a:lnTo>
                  <a:cubicBezTo>
                    <a:pt x="1" y="4065"/>
                    <a:pt x="7" y="4253"/>
                    <a:pt x="24" y="4382"/>
                  </a:cubicBezTo>
                  <a:cubicBezTo>
                    <a:pt x="54" y="4570"/>
                    <a:pt x="143" y="4688"/>
                    <a:pt x="294" y="4738"/>
                  </a:cubicBezTo>
                  <a:cubicBezTo>
                    <a:pt x="330" y="4749"/>
                    <a:pt x="393" y="4751"/>
                    <a:pt x="477" y="4755"/>
                  </a:cubicBezTo>
                  <a:lnTo>
                    <a:pt x="619" y="4755"/>
                  </a:lnTo>
                  <a:cubicBezTo>
                    <a:pt x="692" y="4755"/>
                    <a:pt x="787" y="4751"/>
                    <a:pt x="908" y="4738"/>
                  </a:cubicBezTo>
                  <a:cubicBezTo>
                    <a:pt x="1029" y="4723"/>
                    <a:pt x="1115" y="4710"/>
                    <a:pt x="1167" y="4695"/>
                  </a:cubicBezTo>
                  <a:cubicBezTo>
                    <a:pt x="1199" y="4680"/>
                    <a:pt x="1240" y="4667"/>
                    <a:pt x="1285" y="4654"/>
                  </a:cubicBezTo>
                  <a:cubicBezTo>
                    <a:pt x="1330" y="4641"/>
                    <a:pt x="1373" y="4630"/>
                    <a:pt x="1412" y="4619"/>
                  </a:cubicBezTo>
                  <a:cubicBezTo>
                    <a:pt x="1544" y="4580"/>
                    <a:pt x="1623" y="4514"/>
                    <a:pt x="1656" y="4417"/>
                  </a:cubicBezTo>
                  <a:cubicBezTo>
                    <a:pt x="1664" y="4389"/>
                    <a:pt x="1671" y="4365"/>
                    <a:pt x="1671" y="4339"/>
                  </a:cubicBezTo>
                  <a:cubicBezTo>
                    <a:pt x="1671" y="4270"/>
                    <a:pt x="1639" y="4203"/>
                    <a:pt x="1574" y="4136"/>
                  </a:cubicBezTo>
                  <a:cubicBezTo>
                    <a:pt x="1535" y="4093"/>
                    <a:pt x="1503" y="4070"/>
                    <a:pt x="1473" y="4059"/>
                  </a:cubicBezTo>
                  <a:cubicBezTo>
                    <a:pt x="1457" y="4050"/>
                    <a:pt x="1436" y="4048"/>
                    <a:pt x="1406" y="4048"/>
                  </a:cubicBezTo>
                  <a:cubicBezTo>
                    <a:pt x="1386" y="4048"/>
                    <a:pt x="1365" y="4050"/>
                    <a:pt x="1343" y="4052"/>
                  </a:cubicBezTo>
                  <a:cubicBezTo>
                    <a:pt x="1307" y="4061"/>
                    <a:pt x="1261" y="4070"/>
                    <a:pt x="1210" y="4083"/>
                  </a:cubicBezTo>
                  <a:cubicBezTo>
                    <a:pt x="1158" y="4093"/>
                    <a:pt x="1110" y="4106"/>
                    <a:pt x="1070" y="4119"/>
                  </a:cubicBezTo>
                  <a:cubicBezTo>
                    <a:pt x="1029" y="4130"/>
                    <a:pt x="977" y="4145"/>
                    <a:pt x="919" y="4158"/>
                  </a:cubicBezTo>
                  <a:cubicBezTo>
                    <a:pt x="858" y="4171"/>
                    <a:pt x="802" y="4182"/>
                    <a:pt x="751" y="4188"/>
                  </a:cubicBezTo>
                  <a:lnTo>
                    <a:pt x="578" y="4205"/>
                  </a:lnTo>
                  <a:lnTo>
                    <a:pt x="554" y="3837"/>
                  </a:lnTo>
                  <a:cubicBezTo>
                    <a:pt x="552" y="3727"/>
                    <a:pt x="550" y="3608"/>
                    <a:pt x="550" y="3477"/>
                  </a:cubicBezTo>
                  <a:cubicBezTo>
                    <a:pt x="550" y="3343"/>
                    <a:pt x="552" y="3231"/>
                    <a:pt x="554" y="3134"/>
                  </a:cubicBezTo>
                  <a:lnTo>
                    <a:pt x="574" y="2811"/>
                  </a:lnTo>
                  <a:lnTo>
                    <a:pt x="824" y="2811"/>
                  </a:lnTo>
                  <a:cubicBezTo>
                    <a:pt x="1003" y="2811"/>
                    <a:pt x="1123" y="2789"/>
                    <a:pt x="1190" y="2748"/>
                  </a:cubicBezTo>
                  <a:cubicBezTo>
                    <a:pt x="1257" y="2708"/>
                    <a:pt x="1289" y="2639"/>
                    <a:pt x="1289" y="2535"/>
                  </a:cubicBezTo>
                  <a:lnTo>
                    <a:pt x="1289" y="2507"/>
                  </a:lnTo>
                  <a:cubicBezTo>
                    <a:pt x="1289" y="2438"/>
                    <a:pt x="1264" y="2382"/>
                    <a:pt x="1212" y="2335"/>
                  </a:cubicBezTo>
                  <a:cubicBezTo>
                    <a:pt x="1188" y="2309"/>
                    <a:pt x="1167" y="2294"/>
                    <a:pt x="1138" y="2283"/>
                  </a:cubicBezTo>
                  <a:cubicBezTo>
                    <a:pt x="1115" y="2272"/>
                    <a:pt x="1080" y="2264"/>
                    <a:pt x="1035" y="2259"/>
                  </a:cubicBezTo>
                  <a:cubicBezTo>
                    <a:pt x="988" y="2255"/>
                    <a:pt x="927" y="2251"/>
                    <a:pt x="845" y="2248"/>
                  </a:cubicBezTo>
                  <a:lnTo>
                    <a:pt x="563" y="2233"/>
                  </a:lnTo>
                  <a:lnTo>
                    <a:pt x="563" y="2104"/>
                  </a:lnTo>
                  <a:cubicBezTo>
                    <a:pt x="565" y="2065"/>
                    <a:pt x="570" y="1968"/>
                    <a:pt x="578" y="1820"/>
                  </a:cubicBezTo>
                  <a:cubicBezTo>
                    <a:pt x="587" y="1671"/>
                    <a:pt x="598" y="1501"/>
                    <a:pt x="610" y="1313"/>
                  </a:cubicBezTo>
                  <a:cubicBezTo>
                    <a:pt x="621" y="1123"/>
                    <a:pt x="632" y="962"/>
                    <a:pt x="643" y="828"/>
                  </a:cubicBezTo>
                  <a:cubicBezTo>
                    <a:pt x="651" y="692"/>
                    <a:pt x="658" y="623"/>
                    <a:pt x="658" y="613"/>
                  </a:cubicBezTo>
                  <a:cubicBezTo>
                    <a:pt x="662" y="595"/>
                    <a:pt x="686" y="582"/>
                    <a:pt x="735" y="578"/>
                  </a:cubicBezTo>
                  <a:cubicBezTo>
                    <a:pt x="770" y="572"/>
                    <a:pt x="812" y="569"/>
                    <a:pt x="860" y="569"/>
                  </a:cubicBezTo>
                  <a:cubicBezTo>
                    <a:pt x="875" y="569"/>
                    <a:pt x="890" y="569"/>
                    <a:pt x="906" y="570"/>
                  </a:cubicBezTo>
                  <a:cubicBezTo>
                    <a:pt x="973" y="570"/>
                    <a:pt x="1035" y="574"/>
                    <a:pt x="1091" y="582"/>
                  </a:cubicBezTo>
                  <a:cubicBezTo>
                    <a:pt x="1149" y="591"/>
                    <a:pt x="1190" y="602"/>
                    <a:pt x="1212" y="617"/>
                  </a:cubicBezTo>
                  <a:cubicBezTo>
                    <a:pt x="1253" y="647"/>
                    <a:pt x="1296" y="660"/>
                    <a:pt x="1341" y="660"/>
                  </a:cubicBezTo>
                  <a:cubicBezTo>
                    <a:pt x="1380" y="660"/>
                    <a:pt x="1429" y="647"/>
                    <a:pt x="1494" y="617"/>
                  </a:cubicBezTo>
                  <a:cubicBezTo>
                    <a:pt x="1559" y="591"/>
                    <a:pt x="1602" y="526"/>
                    <a:pt x="1623" y="427"/>
                  </a:cubicBezTo>
                  <a:cubicBezTo>
                    <a:pt x="1628" y="412"/>
                    <a:pt x="1630" y="401"/>
                    <a:pt x="1630" y="391"/>
                  </a:cubicBezTo>
                  <a:cubicBezTo>
                    <a:pt x="1630" y="335"/>
                    <a:pt x="1611" y="276"/>
                    <a:pt x="1570" y="214"/>
                  </a:cubicBezTo>
                  <a:cubicBezTo>
                    <a:pt x="1531" y="151"/>
                    <a:pt x="1473" y="104"/>
                    <a:pt x="1395" y="67"/>
                  </a:cubicBezTo>
                  <a:cubicBezTo>
                    <a:pt x="1328" y="41"/>
                    <a:pt x="1223" y="24"/>
                    <a:pt x="1078" y="13"/>
                  </a:cubicBezTo>
                  <a:cubicBezTo>
                    <a:pt x="960" y="7"/>
                    <a:pt x="843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147625" y="3145525"/>
              <a:ext cx="60900" cy="107475"/>
            </a:xfrm>
            <a:custGeom>
              <a:avLst/>
              <a:gdLst/>
              <a:ahLst/>
              <a:cxnLst/>
              <a:rect l="l" t="t" r="r" b="b"/>
              <a:pathLst>
                <a:path w="2436" h="4299" extrusionOk="0">
                  <a:moveTo>
                    <a:pt x="2173" y="1"/>
                  </a:moveTo>
                  <a:cubicBezTo>
                    <a:pt x="2166" y="1"/>
                    <a:pt x="2160" y="1"/>
                    <a:pt x="2153" y="1"/>
                  </a:cubicBezTo>
                  <a:cubicBezTo>
                    <a:pt x="2112" y="1"/>
                    <a:pt x="2048" y="8"/>
                    <a:pt x="1962" y="12"/>
                  </a:cubicBezTo>
                  <a:cubicBezTo>
                    <a:pt x="1882" y="19"/>
                    <a:pt x="1746" y="25"/>
                    <a:pt x="1554" y="34"/>
                  </a:cubicBezTo>
                  <a:cubicBezTo>
                    <a:pt x="1365" y="42"/>
                    <a:pt x="1164" y="51"/>
                    <a:pt x="951" y="55"/>
                  </a:cubicBezTo>
                  <a:cubicBezTo>
                    <a:pt x="740" y="62"/>
                    <a:pt x="558" y="70"/>
                    <a:pt x="410" y="81"/>
                  </a:cubicBezTo>
                  <a:cubicBezTo>
                    <a:pt x="259" y="92"/>
                    <a:pt x="173" y="98"/>
                    <a:pt x="151" y="105"/>
                  </a:cubicBezTo>
                  <a:cubicBezTo>
                    <a:pt x="71" y="150"/>
                    <a:pt x="22" y="223"/>
                    <a:pt x="7" y="325"/>
                  </a:cubicBezTo>
                  <a:cubicBezTo>
                    <a:pt x="2" y="344"/>
                    <a:pt x="0" y="363"/>
                    <a:pt x="0" y="383"/>
                  </a:cubicBezTo>
                  <a:cubicBezTo>
                    <a:pt x="0" y="460"/>
                    <a:pt x="28" y="527"/>
                    <a:pt x="78" y="583"/>
                  </a:cubicBezTo>
                  <a:cubicBezTo>
                    <a:pt x="99" y="609"/>
                    <a:pt x="125" y="624"/>
                    <a:pt x="147" y="635"/>
                  </a:cubicBezTo>
                  <a:cubicBezTo>
                    <a:pt x="168" y="646"/>
                    <a:pt x="205" y="652"/>
                    <a:pt x="257" y="652"/>
                  </a:cubicBezTo>
                  <a:cubicBezTo>
                    <a:pt x="311" y="652"/>
                    <a:pt x="395" y="648"/>
                    <a:pt x="507" y="637"/>
                  </a:cubicBezTo>
                  <a:lnTo>
                    <a:pt x="862" y="620"/>
                  </a:lnTo>
                  <a:lnTo>
                    <a:pt x="843" y="1236"/>
                  </a:lnTo>
                  <a:cubicBezTo>
                    <a:pt x="841" y="1355"/>
                    <a:pt x="839" y="1508"/>
                    <a:pt x="839" y="1697"/>
                  </a:cubicBezTo>
                  <a:lnTo>
                    <a:pt x="839" y="2167"/>
                  </a:lnTo>
                  <a:cubicBezTo>
                    <a:pt x="839" y="2389"/>
                    <a:pt x="843" y="2663"/>
                    <a:pt x="849" y="2991"/>
                  </a:cubicBezTo>
                  <a:lnTo>
                    <a:pt x="869" y="4135"/>
                  </a:lnTo>
                  <a:lnTo>
                    <a:pt x="946" y="4215"/>
                  </a:lnTo>
                  <a:cubicBezTo>
                    <a:pt x="1000" y="4269"/>
                    <a:pt x="1063" y="4297"/>
                    <a:pt x="1132" y="4299"/>
                  </a:cubicBezTo>
                  <a:lnTo>
                    <a:pt x="1201" y="4299"/>
                  </a:lnTo>
                  <a:cubicBezTo>
                    <a:pt x="1240" y="4299"/>
                    <a:pt x="1291" y="4269"/>
                    <a:pt x="1347" y="4206"/>
                  </a:cubicBezTo>
                  <a:lnTo>
                    <a:pt x="1427" y="4120"/>
                  </a:lnTo>
                  <a:lnTo>
                    <a:pt x="1403" y="2823"/>
                  </a:lnTo>
                  <a:cubicBezTo>
                    <a:pt x="1395" y="2454"/>
                    <a:pt x="1393" y="2107"/>
                    <a:pt x="1393" y="1775"/>
                  </a:cubicBezTo>
                  <a:cubicBezTo>
                    <a:pt x="1393" y="1445"/>
                    <a:pt x="1399" y="1215"/>
                    <a:pt x="1403" y="1077"/>
                  </a:cubicBezTo>
                  <a:cubicBezTo>
                    <a:pt x="1405" y="1027"/>
                    <a:pt x="1410" y="984"/>
                    <a:pt x="1410" y="947"/>
                  </a:cubicBezTo>
                  <a:cubicBezTo>
                    <a:pt x="1412" y="838"/>
                    <a:pt x="1421" y="756"/>
                    <a:pt x="1434" y="708"/>
                  </a:cubicBezTo>
                  <a:cubicBezTo>
                    <a:pt x="1446" y="659"/>
                    <a:pt x="1479" y="626"/>
                    <a:pt x="1530" y="613"/>
                  </a:cubicBezTo>
                  <a:cubicBezTo>
                    <a:pt x="1582" y="596"/>
                    <a:pt x="1664" y="585"/>
                    <a:pt x="1781" y="581"/>
                  </a:cubicBezTo>
                  <a:cubicBezTo>
                    <a:pt x="1824" y="575"/>
                    <a:pt x="1869" y="572"/>
                    <a:pt x="1921" y="570"/>
                  </a:cubicBezTo>
                  <a:cubicBezTo>
                    <a:pt x="2020" y="564"/>
                    <a:pt x="2099" y="557"/>
                    <a:pt x="2156" y="549"/>
                  </a:cubicBezTo>
                  <a:cubicBezTo>
                    <a:pt x="2212" y="540"/>
                    <a:pt x="2253" y="529"/>
                    <a:pt x="2283" y="519"/>
                  </a:cubicBezTo>
                  <a:cubicBezTo>
                    <a:pt x="2313" y="508"/>
                    <a:pt x="2337" y="488"/>
                    <a:pt x="2354" y="467"/>
                  </a:cubicBezTo>
                  <a:cubicBezTo>
                    <a:pt x="2408" y="417"/>
                    <a:pt x="2436" y="357"/>
                    <a:pt x="2436" y="290"/>
                  </a:cubicBezTo>
                  <a:cubicBezTo>
                    <a:pt x="2436" y="284"/>
                    <a:pt x="2436" y="260"/>
                    <a:pt x="2434" y="219"/>
                  </a:cubicBezTo>
                  <a:cubicBezTo>
                    <a:pt x="2434" y="182"/>
                    <a:pt x="2399" y="131"/>
                    <a:pt x="2330" y="75"/>
                  </a:cubicBezTo>
                  <a:cubicBezTo>
                    <a:pt x="2304" y="47"/>
                    <a:pt x="2276" y="25"/>
                    <a:pt x="2253" y="14"/>
                  </a:cubicBezTo>
                  <a:cubicBezTo>
                    <a:pt x="2233" y="5"/>
                    <a:pt x="2204" y="1"/>
                    <a:pt x="2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66600" y="3159775"/>
              <a:ext cx="79925" cy="47100"/>
            </a:xfrm>
            <a:custGeom>
              <a:avLst/>
              <a:gdLst/>
              <a:ahLst/>
              <a:cxnLst/>
              <a:rect l="l" t="t" r="r" b="b"/>
              <a:pathLst>
                <a:path w="3197" h="1884" extrusionOk="0">
                  <a:moveTo>
                    <a:pt x="2791" y="0"/>
                  </a:moveTo>
                  <a:cubicBezTo>
                    <a:pt x="2761" y="0"/>
                    <a:pt x="2705" y="0"/>
                    <a:pt x="2623" y="2"/>
                  </a:cubicBezTo>
                  <a:cubicBezTo>
                    <a:pt x="2539" y="2"/>
                    <a:pt x="2427" y="9"/>
                    <a:pt x="2278" y="20"/>
                  </a:cubicBezTo>
                  <a:cubicBezTo>
                    <a:pt x="1673" y="63"/>
                    <a:pt x="1244" y="89"/>
                    <a:pt x="994" y="99"/>
                  </a:cubicBezTo>
                  <a:cubicBezTo>
                    <a:pt x="910" y="104"/>
                    <a:pt x="836" y="106"/>
                    <a:pt x="780" y="106"/>
                  </a:cubicBezTo>
                  <a:cubicBezTo>
                    <a:pt x="662" y="106"/>
                    <a:pt x="595" y="99"/>
                    <a:pt x="578" y="86"/>
                  </a:cubicBezTo>
                  <a:cubicBezTo>
                    <a:pt x="554" y="76"/>
                    <a:pt x="522" y="67"/>
                    <a:pt x="479" y="63"/>
                  </a:cubicBezTo>
                  <a:cubicBezTo>
                    <a:pt x="435" y="54"/>
                    <a:pt x="392" y="52"/>
                    <a:pt x="347" y="52"/>
                  </a:cubicBezTo>
                  <a:cubicBezTo>
                    <a:pt x="244" y="52"/>
                    <a:pt x="162" y="78"/>
                    <a:pt x="97" y="130"/>
                  </a:cubicBezTo>
                  <a:cubicBezTo>
                    <a:pt x="32" y="181"/>
                    <a:pt x="0" y="246"/>
                    <a:pt x="0" y="326"/>
                  </a:cubicBezTo>
                  <a:cubicBezTo>
                    <a:pt x="0" y="433"/>
                    <a:pt x="26" y="509"/>
                    <a:pt x="80" y="558"/>
                  </a:cubicBezTo>
                  <a:cubicBezTo>
                    <a:pt x="136" y="604"/>
                    <a:pt x="233" y="638"/>
                    <a:pt x="379" y="658"/>
                  </a:cubicBezTo>
                  <a:cubicBezTo>
                    <a:pt x="453" y="666"/>
                    <a:pt x="543" y="668"/>
                    <a:pt x="662" y="671"/>
                  </a:cubicBezTo>
                  <a:cubicBezTo>
                    <a:pt x="944" y="671"/>
                    <a:pt x="1360" y="649"/>
                    <a:pt x="1912" y="610"/>
                  </a:cubicBezTo>
                  <a:cubicBezTo>
                    <a:pt x="2073" y="595"/>
                    <a:pt x="2237" y="584"/>
                    <a:pt x="2399" y="578"/>
                  </a:cubicBezTo>
                  <a:cubicBezTo>
                    <a:pt x="2561" y="571"/>
                    <a:pt x="2679" y="567"/>
                    <a:pt x="2752" y="567"/>
                  </a:cubicBezTo>
                  <a:cubicBezTo>
                    <a:pt x="2836" y="567"/>
                    <a:pt x="2901" y="563"/>
                    <a:pt x="2942" y="561"/>
                  </a:cubicBezTo>
                  <a:cubicBezTo>
                    <a:pt x="2985" y="558"/>
                    <a:pt x="3017" y="550"/>
                    <a:pt x="3041" y="537"/>
                  </a:cubicBezTo>
                  <a:cubicBezTo>
                    <a:pt x="3065" y="526"/>
                    <a:pt x="3089" y="507"/>
                    <a:pt x="3110" y="481"/>
                  </a:cubicBezTo>
                  <a:cubicBezTo>
                    <a:pt x="3168" y="418"/>
                    <a:pt x="3196" y="356"/>
                    <a:pt x="3196" y="291"/>
                  </a:cubicBezTo>
                  <a:cubicBezTo>
                    <a:pt x="3196" y="259"/>
                    <a:pt x="3186" y="211"/>
                    <a:pt x="3160" y="147"/>
                  </a:cubicBezTo>
                  <a:cubicBezTo>
                    <a:pt x="3136" y="82"/>
                    <a:pt x="3056" y="35"/>
                    <a:pt x="2925" y="7"/>
                  </a:cubicBezTo>
                  <a:cubicBezTo>
                    <a:pt x="2899" y="2"/>
                    <a:pt x="2856" y="0"/>
                    <a:pt x="2791" y="0"/>
                  </a:cubicBezTo>
                  <a:close/>
                  <a:moveTo>
                    <a:pt x="2879" y="1194"/>
                  </a:moveTo>
                  <a:cubicBezTo>
                    <a:pt x="2845" y="1194"/>
                    <a:pt x="2765" y="1196"/>
                    <a:pt x="2642" y="1207"/>
                  </a:cubicBezTo>
                  <a:cubicBezTo>
                    <a:pt x="2522" y="1218"/>
                    <a:pt x="2382" y="1229"/>
                    <a:pt x="2226" y="1242"/>
                  </a:cubicBezTo>
                  <a:cubicBezTo>
                    <a:pt x="2071" y="1252"/>
                    <a:pt x="1871" y="1265"/>
                    <a:pt x="1632" y="1280"/>
                  </a:cubicBezTo>
                  <a:cubicBezTo>
                    <a:pt x="1390" y="1293"/>
                    <a:pt x="1166" y="1304"/>
                    <a:pt x="953" y="1309"/>
                  </a:cubicBezTo>
                  <a:cubicBezTo>
                    <a:pt x="782" y="1313"/>
                    <a:pt x="647" y="1315"/>
                    <a:pt x="543" y="1319"/>
                  </a:cubicBezTo>
                  <a:cubicBezTo>
                    <a:pt x="438" y="1326"/>
                    <a:pt x="362" y="1330"/>
                    <a:pt x="308" y="1337"/>
                  </a:cubicBezTo>
                  <a:cubicBezTo>
                    <a:pt x="254" y="1341"/>
                    <a:pt x="218" y="1349"/>
                    <a:pt x="194" y="1358"/>
                  </a:cubicBezTo>
                  <a:cubicBezTo>
                    <a:pt x="168" y="1367"/>
                    <a:pt x="149" y="1377"/>
                    <a:pt x="134" y="1393"/>
                  </a:cubicBezTo>
                  <a:cubicBezTo>
                    <a:pt x="80" y="1446"/>
                    <a:pt x="54" y="1509"/>
                    <a:pt x="54" y="1576"/>
                  </a:cubicBezTo>
                  <a:cubicBezTo>
                    <a:pt x="54" y="1604"/>
                    <a:pt x="65" y="1651"/>
                    <a:pt x="86" y="1722"/>
                  </a:cubicBezTo>
                  <a:cubicBezTo>
                    <a:pt x="104" y="1791"/>
                    <a:pt x="172" y="1839"/>
                    <a:pt x="280" y="1865"/>
                  </a:cubicBezTo>
                  <a:cubicBezTo>
                    <a:pt x="326" y="1873"/>
                    <a:pt x="420" y="1875"/>
                    <a:pt x="563" y="1884"/>
                  </a:cubicBezTo>
                  <a:cubicBezTo>
                    <a:pt x="612" y="1884"/>
                    <a:pt x="716" y="1880"/>
                    <a:pt x="864" y="1878"/>
                  </a:cubicBezTo>
                  <a:cubicBezTo>
                    <a:pt x="1011" y="1875"/>
                    <a:pt x="1235" y="1867"/>
                    <a:pt x="1535" y="1852"/>
                  </a:cubicBezTo>
                  <a:cubicBezTo>
                    <a:pt x="1834" y="1834"/>
                    <a:pt x="2106" y="1819"/>
                    <a:pt x="2349" y="1800"/>
                  </a:cubicBezTo>
                  <a:cubicBezTo>
                    <a:pt x="2504" y="1787"/>
                    <a:pt x="2632" y="1776"/>
                    <a:pt x="2726" y="1768"/>
                  </a:cubicBezTo>
                  <a:cubicBezTo>
                    <a:pt x="2819" y="1759"/>
                    <a:pt x="2892" y="1750"/>
                    <a:pt x="2942" y="1744"/>
                  </a:cubicBezTo>
                  <a:cubicBezTo>
                    <a:pt x="2989" y="1735"/>
                    <a:pt x="3026" y="1724"/>
                    <a:pt x="3052" y="1714"/>
                  </a:cubicBezTo>
                  <a:cubicBezTo>
                    <a:pt x="3076" y="1703"/>
                    <a:pt x="3095" y="1686"/>
                    <a:pt x="3110" y="1668"/>
                  </a:cubicBezTo>
                  <a:cubicBezTo>
                    <a:pt x="3164" y="1608"/>
                    <a:pt x="3192" y="1550"/>
                    <a:pt x="3192" y="1485"/>
                  </a:cubicBezTo>
                  <a:cubicBezTo>
                    <a:pt x="3192" y="1444"/>
                    <a:pt x="3173" y="1390"/>
                    <a:pt x="3138" y="1317"/>
                  </a:cubicBezTo>
                  <a:cubicBezTo>
                    <a:pt x="3104" y="1244"/>
                    <a:pt x="3017" y="1205"/>
                    <a:pt x="2879" y="1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408100" y="3025950"/>
              <a:ext cx="207175" cy="238450"/>
            </a:xfrm>
            <a:custGeom>
              <a:avLst/>
              <a:gdLst/>
              <a:ahLst/>
              <a:cxnLst/>
              <a:rect l="l" t="t" r="r" b="b"/>
              <a:pathLst>
                <a:path w="8287" h="9538" extrusionOk="0">
                  <a:moveTo>
                    <a:pt x="4340" y="1212"/>
                  </a:moveTo>
                  <a:cubicBezTo>
                    <a:pt x="4353" y="1245"/>
                    <a:pt x="4366" y="1277"/>
                    <a:pt x="4379" y="1310"/>
                  </a:cubicBezTo>
                  <a:cubicBezTo>
                    <a:pt x="4506" y="1627"/>
                    <a:pt x="4636" y="1946"/>
                    <a:pt x="4763" y="2263"/>
                  </a:cubicBezTo>
                  <a:lnTo>
                    <a:pt x="5231" y="3426"/>
                  </a:lnTo>
                  <a:cubicBezTo>
                    <a:pt x="5401" y="3849"/>
                    <a:pt x="5571" y="4273"/>
                    <a:pt x="5744" y="4698"/>
                  </a:cubicBezTo>
                  <a:cubicBezTo>
                    <a:pt x="5916" y="5127"/>
                    <a:pt x="6088" y="5552"/>
                    <a:pt x="6256" y="5980"/>
                  </a:cubicBezTo>
                  <a:cubicBezTo>
                    <a:pt x="6418" y="6379"/>
                    <a:pt x="6578" y="6780"/>
                    <a:pt x="6739" y="7179"/>
                  </a:cubicBezTo>
                  <a:cubicBezTo>
                    <a:pt x="6875" y="7517"/>
                    <a:pt x="7011" y="7856"/>
                    <a:pt x="7147" y="8192"/>
                  </a:cubicBezTo>
                  <a:cubicBezTo>
                    <a:pt x="7233" y="8409"/>
                    <a:pt x="7322" y="8625"/>
                    <a:pt x="7409" y="8843"/>
                  </a:cubicBezTo>
                  <a:lnTo>
                    <a:pt x="891" y="8843"/>
                  </a:lnTo>
                  <a:lnTo>
                    <a:pt x="1054" y="8481"/>
                  </a:lnTo>
                  <a:cubicBezTo>
                    <a:pt x="1196" y="8164"/>
                    <a:pt x="1338" y="7849"/>
                    <a:pt x="1485" y="7530"/>
                  </a:cubicBezTo>
                  <a:cubicBezTo>
                    <a:pt x="1659" y="7142"/>
                    <a:pt x="1834" y="6756"/>
                    <a:pt x="2008" y="6368"/>
                  </a:cubicBezTo>
                  <a:cubicBezTo>
                    <a:pt x="2200" y="5944"/>
                    <a:pt x="2394" y="5521"/>
                    <a:pt x="2586" y="5095"/>
                  </a:cubicBezTo>
                  <a:cubicBezTo>
                    <a:pt x="2780" y="4666"/>
                    <a:pt x="2974" y="4237"/>
                    <a:pt x="3168" y="3806"/>
                  </a:cubicBezTo>
                  <a:cubicBezTo>
                    <a:pt x="3347" y="3407"/>
                    <a:pt x="3528" y="3006"/>
                    <a:pt x="3709" y="2607"/>
                  </a:cubicBezTo>
                  <a:cubicBezTo>
                    <a:pt x="3860" y="2271"/>
                    <a:pt x="4013" y="1937"/>
                    <a:pt x="4164" y="1601"/>
                  </a:cubicBezTo>
                  <a:cubicBezTo>
                    <a:pt x="4222" y="1472"/>
                    <a:pt x="4281" y="1342"/>
                    <a:pt x="4340" y="1212"/>
                  </a:cubicBezTo>
                  <a:close/>
                  <a:moveTo>
                    <a:pt x="4357" y="1"/>
                  </a:moveTo>
                  <a:cubicBezTo>
                    <a:pt x="4313" y="1"/>
                    <a:pt x="4270" y="10"/>
                    <a:pt x="4226" y="28"/>
                  </a:cubicBezTo>
                  <a:cubicBezTo>
                    <a:pt x="4164" y="53"/>
                    <a:pt x="4090" y="103"/>
                    <a:pt x="4062" y="168"/>
                  </a:cubicBezTo>
                  <a:cubicBezTo>
                    <a:pt x="4026" y="245"/>
                    <a:pt x="3989" y="327"/>
                    <a:pt x="3955" y="405"/>
                  </a:cubicBezTo>
                  <a:lnTo>
                    <a:pt x="3664" y="1051"/>
                  </a:lnTo>
                  <a:cubicBezTo>
                    <a:pt x="3519" y="1368"/>
                    <a:pt x="3377" y="1685"/>
                    <a:pt x="3233" y="2002"/>
                  </a:cubicBezTo>
                  <a:cubicBezTo>
                    <a:pt x="3056" y="2390"/>
                    <a:pt x="2881" y="2776"/>
                    <a:pt x="2707" y="3164"/>
                  </a:cubicBezTo>
                  <a:cubicBezTo>
                    <a:pt x="2515" y="3588"/>
                    <a:pt x="2321" y="4013"/>
                    <a:pt x="2129" y="4437"/>
                  </a:cubicBezTo>
                  <a:cubicBezTo>
                    <a:pt x="1935" y="4866"/>
                    <a:pt x="1741" y="5295"/>
                    <a:pt x="1547" y="5726"/>
                  </a:cubicBezTo>
                  <a:cubicBezTo>
                    <a:pt x="1368" y="6125"/>
                    <a:pt x="1187" y="6526"/>
                    <a:pt x="1006" y="6924"/>
                  </a:cubicBezTo>
                  <a:cubicBezTo>
                    <a:pt x="855" y="7261"/>
                    <a:pt x="702" y="7595"/>
                    <a:pt x="552" y="7931"/>
                  </a:cubicBezTo>
                  <a:cubicBezTo>
                    <a:pt x="442" y="8175"/>
                    <a:pt x="330" y="8420"/>
                    <a:pt x="222" y="8662"/>
                  </a:cubicBezTo>
                  <a:cubicBezTo>
                    <a:pt x="178" y="8765"/>
                    <a:pt x="130" y="8865"/>
                    <a:pt x="84" y="8967"/>
                  </a:cubicBezTo>
                  <a:lnTo>
                    <a:pt x="84" y="8967"/>
                  </a:lnTo>
                  <a:cubicBezTo>
                    <a:pt x="32" y="9027"/>
                    <a:pt x="0" y="9104"/>
                    <a:pt x="4" y="9187"/>
                  </a:cubicBezTo>
                  <a:cubicBezTo>
                    <a:pt x="9" y="9300"/>
                    <a:pt x="64" y="9403"/>
                    <a:pt x="149" y="9467"/>
                  </a:cubicBezTo>
                  <a:lnTo>
                    <a:pt x="149" y="9467"/>
                  </a:lnTo>
                  <a:cubicBezTo>
                    <a:pt x="153" y="9469"/>
                    <a:pt x="156" y="9472"/>
                    <a:pt x="159" y="9474"/>
                  </a:cubicBezTo>
                  <a:lnTo>
                    <a:pt x="159" y="9474"/>
                  </a:lnTo>
                  <a:cubicBezTo>
                    <a:pt x="186" y="9492"/>
                    <a:pt x="215" y="9507"/>
                    <a:pt x="247" y="9517"/>
                  </a:cubicBezTo>
                  <a:lnTo>
                    <a:pt x="247" y="9517"/>
                  </a:lnTo>
                  <a:cubicBezTo>
                    <a:pt x="284" y="9530"/>
                    <a:pt x="323" y="9538"/>
                    <a:pt x="362" y="9538"/>
                  </a:cubicBezTo>
                  <a:cubicBezTo>
                    <a:pt x="381" y="9538"/>
                    <a:pt x="399" y="9536"/>
                    <a:pt x="417" y="9532"/>
                  </a:cubicBezTo>
                  <a:lnTo>
                    <a:pt x="7914" y="9532"/>
                  </a:lnTo>
                  <a:cubicBezTo>
                    <a:pt x="8024" y="9532"/>
                    <a:pt x="8119" y="9481"/>
                    <a:pt x="8183" y="9397"/>
                  </a:cubicBezTo>
                  <a:cubicBezTo>
                    <a:pt x="8246" y="9319"/>
                    <a:pt x="8287" y="9196"/>
                    <a:pt x="8246" y="9099"/>
                  </a:cubicBezTo>
                  <a:cubicBezTo>
                    <a:pt x="8213" y="9019"/>
                    <a:pt x="8181" y="8940"/>
                    <a:pt x="8151" y="8862"/>
                  </a:cubicBezTo>
                  <a:cubicBezTo>
                    <a:pt x="8065" y="8647"/>
                    <a:pt x="7979" y="8431"/>
                    <a:pt x="7892" y="8218"/>
                  </a:cubicBezTo>
                  <a:cubicBezTo>
                    <a:pt x="7765" y="7899"/>
                    <a:pt x="7636" y="7582"/>
                    <a:pt x="7511" y="7263"/>
                  </a:cubicBezTo>
                  <a:lnTo>
                    <a:pt x="7041" y="6099"/>
                  </a:lnTo>
                  <a:cubicBezTo>
                    <a:pt x="6871" y="5677"/>
                    <a:pt x="6703" y="5254"/>
                    <a:pt x="6530" y="4827"/>
                  </a:cubicBezTo>
                  <a:cubicBezTo>
                    <a:pt x="6358" y="4401"/>
                    <a:pt x="6185" y="3974"/>
                    <a:pt x="6015" y="3545"/>
                  </a:cubicBezTo>
                  <a:cubicBezTo>
                    <a:pt x="5853" y="3146"/>
                    <a:pt x="5694" y="2745"/>
                    <a:pt x="5532" y="2347"/>
                  </a:cubicBezTo>
                  <a:cubicBezTo>
                    <a:pt x="5399" y="2010"/>
                    <a:pt x="5261" y="1670"/>
                    <a:pt x="5125" y="1334"/>
                  </a:cubicBezTo>
                  <a:cubicBezTo>
                    <a:pt x="5028" y="1092"/>
                    <a:pt x="4929" y="849"/>
                    <a:pt x="4832" y="607"/>
                  </a:cubicBezTo>
                  <a:cubicBezTo>
                    <a:pt x="4787" y="491"/>
                    <a:pt x="4741" y="377"/>
                    <a:pt x="4694" y="263"/>
                  </a:cubicBezTo>
                  <a:cubicBezTo>
                    <a:pt x="4692" y="256"/>
                    <a:pt x="4692" y="252"/>
                    <a:pt x="4690" y="247"/>
                  </a:cubicBezTo>
                  <a:cubicBezTo>
                    <a:pt x="4668" y="191"/>
                    <a:pt x="4644" y="140"/>
                    <a:pt x="4601" y="97"/>
                  </a:cubicBezTo>
                  <a:cubicBezTo>
                    <a:pt x="4547" y="43"/>
                    <a:pt x="4476" y="15"/>
                    <a:pt x="4403" y="4"/>
                  </a:cubicBezTo>
                  <a:cubicBezTo>
                    <a:pt x="4388" y="2"/>
                    <a:pt x="4372" y="1"/>
                    <a:pt x="4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415781" y="4664477"/>
            <a:ext cx="888364" cy="248238"/>
            <a:chOff x="1777125" y="4019500"/>
            <a:chExt cx="1297450" cy="362550"/>
          </a:xfrm>
        </p:grpSpPr>
        <p:sp>
          <p:nvSpPr>
            <p:cNvPr id="47" name="Google Shape;47;p2"/>
            <p:cNvSpPr/>
            <p:nvPr/>
          </p:nvSpPr>
          <p:spPr>
            <a:xfrm>
              <a:off x="2739775" y="4205775"/>
              <a:ext cx="328100" cy="4075"/>
            </a:xfrm>
            <a:custGeom>
              <a:avLst/>
              <a:gdLst/>
              <a:ahLst/>
              <a:cxnLst/>
              <a:rect l="l" t="t" r="r" b="b"/>
              <a:pathLst>
                <a:path w="13124" h="163" extrusionOk="0">
                  <a:moveTo>
                    <a:pt x="1" y="0"/>
                  </a:moveTo>
                  <a:lnTo>
                    <a:pt x="1" y="162"/>
                  </a:lnTo>
                  <a:lnTo>
                    <a:pt x="13124" y="162"/>
                  </a:lnTo>
                  <a:lnTo>
                    <a:pt x="13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5200" y="4203175"/>
              <a:ext cx="337325" cy="9225"/>
            </a:xfrm>
            <a:custGeom>
              <a:avLst/>
              <a:gdLst/>
              <a:ahLst/>
              <a:cxnLst/>
              <a:rect l="l" t="t" r="r" b="b"/>
              <a:pathLst>
                <a:path w="13493" h="369" extrusionOk="0">
                  <a:moveTo>
                    <a:pt x="375" y="0"/>
                  </a:moveTo>
                  <a:cubicBezTo>
                    <a:pt x="319" y="0"/>
                    <a:pt x="262" y="0"/>
                    <a:pt x="205" y="1"/>
                  </a:cubicBezTo>
                  <a:lnTo>
                    <a:pt x="184" y="1"/>
                  </a:lnTo>
                  <a:cubicBezTo>
                    <a:pt x="84" y="1"/>
                    <a:pt x="0" y="85"/>
                    <a:pt x="0" y="184"/>
                  </a:cubicBezTo>
                  <a:cubicBezTo>
                    <a:pt x="0" y="283"/>
                    <a:pt x="84" y="367"/>
                    <a:pt x="184" y="367"/>
                  </a:cubicBezTo>
                  <a:lnTo>
                    <a:pt x="12779" y="367"/>
                  </a:lnTo>
                  <a:cubicBezTo>
                    <a:pt x="12892" y="367"/>
                    <a:pt x="13005" y="368"/>
                    <a:pt x="13118" y="368"/>
                  </a:cubicBezTo>
                  <a:cubicBezTo>
                    <a:pt x="13174" y="368"/>
                    <a:pt x="13231" y="368"/>
                    <a:pt x="13288" y="367"/>
                  </a:cubicBezTo>
                  <a:lnTo>
                    <a:pt x="13309" y="367"/>
                  </a:lnTo>
                  <a:cubicBezTo>
                    <a:pt x="13408" y="367"/>
                    <a:pt x="13492" y="283"/>
                    <a:pt x="13492" y="184"/>
                  </a:cubicBezTo>
                  <a:cubicBezTo>
                    <a:pt x="13492" y="85"/>
                    <a:pt x="13408" y="1"/>
                    <a:pt x="13309" y="1"/>
                  </a:cubicBezTo>
                  <a:lnTo>
                    <a:pt x="714" y="1"/>
                  </a:lnTo>
                  <a:cubicBezTo>
                    <a:pt x="602" y="1"/>
                    <a:pt x="489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33150" y="4201200"/>
              <a:ext cx="341425" cy="13275"/>
            </a:xfrm>
            <a:custGeom>
              <a:avLst/>
              <a:gdLst/>
              <a:ahLst/>
              <a:cxnLst/>
              <a:rect l="l" t="t" r="r" b="b"/>
              <a:pathLst>
                <a:path w="13657" h="531" extrusionOk="0">
                  <a:moveTo>
                    <a:pt x="13391" y="162"/>
                  </a:moveTo>
                  <a:cubicBezTo>
                    <a:pt x="13445" y="162"/>
                    <a:pt x="13495" y="209"/>
                    <a:pt x="13495" y="263"/>
                  </a:cubicBezTo>
                  <a:cubicBezTo>
                    <a:pt x="13495" y="317"/>
                    <a:pt x="13445" y="367"/>
                    <a:pt x="13391" y="367"/>
                  </a:cubicBezTo>
                  <a:lnTo>
                    <a:pt x="266" y="367"/>
                  </a:lnTo>
                  <a:cubicBezTo>
                    <a:pt x="212" y="367"/>
                    <a:pt x="162" y="317"/>
                    <a:pt x="162" y="263"/>
                  </a:cubicBezTo>
                  <a:cubicBezTo>
                    <a:pt x="162" y="209"/>
                    <a:pt x="212" y="162"/>
                    <a:pt x="266" y="162"/>
                  </a:cubicBezTo>
                  <a:close/>
                  <a:moveTo>
                    <a:pt x="401" y="0"/>
                  </a:moveTo>
                  <a:cubicBezTo>
                    <a:pt x="363" y="0"/>
                    <a:pt x="325" y="1"/>
                    <a:pt x="287" y="2"/>
                  </a:cubicBezTo>
                  <a:lnTo>
                    <a:pt x="266" y="2"/>
                  </a:lnTo>
                  <a:cubicBezTo>
                    <a:pt x="123" y="2"/>
                    <a:pt x="0" y="123"/>
                    <a:pt x="0" y="265"/>
                  </a:cubicBezTo>
                  <a:cubicBezTo>
                    <a:pt x="0" y="410"/>
                    <a:pt x="123" y="530"/>
                    <a:pt x="266" y="530"/>
                  </a:cubicBezTo>
                  <a:lnTo>
                    <a:pt x="13391" y="530"/>
                  </a:lnTo>
                  <a:cubicBezTo>
                    <a:pt x="13533" y="530"/>
                    <a:pt x="13656" y="410"/>
                    <a:pt x="13656" y="265"/>
                  </a:cubicBezTo>
                  <a:cubicBezTo>
                    <a:pt x="13656" y="123"/>
                    <a:pt x="13533" y="2"/>
                    <a:pt x="13391" y="2"/>
                  </a:cubicBezTo>
                  <a:lnTo>
                    <a:pt x="630" y="2"/>
                  </a:lnTo>
                  <a:cubicBezTo>
                    <a:pt x="554" y="2"/>
                    <a:pt x="477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04350" y="4145750"/>
              <a:ext cx="96050" cy="160225"/>
            </a:xfrm>
            <a:custGeom>
              <a:avLst/>
              <a:gdLst/>
              <a:ahLst/>
              <a:cxnLst/>
              <a:rect l="l" t="t" r="r" b="b"/>
              <a:pathLst>
                <a:path w="3842" h="6409" extrusionOk="0">
                  <a:moveTo>
                    <a:pt x="2001" y="1095"/>
                  </a:moveTo>
                  <a:cubicBezTo>
                    <a:pt x="2042" y="1095"/>
                    <a:pt x="2076" y="1106"/>
                    <a:pt x="2106" y="1132"/>
                  </a:cubicBezTo>
                  <a:cubicBezTo>
                    <a:pt x="2154" y="1160"/>
                    <a:pt x="2223" y="1229"/>
                    <a:pt x="2309" y="1332"/>
                  </a:cubicBezTo>
                  <a:cubicBezTo>
                    <a:pt x="2464" y="1524"/>
                    <a:pt x="2589" y="1791"/>
                    <a:pt x="2684" y="2136"/>
                  </a:cubicBezTo>
                  <a:cubicBezTo>
                    <a:pt x="2777" y="2481"/>
                    <a:pt x="2824" y="2824"/>
                    <a:pt x="2824" y="3169"/>
                  </a:cubicBezTo>
                  <a:lnTo>
                    <a:pt x="2824" y="3229"/>
                  </a:lnTo>
                  <a:cubicBezTo>
                    <a:pt x="2809" y="3636"/>
                    <a:pt x="2749" y="4031"/>
                    <a:pt x="2639" y="4402"/>
                  </a:cubicBezTo>
                  <a:cubicBezTo>
                    <a:pt x="2529" y="4777"/>
                    <a:pt x="2389" y="5061"/>
                    <a:pt x="2221" y="5253"/>
                  </a:cubicBezTo>
                  <a:cubicBezTo>
                    <a:pt x="2184" y="5287"/>
                    <a:pt x="2147" y="5318"/>
                    <a:pt x="2106" y="5346"/>
                  </a:cubicBezTo>
                  <a:cubicBezTo>
                    <a:pt x="2065" y="5371"/>
                    <a:pt x="2031" y="5384"/>
                    <a:pt x="2001" y="5384"/>
                  </a:cubicBezTo>
                  <a:cubicBezTo>
                    <a:pt x="1902" y="5384"/>
                    <a:pt x="1775" y="5309"/>
                    <a:pt x="1615" y="5162"/>
                  </a:cubicBezTo>
                  <a:cubicBezTo>
                    <a:pt x="1458" y="5014"/>
                    <a:pt x="1331" y="4852"/>
                    <a:pt x="1231" y="4677"/>
                  </a:cubicBezTo>
                  <a:cubicBezTo>
                    <a:pt x="1160" y="4542"/>
                    <a:pt x="1115" y="4414"/>
                    <a:pt x="1091" y="4296"/>
                  </a:cubicBezTo>
                  <a:cubicBezTo>
                    <a:pt x="1070" y="4177"/>
                    <a:pt x="1050" y="4001"/>
                    <a:pt x="1040" y="3761"/>
                  </a:cubicBezTo>
                  <a:lnTo>
                    <a:pt x="1040" y="3585"/>
                  </a:lnTo>
                  <a:cubicBezTo>
                    <a:pt x="1040" y="2998"/>
                    <a:pt x="1119" y="2470"/>
                    <a:pt x="1277" y="2005"/>
                  </a:cubicBezTo>
                  <a:cubicBezTo>
                    <a:pt x="1451" y="1492"/>
                    <a:pt x="1675" y="1190"/>
                    <a:pt x="1949" y="1104"/>
                  </a:cubicBezTo>
                  <a:cubicBezTo>
                    <a:pt x="1966" y="1100"/>
                    <a:pt x="1986" y="1095"/>
                    <a:pt x="2001" y="1095"/>
                  </a:cubicBezTo>
                  <a:close/>
                  <a:moveTo>
                    <a:pt x="1826" y="0"/>
                  </a:moveTo>
                  <a:cubicBezTo>
                    <a:pt x="1792" y="0"/>
                    <a:pt x="1759" y="3"/>
                    <a:pt x="1729" y="7"/>
                  </a:cubicBezTo>
                  <a:cubicBezTo>
                    <a:pt x="1660" y="18"/>
                    <a:pt x="1576" y="57"/>
                    <a:pt x="1477" y="121"/>
                  </a:cubicBezTo>
                  <a:cubicBezTo>
                    <a:pt x="770" y="488"/>
                    <a:pt x="318" y="1279"/>
                    <a:pt x="113" y="2496"/>
                  </a:cubicBezTo>
                  <a:cubicBezTo>
                    <a:pt x="37" y="2899"/>
                    <a:pt x="1" y="3270"/>
                    <a:pt x="1" y="3615"/>
                  </a:cubicBezTo>
                  <a:cubicBezTo>
                    <a:pt x="1" y="4458"/>
                    <a:pt x="221" y="5143"/>
                    <a:pt x="662" y="5669"/>
                  </a:cubicBezTo>
                  <a:cubicBezTo>
                    <a:pt x="783" y="5802"/>
                    <a:pt x="938" y="5934"/>
                    <a:pt x="1121" y="6068"/>
                  </a:cubicBezTo>
                  <a:cubicBezTo>
                    <a:pt x="1305" y="6197"/>
                    <a:pt x="1477" y="6290"/>
                    <a:pt x="1632" y="6350"/>
                  </a:cubicBezTo>
                  <a:cubicBezTo>
                    <a:pt x="1686" y="6365"/>
                    <a:pt x="1757" y="6382"/>
                    <a:pt x="1843" y="6393"/>
                  </a:cubicBezTo>
                  <a:cubicBezTo>
                    <a:pt x="1930" y="6404"/>
                    <a:pt x="2016" y="6408"/>
                    <a:pt x="2096" y="6408"/>
                  </a:cubicBezTo>
                  <a:lnTo>
                    <a:pt x="2167" y="6408"/>
                  </a:lnTo>
                  <a:cubicBezTo>
                    <a:pt x="2247" y="6408"/>
                    <a:pt x="2318" y="6399"/>
                    <a:pt x="2376" y="6382"/>
                  </a:cubicBezTo>
                  <a:cubicBezTo>
                    <a:pt x="2451" y="6359"/>
                    <a:pt x="2535" y="6315"/>
                    <a:pt x="2622" y="6251"/>
                  </a:cubicBezTo>
                  <a:cubicBezTo>
                    <a:pt x="3365" y="5695"/>
                    <a:pt x="3766" y="4729"/>
                    <a:pt x="3826" y="3341"/>
                  </a:cubicBezTo>
                  <a:cubicBezTo>
                    <a:pt x="3837" y="3203"/>
                    <a:pt x="3841" y="3076"/>
                    <a:pt x="3841" y="2966"/>
                  </a:cubicBezTo>
                  <a:cubicBezTo>
                    <a:pt x="3841" y="2850"/>
                    <a:pt x="3837" y="2751"/>
                    <a:pt x="3826" y="2671"/>
                  </a:cubicBezTo>
                  <a:cubicBezTo>
                    <a:pt x="3809" y="2503"/>
                    <a:pt x="3768" y="2294"/>
                    <a:pt x="3703" y="2042"/>
                  </a:cubicBezTo>
                  <a:cubicBezTo>
                    <a:pt x="3645" y="1774"/>
                    <a:pt x="3591" y="1565"/>
                    <a:pt x="3540" y="1423"/>
                  </a:cubicBezTo>
                  <a:cubicBezTo>
                    <a:pt x="3492" y="1274"/>
                    <a:pt x="3430" y="1145"/>
                    <a:pt x="3356" y="1037"/>
                  </a:cubicBezTo>
                  <a:cubicBezTo>
                    <a:pt x="3283" y="929"/>
                    <a:pt x="3182" y="794"/>
                    <a:pt x="3046" y="638"/>
                  </a:cubicBezTo>
                  <a:cubicBezTo>
                    <a:pt x="2861" y="423"/>
                    <a:pt x="2697" y="270"/>
                    <a:pt x="2555" y="184"/>
                  </a:cubicBezTo>
                  <a:cubicBezTo>
                    <a:pt x="2410" y="93"/>
                    <a:pt x="2234" y="39"/>
                    <a:pt x="2018" y="16"/>
                  </a:cubicBezTo>
                  <a:cubicBezTo>
                    <a:pt x="1943" y="5"/>
                    <a:pt x="1878" y="0"/>
                    <a:pt x="1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22625" y="4101350"/>
              <a:ext cx="63775" cy="216850"/>
            </a:xfrm>
            <a:custGeom>
              <a:avLst/>
              <a:gdLst/>
              <a:ahLst/>
              <a:cxnLst/>
              <a:rect l="l" t="t" r="r" b="b"/>
              <a:pathLst>
                <a:path w="2551" h="8674" extrusionOk="0">
                  <a:moveTo>
                    <a:pt x="373" y="1"/>
                  </a:moveTo>
                  <a:lnTo>
                    <a:pt x="184" y="175"/>
                  </a:lnTo>
                  <a:lnTo>
                    <a:pt x="1" y="343"/>
                  </a:lnTo>
                  <a:lnTo>
                    <a:pt x="16" y="4318"/>
                  </a:lnTo>
                  <a:cubicBezTo>
                    <a:pt x="16" y="5007"/>
                    <a:pt x="18" y="5589"/>
                    <a:pt x="24" y="6065"/>
                  </a:cubicBezTo>
                  <a:cubicBezTo>
                    <a:pt x="29" y="6542"/>
                    <a:pt x="35" y="6936"/>
                    <a:pt x="39" y="7249"/>
                  </a:cubicBezTo>
                  <a:cubicBezTo>
                    <a:pt x="46" y="7561"/>
                    <a:pt x="54" y="7809"/>
                    <a:pt x="61" y="7992"/>
                  </a:cubicBezTo>
                  <a:cubicBezTo>
                    <a:pt x="72" y="8175"/>
                    <a:pt x="87" y="8309"/>
                    <a:pt x="102" y="8393"/>
                  </a:cubicBezTo>
                  <a:cubicBezTo>
                    <a:pt x="119" y="8479"/>
                    <a:pt x="141" y="8535"/>
                    <a:pt x="166" y="8568"/>
                  </a:cubicBezTo>
                  <a:cubicBezTo>
                    <a:pt x="190" y="8600"/>
                    <a:pt x="227" y="8622"/>
                    <a:pt x="266" y="8632"/>
                  </a:cubicBezTo>
                  <a:cubicBezTo>
                    <a:pt x="342" y="8660"/>
                    <a:pt x="414" y="8674"/>
                    <a:pt x="491" y="8674"/>
                  </a:cubicBezTo>
                  <a:cubicBezTo>
                    <a:pt x="497" y="8674"/>
                    <a:pt x="503" y="8673"/>
                    <a:pt x="509" y="8673"/>
                  </a:cubicBezTo>
                  <a:cubicBezTo>
                    <a:pt x="593" y="8673"/>
                    <a:pt x="690" y="8645"/>
                    <a:pt x="802" y="8598"/>
                  </a:cubicBezTo>
                  <a:cubicBezTo>
                    <a:pt x="917" y="8548"/>
                    <a:pt x="996" y="8445"/>
                    <a:pt x="1042" y="8288"/>
                  </a:cubicBezTo>
                  <a:cubicBezTo>
                    <a:pt x="1052" y="8236"/>
                    <a:pt x="1059" y="8057"/>
                    <a:pt x="1059" y="7747"/>
                  </a:cubicBezTo>
                  <a:cubicBezTo>
                    <a:pt x="1059" y="7445"/>
                    <a:pt x="1057" y="7083"/>
                    <a:pt x="1050" y="6662"/>
                  </a:cubicBezTo>
                  <a:cubicBezTo>
                    <a:pt x="1046" y="6251"/>
                    <a:pt x="1042" y="5897"/>
                    <a:pt x="1042" y="5606"/>
                  </a:cubicBezTo>
                  <a:lnTo>
                    <a:pt x="1042" y="5363"/>
                  </a:lnTo>
                  <a:cubicBezTo>
                    <a:pt x="1042" y="5223"/>
                    <a:pt x="1046" y="5141"/>
                    <a:pt x="1050" y="5126"/>
                  </a:cubicBezTo>
                  <a:cubicBezTo>
                    <a:pt x="1057" y="5104"/>
                    <a:pt x="1085" y="5085"/>
                    <a:pt x="1134" y="5074"/>
                  </a:cubicBezTo>
                  <a:cubicBezTo>
                    <a:pt x="1182" y="5063"/>
                    <a:pt x="1242" y="5057"/>
                    <a:pt x="1311" y="5057"/>
                  </a:cubicBezTo>
                  <a:cubicBezTo>
                    <a:pt x="1714" y="5052"/>
                    <a:pt x="1964" y="4955"/>
                    <a:pt x="2063" y="4770"/>
                  </a:cubicBezTo>
                  <a:cubicBezTo>
                    <a:pt x="2119" y="4665"/>
                    <a:pt x="2149" y="4568"/>
                    <a:pt x="2149" y="4481"/>
                  </a:cubicBezTo>
                  <a:cubicBezTo>
                    <a:pt x="2149" y="4352"/>
                    <a:pt x="2093" y="4236"/>
                    <a:pt x="1983" y="4130"/>
                  </a:cubicBezTo>
                  <a:cubicBezTo>
                    <a:pt x="1932" y="4080"/>
                    <a:pt x="1886" y="4042"/>
                    <a:pt x="1848" y="4018"/>
                  </a:cubicBezTo>
                  <a:cubicBezTo>
                    <a:pt x="1811" y="3994"/>
                    <a:pt x="1759" y="3983"/>
                    <a:pt x="1695" y="3983"/>
                  </a:cubicBezTo>
                  <a:cubicBezTo>
                    <a:pt x="1630" y="3983"/>
                    <a:pt x="1535" y="3988"/>
                    <a:pt x="1406" y="3999"/>
                  </a:cubicBezTo>
                  <a:lnTo>
                    <a:pt x="1005" y="4033"/>
                  </a:lnTo>
                  <a:lnTo>
                    <a:pt x="1005" y="968"/>
                  </a:lnTo>
                  <a:lnTo>
                    <a:pt x="1537" y="1003"/>
                  </a:lnTo>
                  <a:cubicBezTo>
                    <a:pt x="1660" y="1014"/>
                    <a:pt x="1768" y="1020"/>
                    <a:pt x="1861" y="1020"/>
                  </a:cubicBezTo>
                  <a:cubicBezTo>
                    <a:pt x="2072" y="1020"/>
                    <a:pt x="2227" y="992"/>
                    <a:pt x="2333" y="940"/>
                  </a:cubicBezTo>
                  <a:cubicBezTo>
                    <a:pt x="2479" y="865"/>
                    <a:pt x="2550" y="731"/>
                    <a:pt x="2550" y="531"/>
                  </a:cubicBezTo>
                  <a:lnTo>
                    <a:pt x="2550" y="481"/>
                  </a:lnTo>
                  <a:cubicBezTo>
                    <a:pt x="2550" y="341"/>
                    <a:pt x="2505" y="229"/>
                    <a:pt x="2410" y="149"/>
                  </a:cubicBezTo>
                  <a:cubicBezTo>
                    <a:pt x="2382" y="115"/>
                    <a:pt x="2350" y="87"/>
                    <a:pt x="2313" y="65"/>
                  </a:cubicBezTo>
                  <a:cubicBezTo>
                    <a:pt x="2279" y="46"/>
                    <a:pt x="2227" y="31"/>
                    <a:pt x="2160" y="22"/>
                  </a:cubicBezTo>
                  <a:cubicBezTo>
                    <a:pt x="2093" y="13"/>
                    <a:pt x="1996" y="9"/>
                    <a:pt x="1865" y="7"/>
                  </a:cubicBezTo>
                  <a:cubicBezTo>
                    <a:pt x="1731" y="3"/>
                    <a:pt x="1548" y="1"/>
                    <a:pt x="1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777125" y="4076575"/>
              <a:ext cx="84450" cy="241025"/>
            </a:xfrm>
            <a:custGeom>
              <a:avLst/>
              <a:gdLst/>
              <a:ahLst/>
              <a:cxnLst/>
              <a:rect l="l" t="t" r="r" b="b"/>
              <a:pathLst>
                <a:path w="3378" h="9641" extrusionOk="0">
                  <a:moveTo>
                    <a:pt x="1475" y="0"/>
                  </a:moveTo>
                  <a:cubicBezTo>
                    <a:pt x="1415" y="0"/>
                    <a:pt x="1298" y="2"/>
                    <a:pt x="1126" y="7"/>
                  </a:cubicBezTo>
                  <a:cubicBezTo>
                    <a:pt x="953" y="9"/>
                    <a:pt x="805" y="32"/>
                    <a:pt x="682" y="78"/>
                  </a:cubicBezTo>
                  <a:cubicBezTo>
                    <a:pt x="552" y="123"/>
                    <a:pt x="453" y="201"/>
                    <a:pt x="386" y="308"/>
                  </a:cubicBezTo>
                  <a:cubicBezTo>
                    <a:pt x="318" y="416"/>
                    <a:pt x="264" y="625"/>
                    <a:pt x="229" y="938"/>
                  </a:cubicBezTo>
                  <a:cubicBezTo>
                    <a:pt x="193" y="1250"/>
                    <a:pt x="154" y="1735"/>
                    <a:pt x="117" y="2392"/>
                  </a:cubicBezTo>
                  <a:cubicBezTo>
                    <a:pt x="70" y="3041"/>
                    <a:pt x="37" y="3826"/>
                    <a:pt x="20" y="4744"/>
                  </a:cubicBezTo>
                  <a:cubicBezTo>
                    <a:pt x="5" y="5434"/>
                    <a:pt x="1" y="6089"/>
                    <a:pt x="1" y="6705"/>
                  </a:cubicBezTo>
                  <a:lnTo>
                    <a:pt x="1" y="7759"/>
                  </a:lnTo>
                  <a:cubicBezTo>
                    <a:pt x="1" y="8253"/>
                    <a:pt x="16" y="8630"/>
                    <a:pt x="48" y="8891"/>
                  </a:cubicBezTo>
                  <a:cubicBezTo>
                    <a:pt x="108" y="9274"/>
                    <a:pt x="287" y="9516"/>
                    <a:pt x="596" y="9613"/>
                  </a:cubicBezTo>
                  <a:cubicBezTo>
                    <a:pt x="665" y="9632"/>
                    <a:pt x="774" y="9641"/>
                    <a:pt x="911" y="9641"/>
                  </a:cubicBezTo>
                  <a:cubicBezTo>
                    <a:pt x="926" y="9641"/>
                    <a:pt x="942" y="9641"/>
                    <a:pt x="958" y="9641"/>
                  </a:cubicBezTo>
                  <a:lnTo>
                    <a:pt x="1244" y="9641"/>
                  </a:lnTo>
                  <a:cubicBezTo>
                    <a:pt x="1391" y="9641"/>
                    <a:pt x="1585" y="9630"/>
                    <a:pt x="1831" y="9602"/>
                  </a:cubicBezTo>
                  <a:cubicBezTo>
                    <a:pt x="2074" y="9576"/>
                    <a:pt x="2246" y="9546"/>
                    <a:pt x="2352" y="9513"/>
                  </a:cubicBezTo>
                  <a:cubicBezTo>
                    <a:pt x="2417" y="9485"/>
                    <a:pt x="2499" y="9460"/>
                    <a:pt x="2591" y="9429"/>
                  </a:cubicBezTo>
                  <a:cubicBezTo>
                    <a:pt x="2686" y="9399"/>
                    <a:pt x="2772" y="9376"/>
                    <a:pt x="2850" y="9356"/>
                  </a:cubicBezTo>
                  <a:cubicBezTo>
                    <a:pt x="3117" y="9279"/>
                    <a:pt x="3285" y="9141"/>
                    <a:pt x="3350" y="8947"/>
                  </a:cubicBezTo>
                  <a:cubicBezTo>
                    <a:pt x="3367" y="8897"/>
                    <a:pt x="3378" y="8843"/>
                    <a:pt x="3378" y="8791"/>
                  </a:cubicBezTo>
                  <a:cubicBezTo>
                    <a:pt x="3378" y="8654"/>
                    <a:pt x="3313" y="8520"/>
                    <a:pt x="3184" y="8382"/>
                  </a:cubicBezTo>
                  <a:cubicBezTo>
                    <a:pt x="3106" y="8298"/>
                    <a:pt x="3040" y="8244"/>
                    <a:pt x="2979" y="8225"/>
                  </a:cubicBezTo>
                  <a:cubicBezTo>
                    <a:pt x="2947" y="8212"/>
                    <a:pt x="2902" y="8207"/>
                    <a:pt x="2843" y="8207"/>
                  </a:cubicBezTo>
                  <a:cubicBezTo>
                    <a:pt x="2805" y="8207"/>
                    <a:pt x="2762" y="8212"/>
                    <a:pt x="2716" y="8218"/>
                  </a:cubicBezTo>
                  <a:cubicBezTo>
                    <a:pt x="2639" y="8231"/>
                    <a:pt x="2548" y="8250"/>
                    <a:pt x="2445" y="8276"/>
                  </a:cubicBezTo>
                  <a:cubicBezTo>
                    <a:pt x="2339" y="8304"/>
                    <a:pt x="2244" y="8328"/>
                    <a:pt x="2160" y="8354"/>
                  </a:cubicBezTo>
                  <a:cubicBezTo>
                    <a:pt x="2078" y="8382"/>
                    <a:pt x="1975" y="8406"/>
                    <a:pt x="1854" y="8434"/>
                  </a:cubicBezTo>
                  <a:cubicBezTo>
                    <a:pt x="1734" y="8460"/>
                    <a:pt x="1621" y="8479"/>
                    <a:pt x="1518" y="8492"/>
                  </a:cubicBezTo>
                  <a:lnTo>
                    <a:pt x="1167" y="8528"/>
                  </a:lnTo>
                  <a:lnTo>
                    <a:pt x="1119" y="7778"/>
                  </a:lnTo>
                  <a:cubicBezTo>
                    <a:pt x="1111" y="7556"/>
                    <a:pt x="1109" y="7313"/>
                    <a:pt x="1109" y="7046"/>
                  </a:cubicBezTo>
                  <a:cubicBezTo>
                    <a:pt x="1109" y="6778"/>
                    <a:pt x="1113" y="6548"/>
                    <a:pt x="1119" y="6354"/>
                  </a:cubicBezTo>
                  <a:lnTo>
                    <a:pt x="1156" y="5699"/>
                  </a:lnTo>
                  <a:lnTo>
                    <a:pt x="1662" y="5699"/>
                  </a:lnTo>
                  <a:cubicBezTo>
                    <a:pt x="2018" y="5699"/>
                    <a:pt x="2266" y="5656"/>
                    <a:pt x="2404" y="5571"/>
                  </a:cubicBezTo>
                  <a:cubicBezTo>
                    <a:pt x="2542" y="5494"/>
                    <a:pt x="2609" y="5352"/>
                    <a:pt x="2609" y="5143"/>
                  </a:cubicBezTo>
                  <a:lnTo>
                    <a:pt x="2609" y="5084"/>
                  </a:lnTo>
                  <a:cubicBezTo>
                    <a:pt x="2609" y="4949"/>
                    <a:pt x="2557" y="4830"/>
                    <a:pt x="2451" y="4733"/>
                  </a:cubicBezTo>
                  <a:cubicBezTo>
                    <a:pt x="2406" y="4688"/>
                    <a:pt x="2359" y="4653"/>
                    <a:pt x="2307" y="4632"/>
                  </a:cubicBezTo>
                  <a:cubicBezTo>
                    <a:pt x="2253" y="4610"/>
                    <a:pt x="2182" y="4593"/>
                    <a:pt x="2091" y="4582"/>
                  </a:cubicBezTo>
                  <a:cubicBezTo>
                    <a:pt x="1999" y="4571"/>
                    <a:pt x="1874" y="4565"/>
                    <a:pt x="1712" y="4558"/>
                  </a:cubicBezTo>
                  <a:lnTo>
                    <a:pt x="1134" y="4528"/>
                  </a:lnTo>
                  <a:lnTo>
                    <a:pt x="1134" y="4265"/>
                  </a:lnTo>
                  <a:cubicBezTo>
                    <a:pt x="1143" y="4179"/>
                    <a:pt x="1154" y="3985"/>
                    <a:pt x="1169" y="3683"/>
                  </a:cubicBezTo>
                  <a:cubicBezTo>
                    <a:pt x="1186" y="3382"/>
                    <a:pt x="1208" y="3039"/>
                    <a:pt x="1234" y="2653"/>
                  </a:cubicBezTo>
                  <a:cubicBezTo>
                    <a:pt x="1259" y="2270"/>
                    <a:pt x="1283" y="1940"/>
                    <a:pt x="1302" y="1668"/>
                  </a:cubicBezTo>
                  <a:cubicBezTo>
                    <a:pt x="1320" y="1395"/>
                    <a:pt x="1331" y="1248"/>
                    <a:pt x="1331" y="1229"/>
                  </a:cubicBezTo>
                  <a:cubicBezTo>
                    <a:pt x="1337" y="1196"/>
                    <a:pt x="1391" y="1175"/>
                    <a:pt x="1488" y="1162"/>
                  </a:cubicBezTo>
                  <a:cubicBezTo>
                    <a:pt x="1574" y="1152"/>
                    <a:pt x="1672" y="1146"/>
                    <a:pt x="1784" y="1146"/>
                  </a:cubicBezTo>
                  <a:cubicBezTo>
                    <a:pt x="1801" y="1146"/>
                    <a:pt x="1818" y="1146"/>
                    <a:pt x="1835" y="1147"/>
                  </a:cubicBezTo>
                  <a:cubicBezTo>
                    <a:pt x="1966" y="1151"/>
                    <a:pt x="2093" y="1162"/>
                    <a:pt x="2210" y="1177"/>
                  </a:cubicBezTo>
                  <a:cubicBezTo>
                    <a:pt x="2328" y="1194"/>
                    <a:pt x="2408" y="1218"/>
                    <a:pt x="2456" y="1250"/>
                  </a:cubicBezTo>
                  <a:cubicBezTo>
                    <a:pt x="2542" y="1308"/>
                    <a:pt x="2628" y="1339"/>
                    <a:pt x="2718" y="1339"/>
                  </a:cubicBezTo>
                  <a:cubicBezTo>
                    <a:pt x="2796" y="1339"/>
                    <a:pt x="2902" y="1308"/>
                    <a:pt x="3031" y="1250"/>
                  </a:cubicBezTo>
                  <a:cubicBezTo>
                    <a:pt x="3160" y="1192"/>
                    <a:pt x="3249" y="1063"/>
                    <a:pt x="3296" y="860"/>
                  </a:cubicBezTo>
                  <a:cubicBezTo>
                    <a:pt x="3303" y="836"/>
                    <a:pt x="3307" y="810"/>
                    <a:pt x="3307" y="793"/>
                  </a:cubicBezTo>
                  <a:cubicBezTo>
                    <a:pt x="3307" y="677"/>
                    <a:pt x="3266" y="556"/>
                    <a:pt x="3184" y="431"/>
                  </a:cubicBezTo>
                  <a:cubicBezTo>
                    <a:pt x="3104" y="308"/>
                    <a:pt x="2986" y="211"/>
                    <a:pt x="2828" y="138"/>
                  </a:cubicBezTo>
                  <a:cubicBezTo>
                    <a:pt x="2693" y="86"/>
                    <a:pt x="2479" y="50"/>
                    <a:pt x="2186" y="30"/>
                  </a:cubicBezTo>
                  <a:cubicBezTo>
                    <a:pt x="1945" y="11"/>
                    <a:pt x="1708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922925" y="4180550"/>
              <a:ext cx="47450" cy="125625"/>
            </a:xfrm>
            <a:custGeom>
              <a:avLst/>
              <a:gdLst/>
              <a:ahLst/>
              <a:cxnLst/>
              <a:rect l="l" t="t" r="r" b="b"/>
              <a:pathLst>
                <a:path w="1898" h="5025" extrusionOk="0">
                  <a:moveTo>
                    <a:pt x="622" y="669"/>
                  </a:moveTo>
                  <a:lnTo>
                    <a:pt x="742" y="785"/>
                  </a:lnTo>
                  <a:cubicBezTo>
                    <a:pt x="828" y="880"/>
                    <a:pt x="928" y="1046"/>
                    <a:pt x="1038" y="1290"/>
                  </a:cubicBezTo>
                  <a:cubicBezTo>
                    <a:pt x="1150" y="1531"/>
                    <a:pt x="1227" y="1744"/>
                    <a:pt x="1268" y="1930"/>
                  </a:cubicBezTo>
                  <a:cubicBezTo>
                    <a:pt x="1303" y="2109"/>
                    <a:pt x="1322" y="2326"/>
                    <a:pt x="1322" y="2585"/>
                  </a:cubicBezTo>
                  <a:cubicBezTo>
                    <a:pt x="1322" y="2848"/>
                    <a:pt x="1303" y="3070"/>
                    <a:pt x="1268" y="3244"/>
                  </a:cubicBezTo>
                  <a:cubicBezTo>
                    <a:pt x="1240" y="3380"/>
                    <a:pt x="1193" y="3535"/>
                    <a:pt x="1124" y="3710"/>
                  </a:cubicBezTo>
                  <a:cubicBezTo>
                    <a:pt x="1059" y="3889"/>
                    <a:pt x="1001" y="4020"/>
                    <a:pt x="949" y="4107"/>
                  </a:cubicBezTo>
                  <a:cubicBezTo>
                    <a:pt x="934" y="4126"/>
                    <a:pt x="906" y="4152"/>
                    <a:pt x="874" y="4184"/>
                  </a:cubicBezTo>
                  <a:cubicBezTo>
                    <a:pt x="841" y="4216"/>
                    <a:pt x="805" y="4247"/>
                    <a:pt x="766" y="4273"/>
                  </a:cubicBezTo>
                  <a:cubicBezTo>
                    <a:pt x="729" y="4301"/>
                    <a:pt x="697" y="4322"/>
                    <a:pt x="667" y="4341"/>
                  </a:cubicBezTo>
                  <a:cubicBezTo>
                    <a:pt x="634" y="4359"/>
                    <a:pt x="617" y="4369"/>
                    <a:pt x="615" y="4369"/>
                  </a:cubicBezTo>
                  <a:cubicBezTo>
                    <a:pt x="598" y="4369"/>
                    <a:pt x="589" y="4214"/>
                    <a:pt x="576" y="3900"/>
                  </a:cubicBezTo>
                  <a:cubicBezTo>
                    <a:pt x="570" y="3583"/>
                    <a:pt x="563" y="3288"/>
                    <a:pt x="563" y="3005"/>
                  </a:cubicBezTo>
                  <a:lnTo>
                    <a:pt x="563" y="2374"/>
                  </a:lnTo>
                  <a:cubicBezTo>
                    <a:pt x="563" y="2102"/>
                    <a:pt x="568" y="1844"/>
                    <a:pt x="570" y="1596"/>
                  </a:cubicBezTo>
                  <a:cubicBezTo>
                    <a:pt x="574" y="1225"/>
                    <a:pt x="585" y="966"/>
                    <a:pt x="602" y="818"/>
                  </a:cubicBezTo>
                  <a:lnTo>
                    <a:pt x="622" y="669"/>
                  </a:lnTo>
                  <a:close/>
                  <a:moveTo>
                    <a:pt x="481" y="1"/>
                  </a:moveTo>
                  <a:cubicBezTo>
                    <a:pt x="247" y="1"/>
                    <a:pt x="109" y="134"/>
                    <a:pt x="63" y="404"/>
                  </a:cubicBezTo>
                  <a:cubicBezTo>
                    <a:pt x="42" y="637"/>
                    <a:pt x="25" y="1001"/>
                    <a:pt x="14" y="1490"/>
                  </a:cubicBezTo>
                  <a:cubicBezTo>
                    <a:pt x="7" y="1981"/>
                    <a:pt x="1" y="2402"/>
                    <a:pt x="1" y="2751"/>
                  </a:cubicBezTo>
                  <a:cubicBezTo>
                    <a:pt x="1" y="3010"/>
                    <a:pt x="3" y="3268"/>
                    <a:pt x="7" y="3525"/>
                  </a:cubicBezTo>
                  <a:cubicBezTo>
                    <a:pt x="9" y="3850"/>
                    <a:pt x="14" y="4109"/>
                    <a:pt x="20" y="4298"/>
                  </a:cubicBezTo>
                  <a:cubicBezTo>
                    <a:pt x="29" y="4486"/>
                    <a:pt x="35" y="4626"/>
                    <a:pt x="46" y="4719"/>
                  </a:cubicBezTo>
                  <a:cubicBezTo>
                    <a:pt x="61" y="4809"/>
                    <a:pt x="76" y="4872"/>
                    <a:pt x="100" y="4908"/>
                  </a:cubicBezTo>
                  <a:cubicBezTo>
                    <a:pt x="126" y="4945"/>
                    <a:pt x="160" y="4975"/>
                    <a:pt x="201" y="4992"/>
                  </a:cubicBezTo>
                  <a:cubicBezTo>
                    <a:pt x="249" y="5014"/>
                    <a:pt x="303" y="5025"/>
                    <a:pt x="365" y="5025"/>
                  </a:cubicBezTo>
                  <a:cubicBezTo>
                    <a:pt x="441" y="5025"/>
                    <a:pt x="520" y="5012"/>
                    <a:pt x="615" y="4982"/>
                  </a:cubicBezTo>
                  <a:cubicBezTo>
                    <a:pt x="794" y="4926"/>
                    <a:pt x="971" y="4833"/>
                    <a:pt x="1143" y="4701"/>
                  </a:cubicBezTo>
                  <a:cubicBezTo>
                    <a:pt x="1249" y="4624"/>
                    <a:pt x="1326" y="4551"/>
                    <a:pt x="1380" y="4477"/>
                  </a:cubicBezTo>
                  <a:cubicBezTo>
                    <a:pt x="1434" y="4408"/>
                    <a:pt x="1497" y="4292"/>
                    <a:pt x="1566" y="4130"/>
                  </a:cubicBezTo>
                  <a:cubicBezTo>
                    <a:pt x="1650" y="3954"/>
                    <a:pt x="1712" y="3781"/>
                    <a:pt x="1757" y="3613"/>
                  </a:cubicBezTo>
                  <a:cubicBezTo>
                    <a:pt x="1803" y="3445"/>
                    <a:pt x="1839" y="3242"/>
                    <a:pt x="1867" y="3005"/>
                  </a:cubicBezTo>
                  <a:cubicBezTo>
                    <a:pt x="1887" y="2848"/>
                    <a:pt x="1897" y="2697"/>
                    <a:pt x="1897" y="2546"/>
                  </a:cubicBezTo>
                  <a:cubicBezTo>
                    <a:pt x="1897" y="2016"/>
                    <a:pt x="1775" y="1497"/>
                    <a:pt x="1522" y="990"/>
                  </a:cubicBezTo>
                  <a:cubicBezTo>
                    <a:pt x="1462" y="861"/>
                    <a:pt x="1410" y="759"/>
                    <a:pt x="1367" y="699"/>
                  </a:cubicBezTo>
                  <a:cubicBezTo>
                    <a:pt x="1326" y="626"/>
                    <a:pt x="1283" y="563"/>
                    <a:pt x="1238" y="509"/>
                  </a:cubicBezTo>
                  <a:cubicBezTo>
                    <a:pt x="1188" y="456"/>
                    <a:pt x="1128" y="391"/>
                    <a:pt x="1046" y="313"/>
                  </a:cubicBezTo>
                  <a:cubicBezTo>
                    <a:pt x="951" y="216"/>
                    <a:pt x="874" y="145"/>
                    <a:pt x="811" y="102"/>
                  </a:cubicBezTo>
                  <a:cubicBezTo>
                    <a:pt x="751" y="59"/>
                    <a:pt x="697" y="33"/>
                    <a:pt x="647" y="20"/>
                  </a:cubicBezTo>
                  <a:cubicBezTo>
                    <a:pt x="589" y="5"/>
                    <a:pt x="53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033975" y="4212950"/>
              <a:ext cx="80000" cy="47150"/>
            </a:xfrm>
            <a:custGeom>
              <a:avLst/>
              <a:gdLst/>
              <a:ahLst/>
              <a:cxnLst/>
              <a:rect l="l" t="t" r="r" b="b"/>
              <a:pathLst>
                <a:path w="3200" h="1886" extrusionOk="0">
                  <a:moveTo>
                    <a:pt x="2792" y="0"/>
                  </a:moveTo>
                  <a:cubicBezTo>
                    <a:pt x="2764" y="0"/>
                    <a:pt x="2706" y="0"/>
                    <a:pt x="2626" y="2"/>
                  </a:cubicBezTo>
                  <a:cubicBezTo>
                    <a:pt x="2542" y="2"/>
                    <a:pt x="2430" y="9"/>
                    <a:pt x="2281" y="19"/>
                  </a:cubicBezTo>
                  <a:cubicBezTo>
                    <a:pt x="1675" y="63"/>
                    <a:pt x="1247" y="88"/>
                    <a:pt x="997" y="99"/>
                  </a:cubicBezTo>
                  <a:cubicBezTo>
                    <a:pt x="912" y="104"/>
                    <a:pt x="839" y="106"/>
                    <a:pt x="783" y="106"/>
                  </a:cubicBezTo>
                  <a:cubicBezTo>
                    <a:pt x="665" y="106"/>
                    <a:pt x="598" y="99"/>
                    <a:pt x="581" y="86"/>
                  </a:cubicBezTo>
                  <a:cubicBezTo>
                    <a:pt x="557" y="76"/>
                    <a:pt x="525" y="67"/>
                    <a:pt x="481" y="63"/>
                  </a:cubicBezTo>
                  <a:cubicBezTo>
                    <a:pt x="438" y="54"/>
                    <a:pt x="395" y="52"/>
                    <a:pt x="350" y="52"/>
                  </a:cubicBezTo>
                  <a:cubicBezTo>
                    <a:pt x="247" y="52"/>
                    <a:pt x="162" y="80"/>
                    <a:pt x="98" y="129"/>
                  </a:cubicBezTo>
                  <a:cubicBezTo>
                    <a:pt x="33" y="181"/>
                    <a:pt x="1" y="246"/>
                    <a:pt x="1" y="326"/>
                  </a:cubicBezTo>
                  <a:cubicBezTo>
                    <a:pt x="1" y="433"/>
                    <a:pt x="29" y="511"/>
                    <a:pt x="83" y="558"/>
                  </a:cubicBezTo>
                  <a:cubicBezTo>
                    <a:pt x="139" y="604"/>
                    <a:pt x="236" y="640"/>
                    <a:pt x="382" y="657"/>
                  </a:cubicBezTo>
                  <a:cubicBezTo>
                    <a:pt x="451" y="666"/>
                    <a:pt x="544" y="668"/>
                    <a:pt x="665" y="670"/>
                  </a:cubicBezTo>
                  <a:cubicBezTo>
                    <a:pt x="947" y="670"/>
                    <a:pt x="1363" y="649"/>
                    <a:pt x="1915" y="610"/>
                  </a:cubicBezTo>
                  <a:cubicBezTo>
                    <a:pt x="2076" y="595"/>
                    <a:pt x="2240" y="584"/>
                    <a:pt x="2402" y="578"/>
                  </a:cubicBezTo>
                  <a:cubicBezTo>
                    <a:pt x="2563" y="571"/>
                    <a:pt x="2682" y="567"/>
                    <a:pt x="2755" y="567"/>
                  </a:cubicBezTo>
                  <a:cubicBezTo>
                    <a:pt x="2839" y="567"/>
                    <a:pt x="2904" y="563"/>
                    <a:pt x="2943" y="560"/>
                  </a:cubicBezTo>
                  <a:cubicBezTo>
                    <a:pt x="2986" y="558"/>
                    <a:pt x="3018" y="550"/>
                    <a:pt x="3044" y="537"/>
                  </a:cubicBezTo>
                  <a:cubicBezTo>
                    <a:pt x="3068" y="526"/>
                    <a:pt x="3091" y="507"/>
                    <a:pt x="3113" y="481"/>
                  </a:cubicBezTo>
                  <a:cubicBezTo>
                    <a:pt x="3169" y="418"/>
                    <a:pt x="3199" y="356"/>
                    <a:pt x="3199" y="291"/>
                  </a:cubicBezTo>
                  <a:cubicBezTo>
                    <a:pt x="3199" y="259"/>
                    <a:pt x="3188" y="211"/>
                    <a:pt x="3163" y="147"/>
                  </a:cubicBezTo>
                  <a:cubicBezTo>
                    <a:pt x="3137" y="82"/>
                    <a:pt x="3059" y="35"/>
                    <a:pt x="2928" y="7"/>
                  </a:cubicBezTo>
                  <a:cubicBezTo>
                    <a:pt x="2900" y="2"/>
                    <a:pt x="2857" y="0"/>
                    <a:pt x="2792" y="0"/>
                  </a:cubicBezTo>
                  <a:close/>
                  <a:moveTo>
                    <a:pt x="2878" y="1196"/>
                  </a:moveTo>
                  <a:cubicBezTo>
                    <a:pt x="2844" y="1196"/>
                    <a:pt x="2766" y="1201"/>
                    <a:pt x="2641" y="1211"/>
                  </a:cubicBezTo>
                  <a:cubicBezTo>
                    <a:pt x="2520" y="1218"/>
                    <a:pt x="2380" y="1229"/>
                    <a:pt x="2227" y="1242"/>
                  </a:cubicBezTo>
                  <a:cubicBezTo>
                    <a:pt x="2070" y="1252"/>
                    <a:pt x="1872" y="1267"/>
                    <a:pt x="1632" y="1280"/>
                  </a:cubicBezTo>
                  <a:cubicBezTo>
                    <a:pt x="1389" y="1293"/>
                    <a:pt x="1165" y="1304"/>
                    <a:pt x="953" y="1310"/>
                  </a:cubicBezTo>
                  <a:cubicBezTo>
                    <a:pt x="783" y="1313"/>
                    <a:pt x="645" y="1315"/>
                    <a:pt x="544" y="1321"/>
                  </a:cubicBezTo>
                  <a:cubicBezTo>
                    <a:pt x="438" y="1326"/>
                    <a:pt x="363" y="1332"/>
                    <a:pt x="309" y="1336"/>
                  </a:cubicBezTo>
                  <a:cubicBezTo>
                    <a:pt x="255" y="1343"/>
                    <a:pt x="216" y="1349"/>
                    <a:pt x="193" y="1358"/>
                  </a:cubicBezTo>
                  <a:cubicBezTo>
                    <a:pt x="169" y="1367"/>
                    <a:pt x="150" y="1377"/>
                    <a:pt x="134" y="1395"/>
                  </a:cubicBezTo>
                  <a:cubicBezTo>
                    <a:pt x="81" y="1448"/>
                    <a:pt x="53" y="1509"/>
                    <a:pt x="53" y="1578"/>
                  </a:cubicBezTo>
                  <a:cubicBezTo>
                    <a:pt x="53" y="1604"/>
                    <a:pt x="63" y="1651"/>
                    <a:pt x="85" y="1722"/>
                  </a:cubicBezTo>
                  <a:cubicBezTo>
                    <a:pt x="104" y="1793"/>
                    <a:pt x="171" y="1839"/>
                    <a:pt x="279" y="1864"/>
                  </a:cubicBezTo>
                  <a:cubicBezTo>
                    <a:pt x="324" y="1873"/>
                    <a:pt x="419" y="1875"/>
                    <a:pt x="561" y="1886"/>
                  </a:cubicBezTo>
                  <a:cubicBezTo>
                    <a:pt x="613" y="1886"/>
                    <a:pt x="716" y="1884"/>
                    <a:pt x="863" y="1882"/>
                  </a:cubicBezTo>
                  <a:cubicBezTo>
                    <a:pt x="1012" y="1877"/>
                    <a:pt x="1236" y="1867"/>
                    <a:pt x="1535" y="1854"/>
                  </a:cubicBezTo>
                  <a:cubicBezTo>
                    <a:pt x="1833" y="1839"/>
                    <a:pt x="2107" y="1821"/>
                    <a:pt x="2348" y="1804"/>
                  </a:cubicBezTo>
                  <a:cubicBezTo>
                    <a:pt x="2505" y="1789"/>
                    <a:pt x="2630" y="1778"/>
                    <a:pt x="2725" y="1772"/>
                  </a:cubicBezTo>
                  <a:cubicBezTo>
                    <a:pt x="2820" y="1763"/>
                    <a:pt x="2893" y="1754"/>
                    <a:pt x="2941" y="1746"/>
                  </a:cubicBezTo>
                  <a:cubicBezTo>
                    <a:pt x="2990" y="1739"/>
                    <a:pt x="3027" y="1726"/>
                    <a:pt x="3051" y="1718"/>
                  </a:cubicBezTo>
                  <a:cubicBezTo>
                    <a:pt x="3076" y="1707"/>
                    <a:pt x="3094" y="1690"/>
                    <a:pt x="3111" y="1670"/>
                  </a:cubicBezTo>
                  <a:cubicBezTo>
                    <a:pt x="3165" y="1612"/>
                    <a:pt x="3191" y="1552"/>
                    <a:pt x="3191" y="1487"/>
                  </a:cubicBezTo>
                  <a:cubicBezTo>
                    <a:pt x="3191" y="1448"/>
                    <a:pt x="3173" y="1395"/>
                    <a:pt x="3137" y="1321"/>
                  </a:cubicBezTo>
                  <a:cubicBezTo>
                    <a:pt x="3102" y="1248"/>
                    <a:pt x="3016" y="1207"/>
                    <a:pt x="2878" y="11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487300" y="4116650"/>
              <a:ext cx="47650" cy="207525"/>
            </a:xfrm>
            <a:custGeom>
              <a:avLst/>
              <a:gdLst/>
              <a:ahLst/>
              <a:cxnLst/>
              <a:rect l="l" t="t" r="r" b="b"/>
              <a:pathLst>
                <a:path w="1906" h="8301" extrusionOk="0">
                  <a:moveTo>
                    <a:pt x="1554" y="1"/>
                  </a:moveTo>
                  <a:cubicBezTo>
                    <a:pt x="1496" y="1"/>
                    <a:pt x="1444" y="7"/>
                    <a:pt x="1403" y="26"/>
                  </a:cubicBezTo>
                  <a:cubicBezTo>
                    <a:pt x="1362" y="46"/>
                    <a:pt x="1304" y="93"/>
                    <a:pt x="1229" y="175"/>
                  </a:cubicBezTo>
                  <a:cubicBezTo>
                    <a:pt x="1153" y="255"/>
                    <a:pt x="1037" y="384"/>
                    <a:pt x="884" y="563"/>
                  </a:cubicBezTo>
                  <a:cubicBezTo>
                    <a:pt x="823" y="626"/>
                    <a:pt x="754" y="695"/>
                    <a:pt x="672" y="770"/>
                  </a:cubicBezTo>
                  <a:cubicBezTo>
                    <a:pt x="591" y="843"/>
                    <a:pt x="517" y="908"/>
                    <a:pt x="450" y="960"/>
                  </a:cubicBezTo>
                  <a:cubicBezTo>
                    <a:pt x="440" y="966"/>
                    <a:pt x="425" y="975"/>
                    <a:pt x="414" y="977"/>
                  </a:cubicBezTo>
                  <a:cubicBezTo>
                    <a:pt x="280" y="1078"/>
                    <a:pt x="183" y="1154"/>
                    <a:pt x="123" y="1201"/>
                  </a:cubicBezTo>
                  <a:cubicBezTo>
                    <a:pt x="65" y="1251"/>
                    <a:pt x="26" y="1289"/>
                    <a:pt x="11" y="1317"/>
                  </a:cubicBezTo>
                  <a:cubicBezTo>
                    <a:pt x="2" y="1341"/>
                    <a:pt x="0" y="1369"/>
                    <a:pt x="0" y="1402"/>
                  </a:cubicBezTo>
                  <a:lnTo>
                    <a:pt x="0" y="1449"/>
                  </a:lnTo>
                  <a:cubicBezTo>
                    <a:pt x="0" y="1555"/>
                    <a:pt x="30" y="1639"/>
                    <a:pt x="91" y="1703"/>
                  </a:cubicBezTo>
                  <a:cubicBezTo>
                    <a:pt x="153" y="1768"/>
                    <a:pt x="228" y="1800"/>
                    <a:pt x="321" y="1800"/>
                  </a:cubicBezTo>
                  <a:cubicBezTo>
                    <a:pt x="457" y="1800"/>
                    <a:pt x="688" y="1673"/>
                    <a:pt x="1002" y="1419"/>
                  </a:cubicBezTo>
                  <a:lnTo>
                    <a:pt x="1162" y="1289"/>
                  </a:lnTo>
                  <a:lnTo>
                    <a:pt x="1151" y="1473"/>
                  </a:lnTo>
                  <a:cubicBezTo>
                    <a:pt x="1142" y="1531"/>
                    <a:pt x="1134" y="1598"/>
                    <a:pt x="1129" y="1682"/>
                  </a:cubicBezTo>
                  <a:cubicBezTo>
                    <a:pt x="1123" y="1764"/>
                    <a:pt x="1114" y="1843"/>
                    <a:pt x="1108" y="1912"/>
                  </a:cubicBezTo>
                  <a:cubicBezTo>
                    <a:pt x="1099" y="1999"/>
                    <a:pt x="1088" y="2246"/>
                    <a:pt x="1078" y="2658"/>
                  </a:cubicBezTo>
                  <a:cubicBezTo>
                    <a:pt x="1067" y="3072"/>
                    <a:pt x="1056" y="3548"/>
                    <a:pt x="1047" y="4096"/>
                  </a:cubicBezTo>
                  <a:cubicBezTo>
                    <a:pt x="1037" y="4647"/>
                    <a:pt x="1024" y="5199"/>
                    <a:pt x="1013" y="5751"/>
                  </a:cubicBezTo>
                  <a:cubicBezTo>
                    <a:pt x="1000" y="6305"/>
                    <a:pt x="991" y="6729"/>
                    <a:pt x="989" y="7031"/>
                  </a:cubicBezTo>
                  <a:cubicBezTo>
                    <a:pt x="981" y="7253"/>
                    <a:pt x="978" y="7432"/>
                    <a:pt x="978" y="7570"/>
                  </a:cubicBezTo>
                  <a:lnTo>
                    <a:pt x="978" y="7749"/>
                  </a:lnTo>
                  <a:cubicBezTo>
                    <a:pt x="978" y="7798"/>
                    <a:pt x="978" y="7850"/>
                    <a:pt x="981" y="7906"/>
                  </a:cubicBezTo>
                  <a:cubicBezTo>
                    <a:pt x="983" y="7964"/>
                    <a:pt x="987" y="8010"/>
                    <a:pt x="996" y="8044"/>
                  </a:cubicBezTo>
                  <a:cubicBezTo>
                    <a:pt x="1004" y="8081"/>
                    <a:pt x="1015" y="8109"/>
                    <a:pt x="1032" y="8128"/>
                  </a:cubicBezTo>
                  <a:cubicBezTo>
                    <a:pt x="1047" y="8160"/>
                    <a:pt x="1069" y="8188"/>
                    <a:pt x="1099" y="8214"/>
                  </a:cubicBezTo>
                  <a:cubicBezTo>
                    <a:pt x="1129" y="8242"/>
                    <a:pt x="1155" y="8260"/>
                    <a:pt x="1179" y="8270"/>
                  </a:cubicBezTo>
                  <a:cubicBezTo>
                    <a:pt x="1220" y="8288"/>
                    <a:pt x="1263" y="8296"/>
                    <a:pt x="1304" y="8301"/>
                  </a:cubicBezTo>
                  <a:cubicBezTo>
                    <a:pt x="1330" y="8301"/>
                    <a:pt x="1371" y="8292"/>
                    <a:pt x="1427" y="8279"/>
                  </a:cubicBezTo>
                  <a:cubicBezTo>
                    <a:pt x="1481" y="8262"/>
                    <a:pt x="1535" y="8229"/>
                    <a:pt x="1586" y="8173"/>
                  </a:cubicBezTo>
                  <a:cubicBezTo>
                    <a:pt x="1610" y="8148"/>
                    <a:pt x="1629" y="8115"/>
                    <a:pt x="1642" y="8079"/>
                  </a:cubicBezTo>
                  <a:cubicBezTo>
                    <a:pt x="1657" y="8044"/>
                    <a:pt x="1668" y="7990"/>
                    <a:pt x="1670" y="7921"/>
                  </a:cubicBezTo>
                  <a:cubicBezTo>
                    <a:pt x="1672" y="7848"/>
                    <a:pt x="1675" y="7742"/>
                    <a:pt x="1675" y="7600"/>
                  </a:cubicBezTo>
                  <a:cubicBezTo>
                    <a:pt x="1675" y="7111"/>
                    <a:pt x="1683" y="6477"/>
                    <a:pt x="1701" y="5701"/>
                  </a:cubicBezTo>
                  <a:cubicBezTo>
                    <a:pt x="1716" y="4925"/>
                    <a:pt x="1735" y="4184"/>
                    <a:pt x="1754" y="3475"/>
                  </a:cubicBezTo>
                  <a:cubicBezTo>
                    <a:pt x="1776" y="2766"/>
                    <a:pt x="1791" y="2268"/>
                    <a:pt x="1808" y="1975"/>
                  </a:cubicBezTo>
                  <a:cubicBezTo>
                    <a:pt x="1815" y="1861"/>
                    <a:pt x="1823" y="1751"/>
                    <a:pt x="1832" y="1649"/>
                  </a:cubicBezTo>
                  <a:cubicBezTo>
                    <a:pt x="1854" y="1363"/>
                    <a:pt x="1866" y="1132"/>
                    <a:pt x="1877" y="951"/>
                  </a:cubicBezTo>
                  <a:cubicBezTo>
                    <a:pt x="1888" y="770"/>
                    <a:pt x="1897" y="628"/>
                    <a:pt x="1899" y="520"/>
                  </a:cubicBezTo>
                  <a:cubicBezTo>
                    <a:pt x="1901" y="468"/>
                    <a:pt x="1905" y="423"/>
                    <a:pt x="1905" y="382"/>
                  </a:cubicBezTo>
                  <a:cubicBezTo>
                    <a:pt x="1905" y="348"/>
                    <a:pt x="1905" y="309"/>
                    <a:pt x="1901" y="272"/>
                  </a:cubicBezTo>
                  <a:cubicBezTo>
                    <a:pt x="1899" y="233"/>
                    <a:pt x="1890" y="205"/>
                    <a:pt x="1879" y="186"/>
                  </a:cubicBezTo>
                  <a:cubicBezTo>
                    <a:pt x="1869" y="164"/>
                    <a:pt x="1856" y="147"/>
                    <a:pt x="1841" y="132"/>
                  </a:cubicBezTo>
                  <a:cubicBezTo>
                    <a:pt x="1832" y="123"/>
                    <a:pt x="1823" y="115"/>
                    <a:pt x="1821" y="108"/>
                  </a:cubicBezTo>
                  <a:cubicBezTo>
                    <a:pt x="1780" y="67"/>
                    <a:pt x="1744" y="39"/>
                    <a:pt x="1705" y="24"/>
                  </a:cubicBezTo>
                  <a:cubicBezTo>
                    <a:pt x="1668" y="7"/>
                    <a:pt x="1616" y="1"/>
                    <a:pt x="1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51900" y="4300875"/>
              <a:ext cx="25675" cy="25400"/>
            </a:xfrm>
            <a:custGeom>
              <a:avLst/>
              <a:gdLst/>
              <a:ahLst/>
              <a:cxnLst/>
              <a:rect l="l" t="t" r="r" b="b"/>
              <a:pathLst>
                <a:path w="1027" h="1016" extrusionOk="0">
                  <a:moveTo>
                    <a:pt x="556" y="0"/>
                  </a:moveTo>
                  <a:cubicBezTo>
                    <a:pt x="433" y="3"/>
                    <a:pt x="336" y="24"/>
                    <a:pt x="263" y="61"/>
                  </a:cubicBezTo>
                  <a:cubicBezTo>
                    <a:pt x="188" y="100"/>
                    <a:pt x="125" y="164"/>
                    <a:pt x="69" y="255"/>
                  </a:cubicBezTo>
                  <a:cubicBezTo>
                    <a:pt x="24" y="341"/>
                    <a:pt x="0" y="432"/>
                    <a:pt x="0" y="522"/>
                  </a:cubicBezTo>
                  <a:cubicBezTo>
                    <a:pt x="0" y="567"/>
                    <a:pt x="13" y="641"/>
                    <a:pt x="39" y="733"/>
                  </a:cubicBezTo>
                  <a:cubicBezTo>
                    <a:pt x="67" y="826"/>
                    <a:pt x="147" y="901"/>
                    <a:pt x="283" y="966"/>
                  </a:cubicBezTo>
                  <a:cubicBezTo>
                    <a:pt x="369" y="998"/>
                    <a:pt x="448" y="1016"/>
                    <a:pt x="528" y="1016"/>
                  </a:cubicBezTo>
                  <a:cubicBezTo>
                    <a:pt x="750" y="1016"/>
                    <a:pt x="912" y="869"/>
                    <a:pt x="1015" y="580"/>
                  </a:cubicBezTo>
                  <a:cubicBezTo>
                    <a:pt x="1024" y="541"/>
                    <a:pt x="1026" y="503"/>
                    <a:pt x="1026" y="464"/>
                  </a:cubicBezTo>
                  <a:cubicBezTo>
                    <a:pt x="1026" y="419"/>
                    <a:pt x="1015" y="360"/>
                    <a:pt x="996" y="287"/>
                  </a:cubicBezTo>
                  <a:cubicBezTo>
                    <a:pt x="976" y="216"/>
                    <a:pt x="933" y="147"/>
                    <a:pt x="873" y="89"/>
                  </a:cubicBezTo>
                  <a:cubicBezTo>
                    <a:pt x="836" y="54"/>
                    <a:pt x="798" y="29"/>
                    <a:pt x="755" y="18"/>
                  </a:cubicBezTo>
                  <a:cubicBezTo>
                    <a:pt x="707" y="5"/>
                    <a:pt x="642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88900" y="4116650"/>
              <a:ext cx="73475" cy="203000"/>
            </a:xfrm>
            <a:custGeom>
              <a:avLst/>
              <a:gdLst/>
              <a:ahLst/>
              <a:cxnLst/>
              <a:rect l="l" t="t" r="r" b="b"/>
              <a:pathLst>
                <a:path w="2939" h="8120" extrusionOk="0">
                  <a:moveTo>
                    <a:pt x="1658" y="4425"/>
                  </a:moveTo>
                  <a:cubicBezTo>
                    <a:pt x="1703" y="4425"/>
                    <a:pt x="1747" y="4438"/>
                    <a:pt x="1781" y="4456"/>
                  </a:cubicBezTo>
                  <a:cubicBezTo>
                    <a:pt x="1895" y="4518"/>
                    <a:pt x="2005" y="4688"/>
                    <a:pt x="2107" y="4964"/>
                  </a:cubicBezTo>
                  <a:lnTo>
                    <a:pt x="2251" y="5346"/>
                  </a:lnTo>
                  <a:lnTo>
                    <a:pt x="2232" y="5874"/>
                  </a:lnTo>
                  <a:cubicBezTo>
                    <a:pt x="2219" y="6163"/>
                    <a:pt x="2199" y="6382"/>
                    <a:pt x="2169" y="6531"/>
                  </a:cubicBezTo>
                  <a:cubicBezTo>
                    <a:pt x="2141" y="6678"/>
                    <a:pt x="2083" y="6839"/>
                    <a:pt x="2001" y="7010"/>
                  </a:cubicBezTo>
                  <a:cubicBezTo>
                    <a:pt x="1953" y="7119"/>
                    <a:pt x="1910" y="7199"/>
                    <a:pt x="1874" y="7242"/>
                  </a:cubicBezTo>
                  <a:cubicBezTo>
                    <a:pt x="1835" y="7285"/>
                    <a:pt x="1779" y="7322"/>
                    <a:pt x="1703" y="7354"/>
                  </a:cubicBezTo>
                  <a:cubicBezTo>
                    <a:pt x="1637" y="7382"/>
                    <a:pt x="1587" y="7400"/>
                    <a:pt x="1561" y="7408"/>
                  </a:cubicBezTo>
                  <a:cubicBezTo>
                    <a:pt x="1533" y="7417"/>
                    <a:pt x="1512" y="7419"/>
                    <a:pt x="1497" y="7419"/>
                  </a:cubicBezTo>
                  <a:cubicBezTo>
                    <a:pt x="1475" y="7419"/>
                    <a:pt x="1458" y="7417"/>
                    <a:pt x="1443" y="7415"/>
                  </a:cubicBezTo>
                  <a:cubicBezTo>
                    <a:pt x="1404" y="7404"/>
                    <a:pt x="1361" y="7382"/>
                    <a:pt x="1305" y="7354"/>
                  </a:cubicBezTo>
                  <a:cubicBezTo>
                    <a:pt x="1160" y="7279"/>
                    <a:pt x="1048" y="7160"/>
                    <a:pt x="971" y="7001"/>
                  </a:cubicBezTo>
                  <a:cubicBezTo>
                    <a:pt x="895" y="6844"/>
                    <a:pt x="833" y="6596"/>
                    <a:pt x="785" y="6257"/>
                  </a:cubicBezTo>
                  <a:cubicBezTo>
                    <a:pt x="762" y="6089"/>
                    <a:pt x="744" y="5960"/>
                    <a:pt x="736" y="5869"/>
                  </a:cubicBezTo>
                  <a:cubicBezTo>
                    <a:pt x="729" y="5781"/>
                    <a:pt x="725" y="5712"/>
                    <a:pt x="725" y="5654"/>
                  </a:cubicBezTo>
                  <a:lnTo>
                    <a:pt x="725" y="5600"/>
                  </a:lnTo>
                  <a:cubicBezTo>
                    <a:pt x="725" y="5533"/>
                    <a:pt x="734" y="5464"/>
                    <a:pt x="744" y="5389"/>
                  </a:cubicBezTo>
                  <a:cubicBezTo>
                    <a:pt x="803" y="5016"/>
                    <a:pt x="999" y="4734"/>
                    <a:pt x="1326" y="4544"/>
                  </a:cubicBezTo>
                  <a:cubicBezTo>
                    <a:pt x="1456" y="4466"/>
                    <a:pt x="1566" y="4425"/>
                    <a:pt x="1658" y="4425"/>
                  </a:cubicBezTo>
                  <a:close/>
                  <a:moveTo>
                    <a:pt x="2098" y="1"/>
                  </a:moveTo>
                  <a:cubicBezTo>
                    <a:pt x="2046" y="1"/>
                    <a:pt x="1994" y="7"/>
                    <a:pt x="1938" y="24"/>
                  </a:cubicBezTo>
                  <a:cubicBezTo>
                    <a:pt x="1828" y="59"/>
                    <a:pt x="1691" y="151"/>
                    <a:pt x="1529" y="302"/>
                  </a:cubicBezTo>
                  <a:cubicBezTo>
                    <a:pt x="1365" y="453"/>
                    <a:pt x="1221" y="617"/>
                    <a:pt x="1100" y="800"/>
                  </a:cubicBezTo>
                  <a:cubicBezTo>
                    <a:pt x="578" y="1628"/>
                    <a:pt x="247" y="2602"/>
                    <a:pt x="104" y="3727"/>
                  </a:cubicBezTo>
                  <a:cubicBezTo>
                    <a:pt x="61" y="4139"/>
                    <a:pt x="33" y="4473"/>
                    <a:pt x="20" y="4725"/>
                  </a:cubicBezTo>
                  <a:cubicBezTo>
                    <a:pt x="7" y="4979"/>
                    <a:pt x="1" y="5171"/>
                    <a:pt x="1" y="5292"/>
                  </a:cubicBezTo>
                  <a:cubicBezTo>
                    <a:pt x="1" y="5475"/>
                    <a:pt x="9" y="5630"/>
                    <a:pt x="25" y="5759"/>
                  </a:cubicBezTo>
                  <a:cubicBezTo>
                    <a:pt x="53" y="6029"/>
                    <a:pt x="85" y="6283"/>
                    <a:pt x="126" y="6518"/>
                  </a:cubicBezTo>
                  <a:cubicBezTo>
                    <a:pt x="165" y="6751"/>
                    <a:pt x="203" y="6932"/>
                    <a:pt x="244" y="7059"/>
                  </a:cubicBezTo>
                  <a:cubicBezTo>
                    <a:pt x="412" y="7574"/>
                    <a:pt x="747" y="7913"/>
                    <a:pt x="1247" y="8081"/>
                  </a:cubicBezTo>
                  <a:cubicBezTo>
                    <a:pt x="1344" y="8107"/>
                    <a:pt x="1425" y="8120"/>
                    <a:pt x="1501" y="8120"/>
                  </a:cubicBezTo>
                  <a:lnTo>
                    <a:pt x="1555" y="8120"/>
                  </a:lnTo>
                  <a:cubicBezTo>
                    <a:pt x="1647" y="8113"/>
                    <a:pt x="1770" y="8076"/>
                    <a:pt x="1925" y="8012"/>
                  </a:cubicBezTo>
                  <a:cubicBezTo>
                    <a:pt x="2111" y="7943"/>
                    <a:pt x="2251" y="7859"/>
                    <a:pt x="2346" y="7764"/>
                  </a:cubicBezTo>
                  <a:cubicBezTo>
                    <a:pt x="2443" y="7671"/>
                    <a:pt x="2535" y="7523"/>
                    <a:pt x="2630" y="7320"/>
                  </a:cubicBezTo>
                  <a:cubicBezTo>
                    <a:pt x="2725" y="7124"/>
                    <a:pt x="2794" y="6917"/>
                    <a:pt x="2841" y="6701"/>
                  </a:cubicBezTo>
                  <a:cubicBezTo>
                    <a:pt x="2887" y="6486"/>
                    <a:pt x="2917" y="6212"/>
                    <a:pt x="2932" y="5889"/>
                  </a:cubicBezTo>
                  <a:cubicBezTo>
                    <a:pt x="2934" y="5792"/>
                    <a:pt x="2938" y="5699"/>
                    <a:pt x="2938" y="5613"/>
                  </a:cubicBezTo>
                  <a:cubicBezTo>
                    <a:pt x="2938" y="5462"/>
                    <a:pt x="2930" y="5335"/>
                    <a:pt x="2913" y="5231"/>
                  </a:cubicBezTo>
                  <a:cubicBezTo>
                    <a:pt x="2885" y="5066"/>
                    <a:pt x="2820" y="4861"/>
                    <a:pt x="2716" y="4615"/>
                  </a:cubicBezTo>
                  <a:cubicBezTo>
                    <a:pt x="2499" y="4063"/>
                    <a:pt x="2175" y="3770"/>
                    <a:pt x="1749" y="3738"/>
                  </a:cubicBezTo>
                  <a:cubicBezTo>
                    <a:pt x="1712" y="3734"/>
                    <a:pt x="1675" y="3731"/>
                    <a:pt x="1641" y="3731"/>
                  </a:cubicBezTo>
                  <a:cubicBezTo>
                    <a:pt x="1546" y="3731"/>
                    <a:pt x="1456" y="3742"/>
                    <a:pt x="1369" y="3766"/>
                  </a:cubicBezTo>
                  <a:cubicBezTo>
                    <a:pt x="1253" y="3794"/>
                    <a:pt x="1126" y="3852"/>
                    <a:pt x="990" y="3938"/>
                  </a:cubicBezTo>
                  <a:lnTo>
                    <a:pt x="764" y="4076"/>
                  </a:lnTo>
                  <a:lnTo>
                    <a:pt x="787" y="3874"/>
                  </a:lnTo>
                  <a:cubicBezTo>
                    <a:pt x="876" y="3070"/>
                    <a:pt x="1098" y="2311"/>
                    <a:pt x="1445" y="1604"/>
                  </a:cubicBezTo>
                  <a:cubicBezTo>
                    <a:pt x="1574" y="1348"/>
                    <a:pt x="1712" y="1130"/>
                    <a:pt x="1857" y="953"/>
                  </a:cubicBezTo>
                  <a:cubicBezTo>
                    <a:pt x="2001" y="779"/>
                    <a:pt x="2113" y="690"/>
                    <a:pt x="2191" y="690"/>
                  </a:cubicBezTo>
                  <a:cubicBezTo>
                    <a:pt x="2264" y="690"/>
                    <a:pt x="2329" y="656"/>
                    <a:pt x="2389" y="585"/>
                  </a:cubicBezTo>
                  <a:cubicBezTo>
                    <a:pt x="2447" y="518"/>
                    <a:pt x="2477" y="445"/>
                    <a:pt x="2477" y="369"/>
                  </a:cubicBezTo>
                  <a:cubicBezTo>
                    <a:pt x="2477" y="236"/>
                    <a:pt x="2436" y="141"/>
                    <a:pt x="2350" y="85"/>
                  </a:cubicBezTo>
                  <a:cubicBezTo>
                    <a:pt x="2264" y="26"/>
                    <a:pt x="2180" y="1"/>
                    <a:pt x="2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854275" y="4019500"/>
              <a:ext cx="83425" cy="133500"/>
            </a:xfrm>
            <a:custGeom>
              <a:avLst/>
              <a:gdLst/>
              <a:ahLst/>
              <a:cxnLst/>
              <a:rect l="l" t="t" r="r" b="b"/>
              <a:pathLst>
                <a:path w="3337" h="5340" extrusionOk="0">
                  <a:moveTo>
                    <a:pt x="2759" y="1"/>
                  </a:moveTo>
                  <a:cubicBezTo>
                    <a:pt x="2703" y="1"/>
                    <a:pt x="2649" y="18"/>
                    <a:pt x="2595" y="44"/>
                  </a:cubicBezTo>
                  <a:cubicBezTo>
                    <a:pt x="2550" y="72"/>
                    <a:pt x="2479" y="182"/>
                    <a:pt x="2389" y="374"/>
                  </a:cubicBezTo>
                  <a:cubicBezTo>
                    <a:pt x="2296" y="565"/>
                    <a:pt x="2205" y="785"/>
                    <a:pt x="2113" y="1035"/>
                  </a:cubicBezTo>
                  <a:cubicBezTo>
                    <a:pt x="2078" y="1128"/>
                    <a:pt x="2029" y="1249"/>
                    <a:pt x="1970" y="1399"/>
                  </a:cubicBezTo>
                  <a:cubicBezTo>
                    <a:pt x="1910" y="1550"/>
                    <a:pt x="1852" y="1697"/>
                    <a:pt x="1796" y="1833"/>
                  </a:cubicBezTo>
                  <a:cubicBezTo>
                    <a:pt x="1735" y="1968"/>
                    <a:pt x="1684" y="2089"/>
                    <a:pt x="1641" y="2197"/>
                  </a:cubicBezTo>
                  <a:cubicBezTo>
                    <a:pt x="1598" y="2305"/>
                    <a:pt x="1574" y="2376"/>
                    <a:pt x="1565" y="2402"/>
                  </a:cubicBezTo>
                  <a:cubicBezTo>
                    <a:pt x="1559" y="2436"/>
                    <a:pt x="1550" y="2458"/>
                    <a:pt x="1539" y="2462"/>
                  </a:cubicBezTo>
                  <a:cubicBezTo>
                    <a:pt x="1531" y="2462"/>
                    <a:pt x="1520" y="2440"/>
                    <a:pt x="1505" y="2399"/>
                  </a:cubicBezTo>
                  <a:cubicBezTo>
                    <a:pt x="1488" y="2359"/>
                    <a:pt x="1464" y="2285"/>
                    <a:pt x="1436" y="2182"/>
                  </a:cubicBezTo>
                  <a:cubicBezTo>
                    <a:pt x="1410" y="2076"/>
                    <a:pt x="1371" y="1934"/>
                    <a:pt x="1326" y="1753"/>
                  </a:cubicBezTo>
                  <a:cubicBezTo>
                    <a:pt x="1175" y="1154"/>
                    <a:pt x="1022" y="733"/>
                    <a:pt x="871" y="490"/>
                  </a:cubicBezTo>
                  <a:cubicBezTo>
                    <a:pt x="751" y="287"/>
                    <a:pt x="615" y="188"/>
                    <a:pt x="466" y="188"/>
                  </a:cubicBezTo>
                  <a:cubicBezTo>
                    <a:pt x="438" y="188"/>
                    <a:pt x="406" y="193"/>
                    <a:pt x="373" y="203"/>
                  </a:cubicBezTo>
                  <a:cubicBezTo>
                    <a:pt x="294" y="216"/>
                    <a:pt x="233" y="257"/>
                    <a:pt x="186" y="324"/>
                  </a:cubicBezTo>
                  <a:cubicBezTo>
                    <a:pt x="141" y="393"/>
                    <a:pt x="108" y="518"/>
                    <a:pt x="85" y="708"/>
                  </a:cubicBezTo>
                  <a:cubicBezTo>
                    <a:pt x="61" y="893"/>
                    <a:pt x="44" y="1173"/>
                    <a:pt x="33" y="1548"/>
                  </a:cubicBezTo>
                  <a:cubicBezTo>
                    <a:pt x="22" y="1919"/>
                    <a:pt x="13" y="2421"/>
                    <a:pt x="11" y="3046"/>
                  </a:cubicBezTo>
                  <a:lnTo>
                    <a:pt x="0" y="4956"/>
                  </a:lnTo>
                  <a:lnTo>
                    <a:pt x="95" y="5050"/>
                  </a:lnTo>
                  <a:cubicBezTo>
                    <a:pt x="160" y="5109"/>
                    <a:pt x="229" y="5139"/>
                    <a:pt x="307" y="5139"/>
                  </a:cubicBezTo>
                  <a:lnTo>
                    <a:pt x="378" y="5139"/>
                  </a:lnTo>
                  <a:cubicBezTo>
                    <a:pt x="421" y="5139"/>
                    <a:pt x="472" y="5109"/>
                    <a:pt x="531" y="5044"/>
                  </a:cubicBezTo>
                  <a:cubicBezTo>
                    <a:pt x="552" y="5022"/>
                    <a:pt x="569" y="4999"/>
                    <a:pt x="580" y="4973"/>
                  </a:cubicBezTo>
                  <a:cubicBezTo>
                    <a:pt x="591" y="4945"/>
                    <a:pt x="600" y="4904"/>
                    <a:pt x="604" y="4846"/>
                  </a:cubicBezTo>
                  <a:cubicBezTo>
                    <a:pt x="610" y="4790"/>
                    <a:pt x="613" y="4697"/>
                    <a:pt x="615" y="4576"/>
                  </a:cubicBezTo>
                  <a:cubicBezTo>
                    <a:pt x="617" y="4456"/>
                    <a:pt x="617" y="4288"/>
                    <a:pt x="617" y="4074"/>
                  </a:cubicBezTo>
                  <a:cubicBezTo>
                    <a:pt x="617" y="3822"/>
                    <a:pt x="621" y="3535"/>
                    <a:pt x="626" y="3223"/>
                  </a:cubicBezTo>
                  <a:cubicBezTo>
                    <a:pt x="630" y="2910"/>
                    <a:pt x="636" y="2641"/>
                    <a:pt x="645" y="2415"/>
                  </a:cubicBezTo>
                  <a:lnTo>
                    <a:pt x="666" y="1634"/>
                  </a:lnTo>
                  <a:lnTo>
                    <a:pt x="815" y="2240"/>
                  </a:lnTo>
                  <a:cubicBezTo>
                    <a:pt x="854" y="2412"/>
                    <a:pt x="897" y="2587"/>
                    <a:pt x="938" y="2759"/>
                  </a:cubicBezTo>
                  <a:cubicBezTo>
                    <a:pt x="979" y="2936"/>
                    <a:pt x="1007" y="3068"/>
                    <a:pt x="1031" y="3158"/>
                  </a:cubicBezTo>
                  <a:cubicBezTo>
                    <a:pt x="1123" y="3563"/>
                    <a:pt x="1274" y="3766"/>
                    <a:pt x="1479" y="3766"/>
                  </a:cubicBezTo>
                  <a:cubicBezTo>
                    <a:pt x="1522" y="3766"/>
                    <a:pt x="1567" y="3757"/>
                    <a:pt x="1617" y="3738"/>
                  </a:cubicBezTo>
                  <a:cubicBezTo>
                    <a:pt x="1686" y="3716"/>
                    <a:pt x="1751" y="3652"/>
                    <a:pt x="1811" y="3542"/>
                  </a:cubicBezTo>
                  <a:cubicBezTo>
                    <a:pt x="1869" y="3432"/>
                    <a:pt x="1949" y="3231"/>
                    <a:pt x="2042" y="2947"/>
                  </a:cubicBezTo>
                  <a:cubicBezTo>
                    <a:pt x="2091" y="2798"/>
                    <a:pt x="2147" y="2641"/>
                    <a:pt x="2207" y="2479"/>
                  </a:cubicBezTo>
                  <a:cubicBezTo>
                    <a:pt x="2266" y="2315"/>
                    <a:pt x="2317" y="2184"/>
                    <a:pt x="2360" y="2081"/>
                  </a:cubicBezTo>
                  <a:lnTo>
                    <a:pt x="2509" y="1736"/>
                  </a:lnTo>
                  <a:lnTo>
                    <a:pt x="2531" y="2378"/>
                  </a:lnTo>
                  <a:cubicBezTo>
                    <a:pt x="2537" y="2563"/>
                    <a:pt x="2546" y="2755"/>
                    <a:pt x="2559" y="2960"/>
                  </a:cubicBezTo>
                  <a:cubicBezTo>
                    <a:pt x="2574" y="3162"/>
                    <a:pt x="2585" y="3328"/>
                    <a:pt x="2595" y="3456"/>
                  </a:cubicBezTo>
                  <a:cubicBezTo>
                    <a:pt x="2606" y="3583"/>
                    <a:pt x="2619" y="3736"/>
                    <a:pt x="2632" y="3919"/>
                  </a:cubicBezTo>
                  <a:cubicBezTo>
                    <a:pt x="2645" y="4100"/>
                    <a:pt x="2660" y="4266"/>
                    <a:pt x="2671" y="4415"/>
                  </a:cubicBezTo>
                  <a:cubicBezTo>
                    <a:pt x="2684" y="4602"/>
                    <a:pt x="2697" y="4749"/>
                    <a:pt x="2705" y="4854"/>
                  </a:cubicBezTo>
                  <a:cubicBezTo>
                    <a:pt x="2714" y="4958"/>
                    <a:pt x="2725" y="5038"/>
                    <a:pt x="2731" y="5087"/>
                  </a:cubicBezTo>
                  <a:cubicBezTo>
                    <a:pt x="2740" y="5139"/>
                    <a:pt x="2755" y="5173"/>
                    <a:pt x="2770" y="5199"/>
                  </a:cubicBezTo>
                  <a:cubicBezTo>
                    <a:pt x="2787" y="5223"/>
                    <a:pt x="2809" y="5244"/>
                    <a:pt x="2832" y="5266"/>
                  </a:cubicBezTo>
                  <a:cubicBezTo>
                    <a:pt x="2899" y="5313"/>
                    <a:pt x="2964" y="5339"/>
                    <a:pt x="3026" y="5339"/>
                  </a:cubicBezTo>
                  <a:cubicBezTo>
                    <a:pt x="3102" y="5339"/>
                    <a:pt x="3171" y="5309"/>
                    <a:pt x="3240" y="5249"/>
                  </a:cubicBezTo>
                  <a:cubicBezTo>
                    <a:pt x="3276" y="5216"/>
                    <a:pt x="3300" y="5178"/>
                    <a:pt x="3320" y="5124"/>
                  </a:cubicBezTo>
                  <a:cubicBezTo>
                    <a:pt x="3330" y="5076"/>
                    <a:pt x="3337" y="5016"/>
                    <a:pt x="3337" y="4936"/>
                  </a:cubicBezTo>
                  <a:cubicBezTo>
                    <a:pt x="3337" y="4915"/>
                    <a:pt x="3337" y="4872"/>
                    <a:pt x="3333" y="4805"/>
                  </a:cubicBezTo>
                  <a:cubicBezTo>
                    <a:pt x="3330" y="4738"/>
                    <a:pt x="3320" y="4598"/>
                    <a:pt x="3298" y="4384"/>
                  </a:cubicBezTo>
                  <a:cubicBezTo>
                    <a:pt x="3210" y="3408"/>
                    <a:pt x="3158" y="2477"/>
                    <a:pt x="3145" y="1593"/>
                  </a:cubicBezTo>
                  <a:cubicBezTo>
                    <a:pt x="3136" y="1281"/>
                    <a:pt x="3132" y="1033"/>
                    <a:pt x="3126" y="850"/>
                  </a:cubicBezTo>
                  <a:cubicBezTo>
                    <a:pt x="3121" y="665"/>
                    <a:pt x="3113" y="524"/>
                    <a:pt x="3102" y="430"/>
                  </a:cubicBezTo>
                  <a:cubicBezTo>
                    <a:pt x="3091" y="333"/>
                    <a:pt x="3078" y="261"/>
                    <a:pt x="3061" y="218"/>
                  </a:cubicBezTo>
                  <a:cubicBezTo>
                    <a:pt x="3046" y="175"/>
                    <a:pt x="3020" y="139"/>
                    <a:pt x="2994" y="106"/>
                  </a:cubicBezTo>
                  <a:cubicBezTo>
                    <a:pt x="2945" y="55"/>
                    <a:pt x="2884" y="20"/>
                    <a:pt x="2809" y="7"/>
                  </a:cubicBezTo>
                  <a:cubicBezTo>
                    <a:pt x="2789" y="5"/>
                    <a:pt x="2772" y="1"/>
                    <a:pt x="2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945125" y="4024250"/>
              <a:ext cx="42525" cy="128575"/>
            </a:xfrm>
            <a:custGeom>
              <a:avLst/>
              <a:gdLst/>
              <a:ahLst/>
              <a:cxnLst/>
              <a:rect l="l" t="t" r="r" b="b"/>
              <a:pathLst>
                <a:path w="1701" h="5143" extrusionOk="0">
                  <a:moveTo>
                    <a:pt x="1298" y="0"/>
                  </a:moveTo>
                  <a:cubicBezTo>
                    <a:pt x="1250" y="0"/>
                    <a:pt x="1196" y="15"/>
                    <a:pt x="1138" y="48"/>
                  </a:cubicBezTo>
                  <a:cubicBezTo>
                    <a:pt x="1039" y="87"/>
                    <a:pt x="990" y="199"/>
                    <a:pt x="990" y="382"/>
                  </a:cubicBezTo>
                  <a:cubicBezTo>
                    <a:pt x="990" y="436"/>
                    <a:pt x="996" y="498"/>
                    <a:pt x="1007" y="567"/>
                  </a:cubicBezTo>
                  <a:cubicBezTo>
                    <a:pt x="1024" y="744"/>
                    <a:pt x="1039" y="1024"/>
                    <a:pt x="1052" y="1406"/>
                  </a:cubicBezTo>
                  <a:cubicBezTo>
                    <a:pt x="1065" y="1785"/>
                    <a:pt x="1074" y="2179"/>
                    <a:pt x="1082" y="2578"/>
                  </a:cubicBezTo>
                  <a:lnTo>
                    <a:pt x="1082" y="2949"/>
                  </a:lnTo>
                  <a:cubicBezTo>
                    <a:pt x="1082" y="3175"/>
                    <a:pt x="1078" y="3367"/>
                    <a:pt x="1076" y="3518"/>
                  </a:cubicBezTo>
                  <a:cubicBezTo>
                    <a:pt x="1067" y="3699"/>
                    <a:pt x="1061" y="3841"/>
                    <a:pt x="1052" y="3944"/>
                  </a:cubicBezTo>
                  <a:cubicBezTo>
                    <a:pt x="1043" y="4046"/>
                    <a:pt x="1033" y="4128"/>
                    <a:pt x="1020" y="4186"/>
                  </a:cubicBezTo>
                  <a:cubicBezTo>
                    <a:pt x="1007" y="4246"/>
                    <a:pt x="990" y="4300"/>
                    <a:pt x="968" y="4348"/>
                  </a:cubicBezTo>
                  <a:cubicBezTo>
                    <a:pt x="942" y="4397"/>
                    <a:pt x="921" y="4440"/>
                    <a:pt x="895" y="4475"/>
                  </a:cubicBezTo>
                  <a:cubicBezTo>
                    <a:pt x="871" y="4509"/>
                    <a:pt x="852" y="4529"/>
                    <a:pt x="839" y="4529"/>
                  </a:cubicBezTo>
                  <a:cubicBezTo>
                    <a:pt x="796" y="4529"/>
                    <a:pt x="744" y="4509"/>
                    <a:pt x="679" y="4475"/>
                  </a:cubicBezTo>
                  <a:cubicBezTo>
                    <a:pt x="614" y="4440"/>
                    <a:pt x="561" y="4397"/>
                    <a:pt x="515" y="4348"/>
                  </a:cubicBezTo>
                  <a:cubicBezTo>
                    <a:pt x="451" y="4281"/>
                    <a:pt x="382" y="4248"/>
                    <a:pt x="302" y="4248"/>
                  </a:cubicBezTo>
                  <a:cubicBezTo>
                    <a:pt x="278" y="4248"/>
                    <a:pt x="233" y="4259"/>
                    <a:pt x="166" y="4279"/>
                  </a:cubicBezTo>
                  <a:cubicBezTo>
                    <a:pt x="97" y="4300"/>
                    <a:pt x="43" y="4371"/>
                    <a:pt x="7" y="4505"/>
                  </a:cubicBezTo>
                  <a:cubicBezTo>
                    <a:pt x="5" y="4522"/>
                    <a:pt x="0" y="4539"/>
                    <a:pt x="0" y="4559"/>
                  </a:cubicBezTo>
                  <a:cubicBezTo>
                    <a:pt x="0" y="4602"/>
                    <a:pt x="17" y="4656"/>
                    <a:pt x="43" y="4723"/>
                  </a:cubicBezTo>
                  <a:cubicBezTo>
                    <a:pt x="71" y="4789"/>
                    <a:pt x="117" y="4854"/>
                    <a:pt x="181" y="4914"/>
                  </a:cubicBezTo>
                  <a:cubicBezTo>
                    <a:pt x="205" y="4940"/>
                    <a:pt x="246" y="4968"/>
                    <a:pt x="302" y="4996"/>
                  </a:cubicBezTo>
                  <a:cubicBezTo>
                    <a:pt x="360" y="5031"/>
                    <a:pt x="418" y="5057"/>
                    <a:pt x="483" y="5080"/>
                  </a:cubicBezTo>
                  <a:cubicBezTo>
                    <a:pt x="595" y="5119"/>
                    <a:pt x="700" y="5142"/>
                    <a:pt x="800" y="5142"/>
                  </a:cubicBezTo>
                  <a:cubicBezTo>
                    <a:pt x="816" y="5142"/>
                    <a:pt x="832" y="5142"/>
                    <a:pt x="847" y="5141"/>
                  </a:cubicBezTo>
                  <a:cubicBezTo>
                    <a:pt x="1257" y="5141"/>
                    <a:pt x="1524" y="4820"/>
                    <a:pt x="1647" y="4177"/>
                  </a:cubicBezTo>
                  <a:cubicBezTo>
                    <a:pt x="1681" y="3940"/>
                    <a:pt x="1701" y="3485"/>
                    <a:pt x="1701" y="2809"/>
                  </a:cubicBezTo>
                  <a:cubicBezTo>
                    <a:pt x="1701" y="2136"/>
                    <a:pt x="1686" y="1511"/>
                    <a:pt x="1653" y="938"/>
                  </a:cubicBezTo>
                  <a:lnTo>
                    <a:pt x="1604" y="188"/>
                  </a:lnTo>
                  <a:lnTo>
                    <a:pt x="1494" y="93"/>
                  </a:lnTo>
                  <a:cubicBezTo>
                    <a:pt x="1433" y="37"/>
                    <a:pt x="1377" y="7"/>
                    <a:pt x="1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854275" y="4252175"/>
              <a:ext cx="58800" cy="129625"/>
            </a:xfrm>
            <a:custGeom>
              <a:avLst/>
              <a:gdLst/>
              <a:ahLst/>
              <a:cxnLst/>
              <a:rect l="l" t="t" r="r" b="b"/>
              <a:pathLst>
                <a:path w="2352" h="5185" extrusionOk="0">
                  <a:moveTo>
                    <a:pt x="365" y="0"/>
                  </a:moveTo>
                  <a:cubicBezTo>
                    <a:pt x="298" y="0"/>
                    <a:pt x="229" y="32"/>
                    <a:pt x="162" y="99"/>
                  </a:cubicBezTo>
                  <a:cubicBezTo>
                    <a:pt x="119" y="136"/>
                    <a:pt x="89" y="183"/>
                    <a:pt x="74" y="231"/>
                  </a:cubicBezTo>
                  <a:cubicBezTo>
                    <a:pt x="57" y="282"/>
                    <a:pt x="44" y="364"/>
                    <a:pt x="33" y="476"/>
                  </a:cubicBezTo>
                  <a:cubicBezTo>
                    <a:pt x="22" y="567"/>
                    <a:pt x="13" y="843"/>
                    <a:pt x="9" y="1298"/>
                  </a:cubicBezTo>
                  <a:cubicBezTo>
                    <a:pt x="3" y="1752"/>
                    <a:pt x="0" y="2272"/>
                    <a:pt x="0" y="2847"/>
                  </a:cubicBezTo>
                  <a:lnTo>
                    <a:pt x="0" y="3942"/>
                  </a:lnTo>
                  <a:cubicBezTo>
                    <a:pt x="0" y="4224"/>
                    <a:pt x="3" y="4444"/>
                    <a:pt x="9" y="4604"/>
                  </a:cubicBezTo>
                  <a:cubicBezTo>
                    <a:pt x="13" y="4763"/>
                    <a:pt x="22" y="4880"/>
                    <a:pt x="35" y="4951"/>
                  </a:cubicBezTo>
                  <a:cubicBezTo>
                    <a:pt x="50" y="5024"/>
                    <a:pt x="65" y="5074"/>
                    <a:pt x="87" y="5097"/>
                  </a:cubicBezTo>
                  <a:cubicBezTo>
                    <a:pt x="108" y="5123"/>
                    <a:pt x="138" y="5143"/>
                    <a:pt x="173" y="5156"/>
                  </a:cubicBezTo>
                  <a:cubicBezTo>
                    <a:pt x="217" y="5174"/>
                    <a:pt x="257" y="5184"/>
                    <a:pt x="298" y="5184"/>
                  </a:cubicBezTo>
                  <a:cubicBezTo>
                    <a:pt x="305" y="5184"/>
                    <a:pt x="312" y="5184"/>
                    <a:pt x="319" y="5184"/>
                  </a:cubicBezTo>
                  <a:cubicBezTo>
                    <a:pt x="356" y="5184"/>
                    <a:pt x="408" y="5173"/>
                    <a:pt x="472" y="5147"/>
                  </a:cubicBezTo>
                  <a:cubicBezTo>
                    <a:pt x="535" y="5125"/>
                    <a:pt x="580" y="5069"/>
                    <a:pt x="604" y="4981"/>
                  </a:cubicBezTo>
                  <a:cubicBezTo>
                    <a:pt x="613" y="4949"/>
                    <a:pt x="615" y="4867"/>
                    <a:pt x="615" y="4735"/>
                  </a:cubicBezTo>
                  <a:cubicBezTo>
                    <a:pt x="615" y="4606"/>
                    <a:pt x="613" y="4455"/>
                    <a:pt x="610" y="4285"/>
                  </a:cubicBezTo>
                  <a:cubicBezTo>
                    <a:pt x="610" y="4278"/>
                    <a:pt x="606" y="4270"/>
                    <a:pt x="604" y="4259"/>
                  </a:cubicBezTo>
                  <a:cubicBezTo>
                    <a:pt x="595" y="4102"/>
                    <a:pt x="593" y="3972"/>
                    <a:pt x="593" y="3871"/>
                  </a:cubicBezTo>
                  <a:cubicBezTo>
                    <a:pt x="593" y="3707"/>
                    <a:pt x="604" y="3612"/>
                    <a:pt x="626" y="3591"/>
                  </a:cubicBezTo>
                  <a:cubicBezTo>
                    <a:pt x="628" y="3589"/>
                    <a:pt x="634" y="3586"/>
                    <a:pt x="636" y="3586"/>
                  </a:cubicBezTo>
                  <a:cubicBezTo>
                    <a:pt x="682" y="3586"/>
                    <a:pt x="787" y="3714"/>
                    <a:pt x="949" y="3972"/>
                  </a:cubicBezTo>
                  <a:lnTo>
                    <a:pt x="960" y="3994"/>
                  </a:lnTo>
                  <a:cubicBezTo>
                    <a:pt x="1324" y="4533"/>
                    <a:pt x="1602" y="4849"/>
                    <a:pt x="1791" y="4940"/>
                  </a:cubicBezTo>
                  <a:cubicBezTo>
                    <a:pt x="1830" y="4959"/>
                    <a:pt x="1863" y="4968"/>
                    <a:pt x="1893" y="4968"/>
                  </a:cubicBezTo>
                  <a:lnTo>
                    <a:pt x="1927" y="4968"/>
                  </a:lnTo>
                  <a:cubicBezTo>
                    <a:pt x="1940" y="4968"/>
                    <a:pt x="1975" y="4955"/>
                    <a:pt x="2024" y="4929"/>
                  </a:cubicBezTo>
                  <a:cubicBezTo>
                    <a:pt x="2091" y="4897"/>
                    <a:pt x="2141" y="4847"/>
                    <a:pt x="2173" y="4776"/>
                  </a:cubicBezTo>
                  <a:cubicBezTo>
                    <a:pt x="2195" y="4735"/>
                    <a:pt x="2205" y="4692"/>
                    <a:pt x="2205" y="4649"/>
                  </a:cubicBezTo>
                  <a:cubicBezTo>
                    <a:pt x="2205" y="4623"/>
                    <a:pt x="2201" y="4602"/>
                    <a:pt x="2195" y="4580"/>
                  </a:cubicBezTo>
                  <a:cubicBezTo>
                    <a:pt x="2186" y="4563"/>
                    <a:pt x="2162" y="4528"/>
                    <a:pt x="2119" y="4474"/>
                  </a:cubicBezTo>
                  <a:cubicBezTo>
                    <a:pt x="2076" y="4421"/>
                    <a:pt x="2026" y="4365"/>
                    <a:pt x="1970" y="4304"/>
                  </a:cubicBezTo>
                  <a:cubicBezTo>
                    <a:pt x="1916" y="4248"/>
                    <a:pt x="1832" y="4147"/>
                    <a:pt x="1723" y="3996"/>
                  </a:cubicBezTo>
                  <a:cubicBezTo>
                    <a:pt x="1613" y="3845"/>
                    <a:pt x="1494" y="3683"/>
                    <a:pt x="1371" y="3505"/>
                  </a:cubicBezTo>
                  <a:cubicBezTo>
                    <a:pt x="1251" y="3330"/>
                    <a:pt x="1145" y="3173"/>
                    <a:pt x="1057" y="3037"/>
                  </a:cubicBezTo>
                  <a:cubicBezTo>
                    <a:pt x="968" y="2899"/>
                    <a:pt x="925" y="2821"/>
                    <a:pt x="925" y="2800"/>
                  </a:cubicBezTo>
                  <a:cubicBezTo>
                    <a:pt x="925" y="2789"/>
                    <a:pt x="949" y="2757"/>
                    <a:pt x="992" y="2699"/>
                  </a:cubicBezTo>
                  <a:cubicBezTo>
                    <a:pt x="1035" y="2642"/>
                    <a:pt x="1089" y="2578"/>
                    <a:pt x="1154" y="2509"/>
                  </a:cubicBezTo>
                  <a:cubicBezTo>
                    <a:pt x="1220" y="2433"/>
                    <a:pt x="1291" y="2349"/>
                    <a:pt x="1367" y="2255"/>
                  </a:cubicBezTo>
                  <a:cubicBezTo>
                    <a:pt x="1442" y="2160"/>
                    <a:pt x="1505" y="2078"/>
                    <a:pt x="1552" y="2007"/>
                  </a:cubicBezTo>
                  <a:cubicBezTo>
                    <a:pt x="1645" y="1864"/>
                    <a:pt x="1753" y="1681"/>
                    <a:pt x="1876" y="1453"/>
                  </a:cubicBezTo>
                  <a:cubicBezTo>
                    <a:pt x="2001" y="1226"/>
                    <a:pt x="2110" y="1007"/>
                    <a:pt x="2207" y="802"/>
                  </a:cubicBezTo>
                  <a:cubicBezTo>
                    <a:pt x="2304" y="597"/>
                    <a:pt x="2352" y="474"/>
                    <a:pt x="2352" y="431"/>
                  </a:cubicBezTo>
                  <a:cubicBezTo>
                    <a:pt x="2352" y="317"/>
                    <a:pt x="2298" y="235"/>
                    <a:pt x="2195" y="181"/>
                  </a:cubicBezTo>
                  <a:cubicBezTo>
                    <a:pt x="2141" y="151"/>
                    <a:pt x="2089" y="136"/>
                    <a:pt x="2039" y="136"/>
                  </a:cubicBezTo>
                  <a:cubicBezTo>
                    <a:pt x="1983" y="136"/>
                    <a:pt x="1929" y="155"/>
                    <a:pt x="1876" y="190"/>
                  </a:cubicBezTo>
                  <a:cubicBezTo>
                    <a:pt x="1854" y="209"/>
                    <a:pt x="1809" y="282"/>
                    <a:pt x="1733" y="410"/>
                  </a:cubicBezTo>
                  <a:cubicBezTo>
                    <a:pt x="1658" y="535"/>
                    <a:pt x="1574" y="688"/>
                    <a:pt x="1483" y="858"/>
                  </a:cubicBezTo>
                  <a:cubicBezTo>
                    <a:pt x="1154" y="1489"/>
                    <a:pt x="893" y="1901"/>
                    <a:pt x="692" y="2095"/>
                  </a:cubicBezTo>
                  <a:lnTo>
                    <a:pt x="604" y="2181"/>
                  </a:lnTo>
                  <a:lnTo>
                    <a:pt x="626" y="1375"/>
                  </a:lnTo>
                  <a:cubicBezTo>
                    <a:pt x="634" y="1151"/>
                    <a:pt x="643" y="944"/>
                    <a:pt x="649" y="759"/>
                  </a:cubicBezTo>
                  <a:cubicBezTo>
                    <a:pt x="658" y="573"/>
                    <a:pt x="666" y="453"/>
                    <a:pt x="675" y="397"/>
                  </a:cubicBezTo>
                  <a:cubicBezTo>
                    <a:pt x="682" y="358"/>
                    <a:pt x="686" y="326"/>
                    <a:pt x="686" y="295"/>
                  </a:cubicBezTo>
                  <a:cubicBezTo>
                    <a:pt x="686" y="265"/>
                    <a:pt x="679" y="239"/>
                    <a:pt x="671" y="216"/>
                  </a:cubicBezTo>
                  <a:cubicBezTo>
                    <a:pt x="660" y="192"/>
                    <a:pt x="634" y="155"/>
                    <a:pt x="589" y="110"/>
                  </a:cubicBezTo>
                  <a:cubicBezTo>
                    <a:pt x="513" y="37"/>
                    <a:pt x="440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917250" y="4257275"/>
              <a:ext cx="56925" cy="124775"/>
            </a:xfrm>
            <a:custGeom>
              <a:avLst/>
              <a:gdLst/>
              <a:ahLst/>
              <a:cxnLst/>
              <a:rect l="l" t="t" r="r" b="b"/>
              <a:pathLst>
                <a:path w="2277" h="4991" extrusionOk="0">
                  <a:moveTo>
                    <a:pt x="1540" y="1"/>
                  </a:moveTo>
                  <a:cubicBezTo>
                    <a:pt x="971" y="1"/>
                    <a:pt x="523" y="497"/>
                    <a:pt x="204" y="1488"/>
                  </a:cubicBezTo>
                  <a:cubicBezTo>
                    <a:pt x="139" y="1695"/>
                    <a:pt x="87" y="1951"/>
                    <a:pt x="48" y="2264"/>
                  </a:cubicBezTo>
                  <a:cubicBezTo>
                    <a:pt x="16" y="2505"/>
                    <a:pt x="1" y="2729"/>
                    <a:pt x="1" y="2932"/>
                  </a:cubicBezTo>
                  <a:cubicBezTo>
                    <a:pt x="1" y="2986"/>
                    <a:pt x="3" y="3035"/>
                    <a:pt x="5" y="3089"/>
                  </a:cubicBezTo>
                  <a:cubicBezTo>
                    <a:pt x="23" y="3391"/>
                    <a:pt x="79" y="3689"/>
                    <a:pt x="171" y="3979"/>
                  </a:cubicBezTo>
                  <a:cubicBezTo>
                    <a:pt x="262" y="4270"/>
                    <a:pt x="372" y="4497"/>
                    <a:pt x="505" y="4656"/>
                  </a:cubicBezTo>
                  <a:cubicBezTo>
                    <a:pt x="561" y="4723"/>
                    <a:pt x="641" y="4788"/>
                    <a:pt x="742" y="4850"/>
                  </a:cubicBezTo>
                  <a:cubicBezTo>
                    <a:pt x="842" y="4913"/>
                    <a:pt x="932" y="4952"/>
                    <a:pt x="1018" y="4973"/>
                  </a:cubicBezTo>
                  <a:cubicBezTo>
                    <a:pt x="1059" y="4980"/>
                    <a:pt x="1098" y="4984"/>
                    <a:pt x="1139" y="4990"/>
                  </a:cubicBezTo>
                  <a:cubicBezTo>
                    <a:pt x="1344" y="4990"/>
                    <a:pt x="1557" y="4878"/>
                    <a:pt x="1775" y="4656"/>
                  </a:cubicBezTo>
                  <a:cubicBezTo>
                    <a:pt x="1921" y="4510"/>
                    <a:pt x="2027" y="4326"/>
                    <a:pt x="2092" y="4102"/>
                  </a:cubicBezTo>
                  <a:cubicBezTo>
                    <a:pt x="2156" y="3880"/>
                    <a:pt x="2195" y="3572"/>
                    <a:pt x="2214" y="3180"/>
                  </a:cubicBezTo>
                  <a:cubicBezTo>
                    <a:pt x="2223" y="3074"/>
                    <a:pt x="2225" y="2979"/>
                    <a:pt x="2225" y="2900"/>
                  </a:cubicBezTo>
                  <a:cubicBezTo>
                    <a:pt x="2225" y="2775"/>
                    <a:pt x="2217" y="2667"/>
                    <a:pt x="2199" y="2579"/>
                  </a:cubicBezTo>
                  <a:cubicBezTo>
                    <a:pt x="2182" y="2486"/>
                    <a:pt x="2137" y="2421"/>
                    <a:pt x="2066" y="2385"/>
                  </a:cubicBezTo>
                  <a:cubicBezTo>
                    <a:pt x="2040" y="2365"/>
                    <a:pt x="2012" y="2354"/>
                    <a:pt x="1986" y="2346"/>
                  </a:cubicBezTo>
                  <a:cubicBezTo>
                    <a:pt x="1964" y="2344"/>
                    <a:pt x="1936" y="2341"/>
                    <a:pt x="1904" y="2341"/>
                  </a:cubicBezTo>
                  <a:cubicBezTo>
                    <a:pt x="1887" y="2341"/>
                    <a:pt x="1859" y="2341"/>
                    <a:pt x="1822" y="2344"/>
                  </a:cubicBezTo>
                  <a:cubicBezTo>
                    <a:pt x="1783" y="2346"/>
                    <a:pt x="1710" y="2352"/>
                    <a:pt x="1600" y="2363"/>
                  </a:cubicBezTo>
                  <a:cubicBezTo>
                    <a:pt x="1488" y="2374"/>
                    <a:pt x="1402" y="2385"/>
                    <a:pt x="1344" y="2393"/>
                  </a:cubicBezTo>
                  <a:cubicBezTo>
                    <a:pt x="1288" y="2404"/>
                    <a:pt x="1245" y="2415"/>
                    <a:pt x="1219" y="2430"/>
                  </a:cubicBezTo>
                  <a:cubicBezTo>
                    <a:pt x="1189" y="2447"/>
                    <a:pt x="1158" y="2471"/>
                    <a:pt x="1132" y="2503"/>
                  </a:cubicBezTo>
                  <a:cubicBezTo>
                    <a:pt x="1070" y="2572"/>
                    <a:pt x="1038" y="2645"/>
                    <a:pt x="1038" y="2717"/>
                  </a:cubicBezTo>
                  <a:cubicBezTo>
                    <a:pt x="1038" y="2783"/>
                    <a:pt x="1068" y="2848"/>
                    <a:pt x="1124" y="2913"/>
                  </a:cubicBezTo>
                  <a:cubicBezTo>
                    <a:pt x="1154" y="2956"/>
                    <a:pt x="1189" y="2982"/>
                    <a:pt x="1223" y="2992"/>
                  </a:cubicBezTo>
                  <a:cubicBezTo>
                    <a:pt x="1247" y="3005"/>
                    <a:pt x="1283" y="3010"/>
                    <a:pt x="1329" y="3010"/>
                  </a:cubicBezTo>
                  <a:cubicBezTo>
                    <a:pt x="1350" y="3010"/>
                    <a:pt x="1374" y="3007"/>
                    <a:pt x="1404" y="3005"/>
                  </a:cubicBezTo>
                  <a:lnTo>
                    <a:pt x="1596" y="2999"/>
                  </a:lnTo>
                  <a:lnTo>
                    <a:pt x="1596" y="3148"/>
                  </a:lnTo>
                  <a:cubicBezTo>
                    <a:pt x="1596" y="3281"/>
                    <a:pt x="1579" y="3441"/>
                    <a:pt x="1553" y="3624"/>
                  </a:cubicBezTo>
                  <a:cubicBezTo>
                    <a:pt x="1525" y="3809"/>
                    <a:pt x="1492" y="3943"/>
                    <a:pt x="1458" y="4023"/>
                  </a:cubicBezTo>
                  <a:cubicBezTo>
                    <a:pt x="1439" y="4064"/>
                    <a:pt x="1415" y="4109"/>
                    <a:pt x="1382" y="4152"/>
                  </a:cubicBezTo>
                  <a:cubicBezTo>
                    <a:pt x="1352" y="4195"/>
                    <a:pt x="1320" y="4234"/>
                    <a:pt x="1288" y="4266"/>
                  </a:cubicBezTo>
                  <a:cubicBezTo>
                    <a:pt x="1242" y="4309"/>
                    <a:pt x="1208" y="4335"/>
                    <a:pt x="1182" y="4346"/>
                  </a:cubicBezTo>
                  <a:cubicBezTo>
                    <a:pt x="1171" y="4348"/>
                    <a:pt x="1161" y="4352"/>
                    <a:pt x="1150" y="4352"/>
                  </a:cubicBezTo>
                  <a:cubicBezTo>
                    <a:pt x="1128" y="4352"/>
                    <a:pt x="1104" y="4346"/>
                    <a:pt x="1081" y="4335"/>
                  </a:cubicBezTo>
                  <a:cubicBezTo>
                    <a:pt x="943" y="4275"/>
                    <a:pt x="816" y="4031"/>
                    <a:pt x="704" y="3602"/>
                  </a:cubicBezTo>
                  <a:cubicBezTo>
                    <a:pt x="643" y="3400"/>
                    <a:pt x="617" y="3171"/>
                    <a:pt x="617" y="2913"/>
                  </a:cubicBezTo>
                  <a:cubicBezTo>
                    <a:pt x="617" y="2708"/>
                    <a:pt x="637" y="2484"/>
                    <a:pt x="671" y="2238"/>
                  </a:cubicBezTo>
                  <a:cubicBezTo>
                    <a:pt x="693" y="2081"/>
                    <a:pt x="721" y="1943"/>
                    <a:pt x="749" y="1829"/>
                  </a:cubicBezTo>
                  <a:cubicBezTo>
                    <a:pt x="779" y="1716"/>
                    <a:pt x="831" y="1576"/>
                    <a:pt x="900" y="1415"/>
                  </a:cubicBezTo>
                  <a:cubicBezTo>
                    <a:pt x="990" y="1197"/>
                    <a:pt x="1068" y="1031"/>
                    <a:pt x="1137" y="923"/>
                  </a:cubicBezTo>
                  <a:cubicBezTo>
                    <a:pt x="1208" y="816"/>
                    <a:pt x="1283" y="736"/>
                    <a:pt x="1370" y="686"/>
                  </a:cubicBezTo>
                  <a:cubicBezTo>
                    <a:pt x="1428" y="645"/>
                    <a:pt x="1490" y="624"/>
                    <a:pt x="1548" y="624"/>
                  </a:cubicBezTo>
                  <a:cubicBezTo>
                    <a:pt x="1620" y="624"/>
                    <a:pt x="1693" y="654"/>
                    <a:pt x="1762" y="723"/>
                  </a:cubicBezTo>
                  <a:cubicBezTo>
                    <a:pt x="1842" y="792"/>
                    <a:pt x="1915" y="826"/>
                    <a:pt x="1990" y="826"/>
                  </a:cubicBezTo>
                  <a:cubicBezTo>
                    <a:pt x="2057" y="826"/>
                    <a:pt x="2117" y="798"/>
                    <a:pt x="2182" y="740"/>
                  </a:cubicBezTo>
                  <a:cubicBezTo>
                    <a:pt x="2245" y="684"/>
                    <a:pt x="2277" y="615"/>
                    <a:pt x="2277" y="529"/>
                  </a:cubicBezTo>
                  <a:lnTo>
                    <a:pt x="2277" y="512"/>
                  </a:lnTo>
                  <a:cubicBezTo>
                    <a:pt x="2277" y="434"/>
                    <a:pt x="2247" y="354"/>
                    <a:pt x="2191" y="272"/>
                  </a:cubicBezTo>
                  <a:cubicBezTo>
                    <a:pt x="2135" y="195"/>
                    <a:pt x="2074" y="139"/>
                    <a:pt x="2010" y="102"/>
                  </a:cubicBezTo>
                  <a:cubicBezTo>
                    <a:pt x="1949" y="66"/>
                    <a:pt x="1857" y="40"/>
                    <a:pt x="1736" y="22"/>
                  </a:cubicBezTo>
                  <a:cubicBezTo>
                    <a:pt x="1669" y="7"/>
                    <a:pt x="1604" y="1"/>
                    <a:pt x="1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8" name="Google Shape;1578;p36"/>
          <p:cNvGrpSpPr/>
          <p:nvPr/>
        </p:nvGrpSpPr>
        <p:grpSpPr>
          <a:xfrm rot="-199879">
            <a:off x="4041990" y="4747849"/>
            <a:ext cx="951053" cy="303905"/>
            <a:chOff x="1749375" y="2061925"/>
            <a:chExt cx="1399125" cy="447150"/>
          </a:xfrm>
        </p:grpSpPr>
        <p:sp>
          <p:nvSpPr>
            <p:cNvPr id="1579" name="Google Shape;1579;p36"/>
            <p:cNvSpPr/>
            <p:nvPr/>
          </p:nvSpPr>
          <p:spPr>
            <a:xfrm>
              <a:off x="238045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1"/>
                  </a:moveTo>
                  <a:cubicBezTo>
                    <a:pt x="250" y="1"/>
                    <a:pt x="0" y="249"/>
                    <a:pt x="0" y="555"/>
                  </a:cubicBezTo>
                  <a:cubicBezTo>
                    <a:pt x="0" y="861"/>
                    <a:pt x="250" y="1111"/>
                    <a:pt x="556" y="1111"/>
                  </a:cubicBezTo>
                  <a:cubicBezTo>
                    <a:pt x="862" y="1111"/>
                    <a:pt x="1110" y="861"/>
                    <a:pt x="1110" y="555"/>
                  </a:cubicBezTo>
                  <a:cubicBezTo>
                    <a:pt x="1110" y="249"/>
                    <a:pt x="86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6"/>
            <p:cNvSpPr/>
            <p:nvPr/>
          </p:nvSpPr>
          <p:spPr>
            <a:xfrm>
              <a:off x="256600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7" y="1"/>
                  </a:moveTo>
                  <a:cubicBezTo>
                    <a:pt x="249" y="1"/>
                    <a:pt x="1" y="249"/>
                    <a:pt x="1" y="555"/>
                  </a:cubicBezTo>
                  <a:cubicBezTo>
                    <a:pt x="1" y="861"/>
                    <a:pt x="249" y="1111"/>
                    <a:pt x="557" y="1111"/>
                  </a:cubicBezTo>
                  <a:cubicBezTo>
                    <a:pt x="863" y="1111"/>
                    <a:pt x="1111" y="861"/>
                    <a:pt x="1111" y="555"/>
                  </a:cubicBezTo>
                  <a:cubicBezTo>
                    <a:pt x="1111" y="249"/>
                    <a:pt x="863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6"/>
            <p:cNvSpPr/>
            <p:nvPr/>
          </p:nvSpPr>
          <p:spPr>
            <a:xfrm>
              <a:off x="1749375" y="2165975"/>
              <a:ext cx="170625" cy="255000"/>
            </a:xfrm>
            <a:custGeom>
              <a:avLst/>
              <a:gdLst/>
              <a:ahLst/>
              <a:cxnLst/>
              <a:rect l="l" t="t" r="r" b="b"/>
              <a:pathLst>
                <a:path w="6825" h="10200" extrusionOk="0">
                  <a:moveTo>
                    <a:pt x="6415" y="1"/>
                  </a:moveTo>
                  <a:cubicBezTo>
                    <a:pt x="6145" y="1"/>
                    <a:pt x="6007" y="190"/>
                    <a:pt x="5997" y="570"/>
                  </a:cubicBezTo>
                  <a:cubicBezTo>
                    <a:pt x="5986" y="660"/>
                    <a:pt x="5971" y="794"/>
                    <a:pt x="5945" y="966"/>
                  </a:cubicBezTo>
                  <a:cubicBezTo>
                    <a:pt x="5921" y="1139"/>
                    <a:pt x="5898" y="1311"/>
                    <a:pt x="5874" y="1477"/>
                  </a:cubicBezTo>
                  <a:cubicBezTo>
                    <a:pt x="5848" y="1651"/>
                    <a:pt x="5824" y="1817"/>
                    <a:pt x="5801" y="1975"/>
                  </a:cubicBezTo>
                  <a:cubicBezTo>
                    <a:pt x="5777" y="2134"/>
                    <a:pt x="5760" y="2255"/>
                    <a:pt x="5749" y="2337"/>
                  </a:cubicBezTo>
                  <a:cubicBezTo>
                    <a:pt x="5738" y="2414"/>
                    <a:pt x="5723" y="2544"/>
                    <a:pt x="5695" y="2727"/>
                  </a:cubicBezTo>
                  <a:cubicBezTo>
                    <a:pt x="5671" y="2910"/>
                    <a:pt x="5639" y="3102"/>
                    <a:pt x="5607" y="3305"/>
                  </a:cubicBezTo>
                  <a:cubicBezTo>
                    <a:pt x="5572" y="3514"/>
                    <a:pt x="5533" y="3783"/>
                    <a:pt x="5490" y="4106"/>
                  </a:cubicBezTo>
                  <a:cubicBezTo>
                    <a:pt x="5447" y="4430"/>
                    <a:pt x="5406" y="4740"/>
                    <a:pt x="5374" y="5033"/>
                  </a:cubicBezTo>
                  <a:cubicBezTo>
                    <a:pt x="5270" y="5943"/>
                    <a:pt x="5184" y="6645"/>
                    <a:pt x="5119" y="7143"/>
                  </a:cubicBezTo>
                  <a:cubicBezTo>
                    <a:pt x="5055" y="7639"/>
                    <a:pt x="4997" y="8010"/>
                    <a:pt x="4947" y="8253"/>
                  </a:cubicBezTo>
                  <a:cubicBezTo>
                    <a:pt x="4895" y="8494"/>
                    <a:pt x="4841" y="8686"/>
                    <a:pt x="4785" y="8826"/>
                  </a:cubicBezTo>
                  <a:cubicBezTo>
                    <a:pt x="4716" y="9005"/>
                    <a:pt x="4669" y="9117"/>
                    <a:pt x="4639" y="9167"/>
                  </a:cubicBezTo>
                  <a:cubicBezTo>
                    <a:pt x="4626" y="9184"/>
                    <a:pt x="4609" y="9195"/>
                    <a:pt x="4596" y="9195"/>
                  </a:cubicBezTo>
                  <a:cubicBezTo>
                    <a:pt x="4576" y="9195"/>
                    <a:pt x="4559" y="9184"/>
                    <a:pt x="4544" y="9160"/>
                  </a:cubicBezTo>
                  <a:cubicBezTo>
                    <a:pt x="4484" y="9044"/>
                    <a:pt x="4387" y="8699"/>
                    <a:pt x="4260" y="8126"/>
                  </a:cubicBezTo>
                  <a:cubicBezTo>
                    <a:pt x="4132" y="7553"/>
                    <a:pt x="4014" y="6928"/>
                    <a:pt x="3908" y="6249"/>
                  </a:cubicBezTo>
                  <a:cubicBezTo>
                    <a:pt x="3798" y="5561"/>
                    <a:pt x="3680" y="4992"/>
                    <a:pt x="3557" y="4546"/>
                  </a:cubicBezTo>
                  <a:cubicBezTo>
                    <a:pt x="3497" y="4363"/>
                    <a:pt x="3449" y="4190"/>
                    <a:pt x="3408" y="4027"/>
                  </a:cubicBezTo>
                  <a:cubicBezTo>
                    <a:pt x="3367" y="3865"/>
                    <a:pt x="3344" y="3749"/>
                    <a:pt x="3333" y="3682"/>
                  </a:cubicBezTo>
                  <a:cubicBezTo>
                    <a:pt x="3290" y="3468"/>
                    <a:pt x="3191" y="3330"/>
                    <a:pt x="3031" y="3268"/>
                  </a:cubicBezTo>
                  <a:cubicBezTo>
                    <a:pt x="2981" y="3251"/>
                    <a:pt x="2934" y="3240"/>
                    <a:pt x="2880" y="3240"/>
                  </a:cubicBezTo>
                  <a:cubicBezTo>
                    <a:pt x="2775" y="3240"/>
                    <a:pt x="2667" y="3285"/>
                    <a:pt x="2561" y="3376"/>
                  </a:cubicBezTo>
                  <a:cubicBezTo>
                    <a:pt x="2466" y="3468"/>
                    <a:pt x="2393" y="3596"/>
                    <a:pt x="2339" y="3757"/>
                  </a:cubicBezTo>
                  <a:cubicBezTo>
                    <a:pt x="2285" y="3919"/>
                    <a:pt x="2240" y="4156"/>
                    <a:pt x="2201" y="4468"/>
                  </a:cubicBezTo>
                  <a:cubicBezTo>
                    <a:pt x="2143" y="4878"/>
                    <a:pt x="2059" y="5402"/>
                    <a:pt x="1949" y="6042"/>
                  </a:cubicBezTo>
                  <a:cubicBezTo>
                    <a:pt x="1837" y="6682"/>
                    <a:pt x="1729" y="7264"/>
                    <a:pt x="1626" y="7788"/>
                  </a:cubicBezTo>
                  <a:cubicBezTo>
                    <a:pt x="1518" y="8311"/>
                    <a:pt x="1447" y="8602"/>
                    <a:pt x="1415" y="8660"/>
                  </a:cubicBezTo>
                  <a:lnTo>
                    <a:pt x="1406" y="8660"/>
                  </a:lnTo>
                  <a:cubicBezTo>
                    <a:pt x="1402" y="8660"/>
                    <a:pt x="1391" y="8639"/>
                    <a:pt x="1378" y="8591"/>
                  </a:cubicBezTo>
                  <a:cubicBezTo>
                    <a:pt x="1363" y="8546"/>
                    <a:pt x="1352" y="8482"/>
                    <a:pt x="1341" y="8402"/>
                  </a:cubicBezTo>
                  <a:cubicBezTo>
                    <a:pt x="1331" y="8309"/>
                    <a:pt x="1313" y="8156"/>
                    <a:pt x="1281" y="7943"/>
                  </a:cubicBezTo>
                  <a:cubicBezTo>
                    <a:pt x="1249" y="7729"/>
                    <a:pt x="1212" y="7503"/>
                    <a:pt x="1175" y="7270"/>
                  </a:cubicBezTo>
                  <a:cubicBezTo>
                    <a:pt x="1130" y="7005"/>
                    <a:pt x="1091" y="6738"/>
                    <a:pt x="1065" y="6468"/>
                  </a:cubicBezTo>
                  <a:cubicBezTo>
                    <a:pt x="1037" y="6199"/>
                    <a:pt x="1014" y="5811"/>
                    <a:pt x="990" y="5309"/>
                  </a:cubicBezTo>
                  <a:cubicBezTo>
                    <a:pt x="964" y="4805"/>
                    <a:pt x="932" y="4070"/>
                    <a:pt x="895" y="3102"/>
                  </a:cubicBezTo>
                  <a:cubicBezTo>
                    <a:pt x="882" y="2755"/>
                    <a:pt x="871" y="2399"/>
                    <a:pt x="863" y="2029"/>
                  </a:cubicBezTo>
                  <a:cubicBezTo>
                    <a:pt x="854" y="1660"/>
                    <a:pt x="852" y="1380"/>
                    <a:pt x="852" y="1188"/>
                  </a:cubicBezTo>
                  <a:lnTo>
                    <a:pt x="843" y="483"/>
                  </a:lnTo>
                  <a:lnTo>
                    <a:pt x="706" y="345"/>
                  </a:lnTo>
                  <a:cubicBezTo>
                    <a:pt x="615" y="255"/>
                    <a:pt x="522" y="210"/>
                    <a:pt x="425" y="210"/>
                  </a:cubicBezTo>
                  <a:cubicBezTo>
                    <a:pt x="335" y="210"/>
                    <a:pt x="242" y="246"/>
                    <a:pt x="152" y="324"/>
                  </a:cubicBezTo>
                  <a:cubicBezTo>
                    <a:pt x="113" y="354"/>
                    <a:pt x="85" y="386"/>
                    <a:pt x="63" y="419"/>
                  </a:cubicBezTo>
                  <a:cubicBezTo>
                    <a:pt x="42" y="451"/>
                    <a:pt x="27" y="501"/>
                    <a:pt x="20" y="559"/>
                  </a:cubicBezTo>
                  <a:cubicBezTo>
                    <a:pt x="12" y="617"/>
                    <a:pt x="5" y="703"/>
                    <a:pt x="1" y="815"/>
                  </a:cubicBezTo>
                  <a:lnTo>
                    <a:pt x="1" y="973"/>
                  </a:lnTo>
                  <a:cubicBezTo>
                    <a:pt x="1" y="1108"/>
                    <a:pt x="3" y="1324"/>
                    <a:pt x="9" y="1619"/>
                  </a:cubicBezTo>
                  <a:cubicBezTo>
                    <a:pt x="14" y="1917"/>
                    <a:pt x="24" y="2279"/>
                    <a:pt x="37" y="2705"/>
                  </a:cubicBezTo>
                  <a:cubicBezTo>
                    <a:pt x="76" y="3779"/>
                    <a:pt x="109" y="4596"/>
                    <a:pt x="132" y="5156"/>
                  </a:cubicBezTo>
                  <a:cubicBezTo>
                    <a:pt x="154" y="5714"/>
                    <a:pt x="182" y="6150"/>
                    <a:pt x="210" y="6451"/>
                  </a:cubicBezTo>
                  <a:cubicBezTo>
                    <a:pt x="240" y="6753"/>
                    <a:pt x="279" y="7050"/>
                    <a:pt x="326" y="7346"/>
                  </a:cubicBezTo>
                  <a:cubicBezTo>
                    <a:pt x="421" y="7947"/>
                    <a:pt x="501" y="8425"/>
                    <a:pt x="563" y="8781"/>
                  </a:cubicBezTo>
                  <a:cubicBezTo>
                    <a:pt x="626" y="9137"/>
                    <a:pt x="682" y="9404"/>
                    <a:pt x="734" y="9585"/>
                  </a:cubicBezTo>
                  <a:cubicBezTo>
                    <a:pt x="785" y="9764"/>
                    <a:pt x="835" y="9891"/>
                    <a:pt x="889" y="9966"/>
                  </a:cubicBezTo>
                  <a:cubicBezTo>
                    <a:pt x="943" y="10040"/>
                    <a:pt x="1012" y="10094"/>
                    <a:pt x="1091" y="10128"/>
                  </a:cubicBezTo>
                  <a:lnTo>
                    <a:pt x="1091" y="10123"/>
                  </a:lnTo>
                  <a:lnTo>
                    <a:pt x="1091" y="10123"/>
                  </a:lnTo>
                  <a:cubicBezTo>
                    <a:pt x="1192" y="10172"/>
                    <a:pt x="1274" y="10199"/>
                    <a:pt x="1339" y="10199"/>
                  </a:cubicBezTo>
                  <a:cubicBezTo>
                    <a:pt x="1406" y="10199"/>
                    <a:pt x="1492" y="10173"/>
                    <a:pt x="1591" y="10126"/>
                  </a:cubicBezTo>
                  <a:cubicBezTo>
                    <a:pt x="1800" y="10010"/>
                    <a:pt x="1977" y="9742"/>
                    <a:pt x="2126" y="9326"/>
                  </a:cubicBezTo>
                  <a:cubicBezTo>
                    <a:pt x="2169" y="9193"/>
                    <a:pt x="2234" y="8923"/>
                    <a:pt x="2320" y="8522"/>
                  </a:cubicBezTo>
                  <a:cubicBezTo>
                    <a:pt x="2406" y="8122"/>
                    <a:pt x="2494" y="7691"/>
                    <a:pt x="2587" y="7231"/>
                  </a:cubicBezTo>
                  <a:cubicBezTo>
                    <a:pt x="2678" y="6772"/>
                    <a:pt x="2749" y="6387"/>
                    <a:pt x="2803" y="6074"/>
                  </a:cubicBezTo>
                  <a:cubicBezTo>
                    <a:pt x="2831" y="5889"/>
                    <a:pt x="2856" y="5734"/>
                    <a:pt x="2878" y="5613"/>
                  </a:cubicBezTo>
                  <a:cubicBezTo>
                    <a:pt x="2900" y="5492"/>
                    <a:pt x="2913" y="5432"/>
                    <a:pt x="2917" y="5432"/>
                  </a:cubicBezTo>
                  <a:cubicBezTo>
                    <a:pt x="2923" y="5443"/>
                    <a:pt x="2938" y="5537"/>
                    <a:pt x="2971" y="5718"/>
                  </a:cubicBezTo>
                  <a:cubicBezTo>
                    <a:pt x="3003" y="5900"/>
                    <a:pt x="3040" y="6122"/>
                    <a:pt x="3076" y="6391"/>
                  </a:cubicBezTo>
                  <a:cubicBezTo>
                    <a:pt x="3180" y="7003"/>
                    <a:pt x="3298" y="7619"/>
                    <a:pt x="3434" y="8242"/>
                  </a:cubicBezTo>
                  <a:cubicBezTo>
                    <a:pt x="3572" y="8865"/>
                    <a:pt x="3682" y="9275"/>
                    <a:pt x="3764" y="9471"/>
                  </a:cubicBezTo>
                  <a:cubicBezTo>
                    <a:pt x="3947" y="9889"/>
                    <a:pt x="4206" y="10098"/>
                    <a:pt x="4542" y="10098"/>
                  </a:cubicBezTo>
                  <a:cubicBezTo>
                    <a:pt x="4596" y="10098"/>
                    <a:pt x="4654" y="10096"/>
                    <a:pt x="4710" y="10085"/>
                  </a:cubicBezTo>
                  <a:cubicBezTo>
                    <a:pt x="4872" y="10066"/>
                    <a:pt x="5007" y="10010"/>
                    <a:pt x="5115" y="9915"/>
                  </a:cubicBezTo>
                  <a:cubicBezTo>
                    <a:pt x="5223" y="9822"/>
                    <a:pt x="5331" y="9665"/>
                    <a:pt x="5436" y="9449"/>
                  </a:cubicBezTo>
                  <a:cubicBezTo>
                    <a:pt x="5538" y="9257"/>
                    <a:pt x="5624" y="9031"/>
                    <a:pt x="5693" y="8775"/>
                  </a:cubicBezTo>
                  <a:cubicBezTo>
                    <a:pt x="5762" y="8516"/>
                    <a:pt x="5837" y="8107"/>
                    <a:pt x="5917" y="7542"/>
                  </a:cubicBezTo>
                  <a:cubicBezTo>
                    <a:pt x="5995" y="6979"/>
                    <a:pt x="6100" y="6134"/>
                    <a:pt x="6229" y="5014"/>
                  </a:cubicBezTo>
                  <a:cubicBezTo>
                    <a:pt x="6266" y="4716"/>
                    <a:pt x="6307" y="4419"/>
                    <a:pt x="6348" y="4124"/>
                  </a:cubicBezTo>
                  <a:cubicBezTo>
                    <a:pt x="6387" y="3828"/>
                    <a:pt x="6419" y="3602"/>
                    <a:pt x="6445" y="3449"/>
                  </a:cubicBezTo>
                  <a:cubicBezTo>
                    <a:pt x="6469" y="3298"/>
                    <a:pt x="6495" y="3121"/>
                    <a:pt x="6527" y="2908"/>
                  </a:cubicBezTo>
                  <a:cubicBezTo>
                    <a:pt x="6559" y="2697"/>
                    <a:pt x="6587" y="2507"/>
                    <a:pt x="6611" y="2339"/>
                  </a:cubicBezTo>
                  <a:cubicBezTo>
                    <a:pt x="6630" y="2167"/>
                    <a:pt x="6652" y="1990"/>
                    <a:pt x="6678" y="1809"/>
                  </a:cubicBezTo>
                  <a:cubicBezTo>
                    <a:pt x="6706" y="1628"/>
                    <a:pt x="6729" y="1486"/>
                    <a:pt x="6753" y="1380"/>
                  </a:cubicBezTo>
                  <a:cubicBezTo>
                    <a:pt x="6773" y="1274"/>
                    <a:pt x="6790" y="1151"/>
                    <a:pt x="6801" y="1009"/>
                  </a:cubicBezTo>
                  <a:cubicBezTo>
                    <a:pt x="6811" y="865"/>
                    <a:pt x="6818" y="740"/>
                    <a:pt x="6824" y="628"/>
                  </a:cubicBezTo>
                  <a:cubicBezTo>
                    <a:pt x="6824" y="513"/>
                    <a:pt x="6824" y="423"/>
                    <a:pt x="6822" y="365"/>
                  </a:cubicBezTo>
                  <a:cubicBezTo>
                    <a:pt x="6818" y="304"/>
                    <a:pt x="6807" y="259"/>
                    <a:pt x="6792" y="225"/>
                  </a:cubicBezTo>
                  <a:cubicBezTo>
                    <a:pt x="6777" y="192"/>
                    <a:pt x="6749" y="160"/>
                    <a:pt x="6717" y="126"/>
                  </a:cubicBezTo>
                  <a:cubicBezTo>
                    <a:pt x="6645" y="41"/>
                    <a:pt x="6544" y="1"/>
                    <a:pt x="6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6"/>
            <p:cNvSpPr/>
            <p:nvPr/>
          </p:nvSpPr>
          <p:spPr>
            <a:xfrm>
              <a:off x="2009575" y="2273475"/>
              <a:ext cx="119800" cy="70300"/>
            </a:xfrm>
            <a:custGeom>
              <a:avLst/>
              <a:gdLst/>
              <a:ahLst/>
              <a:cxnLst/>
              <a:rect l="l" t="t" r="r" b="b"/>
              <a:pathLst>
                <a:path w="4792" h="2812" extrusionOk="0">
                  <a:moveTo>
                    <a:pt x="4175" y="0"/>
                  </a:moveTo>
                  <a:cubicBezTo>
                    <a:pt x="4132" y="0"/>
                    <a:pt x="4052" y="0"/>
                    <a:pt x="3927" y="2"/>
                  </a:cubicBezTo>
                  <a:cubicBezTo>
                    <a:pt x="3807" y="7"/>
                    <a:pt x="3634" y="13"/>
                    <a:pt x="3412" y="28"/>
                  </a:cubicBezTo>
                  <a:cubicBezTo>
                    <a:pt x="2503" y="97"/>
                    <a:pt x="1860" y="138"/>
                    <a:pt x="1488" y="151"/>
                  </a:cubicBezTo>
                  <a:cubicBezTo>
                    <a:pt x="1360" y="158"/>
                    <a:pt x="1255" y="160"/>
                    <a:pt x="1169" y="160"/>
                  </a:cubicBezTo>
                  <a:cubicBezTo>
                    <a:pt x="992" y="160"/>
                    <a:pt x="891" y="149"/>
                    <a:pt x="867" y="130"/>
                  </a:cubicBezTo>
                  <a:cubicBezTo>
                    <a:pt x="832" y="117"/>
                    <a:pt x="783" y="106"/>
                    <a:pt x="718" y="95"/>
                  </a:cubicBezTo>
                  <a:cubicBezTo>
                    <a:pt x="654" y="87"/>
                    <a:pt x="587" y="82"/>
                    <a:pt x="520" y="82"/>
                  </a:cubicBezTo>
                  <a:cubicBezTo>
                    <a:pt x="367" y="82"/>
                    <a:pt x="242" y="119"/>
                    <a:pt x="145" y="199"/>
                  </a:cubicBezTo>
                  <a:cubicBezTo>
                    <a:pt x="48" y="276"/>
                    <a:pt x="0" y="373"/>
                    <a:pt x="0" y="494"/>
                  </a:cubicBezTo>
                  <a:cubicBezTo>
                    <a:pt x="0" y="651"/>
                    <a:pt x="44" y="765"/>
                    <a:pt x="123" y="839"/>
                  </a:cubicBezTo>
                  <a:cubicBezTo>
                    <a:pt x="205" y="912"/>
                    <a:pt x="356" y="959"/>
                    <a:pt x="572" y="990"/>
                  </a:cubicBezTo>
                  <a:cubicBezTo>
                    <a:pt x="675" y="998"/>
                    <a:pt x="815" y="1003"/>
                    <a:pt x="985" y="1003"/>
                  </a:cubicBezTo>
                  <a:cubicBezTo>
                    <a:pt x="1408" y="1003"/>
                    <a:pt x="2033" y="970"/>
                    <a:pt x="2861" y="910"/>
                  </a:cubicBezTo>
                  <a:cubicBezTo>
                    <a:pt x="3106" y="890"/>
                    <a:pt x="3352" y="873"/>
                    <a:pt x="3593" y="862"/>
                  </a:cubicBezTo>
                  <a:cubicBezTo>
                    <a:pt x="3837" y="849"/>
                    <a:pt x="4014" y="845"/>
                    <a:pt x="4124" y="845"/>
                  </a:cubicBezTo>
                  <a:cubicBezTo>
                    <a:pt x="4249" y="845"/>
                    <a:pt x="4343" y="841"/>
                    <a:pt x="4404" y="837"/>
                  </a:cubicBezTo>
                  <a:cubicBezTo>
                    <a:pt x="4466" y="834"/>
                    <a:pt x="4518" y="819"/>
                    <a:pt x="4552" y="802"/>
                  </a:cubicBezTo>
                  <a:cubicBezTo>
                    <a:pt x="4591" y="783"/>
                    <a:pt x="4624" y="752"/>
                    <a:pt x="4658" y="716"/>
                  </a:cubicBezTo>
                  <a:cubicBezTo>
                    <a:pt x="4744" y="625"/>
                    <a:pt x="4787" y="533"/>
                    <a:pt x="4787" y="436"/>
                  </a:cubicBezTo>
                  <a:cubicBezTo>
                    <a:pt x="4787" y="386"/>
                    <a:pt x="4768" y="317"/>
                    <a:pt x="4731" y="220"/>
                  </a:cubicBezTo>
                  <a:cubicBezTo>
                    <a:pt x="4692" y="121"/>
                    <a:pt x="4574" y="52"/>
                    <a:pt x="4378" y="9"/>
                  </a:cubicBezTo>
                  <a:cubicBezTo>
                    <a:pt x="4339" y="2"/>
                    <a:pt x="4272" y="0"/>
                    <a:pt x="4175" y="0"/>
                  </a:cubicBezTo>
                  <a:close/>
                  <a:moveTo>
                    <a:pt x="4324" y="1789"/>
                  </a:moveTo>
                  <a:cubicBezTo>
                    <a:pt x="4270" y="1789"/>
                    <a:pt x="4152" y="1798"/>
                    <a:pt x="3966" y="1811"/>
                  </a:cubicBezTo>
                  <a:cubicBezTo>
                    <a:pt x="3779" y="1828"/>
                    <a:pt x="3572" y="1843"/>
                    <a:pt x="3341" y="1862"/>
                  </a:cubicBezTo>
                  <a:cubicBezTo>
                    <a:pt x="3104" y="1882"/>
                    <a:pt x="2807" y="1901"/>
                    <a:pt x="2447" y="1918"/>
                  </a:cubicBezTo>
                  <a:cubicBezTo>
                    <a:pt x="2087" y="1938"/>
                    <a:pt x="1748" y="1951"/>
                    <a:pt x="1429" y="1962"/>
                  </a:cubicBezTo>
                  <a:cubicBezTo>
                    <a:pt x="1175" y="1968"/>
                    <a:pt x="970" y="1972"/>
                    <a:pt x="815" y="1981"/>
                  </a:cubicBezTo>
                  <a:cubicBezTo>
                    <a:pt x="662" y="1987"/>
                    <a:pt x="544" y="1994"/>
                    <a:pt x="466" y="2005"/>
                  </a:cubicBezTo>
                  <a:cubicBezTo>
                    <a:pt x="386" y="2015"/>
                    <a:pt x="328" y="2026"/>
                    <a:pt x="294" y="2037"/>
                  </a:cubicBezTo>
                  <a:cubicBezTo>
                    <a:pt x="259" y="2048"/>
                    <a:pt x="229" y="2067"/>
                    <a:pt x="205" y="2091"/>
                  </a:cubicBezTo>
                  <a:cubicBezTo>
                    <a:pt x="121" y="2175"/>
                    <a:pt x="80" y="2268"/>
                    <a:pt x="80" y="2367"/>
                  </a:cubicBezTo>
                  <a:cubicBezTo>
                    <a:pt x="80" y="2410"/>
                    <a:pt x="93" y="2485"/>
                    <a:pt x="125" y="2587"/>
                  </a:cubicBezTo>
                  <a:cubicBezTo>
                    <a:pt x="156" y="2690"/>
                    <a:pt x="253" y="2761"/>
                    <a:pt x="416" y="2800"/>
                  </a:cubicBezTo>
                  <a:cubicBezTo>
                    <a:pt x="474" y="2807"/>
                    <a:pt x="581" y="2811"/>
                    <a:pt x="744" y="2811"/>
                  </a:cubicBezTo>
                  <a:cubicBezTo>
                    <a:pt x="777" y="2811"/>
                    <a:pt x="813" y="2811"/>
                    <a:pt x="852" y="2811"/>
                  </a:cubicBezTo>
                  <a:cubicBezTo>
                    <a:pt x="927" y="2811"/>
                    <a:pt x="1078" y="2809"/>
                    <a:pt x="1300" y="2802"/>
                  </a:cubicBezTo>
                  <a:cubicBezTo>
                    <a:pt x="1524" y="2798"/>
                    <a:pt x="1858" y="2785"/>
                    <a:pt x="2307" y="2763"/>
                  </a:cubicBezTo>
                  <a:cubicBezTo>
                    <a:pt x="2753" y="2742"/>
                    <a:pt x="3158" y="2716"/>
                    <a:pt x="3524" y="2688"/>
                  </a:cubicBezTo>
                  <a:cubicBezTo>
                    <a:pt x="3757" y="2669"/>
                    <a:pt x="3947" y="2651"/>
                    <a:pt x="4089" y="2641"/>
                  </a:cubicBezTo>
                  <a:cubicBezTo>
                    <a:pt x="4229" y="2630"/>
                    <a:pt x="4337" y="2617"/>
                    <a:pt x="4412" y="2606"/>
                  </a:cubicBezTo>
                  <a:cubicBezTo>
                    <a:pt x="4488" y="2595"/>
                    <a:pt x="4544" y="2580"/>
                    <a:pt x="4580" y="2563"/>
                  </a:cubicBezTo>
                  <a:cubicBezTo>
                    <a:pt x="4615" y="2548"/>
                    <a:pt x="4645" y="2526"/>
                    <a:pt x="4669" y="2496"/>
                  </a:cubicBezTo>
                  <a:cubicBezTo>
                    <a:pt x="4753" y="2410"/>
                    <a:pt x="4792" y="2317"/>
                    <a:pt x="4792" y="2220"/>
                  </a:cubicBezTo>
                  <a:cubicBezTo>
                    <a:pt x="4792" y="2164"/>
                    <a:pt x="4768" y="2080"/>
                    <a:pt x="4714" y="1972"/>
                  </a:cubicBezTo>
                  <a:cubicBezTo>
                    <a:pt x="4660" y="1865"/>
                    <a:pt x="4531" y="1804"/>
                    <a:pt x="4324" y="1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6"/>
            <p:cNvSpPr/>
            <p:nvPr/>
          </p:nvSpPr>
          <p:spPr>
            <a:xfrm>
              <a:off x="2232700" y="2232025"/>
              <a:ext cx="112900" cy="181500"/>
            </a:xfrm>
            <a:custGeom>
              <a:avLst/>
              <a:gdLst/>
              <a:ahLst/>
              <a:cxnLst/>
              <a:rect l="l" t="t" r="r" b="b"/>
              <a:pathLst>
                <a:path w="4516" h="7260" extrusionOk="0">
                  <a:moveTo>
                    <a:pt x="3740" y="1"/>
                  </a:moveTo>
                  <a:cubicBezTo>
                    <a:pt x="3662" y="1"/>
                    <a:pt x="3589" y="20"/>
                    <a:pt x="3516" y="59"/>
                  </a:cubicBezTo>
                  <a:cubicBezTo>
                    <a:pt x="3453" y="96"/>
                    <a:pt x="3360" y="247"/>
                    <a:pt x="3235" y="505"/>
                  </a:cubicBezTo>
                  <a:cubicBezTo>
                    <a:pt x="3113" y="766"/>
                    <a:pt x="2985" y="1066"/>
                    <a:pt x="2860" y="1408"/>
                  </a:cubicBezTo>
                  <a:cubicBezTo>
                    <a:pt x="2813" y="1531"/>
                    <a:pt x="2748" y="1697"/>
                    <a:pt x="2666" y="1902"/>
                  </a:cubicBezTo>
                  <a:cubicBezTo>
                    <a:pt x="2587" y="2107"/>
                    <a:pt x="2509" y="2301"/>
                    <a:pt x="2429" y="2488"/>
                  </a:cubicBezTo>
                  <a:cubicBezTo>
                    <a:pt x="2347" y="2669"/>
                    <a:pt x="2276" y="2835"/>
                    <a:pt x="2220" y="2982"/>
                  </a:cubicBezTo>
                  <a:cubicBezTo>
                    <a:pt x="2164" y="3126"/>
                    <a:pt x="2132" y="3221"/>
                    <a:pt x="2121" y="3260"/>
                  </a:cubicBezTo>
                  <a:cubicBezTo>
                    <a:pt x="2113" y="3305"/>
                    <a:pt x="2100" y="3333"/>
                    <a:pt x="2085" y="3337"/>
                  </a:cubicBezTo>
                  <a:cubicBezTo>
                    <a:pt x="2078" y="3337"/>
                    <a:pt x="2061" y="3311"/>
                    <a:pt x="2039" y="3253"/>
                  </a:cubicBezTo>
                  <a:cubicBezTo>
                    <a:pt x="2018" y="3197"/>
                    <a:pt x="1988" y="3100"/>
                    <a:pt x="1951" y="2958"/>
                  </a:cubicBezTo>
                  <a:cubicBezTo>
                    <a:pt x="1912" y="2818"/>
                    <a:pt x="1863" y="2624"/>
                    <a:pt x="1800" y="2378"/>
                  </a:cubicBezTo>
                  <a:cubicBezTo>
                    <a:pt x="1593" y="1568"/>
                    <a:pt x="1388" y="994"/>
                    <a:pt x="1179" y="663"/>
                  </a:cubicBezTo>
                  <a:cubicBezTo>
                    <a:pt x="1018" y="387"/>
                    <a:pt x="835" y="251"/>
                    <a:pt x="634" y="251"/>
                  </a:cubicBezTo>
                  <a:cubicBezTo>
                    <a:pt x="591" y="251"/>
                    <a:pt x="548" y="257"/>
                    <a:pt x="505" y="272"/>
                  </a:cubicBezTo>
                  <a:cubicBezTo>
                    <a:pt x="397" y="294"/>
                    <a:pt x="313" y="348"/>
                    <a:pt x="250" y="438"/>
                  </a:cubicBezTo>
                  <a:cubicBezTo>
                    <a:pt x="188" y="531"/>
                    <a:pt x="143" y="704"/>
                    <a:pt x="110" y="958"/>
                  </a:cubicBezTo>
                  <a:cubicBezTo>
                    <a:pt x="80" y="1212"/>
                    <a:pt x="56" y="1594"/>
                    <a:pt x="44" y="2100"/>
                  </a:cubicBezTo>
                  <a:cubicBezTo>
                    <a:pt x="26" y="2607"/>
                    <a:pt x="20" y="3286"/>
                    <a:pt x="13" y="4137"/>
                  </a:cubicBezTo>
                  <a:lnTo>
                    <a:pt x="0" y="6734"/>
                  </a:lnTo>
                  <a:lnTo>
                    <a:pt x="130" y="6863"/>
                  </a:lnTo>
                  <a:cubicBezTo>
                    <a:pt x="216" y="6947"/>
                    <a:pt x="313" y="6988"/>
                    <a:pt x="419" y="6988"/>
                  </a:cubicBezTo>
                  <a:lnTo>
                    <a:pt x="511" y="6988"/>
                  </a:lnTo>
                  <a:cubicBezTo>
                    <a:pt x="572" y="6988"/>
                    <a:pt x="641" y="6945"/>
                    <a:pt x="722" y="6859"/>
                  </a:cubicBezTo>
                  <a:cubicBezTo>
                    <a:pt x="753" y="6829"/>
                    <a:pt x="774" y="6796"/>
                    <a:pt x="787" y="6762"/>
                  </a:cubicBezTo>
                  <a:cubicBezTo>
                    <a:pt x="800" y="6727"/>
                    <a:pt x="811" y="6667"/>
                    <a:pt x="819" y="6590"/>
                  </a:cubicBezTo>
                  <a:cubicBezTo>
                    <a:pt x="824" y="6508"/>
                    <a:pt x="830" y="6387"/>
                    <a:pt x="832" y="6221"/>
                  </a:cubicBezTo>
                  <a:cubicBezTo>
                    <a:pt x="835" y="6053"/>
                    <a:pt x="835" y="5827"/>
                    <a:pt x="835" y="5538"/>
                  </a:cubicBezTo>
                  <a:cubicBezTo>
                    <a:pt x="835" y="5191"/>
                    <a:pt x="839" y="4805"/>
                    <a:pt x="845" y="4380"/>
                  </a:cubicBezTo>
                  <a:cubicBezTo>
                    <a:pt x="852" y="3954"/>
                    <a:pt x="860" y="3587"/>
                    <a:pt x="871" y="3281"/>
                  </a:cubicBezTo>
                  <a:lnTo>
                    <a:pt x="899" y="2219"/>
                  </a:lnTo>
                  <a:lnTo>
                    <a:pt x="1102" y="3042"/>
                  </a:lnTo>
                  <a:cubicBezTo>
                    <a:pt x="1162" y="3275"/>
                    <a:pt x="1216" y="3512"/>
                    <a:pt x="1272" y="3747"/>
                  </a:cubicBezTo>
                  <a:cubicBezTo>
                    <a:pt x="1328" y="3984"/>
                    <a:pt x="1369" y="4165"/>
                    <a:pt x="1399" y="4288"/>
                  </a:cubicBezTo>
                  <a:cubicBezTo>
                    <a:pt x="1531" y="4835"/>
                    <a:pt x="1733" y="5109"/>
                    <a:pt x="2013" y="5109"/>
                  </a:cubicBezTo>
                  <a:cubicBezTo>
                    <a:pt x="2072" y="5109"/>
                    <a:pt x="2134" y="5098"/>
                    <a:pt x="2201" y="5074"/>
                  </a:cubicBezTo>
                  <a:cubicBezTo>
                    <a:pt x="2298" y="5044"/>
                    <a:pt x="2386" y="4956"/>
                    <a:pt x="2466" y="4807"/>
                  </a:cubicBezTo>
                  <a:cubicBezTo>
                    <a:pt x="2544" y="4661"/>
                    <a:pt x="2649" y="4391"/>
                    <a:pt x="2779" y="3999"/>
                  </a:cubicBezTo>
                  <a:cubicBezTo>
                    <a:pt x="2845" y="3798"/>
                    <a:pt x="2921" y="3585"/>
                    <a:pt x="3001" y="3363"/>
                  </a:cubicBezTo>
                  <a:cubicBezTo>
                    <a:pt x="3085" y="3143"/>
                    <a:pt x="3156" y="2962"/>
                    <a:pt x="3212" y="2822"/>
                  </a:cubicBezTo>
                  <a:lnTo>
                    <a:pt x="3414" y="2354"/>
                  </a:lnTo>
                  <a:lnTo>
                    <a:pt x="3442" y="3227"/>
                  </a:lnTo>
                  <a:cubicBezTo>
                    <a:pt x="3453" y="3477"/>
                    <a:pt x="3468" y="3738"/>
                    <a:pt x="3483" y="4016"/>
                  </a:cubicBezTo>
                  <a:cubicBezTo>
                    <a:pt x="3501" y="4290"/>
                    <a:pt x="3513" y="4516"/>
                    <a:pt x="3529" y="4689"/>
                  </a:cubicBezTo>
                  <a:cubicBezTo>
                    <a:pt x="3546" y="4863"/>
                    <a:pt x="3561" y="5072"/>
                    <a:pt x="3580" y="5320"/>
                  </a:cubicBezTo>
                  <a:cubicBezTo>
                    <a:pt x="3600" y="5568"/>
                    <a:pt x="3619" y="5792"/>
                    <a:pt x="3632" y="5995"/>
                  </a:cubicBezTo>
                  <a:cubicBezTo>
                    <a:pt x="3651" y="6249"/>
                    <a:pt x="3667" y="6445"/>
                    <a:pt x="3677" y="6590"/>
                  </a:cubicBezTo>
                  <a:cubicBezTo>
                    <a:pt x="3688" y="6732"/>
                    <a:pt x="3701" y="6837"/>
                    <a:pt x="3712" y="6906"/>
                  </a:cubicBezTo>
                  <a:cubicBezTo>
                    <a:pt x="3727" y="6977"/>
                    <a:pt x="3742" y="7025"/>
                    <a:pt x="3763" y="7057"/>
                  </a:cubicBezTo>
                  <a:cubicBezTo>
                    <a:pt x="3785" y="7087"/>
                    <a:pt x="3813" y="7118"/>
                    <a:pt x="3848" y="7148"/>
                  </a:cubicBezTo>
                  <a:cubicBezTo>
                    <a:pt x="3938" y="7215"/>
                    <a:pt x="4029" y="7249"/>
                    <a:pt x="4098" y="7260"/>
                  </a:cubicBezTo>
                  <a:cubicBezTo>
                    <a:pt x="4197" y="7260"/>
                    <a:pt x="4294" y="7217"/>
                    <a:pt x="4386" y="7135"/>
                  </a:cubicBezTo>
                  <a:cubicBezTo>
                    <a:pt x="4434" y="7092"/>
                    <a:pt x="4470" y="7036"/>
                    <a:pt x="4494" y="6962"/>
                  </a:cubicBezTo>
                  <a:cubicBezTo>
                    <a:pt x="4507" y="6902"/>
                    <a:pt x="4516" y="6816"/>
                    <a:pt x="4516" y="6710"/>
                  </a:cubicBezTo>
                  <a:cubicBezTo>
                    <a:pt x="4516" y="6680"/>
                    <a:pt x="4516" y="6622"/>
                    <a:pt x="4514" y="6529"/>
                  </a:cubicBezTo>
                  <a:cubicBezTo>
                    <a:pt x="4509" y="6441"/>
                    <a:pt x="4496" y="6249"/>
                    <a:pt x="4466" y="5960"/>
                  </a:cubicBezTo>
                  <a:cubicBezTo>
                    <a:pt x="4345" y="4635"/>
                    <a:pt x="4276" y="3370"/>
                    <a:pt x="4257" y="2167"/>
                  </a:cubicBezTo>
                  <a:cubicBezTo>
                    <a:pt x="4248" y="1745"/>
                    <a:pt x="4240" y="1408"/>
                    <a:pt x="4233" y="1158"/>
                  </a:cubicBezTo>
                  <a:cubicBezTo>
                    <a:pt x="4225" y="910"/>
                    <a:pt x="4214" y="719"/>
                    <a:pt x="4201" y="589"/>
                  </a:cubicBezTo>
                  <a:cubicBezTo>
                    <a:pt x="4186" y="460"/>
                    <a:pt x="4169" y="363"/>
                    <a:pt x="4147" y="303"/>
                  </a:cubicBezTo>
                  <a:cubicBezTo>
                    <a:pt x="4126" y="242"/>
                    <a:pt x="4095" y="191"/>
                    <a:pt x="4057" y="147"/>
                  </a:cubicBezTo>
                  <a:cubicBezTo>
                    <a:pt x="3990" y="74"/>
                    <a:pt x="3904" y="29"/>
                    <a:pt x="3804" y="10"/>
                  </a:cubicBezTo>
                  <a:cubicBezTo>
                    <a:pt x="3781" y="5"/>
                    <a:pt x="3759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6"/>
            <p:cNvSpPr/>
            <p:nvPr/>
          </p:nvSpPr>
          <p:spPr>
            <a:xfrm>
              <a:off x="2447150" y="2224600"/>
              <a:ext cx="71100" cy="188600"/>
            </a:xfrm>
            <a:custGeom>
              <a:avLst/>
              <a:gdLst/>
              <a:ahLst/>
              <a:cxnLst/>
              <a:rect l="l" t="t" r="r" b="b"/>
              <a:pathLst>
                <a:path w="2844" h="7544" extrusionOk="0">
                  <a:moveTo>
                    <a:pt x="931" y="1018"/>
                  </a:moveTo>
                  <a:lnTo>
                    <a:pt x="1112" y="1190"/>
                  </a:lnTo>
                  <a:cubicBezTo>
                    <a:pt x="1244" y="1330"/>
                    <a:pt x="1390" y="1582"/>
                    <a:pt x="1556" y="1945"/>
                  </a:cubicBezTo>
                  <a:cubicBezTo>
                    <a:pt x="1722" y="2307"/>
                    <a:pt x="1837" y="2630"/>
                    <a:pt x="1899" y="2908"/>
                  </a:cubicBezTo>
                  <a:cubicBezTo>
                    <a:pt x="1951" y="3171"/>
                    <a:pt x="1977" y="3496"/>
                    <a:pt x="1977" y="3889"/>
                  </a:cubicBezTo>
                  <a:cubicBezTo>
                    <a:pt x="1977" y="4283"/>
                    <a:pt x="1953" y="4613"/>
                    <a:pt x="1899" y="4876"/>
                  </a:cubicBezTo>
                  <a:cubicBezTo>
                    <a:pt x="1856" y="5078"/>
                    <a:pt x="1783" y="5313"/>
                    <a:pt x="1681" y="5583"/>
                  </a:cubicBezTo>
                  <a:cubicBezTo>
                    <a:pt x="1582" y="5850"/>
                    <a:pt x="1496" y="6048"/>
                    <a:pt x="1416" y="6177"/>
                  </a:cubicBezTo>
                  <a:cubicBezTo>
                    <a:pt x="1395" y="6208"/>
                    <a:pt x="1358" y="6244"/>
                    <a:pt x="1306" y="6296"/>
                  </a:cubicBezTo>
                  <a:cubicBezTo>
                    <a:pt x="1255" y="6348"/>
                    <a:pt x="1201" y="6393"/>
                    <a:pt x="1145" y="6432"/>
                  </a:cubicBezTo>
                  <a:cubicBezTo>
                    <a:pt x="1091" y="6468"/>
                    <a:pt x="1043" y="6501"/>
                    <a:pt x="996" y="6531"/>
                  </a:cubicBezTo>
                  <a:cubicBezTo>
                    <a:pt x="951" y="6561"/>
                    <a:pt x="927" y="6574"/>
                    <a:pt x="921" y="6574"/>
                  </a:cubicBezTo>
                  <a:cubicBezTo>
                    <a:pt x="897" y="6574"/>
                    <a:pt x="878" y="6339"/>
                    <a:pt x="865" y="5867"/>
                  </a:cubicBezTo>
                  <a:cubicBezTo>
                    <a:pt x="852" y="5397"/>
                    <a:pt x="843" y="4949"/>
                    <a:pt x="843" y="4527"/>
                  </a:cubicBezTo>
                  <a:lnTo>
                    <a:pt x="843" y="3580"/>
                  </a:lnTo>
                  <a:cubicBezTo>
                    <a:pt x="843" y="3171"/>
                    <a:pt x="845" y="2781"/>
                    <a:pt x="852" y="2412"/>
                  </a:cubicBezTo>
                  <a:cubicBezTo>
                    <a:pt x="862" y="1854"/>
                    <a:pt x="878" y="1464"/>
                    <a:pt x="903" y="1242"/>
                  </a:cubicBezTo>
                  <a:lnTo>
                    <a:pt x="931" y="1018"/>
                  </a:lnTo>
                  <a:close/>
                  <a:moveTo>
                    <a:pt x="722" y="0"/>
                  </a:moveTo>
                  <a:cubicBezTo>
                    <a:pt x="371" y="0"/>
                    <a:pt x="162" y="203"/>
                    <a:pt x="95" y="606"/>
                  </a:cubicBezTo>
                  <a:cubicBezTo>
                    <a:pt x="59" y="957"/>
                    <a:pt x="35" y="1501"/>
                    <a:pt x="22" y="2235"/>
                  </a:cubicBezTo>
                  <a:cubicBezTo>
                    <a:pt x="9" y="2973"/>
                    <a:pt x="0" y="3602"/>
                    <a:pt x="0" y="4126"/>
                  </a:cubicBezTo>
                  <a:cubicBezTo>
                    <a:pt x="0" y="4516"/>
                    <a:pt x="2" y="4902"/>
                    <a:pt x="9" y="5285"/>
                  </a:cubicBezTo>
                  <a:cubicBezTo>
                    <a:pt x="13" y="5777"/>
                    <a:pt x="18" y="6165"/>
                    <a:pt x="31" y="6447"/>
                  </a:cubicBezTo>
                  <a:cubicBezTo>
                    <a:pt x="41" y="6729"/>
                    <a:pt x="54" y="6940"/>
                    <a:pt x="69" y="7078"/>
                  </a:cubicBezTo>
                  <a:cubicBezTo>
                    <a:pt x="87" y="7214"/>
                    <a:pt x="112" y="7311"/>
                    <a:pt x="149" y="7365"/>
                  </a:cubicBezTo>
                  <a:cubicBezTo>
                    <a:pt x="186" y="7423"/>
                    <a:pt x="235" y="7462"/>
                    <a:pt x="296" y="7492"/>
                  </a:cubicBezTo>
                  <a:cubicBezTo>
                    <a:pt x="369" y="7527"/>
                    <a:pt x="449" y="7544"/>
                    <a:pt x="541" y="7544"/>
                  </a:cubicBezTo>
                  <a:cubicBezTo>
                    <a:pt x="651" y="7544"/>
                    <a:pt x="776" y="7522"/>
                    <a:pt x="916" y="7479"/>
                  </a:cubicBezTo>
                  <a:cubicBezTo>
                    <a:pt x="1184" y="7397"/>
                    <a:pt x="1449" y="7257"/>
                    <a:pt x="1707" y="7061"/>
                  </a:cubicBezTo>
                  <a:cubicBezTo>
                    <a:pt x="1867" y="6949"/>
                    <a:pt x="1987" y="6835"/>
                    <a:pt x="2067" y="6727"/>
                  </a:cubicBezTo>
                  <a:cubicBezTo>
                    <a:pt x="2145" y="6619"/>
                    <a:pt x="2240" y="6445"/>
                    <a:pt x="2343" y="6205"/>
                  </a:cubicBezTo>
                  <a:cubicBezTo>
                    <a:pt x="2468" y="5940"/>
                    <a:pt x="2565" y="5682"/>
                    <a:pt x="2632" y="5430"/>
                  </a:cubicBezTo>
                  <a:cubicBezTo>
                    <a:pt x="2699" y="5175"/>
                    <a:pt x="2757" y="4871"/>
                    <a:pt x="2800" y="4516"/>
                  </a:cubicBezTo>
                  <a:cubicBezTo>
                    <a:pt x="2828" y="4285"/>
                    <a:pt x="2843" y="4057"/>
                    <a:pt x="2843" y="3830"/>
                  </a:cubicBezTo>
                  <a:cubicBezTo>
                    <a:pt x="2843" y="3033"/>
                    <a:pt x="2653" y="2255"/>
                    <a:pt x="2278" y="1496"/>
                  </a:cubicBezTo>
                  <a:cubicBezTo>
                    <a:pt x="2190" y="1302"/>
                    <a:pt x="2112" y="1154"/>
                    <a:pt x="2052" y="1046"/>
                  </a:cubicBezTo>
                  <a:cubicBezTo>
                    <a:pt x="1994" y="940"/>
                    <a:pt x="1929" y="845"/>
                    <a:pt x="1858" y="766"/>
                  </a:cubicBezTo>
                  <a:cubicBezTo>
                    <a:pt x="1789" y="682"/>
                    <a:pt x="1694" y="585"/>
                    <a:pt x="1574" y="468"/>
                  </a:cubicBezTo>
                  <a:cubicBezTo>
                    <a:pt x="1431" y="326"/>
                    <a:pt x="1311" y="220"/>
                    <a:pt x="1220" y="156"/>
                  </a:cubicBezTo>
                  <a:cubicBezTo>
                    <a:pt x="1128" y="91"/>
                    <a:pt x="1048" y="48"/>
                    <a:pt x="975" y="31"/>
                  </a:cubicBezTo>
                  <a:cubicBezTo>
                    <a:pt x="884" y="11"/>
                    <a:pt x="80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6"/>
            <p:cNvSpPr/>
            <p:nvPr/>
          </p:nvSpPr>
          <p:spPr>
            <a:xfrm>
              <a:off x="2723725" y="2148575"/>
              <a:ext cx="51575" cy="115350"/>
            </a:xfrm>
            <a:custGeom>
              <a:avLst/>
              <a:gdLst/>
              <a:ahLst/>
              <a:cxnLst/>
              <a:rect l="l" t="t" r="r" b="b"/>
              <a:pathLst>
                <a:path w="2063" h="4614" extrusionOk="0">
                  <a:moveTo>
                    <a:pt x="1804" y="0"/>
                  </a:moveTo>
                  <a:cubicBezTo>
                    <a:pt x="1785" y="0"/>
                    <a:pt x="1753" y="3"/>
                    <a:pt x="1707" y="7"/>
                  </a:cubicBezTo>
                  <a:cubicBezTo>
                    <a:pt x="1664" y="13"/>
                    <a:pt x="1623" y="33"/>
                    <a:pt x="1584" y="65"/>
                  </a:cubicBezTo>
                  <a:cubicBezTo>
                    <a:pt x="1563" y="80"/>
                    <a:pt x="1548" y="100"/>
                    <a:pt x="1537" y="121"/>
                  </a:cubicBezTo>
                  <a:cubicBezTo>
                    <a:pt x="1526" y="143"/>
                    <a:pt x="1515" y="177"/>
                    <a:pt x="1505" y="227"/>
                  </a:cubicBezTo>
                  <a:cubicBezTo>
                    <a:pt x="1494" y="274"/>
                    <a:pt x="1483" y="347"/>
                    <a:pt x="1470" y="444"/>
                  </a:cubicBezTo>
                  <a:cubicBezTo>
                    <a:pt x="1459" y="544"/>
                    <a:pt x="1440" y="679"/>
                    <a:pt x="1421" y="852"/>
                  </a:cubicBezTo>
                  <a:cubicBezTo>
                    <a:pt x="1377" y="1214"/>
                    <a:pt x="1330" y="1597"/>
                    <a:pt x="1272" y="1998"/>
                  </a:cubicBezTo>
                  <a:cubicBezTo>
                    <a:pt x="1216" y="2399"/>
                    <a:pt x="1164" y="2744"/>
                    <a:pt x="1117" y="3033"/>
                  </a:cubicBezTo>
                  <a:cubicBezTo>
                    <a:pt x="1067" y="3322"/>
                    <a:pt x="1041" y="3466"/>
                    <a:pt x="1030" y="3466"/>
                  </a:cubicBezTo>
                  <a:cubicBezTo>
                    <a:pt x="1024" y="3466"/>
                    <a:pt x="1018" y="3460"/>
                    <a:pt x="1009" y="3442"/>
                  </a:cubicBezTo>
                  <a:cubicBezTo>
                    <a:pt x="1000" y="3427"/>
                    <a:pt x="996" y="3406"/>
                    <a:pt x="992" y="3378"/>
                  </a:cubicBezTo>
                  <a:cubicBezTo>
                    <a:pt x="987" y="3352"/>
                    <a:pt x="977" y="3294"/>
                    <a:pt x="959" y="3205"/>
                  </a:cubicBezTo>
                  <a:cubicBezTo>
                    <a:pt x="946" y="3119"/>
                    <a:pt x="927" y="3020"/>
                    <a:pt x="910" y="2914"/>
                  </a:cubicBezTo>
                  <a:cubicBezTo>
                    <a:pt x="890" y="2802"/>
                    <a:pt x="860" y="2613"/>
                    <a:pt x="824" y="2345"/>
                  </a:cubicBezTo>
                  <a:cubicBezTo>
                    <a:pt x="785" y="2080"/>
                    <a:pt x="748" y="1800"/>
                    <a:pt x="707" y="1503"/>
                  </a:cubicBezTo>
                  <a:cubicBezTo>
                    <a:pt x="668" y="1212"/>
                    <a:pt x="636" y="964"/>
                    <a:pt x="610" y="759"/>
                  </a:cubicBezTo>
                  <a:cubicBezTo>
                    <a:pt x="582" y="554"/>
                    <a:pt x="565" y="442"/>
                    <a:pt x="558" y="416"/>
                  </a:cubicBezTo>
                  <a:cubicBezTo>
                    <a:pt x="539" y="371"/>
                    <a:pt x="505" y="328"/>
                    <a:pt x="446" y="287"/>
                  </a:cubicBezTo>
                  <a:cubicBezTo>
                    <a:pt x="386" y="248"/>
                    <a:pt x="332" y="229"/>
                    <a:pt x="278" y="229"/>
                  </a:cubicBezTo>
                  <a:cubicBezTo>
                    <a:pt x="216" y="229"/>
                    <a:pt x="151" y="261"/>
                    <a:pt x="84" y="328"/>
                  </a:cubicBezTo>
                  <a:cubicBezTo>
                    <a:pt x="76" y="334"/>
                    <a:pt x="65" y="341"/>
                    <a:pt x="61" y="347"/>
                  </a:cubicBezTo>
                  <a:cubicBezTo>
                    <a:pt x="43" y="362"/>
                    <a:pt x="30" y="380"/>
                    <a:pt x="20" y="395"/>
                  </a:cubicBezTo>
                  <a:cubicBezTo>
                    <a:pt x="11" y="414"/>
                    <a:pt x="5" y="438"/>
                    <a:pt x="0" y="477"/>
                  </a:cubicBezTo>
                  <a:lnTo>
                    <a:pt x="0" y="518"/>
                  </a:lnTo>
                  <a:cubicBezTo>
                    <a:pt x="0" y="546"/>
                    <a:pt x="5" y="589"/>
                    <a:pt x="9" y="651"/>
                  </a:cubicBezTo>
                  <a:cubicBezTo>
                    <a:pt x="15" y="714"/>
                    <a:pt x="26" y="804"/>
                    <a:pt x="41" y="929"/>
                  </a:cubicBezTo>
                  <a:cubicBezTo>
                    <a:pt x="58" y="1056"/>
                    <a:pt x="76" y="1214"/>
                    <a:pt x="102" y="1406"/>
                  </a:cubicBezTo>
                  <a:cubicBezTo>
                    <a:pt x="112" y="1479"/>
                    <a:pt x="123" y="1556"/>
                    <a:pt x="136" y="1641"/>
                  </a:cubicBezTo>
                  <a:cubicBezTo>
                    <a:pt x="205" y="2179"/>
                    <a:pt x="263" y="2580"/>
                    <a:pt x="308" y="2848"/>
                  </a:cubicBezTo>
                  <a:cubicBezTo>
                    <a:pt x="354" y="3110"/>
                    <a:pt x="414" y="3406"/>
                    <a:pt x="485" y="3729"/>
                  </a:cubicBezTo>
                  <a:cubicBezTo>
                    <a:pt x="535" y="3949"/>
                    <a:pt x="578" y="4119"/>
                    <a:pt x="615" y="4238"/>
                  </a:cubicBezTo>
                  <a:cubicBezTo>
                    <a:pt x="653" y="4356"/>
                    <a:pt x="690" y="4442"/>
                    <a:pt x="731" y="4490"/>
                  </a:cubicBezTo>
                  <a:cubicBezTo>
                    <a:pt x="772" y="4542"/>
                    <a:pt x="821" y="4576"/>
                    <a:pt x="877" y="4595"/>
                  </a:cubicBezTo>
                  <a:cubicBezTo>
                    <a:pt x="915" y="4607"/>
                    <a:pt x="953" y="4613"/>
                    <a:pt x="979" y="4613"/>
                  </a:cubicBezTo>
                  <a:cubicBezTo>
                    <a:pt x="983" y="4613"/>
                    <a:pt x="986" y="4613"/>
                    <a:pt x="990" y="4613"/>
                  </a:cubicBezTo>
                  <a:cubicBezTo>
                    <a:pt x="1074" y="4613"/>
                    <a:pt x="1162" y="4576"/>
                    <a:pt x="1259" y="4505"/>
                  </a:cubicBezTo>
                  <a:cubicBezTo>
                    <a:pt x="1356" y="4432"/>
                    <a:pt x="1438" y="4307"/>
                    <a:pt x="1498" y="4128"/>
                  </a:cubicBezTo>
                  <a:cubicBezTo>
                    <a:pt x="1535" y="4005"/>
                    <a:pt x="1589" y="3733"/>
                    <a:pt x="1658" y="3315"/>
                  </a:cubicBezTo>
                  <a:cubicBezTo>
                    <a:pt x="1729" y="2899"/>
                    <a:pt x="1800" y="2425"/>
                    <a:pt x="1873" y="1897"/>
                  </a:cubicBezTo>
                  <a:cubicBezTo>
                    <a:pt x="1946" y="1369"/>
                    <a:pt x="2009" y="880"/>
                    <a:pt x="2056" y="436"/>
                  </a:cubicBezTo>
                  <a:cubicBezTo>
                    <a:pt x="2059" y="399"/>
                    <a:pt x="2063" y="367"/>
                    <a:pt x="2063" y="337"/>
                  </a:cubicBezTo>
                  <a:cubicBezTo>
                    <a:pt x="2063" y="166"/>
                    <a:pt x="2015" y="61"/>
                    <a:pt x="1927" y="18"/>
                  </a:cubicBezTo>
                  <a:cubicBezTo>
                    <a:pt x="1886" y="5"/>
                    <a:pt x="1847" y="0"/>
                    <a:pt x="1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6"/>
            <p:cNvSpPr/>
            <p:nvPr/>
          </p:nvSpPr>
          <p:spPr>
            <a:xfrm>
              <a:off x="2849100" y="2380325"/>
              <a:ext cx="42275" cy="128750"/>
            </a:xfrm>
            <a:custGeom>
              <a:avLst/>
              <a:gdLst/>
              <a:ahLst/>
              <a:cxnLst/>
              <a:rect l="l" t="t" r="r" b="b"/>
              <a:pathLst>
                <a:path w="1691" h="5150" extrusionOk="0">
                  <a:moveTo>
                    <a:pt x="975" y="0"/>
                  </a:moveTo>
                  <a:cubicBezTo>
                    <a:pt x="942" y="0"/>
                    <a:pt x="876" y="5"/>
                    <a:pt x="770" y="15"/>
                  </a:cubicBezTo>
                  <a:cubicBezTo>
                    <a:pt x="667" y="26"/>
                    <a:pt x="542" y="97"/>
                    <a:pt x="397" y="220"/>
                  </a:cubicBezTo>
                  <a:cubicBezTo>
                    <a:pt x="332" y="283"/>
                    <a:pt x="259" y="373"/>
                    <a:pt x="182" y="496"/>
                  </a:cubicBezTo>
                  <a:cubicBezTo>
                    <a:pt x="102" y="617"/>
                    <a:pt x="54" y="714"/>
                    <a:pt x="35" y="780"/>
                  </a:cubicBezTo>
                  <a:cubicBezTo>
                    <a:pt x="33" y="798"/>
                    <a:pt x="31" y="817"/>
                    <a:pt x="31" y="832"/>
                  </a:cubicBezTo>
                  <a:cubicBezTo>
                    <a:pt x="31" y="892"/>
                    <a:pt x="52" y="946"/>
                    <a:pt x="91" y="992"/>
                  </a:cubicBezTo>
                  <a:cubicBezTo>
                    <a:pt x="132" y="1039"/>
                    <a:pt x="188" y="1065"/>
                    <a:pt x="261" y="1069"/>
                  </a:cubicBezTo>
                  <a:lnTo>
                    <a:pt x="279" y="1069"/>
                  </a:lnTo>
                  <a:cubicBezTo>
                    <a:pt x="343" y="1069"/>
                    <a:pt x="401" y="1043"/>
                    <a:pt x="455" y="989"/>
                  </a:cubicBezTo>
                  <a:cubicBezTo>
                    <a:pt x="468" y="972"/>
                    <a:pt x="483" y="953"/>
                    <a:pt x="494" y="936"/>
                  </a:cubicBezTo>
                  <a:cubicBezTo>
                    <a:pt x="505" y="916"/>
                    <a:pt x="509" y="903"/>
                    <a:pt x="509" y="892"/>
                  </a:cubicBezTo>
                  <a:cubicBezTo>
                    <a:pt x="509" y="882"/>
                    <a:pt x="520" y="856"/>
                    <a:pt x="539" y="819"/>
                  </a:cubicBezTo>
                  <a:cubicBezTo>
                    <a:pt x="559" y="780"/>
                    <a:pt x="585" y="742"/>
                    <a:pt x="615" y="699"/>
                  </a:cubicBezTo>
                  <a:cubicBezTo>
                    <a:pt x="699" y="573"/>
                    <a:pt x="785" y="494"/>
                    <a:pt x="873" y="453"/>
                  </a:cubicBezTo>
                  <a:cubicBezTo>
                    <a:pt x="906" y="440"/>
                    <a:pt x="936" y="431"/>
                    <a:pt x="960" y="431"/>
                  </a:cubicBezTo>
                  <a:cubicBezTo>
                    <a:pt x="1003" y="431"/>
                    <a:pt x="1037" y="455"/>
                    <a:pt x="1059" y="498"/>
                  </a:cubicBezTo>
                  <a:cubicBezTo>
                    <a:pt x="1076" y="543"/>
                    <a:pt x="1089" y="627"/>
                    <a:pt x="1102" y="748"/>
                  </a:cubicBezTo>
                  <a:cubicBezTo>
                    <a:pt x="1115" y="873"/>
                    <a:pt x="1123" y="1002"/>
                    <a:pt x="1126" y="1142"/>
                  </a:cubicBezTo>
                  <a:lnTo>
                    <a:pt x="1126" y="1222"/>
                  </a:lnTo>
                  <a:cubicBezTo>
                    <a:pt x="1126" y="1328"/>
                    <a:pt x="1121" y="1421"/>
                    <a:pt x="1113" y="1496"/>
                  </a:cubicBezTo>
                  <a:cubicBezTo>
                    <a:pt x="1078" y="1798"/>
                    <a:pt x="996" y="2164"/>
                    <a:pt x="873" y="2595"/>
                  </a:cubicBezTo>
                  <a:cubicBezTo>
                    <a:pt x="748" y="3026"/>
                    <a:pt x="606" y="3440"/>
                    <a:pt x="442" y="3839"/>
                  </a:cubicBezTo>
                  <a:cubicBezTo>
                    <a:pt x="399" y="3944"/>
                    <a:pt x="354" y="4054"/>
                    <a:pt x="311" y="4164"/>
                  </a:cubicBezTo>
                  <a:cubicBezTo>
                    <a:pt x="264" y="4278"/>
                    <a:pt x="229" y="4365"/>
                    <a:pt x="205" y="4431"/>
                  </a:cubicBezTo>
                  <a:cubicBezTo>
                    <a:pt x="182" y="4494"/>
                    <a:pt x="156" y="4556"/>
                    <a:pt x="128" y="4621"/>
                  </a:cubicBezTo>
                  <a:cubicBezTo>
                    <a:pt x="98" y="4688"/>
                    <a:pt x="74" y="4735"/>
                    <a:pt x="54" y="4774"/>
                  </a:cubicBezTo>
                  <a:cubicBezTo>
                    <a:pt x="20" y="4837"/>
                    <a:pt x="1" y="4890"/>
                    <a:pt x="1" y="4934"/>
                  </a:cubicBezTo>
                  <a:lnTo>
                    <a:pt x="1" y="4970"/>
                  </a:lnTo>
                  <a:cubicBezTo>
                    <a:pt x="1" y="4994"/>
                    <a:pt x="22" y="5031"/>
                    <a:pt x="67" y="5076"/>
                  </a:cubicBezTo>
                  <a:cubicBezTo>
                    <a:pt x="78" y="5089"/>
                    <a:pt x="91" y="5100"/>
                    <a:pt x="108" y="5108"/>
                  </a:cubicBezTo>
                  <a:cubicBezTo>
                    <a:pt x="123" y="5115"/>
                    <a:pt x="154" y="5123"/>
                    <a:pt x="195" y="5128"/>
                  </a:cubicBezTo>
                  <a:cubicBezTo>
                    <a:pt x="238" y="5130"/>
                    <a:pt x="302" y="5134"/>
                    <a:pt x="391" y="5138"/>
                  </a:cubicBezTo>
                  <a:cubicBezTo>
                    <a:pt x="479" y="5141"/>
                    <a:pt x="602" y="5143"/>
                    <a:pt x="757" y="5145"/>
                  </a:cubicBezTo>
                  <a:cubicBezTo>
                    <a:pt x="848" y="5148"/>
                    <a:pt x="929" y="5150"/>
                    <a:pt x="1002" y="5150"/>
                  </a:cubicBezTo>
                  <a:cubicBezTo>
                    <a:pt x="1084" y="5150"/>
                    <a:pt x="1155" y="5147"/>
                    <a:pt x="1216" y="5141"/>
                  </a:cubicBezTo>
                  <a:lnTo>
                    <a:pt x="1315" y="5141"/>
                  </a:lnTo>
                  <a:cubicBezTo>
                    <a:pt x="1371" y="5141"/>
                    <a:pt x="1423" y="5138"/>
                    <a:pt x="1468" y="5134"/>
                  </a:cubicBezTo>
                  <a:cubicBezTo>
                    <a:pt x="1514" y="5130"/>
                    <a:pt x="1546" y="5123"/>
                    <a:pt x="1572" y="5112"/>
                  </a:cubicBezTo>
                  <a:cubicBezTo>
                    <a:pt x="1593" y="5106"/>
                    <a:pt x="1615" y="5089"/>
                    <a:pt x="1630" y="5069"/>
                  </a:cubicBezTo>
                  <a:cubicBezTo>
                    <a:pt x="1671" y="5024"/>
                    <a:pt x="1690" y="4979"/>
                    <a:pt x="1690" y="4938"/>
                  </a:cubicBezTo>
                  <a:cubicBezTo>
                    <a:pt x="1690" y="4908"/>
                    <a:pt x="1673" y="4869"/>
                    <a:pt x="1643" y="4817"/>
                  </a:cubicBezTo>
                  <a:cubicBezTo>
                    <a:pt x="1615" y="4763"/>
                    <a:pt x="1533" y="4727"/>
                    <a:pt x="1406" y="4709"/>
                  </a:cubicBezTo>
                  <a:cubicBezTo>
                    <a:pt x="1367" y="4703"/>
                    <a:pt x="1305" y="4701"/>
                    <a:pt x="1218" y="4701"/>
                  </a:cubicBezTo>
                  <a:cubicBezTo>
                    <a:pt x="1132" y="4701"/>
                    <a:pt x="1039" y="4703"/>
                    <a:pt x="947" y="4709"/>
                  </a:cubicBezTo>
                  <a:cubicBezTo>
                    <a:pt x="863" y="4714"/>
                    <a:pt x="798" y="4718"/>
                    <a:pt x="746" y="4718"/>
                  </a:cubicBezTo>
                  <a:cubicBezTo>
                    <a:pt x="662" y="4718"/>
                    <a:pt x="623" y="4712"/>
                    <a:pt x="623" y="4699"/>
                  </a:cubicBezTo>
                  <a:cubicBezTo>
                    <a:pt x="623" y="4690"/>
                    <a:pt x="645" y="4632"/>
                    <a:pt x="688" y="4524"/>
                  </a:cubicBezTo>
                  <a:cubicBezTo>
                    <a:pt x="731" y="4416"/>
                    <a:pt x="781" y="4283"/>
                    <a:pt x="843" y="4132"/>
                  </a:cubicBezTo>
                  <a:cubicBezTo>
                    <a:pt x="1126" y="3440"/>
                    <a:pt x="1341" y="2783"/>
                    <a:pt x="1490" y="2155"/>
                  </a:cubicBezTo>
                  <a:cubicBezTo>
                    <a:pt x="1533" y="1972"/>
                    <a:pt x="1563" y="1824"/>
                    <a:pt x="1576" y="1711"/>
                  </a:cubicBezTo>
                  <a:cubicBezTo>
                    <a:pt x="1589" y="1599"/>
                    <a:pt x="1598" y="1449"/>
                    <a:pt x="1600" y="1263"/>
                  </a:cubicBezTo>
                  <a:cubicBezTo>
                    <a:pt x="1604" y="1183"/>
                    <a:pt x="1606" y="1104"/>
                    <a:pt x="1606" y="1035"/>
                  </a:cubicBezTo>
                  <a:cubicBezTo>
                    <a:pt x="1606" y="800"/>
                    <a:pt x="1587" y="606"/>
                    <a:pt x="1555" y="455"/>
                  </a:cubicBezTo>
                  <a:cubicBezTo>
                    <a:pt x="1522" y="304"/>
                    <a:pt x="1455" y="192"/>
                    <a:pt x="1356" y="119"/>
                  </a:cubicBezTo>
                  <a:cubicBezTo>
                    <a:pt x="1242" y="41"/>
                    <a:pt x="111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6"/>
            <p:cNvSpPr/>
            <p:nvPr/>
          </p:nvSpPr>
          <p:spPr>
            <a:xfrm>
              <a:off x="2906475" y="2410275"/>
              <a:ext cx="41250" cy="96200"/>
            </a:xfrm>
            <a:custGeom>
              <a:avLst/>
              <a:gdLst/>
              <a:ahLst/>
              <a:cxnLst/>
              <a:rect l="l" t="t" r="r" b="b"/>
              <a:pathLst>
                <a:path w="1650" h="3848" extrusionOk="0">
                  <a:moveTo>
                    <a:pt x="544" y="518"/>
                  </a:moveTo>
                  <a:lnTo>
                    <a:pt x="650" y="606"/>
                  </a:lnTo>
                  <a:cubicBezTo>
                    <a:pt x="725" y="679"/>
                    <a:pt x="809" y="807"/>
                    <a:pt x="906" y="992"/>
                  </a:cubicBezTo>
                  <a:cubicBezTo>
                    <a:pt x="1001" y="1177"/>
                    <a:pt x="1068" y="1339"/>
                    <a:pt x="1102" y="1483"/>
                  </a:cubicBezTo>
                  <a:cubicBezTo>
                    <a:pt x="1132" y="1617"/>
                    <a:pt x="1148" y="1781"/>
                    <a:pt x="1148" y="1981"/>
                  </a:cubicBezTo>
                  <a:cubicBezTo>
                    <a:pt x="1148" y="2184"/>
                    <a:pt x="1132" y="2350"/>
                    <a:pt x="1102" y="2486"/>
                  </a:cubicBezTo>
                  <a:cubicBezTo>
                    <a:pt x="1079" y="2587"/>
                    <a:pt x="1038" y="2708"/>
                    <a:pt x="979" y="2843"/>
                  </a:cubicBezTo>
                  <a:cubicBezTo>
                    <a:pt x="921" y="2979"/>
                    <a:pt x="872" y="3080"/>
                    <a:pt x="829" y="3147"/>
                  </a:cubicBezTo>
                  <a:cubicBezTo>
                    <a:pt x="813" y="3162"/>
                    <a:pt x="792" y="3184"/>
                    <a:pt x="764" y="3210"/>
                  </a:cubicBezTo>
                  <a:cubicBezTo>
                    <a:pt x="734" y="3233"/>
                    <a:pt x="701" y="3257"/>
                    <a:pt x="669" y="3277"/>
                  </a:cubicBezTo>
                  <a:cubicBezTo>
                    <a:pt x="637" y="3296"/>
                    <a:pt x="609" y="3313"/>
                    <a:pt x="583" y="3328"/>
                  </a:cubicBezTo>
                  <a:cubicBezTo>
                    <a:pt x="555" y="3341"/>
                    <a:pt x="542" y="3350"/>
                    <a:pt x="540" y="3350"/>
                  </a:cubicBezTo>
                  <a:cubicBezTo>
                    <a:pt x="527" y="3350"/>
                    <a:pt x="516" y="3229"/>
                    <a:pt x="507" y="2988"/>
                  </a:cubicBezTo>
                  <a:cubicBezTo>
                    <a:pt x="499" y="2748"/>
                    <a:pt x="494" y="2520"/>
                    <a:pt x="494" y="2305"/>
                  </a:cubicBezTo>
                  <a:lnTo>
                    <a:pt x="494" y="1822"/>
                  </a:lnTo>
                  <a:cubicBezTo>
                    <a:pt x="494" y="1615"/>
                    <a:pt x="497" y="1414"/>
                    <a:pt x="499" y="1227"/>
                  </a:cubicBezTo>
                  <a:cubicBezTo>
                    <a:pt x="505" y="940"/>
                    <a:pt x="516" y="744"/>
                    <a:pt x="529" y="630"/>
                  </a:cubicBezTo>
                  <a:lnTo>
                    <a:pt x="544" y="518"/>
                  </a:lnTo>
                  <a:close/>
                  <a:moveTo>
                    <a:pt x="419" y="1"/>
                  </a:moveTo>
                  <a:cubicBezTo>
                    <a:pt x="214" y="1"/>
                    <a:pt x="91" y="106"/>
                    <a:pt x="55" y="311"/>
                  </a:cubicBezTo>
                  <a:cubicBezTo>
                    <a:pt x="35" y="488"/>
                    <a:pt x="22" y="766"/>
                    <a:pt x="14" y="1141"/>
                  </a:cubicBezTo>
                  <a:cubicBezTo>
                    <a:pt x="5" y="1514"/>
                    <a:pt x="1" y="1835"/>
                    <a:pt x="1" y="2102"/>
                  </a:cubicBezTo>
                  <a:cubicBezTo>
                    <a:pt x="1" y="2300"/>
                    <a:pt x="3" y="2498"/>
                    <a:pt x="5" y="2695"/>
                  </a:cubicBezTo>
                  <a:cubicBezTo>
                    <a:pt x="10" y="2945"/>
                    <a:pt x="14" y="3141"/>
                    <a:pt x="20" y="3287"/>
                  </a:cubicBezTo>
                  <a:cubicBezTo>
                    <a:pt x="27" y="3430"/>
                    <a:pt x="33" y="3537"/>
                    <a:pt x="44" y="3608"/>
                  </a:cubicBezTo>
                  <a:cubicBezTo>
                    <a:pt x="55" y="3677"/>
                    <a:pt x="68" y="3729"/>
                    <a:pt x="89" y="3755"/>
                  </a:cubicBezTo>
                  <a:cubicBezTo>
                    <a:pt x="111" y="3785"/>
                    <a:pt x="141" y="3807"/>
                    <a:pt x="175" y="3822"/>
                  </a:cubicBezTo>
                  <a:cubicBezTo>
                    <a:pt x="219" y="3839"/>
                    <a:pt x="264" y="3848"/>
                    <a:pt x="318" y="3848"/>
                  </a:cubicBezTo>
                  <a:cubicBezTo>
                    <a:pt x="380" y="3848"/>
                    <a:pt x="454" y="3837"/>
                    <a:pt x="533" y="3815"/>
                  </a:cubicBezTo>
                  <a:cubicBezTo>
                    <a:pt x="691" y="3774"/>
                    <a:pt x="841" y="3701"/>
                    <a:pt x="992" y="3602"/>
                  </a:cubicBezTo>
                  <a:cubicBezTo>
                    <a:pt x="1083" y="3546"/>
                    <a:pt x="1154" y="3486"/>
                    <a:pt x="1199" y="3432"/>
                  </a:cubicBezTo>
                  <a:cubicBezTo>
                    <a:pt x="1245" y="3376"/>
                    <a:pt x="1298" y="3287"/>
                    <a:pt x="1361" y="3167"/>
                  </a:cubicBezTo>
                  <a:cubicBezTo>
                    <a:pt x="1434" y="3031"/>
                    <a:pt x="1490" y="2899"/>
                    <a:pt x="1529" y="2770"/>
                  </a:cubicBezTo>
                  <a:cubicBezTo>
                    <a:pt x="1568" y="2641"/>
                    <a:pt x="1600" y="2483"/>
                    <a:pt x="1626" y="2305"/>
                  </a:cubicBezTo>
                  <a:cubicBezTo>
                    <a:pt x="1641" y="2186"/>
                    <a:pt x="1650" y="2070"/>
                    <a:pt x="1650" y="1953"/>
                  </a:cubicBezTo>
                  <a:cubicBezTo>
                    <a:pt x="1650" y="1546"/>
                    <a:pt x="1540" y="1151"/>
                    <a:pt x="1324" y="763"/>
                  </a:cubicBezTo>
                  <a:cubicBezTo>
                    <a:pt x="1273" y="664"/>
                    <a:pt x="1229" y="589"/>
                    <a:pt x="1188" y="531"/>
                  </a:cubicBezTo>
                  <a:cubicBezTo>
                    <a:pt x="1154" y="477"/>
                    <a:pt x="1115" y="429"/>
                    <a:pt x="1076" y="388"/>
                  </a:cubicBezTo>
                  <a:cubicBezTo>
                    <a:pt x="1035" y="345"/>
                    <a:pt x="982" y="296"/>
                    <a:pt x="910" y="238"/>
                  </a:cubicBezTo>
                  <a:cubicBezTo>
                    <a:pt x="829" y="164"/>
                    <a:pt x="760" y="110"/>
                    <a:pt x="706" y="78"/>
                  </a:cubicBezTo>
                  <a:cubicBezTo>
                    <a:pt x="652" y="46"/>
                    <a:pt x="604" y="24"/>
                    <a:pt x="563" y="13"/>
                  </a:cubicBezTo>
                  <a:cubicBezTo>
                    <a:pt x="512" y="5"/>
                    <a:pt x="462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6"/>
            <p:cNvSpPr/>
            <p:nvPr/>
          </p:nvSpPr>
          <p:spPr>
            <a:xfrm>
              <a:off x="2816600" y="2061925"/>
              <a:ext cx="29075" cy="100575"/>
            </a:xfrm>
            <a:custGeom>
              <a:avLst/>
              <a:gdLst/>
              <a:ahLst/>
              <a:cxnLst/>
              <a:rect l="l" t="t" r="r" b="b"/>
              <a:pathLst>
                <a:path w="1163" h="4023" extrusionOk="0">
                  <a:moveTo>
                    <a:pt x="669" y="1"/>
                  </a:moveTo>
                  <a:cubicBezTo>
                    <a:pt x="648" y="1"/>
                    <a:pt x="602" y="5"/>
                    <a:pt x="529" y="14"/>
                  </a:cubicBezTo>
                  <a:cubicBezTo>
                    <a:pt x="458" y="22"/>
                    <a:pt x="372" y="76"/>
                    <a:pt x="270" y="173"/>
                  </a:cubicBezTo>
                  <a:cubicBezTo>
                    <a:pt x="225" y="218"/>
                    <a:pt x="178" y="292"/>
                    <a:pt x="124" y="387"/>
                  </a:cubicBezTo>
                  <a:cubicBezTo>
                    <a:pt x="70" y="484"/>
                    <a:pt x="38" y="555"/>
                    <a:pt x="23" y="609"/>
                  </a:cubicBezTo>
                  <a:cubicBezTo>
                    <a:pt x="20" y="624"/>
                    <a:pt x="20" y="637"/>
                    <a:pt x="20" y="649"/>
                  </a:cubicBezTo>
                  <a:cubicBezTo>
                    <a:pt x="20" y="695"/>
                    <a:pt x="33" y="736"/>
                    <a:pt x="63" y="774"/>
                  </a:cubicBezTo>
                  <a:cubicBezTo>
                    <a:pt x="94" y="809"/>
                    <a:pt x="130" y="831"/>
                    <a:pt x="182" y="833"/>
                  </a:cubicBezTo>
                  <a:lnTo>
                    <a:pt x="193" y="833"/>
                  </a:lnTo>
                  <a:cubicBezTo>
                    <a:pt x="238" y="833"/>
                    <a:pt x="279" y="813"/>
                    <a:pt x="318" y="770"/>
                  </a:cubicBezTo>
                  <a:cubicBezTo>
                    <a:pt x="329" y="757"/>
                    <a:pt x="335" y="744"/>
                    <a:pt x="344" y="727"/>
                  </a:cubicBezTo>
                  <a:cubicBezTo>
                    <a:pt x="352" y="712"/>
                    <a:pt x="354" y="701"/>
                    <a:pt x="354" y="693"/>
                  </a:cubicBezTo>
                  <a:cubicBezTo>
                    <a:pt x="354" y="684"/>
                    <a:pt x="361" y="667"/>
                    <a:pt x="374" y="637"/>
                  </a:cubicBezTo>
                  <a:cubicBezTo>
                    <a:pt x="387" y="609"/>
                    <a:pt x="404" y="576"/>
                    <a:pt x="426" y="542"/>
                  </a:cubicBezTo>
                  <a:cubicBezTo>
                    <a:pt x="482" y="445"/>
                    <a:pt x="540" y="380"/>
                    <a:pt x="602" y="350"/>
                  </a:cubicBezTo>
                  <a:cubicBezTo>
                    <a:pt x="624" y="339"/>
                    <a:pt x="645" y="335"/>
                    <a:pt x="663" y="335"/>
                  </a:cubicBezTo>
                  <a:cubicBezTo>
                    <a:pt x="695" y="335"/>
                    <a:pt x="716" y="350"/>
                    <a:pt x="732" y="387"/>
                  </a:cubicBezTo>
                  <a:cubicBezTo>
                    <a:pt x="742" y="421"/>
                    <a:pt x="753" y="486"/>
                    <a:pt x="762" y="583"/>
                  </a:cubicBezTo>
                  <a:cubicBezTo>
                    <a:pt x="770" y="677"/>
                    <a:pt x="775" y="779"/>
                    <a:pt x="777" y="889"/>
                  </a:cubicBezTo>
                  <a:lnTo>
                    <a:pt x="777" y="951"/>
                  </a:lnTo>
                  <a:cubicBezTo>
                    <a:pt x="777" y="1035"/>
                    <a:pt x="775" y="1104"/>
                    <a:pt x="770" y="1165"/>
                  </a:cubicBezTo>
                  <a:cubicBezTo>
                    <a:pt x="745" y="1399"/>
                    <a:pt x="691" y="1686"/>
                    <a:pt x="604" y="2025"/>
                  </a:cubicBezTo>
                  <a:cubicBezTo>
                    <a:pt x="523" y="2363"/>
                    <a:pt x="421" y="2686"/>
                    <a:pt x="309" y="2999"/>
                  </a:cubicBezTo>
                  <a:cubicBezTo>
                    <a:pt x="279" y="3081"/>
                    <a:pt x="247" y="3167"/>
                    <a:pt x="216" y="3253"/>
                  </a:cubicBezTo>
                  <a:cubicBezTo>
                    <a:pt x="184" y="3339"/>
                    <a:pt x="160" y="3408"/>
                    <a:pt x="145" y="3460"/>
                  </a:cubicBezTo>
                  <a:cubicBezTo>
                    <a:pt x="128" y="3510"/>
                    <a:pt x="109" y="3557"/>
                    <a:pt x="91" y="3609"/>
                  </a:cubicBezTo>
                  <a:cubicBezTo>
                    <a:pt x="70" y="3660"/>
                    <a:pt x="53" y="3697"/>
                    <a:pt x="40" y="3727"/>
                  </a:cubicBezTo>
                  <a:cubicBezTo>
                    <a:pt x="16" y="3775"/>
                    <a:pt x="1" y="3816"/>
                    <a:pt x="1" y="3850"/>
                  </a:cubicBezTo>
                  <a:lnTo>
                    <a:pt x="1" y="3880"/>
                  </a:lnTo>
                  <a:cubicBezTo>
                    <a:pt x="1" y="3895"/>
                    <a:pt x="18" y="3923"/>
                    <a:pt x="48" y="3962"/>
                  </a:cubicBezTo>
                  <a:cubicBezTo>
                    <a:pt x="55" y="3969"/>
                    <a:pt x="66" y="3979"/>
                    <a:pt x="76" y="3986"/>
                  </a:cubicBezTo>
                  <a:cubicBezTo>
                    <a:pt x="87" y="3990"/>
                    <a:pt x="107" y="3997"/>
                    <a:pt x="137" y="3999"/>
                  </a:cubicBezTo>
                  <a:cubicBezTo>
                    <a:pt x="165" y="4001"/>
                    <a:pt x="208" y="4005"/>
                    <a:pt x="270" y="4007"/>
                  </a:cubicBezTo>
                  <a:cubicBezTo>
                    <a:pt x="333" y="4010"/>
                    <a:pt x="417" y="4012"/>
                    <a:pt x="525" y="4016"/>
                  </a:cubicBezTo>
                  <a:cubicBezTo>
                    <a:pt x="656" y="4018"/>
                    <a:pt x="757" y="4020"/>
                    <a:pt x="837" y="4022"/>
                  </a:cubicBezTo>
                  <a:lnTo>
                    <a:pt x="906" y="4022"/>
                  </a:lnTo>
                  <a:cubicBezTo>
                    <a:pt x="945" y="4022"/>
                    <a:pt x="982" y="4020"/>
                    <a:pt x="1012" y="4018"/>
                  </a:cubicBezTo>
                  <a:cubicBezTo>
                    <a:pt x="1042" y="4014"/>
                    <a:pt x="1066" y="4010"/>
                    <a:pt x="1083" y="4001"/>
                  </a:cubicBezTo>
                  <a:cubicBezTo>
                    <a:pt x="1098" y="3992"/>
                    <a:pt x="1111" y="3982"/>
                    <a:pt x="1122" y="3966"/>
                  </a:cubicBezTo>
                  <a:cubicBezTo>
                    <a:pt x="1150" y="3932"/>
                    <a:pt x="1163" y="3895"/>
                    <a:pt x="1163" y="3863"/>
                  </a:cubicBezTo>
                  <a:cubicBezTo>
                    <a:pt x="1163" y="3841"/>
                    <a:pt x="1152" y="3809"/>
                    <a:pt x="1130" y="3770"/>
                  </a:cubicBezTo>
                  <a:cubicBezTo>
                    <a:pt x="1109" y="3729"/>
                    <a:pt x="1055" y="3701"/>
                    <a:pt x="967" y="3686"/>
                  </a:cubicBezTo>
                  <a:cubicBezTo>
                    <a:pt x="938" y="3684"/>
                    <a:pt x="895" y="3680"/>
                    <a:pt x="837" y="3680"/>
                  </a:cubicBezTo>
                  <a:cubicBezTo>
                    <a:pt x="777" y="3680"/>
                    <a:pt x="716" y="3684"/>
                    <a:pt x="652" y="3686"/>
                  </a:cubicBezTo>
                  <a:cubicBezTo>
                    <a:pt x="594" y="3688"/>
                    <a:pt x="548" y="3691"/>
                    <a:pt x="514" y="3691"/>
                  </a:cubicBezTo>
                  <a:cubicBezTo>
                    <a:pt x="458" y="3691"/>
                    <a:pt x="428" y="3688"/>
                    <a:pt x="428" y="3678"/>
                  </a:cubicBezTo>
                  <a:cubicBezTo>
                    <a:pt x="428" y="3673"/>
                    <a:pt x="443" y="3626"/>
                    <a:pt x="473" y="3540"/>
                  </a:cubicBezTo>
                  <a:cubicBezTo>
                    <a:pt x="503" y="3453"/>
                    <a:pt x="538" y="3352"/>
                    <a:pt x="581" y="3234"/>
                  </a:cubicBezTo>
                  <a:cubicBezTo>
                    <a:pt x="775" y="2693"/>
                    <a:pt x="923" y="2178"/>
                    <a:pt x="1025" y="1686"/>
                  </a:cubicBezTo>
                  <a:cubicBezTo>
                    <a:pt x="1055" y="1544"/>
                    <a:pt x="1074" y="1428"/>
                    <a:pt x="1085" y="1339"/>
                  </a:cubicBezTo>
                  <a:cubicBezTo>
                    <a:pt x="1094" y="1251"/>
                    <a:pt x="1098" y="1134"/>
                    <a:pt x="1100" y="990"/>
                  </a:cubicBezTo>
                  <a:cubicBezTo>
                    <a:pt x="1104" y="927"/>
                    <a:pt x="1104" y="867"/>
                    <a:pt x="1104" y="811"/>
                  </a:cubicBezTo>
                  <a:cubicBezTo>
                    <a:pt x="1104" y="626"/>
                    <a:pt x="1094" y="475"/>
                    <a:pt x="1068" y="356"/>
                  </a:cubicBezTo>
                  <a:cubicBezTo>
                    <a:pt x="1046" y="238"/>
                    <a:pt x="1001" y="149"/>
                    <a:pt x="932" y="91"/>
                  </a:cubicBezTo>
                  <a:cubicBezTo>
                    <a:pt x="857" y="31"/>
                    <a:pt x="76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6"/>
            <p:cNvSpPr/>
            <p:nvPr/>
          </p:nvSpPr>
          <p:spPr>
            <a:xfrm>
              <a:off x="2816075" y="2211350"/>
              <a:ext cx="31550" cy="107025"/>
            </a:xfrm>
            <a:custGeom>
              <a:avLst/>
              <a:gdLst/>
              <a:ahLst/>
              <a:cxnLst/>
              <a:rect l="l" t="t" r="r" b="b"/>
              <a:pathLst>
                <a:path w="1262" h="4281" extrusionOk="0">
                  <a:moveTo>
                    <a:pt x="186" y="0"/>
                  </a:moveTo>
                  <a:lnTo>
                    <a:pt x="93" y="86"/>
                  </a:lnTo>
                  <a:lnTo>
                    <a:pt x="0" y="166"/>
                  </a:lnTo>
                  <a:lnTo>
                    <a:pt x="9" y="2125"/>
                  </a:lnTo>
                  <a:cubicBezTo>
                    <a:pt x="9" y="2464"/>
                    <a:pt x="11" y="2753"/>
                    <a:pt x="13" y="2987"/>
                  </a:cubicBezTo>
                  <a:cubicBezTo>
                    <a:pt x="18" y="3225"/>
                    <a:pt x="20" y="3419"/>
                    <a:pt x="22" y="3572"/>
                  </a:cubicBezTo>
                  <a:cubicBezTo>
                    <a:pt x="24" y="3725"/>
                    <a:pt x="28" y="3847"/>
                    <a:pt x="33" y="3938"/>
                  </a:cubicBezTo>
                  <a:cubicBezTo>
                    <a:pt x="37" y="4031"/>
                    <a:pt x="44" y="4097"/>
                    <a:pt x="52" y="4138"/>
                  </a:cubicBezTo>
                  <a:cubicBezTo>
                    <a:pt x="61" y="4177"/>
                    <a:pt x="72" y="4207"/>
                    <a:pt x="84" y="4225"/>
                  </a:cubicBezTo>
                  <a:cubicBezTo>
                    <a:pt x="95" y="4240"/>
                    <a:pt x="115" y="4250"/>
                    <a:pt x="132" y="4257"/>
                  </a:cubicBezTo>
                  <a:cubicBezTo>
                    <a:pt x="173" y="4270"/>
                    <a:pt x="214" y="4276"/>
                    <a:pt x="259" y="4281"/>
                  </a:cubicBezTo>
                  <a:cubicBezTo>
                    <a:pt x="300" y="4281"/>
                    <a:pt x="350" y="4268"/>
                    <a:pt x="406" y="4242"/>
                  </a:cubicBezTo>
                  <a:cubicBezTo>
                    <a:pt x="462" y="4218"/>
                    <a:pt x="500" y="4166"/>
                    <a:pt x="524" y="4089"/>
                  </a:cubicBezTo>
                  <a:cubicBezTo>
                    <a:pt x="528" y="4063"/>
                    <a:pt x="533" y="3972"/>
                    <a:pt x="533" y="3822"/>
                  </a:cubicBezTo>
                  <a:cubicBezTo>
                    <a:pt x="533" y="3675"/>
                    <a:pt x="528" y="3496"/>
                    <a:pt x="526" y="3289"/>
                  </a:cubicBezTo>
                  <a:cubicBezTo>
                    <a:pt x="524" y="3087"/>
                    <a:pt x="522" y="2912"/>
                    <a:pt x="522" y="2770"/>
                  </a:cubicBezTo>
                  <a:lnTo>
                    <a:pt x="522" y="2647"/>
                  </a:lnTo>
                  <a:cubicBezTo>
                    <a:pt x="522" y="2580"/>
                    <a:pt x="524" y="2539"/>
                    <a:pt x="526" y="2533"/>
                  </a:cubicBezTo>
                  <a:cubicBezTo>
                    <a:pt x="528" y="2518"/>
                    <a:pt x="544" y="2511"/>
                    <a:pt x="567" y="2505"/>
                  </a:cubicBezTo>
                  <a:cubicBezTo>
                    <a:pt x="591" y="2500"/>
                    <a:pt x="621" y="2496"/>
                    <a:pt x="656" y="2496"/>
                  </a:cubicBezTo>
                  <a:cubicBezTo>
                    <a:pt x="852" y="2494"/>
                    <a:pt x="977" y="2447"/>
                    <a:pt x="1024" y="2354"/>
                  </a:cubicBezTo>
                  <a:cubicBezTo>
                    <a:pt x="1054" y="2302"/>
                    <a:pt x="1067" y="2255"/>
                    <a:pt x="1067" y="2212"/>
                  </a:cubicBezTo>
                  <a:cubicBezTo>
                    <a:pt x="1067" y="2149"/>
                    <a:pt x="1041" y="2091"/>
                    <a:pt x="988" y="2039"/>
                  </a:cubicBezTo>
                  <a:cubicBezTo>
                    <a:pt x="959" y="2011"/>
                    <a:pt x="938" y="1994"/>
                    <a:pt x="921" y="1983"/>
                  </a:cubicBezTo>
                  <a:cubicBezTo>
                    <a:pt x="901" y="1972"/>
                    <a:pt x="878" y="1966"/>
                    <a:pt x="845" y="1966"/>
                  </a:cubicBezTo>
                  <a:cubicBezTo>
                    <a:pt x="813" y="1966"/>
                    <a:pt x="763" y="1968"/>
                    <a:pt x="701" y="1975"/>
                  </a:cubicBezTo>
                  <a:lnTo>
                    <a:pt x="503" y="1990"/>
                  </a:lnTo>
                  <a:lnTo>
                    <a:pt x="503" y="479"/>
                  </a:lnTo>
                  <a:lnTo>
                    <a:pt x="763" y="496"/>
                  </a:lnTo>
                  <a:cubicBezTo>
                    <a:pt x="824" y="500"/>
                    <a:pt x="878" y="502"/>
                    <a:pt x="923" y="502"/>
                  </a:cubicBezTo>
                  <a:cubicBezTo>
                    <a:pt x="1024" y="502"/>
                    <a:pt x="1104" y="492"/>
                    <a:pt x="1153" y="466"/>
                  </a:cubicBezTo>
                  <a:cubicBezTo>
                    <a:pt x="1227" y="427"/>
                    <a:pt x="1261" y="360"/>
                    <a:pt x="1261" y="263"/>
                  </a:cubicBezTo>
                  <a:lnTo>
                    <a:pt x="1261" y="237"/>
                  </a:lnTo>
                  <a:cubicBezTo>
                    <a:pt x="1261" y="166"/>
                    <a:pt x="1238" y="112"/>
                    <a:pt x="1192" y="71"/>
                  </a:cubicBezTo>
                  <a:cubicBezTo>
                    <a:pt x="1175" y="56"/>
                    <a:pt x="1160" y="43"/>
                    <a:pt x="1143" y="33"/>
                  </a:cubicBezTo>
                  <a:cubicBezTo>
                    <a:pt x="1128" y="22"/>
                    <a:pt x="1100" y="15"/>
                    <a:pt x="1067" y="11"/>
                  </a:cubicBezTo>
                  <a:cubicBezTo>
                    <a:pt x="1035" y="7"/>
                    <a:pt x="988" y="5"/>
                    <a:pt x="923" y="2"/>
                  </a:cubicBezTo>
                  <a:cubicBezTo>
                    <a:pt x="858" y="0"/>
                    <a:pt x="77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6"/>
            <p:cNvSpPr/>
            <p:nvPr/>
          </p:nvSpPr>
          <p:spPr>
            <a:xfrm>
              <a:off x="2953900" y="2149800"/>
              <a:ext cx="51525" cy="115375"/>
            </a:xfrm>
            <a:custGeom>
              <a:avLst/>
              <a:gdLst/>
              <a:ahLst/>
              <a:cxnLst/>
              <a:rect l="l" t="t" r="r" b="b"/>
              <a:pathLst>
                <a:path w="2061" h="4615" extrusionOk="0">
                  <a:moveTo>
                    <a:pt x="1802" y="1"/>
                  </a:moveTo>
                  <a:cubicBezTo>
                    <a:pt x="1783" y="1"/>
                    <a:pt x="1751" y="5"/>
                    <a:pt x="1705" y="10"/>
                  </a:cubicBezTo>
                  <a:cubicBezTo>
                    <a:pt x="1662" y="16"/>
                    <a:pt x="1621" y="33"/>
                    <a:pt x="1585" y="66"/>
                  </a:cubicBezTo>
                  <a:cubicBezTo>
                    <a:pt x="1563" y="83"/>
                    <a:pt x="1546" y="102"/>
                    <a:pt x="1535" y="124"/>
                  </a:cubicBezTo>
                  <a:cubicBezTo>
                    <a:pt x="1524" y="145"/>
                    <a:pt x="1514" y="180"/>
                    <a:pt x="1503" y="227"/>
                  </a:cubicBezTo>
                  <a:cubicBezTo>
                    <a:pt x="1492" y="277"/>
                    <a:pt x="1481" y="350"/>
                    <a:pt x="1468" y="447"/>
                  </a:cubicBezTo>
                  <a:cubicBezTo>
                    <a:pt x="1458" y="546"/>
                    <a:pt x="1438" y="680"/>
                    <a:pt x="1419" y="852"/>
                  </a:cubicBezTo>
                  <a:cubicBezTo>
                    <a:pt x="1376" y="1217"/>
                    <a:pt x="1328" y="1600"/>
                    <a:pt x="1272" y="2001"/>
                  </a:cubicBezTo>
                  <a:cubicBezTo>
                    <a:pt x="1214" y="2402"/>
                    <a:pt x="1164" y="2747"/>
                    <a:pt x="1115" y="3036"/>
                  </a:cubicBezTo>
                  <a:cubicBezTo>
                    <a:pt x="1067" y="3324"/>
                    <a:pt x="1039" y="3469"/>
                    <a:pt x="1029" y="3469"/>
                  </a:cubicBezTo>
                  <a:cubicBezTo>
                    <a:pt x="1024" y="3469"/>
                    <a:pt x="1016" y="3460"/>
                    <a:pt x="1007" y="3445"/>
                  </a:cubicBezTo>
                  <a:cubicBezTo>
                    <a:pt x="998" y="3428"/>
                    <a:pt x="994" y="3406"/>
                    <a:pt x="992" y="3380"/>
                  </a:cubicBezTo>
                  <a:cubicBezTo>
                    <a:pt x="986" y="3352"/>
                    <a:pt x="975" y="3296"/>
                    <a:pt x="960" y="3208"/>
                  </a:cubicBezTo>
                  <a:cubicBezTo>
                    <a:pt x="945" y="3122"/>
                    <a:pt x="927" y="3023"/>
                    <a:pt x="908" y="2917"/>
                  </a:cubicBezTo>
                  <a:cubicBezTo>
                    <a:pt x="889" y="2803"/>
                    <a:pt x="858" y="2615"/>
                    <a:pt x="822" y="2348"/>
                  </a:cubicBezTo>
                  <a:cubicBezTo>
                    <a:pt x="783" y="2081"/>
                    <a:pt x="746" y="1801"/>
                    <a:pt x="705" y="1505"/>
                  </a:cubicBezTo>
                  <a:cubicBezTo>
                    <a:pt x="669" y="1214"/>
                    <a:pt x="636" y="967"/>
                    <a:pt x="608" y="762"/>
                  </a:cubicBezTo>
                  <a:cubicBezTo>
                    <a:pt x="582" y="557"/>
                    <a:pt x="563" y="443"/>
                    <a:pt x="557" y="419"/>
                  </a:cubicBezTo>
                  <a:cubicBezTo>
                    <a:pt x="539" y="374"/>
                    <a:pt x="503" y="331"/>
                    <a:pt x="445" y="290"/>
                  </a:cubicBezTo>
                  <a:cubicBezTo>
                    <a:pt x="384" y="249"/>
                    <a:pt x="330" y="232"/>
                    <a:pt x="276" y="232"/>
                  </a:cubicBezTo>
                  <a:cubicBezTo>
                    <a:pt x="216" y="232"/>
                    <a:pt x="151" y="264"/>
                    <a:pt x="82" y="331"/>
                  </a:cubicBezTo>
                  <a:cubicBezTo>
                    <a:pt x="76" y="335"/>
                    <a:pt x="65" y="344"/>
                    <a:pt x="59" y="350"/>
                  </a:cubicBezTo>
                  <a:cubicBezTo>
                    <a:pt x="44" y="365"/>
                    <a:pt x="29" y="382"/>
                    <a:pt x="18" y="398"/>
                  </a:cubicBezTo>
                  <a:cubicBezTo>
                    <a:pt x="11" y="417"/>
                    <a:pt x="3" y="441"/>
                    <a:pt x="1" y="479"/>
                  </a:cubicBezTo>
                  <a:lnTo>
                    <a:pt x="1" y="518"/>
                  </a:lnTo>
                  <a:cubicBezTo>
                    <a:pt x="1" y="548"/>
                    <a:pt x="3" y="592"/>
                    <a:pt x="9" y="654"/>
                  </a:cubicBezTo>
                  <a:cubicBezTo>
                    <a:pt x="13" y="717"/>
                    <a:pt x="24" y="807"/>
                    <a:pt x="39" y="932"/>
                  </a:cubicBezTo>
                  <a:cubicBezTo>
                    <a:pt x="57" y="1057"/>
                    <a:pt x="76" y="1217"/>
                    <a:pt x="100" y="1408"/>
                  </a:cubicBezTo>
                  <a:cubicBezTo>
                    <a:pt x="110" y="1479"/>
                    <a:pt x="121" y="1559"/>
                    <a:pt x="134" y="1641"/>
                  </a:cubicBezTo>
                  <a:cubicBezTo>
                    <a:pt x="205" y="2180"/>
                    <a:pt x="261" y="2583"/>
                    <a:pt x="307" y="2848"/>
                  </a:cubicBezTo>
                  <a:cubicBezTo>
                    <a:pt x="352" y="3113"/>
                    <a:pt x="412" y="3406"/>
                    <a:pt x="485" y="3730"/>
                  </a:cubicBezTo>
                  <a:cubicBezTo>
                    <a:pt x="533" y="3952"/>
                    <a:pt x="576" y="4120"/>
                    <a:pt x="615" y="4238"/>
                  </a:cubicBezTo>
                  <a:cubicBezTo>
                    <a:pt x="651" y="4357"/>
                    <a:pt x="690" y="4443"/>
                    <a:pt x="731" y="4493"/>
                  </a:cubicBezTo>
                  <a:cubicBezTo>
                    <a:pt x="770" y="4544"/>
                    <a:pt x="820" y="4579"/>
                    <a:pt x="876" y="4598"/>
                  </a:cubicBezTo>
                  <a:cubicBezTo>
                    <a:pt x="910" y="4608"/>
                    <a:pt x="944" y="4615"/>
                    <a:pt x="969" y="4615"/>
                  </a:cubicBezTo>
                  <a:cubicBezTo>
                    <a:pt x="976" y="4615"/>
                    <a:pt x="982" y="4614"/>
                    <a:pt x="988" y="4613"/>
                  </a:cubicBezTo>
                  <a:cubicBezTo>
                    <a:pt x="1072" y="4613"/>
                    <a:pt x="1160" y="4579"/>
                    <a:pt x="1257" y="4505"/>
                  </a:cubicBezTo>
                  <a:cubicBezTo>
                    <a:pt x="1354" y="4434"/>
                    <a:pt x="1436" y="4309"/>
                    <a:pt x="1498" y="4128"/>
                  </a:cubicBezTo>
                  <a:cubicBezTo>
                    <a:pt x="1533" y="4008"/>
                    <a:pt x="1587" y="3736"/>
                    <a:pt x="1656" y="3318"/>
                  </a:cubicBezTo>
                  <a:cubicBezTo>
                    <a:pt x="1727" y="2900"/>
                    <a:pt x="1800" y="2426"/>
                    <a:pt x="1871" y="1898"/>
                  </a:cubicBezTo>
                  <a:cubicBezTo>
                    <a:pt x="1945" y="1370"/>
                    <a:pt x="2007" y="882"/>
                    <a:pt x="2055" y="438"/>
                  </a:cubicBezTo>
                  <a:cubicBezTo>
                    <a:pt x="2059" y="400"/>
                    <a:pt x="2061" y="367"/>
                    <a:pt x="2061" y="339"/>
                  </a:cubicBezTo>
                  <a:cubicBezTo>
                    <a:pt x="2061" y="169"/>
                    <a:pt x="2016" y="63"/>
                    <a:pt x="1925" y="20"/>
                  </a:cubicBezTo>
                  <a:cubicBezTo>
                    <a:pt x="1886" y="7"/>
                    <a:pt x="1845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6"/>
            <p:cNvSpPr/>
            <p:nvPr/>
          </p:nvSpPr>
          <p:spPr>
            <a:xfrm>
              <a:off x="3046800" y="2063225"/>
              <a:ext cx="29000" cy="100575"/>
            </a:xfrm>
            <a:custGeom>
              <a:avLst/>
              <a:gdLst/>
              <a:ahLst/>
              <a:cxnLst/>
              <a:rect l="l" t="t" r="r" b="b"/>
              <a:pathLst>
                <a:path w="1160" h="4023" extrusionOk="0">
                  <a:moveTo>
                    <a:pt x="668" y="0"/>
                  </a:moveTo>
                  <a:cubicBezTo>
                    <a:pt x="647" y="0"/>
                    <a:pt x="599" y="5"/>
                    <a:pt x="528" y="13"/>
                  </a:cubicBezTo>
                  <a:cubicBezTo>
                    <a:pt x="455" y="22"/>
                    <a:pt x="369" y="76"/>
                    <a:pt x="270" y="173"/>
                  </a:cubicBezTo>
                  <a:cubicBezTo>
                    <a:pt x="222" y="218"/>
                    <a:pt x="175" y="291"/>
                    <a:pt x="121" y="384"/>
                  </a:cubicBezTo>
                  <a:cubicBezTo>
                    <a:pt x="67" y="481"/>
                    <a:pt x="35" y="554"/>
                    <a:pt x="22" y="608"/>
                  </a:cubicBezTo>
                  <a:cubicBezTo>
                    <a:pt x="17" y="621"/>
                    <a:pt x="17" y="636"/>
                    <a:pt x="17" y="649"/>
                  </a:cubicBezTo>
                  <a:cubicBezTo>
                    <a:pt x="17" y="694"/>
                    <a:pt x="33" y="735"/>
                    <a:pt x="61" y="772"/>
                  </a:cubicBezTo>
                  <a:cubicBezTo>
                    <a:pt x="91" y="809"/>
                    <a:pt x="130" y="830"/>
                    <a:pt x="179" y="832"/>
                  </a:cubicBezTo>
                  <a:lnTo>
                    <a:pt x="190" y="832"/>
                  </a:lnTo>
                  <a:cubicBezTo>
                    <a:pt x="237" y="832"/>
                    <a:pt x="276" y="813"/>
                    <a:pt x="315" y="770"/>
                  </a:cubicBezTo>
                  <a:cubicBezTo>
                    <a:pt x="326" y="757"/>
                    <a:pt x="334" y="744"/>
                    <a:pt x="341" y="727"/>
                  </a:cubicBezTo>
                  <a:cubicBezTo>
                    <a:pt x="349" y="712"/>
                    <a:pt x="352" y="701"/>
                    <a:pt x="352" y="692"/>
                  </a:cubicBezTo>
                  <a:cubicBezTo>
                    <a:pt x="352" y="684"/>
                    <a:pt x="358" y="664"/>
                    <a:pt x="371" y="636"/>
                  </a:cubicBezTo>
                  <a:cubicBezTo>
                    <a:pt x="384" y="608"/>
                    <a:pt x="401" y="576"/>
                    <a:pt x="423" y="541"/>
                  </a:cubicBezTo>
                  <a:cubicBezTo>
                    <a:pt x="479" y="444"/>
                    <a:pt x="539" y="380"/>
                    <a:pt x="599" y="350"/>
                  </a:cubicBezTo>
                  <a:cubicBezTo>
                    <a:pt x="621" y="339"/>
                    <a:pt x="642" y="335"/>
                    <a:pt x="660" y="335"/>
                  </a:cubicBezTo>
                  <a:cubicBezTo>
                    <a:pt x="692" y="335"/>
                    <a:pt x="714" y="350"/>
                    <a:pt x="729" y="384"/>
                  </a:cubicBezTo>
                  <a:cubicBezTo>
                    <a:pt x="739" y="421"/>
                    <a:pt x="750" y="485"/>
                    <a:pt x="759" y="582"/>
                  </a:cubicBezTo>
                  <a:cubicBezTo>
                    <a:pt x="767" y="675"/>
                    <a:pt x="772" y="779"/>
                    <a:pt x="776" y="888"/>
                  </a:cubicBezTo>
                  <a:lnTo>
                    <a:pt x="776" y="951"/>
                  </a:lnTo>
                  <a:cubicBezTo>
                    <a:pt x="776" y="1035"/>
                    <a:pt x="772" y="1104"/>
                    <a:pt x="767" y="1164"/>
                  </a:cubicBezTo>
                  <a:cubicBezTo>
                    <a:pt x="744" y="1399"/>
                    <a:pt x="690" y="1686"/>
                    <a:pt x="604" y="2024"/>
                  </a:cubicBezTo>
                  <a:cubicBezTo>
                    <a:pt x="520" y="2363"/>
                    <a:pt x="420" y="2686"/>
                    <a:pt x="306" y="2998"/>
                  </a:cubicBezTo>
                  <a:cubicBezTo>
                    <a:pt x="276" y="3080"/>
                    <a:pt x="244" y="3167"/>
                    <a:pt x="216" y="3253"/>
                  </a:cubicBezTo>
                  <a:cubicBezTo>
                    <a:pt x="183" y="3339"/>
                    <a:pt x="158" y="3408"/>
                    <a:pt x="142" y="3460"/>
                  </a:cubicBezTo>
                  <a:cubicBezTo>
                    <a:pt x="125" y="3507"/>
                    <a:pt x="108" y="3557"/>
                    <a:pt x="89" y="3608"/>
                  </a:cubicBezTo>
                  <a:cubicBezTo>
                    <a:pt x="67" y="3658"/>
                    <a:pt x="50" y="3697"/>
                    <a:pt x="37" y="3727"/>
                  </a:cubicBezTo>
                  <a:cubicBezTo>
                    <a:pt x="13" y="3774"/>
                    <a:pt x="0" y="3815"/>
                    <a:pt x="0" y="3850"/>
                  </a:cubicBezTo>
                  <a:lnTo>
                    <a:pt x="0" y="3880"/>
                  </a:lnTo>
                  <a:cubicBezTo>
                    <a:pt x="0" y="3895"/>
                    <a:pt x="15" y="3923"/>
                    <a:pt x="45" y="3960"/>
                  </a:cubicBezTo>
                  <a:cubicBezTo>
                    <a:pt x="54" y="3968"/>
                    <a:pt x="65" y="3979"/>
                    <a:pt x="76" y="3986"/>
                  </a:cubicBezTo>
                  <a:cubicBezTo>
                    <a:pt x="84" y="3990"/>
                    <a:pt x="104" y="3996"/>
                    <a:pt x="134" y="3998"/>
                  </a:cubicBezTo>
                  <a:cubicBezTo>
                    <a:pt x="164" y="4001"/>
                    <a:pt x="207" y="4003"/>
                    <a:pt x="270" y="4007"/>
                  </a:cubicBezTo>
                  <a:cubicBezTo>
                    <a:pt x="330" y="4009"/>
                    <a:pt x="414" y="4011"/>
                    <a:pt x="522" y="4014"/>
                  </a:cubicBezTo>
                  <a:cubicBezTo>
                    <a:pt x="653" y="4018"/>
                    <a:pt x="759" y="4020"/>
                    <a:pt x="834" y="4022"/>
                  </a:cubicBezTo>
                  <a:lnTo>
                    <a:pt x="905" y="4022"/>
                  </a:lnTo>
                  <a:cubicBezTo>
                    <a:pt x="942" y="4022"/>
                    <a:pt x="981" y="4020"/>
                    <a:pt x="1009" y="4016"/>
                  </a:cubicBezTo>
                  <a:cubicBezTo>
                    <a:pt x="1039" y="4014"/>
                    <a:pt x="1063" y="4009"/>
                    <a:pt x="1080" y="4001"/>
                  </a:cubicBezTo>
                  <a:cubicBezTo>
                    <a:pt x="1095" y="3992"/>
                    <a:pt x="1110" y="3981"/>
                    <a:pt x="1121" y="3966"/>
                  </a:cubicBezTo>
                  <a:cubicBezTo>
                    <a:pt x="1147" y="3930"/>
                    <a:pt x="1160" y="3895"/>
                    <a:pt x="1160" y="3863"/>
                  </a:cubicBezTo>
                  <a:cubicBezTo>
                    <a:pt x="1160" y="3841"/>
                    <a:pt x="1149" y="3809"/>
                    <a:pt x="1127" y="3768"/>
                  </a:cubicBezTo>
                  <a:cubicBezTo>
                    <a:pt x="1106" y="3729"/>
                    <a:pt x="1052" y="3701"/>
                    <a:pt x="964" y="3686"/>
                  </a:cubicBezTo>
                  <a:cubicBezTo>
                    <a:pt x="938" y="3682"/>
                    <a:pt x="895" y="3679"/>
                    <a:pt x="834" y="3679"/>
                  </a:cubicBezTo>
                  <a:cubicBezTo>
                    <a:pt x="776" y="3679"/>
                    <a:pt x="714" y="3682"/>
                    <a:pt x="649" y="3686"/>
                  </a:cubicBezTo>
                  <a:cubicBezTo>
                    <a:pt x="593" y="3688"/>
                    <a:pt x="545" y="3690"/>
                    <a:pt x="511" y="3690"/>
                  </a:cubicBezTo>
                  <a:cubicBezTo>
                    <a:pt x="455" y="3690"/>
                    <a:pt x="425" y="3688"/>
                    <a:pt x="425" y="3677"/>
                  </a:cubicBezTo>
                  <a:cubicBezTo>
                    <a:pt x="425" y="3671"/>
                    <a:pt x="442" y="3626"/>
                    <a:pt x="470" y="3539"/>
                  </a:cubicBezTo>
                  <a:cubicBezTo>
                    <a:pt x="500" y="3453"/>
                    <a:pt x="535" y="3352"/>
                    <a:pt x="578" y="3233"/>
                  </a:cubicBezTo>
                  <a:cubicBezTo>
                    <a:pt x="772" y="2690"/>
                    <a:pt x="921" y="2177"/>
                    <a:pt x="1024" y="1686"/>
                  </a:cubicBezTo>
                  <a:cubicBezTo>
                    <a:pt x="1052" y="1544"/>
                    <a:pt x="1071" y="1427"/>
                    <a:pt x="1082" y="1339"/>
                  </a:cubicBezTo>
                  <a:cubicBezTo>
                    <a:pt x="1091" y="1251"/>
                    <a:pt x="1095" y="1134"/>
                    <a:pt x="1099" y="988"/>
                  </a:cubicBezTo>
                  <a:cubicBezTo>
                    <a:pt x="1102" y="927"/>
                    <a:pt x="1102" y="867"/>
                    <a:pt x="1102" y="811"/>
                  </a:cubicBezTo>
                  <a:cubicBezTo>
                    <a:pt x="1102" y="625"/>
                    <a:pt x="1091" y="475"/>
                    <a:pt x="1067" y="356"/>
                  </a:cubicBezTo>
                  <a:cubicBezTo>
                    <a:pt x="1046" y="238"/>
                    <a:pt x="998" y="147"/>
                    <a:pt x="929" y="91"/>
                  </a:cubicBezTo>
                  <a:cubicBezTo>
                    <a:pt x="854" y="28"/>
                    <a:pt x="765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6"/>
            <p:cNvSpPr/>
            <p:nvPr/>
          </p:nvSpPr>
          <p:spPr>
            <a:xfrm>
              <a:off x="3046475" y="2217600"/>
              <a:ext cx="14125" cy="101975"/>
            </a:xfrm>
            <a:custGeom>
              <a:avLst/>
              <a:gdLst/>
              <a:ahLst/>
              <a:cxnLst/>
              <a:rect l="l" t="t" r="r" b="b"/>
              <a:pathLst>
                <a:path w="565" h="4079" extrusionOk="0">
                  <a:moveTo>
                    <a:pt x="311" y="0"/>
                  </a:moveTo>
                  <a:cubicBezTo>
                    <a:pt x="255" y="0"/>
                    <a:pt x="199" y="26"/>
                    <a:pt x="145" y="80"/>
                  </a:cubicBezTo>
                  <a:cubicBezTo>
                    <a:pt x="121" y="106"/>
                    <a:pt x="104" y="127"/>
                    <a:pt x="91" y="151"/>
                  </a:cubicBezTo>
                  <a:cubicBezTo>
                    <a:pt x="80" y="173"/>
                    <a:pt x="69" y="207"/>
                    <a:pt x="63" y="252"/>
                  </a:cubicBezTo>
                  <a:cubicBezTo>
                    <a:pt x="58" y="300"/>
                    <a:pt x="52" y="367"/>
                    <a:pt x="48" y="455"/>
                  </a:cubicBezTo>
                  <a:cubicBezTo>
                    <a:pt x="30" y="780"/>
                    <a:pt x="18" y="1242"/>
                    <a:pt x="9" y="1843"/>
                  </a:cubicBezTo>
                  <a:cubicBezTo>
                    <a:pt x="5" y="2186"/>
                    <a:pt x="0" y="2492"/>
                    <a:pt x="0" y="2759"/>
                  </a:cubicBezTo>
                  <a:cubicBezTo>
                    <a:pt x="0" y="2957"/>
                    <a:pt x="5" y="3134"/>
                    <a:pt x="7" y="3289"/>
                  </a:cubicBezTo>
                  <a:cubicBezTo>
                    <a:pt x="9" y="3447"/>
                    <a:pt x="13" y="3567"/>
                    <a:pt x="15" y="3656"/>
                  </a:cubicBezTo>
                  <a:cubicBezTo>
                    <a:pt x="18" y="3744"/>
                    <a:pt x="24" y="3809"/>
                    <a:pt x="28" y="3856"/>
                  </a:cubicBezTo>
                  <a:cubicBezTo>
                    <a:pt x="35" y="3899"/>
                    <a:pt x="41" y="3931"/>
                    <a:pt x="52" y="3949"/>
                  </a:cubicBezTo>
                  <a:cubicBezTo>
                    <a:pt x="63" y="3968"/>
                    <a:pt x="78" y="3988"/>
                    <a:pt x="91" y="4003"/>
                  </a:cubicBezTo>
                  <a:cubicBezTo>
                    <a:pt x="138" y="4054"/>
                    <a:pt x="196" y="4078"/>
                    <a:pt x="248" y="4078"/>
                  </a:cubicBezTo>
                  <a:lnTo>
                    <a:pt x="306" y="4078"/>
                  </a:lnTo>
                  <a:cubicBezTo>
                    <a:pt x="341" y="4078"/>
                    <a:pt x="386" y="4052"/>
                    <a:pt x="440" y="4000"/>
                  </a:cubicBezTo>
                  <a:lnTo>
                    <a:pt x="513" y="3923"/>
                  </a:lnTo>
                  <a:lnTo>
                    <a:pt x="496" y="3216"/>
                  </a:lnTo>
                  <a:cubicBezTo>
                    <a:pt x="494" y="3102"/>
                    <a:pt x="492" y="2966"/>
                    <a:pt x="492" y="2815"/>
                  </a:cubicBezTo>
                  <a:cubicBezTo>
                    <a:pt x="492" y="2664"/>
                    <a:pt x="494" y="2447"/>
                    <a:pt x="496" y="2164"/>
                  </a:cubicBezTo>
                  <a:cubicBezTo>
                    <a:pt x="500" y="1880"/>
                    <a:pt x="507" y="1556"/>
                    <a:pt x="518" y="1194"/>
                  </a:cubicBezTo>
                  <a:cubicBezTo>
                    <a:pt x="528" y="830"/>
                    <a:pt x="543" y="559"/>
                    <a:pt x="556" y="377"/>
                  </a:cubicBezTo>
                  <a:cubicBezTo>
                    <a:pt x="561" y="313"/>
                    <a:pt x="565" y="263"/>
                    <a:pt x="565" y="231"/>
                  </a:cubicBezTo>
                  <a:cubicBezTo>
                    <a:pt x="565" y="199"/>
                    <a:pt x="558" y="175"/>
                    <a:pt x="548" y="155"/>
                  </a:cubicBezTo>
                  <a:cubicBezTo>
                    <a:pt x="537" y="138"/>
                    <a:pt x="518" y="117"/>
                    <a:pt x="490" y="87"/>
                  </a:cubicBezTo>
                  <a:cubicBezTo>
                    <a:pt x="427" y="30"/>
                    <a:pt x="367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6"/>
            <p:cNvSpPr/>
            <p:nvPr/>
          </p:nvSpPr>
          <p:spPr>
            <a:xfrm>
              <a:off x="2657075" y="2329975"/>
              <a:ext cx="491425" cy="13425"/>
            </a:xfrm>
            <a:custGeom>
              <a:avLst/>
              <a:gdLst/>
              <a:ahLst/>
              <a:cxnLst/>
              <a:rect l="l" t="t" r="r" b="b"/>
              <a:pathLst>
                <a:path w="19657" h="537" extrusionOk="0">
                  <a:moveTo>
                    <a:pt x="550" y="0"/>
                  </a:moveTo>
                  <a:cubicBezTo>
                    <a:pt x="467" y="0"/>
                    <a:pt x="385" y="0"/>
                    <a:pt x="302" y="1"/>
                  </a:cubicBezTo>
                  <a:lnTo>
                    <a:pt x="270" y="1"/>
                  </a:lnTo>
                  <a:cubicBezTo>
                    <a:pt x="123" y="1"/>
                    <a:pt x="2" y="124"/>
                    <a:pt x="2" y="268"/>
                  </a:cubicBezTo>
                  <a:cubicBezTo>
                    <a:pt x="0" y="413"/>
                    <a:pt x="125" y="536"/>
                    <a:pt x="270" y="536"/>
                  </a:cubicBezTo>
                  <a:lnTo>
                    <a:pt x="18613" y="536"/>
                  </a:lnTo>
                  <a:cubicBezTo>
                    <a:pt x="18778" y="536"/>
                    <a:pt x="18944" y="537"/>
                    <a:pt x="19109" y="537"/>
                  </a:cubicBezTo>
                  <a:cubicBezTo>
                    <a:pt x="19191" y="537"/>
                    <a:pt x="19274" y="536"/>
                    <a:pt x="19357" y="536"/>
                  </a:cubicBezTo>
                  <a:lnTo>
                    <a:pt x="19389" y="536"/>
                  </a:lnTo>
                  <a:cubicBezTo>
                    <a:pt x="19535" y="536"/>
                    <a:pt x="19656" y="411"/>
                    <a:pt x="19656" y="268"/>
                  </a:cubicBezTo>
                  <a:cubicBezTo>
                    <a:pt x="19656" y="122"/>
                    <a:pt x="19535" y="1"/>
                    <a:pt x="19389" y="1"/>
                  </a:cubicBezTo>
                  <a:lnTo>
                    <a:pt x="1046" y="1"/>
                  </a:lnTo>
                  <a:cubicBezTo>
                    <a:pt x="880" y="1"/>
                    <a:pt x="71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6"/>
          <p:cNvGrpSpPr/>
          <p:nvPr/>
        </p:nvGrpSpPr>
        <p:grpSpPr>
          <a:xfrm rot="411976">
            <a:off x="8007491" y="572774"/>
            <a:ext cx="694237" cy="173184"/>
            <a:chOff x="1803850" y="3016175"/>
            <a:chExt cx="995175" cy="248225"/>
          </a:xfrm>
        </p:grpSpPr>
        <p:sp>
          <p:nvSpPr>
            <p:cNvPr id="1595" name="Google Shape;1595;p36"/>
            <p:cNvSpPr/>
            <p:nvPr/>
          </p:nvSpPr>
          <p:spPr>
            <a:xfrm>
              <a:off x="2702275" y="3037075"/>
              <a:ext cx="96750" cy="213725"/>
            </a:xfrm>
            <a:custGeom>
              <a:avLst/>
              <a:gdLst/>
              <a:ahLst/>
              <a:cxnLst/>
              <a:rect l="l" t="t" r="r" b="b"/>
              <a:pathLst>
                <a:path w="3870" h="8549" extrusionOk="0">
                  <a:moveTo>
                    <a:pt x="595" y="1"/>
                  </a:moveTo>
                  <a:cubicBezTo>
                    <a:pt x="485" y="1"/>
                    <a:pt x="376" y="57"/>
                    <a:pt x="263" y="167"/>
                  </a:cubicBezTo>
                  <a:cubicBezTo>
                    <a:pt x="194" y="231"/>
                    <a:pt x="145" y="305"/>
                    <a:pt x="119" y="384"/>
                  </a:cubicBezTo>
                  <a:cubicBezTo>
                    <a:pt x="95" y="466"/>
                    <a:pt x="69" y="600"/>
                    <a:pt x="54" y="787"/>
                  </a:cubicBezTo>
                  <a:cubicBezTo>
                    <a:pt x="35" y="940"/>
                    <a:pt x="22" y="1391"/>
                    <a:pt x="13" y="2141"/>
                  </a:cubicBezTo>
                  <a:cubicBezTo>
                    <a:pt x="5" y="2893"/>
                    <a:pt x="0" y="3744"/>
                    <a:pt x="0" y="4693"/>
                  </a:cubicBezTo>
                  <a:lnTo>
                    <a:pt x="0" y="6492"/>
                  </a:lnTo>
                  <a:cubicBezTo>
                    <a:pt x="0" y="6958"/>
                    <a:pt x="5" y="7322"/>
                    <a:pt x="13" y="7583"/>
                  </a:cubicBezTo>
                  <a:cubicBezTo>
                    <a:pt x="22" y="7846"/>
                    <a:pt x="35" y="8036"/>
                    <a:pt x="57" y="8154"/>
                  </a:cubicBezTo>
                  <a:cubicBezTo>
                    <a:pt x="78" y="8273"/>
                    <a:pt x="104" y="8355"/>
                    <a:pt x="141" y="8395"/>
                  </a:cubicBezTo>
                  <a:cubicBezTo>
                    <a:pt x="175" y="8434"/>
                    <a:pt x="220" y="8467"/>
                    <a:pt x="281" y="8492"/>
                  </a:cubicBezTo>
                  <a:cubicBezTo>
                    <a:pt x="360" y="8527"/>
                    <a:pt x="440" y="8546"/>
                    <a:pt x="516" y="8549"/>
                  </a:cubicBezTo>
                  <a:cubicBezTo>
                    <a:pt x="580" y="8549"/>
                    <a:pt x="662" y="8529"/>
                    <a:pt x="768" y="8492"/>
                  </a:cubicBezTo>
                  <a:cubicBezTo>
                    <a:pt x="873" y="8454"/>
                    <a:pt x="947" y="8363"/>
                    <a:pt x="985" y="8217"/>
                  </a:cubicBezTo>
                  <a:cubicBezTo>
                    <a:pt x="996" y="8165"/>
                    <a:pt x="1003" y="8031"/>
                    <a:pt x="1003" y="7816"/>
                  </a:cubicBezTo>
                  <a:cubicBezTo>
                    <a:pt x="1003" y="7600"/>
                    <a:pt x="1001" y="7352"/>
                    <a:pt x="994" y="7072"/>
                  </a:cubicBezTo>
                  <a:cubicBezTo>
                    <a:pt x="994" y="7061"/>
                    <a:pt x="992" y="7044"/>
                    <a:pt x="985" y="7029"/>
                  </a:cubicBezTo>
                  <a:cubicBezTo>
                    <a:pt x="975" y="6773"/>
                    <a:pt x="970" y="6559"/>
                    <a:pt x="970" y="6391"/>
                  </a:cubicBezTo>
                  <a:cubicBezTo>
                    <a:pt x="970" y="6115"/>
                    <a:pt x="985" y="5962"/>
                    <a:pt x="1022" y="5928"/>
                  </a:cubicBezTo>
                  <a:cubicBezTo>
                    <a:pt x="1026" y="5921"/>
                    <a:pt x="1033" y="5919"/>
                    <a:pt x="1037" y="5919"/>
                  </a:cubicBezTo>
                  <a:cubicBezTo>
                    <a:pt x="1113" y="5919"/>
                    <a:pt x="1285" y="6132"/>
                    <a:pt x="1552" y="6557"/>
                  </a:cubicBezTo>
                  <a:lnTo>
                    <a:pt x="1567" y="6592"/>
                  </a:lnTo>
                  <a:cubicBezTo>
                    <a:pt x="2169" y="7475"/>
                    <a:pt x="2623" y="7997"/>
                    <a:pt x="2940" y="8148"/>
                  </a:cubicBezTo>
                  <a:cubicBezTo>
                    <a:pt x="3003" y="8176"/>
                    <a:pt x="3061" y="8191"/>
                    <a:pt x="3106" y="8191"/>
                  </a:cubicBezTo>
                  <a:lnTo>
                    <a:pt x="3162" y="8191"/>
                  </a:lnTo>
                  <a:cubicBezTo>
                    <a:pt x="3190" y="8191"/>
                    <a:pt x="3244" y="8169"/>
                    <a:pt x="3324" y="8128"/>
                  </a:cubicBezTo>
                  <a:cubicBezTo>
                    <a:pt x="3434" y="8077"/>
                    <a:pt x="3518" y="7990"/>
                    <a:pt x="3570" y="7874"/>
                  </a:cubicBezTo>
                  <a:cubicBezTo>
                    <a:pt x="3604" y="7805"/>
                    <a:pt x="3621" y="7734"/>
                    <a:pt x="3621" y="7665"/>
                  </a:cubicBezTo>
                  <a:cubicBezTo>
                    <a:pt x="3621" y="7624"/>
                    <a:pt x="3615" y="7587"/>
                    <a:pt x="3604" y="7551"/>
                  </a:cubicBezTo>
                  <a:cubicBezTo>
                    <a:pt x="3593" y="7523"/>
                    <a:pt x="3552" y="7462"/>
                    <a:pt x="3483" y="7376"/>
                  </a:cubicBezTo>
                  <a:cubicBezTo>
                    <a:pt x="3414" y="7288"/>
                    <a:pt x="3333" y="7195"/>
                    <a:pt x="3238" y="7096"/>
                  </a:cubicBezTo>
                  <a:cubicBezTo>
                    <a:pt x="3149" y="7001"/>
                    <a:pt x="3016" y="6831"/>
                    <a:pt x="2833" y="6585"/>
                  </a:cubicBezTo>
                  <a:cubicBezTo>
                    <a:pt x="2649" y="6337"/>
                    <a:pt x="2457" y="6068"/>
                    <a:pt x="2255" y="5777"/>
                  </a:cubicBezTo>
                  <a:cubicBezTo>
                    <a:pt x="2052" y="5486"/>
                    <a:pt x="1880" y="5227"/>
                    <a:pt x="1735" y="5003"/>
                  </a:cubicBezTo>
                  <a:cubicBezTo>
                    <a:pt x="1589" y="4779"/>
                    <a:pt x="1518" y="4650"/>
                    <a:pt x="1518" y="4615"/>
                  </a:cubicBezTo>
                  <a:cubicBezTo>
                    <a:pt x="1518" y="4596"/>
                    <a:pt x="1554" y="4542"/>
                    <a:pt x="1628" y="4447"/>
                  </a:cubicBezTo>
                  <a:cubicBezTo>
                    <a:pt x="1701" y="4354"/>
                    <a:pt x="1789" y="4249"/>
                    <a:pt x="1895" y="4132"/>
                  </a:cubicBezTo>
                  <a:cubicBezTo>
                    <a:pt x="2005" y="4012"/>
                    <a:pt x="2123" y="3872"/>
                    <a:pt x="2244" y="3719"/>
                  </a:cubicBezTo>
                  <a:cubicBezTo>
                    <a:pt x="2365" y="3563"/>
                    <a:pt x="2468" y="3428"/>
                    <a:pt x="2548" y="3311"/>
                  </a:cubicBezTo>
                  <a:cubicBezTo>
                    <a:pt x="2699" y="3076"/>
                    <a:pt x="2878" y="2772"/>
                    <a:pt x="3083" y="2397"/>
                  </a:cubicBezTo>
                  <a:cubicBezTo>
                    <a:pt x="3287" y="2022"/>
                    <a:pt x="3470" y="1665"/>
                    <a:pt x="3630" y="1328"/>
                  </a:cubicBezTo>
                  <a:cubicBezTo>
                    <a:pt x="3787" y="992"/>
                    <a:pt x="3869" y="787"/>
                    <a:pt x="3869" y="716"/>
                  </a:cubicBezTo>
                  <a:cubicBezTo>
                    <a:pt x="3869" y="531"/>
                    <a:pt x="3783" y="393"/>
                    <a:pt x="3608" y="307"/>
                  </a:cubicBezTo>
                  <a:cubicBezTo>
                    <a:pt x="3522" y="262"/>
                    <a:pt x="3436" y="238"/>
                    <a:pt x="3354" y="238"/>
                  </a:cubicBezTo>
                  <a:cubicBezTo>
                    <a:pt x="3259" y="238"/>
                    <a:pt x="3169" y="264"/>
                    <a:pt x="3083" y="324"/>
                  </a:cubicBezTo>
                  <a:cubicBezTo>
                    <a:pt x="3048" y="352"/>
                    <a:pt x="2966" y="471"/>
                    <a:pt x="2845" y="682"/>
                  </a:cubicBezTo>
                  <a:cubicBezTo>
                    <a:pt x="2725" y="891"/>
                    <a:pt x="2587" y="1139"/>
                    <a:pt x="2436" y="1425"/>
                  </a:cubicBezTo>
                  <a:cubicBezTo>
                    <a:pt x="1895" y="2462"/>
                    <a:pt x="1460" y="3141"/>
                    <a:pt x="1134" y="3462"/>
                  </a:cubicBezTo>
                  <a:lnTo>
                    <a:pt x="985" y="3602"/>
                  </a:lnTo>
                  <a:lnTo>
                    <a:pt x="985" y="3602"/>
                  </a:lnTo>
                  <a:lnTo>
                    <a:pt x="1022" y="2275"/>
                  </a:lnTo>
                  <a:cubicBezTo>
                    <a:pt x="1035" y="1900"/>
                    <a:pt x="1048" y="1559"/>
                    <a:pt x="1061" y="1255"/>
                  </a:cubicBezTo>
                  <a:cubicBezTo>
                    <a:pt x="1078" y="951"/>
                    <a:pt x="1091" y="751"/>
                    <a:pt x="1102" y="658"/>
                  </a:cubicBezTo>
                  <a:cubicBezTo>
                    <a:pt x="1113" y="593"/>
                    <a:pt x="1119" y="535"/>
                    <a:pt x="1119" y="490"/>
                  </a:cubicBezTo>
                  <a:cubicBezTo>
                    <a:pt x="1119" y="443"/>
                    <a:pt x="1110" y="399"/>
                    <a:pt x="1098" y="358"/>
                  </a:cubicBezTo>
                  <a:cubicBezTo>
                    <a:pt x="1082" y="318"/>
                    <a:pt x="1037" y="259"/>
                    <a:pt x="962" y="184"/>
                  </a:cubicBezTo>
                  <a:cubicBezTo>
                    <a:pt x="841" y="61"/>
                    <a:pt x="716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6"/>
            <p:cNvSpPr/>
            <p:nvPr/>
          </p:nvSpPr>
          <p:spPr>
            <a:xfrm>
              <a:off x="1803850" y="3016175"/>
              <a:ext cx="162800" cy="243350"/>
            </a:xfrm>
            <a:custGeom>
              <a:avLst/>
              <a:gdLst/>
              <a:ahLst/>
              <a:cxnLst/>
              <a:rect l="l" t="t" r="r" b="b"/>
              <a:pathLst>
                <a:path w="6512" h="9734" extrusionOk="0">
                  <a:moveTo>
                    <a:pt x="6122" y="0"/>
                  </a:moveTo>
                  <a:cubicBezTo>
                    <a:pt x="5865" y="0"/>
                    <a:pt x="5732" y="184"/>
                    <a:pt x="5723" y="546"/>
                  </a:cubicBezTo>
                  <a:cubicBezTo>
                    <a:pt x="5712" y="632"/>
                    <a:pt x="5697" y="757"/>
                    <a:pt x="5676" y="923"/>
                  </a:cubicBezTo>
                  <a:cubicBezTo>
                    <a:pt x="5650" y="1087"/>
                    <a:pt x="5628" y="1248"/>
                    <a:pt x="5604" y="1410"/>
                  </a:cubicBezTo>
                  <a:cubicBezTo>
                    <a:pt x="5581" y="1574"/>
                    <a:pt x="5559" y="1733"/>
                    <a:pt x="5535" y="1884"/>
                  </a:cubicBezTo>
                  <a:cubicBezTo>
                    <a:pt x="5510" y="2035"/>
                    <a:pt x="5494" y="2151"/>
                    <a:pt x="5486" y="2229"/>
                  </a:cubicBezTo>
                  <a:cubicBezTo>
                    <a:pt x="5477" y="2302"/>
                    <a:pt x="5460" y="2425"/>
                    <a:pt x="5434" y="2600"/>
                  </a:cubicBezTo>
                  <a:cubicBezTo>
                    <a:pt x="5410" y="2772"/>
                    <a:pt x="5380" y="2955"/>
                    <a:pt x="5348" y="3149"/>
                  </a:cubicBezTo>
                  <a:cubicBezTo>
                    <a:pt x="5316" y="3352"/>
                    <a:pt x="5279" y="3608"/>
                    <a:pt x="5238" y="3919"/>
                  </a:cubicBezTo>
                  <a:cubicBezTo>
                    <a:pt x="5197" y="4227"/>
                    <a:pt x="5160" y="4522"/>
                    <a:pt x="5128" y="4802"/>
                  </a:cubicBezTo>
                  <a:cubicBezTo>
                    <a:pt x="5025" y="5669"/>
                    <a:pt x="4945" y="6339"/>
                    <a:pt x="4882" y="6813"/>
                  </a:cubicBezTo>
                  <a:cubicBezTo>
                    <a:pt x="4820" y="7287"/>
                    <a:pt x="4766" y="7641"/>
                    <a:pt x="4719" y="7874"/>
                  </a:cubicBezTo>
                  <a:cubicBezTo>
                    <a:pt x="4673" y="8104"/>
                    <a:pt x="4619" y="8287"/>
                    <a:pt x="4566" y="8419"/>
                  </a:cubicBezTo>
                  <a:cubicBezTo>
                    <a:pt x="4501" y="8589"/>
                    <a:pt x="4453" y="8697"/>
                    <a:pt x="4428" y="8742"/>
                  </a:cubicBezTo>
                  <a:cubicBezTo>
                    <a:pt x="4415" y="8762"/>
                    <a:pt x="4400" y="8770"/>
                    <a:pt x="4387" y="8770"/>
                  </a:cubicBezTo>
                  <a:cubicBezTo>
                    <a:pt x="4367" y="8770"/>
                    <a:pt x="4352" y="8759"/>
                    <a:pt x="4339" y="8736"/>
                  </a:cubicBezTo>
                  <a:cubicBezTo>
                    <a:pt x="4279" y="8628"/>
                    <a:pt x="4188" y="8296"/>
                    <a:pt x="4066" y="7749"/>
                  </a:cubicBezTo>
                  <a:cubicBezTo>
                    <a:pt x="3945" y="7201"/>
                    <a:pt x="3833" y="6604"/>
                    <a:pt x="3731" y="5958"/>
                  </a:cubicBezTo>
                  <a:cubicBezTo>
                    <a:pt x="3628" y="5300"/>
                    <a:pt x="3514" y="4759"/>
                    <a:pt x="3395" y="4333"/>
                  </a:cubicBezTo>
                  <a:cubicBezTo>
                    <a:pt x="3341" y="4158"/>
                    <a:pt x="3294" y="3994"/>
                    <a:pt x="3255" y="3837"/>
                  </a:cubicBezTo>
                  <a:cubicBezTo>
                    <a:pt x="3214" y="3682"/>
                    <a:pt x="3190" y="3570"/>
                    <a:pt x="3182" y="3505"/>
                  </a:cubicBezTo>
                  <a:cubicBezTo>
                    <a:pt x="3143" y="3305"/>
                    <a:pt x="3046" y="3171"/>
                    <a:pt x="2895" y="3113"/>
                  </a:cubicBezTo>
                  <a:cubicBezTo>
                    <a:pt x="2848" y="3093"/>
                    <a:pt x="2800" y="3085"/>
                    <a:pt x="2749" y="3085"/>
                  </a:cubicBezTo>
                  <a:cubicBezTo>
                    <a:pt x="2650" y="3085"/>
                    <a:pt x="2546" y="3132"/>
                    <a:pt x="2447" y="3218"/>
                  </a:cubicBezTo>
                  <a:cubicBezTo>
                    <a:pt x="2356" y="3305"/>
                    <a:pt x="2285" y="3425"/>
                    <a:pt x="2234" y="3578"/>
                  </a:cubicBezTo>
                  <a:cubicBezTo>
                    <a:pt x="2184" y="3736"/>
                    <a:pt x="2141" y="3958"/>
                    <a:pt x="2102" y="4257"/>
                  </a:cubicBezTo>
                  <a:cubicBezTo>
                    <a:pt x="2048" y="4647"/>
                    <a:pt x="1968" y="5149"/>
                    <a:pt x="1863" y="5757"/>
                  </a:cubicBezTo>
                  <a:cubicBezTo>
                    <a:pt x="1757" y="6367"/>
                    <a:pt x="1652" y="6921"/>
                    <a:pt x="1553" y="7423"/>
                  </a:cubicBezTo>
                  <a:cubicBezTo>
                    <a:pt x="1453" y="7923"/>
                    <a:pt x="1387" y="8201"/>
                    <a:pt x="1354" y="8255"/>
                  </a:cubicBezTo>
                  <a:lnTo>
                    <a:pt x="1346" y="8255"/>
                  </a:lnTo>
                  <a:cubicBezTo>
                    <a:pt x="1339" y="8255"/>
                    <a:pt x="1333" y="8234"/>
                    <a:pt x="1318" y="8190"/>
                  </a:cubicBezTo>
                  <a:cubicBezTo>
                    <a:pt x="1305" y="8147"/>
                    <a:pt x="1292" y="8085"/>
                    <a:pt x="1283" y="8007"/>
                  </a:cubicBezTo>
                  <a:cubicBezTo>
                    <a:pt x="1272" y="7921"/>
                    <a:pt x="1253" y="7777"/>
                    <a:pt x="1225" y="7572"/>
                  </a:cubicBezTo>
                  <a:cubicBezTo>
                    <a:pt x="1195" y="7367"/>
                    <a:pt x="1162" y="7152"/>
                    <a:pt x="1124" y="6928"/>
                  </a:cubicBezTo>
                  <a:cubicBezTo>
                    <a:pt x="1078" y="6677"/>
                    <a:pt x="1042" y="6421"/>
                    <a:pt x="1016" y="6165"/>
                  </a:cubicBezTo>
                  <a:cubicBezTo>
                    <a:pt x="990" y="5908"/>
                    <a:pt x="966" y="5540"/>
                    <a:pt x="945" y="5057"/>
                  </a:cubicBezTo>
                  <a:cubicBezTo>
                    <a:pt x="923" y="4578"/>
                    <a:pt x="893" y="3876"/>
                    <a:pt x="854" y="2953"/>
                  </a:cubicBezTo>
                  <a:cubicBezTo>
                    <a:pt x="841" y="2626"/>
                    <a:pt x="833" y="2283"/>
                    <a:pt x="826" y="1932"/>
                  </a:cubicBezTo>
                  <a:cubicBezTo>
                    <a:pt x="818" y="1580"/>
                    <a:pt x="815" y="1313"/>
                    <a:pt x="815" y="1130"/>
                  </a:cubicBezTo>
                  <a:lnTo>
                    <a:pt x="807" y="455"/>
                  </a:lnTo>
                  <a:lnTo>
                    <a:pt x="675" y="324"/>
                  </a:lnTo>
                  <a:cubicBezTo>
                    <a:pt x="585" y="235"/>
                    <a:pt x="496" y="192"/>
                    <a:pt x="406" y="192"/>
                  </a:cubicBezTo>
                  <a:cubicBezTo>
                    <a:pt x="320" y="192"/>
                    <a:pt x="229" y="229"/>
                    <a:pt x="143" y="302"/>
                  </a:cubicBezTo>
                  <a:cubicBezTo>
                    <a:pt x="106" y="330"/>
                    <a:pt x="78" y="358"/>
                    <a:pt x="57" y="391"/>
                  </a:cubicBezTo>
                  <a:cubicBezTo>
                    <a:pt x="40" y="423"/>
                    <a:pt x="24" y="470"/>
                    <a:pt x="18" y="526"/>
                  </a:cubicBezTo>
                  <a:cubicBezTo>
                    <a:pt x="11" y="585"/>
                    <a:pt x="7" y="666"/>
                    <a:pt x="1" y="772"/>
                  </a:cubicBezTo>
                  <a:lnTo>
                    <a:pt x="1" y="923"/>
                  </a:lnTo>
                  <a:cubicBezTo>
                    <a:pt x="1" y="1052"/>
                    <a:pt x="3" y="1257"/>
                    <a:pt x="9" y="1539"/>
                  </a:cubicBezTo>
                  <a:cubicBezTo>
                    <a:pt x="11" y="1820"/>
                    <a:pt x="22" y="2164"/>
                    <a:pt x="35" y="2574"/>
                  </a:cubicBezTo>
                  <a:cubicBezTo>
                    <a:pt x="72" y="3598"/>
                    <a:pt x="100" y="4376"/>
                    <a:pt x="126" y="4910"/>
                  </a:cubicBezTo>
                  <a:cubicBezTo>
                    <a:pt x="147" y="5443"/>
                    <a:pt x="173" y="5854"/>
                    <a:pt x="201" y="6143"/>
                  </a:cubicBezTo>
                  <a:cubicBezTo>
                    <a:pt x="227" y="6434"/>
                    <a:pt x="264" y="6716"/>
                    <a:pt x="311" y="6996"/>
                  </a:cubicBezTo>
                  <a:cubicBezTo>
                    <a:pt x="402" y="7572"/>
                    <a:pt x="477" y="8027"/>
                    <a:pt x="537" y="8365"/>
                  </a:cubicBezTo>
                  <a:cubicBezTo>
                    <a:pt x="596" y="8706"/>
                    <a:pt x="649" y="8962"/>
                    <a:pt x="699" y="9134"/>
                  </a:cubicBezTo>
                  <a:cubicBezTo>
                    <a:pt x="746" y="9303"/>
                    <a:pt x="796" y="9428"/>
                    <a:pt x="848" y="9497"/>
                  </a:cubicBezTo>
                  <a:cubicBezTo>
                    <a:pt x="897" y="9568"/>
                    <a:pt x="962" y="9619"/>
                    <a:pt x="1042" y="9652"/>
                  </a:cubicBezTo>
                  <a:lnTo>
                    <a:pt x="1042" y="9658"/>
                  </a:lnTo>
                  <a:lnTo>
                    <a:pt x="1040" y="9658"/>
                  </a:lnTo>
                  <a:cubicBezTo>
                    <a:pt x="1134" y="9710"/>
                    <a:pt x="1216" y="9734"/>
                    <a:pt x="1281" y="9734"/>
                  </a:cubicBezTo>
                  <a:cubicBezTo>
                    <a:pt x="1341" y="9734"/>
                    <a:pt x="1423" y="9710"/>
                    <a:pt x="1520" y="9665"/>
                  </a:cubicBezTo>
                  <a:cubicBezTo>
                    <a:pt x="1716" y="9557"/>
                    <a:pt x="1887" y="9300"/>
                    <a:pt x="2029" y="8902"/>
                  </a:cubicBezTo>
                  <a:cubicBezTo>
                    <a:pt x="2070" y="8772"/>
                    <a:pt x="2132" y="8516"/>
                    <a:pt x="2214" y="8134"/>
                  </a:cubicBezTo>
                  <a:cubicBezTo>
                    <a:pt x="2296" y="7751"/>
                    <a:pt x="2382" y="7341"/>
                    <a:pt x="2468" y="6904"/>
                  </a:cubicBezTo>
                  <a:cubicBezTo>
                    <a:pt x="2557" y="6464"/>
                    <a:pt x="2624" y="6098"/>
                    <a:pt x="2675" y="5798"/>
                  </a:cubicBezTo>
                  <a:cubicBezTo>
                    <a:pt x="2703" y="5621"/>
                    <a:pt x="2727" y="5475"/>
                    <a:pt x="2749" y="5358"/>
                  </a:cubicBezTo>
                  <a:cubicBezTo>
                    <a:pt x="2770" y="5244"/>
                    <a:pt x="2781" y="5186"/>
                    <a:pt x="2785" y="5186"/>
                  </a:cubicBezTo>
                  <a:cubicBezTo>
                    <a:pt x="2792" y="5197"/>
                    <a:pt x="2807" y="5287"/>
                    <a:pt x="2837" y="5460"/>
                  </a:cubicBezTo>
                  <a:cubicBezTo>
                    <a:pt x="2867" y="5632"/>
                    <a:pt x="2900" y="5848"/>
                    <a:pt x="2936" y="6102"/>
                  </a:cubicBezTo>
                  <a:cubicBezTo>
                    <a:pt x="3031" y="6684"/>
                    <a:pt x="3145" y="7275"/>
                    <a:pt x="3277" y="7867"/>
                  </a:cubicBezTo>
                  <a:cubicBezTo>
                    <a:pt x="3406" y="8460"/>
                    <a:pt x="3512" y="8850"/>
                    <a:pt x="3589" y="9040"/>
                  </a:cubicBezTo>
                  <a:cubicBezTo>
                    <a:pt x="3764" y="9438"/>
                    <a:pt x="4012" y="9637"/>
                    <a:pt x="4333" y="9637"/>
                  </a:cubicBezTo>
                  <a:cubicBezTo>
                    <a:pt x="4385" y="9637"/>
                    <a:pt x="4438" y="9632"/>
                    <a:pt x="4492" y="9624"/>
                  </a:cubicBezTo>
                  <a:cubicBezTo>
                    <a:pt x="4647" y="9604"/>
                    <a:pt x="4777" y="9550"/>
                    <a:pt x="4880" y="9462"/>
                  </a:cubicBezTo>
                  <a:cubicBezTo>
                    <a:pt x="4984" y="9374"/>
                    <a:pt x="5087" y="9225"/>
                    <a:pt x="5186" y="9018"/>
                  </a:cubicBezTo>
                  <a:cubicBezTo>
                    <a:pt x="5283" y="8835"/>
                    <a:pt x="5365" y="8619"/>
                    <a:pt x="5432" y="8374"/>
                  </a:cubicBezTo>
                  <a:cubicBezTo>
                    <a:pt x="5497" y="8128"/>
                    <a:pt x="5570" y="7736"/>
                    <a:pt x="5645" y="7197"/>
                  </a:cubicBezTo>
                  <a:cubicBezTo>
                    <a:pt x="5721" y="6658"/>
                    <a:pt x="5820" y="5854"/>
                    <a:pt x="5943" y="4785"/>
                  </a:cubicBezTo>
                  <a:cubicBezTo>
                    <a:pt x="5979" y="4503"/>
                    <a:pt x="6018" y="4220"/>
                    <a:pt x="6057" y="3936"/>
                  </a:cubicBezTo>
                  <a:cubicBezTo>
                    <a:pt x="6094" y="3654"/>
                    <a:pt x="6124" y="3440"/>
                    <a:pt x="6148" y="3294"/>
                  </a:cubicBezTo>
                  <a:cubicBezTo>
                    <a:pt x="6169" y="3149"/>
                    <a:pt x="6197" y="2977"/>
                    <a:pt x="6227" y="2776"/>
                  </a:cubicBezTo>
                  <a:cubicBezTo>
                    <a:pt x="6255" y="2574"/>
                    <a:pt x="6281" y="2393"/>
                    <a:pt x="6305" y="2231"/>
                  </a:cubicBezTo>
                  <a:cubicBezTo>
                    <a:pt x="6324" y="2065"/>
                    <a:pt x="6346" y="1897"/>
                    <a:pt x="6370" y="1725"/>
                  </a:cubicBezTo>
                  <a:cubicBezTo>
                    <a:pt x="6398" y="1552"/>
                    <a:pt x="6417" y="1414"/>
                    <a:pt x="6443" y="1315"/>
                  </a:cubicBezTo>
                  <a:cubicBezTo>
                    <a:pt x="6462" y="1214"/>
                    <a:pt x="6477" y="1095"/>
                    <a:pt x="6488" y="960"/>
                  </a:cubicBezTo>
                  <a:cubicBezTo>
                    <a:pt x="6499" y="826"/>
                    <a:pt x="6507" y="703"/>
                    <a:pt x="6512" y="600"/>
                  </a:cubicBezTo>
                  <a:cubicBezTo>
                    <a:pt x="6512" y="488"/>
                    <a:pt x="6512" y="406"/>
                    <a:pt x="6510" y="347"/>
                  </a:cubicBezTo>
                  <a:cubicBezTo>
                    <a:pt x="6507" y="291"/>
                    <a:pt x="6499" y="246"/>
                    <a:pt x="6484" y="214"/>
                  </a:cubicBezTo>
                  <a:cubicBezTo>
                    <a:pt x="6466" y="182"/>
                    <a:pt x="6443" y="149"/>
                    <a:pt x="6410" y="117"/>
                  </a:cubicBezTo>
                  <a:cubicBezTo>
                    <a:pt x="6344" y="39"/>
                    <a:pt x="6247" y="0"/>
                    <a:pt x="6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6"/>
            <p:cNvSpPr/>
            <p:nvPr/>
          </p:nvSpPr>
          <p:spPr>
            <a:xfrm>
              <a:off x="2016850" y="3146625"/>
              <a:ext cx="70775" cy="106650"/>
            </a:xfrm>
            <a:custGeom>
              <a:avLst/>
              <a:gdLst/>
              <a:ahLst/>
              <a:cxnLst/>
              <a:rect l="l" t="t" r="r" b="b"/>
              <a:pathLst>
                <a:path w="2831" h="4266" extrusionOk="0">
                  <a:moveTo>
                    <a:pt x="403" y="0"/>
                  </a:moveTo>
                  <a:cubicBezTo>
                    <a:pt x="356" y="0"/>
                    <a:pt x="304" y="15"/>
                    <a:pt x="250" y="37"/>
                  </a:cubicBezTo>
                  <a:cubicBezTo>
                    <a:pt x="175" y="69"/>
                    <a:pt x="115" y="147"/>
                    <a:pt x="78" y="274"/>
                  </a:cubicBezTo>
                  <a:cubicBezTo>
                    <a:pt x="37" y="399"/>
                    <a:pt x="16" y="630"/>
                    <a:pt x="5" y="964"/>
                  </a:cubicBezTo>
                  <a:cubicBezTo>
                    <a:pt x="3" y="1130"/>
                    <a:pt x="0" y="1334"/>
                    <a:pt x="0" y="1582"/>
                  </a:cubicBezTo>
                  <a:cubicBezTo>
                    <a:pt x="0" y="1828"/>
                    <a:pt x="3" y="2113"/>
                    <a:pt x="5" y="2440"/>
                  </a:cubicBezTo>
                  <a:cubicBezTo>
                    <a:pt x="11" y="2774"/>
                    <a:pt x="13" y="3046"/>
                    <a:pt x="16" y="3261"/>
                  </a:cubicBezTo>
                  <a:cubicBezTo>
                    <a:pt x="18" y="3475"/>
                    <a:pt x="24" y="3643"/>
                    <a:pt x="33" y="3766"/>
                  </a:cubicBezTo>
                  <a:cubicBezTo>
                    <a:pt x="39" y="3886"/>
                    <a:pt x="50" y="3977"/>
                    <a:pt x="65" y="4037"/>
                  </a:cubicBezTo>
                  <a:cubicBezTo>
                    <a:pt x="78" y="4095"/>
                    <a:pt x="97" y="4136"/>
                    <a:pt x="119" y="4158"/>
                  </a:cubicBezTo>
                  <a:cubicBezTo>
                    <a:pt x="141" y="4179"/>
                    <a:pt x="169" y="4197"/>
                    <a:pt x="205" y="4210"/>
                  </a:cubicBezTo>
                  <a:lnTo>
                    <a:pt x="205" y="4223"/>
                  </a:lnTo>
                  <a:lnTo>
                    <a:pt x="197" y="4223"/>
                  </a:lnTo>
                  <a:cubicBezTo>
                    <a:pt x="227" y="4235"/>
                    <a:pt x="248" y="4246"/>
                    <a:pt x="266" y="4255"/>
                  </a:cubicBezTo>
                  <a:cubicBezTo>
                    <a:pt x="285" y="4263"/>
                    <a:pt x="296" y="4266"/>
                    <a:pt x="298" y="4266"/>
                  </a:cubicBezTo>
                  <a:lnTo>
                    <a:pt x="328" y="4255"/>
                  </a:lnTo>
                  <a:cubicBezTo>
                    <a:pt x="352" y="4251"/>
                    <a:pt x="378" y="4242"/>
                    <a:pt x="406" y="4231"/>
                  </a:cubicBezTo>
                  <a:cubicBezTo>
                    <a:pt x="449" y="4218"/>
                    <a:pt x="488" y="4199"/>
                    <a:pt x="513" y="4169"/>
                  </a:cubicBezTo>
                  <a:cubicBezTo>
                    <a:pt x="544" y="4138"/>
                    <a:pt x="561" y="4078"/>
                    <a:pt x="572" y="3981"/>
                  </a:cubicBezTo>
                  <a:cubicBezTo>
                    <a:pt x="578" y="3884"/>
                    <a:pt x="585" y="3727"/>
                    <a:pt x="585" y="3509"/>
                  </a:cubicBezTo>
                  <a:cubicBezTo>
                    <a:pt x="585" y="3294"/>
                    <a:pt x="578" y="2992"/>
                    <a:pt x="574" y="2604"/>
                  </a:cubicBezTo>
                  <a:cubicBezTo>
                    <a:pt x="572" y="2203"/>
                    <a:pt x="567" y="1871"/>
                    <a:pt x="567" y="1606"/>
                  </a:cubicBezTo>
                  <a:cubicBezTo>
                    <a:pt x="567" y="1341"/>
                    <a:pt x="572" y="1203"/>
                    <a:pt x="574" y="1197"/>
                  </a:cubicBezTo>
                  <a:cubicBezTo>
                    <a:pt x="578" y="1205"/>
                    <a:pt x="600" y="1255"/>
                    <a:pt x="638" y="1343"/>
                  </a:cubicBezTo>
                  <a:cubicBezTo>
                    <a:pt x="673" y="1429"/>
                    <a:pt x="716" y="1539"/>
                    <a:pt x="766" y="1671"/>
                  </a:cubicBezTo>
                  <a:cubicBezTo>
                    <a:pt x="966" y="2197"/>
                    <a:pt x="1128" y="2606"/>
                    <a:pt x="1251" y="2899"/>
                  </a:cubicBezTo>
                  <a:cubicBezTo>
                    <a:pt x="1371" y="3194"/>
                    <a:pt x="1472" y="3414"/>
                    <a:pt x="1563" y="3563"/>
                  </a:cubicBezTo>
                  <a:cubicBezTo>
                    <a:pt x="1651" y="3712"/>
                    <a:pt x="1742" y="3837"/>
                    <a:pt x="1843" y="3940"/>
                  </a:cubicBezTo>
                  <a:cubicBezTo>
                    <a:pt x="1914" y="4018"/>
                    <a:pt x="1990" y="4074"/>
                    <a:pt x="2069" y="4106"/>
                  </a:cubicBezTo>
                  <a:cubicBezTo>
                    <a:pt x="2130" y="4128"/>
                    <a:pt x="2199" y="4138"/>
                    <a:pt x="2276" y="4138"/>
                  </a:cubicBezTo>
                  <a:cubicBezTo>
                    <a:pt x="2300" y="4138"/>
                    <a:pt x="2328" y="4136"/>
                    <a:pt x="2356" y="4134"/>
                  </a:cubicBezTo>
                  <a:cubicBezTo>
                    <a:pt x="2408" y="4128"/>
                    <a:pt x="2462" y="4091"/>
                    <a:pt x="2524" y="4026"/>
                  </a:cubicBezTo>
                  <a:cubicBezTo>
                    <a:pt x="2582" y="3960"/>
                    <a:pt x="2626" y="3888"/>
                    <a:pt x="2647" y="3815"/>
                  </a:cubicBezTo>
                  <a:cubicBezTo>
                    <a:pt x="2688" y="3651"/>
                    <a:pt x="2727" y="3380"/>
                    <a:pt x="2755" y="2998"/>
                  </a:cubicBezTo>
                  <a:cubicBezTo>
                    <a:pt x="2785" y="2619"/>
                    <a:pt x="2807" y="2220"/>
                    <a:pt x="2820" y="1802"/>
                  </a:cubicBezTo>
                  <a:cubicBezTo>
                    <a:pt x="2828" y="1636"/>
                    <a:pt x="2830" y="1483"/>
                    <a:pt x="2830" y="1337"/>
                  </a:cubicBezTo>
                  <a:cubicBezTo>
                    <a:pt x="2830" y="1125"/>
                    <a:pt x="2826" y="934"/>
                    <a:pt x="2813" y="765"/>
                  </a:cubicBezTo>
                  <a:cubicBezTo>
                    <a:pt x="2802" y="628"/>
                    <a:pt x="2794" y="526"/>
                    <a:pt x="2787" y="462"/>
                  </a:cubicBezTo>
                  <a:cubicBezTo>
                    <a:pt x="2781" y="395"/>
                    <a:pt x="2770" y="347"/>
                    <a:pt x="2755" y="322"/>
                  </a:cubicBezTo>
                  <a:cubicBezTo>
                    <a:pt x="2742" y="293"/>
                    <a:pt x="2723" y="270"/>
                    <a:pt x="2697" y="250"/>
                  </a:cubicBezTo>
                  <a:cubicBezTo>
                    <a:pt x="2641" y="205"/>
                    <a:pt x="2580" y="184"/>
                    <a:pt x="2511" y="181"/>
                  </a:cubicBezTo>
                  <a:cubicBezTo>
                    <a:pt x="2440" y="181"/>
                    <a:pt x="2378" y="201"/>
                    <a:pt x="2324" y="237"/>
                  </a:cubicBezTo>
                  <a:lnTo>
                    <a:pt x="2253" y="300"/>
                  </a:lnTo>
                  <a:lnTo>
                    <a:pt x="2246" y="1451"/>
                  </a:lnTo>
                  <a:cubicBezTo>
                    <a:pt x="2246" y="1865"/>
                    <a:pt x="2244" y="2194"/>
                    <a:pt x="2233" y="2429"/>
                  </a:cubicBezTo>
                  <a:cubicBezTo>
                    <a:pt x="2225" y="2662"/>
                    <a:pt x="2212" y="2852"/>
                    <a:pt x="2195" y="2990"/>
                  </a:cubicBezTo>
                  <a:cubicBezTo>
                    <a:pt x="2179" y="3100"/>
                    <a:pt x="2166" y="3190"/>
                    <a:pt x="2156" y="3270"/>
                  </a:cubicBezTo>
                  <a:cubicBezTo>
                    <a:pt x="2145" y="3345"/>
                    <a:pt x="2136" y="3388"/>
                    <a:pt x="2134" y="3393"/>
                  </a:cubicBezTo>
                  <a:cubicBezTo>
                    <a:pt x="2123" y="3393"/>
                    <a:pt x="2104" y="3367"/>
                    <a:pt x="2076" y="3317"/>
                  </a:cubicBezTo>
                  <a:cubicBezTo>
                    <a:pt x="2050" y="3266"/>
                    <a:pt x="2016" y="3205"/>
                    <a:pt x="1975" y="3126"/>
                  </a:cubicBezTo>
                  <a:cubicBezTo>
                    <a:pt x="1850" y="2886"/>
                    <a:pt x="1552" y="2151"/>
                    <a:pt x="1080" y="921"/>
                  </a:cubicBezTo>
                  <a:cubicBezTo>
                    <a:pt x="1029" y="785"/>
                    <a:pt x="981" y="660"/>
                    <a:pt x="932" y="548"/>
                  </a:cubicBezTo>
                  <a:cubicBezTo>
                    <a:pt x="884" y="431"/>
                    <a:pt x="847" y="354"/>
                    <a:pt x="826" y="313"/>
                  </a:cubicBezTo>
                  <a:cubicBezTo>
                    <a:pt x="697" y="106"/>
                    <a:pt x="557" y="0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6"/>
            <p:cNvSpPr/>
            <p:nvPr/>
          </p:nvSpPr>
          <p:spPr>
            <a:xfrm>
              <a:off x="2104675" y="3134175"/>
              <a:ext cx="41775" cy="118900"/>
            </a:xfrm>
            <a:custGeom>
              <a:avLst/>
              <a:gdLst/>
              <a:ahLst/>
              <a:cxnLst/>
              <a:rect l="l" t="t" r="r" b="b"/>
              <a:pathLst>
                <a:path w="1671" h="4756" extrusionOk="0">
                  <a:moveTo>
                    <a:pt x="727" y="1"/>
                  </a:moveTo>
                  <a:cubicBezTo>
                    <a:pt x="701" y="1"/>
                    <a:pt x="643" y="1"/>
                    <a:pt x="557" y="3"/>
                  </a:cubicBezTo>
                  <a:cubicBezTo>
                    <a:pt x="475" y="3"/>
                    <a:pt x="401" y="18"/>
                    <a:pt x="339" y="39"/>
                  </a:cubicBezTo>
                  <a:cubicBezTo>
                    <a:pt x="276" y="61"/>
                    <a:pt x="227" y="98"/>
                    <a:pt x="194" y="151"/>
                  </a:cubicBezTo>
                  <a:cubicBezTo>
                    <a:pt x="158" y="203"/>
                    <a:pt x="134" y="309"/>
                    <a:pt x="115" y="462"/>
                  </a:cubicBezTo>
                  <a:cubicBezTo>
                    <a:pt x="98" y="615"/>
                    <a:pt x="78" y="854"/>
                    <a:pt x="59" y="1177"/>
                  </a:cubicBezTo>
                  <a:cubicBezTo>
                    <a:pt x="37" y="1498"/>
                    <a:pt x="22" y="1884"/>
                    <a:pt x="11" y="2337"/>
                  </a:cubicBezTo>
                  <a:cubicBezTo>
                    <a:pt x="3" y="2675"/>
                    <a:pt x="1" y="2998"/>
                    <a:pt x="1" y="3305"/>
                  </a:cubicBezTo>
                  <a:lnTo>
                    <a:pt x="1" y="3824"/>
                  </a:lnTo>
                  <a:cubicBezTo>
                    <a:pt x="1" y="4065"/>
                    <a:pt x="7" y="4253"/>
                    <a:pt x="24" y="4382"/>
                  </a:cubicBezTo>
                  <a:cubicBezTo>
                    <a:pt x="54" y="4570"/>
                    <a:pt x="143" y="4688"/>
                    <a:pt x="294" y="4738"/>
                  </a:cubicBezTo>
                  <a:cubicBezTo>
                    <a:pt x="330" y="4749"/>
                    <a:pt x="393" y="4751"/>
                    <a:pt x="477" y="4755"/>
                  </a:cubicBezTo>
                  <a:lnTo>
                    <a:pt x="619" y="4755"/>
                  </a:lnTo>
                  <a:cubicBezTo>
                    <a:pt x="692" y="4755"/>
                    <a:pt x="787" y="4751"/>
                    <a:pt x="908" y="4738"/>
                  </a:cubicBezTo>
                  <a:cubicBezTo>
                    <a:pt x="1029" y="4723"/>
                    <a:pt x="1115" y="4710"/>
                    <a:pt x="1167" y="4695"/>
                  </a:cubicBezTo>
                  <a:cubicBezTo>
                    <a:pt x="1199" y="4680"/>
                    <a:pt x="1240" y="4667"/>
                    <a:pt x="1285" y="4654"/>
                  </a:cubicBezTo>
                  <a:cubicBezTo>
                    <a:pt x="1330" y="4641"/>
                    <a:pt x="1373" y="4630"/>
                    <a:pt x="1412" y="4619"/>
                  </a:cubicBezTo>
                  <a:cubicBezTo>
                    <a:pt x="1544" y="4580"/>
                    <a:pt x="1623" y="4514"/>
                    <a:pt x="1656" y="4417"/>
                  </a:cubicBezTo>
                  <a:cubicBezTo>
                    <a:pt x="1664" y="4389"/>
                    <a:pt x="1671" y="4365"/>
                    <a:pt x="1671" y="4339"/>
                  </a:cubicBezTo>
                  <a:cubicBezTo>
                    <a:pt x="1671" y="4270"/>
                    <a:pt x="1639" y="4203"/>
                    <a:pt x="1574" y="4136"/>
                  </a:cubicBezTo>
                  <a:cubicBezTo>
                    <a:pt x="1535" y="4093"/>
                    <a:pt x="1503" y="4070"/>
                    <a:pt x="1473" y="4059"/>
                  </a:cubicBezTo>
                  <a:cubicBezTo>
                    <a:pt x="1457" y="4050"/>
                    <a:pt x="1436" y="4048"/>
                    <a:pt x="1406" y="4048"/>
                  </a:cubicBezTo>
                  <a:cubicBezTo>
                    <a:pt x="1386" y="4048"/>
                    <a:pt x="1365" y="4050"/>
                    <a:pt x="1343" y="4052"/>
                  </a:cubicBezTo>
                  <a:cubicBezTo>
                    <a:pt x="1307" y="4061"/>
                    <a:pt x="1261" y="4070"/>
                    <a:pt x="1210" y="4083"/>
                  </a:cubicBezTo>
                  <a:cubicBezTo>
                    <a:pt x="1158" y="4093"/>
                    <a:pt x="1110" y="4106"/>
                    <a:pt x="1070" y="4119"/>
                  </a:cubicBezTo>
                  <a:cubicBezTo>
                    <a:pt x="1029" y="4130"/>
                    <a:pt x="977" y="4145"/>
                    <a:pt x="919" y="4158"/>
                  </a:cubicBezTo>
                  <a:cubicBezTo>
                    <a:pt x="858" y="4171"/>
                    <a:pt x="802" y="4182"/>
                    <a:pt x="751" y="4188"/>
                  </a:cubicBezTo>
                  <a:lnTo>
                    <a:pt x="578" y="4205"/>
                  </a:lnTo>
                  <a:lnTo>
                    <a:pt x="554" y="3837"/>
                  </a:lnTo>
                  <a:cubicBezTo>
                    <a:pt x="552" y="3727"/>
                    <a:pt x="550" y="3608"/>
                    <a:pt x="550" y="3477"/>
                  </a:cubicBezTo>
                  <a:cubicBezTo>
                    <a:pt x="550" y="3343"/>
                    <a:pt x="552" y="3231"/>
                    <a:pt x="554" y="3134"/>
                  </a:cubicBezTo>
                  <a:lnTo>
                    <a:pt x="574" y="2811"/>
                  </a:lnTo>
                  <a:lnTo>
                    <a:pt x="824" y="2811"/>
                  </a:lnTo>
                  <a:cubicBezTo>
                    <a:pt x="1003" y="2811"/>
                    <a:pt x="1123" y="2789"/>
                    <a:pt x="1190" y="2748"/>
                  </a:cubicBezTo>
                  <a:cubicBezTo>
                    <a:pt x="1257" y="2708"/>
                    <a:pt x="1289" y="2639"/>
                    <a:pt x="1289" y="2535"/>
                  </a:cubicBezTo>
                  <a:lnTo>
                    <a:pt x="1289" y="2507"/>
                  </a:lnTo>
                  <a:cubicBezTo>
                    <a:pt x="1289" y="2438"/>
                    <a:pt x="1264" y="2382"/>
                    <a:pt x="1212" y="2335"/>
                  </a:cubicBezTo>
                  <a:cubicBezTo>
                    <a:pt x="1188" y="2309"/>
                    <a:pt x="1167" y="2294"/>
                    <a:pt x="1138" y="2283"/>
                  </a:cubicBezTo>
                  <a:cubicBezTo>
                    <a:pt x="1115" y="2272"/>
                    <a:pt x="1080" y="2264"/>
                    <a:pt x="1035" y="2259"/>
                  </a:cubicBezTo>
                  <a:cubicBezTo>
                    <a:pt x="988" y="2255"/>
                    <a:pt x="927" y="2251"/>
                    <a:pt x="845" y="2248"/>
                  </a:cubicBezTo>
                  <a:lnTo>
                    <a:pt x="563" y="2233"/>
                  </a:lnTo>
                  <a:lnTo>
                    <a:pt x="563" y="2104"/>
                  </a:lnTo>
                  <a:cubicBezTo>
                    <a:pt x="565" y="2065"/>
                    <a:pt x="570" y="1968"/>
                    <a:pt x="578" y="1820"/>
                  </a:cubicBezTo>
                  <a:cubicBezTo>
                    <a:pt x="587" y="1671"/>
                    <a:pt x="598" y="1501"/>
                    <a:pt x="610" y="1313"/>
                  </a:cubicBezTo>
                  <a:cubicBezTo>
                    <a:pt x="621" y="1123"/>
                    <a:pt x="632" y="962"/>
                    <a:pt x="643" y="828"/>
                  </a:cubicBezTo>
                  <a:cubicBezTo>
                    <a:pt x="651" y="692"/>
                    <a:pt x="658" y="623"/>
                    <a:pt x="658" y="613"/>
                  </a:cubicBezTo>
                  <a:cubicBezTo>
                    <a:pt x="662" y="595"/>
                    <a:pt x="686" y="582"/>
                    <a:pt x="735" y="578"/>
                  </a:cubicBezTo>
                  <a:cubicBezTo>
                    <a:pt x="770" y="572"/>
                    <a:pt x="812" y="569"/>
                    <a:pt x="860" y="569"/>
                  </a:cubicBezTo>
                  <a:cubicBezTo>
                    <a:pt x="875" y="569"/>
                    <a:pt x="890" y="569"/>
                    <a:pt x="906" y="570"/>
                  </a:cubicBezTo>
                  <a:cubicBezTo>
                    <a:pt x="973" y="570"/>
                    <a:pt x="1035" y="574"/>
                    <a:pt x="1091" y="582"/>
                  </a:cubicBezTo>
                  <a:cubicBezTo>
                    <a:pt x="1149" y="591"/>
                    <a:pt x="1190" y="602"/>
                    <a:pt x="1212" y="617"/>
                  </a:cubicBezTo>
                  <a:cubicBezTo>
                    <a:pt x="1253" y="647"/>
                    <a:pt x="1296" y="660"/>
                    <a:pt x="1341" y="660"/>
                  </a:cubicBezTo>
                  <a:cubicBezTo>
                    <a:pt x="1380" y="660"/>
                    <a:pt x="1429" y="647"/>
                    <a:pt x="1494" y="617"/>
                  </a:cubicBezTo>
                  <a:cubicBezTo>
                    <a:pt x="1559" y="591"/>
                    <a:pt x="1602" y="526"/>
                    <a:pt x="1623" y="427"/>
                  </a:cubicBezTo>
                  <a:cubicBezTo>
                    <a:pt x="1628" y="412"/>
                    <a:pt x="1630" y="401"/>
                    <a:pt x="1630" y="391"/>
                  </a:cubicBezTo>
                  <a:cubicBezTo>
                    <a:pt x="1630" y="335"/>
                    <a:pt x="1611" y="276"/>
                    <a:pt x="1570" y="214"/>
                  </a:cubicBezTo>
                  <a:cubicBezTo>
                    <a:pt x="1531" y="151"/>
                    <a:pt x="1473" y="104"/>
                    <a:pt x="1395" y="67"/>
                  </a:cubicBezTo>
                  <a:cubicBezTo>
                    <a:pt x="1328" y="41"/>
                    <a:pt x="1223" y="24"/>
                    <a:pt x="1078" y="13"/>
                  </a:cubicBezTo>
                  <a:cubicBezTo>
                    <a:pt x="960" y="7"/>
                    <a:pt x="843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6"/>
            <p:cNvSpPr/>
            <p:nvPr/>
          </p:nvSpPr>
          <p:spPr>
            <a:xfrm>
              <a:off x="2147625" y="3145525"/>
              <a:ext cx="60900" cy="107475"/>
            </a:xfrm>
            <a:custGeom>
              <a:avLst/>
              <a:gdLst/>
              <a:ahLst/>
              <a:cxnLst/>
              <a:rect l="l" t="t" r="r" b="b"/>
              <a:pathLst>
                <a:path w="2436" h="4299" extrusionOk="0">
                  <a:moveTo>
                    <a:pt x="2173" y="1"/>
                  </a:moveTo>
                  <a:cubicBezTo>
                    <a:pt x="2166" y="1"/>
                    <a:pt x="2160" y="1"/>
                    <a:pt x="2153" y="1"/>
                  </a:cubicBezTo>
                  <a:cubicBezTo>
                    <a:pt x="2112" y="1"/>
                    <a:pt x="2048" y="8"/>
                    <a:pt x="1962" y="12"/>
                  </a:cubicBezTo>
                  <a:cubicBezTo>
                    <a:pt x="1882" y="19"/>
                    <a:pt x="1746" y="25"/>
                    <a:pt x="1554" y="34"/>
                  </a:cubicBezTo>
                  <a:cubicBezTo>
                    <a:pt x="1365" y="42"/>
                    <a:pt x="1164" y="51"/>
                    <a:pt x="951" y="55"/>
                  </a:cubicBezTo>
                  <a:cubicBezTo>
                    <a:pt x="740" y="62"/>
                    <a:pt x="558" y="70"/>
                    <a:pt x="410" y="81"/>
                  </a:cubicBezTo>
                  <a:cubicBezTo>
                    <a:pt x="259" y="92"/>
                    <a:pt x="173" y="98"/>
                    <a:pt x="151" y="105"/>
                  </a:cubicBezTo>
                  <a:cubicBezTo>
                    <a:pt x="71" y="150"/>
                    <a:pt x="22" y="223"/>
                    <a:pt x="7" y="325"/>
                  </a:cubicBezTo>
                  <a:cubicBezTo>
                    <a:pt x="2" y="344"/>
                    <a:pt x="0" y="363"/>
                    <a:pt x="0" y="383"/>
                  </a:cubicBezTo>
                  <a:cubicBezTo>
                    <a:pt x="0" y="460"/>
                    <a:pt x="28" y="527"/>
                    <a:pt x="78" y="583"/>
                  </a:cubicBezTo>
                  <a:cubicBezTo>
                    <a:pt x="99" y="609"/>
                    <a:pt x="125" y="624"/>
                    <a:pt x="147" y="635"/>
                  </a:cubicBezTo>
                  <a:cubicBezTo>
                    <a:pt x="168" y="646"/>
                    <a:pt x="205" y="652"/>
                    <a:pt x="257" y="652"/>
                  </a:cubicBezTo>
                  <a:cubicBezTo>
                    <a:pt x="311" y="652"/>
                    <a:pt x="395" y="648"/>
                    <a:pt x="507" y="637"/>
                  </a:cubicBezTo>
                  <a:lnTo>
                    <a:pt x="862" y="620"/>
                  </a:lnTo>
                  <a:lnTo>
                    <a:pt x="843" y="1236"/>
                  </a:lnTo>
                  <a:cubicBezTo>
                    <a:pt x="841" y="1355"/>
                    <a:pt x="839" y="1508"/>
                    <a:pt x="839" y="1697"/>
                  </a:cubicBezTo>
                  <a:lnTo>
                    <a:pt x="839" y="2167"/>
                  </a:lnTo>
                  <a:cubicBezTo>
                    <a:pt x="839" y="2389"/>
                    <a:pt x="843" y="2663"/>
                    <a:pt x="849" y="2991"/>
                  </a:cubicBezTo>
                  <a:lnTo>
                    <a:pt x="869" y="4135"/>
                  </a:lnTo>
                  <a:lnTo>
                    <a:pt x="946" y="4215"/>
                  </a:lnTo>
                  <a:cubicBezTo>
                    <a:pt x="1000" y="4269"/>
                    <a:pt x="1063" y="4297"/>
                    <a:pt x="1132" y="4299"/>
                  </a:cubicBezTo>
                  <a:lnTo>
                    <a:pt x="1201" y="4299"/>
                  </a:lnTo>
                  <a:cubicBezTo>
                    <a:pt x="1240" y="4299"/>
                    <a:pt x="1291" y="4269"/>
                    <a:pt x="1347" y="4206"/>
                  </a:cubicBezTo>
                  <a:lnTo>
                    <a:pt x="1427" y="4120"/>
                  </a:lnTo>
                  <a:lnTo>
                    <a:pt x="1403" y="2823"/>
                  </a:lnTo>
                  <a:cubicBezTo>
                    <a:pt x="1395" y="2454"/>
                    <a:pt x="1393" y="2107"/>
                    <a:pt x="1393" y="1775"/>
                  </a:cubicBezTo>
                  <a:cubicBezTo>
                    <a:pt x="1393" y="1445"/>
                    <a:pt x="1399" y="1215"/>
                    <a:pt x="1403" y="1077"/>
                  </a:cubicBezTo>
                  <a:cubicBezTo>
                    <a:pt x="1405" y="1027"/>
                    <a:pt x="1410" y="984"/>
                    <a:pt x="1410" y="947"/>
                  </a:cubicBezTo>
                  <a:cubicBezTo>
                    <a:pt x="1412" y="838"/>
                    <a:pt x="1421" y="756"/>
                    <a:pt x="1434" y="708"/>
                  </a:cubicBezTo>
                  <a:cubicBezTo>
                    <a:pt x="1446" y="659"/>
                    <a:pt x="1479" y="626"/>
                    <a:pt x="1530" y="613"/>
                  </a:cubicBezTo>
                  <a:cubicBezTo>
                    <a:pt x="1582" y="596"/>
                    <a:pt x="1664" y="585"/>
                    <a:pt x="1781" y="581"/>
                  </a:cubicBezTo>
                  <a:cubicBezTo>
                    <a:pt x="1824" y="575"/>
                    <a:pt x="1869" y="572"/>
                    <a:pt x="1921" y="570"/>
                  </a:cubicBezTo>
                  <a:cubicBezTo>
                    <a:pt x="2020" y="564"/>
                    <a:pt x="2099" y="557"/>
                    <a:pt x="2156" y="549"/>
                  </a:cubicBezTo>
                  <a:cubicBezTo>
                    <a:pt x="2212" y="540"/>
                    <a:pt x="2253" y="529"/>
                    <a:pt x="2283" y="519"/>
                  </a:cubicBezTo>
                  <a:cubicBezTo>
                    <a:pt x="2313" y="508"/>
                    <a:pt x="2337" y="488"/>
                    <a:pt x="2354" y="467"/>
                  </a:cubicBezTo>
                  <a:cubicBezTo>
                    <a:pt x="2408" y="417"/>
                    <a:pt x="2436" y="357"/>
                    <a:pt x="2436" y="290"/>
                  </a:cubicBezTo>
                  <a:cubicBezTo>
                    <a:pt x="2436" y="284"/>
                    <a:pt x="2436" y="260"/>
                    <a:pt x="2434" y="219"/>
                  </a:cubicBezTo>
                  <a:cubicBezTo>
                    <a:pt x="2434" y="182"/>
                    <a:pt x="2399" y="131"/>
                    <a:pt x="2330" y="75"/>
                  </a:cubicBezTo>
                  <a:cubicBezTo>
                    <a:pt x="2304" y="47"/>
                    <a:pt x="2276" y="25"/>
                    <a:pt x="2253" y="14"/>
                  </a:cubicBezTo>
                  <a:cubicBezTo>
                    <a:pt x="2233" y="5"/>
                    <a:pt x="2204" y="1"/>
                    <a:pt x="2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6"/>
            <p:cNvSpPr/>
            <p:nvPr/>
          </p:nvSpPr>
          <p:spPr>
            <a:xfrm>
              <a:off x="2266600" y="3159775"/>
              <a:ext cx="79925" cy="47100"/>
            </a:xfrm>
            <a:custGeom>
              <a:avLst/>
              <a:gdLst/>
              <a:ahLst/>
              <a:cxnLst/>
              <a:rect l="l" t="t" r="r" b="b"/>
              <a:pathLst>
                <a:path w="3197" h="1884" extrusionOk="0">
                  <a:moveTo>
                    <a:pt x="2791" y="0"/>
                  </a:moveTo>
                  <a:cubicBezTo>
                    <a:pt x="2761" y="0"/>
                    <a:pt x="2705" y="0"/>
                    <a:pt x="2623" y="2"/>
                  </a:cubicBezTo>
                  <a:cubicBezTo>
                    <a:pt x="2539" y="2"/>
                    <a:pt x="2427" y="9"/>
                    <a:pt x="2278" y="20"/>
                  </a:cubicBezTo>
                  <a:cubicBezTo>
                    <a:pt x="1673" y="63"/>
                    <a:pt x="1244" y="89"/>
                    <a:pt x="994" y="99"/>
                  </a:cubicBezTo>
                  <a:cubicBezTo>
                    <a:pt x="910" y="104"/>
                    <a:pt x="836" y="106"/>
                    <a:pt x="780" y="106"/>
                  </a:cubicBezTo>
                  <a:cubicBezTo>
                    <a:pt x="662" y="106"/>
                    <a:pt x="595" y="99"/>
                    <a:pt x="578" y="86"/>
                  </a:cubicBezTo>
                  <a:cubicBezTo>
                    <a:pt x="554" y="76"/>
                    <a:pt x="522" y="67"/>
                    <a:pt x="479" y="63"/>
                  </a:cubicBezTo>
                  <a:cubicBezTo>
                    <a:pt x="435" y="54"/>
                    <a:pt x="392" y="52"/>
                    <a:pt x="347" y="52"/>
                  </a:cubicBezTo>
                  <a:cubicBezTo>
                    <a:pt x="244" y="52"/>
                    <a:pt x="162" y="78"/>
                    <a:pt x="97" y="130"/>
                  </a:cubicBezTo>
                  <a:cubicBezTo>
                    <a:pt x="32" y="181"/>
                    <a:pt x="0" y="246"/>
                    <a:pt x="0" y="326"/>
                  </a:cubicBezTo>
                  <a:cubicBezTo>
                    <a:pt x="0" y="433"/>
                    <a:pt x="26" y="509"/>
                    <a:pt x="80" y="558"/>
                  </a:cubicBezTo>
                  <a:cubicBezTo>
                    <a:pt x="136" y="604"/>
                    <a:pt x="233" y="638"/>
                    <a:pt x="379" y="658"/>
                  </a:cubicBezTo>
                  <a:cubicBezTo>
                    <a:pt x="453" y="666"/>
                    <a:pt x="543" y="668"/>
                    <a:pt x="662" y="671"/>
                  </a:cubicBezTo>
                  <a:cubicBezTo>
                    <a:pt x="944" y="671"/>
                    <a:pt x="1360" y="649"/>
                    <a:pt x="1912" y="610"/>
                  </a:cubicBezTo>
                  <a:cubicBezTo>
                    <a:pt x="2073" y="595"/>
                    <a:pt x="2237" y="584"/>
                    <a:pt x="2399" y="578"/>
                  </a:cubicBezTo>
                  <a:cubicBezTo>
                    <a:pt x="2561" y="571"/>
                    <a:pt x="2679" y="567"/>
                    <a:pt x="2752" y="567"/>
                  </a:cubicBezTo>
                  <a:cubicBezTo>
                    <a:pt x="2836" y="567"/>
                    <a:pt x="2901" y="563"/>
                    <a:pt x="2942" y="561"/>
                  </a:cubicBezTo>
                  <a:cubicBezTo>
                    <a:pt x="2985" y="558"/>
                    <a:pt x="3017" y="550"/>
                    <a:pt x="3041" y="537"/>
                  </a:cubicBezTo>
                  <a:cubicBezTo>
                    <a:pt x="3065" y="526"/>
                    <a:pt x="3089" y="507"/>
                    <a:pt x="3110" y="481"/>
                  </a:cubicBezTo>
                  <a:cubicBezTo>
                    <a:pt x="3168" y="418"/>
                    <a:pt x="3196" y="356"/>
                    <a:pt x="3196" y="291"/>
                  </a:cubicBezTo>
                  <a:cubicBezTo>
                    <a:pt x="3196" y="259"/>
                    <a:pt x="3186" y="211"/>
                    <a:pt x="3160" y="147"/>
                  </a:cubicBezTo>
                  <a:cubicBezTo>
                    <a:pt x="3136" y="82"/>
                    <a:pt x="3056" y="35"/>
                    <a:pt x="2925" y="7"/>
                  </a:cubicBezTo>
                  <a:cubicBezTo>
                    <a:pt x="2899" y="2"/>
                    <a:pt x="2856" y="0"/>
                    <a:pt x="2791" y="0"/>
                  </a:cubicBezTo>
                  <a:close/>
                  <a:moveTo>
                    <a:pt x="2879" y="1194"/>
                  </a:moveTo>
                  <a:cubicBezTo>
                    <a:pt x="2845" y="1194"/>
                    <a:pt x="2765" y="1196"/>
                    <a:pt x="2642" y="1207"/>
                  </a:cubicBezTo>
                  <a:cubicBezTo>
                    <a:pt x="2522" y="1218"/>
                    <a:pt x="2382" y="1229"/>
                    <a:pt x="2226" y="1242"/>
                  </a:cubicBezTo>
                  <a:cubicBezTo>
                    <a:pt x="2071" y="1252"/>
                    <a:pt x="1871" y="1265"/>
                    <a:pt x="1632" y="1280"/>
                  </a:cubicBezTo>
                  <a:cubicBezTo>
                    <a:pt x="1390" y="1293"/>
                    <a:pt x="1166" y="1304"/>
                    <a:pt x="953" y="1309"/>
                  </a:cubicBezTo>
                  <a:cubicBezTo>
                    <a:pt x="782" y="1313"/>
                    <a:pt x="647" y="1315"/>
                    <a:pt x="543" y="1319"/>
                  </a:cubicBezTo>
                  <a:cubicBezTo>
                    <a:pt x="438" y="1326"/>
                    <a:pt x="362" y="1330"/>
                    <a:pt x="308" y="1337"/>
                  </a:cubicBezTo>
                  <a:cubicBezTo>
                    <a:pt x="254" y="1341"/>
                    <a:pt x="218" y="1349"/>
                    <a:pt x="194" y="1358"/>
                  </a:cubicBezTo>
                  <a:cubicBezTo>
                    <a:pt x="168" y="1367"/>
                    <a:pt x="149" y="1377"/>
                    <a:pt x="134" y="1393"/>
                  </a:cubicBezTo>
                  <a:cubicBezTo>
                    <a:pt x="80" y="1446"/>
                    <a:pt x="54" y="1509"/>
                    <a:pt x="54" y="1576"/>
                  </a:cubicBezTo>
                  <a:cubicBezTo>
                    <a:pt x="54" y="1604"/>
                    <a:pt x="65" y="1651"/>
                    <a:pt x="86" y="1722"/>
                  </a:cubicBezTo>
                  <a:cubicBezTo>
                    <a:pt x="104" y="1791"/>
                    <a:pt x="172" y="1839"/>
                    <a:pt x="280" y="1865"/>
                  </a:cubicBezTo>
                  <a:cubicBezTo>
                    <a:pt x="326" y="1873"/>
                    <a:pt x="420" y="1875"/>
                    <a:pt x="563" y="1884"/>
                  </a:cubicBezTo>
                  <a:cubicBezTo>
                    <a:pt x="612" y="1884"/>
                    <a:pt x="716" y="1880"/>
                    <a:pt x="864" y="1878"/>
                  </a:cubicBezTo>
                  <a:cubicBezTo>
                    <a:pt x="1011" y="1875"/>
                    <a:pt x="1235" y="1867"/>
                    <a:pt x="1535" y="1852"/>
                  </a:cubicBezTo>
                  <a:cubicBezTo>
                    <a:pt x="1834" y="1834"/>
                    <a:pt x="2106" y="1819"/>
                    <a:pt x="2349" y="1800"/>
                  </a:cubicBezTo>
                  <a:cubicBezTo>
                    <a:pt x="2504" y="1787"/>
                    <a:pt x="2632" y="1776"/>
                    <a:pt x="2726" y="1768"/>
                  </a:cubicBezTo>
                  <a:cubicBezTo>
                    <a:pt x="2819" y="1759"/>
                    <a:pt x="2892" y="1750"/>
                    <a:pt x="2942" y="1744"/>
                  </a:cubicBezTo>
                  <a:cubicBezTo>
                    <a:pt x="2989" y="1735"/>
                    <a:pt x="3026" y="1724"/>
                    <a:pt x="3052" y="1714"/>
                  </a:cubicBezTo>
                  <a:cubicBezTo>
                    <a:pt x="3076" y="1703"/>
                    <a:pt x="3095" y="1686"/>
                    <a:pt x="3110" y="1668"/>
                  </a:cubicBezTo>
                  <a:cubicBezTo>
                    <a:pt x="3164" y="1608"/>
                    <a:pt x="3192" y="1550"/>
                    <a:pt x="3192" y="1485"/>
                  </a:cubicBezTo>
                  <a:cubicBezTo>
                    <a:pt x="3192" y="1444"/>
                    <a:pt x="3173" y="1390"/>
                    <a:pt x="3138" y="1317"/>
                  </a:cubicBezTo>
                  <a:cubicBezTo>
                    <a:pt x="3104" y="1244"/>
                    <a:pt x="3017" y="1205"/>
                    <a:pt x="2879" y="1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6"/>
            <p:cNvSpPr/>
            <p:nvPr/>
          </p:nvSpPr>
          <p:spPr>
            <a:xfrm>
              <a:off x="2408100" y="3025950"/>
              <a:ext cx="207175" cy="238450"/>
            </a:xfrm>
            <a:custGeom>
              <a:avLst/>
              <a:gdLst/>
              <a:ahLst/>
              <a:cxnLst/>
              <a:rect l="l" t="t" r="r" b="b"/>
              <a:pathLst>
                <a:path w="8287" h="9538" extrusionOk="0">
                  <a:moveTo>
                    <a:pt x="4340" y="1212"/>
                  </a:moveTo>
                  <a:cubicBezTo>
                    <a:pt x="4353" y="1245"/>
                    <a:pt x="4366" y="1277"/>
                    <a:pt x="4379" y="1310"/>
                  </a:cubicBezTo>
                  <a:cubicBezTo>
                    <a:pt x="4506" y="1627"/>
                    <a:pt x="4636" y="1946"/>
                    <a:pt x="4763" y="2263"/>
                  </a:cubicBezTo>
                  <a:lnTo>
                    <a:pt x="5231" y="3426"/>
                  </a:lnTo>
                  <a:cubicBezTo>
                    <a:pt x="5401" y="3849"/>
                    <a:pt x="5571" y="4273"/>
                    <a:pt x="5744" y="4698"/>
                  </a:cubicBezTo>
                  <a:cubicBezTo>
                    <a:pt x="5916" y="5127"/>
                    <a:pt x="6088" y="5552"/>
                    <a:pt x="6256" y="5980"/>
                  </a:cubicBezTo>
                  <a:cubicBezTo>
                    <a:pt x="6418" y="6379"/>
                    <a:pt x="6578" y="6780"/>
                    <a:pt x="6739" y="7179"/>
                  </a:cubicBezTo>
                  <a:cubicBezTo>
                    <a:pt x="6875" y="7517"/>
                    <a:pt x="7011" y="7856"/>
                    <a:pt x="7147" y="8192"/>
                  </a:cubicBezTo>
                  <a:cubicBezTo>
                    <a:pt x="7233" y="8409"/>
                    <a:pt x="7322" y="8625"/>
                    <a:pt x="7409" y="8843"/>
                  </a:cubicBezTo>
                  <a:lnTo>
                    <a:pt x="891" y="8843"/>
                  </a:lnTo>
                  <a:lnTo>
                    <a:pt x="1054" y="8481"/>
                  </a:lnTo>
                  <a:cubicBezTo>
                    <a:pt x="1196" y="8164"/>
                    <a:pt x="1338" y="7849"/>
                    <a:pt x="1485" y="7530"/>
                  </a:cubicBezTo>
                  <a:cubicBezTo>
                    <a:pt x="1659" y="7142"/>
                    <a:pt x="1834" y="6756"/>
                    <a:pt x="2008" y="6368"/>
                  </a:cubicBezTo>
                  <a:cubicBezTo>
                    <a:pt x="2200" y="5944"/>
                    <a:pt x="2394" y="5521"/>
                    <a:pt x="2586" y="5095"/>
                  </a:cubicBezTo>
                  <a:cubicBezTo>
                    <a:pt x="2780" y="4666"/>
                    <a:pt x="2974" y="4237"/>
                    <a:pt x="3168" y="3806"/>
                  </a:cubicBezTo>
                  <a:cubicBezTo>
                    <a:pt x="3347" y="3407"/>
                    <a:pt x="3528" y="3006"/>
                    <a:pt x="3709" y="2607"/>
                  </a:cubicBezTo>
                  <a:cubicBezTo>
                    <a:pt x="3860" y="2271"/>
                    <a:pt x="4013" y="1937"/>
                    <a:pt x="4164" y="1601"/>
                  </a:cubicBezTo>
                  <a:cubicBezTo>
                    <a:pt x="4222" y="1472"/>
                    <a:pt x="4281" y="1342"/>
                    <a:pt x="4340" y="1212"/>
                  </a:cubicBezTo>
                  <a:close/>
                  <a:moveTo>
                    <a:pt x="4357" y="1"/>
                  </a:moveTo>
                  <a:cubicBezTo>
                    <a:pt x="4313" y="1"/>
                    <a:pt x="4270" y="10"/>
                    <a:pt x="4226" y="28"/>
                  </a:cubicBezTo>
                  <a:cubicBezTo>
                    <a:pt x="4164" y="53"/>
                    <a:pt x="4090" y="103"/>
                    <a:pt x="4062" y="168"/>
                  </a:cubicBezTo>
                  <a:cubicBezTo>
                    <a:pt x="4026" y="245"/>
                    <a:pt x="3989" y="327"/>
                    <a:pt x="3955" y="405"/>
                  </a:cubicBezTo>
                  <a:lnTo>
                    <a:pt x="3664" y="1051"/>
                  </a:lnTo>
                  <a:cubicBezTo>
                    <a:pt x="3519" y="1368"/>
                    <a:pt x="3377" y="1685"/>
                    <a:pt x="3233" y="2002"/>
                  </a:cubicBezTo>
                  <a:cubicBezTo>
                    <a:pt x="3056" y="2390"/>
                    <a:pt x="2881" y="2776"/>
                    <a:pt x="2707" y="3164"/>
                  </a:cubicBezTo>
                  <a:cubicBezTo>
                    <a:pt x="2515" y="3588"/>
                    <a:pt x="2321" y="4013"/>
                    <a:pt x="2129" y="4437"/>
                  </a:cubicBezTo>
                  <a:cubicBezTo>
                    <a:pt x="1935" y="4866"/>
                    <a:pt x="1741" y="5295"/>
                    <a:pt x="1547" y="5726"/>
                  </a:cubicBezTo>
                  <a:cubicBezTo>
                    <a:pt x="1368" y="6125"/>
                    <a:pt x="1187" y="6526"/>
                    <a:pt x="1006" y="6924"/>
                  </a:cubicBezTo>
                  <a:cubicBezTo>
                    <a:pt x="855" y="7261"/>
                    <a:pt x="702" y="7595"/>
                    <a:pt x="552" y="7931"/>
                  </a:cubicBezTo>
                  <a:cubicBezTo>
                    <a:pt x="442" y="8175"/>
                    <a:pt x="330" y="8420"/>
                    <a:pt x="222" y="8662"/>
                  </a:cubicBezTo>
                  <a:cubicBezTo>
                    <a:pt x="178" y="8765"/>
                    <a:pt x="130" y="8865"/>
                    <a:pt x="84" y="8967"/>
                  </a:cubicBezTo>
                  <a:lnTo>
                    <a:pt x="84" y="8967"/>
                  </a:lnTo>
                  <a:cubicBezTo>
                    <a:pt x="32" y="9027"/>
                    <a:pt x="0" y="9104"/>
                    <a:pt x="4" y="9187"/>
                  </a:cubicBezTo>
                  <a:cubicBezTo>
                    <a:pt x="9" y="9300"/>
                    <a:pt x="64" y="9403"/>
                    <a:pt x="149" y="9467"/>
                  </a:cubicBezTo>
                  <a:lnTo>
                    <a:pt x="149" y="9467"/>
                  </a:lnTo>
                  <a:cubicBezTo>
                    <a:pt x="153" y="9469"/>
                    <a:pt x="156" y="9472"/>
                    <a:pt x="159" y="9474"/>
                  </a:cubicBezTo>
                  <a:lnTo>
                    <a:pt x="159" y="9474"/>
                  </a:lnTo>
                  <a:cubicBezTo>
                    <a:pt x="186" y="9492"/>
                    <a:pt x="215" y="9507"/>
                    <a:pt x="247" y="9517"/>
                  </a:cubicBezTo>
                  <a:lnTo>
                    <a:pt x="247" y="9517"/>
                  </a:lnTo>
                  <a:cubicBezTo>
                    <a:pt x="284" y="9530"/>
                    <a:pt x="323" y="9538"/>
                    <a:pt x="362" y="9538"/>
                  </a:cubicBezTo>
                  <a:cubicBezTo>
                    <a:pt x="381" y="9538"/>
                    <a:pt x="399" y="9536"/>
                    <a:pt x="417" y="9532"/>
                  </a:cubicBezTo>
                  <a:lnTo>
                    <a:pt x="7914" y="9532"/>
                  </a:lnTo>
                  <a:cubicBezTo>
                    <a:pt x="8024" y="9532"/>
                    <a:pt x="8119" y="9481"/>
                    <a:pt x="8183" y="9397"/>
                  </a:cubicBezTo>
                  <a:cubicBezTo>
                    <a:pt x="8246" y="9319"/>
                    <a:pt x="8287" y="9196"/>
                    <a:pt x="8246" y="9099"/>
                  </a:cubicBezTo>
                  <a:cubicBezTo>
                    <a:pt x="8213" y="9019"/>
                    <a:pt x="8181" y="8940"/>
                    <a:pt x="8151" y="8862"/>
                  </a:cubicBezTo>
                  <a:cubicBezTo>
                    <a:pt x="8065" y="8647"/>
                    <a:pt x="7979" y="8431"/>
                    <a:pt x="7892" y="8218"/>
                  </a:cubicBezTo>
                  <a:cubicBezTo>
                    <a:pt x="7765" y="7899"/>
                    <a:pt x="7636" y="7582"/>
                    <a:pt x="7511" y="7263"/>
                  </a:cubicBezTo>
                  <a:lnTo>
                    <a:pt x="7041" y="6099"/>
                  </a:lnTo>
                  <a:cubicBezTo>
                    <a:pt x="6871" y="5677"/>
                    <a:pt x="6703" y="5254"/>
                    <a:pt x="6530" y="4827"/>
                  </a:cubicBezTo>
                  <a:cubicBezTo>
                    <a:pt x="6358" y="4401"/>
                    <a:pt x="6185" y="3974"/>
                    <a:pt x="6015" y="3545"/>
                  </a:cubicBezTo>
                  <a:cubicBezTo>
                    <a:pt x="5853" y="3146"/>
                    <a:pt x="5694" y="2745"/>
                    <a:pt x="5532" y="2347"/>
                  </a:cubicBezTo>
                  <a:cubicBezTo>
                    <a:pt x="5399" y="2010"/>
                    <a:pt x="5261" y="1670"/>
                    <a:pt x="5125" y="1334"/>
                  </a:cubicBezTo>
                  <a:cubicBezTo>
                    <a:pt x="5028" y="1092"/>
                    <a:pt x="4929" y="849"/>
                    <a:pt x="4832" y="607"/>
                  </a:cubicBezTo>
                  <a:cubicBezTo>
                    <a:pt x="4787" y="491"/>
                    <a:pt x="4741" y="377"/>
                    <a:pt x="4694" y="263"/>
                  </a:cubicBezTo>
                  <a:cubicBezTo>
                    <a:pt x="4692" y="256"/>
                    <a:pt x="4692" y="252"/>
                    <a:pt x="4690" y="247"/>
                  </a:cubicBezTo>
                  <a:cubicBezTo>
                    <a:pt x="4668" y="191"/>
                    <a:pt x="4644" y="140"/>
                    <a:pt x="4601" y="97"/>
                  </a:cubicBezTo>
                  <a:cubicBezTo>
                    <a:pt x="4547" y="43"/>
                    <a:pt x="4476" y="15"/>
                    <a:pt x="4403" y="4"/>
                  </a:cubicBezTo>
                  <a:cubicBezTo>
                    <a:pt x="4388" y="2"/>
                    <a:pt x="4372" y="1"/>
                    <a:pt x="4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2" name="Google Shape;1602;p36"/>
          <p:cNvGrpSpPr/>
          <p:nvPr/>
        </p:nvGrpSpPr>
        <p:grpSpPr>
          <a:xfrm rot="970316">
            <a:off x="7495587" y="3832589"/>
            <a:ext cx="1273802" cy="953600"/>
            <a:chOff x="5329700" y="599775"/>
            <a:chExt cx="2637771" cy="1974700"/>
          </a:xfrm>
        </p:grpSpPr>
        <p:sp>
          <p:nvSpPr>
            <p:cNvPr id="1603" name="Google Shape;1603;p36"/>
            <p:cNvSpPr/>
            <p:nvPr/>
          </p:nvSpPr>
          <p:spPr>
            <a:xfrm>
              <a:off x="5330180" y="599775"/>
              <a:ext cx="2535423" cy="1974700"/>
            </a:xfrm>
            <a:custGeom>
              <a:avLst/>
              <a:gdLst/>
              <a:ahLst/>
              <a:cxnLst/>
              <a:rect l="l" t="t" r="r" b="b"/>
              <a:pathLst>
                <a:path w="42287" h="32935" extrusionOk="0">
                  <a:moveTo>
                    <a:pt x="3109" y="9379"/>
                  </a:moveTo>
                  <a:cubicBezTo>
                    <a:pt x="3108" y="9379"/>
                    <a:pt x="3106" y="9380"/>
                    <a:pt x="3104" y="9381"/>
                  </a:cubicBezTo>
                  <a:cubicBezTo>
                    <a:pt x="3104" y="9379"/>
                    <a:pt x="3106" y="9379"/>
                    <a:pt x="3109" y="9379"/>
                  </a:cubicBezTo>
                  <a:close/>
                  <a:moveTo>
                    <a:pt x="24862" y="1"/>
                  </a:moveTo>
                  <a:cubicBezTo>
                    <a:pt x="22453" y="1"/>
                    <a:pt x="19949" y="396"/>
                    <a:pt x="17467" y="1232"/>
                  </a:cubicBezTo>
                  <a:cubicBezTo>
                    <a:pt x="14329" y="2286"/>
                    <a:pt x="11587" y="3917"/>
                    <a:pt x="9376" y="5920"/>
                  </a:cubicBezTo>
                  <a:cubicBezTo>
                    <a:pt x="9292" y="5846"/>
                    <a:pt x="9204" y="5775"/>
                    <a:pt x="9115" y="5706"/>
                  </a:cubicBezTo>
                  <a:cubicBezTo>
                    <a:pt x="8977" y="5909"/>
                    <a:pt x="8908" y="6230"/>
                    <a:pt x="8872" y="6394"/>
                  </a:cubicBezTo>
                  <a:cubicBezTo>
                    <a:pt x="8512" y="6745"/>
                    <a:pt x="8165" y="7103"/>
                    <a:pt x="7835" y="7471"/>
                  </a:cubicBezTo>
                  <a:cubicBezTo>
                    <a:pt x="7759" y="7417"/>
                    <a:pt x="7680" y="7370"/>
                    <a:pt x="7598" y="7323"/>
                  </a:cubicBezTo>
                  <a:cubicBezTo>
                    <a:pt x="7512" y="7280"/>
                    <a:pt x="7292" y="7165"/>
                    <a:pt x="7111" y="7150"/>
                  </a:cubicBezTo>
                  <a:lnTo>
                    <a:pt x="7111" y="7150"/>
                  </a:lnTo>
                  <a:cubicBezTo>
                    <a:pt x="7104" y="7491"/>
                    <a:pt x="7143" y="7816"/>
                    <a:pt x="7294" y="8105"/>
                  </a:cubicBezTo>
                  <a:cubicBezTo>
                    <a:pt x="7070" y="8377"/>
                    <a:pt x="6856" y="8652"/>
                    <a:pt x="6650" y="8928"/>
                  </a:cubicBezTo>
                  <a:cubicBezTo>
                    <a:pt x="6087" y="8708"/>
                    <a:pt x="5492" y="8555"/>
                    <a:pt x="5492" y="8555"/>
                  </a:cubicBezTo>
                  <a:cubicBezTo>
                    <a:pt x="5492" y="8555"/>
                    <a:pt x="6022" y="7010"/>
                    <a:pt x="5139" y="6896"/>
                  </a:cubicBezTo>
                  <a:cubicBezTo>
                    <a:pt x="5112" y="6892"/>
                    <a:pt x="5085" y="6891"/>
                    <a:pt x="5060" y="6891"/>
                  </a:cubicBezTo>
                  <a:cubicBezTo>
                    <a:pt x="4348" y="6891"/>
                    <a:pt x="4085" y="8201"/>
                    <a:pt x="4031" y="8540"/>
                  </a:cubicBezTo>
                  <a:lnTo>
                    <a:pt x="3943" y="8493"/>
                  </a:lnTo>
                  <a:cubicBezTo>
                    <a:pt x="3738" y="8235"/>
                    <a:pt x="3323" y="8131"/>
                    <a:pt x="2958" y="8131"/>
                  </a:cubicBezTo>
                  <a:cubicBezTo>
                    <a:pt x="2655" y="8131"/>
                    <a:pt x="2385" y="8203"/>
                    <a:pt x="2298" y="8318"/>
                  </a:cubicBezTo>
                  <a:cubicBezTo>
                    <a:pt x="2014" y="8698"/>
                    <a:pt x="2714" y="9191"/>
                    <a:pt x="3003" y="9338"/>
                  </a:cubicBezTo>
                  <a:cubicBezTo>
                    <a:pt x="3020" y="9359"/>
                    <a:pt x="3039" y="9381"/>
                    <a:pt x="3061" y="9402"/>
                  </a:cubicBezTo>
                  <a:cubicBezTo>
                    <a:pt x="2708" y="9549"/>
                    <a:pt x="815" y="10338"/>
                    <a:pt x="917" y="10704"/>
                  </a:cubicBezTo>
                  <a:cubicBezTo>
                    <a:pt x="952" y="10832"/>
                    <a:pt x="1165" y="10876"/>
                    <a:pt x="1441" y="10876"/>
                  </a:cubicBezTo>
                  <a:cubicBezTo>
                    <a:pt x="1863" y="10876"/>
                    <a:pt x="2430" y="10774"/>
                    <a:pt x="2733" y="10713"/>
                  </a:cubicBezTo>
                  <a:lnTo>
                    <a:pt x="2733" y="10713"/>
                  </a:lnTo>
                  <a:cubicBezTo>
                    <a:pt x="2703" y="10831"/>
                    <a:pt x="2686" y="10952"/>
                    <a:pt x="2684" y="11077"/>
                  </a:cubicBezTo>
                  <a:cubicBezTo>
                    <a:pt x="2552" y="11327"/>
                    <a:pt x="2453" y="11620"/>
                    <a:pt x="2630" y="11739"/>
                  </a:cubicBezTo>
                  <a:cubicBezTo>
                    <a:pt x="2659" y="11758"/>
                    <a:pt x="2690" y="11767"/>
                    <a:pt x="2723" y="11767"/>
                  </a:cubicBezTo>
                  <a:cubicBezTo>
                    <a:pt x="2742" y="11767"/>
                    <a:pt x="2762" y="11764"/>
                    <a:pt x="2783" y="11758"/>
                  </a:cubicBezTo>
                  <a:cubicBezTo>
                    <a:pt x="2889" y="12107"/>
                    <a:pt x="3074" y="12439"/>
                    <a:pt x="3296" y="12704"/>
                  </a:cubicBezTo>
                  <a:lnTo>
                    <a:pt x="3328" y="12743"/>
                  </a:lnTo>
                  <a:cubicBezTo>
                    <a:pt x="2892" y="12609"/>
                    <a:pt x="2388" y="12524"/>
                    <a:pt x="1957" y="12524"/>
                  </a:cubicBezTo>
                  <a:cubicBezTo>
                    <a:pt x="1502" y="12524"/>
                    <a:pt x="1128" y="12619"/>
                    <a:pt x="1001" y="12851"/>
                  </a:cubicBezTo>
                  <a:cubicBezTo>
                    <a:pt x="830" y="13168"/>
                    <a:pt x="1022" y="13508"/>
                    <a:pt x="1337" y="13795"/>
                  </a:cubicBezTo>
                  <a:cubicBezTo>
                    <a:pt x="1089" y="13716"/>
                    <a:pt x="816" y="13646"/>
                    <a:pt x="624" y="13646"/>
                  </a:cubicBezTo>
                  <a:cubicBezTo>
                    <a:pt x="482" y="13646"/>
                    <a:pt x="384" y="13684"/>
                    <a:pt x="373" y="13786"/>
                  </a:cubicBezTo>
                  <a:cubicBezTo>
                    <a:pt x="358" y="13911"/>
                    <a:pt x="460" y="14041"/>
                    <a:pt x="604" y="14159"/>
                  </a:cubicBezTo>
                  <a:cubicBezTo>
                    <a:pt x="240" y="14239"/>
                    <a:pt x="1" y="14420"/>
                    <a:pt x="61" y="14763"/>
                  </a:cubicBezTo>
                  <a:cubicBezTo>
                    <a:pt x="76" y="14873"/>
                    <a:pt x="160" y="14963"/>
                    <a:pt x="283" y="15034"/>
                  </a:cubicBezTo>
                  <a:cubicBezTo>
                    <a:pt x="251" y="15086"/>
                    <a:pt x="240" y="15140"/>
                    <a:pt x="257" y="15196"/>
                  </a:cubicBezTo>
                  <a:cubicBezTo>
                    <a:pt x="284" y="15282"/>
                    <a:pt x="366" y="15316"/>
                    <a:pt x="481" y="15316"/>
                  </a:cubicBezTo>
                  <a:cubicBezTo>
                    <a:pt x="597" y="15316"/>
                    <a:pt x="746" y="15281"/>
                    <a:pt x="904" y="15228"/>
                  </a:cubicBezTo>
                  <a:cubicBezTo>
                    <a:pt x="988" y="15241"/>
                    <a:pt x="1074" y="15254"/>
                    <a:pt x="1162" y="15263"/>
                  </a:cubicBezTo>
                  <a:cubicBezTo>
                    <a:pt x="1031" y="15506"/>
                    <a:pt x="945" y="15743"/>
                    <a:pt x="1070" y="15791"/>
                  </a:cubicBezTo>
                  <a:cubicBezTo>
                    <a:pt x="1084" y="15797"/>
                    <a:pt x="1100" y="15799"/>
                    <a:pt x="1117" y="15799"/>
                  </a:cubicBezTo>
                  <a:cubicBezTo>
                    <a:pt x="1278" y="15799"/>
                    <a:pt x="1530" y="15542"/>
                    <a:pt x="1731" y="15301"/>
                  </a:cubicBezTo>
                  <a:cubicBezTo>
                    <a:pt x="1867" y="15306"/>
                    <a:pt x="2001" y="15308"/>
                    <a:pt x="2130" y="15308"/>
                  </a:cubicBezTo>
                  <a:cubicBezTo>
                    <a:pt x="2568" y="15308"/>
                    <a:pt x="2942" y="15286"/>
                    <a:pt x="3080" y="15286"/>
                  </a:cubicBezTo>
                  <a:cubicBezTo>
                    <a:pt x="3089" y="15286"/>
                    <a:pt x="3100" y="15286"/>
                    <a:pt x="3111" y="15284"/>
                  </a:cubicBezTo>
                  <a:cubicBezTo>
                    <a:pt x="3146" y="15288"/>
                    <a:pt x="3180" y="15290"/>
                    <a:pt x="3214" y="15290"/>
                  </a:cubicBezTo>
                  <a:cubicBezTo>
                    <a:pt x="3274" y="15290"/>
                    <a:pt x="3331" y="15283"/>
                    <a:pt x="3380" y="15265"/>
                  </a:cubicBezTo>
                  <a:cubicBezTo>
                    <a:pt x="3477" y="15260"/>
                    <a:pt x="3580" y="15252"/>
                    <a:pt x="3693" y="15243"/>
                  </a:cubicBezTo>
                  <a:lnTo>
                    <a:pt x="3693" y="15243"/>
                  </a:lnTo>
                  <a:cubicBezTo>
                    <a:pt x="3688" y="15258"/>
                    <a:pt x="3686" y="15269"/>
                    <a:pt x="3684" y="15282"/>
                  </a:cubicBezTo>
                  <a:cubicBezTo>
                    <a:pt x="3675" y="15317"/>
                    <a:pt x="3671" y="15349"/>
                    <a:pt x="3662" y="15383"/>
                  </a:cubicBezTo>
                  <a:cubicBezTo>
                    <a:pt x="3656" y="15416"/>
                    <a:pt x="3649" y="15446"/>
                    <a:pt x="3643" y="15478"/>
                  </a:cubicBezTo>
                  <a:cubicBezTo>
                    <a:pt x="3639" y="15508"/>
                    <a:pt x="3632" y="15534"/>
                    <a:pt x="3628" y="15564"/>
                  </a:cubicBezTo>
                  <a:cubicBezTo>
                    <a:pt x="2889" y="15657"/>
                    <a:pt x="2164" y="15974"/>
                    <a:pt x="1817" y="16329"/>
                  </a:cubicBezTo>
                  <a:cubicBezTo>
                    <a:pt x="1371" y="16795"/>
                    <a:pt x="1231" y="17392"/>
                    <a:pt x="1182" y="18024"/>
                  </a:cubicBezTo>
                  <a:cubicBezTo>
                    <a:pt x="1188" y="18024"/>
                    <a:pt x="1194" y="18024"/>
                    <a:pt x="1200" y="18024"/>
                  </a:cubicBezTo>
                  <a:cubicBezTo>
                    <a:pt x="1468" y="18024"/>
                    <a:pt x="1803" y="17887"/>
                    <a:pt x="1936" y="17836"/>
                  </a:cubicBezTo>
                  <a:cubicBezTo>
                    <a:pt x="2542" y="17569"/>
                    <a:pt x="3070" y="17179"/>
                    <a:pt x="3445" y="16670"/>
                  </a:cubicBezTo>
                  <a:lnTo>
                    <a:pt x="3445" y="16670"/>
                  </a:lnTo>
                  <a:cubicBezTo>
                    <a:pt x="3440" y="16685"/>
                    <a:pt x="3440" y="16702"/>
                    <a:pt x="3438" y="16715"/>
                  </a:cubicBezTo>
                  <a:cubicBezTo>
                    <a:pt x="3434" y="16767"/>
                    <a:pt x="3425" y="16817"/>
                    <a:pt x="3419" y="16868"/>
                  </a:cubicBezTo>
                  <a:cubicBezTo>
                    <a:pt x="3417" y="16886"/>
                    <a:pt x="3417" y="16898"/>
                    <a:pt x="3414" y="16914"/>
                  </a:cubicBezTo>
                  <a:lnTo>
                    <a:pt x="3397" y="17069"/>
                  </a:lnTo>
                  <a:cubicBezTo>
                    <a:pt x="3395" y="17084"/>
                    <a:pt x="3395" y="17097"/>
                    <a:pt x="3393" y="17114"/>
                  </a:cubicBezTo>
                  <a:cubicBezTo>
                    <a:pt x="3386" y="17166"/>
                    <a:pt x="3382" y="17220"/>
                    <a:pt x="3380" y="17269"/>
                  </a:cubicBezTo>
                  <a:cubicBezTo>
                    <a:pt x="3380" y="17284"/>
                    <a:pt x="3376" y="17299"/>
                    <a:pt x="3376" y="17312"/>
                  </a:cubicBezTo>
                  <a:cubicBezTo>
                    <a:pt x="3371" y="17366"/>
                    <a:pt x="3369" y="17418"/>
                    <a:pt x="3365" y="17472"/>
                  </a:cubicBezTo>
                  <a:cubicBezTo>
                    <a:pt x="3365" y="17485"/>
                    <a:pt x="3363" y="17500"/>
                    <a:pt x="3363" y="17513"/>
                  </a:cubicBezTo>
                  <a:cubicBezTo>
                    <a:pt x="3361" y="17567"/>
                    <a:pt x="3358" y="17620"/>
                    <a:pt x="3352" y="17672"/>
                  </a:cubicBezTo>
                  <a:cubicBezTo>
                    <a:pt x="3352" y="17685"/>
                    <a:pt x="3352" y="17698"/>
                    <a:pt x="3350" y="17711"/>
                  </a:cubicBezTo>
                  <a:lnTo>
                    <a:pt x="3341" y="17873"/>
                  </a:lnTo>
                  <a:lnTo>
                    <a:pt x="3341" y="17911"/>
                  </a:lnTo>
                  <a:cubicBezTo>
                    <a:pt x="3339" y="17965"/>
                    <a:pt x="3339" y="18021"/>
                    <a:pt x="3337" y="18075"/>
                  </a:cubicBezTo>
                  <a:lnTo>
                    <a:pt x="3337" y="18110"/>
                  </a:lnTo>
                  <a:cubicBezTo>
                    <a:pt x="3337" y="18168"/>
                    <a:pt x="3333" y="18224"/>
                    <a:pt x="3333" y="18278"/>
                  </a:cubicBezTo>
                  <a:lnTo>
                    <a:pt x="3333" y="18310"/>
                  </a:lnTo>
                  <a:lnTo>
                    <a:pt x="3333" y="18480"/>
                  </a:lnTo>
                  <a:lnTo>
                    <a:pt x="3333" y="18506"/>
                  </a:lnTo>
                  <a:cubicBezTo>
                    <a:pt x="3333" y="18567"/>
                    <a:pt x="3333" y="18623"/>
                    <a:pt x="3337" y="18681"/>
                  </a:cubicBezTo>
                  <a:lnTo>
                    <a:pt x="3337" y="18707"/>
                  </a:lnTo>
                  <a:cubicBezTo>
                    <a:pt x="3337" y="18765"/>
                    <a:pt x="3339" y="18825"/>
                    <a:pt x="3341" y="18883"/>
                  </a:cubicBezTo>
                  <a:lnTo>
                    <a:pt x="3341" y="18905"/>
                  </a:lnTo>
                  <a:cubicBezTo>
                    <a:pt x="3343" y="18965"/>
                    <a:pt x="3348" y="19026"/>
                    <a:pt x="3350" y="19086"/>
                  </a:cubicBezTo>
                  <a:lnTo>
                    <a:pt x="3350" y="19105"/>
                  </a:lnTo>
                  <a:cubicBezTo>
                    <a:pt x="3352" y="19166"/>
                    <a:pt x="3354" y="19228"/>
                    <a:pt x="3361" y="19291"/>
                  </a:cubicBezTo>
                  <a:lnTo>
                    <a:pt x="3361" y="19304"/>
                  </a:lnTo>
                  <a:cubicBezTo>
                    <a:pt x="3365" y="19366"/>
                    <a:pt x="3369" y="19431"/>
                    <a:pt x="3374" y="19493"/>
                  </a:cubicBezTo>
                  <a:lnTo>
                    <a:pt x="3374" y="19504"/>
                  </a:lnTo>
                  <a:lnTo>
                    <a:pt x="3391" y="19698"/>
                  </a:lnTo>
                  <a:lnTo>
                    <a:pt x="3391" y="19702"/>
                  </a:lnTo>
                  <a:cubicBezTo>
                    <a:pt x="3488" y="20707"/>
                    <a:pt x="3695" y="21709"/>
                    <a:pt x="4027" y="22696"/>
                  </a:cubicBezTo>
                  <a:cubicBezTo>
                    <a:pt x="4048" y="22761"/>
                    <a:pt x="4070" y="22825"/>
                    <a:pt x="4093" y="22888"/>
                  </a:cubicBezTo>
                  <a:cubicBezTo>
                    <a:pt x="4093" y="22890"/>
                    <a:pt x="4096" y="22890"/>
                    <a:pt x="4096" y="22892"/>
                  </a:cubicBezTo>
                  <a:lnTo>
                    <a:pt x="4152" y="23045"/>
                  </a:lnTo>
                  <a:cubicBezTo>
                    <a:pt x="4160" y="23067"/>
                    <a:pt x="4169" y="23086"/>
                    <a:pt x="4173" y="23108"/>
                  </a:cubicBezTo>
                  <a:cubicBezTo>
                    <a:pt x="4193" y="23157"/>
                    <a:pt x="4210" y="23203"/>
                    <a:pt x="4227" y="23250"/>
                  </a:cubicBezTo>
                  <a:cubicBezTo>
                    <a:pt x="4236" y="23276"/>
                    <a:pt x="4246" y="23297"/>
                    <a:pt x="4255" y="23319"/>
                  </a:cubicBezTo>
                  <a:cubicBezTo>
                    <a:pt x="4274" y="23364"/>
                    <a:pt x="4292" y="23412"/>
                    <a:pt x="4311" y="23459"/>
                  </a:cubicBezTo>
                  <a:cubicBezTo>
                    <a:pt x="4320" y="23481"/>
                    <a:pt x="4328" y="23502"/>
                    <a:pt x="4339" y="23519"/>
                  </a:cubicBezTo>
                  <a:cubicBezTo>
                    <a:pt x="4404" y="23677"/>
                    <a:pt x="4468" y="23830"/>
                    <a:pt x="4537" y="23981"/>
                  </a:cubicBezTo>
                  <a:cubicBezTo>
                    <a:pt x="4548" y="24004"/>
                    <a:pt x="4559" y="24026"/>
                    <a:pt x="4570" y="24052"/>
                  </a:cubicBezTo>
                  <a:cubicBezTo>
                    <a:pt x="4589" y="24091"/>
                    <a:pt x="4608" y="24134"/>
                    <a:pt x="4630" y="24175"/>
                  </a:cubicBezTo>
                  <a:cubicBezTo>
                    <a:pt x="4643" y="24203"/>
                    <a:pt x="4654" y="24229"/>
                    <a:pt x="4667" y="24257"/>
                  </a:cubicBezTo>
                  <a:cubicBezTo>
                    <a:pt x="4686" y="24295"/>
                    <a:pt x="4705" y="24336"/>
                    <a:pt x="4727" y="24377"/>
                  </a:cubicBezTo>
                  <a:lnTo>
                    <a:pt x="4766" y="24457"/>
                  </a:lnTo>
                  <a:cubicBezTo>
                    <a:pt x="4785" y="24498"/>
                    <a:pt x="4807" y="24537"/>
                    <a:pt x="4826" y="24576"/>
                  </a:cubicBezTo>
                  <a:cubicBezTo>
                    <a:pt x="4839" y="24604"/>
                    <a:pt x="4852" y="24627"/>
                    <a:pt x="4867" y="24655"/>
                  </a:cubicBezTo>
                  <a:cubicBezTo>
                    <a:pt x="4904" y="24726"/>
                    <a:pt x="4945" y="24800"/>
                    <a:pt x="4981" y="24871"/>
                  </a:cubicBezTo>
                  <a:cubicBezTo>
                    <a:pt x="4996" y="24897"/>
                    <a:pt x="5012" y="24925"/>
                    <a:pt x="5024" y="24951"/>
                  </a:cubicBezTo>
                  <a:cubicBezTo>
                    <a:pt x="5046" y="24985"/>
                    <a:pt x="5065" y="25024"/>
                    <a:pt x="5087" y="25058"/>
                  </a:cubicBezTo>
                  <a:cubicBezTo>
                    <a:pt x="5104" y="25088"/>
                    <a:pt x="5119" y="25119"/>
                    <a:pt x="5139" y="25147"/>
                  </a:cubicBezTo>
                  <a:cubicBezTo>
                    <a:pt x="5160" y="25183"/>
                    <a:pt x="5180" y="25218"/>
                    <a:pt x="5201" y="25252"/>
                  </a:cubicBezTo>
                  <a:cubicBezTo>
                    <a:pt x="5218" y="25282"/>
                    <a:pt x="5236" y="25313"/>
                    <a:pt x="5255" y="25341"/>
                  </a:cubicBezTo>
                  <a:cubicBezTo>
                    <a:pt x="5277" y="25377"/>
                    <a:pt x="5294" y="25410"/>
                    <a:pt x="5315" y="25444"/>
                  </a:cubicBezTo>
                  <a:cubicBezTo>
                    <a:pt x="5335" y="25476"/>
                    <a:pt x="5354" y="25507"/>
                    <a:pt x="5374" y="25535"/>
                  </a:cubicBezTo>
                  <a:cubicBezTo>
                    <a:pt x="5395" y="25567"/>
                    <a:pt x="5412" y="25599"/>
                    <a:pt x="5434" y="25632"/>
                  </a:cubicBezTo>
                  <a:cubicBezTo>
                    <a:pt x="5464" y="25681"/>
                    <a:pt x="5496" y="25729"/>
                    <a:pt x="5527" y="25776"/>
                  </a:cubicBezTo>
                  <a:cubicBezTo>
                    <a:pt x="5553" y="25815"/>
                    <a:pt x="5578" y="25854"/>
                    <a:pt x="5604" y="25895"/>
                  </a:cubicBezTo>
                  <a:cubicBezTo>
                    <a:pt x="5626" y="25927"/>
                    <a:pt x="5649" y="25961"/>
                    <a:pt x="5671" y="25994"/>
                  </a:cubicBezTo>
                  <a:cubicBezTo>
                    <a:pt x="5693" y="26024"/>
                    <a:pt x="5714" y="26056"/>
                    <a:pt x="5734" y="26084"/>
                  </a:cubicBezTo>
                  <a:cubicBezTo>
                    <a:pt x="5755" y="26117"/>
                    <a:pt x="5777" y="26147"/>
                    <a:pt x="5800" y="26179"/>
                  </a:cubicBezTo>
                  <a:lnTo>
                    <a:pt x="5865" y="26267"/>
                  </a:lnTo>
                  <a:cubicBezTo>
                    <a:pt x="5891" y="26300"/>
                    <a:pt x="5912" y="26332"/>
                    <a:pt x="5936" y="26364"/>
                  </a:cubicBezTo>
                  <a:cubicBezTo>
                    <a:pt x="5958" y="26395"/>
                    <a:pt x="5979" y="26423"/>
                    <a:pt x="5999" y="26451"/>
                  </a:cubicBezTo>
                  <a:cubicBezTo>
                    <a:pt x="6025" y="26489"/>
                    <a:pt x="6053" y="26524"/>
                    <a:pt x="6081" y="26558"/>
                  </a:cubicBezTo>
                  <a:cubicBezTo>
                    <a:pt x="6106" y="26589"/>
                    <a:pt x="6128" y="26621"/>
                    <a:pt x="6152" y="26651"/>
                  </a:cubicBezTo>
                  <a:cubicBezTo>
                    <a:pt x="6188" y="26698"/>
                    <a:pt x="6227" y="26748"/>
                    <a:pt x="6268" y="26795"/>
                  </a:cubicBezTo>
                  <a:cubicBezTo>
                    <a:pt x="6290" y="26821"/>
                    <a:pt x="6307" y="26847"/>
                    <a:pt x="6328" y="26871"/>
                  </a:cubicBezTo>
                  <a:cubicBezTo>
                    <a:pt x="6356" y="26903"/>
                    <a:pt x="6382" y="26940"/>
                    <a:pt x="6410" y="26972"/>
                  </a:cubicBezTo>
                  <a:cubicBezTo>
                    <a:pt x="6432" y="26998"/>
                    <a:pt x="6453" y="27026"/>
                    <a:pt x="6475" y="27050"/>
                  </a:cubicBezTo>
                  <a:lnTo>
                    <a:pt x="6555" y="27147"/>
                  </a:lnTo>
                  <a:cubicBezTo>
                    <a:pt x="6576" y="27173"/>
                    <a:pt x="6598" y="27198"/>
                    <a:pt x="6619" y="27222"/>
                  </a:cubicBezTo>
                  <a:cubicBezTo>
                    <a:pt x="6650" y="27257"/>
                    <a:pt x="6680" y="27289"/>
                    <a:pt x="6710" y="27323"/>
                  </a:cubicBezTo>
                  <a:cubicBezTo>
                    <a:pt x="6727" y="27345"/>
                    <a:pt x="6749" y="27371"/>
                    <a:pt x="6768" y="27392"/>
                  </a:cubicBezTo>
                  <a:lnTo>
                    <a:pt x="6915" y="27554"/>
                  </a:lnTo>
                  <a:cubicBezTo>
                    <a:pt x="6930" y="27569"/>
                    <a:pt x="6943" y="27586"/>
                    <a:pt x="6960" y="27602"/>
                  </a:cubicBezTo>
                  <a:cubicBezTo>
                    <a:pt x="6994" y="27640"/>
                    <a:pt x="7033" y="27679"/>
                    <a:pt x="7068" y="27718"/>
                  </a:cubicBezTo>
                  <a:cubicBezTo>
                    <a:pt x="7089" y="27739"/>
                    <a:pt x="7111" y="27761"/>
                    <a:pt x="7132" y="27785"/>
                  </a:cubicBezTo>
                  <a:cubicBezTo>
                    <a:pt x="7165" y="27817"/>
                    <a:pt x="7197" y="27849"/>
                    <a:pt x="7229" y="27884"/>
                  </a:cubicBezTo>
                  <a:cubicBezTo>
                    <a:pt x="7251" y="27905"/>
                    <a:pt x="7272" y="27931"/>
                    <a:pt x="7296" y="27953"/>
                  </a:cubicBezTo>
                  <a:lnTo>
                    <a:pt x="7395" y="28052"/>
                  </a:lnTo>
                  <a:cubicBezTo>
                    <a:pt x="7417" y="28074"/>
                    <a:pt x="7438" y="28093"/>
                    <a:pt x="7458" y="28114"/>
                  </a:cubicBezTo>
                  <a:cubicBezTo>
                    <a:pt x="7499" y="28153"/>
                    <a:pt x="7540" y="28192"/>
                    <a:pt x="7578" y="28233"/>
                  </a:cubicBezTo>
                  <a:lnTo>
                    <a:pt x="7619" y="28272"/>
                  </a:lnTo>
                  <a:cubicBezTo>
                    <a:pt x="7673" y="28324"/>
                    <a:pt x="7727" y="28375"/>
                    <a:pt x="7783" y="28427"/>
                  </a:cubicBezTo>
                  <a:cubicBezTo>
                    <a:pt x="7800" y="28442"/>
                    <a:pt x="7820" y="28459"/>
                    <a:pt x="7835" y="28474"/>
                  </a:cubicBezTo>
                  <a:cubicBezTo>
                    <a:pt x="7876" y="28509"/>
                    <a:pt x="7913" y="28546"/>
                    <a:pt x="7953" y="28582"/>
                  </a:cubicBezTo>
                  <a:cubicBezTo>
                    <a:pt x="7975" y="28602"/>
                    <a:pt x="7997" y="28621"/>
                    <a:pt x="8016" y="28638"/>
                  </a:cubicBezTo>
                  <a:lnTo>
                    <a:pt x="8128" y="28735"/>
                  </a:lnTo>
                  <a:cubicBezTo>
                    <a:pt x="8150" y="28755"/>
                    <a:pt x="8171" y="28772"/>
                    <a:pt x="8191" y="28789"/>
                  </a:cubicBezTo>
                  <a:cubicBezTo>
                    <a:pt x="8231" y="28826"/>
                    <a:pt x="8275" y="28860"/>
                    <a:pt x="8316" y="28895"/>
                  </a:cubicBezTo>
                  <a:cubicBezTo>
                    <a:pt x="8331" y="28908"/>
                    <a:pt x="8350" y="28925"/>
                    <a:pt x="8365" y="28938"/>
                  </a:cubicBezTo>
                  <a:cubicBezTo>
                    <a:pt x="8425" y="28987"/>
                    <a:pt x="8484" y="29035"/>
                    <a:pt x="8546" y="29084"/>
                  </a:cubicBezTo>
                  <a:cubicBezTo>
                    <a:pt x="8548" y="29086"/>
                    <a:pt x="8555" y="29089"/>
                    <a:pt x="8557" y="29091"/>
                  </a:cubicBezTo>
                  <a:cubicBezTo>
                    <a:pt x="8613" y="29138"/>
                    <a:pt x="8671" y="29183"/>
                    <a:pt x="8729" y="29227"/>
                  </a:cubicBezTo>
                  <a:cubicBezTo>
                    <a:pt x="8747" y="29240"/>
                    <a:pt x="8764" y="29252"/>
                    <a:pt x="8781" y="29268"/>
                  </a:cubicBezTo>
                  <a:cubicBezTo>
                    <a:pt x="8826" y="29302"/>
                    <a:pt x="8869" y="29337"/>
                    <a:pt x="8915" y="29369"/>
                  </a:cubicBezTo>
                  <a:cubicBezTo>
                    <a:pt x="8934" y="29382"/>
                    <a:pt x="8953" y="29399"/>
                    <a:pt x="8973" y="29412"/>
                  </a:cubicBezTo>
                  <a:cubicBezTo>
                    <a:pt x="9018" y="29446"/>
                    <a:pt x="9063" y="29479"/>
                    <a:pt x="9109" y="29515"/>
                  </a:cubicBezTo>
                  <a:cubicBezTo>
                    <a:pt x="9126" y="29528"/>
                    <a:pt x="9141" y="29539"/>
                    <a:pt x="9160" y="29552"/>
                  </a:cubicBezTo>
                  <a:cubicBezTo>
                    <a:pt x="9221" y="29595"/>
                    <a:pt x="9279" y="29638"/>
                    <a:pt x="9339" y="29679"/>
                  </a:cubicBezTo>
                  <a:cubicBezTo>
                    <a:pt x="9341" y="29681"/>
                    <a:pt x="9346" y="29684"/>
                    <a:pt x="9350" y="29688"/>
                  </a:cubicBezTo>
                  <a:cubicBezTo>
                    <a:pt x="9417" y="29733"/>
                    <a:pt x="9484" y="29780"/>
                    <a:pt x="9551" y="29828"/>
                  </a:cubicBezTo>
                  <a:cubicBezTo>
                    <a:pt x="9557" y="29832"/>
                    <a:pt x="9566" y="29834"/>
                    <a:pt x="9570" y="29841"/>
                  </a:cubicBezTo>
                  <a:cubicBezTo>
                    <a:pt x="9630" y="29882"/>
                    <a:pt x="9688" y="29918"/>
                    <a:pt x="9749" y="29959"/>
                  </a:cubicBezTo>
                  <a:cubicBezTo>
                    <a:pt x="9762" y="29968"/>
                    <a:pt x="9777" y="29979"/>
                    <a:pt x="9792" y="29985"/>
                  </a:cubicBezTo>
                  <a:lnTo>
                    <a:pt x="9954" y="30091"/>
                  </a:lnTo>
                  <a:cubicBezTo>
                    <a:pt x="9966" y="30099"/>
                    <a:pt x="9979" y="30110"/>
                    <a:pt x="9997" y="30119"/>
                  </a:cubicBezTo>
                  <a:cubicBezTo>
                    <a:pt x="10057" y="30156"/>
                    <a:pt x="10117" y="30194"/>
                    <a:pt x="10180" y="30231"/>
                  </a:cubicBezTo>
                  <a:cubicBezTo>
                    <a:pt x="10184" y="30233"/>
                    <a:pt x="10191" y="30240"/>
                    <a:pt x="10197" y="30242"/>
                  </a:cubicBezTo>
                  <a:cubicBezTo>
                    <a:pt x="10341" y="30328"/>
                    <a:pt x="10484" y="30414"/>
                    <a:pt x="10628" y="30496"/>
                  </a:cubicBezTo>
                  <a:cubicBezTo>
                    <a:pt x="10632" y="30498"/>
                    <a:pt x="10635" y="30498"/>
                    <a:pt x="10639" y="30500"/>
                  </a:cubicBezTo>
                  <a:cubicBezTo>
                    <a:pt x="10708" y="30539"/>
                    <a:pt x="10777" y="30578"/>
                    <a:pt x="10844" y="30617"/>
                  </a:cubicBezTo>
                  <a:cubicBezTo>
                    <a:pt x="10852" y="30621"/>
                    <a:pt x="10861" y="30625"/>
                    <a:pt x="10865" y="30630"/>
                  </a:cubicBezTo>
                  <a:cubicBezTo>
                    <a:pt x="10936" y="30668"/>
                    <a:pt x="11003" y="30705"/>
                    <a:pt x="11074" y="30744"/>
                  </a:cubicBezTo>
                  <a:cubicBezTo>
                    <a:pt x="11076" y="30746"/>
                    <a:pt x="11079" y="30746"/>
                    <a:pt x="11081" y="30748"/>
                  </a:cubicBezTo>
                  <a:cubicBezTo>
                    <a:pt x="13758" y="32166"/>
                    <a:pt x="16933" y="32935"/>
                    <a:pt x="20292" y="32935"/>
                  </a:cubicBezTo>
                  <a:cubicBezTo>
                    <a:pt x="22702" y="32935"/>
                    <a:pt x="25207" y="32540"/>
                    <a:pt x="27691" y="31705"/>
                  </a:cubicBezTo>
                  <a:cubicBezTo>
                    <a:pt x="31420" y="30453"/>
                    <a:pt x="34588" y="28380"/>
                    <a:pt x="36974" y="25847"/>
                  </a:cubicBezTo>
                  <a:lnTo>
                    <a:pt x="36993" y="25830"/>
                  </a:lnTo>
                  <a:cubicBezTo>
                    <a:pt x="37047" y="25772"/>
                    <a:pt x="37101" y="25714"/>
                    <a:pt x="37155" y="25657"/>
                  </a:cubicBezTo>
                  <a:lnTo>
                    <a:pt x="37174" y="25638"/>
                  </a:lnTo>
                  <a:cubicBezTo>
                    <a:pt x="37235" y="25571"/>
                    <a:pt x="37295" y="25502"/>
                    <a:pt x="37353" y="25435"/>
                  </a:cubicBezTo>
                  <a:cubicBezTo>
                    <a:pt x="37362" y="25427"/>
                    <a:pt x="37368" y="25420"/>
                    <a:pt x="37375" y="25412"/>
                  </a:cubicBezTo>
                  <a:cubicBezTo>
                    <a:pt x="37427" y="25356"/>
                    <a:pt x="37478" y="25295"/>
                    <a:pt x="37526" y="25239"/>
                  </a:cubicBezTo>
                  <a:cubicBezTo>
                    <a:pt x="37541" y="25222"/>
                    <a:pt x="37556" y="25207"/>
                    <a:pt x="37569" y="25190"/>
                  </a:cubicBezTo>
                  <a:cubicBezTo>
                    <a:pt x="37616" y="25140"/>
                    <a:pt x="37659" y="25086"/>
                    <a:pt x="37705" y="25032"/>
                  </a:cubicBezTo>
                  <a:cubicBezTo>
                    <a:pt x="37718" y="25015"/>
                    <a:pt x="37728" y="25002"/>
                    <a:pt x="37741" y="24985"/>
                  </a:cubicBezTo>
                  <a:cubicBezTo>
                    <a:pt x="37856" y="24851"/>
                    <a:pt x="37965" y="24713"/>
                    <a:pt x="38075" y="24580"/>
                  </a:cubicBezTo>
                  <a:cubicBezTo>
                    <a:pt x="38086" y="24565"/>
                    <a:pt x="38095" y="24554"/>
                    <a:pt x="38106" y="24541"/>
                  </a:cubicBezTo>
                  <a:cubicBezTo>
                    <a:pt x="38151" y="24485"/>
                    <a:pt x="38194" y="24429"/>
                    <a:pt x="38237" y="24371"/>
                  </a:cubicBezTo>
                  <a:cubicBezTo>
                    <a:pt x="38252" y="24356"/>
                    <a:pt x="38263" y="24338"/>
                    <a:pt x="38276" y="24323"/>
                  </a:cubicBezTo>
                  <a:cubicBezTo>
                    <a:pt x="38319" y="24267"/>
                    <a:pt x="38364" y="24207"/>
                    <a:pt x="38407" y="24151"/>
                  </a:cubicBezTo>
                  <a:lnTo>
                    <a:pt x="38431" y="24119"/>
                  </a:lnTo>
                  <a:cubicBezTo>
                    <a:pt x="38537" y="23979"/>
                    <a:pt x="38640" y="23836"/>
                    <a:pt x="38739" y="23692"/>
                  </a:cubicBezTo>
                  <a:cubicBezTo>
                    <a:pt x="38748" y="23679"/>
                    <a:pt x="38759" y="23666"/>
                    <a:pt x="38765" y="23653"/>
                  </a:cubicBezTo>
                  <a:cubicBezTo>
                    <a:pt x="38806" y="23593"/>
                    <a:pt x="38847" y="23532"/>
                    <a:pt x="38890" y="23474"/>
                  </a:cubicBezTo>
                  <a:cubicBezTo>
                    <a:pt x="38901" y="23461"/>
                    <a:pt x="38909" y="23444"/>
                    <a:pt x="38920" y="23431"/>
                  </a:cubicBezTo>
                  <a:cubicBezTo>
                    <a:pt x="38965" y="23364"/>
                    <a:pt x="39011" y="23293"/>
                    <a:pt x="39056" y="23226"/>
                  </a:cubicBezTo>
                  <a:cubicBezTo>
                    <a:pt x="39060" y="23224"/>
                    <a:pt x="39060" y="23222"/>
                    <a:pt x="39062" y="23218"/>
                  </a:cubicBezTo>
                  <a:cubicBezTo>
                    <a:pt x="39114" y="23142"/>
                    <a:pt x="39162" y="23067"/>
                    <a:pt x="39211" y="22989"/>
                  </a:cubicBezTo>
                  <a:cubicBezTo>
                    <a:pt x="39211" y="22989"/>
                    <a:pt x="39211" y="22987"/>
                    <a:pt x="39213" y="22987"/>
                  </a:cubicBezTo>
                  <a:cubicBezTo>
                    <a:pt x="39259" y="22916"/>
                    <a:pt x="39302" y="22845"/>
                    <a:pt x="39347" y="22774"/>
                  </a:cubicBezTo>
                  <a:cubicBezTo>
                    <a:pt x="39356" y="22761"/>
                    <a:pt x="39364" y="22750"/>
                    <a:pt x="39369" y="22737"/>
                  </a:cubicBezTo>
                  <a:cubicBezTo>
                    <a:pt x="39409" y="22672"/>
                    <a:pt x="39448" y="22608"/>
                    <a:pt x="39487" y="22543"/>
                  </a:cubicBezTo>
                  <a:cubicBezTo>
                    <a:pt x="39494" y="22532"/>
                    <a:pt x="39498" y="22524"/>
                    <a:pt x="39506" y="22513"/>
                  </a:cubicBezTo>
                  <a:cubicBezTo>
                    <a:pt x="39599" y="22362"/>
                    <a:pt x="39685" y="22209"/>
                    <a:pt x="39772" y="22058"/>
                  </a:cubicBezTo>
                  <a:cubicBezTo>
                    <a:pt x="39774" y="22054"/>
                    <a:pt x="39776" y="22050"/>
                    <a:pt x="39776" y="22047"/>
                  </a:cubicBezTo>
                  <a:cubicBezTo>
                    <a:pt x="39817" y="21976"/>
                    <a:pt x="39853" y="21903"/>
                    <a:pt x="39894" y="21832"/>
                  </a:cubicBezTo>
                  <a:cubicBezTo>
                    <a:pt x="39901" y="21821"/>
                    <a:pt x="39905" y="21812"/>
                    <a:pt x="39912" y="21802"/>
                  </a:cubicBezTo>
                  <a:cubicBezTo>
                    <a:pt x="39948" y="21728"/>
                    <a:pt x="39989" y="21655"/>
                    <a:pt x="40026" y="21584"/>
                  </a:cubicBezTo>
                  <a:cubicBezTo>
                    <a:pt x="40026" y="21580"/>
                    <a:pt x="40030" y="21578"/>
                    <a:pt x="40030" y="21575"/>
                  </a:cubicBezTo>
                  <a:cubicBezTo>
                    <a:pt x="40110" y="21418"/>
                    <a:pt x="40192" y="21261"/>
                    <a:pt x="40267" y="21101"/>
                  </a:cubicBezTo>
                  <a:cubicBezTo>
                    <a:pt x="40269" y="21099"/>
                    <a:pt x="40269" y="21093"/>
                    <a:pt x="40272" y="21090"/>
                  </a:cubicBezTo>
                  <a:cubicBezTo>
                    <a:pt x="40306" y="21015"/>
                    <a:pt x="40343" y="20942"/>
                    <a:pt x="40377" y="20866"/>
                  </a:cubicBezTo>
                  <a:cubicBezTo>
                    <a:pt x="40379" y="20862"/>
                    <a:pt x="40381" y="20856"/>
                    <a:pt x="40386" y="20847"/>
                  </a:cubicBezTo>
                  <a:cubicBezTo>
                    <a:pt x="40496" y="20608"/>
                    <a:pt x="40597" y="20368"/>
                    <a:pt x="40698" y="20129"/>
                  </a:cubicBezTo>
                  <a:cubicBezTo>
                    <a:pt x="40698" y="20125"/>
                    <a:pt x="40700" y="20123"/>
                    <a:pt x="40700" y="20121"/>
                  </a:cubicBezTo>
                  <a:cubicBezTo>
                    <a:pt x="40733" y="20039"/>
                    <a:pt x="40765" y="19961"/>
                    <a:pt x="40795" y="19881"/>
                  </a:cubicBezTo>
                  <a:cubicBezTo>
                    <a:pt x="40888" y="19636"/>
                    <a:pt x="40978" y="19388"/>
                    <a:pt x="41060" y="19140"/>
                  </a:cubicBezTo>
                  <a:lnTo>
                    <a:pt x="41060" y="19138"/>
                  </a:lnTo>
                  <a:cubicBezTo>
                    <a:pt x="42024" y="16232"/>
                    <a:pt x="42110" y="13161"/>
                    <a:pt x="41125" y="10237"/>
                  </a:cubicBezTo>
                  <a:cubicBezTo>
                    <a:pt x="40591" y="8642"/>
                    <a:pt x="39774" y="7202"/>
                    <a:pt x="38737" y="5943"/>
                  </a:cubicBezTo>
                  <a:cubicBezTo>
                    <a:pt x="38862" y="5812"/>
                    <a:pt x="38985" y="5678"/>
                    <a:pt x="39099" y="5534"/>
                  </a:cubicBezTo>
                  <a:cubicBezTo>
                    <a:pt x="39164" y="5560"/>
                    <a:pt x="39218" y="5575"/>
                    <a:pt x="39256" y="5588"/>
                  </a:cubicBezTo>
                  <a:cubicBezTo>
                    <a:pt x="39625" y="5694"/>
                    <a:pt x="40000" y="5751"/>
                    <a:pt x="40369" y="5751"/>
                  </a:cubicBezTo>
                  <a:cubicBezTo>
                    <a:pt x="41047" y="5751"/>
                    <a:pt x="41709" y="5558"/>
                    <a:pt x="42287" y="5120"/>
                  </a:cubicBezTo>
                  <a:cubicBezTo>
                    <a:pt x="41677" y="4640"/>
                    <a:pt x="40852" y="4345"/>
                    <a:pt x="40280" y="4345"/>
                  </a:cubicBezTo>
                  <a:cubicBezTo>
                    <a:pt x="40228" y="4345"/>
                    <a:pt x="40177" y="4348"/>
                    <a:pt x="40129" y="4353"/>
                  </a:cubicBezTo>
                  <a:cubicBezTo>
                    <a:pt x="39998" y="4368"/>
                    <a:pt x="39873" y="4396"/>
                    <a:pt x="39752" y="4432"/>
                  </a:cubicBezTo>
                  <a:cubicBezTo>
                    <a:pt x="39763" y="4409"/>
                    <a:pt x="39772" y="4385"/>
                    <a:pt x="39782" y="4357"/>
                  </a:cubicBezTo>
                  <a:cubicBezTo>
                    <a:pt x="39892" y="4064"/>
                    <a:pt x="39966" y="3756"/>
                    <a:pt x="39966" y="3473"/>
                  </a:cubicBezTo>
                  <a:cubicBezTo>
                    <a:pt x="40011" y="3422"/>
                    <a:pt x="40052" y="3372"/>
                    <a:pt x="40084" y="3320"/>
                  </a:cubicBezTo>
                  <a:cubicBezTo>
                    <a:pt x="40433" y="2781"/>
                    <a:pt x="40463" y="2169"/>
                    <a:pt x="40392" y="1536"/>
                  </a:cubicBezTo>
                  <a:lnTo>
                    <a:pt x="40392" y="1536"/>
                  </a:lnTo>
                  <a:cubicBezTo>
                    <a:pt x="40123" y="1583"/>
                    <a:pt x="39808" y="1784"/>
                    <a:pt x="39685" y="1859"/>
                  </a:cubicBezTo>
                  <a:cubicBezTo>
                    <a:pt x="39450" y="2021"/>
                    <a:pt x="39233" y="2202"/>
                    <a:pt x="39041" y="2402"/>
                  </a:cubicBezTo>
                  <a:cubicBezTo>
                    <a:pt x="38952" y="2386"/>
                    <a:pt x="38863" y="2379"/>
                    <a:pt x="38773" y="2379"/>
                  </a:cubicBezTo>
                  <a:cubicBezTo>
                    <a:pt x="38471" y="2379"/>
                    <a:pt x="38167" y="2464"/>
                    <a:pt x="37879" y="2598"/>
                  </a:cubicBezTo>
                  <a:cubicBezTo>
                    <a:pt x="37868" y="2579"/>
                    <a:pt x="37856" y="2559"/>
                    <a:pt x="37843" y="2544"/>
                  </a:cubicBezTo>
                  <a:cubicBezTo>
                    <a:pt x="37890" y="2337"/>
                    <a:pt x="37433" y="2154"/>
                    <a:pt x="37149" y="2059"/>
                  </a:cubicBezTo>
                  <a:cubicBezTo>
                    <a:pt x="37416" y="1814"/>
                    <a:pt x="37823" y="1391"/>
                    <a:pt x="37599" y="1256"/>
                  </a:cubicBezTo>
                  <a:cubicBezTo>
                    <a:pt x="37572" y="1239"/>
                    <a:pt x="37542" y="1232"/>
                    <a:pt x="37512" y="1232"/>
                  </a:cubicBezTo>
                  <a:cubicBezTo>
                    <a:pt x="37340" y="1232"/>
                    <a:pt x="37128" y="1465"/>
                    <a:pt x="36965" y="1687"/>
                  </a:cubicBezTo>
                  <a:cubicBezTo>
                    <a:pt x="36984" y="1416"/>
                    <a:pt x="36976" y="1061"/>
                    <a:pt x="36817" y="1061"/>
                  </a:cubicBezTo>
                  <a:cubicBezTo>
                    <a:pt x="36814" y="1061"/>
                    <a:pt x="36811" y="1061"/>
                    <a:pt x="36808" y="1062"/>
                  </a:cubicBezTo>
                  <a:cubicBezTo>
                    <a:pt x="36532" y="1083"/>
                    <a:pt x="36588" y="1779"/>
                    <a:pt x="36588" y="1779"/>
                  </a:cubicBezTo>
                  <a:cubicBezTo>
                    <a:pt x="36588" y="1779"/>
                    <a:pt x="36474" y="1736"/>
                    <a:pt x="36317" y="1687"/>
                  </a:cubicBezTo>
                  <a:cubicBezTo>
                    <a:pt x="36308" y="1663"/>
                    <a:pt x="36297" y="1637"/>
                    <a:pt x="36291" y="1611"/>
                  </a:cubicBezTo>
                  <a:cubicBezTo>
                    <a:pt x="36082" y="1038"/>
                    <a:pt x="35628" y="855"/>
                    <a:pt x="35121" y="855"/>
                  </a:cubicBezTo>
                  <a:cubicBezTo>
                    <a:pt x="34769" y="855"/>
                    <a:pt x="34393" y="943"/>
                    <a:pt x="34056" y="1051"/>
                  </a:cubicBezTo>
                  <a:cubicBezTo>
                    <a:pt x="33707" y="1156"/>
                    <a:pt x="33286" y="1348"/>
                    <a:pt x="32860" y="1605"/>
                  </a:cubicBezTo>
                  <a:cubicBezTo>
                    <a:pt x="30458" y="560"/>
                    <a:pt x="27727" y="1"/>
                    <a:pt x="2486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4" name="Google Shape;1604;p36"/>
            <p:cNvGrpSpPr/>
            <p:nvPr/>
          </p:nvGrpSpPr>
          <p:grpSpPr>
            <a:xfrm>
              <a:off x="5329700" y="599835"/>
              <a:ext cx="2637771" cy="1974520"/>
              <a:chOff x="5329700" y="599835"/>
              <a:chExt cx="2637771" cy="1974520"/>
            </a:xfrm>
          </p:grpSpPr>
          <p:sp>
            <p:nvSpPr>
              <p:cNvPr id="1605" name="Google Shape;1605;p36"/>
              <p:cNvSpPr/>
              <p:nvPr/>
            </p:nvSpPr>
            <p:spPr>
              <a:xfrm>
                <a:off x="5404228" y="599835"/>
                <a:ext cx="2563243" cy="1974520"/>
              </a:xfrm>
              <a:custGeom>
                <a:avLst/>
                <a:gdLst/>
                <a:ahLst/>
                <a:cxnLst/>
                <a:rect l="l" t="t" r="r" b="b"/>
                <a:pathLst>
                  <a:path w="42751" h="32932" extrusionOk="0">
                    <a:moveTo>
                      <a:pt x="23651" y="0"/>
                    </a:moveTo>
                    <a:cubicBezTo>
                      <a:pt x="21242" y="0"/>
                      <a:pt x="18738" y="395"/>
                      <a:pt x="16255" y="1229"/>
                    </a:cubicBezTo>
                    <a:cubicBezTo>
                      <a:pt x="6009" y="4671"/>
                      <a:pt x="1" y="14283"/>
                      <a:pt x="2826" y="22697"/>
                    </a:cubicBezTo>
                    <a:cubicBezTo>
                      <a:pt x="4967" y="29072"/>
                      <a:pt x="11567" y="32931"/>
                      <a:pt x="19096" y="32931"/>
                    </a:cubicBezTo>
                    <a:cubicBezTo>
                      <a:pt x="21505" y="32931"/>
                      <a:pt x="24009" y="32536"/>
                      <a:pt x="26493" y="31702"/>
                    </a:cubicBezTo>
                    <a:cubicBezTo>
                      <a:pt x="36739" y="28258"/>
                      <a:pt x="42750" y="18645"/>
                      <a:pt x="39922" y="10231"/>
                    </a:cubicBezTo>
                    <a:cubicBezTo>
                      <a:pt x="37782" y="3858"/>
                      <a:pt x="31180" y="0"/>
                      <a:pt x="236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6"/>
              <p:cNvSpPr/>
              <p:nvPr/>
            </p:nvSpPr>
            <p:spPr>
              <a:xfrm>
                <a:off x="5491047" y="1224360"/>
                <a:ext cx="938994" cy="1324101"/>
              </a:xfrm>
              <a:custGeom>
                <a:avLst/>
                <a:gdLst/>
                <a:ahLst/>
                <a:cxnLst/>
                <a:rect l="l" t="t" r="r" b="b"/>
                <a:pathLst>
                  <a:path w="15661" h="22084" extrusionOk="0">
                    <a:moveTo>
                      <a:pt x="2995" y="1"/>
                    </a:moveTo>
                    <a:cubicBezTo>
                      <a:pt x="719" y="3811"/>
                      <a:pt x="1" y="8188"/>
                      <a:pt x="1376" y="12279"/>
                    </a:cubicBezTo>
                    <a:cubicBezTo>
                      <a:pt x="3100" y="17411"/>
                      <a:pt x="7715" y="20913"/>
                      <a:pt x="13381" y="22083"/>
                    </a:cubicBezTo>
                    <a:cubicBezTo>
                      <a:pt x="14432" y="19976"/>
                      <a:pt x="15357" y="17840"/>
                      <a:pt x="15486" y="17344"/>
                    </a:cubicBezTo>
                    <a:cubicBezTo>
                      <a:pt x="15661" y="16637"/>
                      <a:pt x="15661" y="15962"/>
                      <a:pt x="15189" y="15370"/>
                    </a:cubicBezTo>
                    <a:cubicBezTo>
                      <a:pt x="14663" y="14683"/>
                      <a:pt x="13851" y="14464"/>
                      <a:pt x="13007" y="14464"/>
                    </a:cubicBezTo>
                    <a:cubicBezTo>
                      <a:pt x="12295" y="14464"/>
                      <a:pt x="11560" y="14620"/>
                      <a:pt x="10954" y="14781"/>
                    </a:cubicBezTo>
                    <a:cubicBezTo>
                      <a:pt x="10249" y="14986"/>
                      <a:pt x="9661" y="15284"/>
                      <a:pt x="9044" y="15665"/>
                    </a:cubicBezTo>
                    <a:cubicBezTo>
                      <a:pt x="8724" y="15852"/>
                      <a:pt x="8475" y="15992"/>
                      <a:pt x="8120" y="15992"/>
                    </a:cubicBezTo>
                    <a:cubicBezTo>
                      <a:pt x="8087" y="15992"/>
                      <a:pt x="8052" y="15991"/>
                      <a:pt x="8016" y="15988"/>
                    </a:cubicBezTo>
                    <a:cubicBezTo>
                      <a:pt x="7102" y="15932"/>
                      <a:pt x="6630" y="15253"/>
                      <a:pt x="6044" y="14637"/>
                    </a:cubicBezTo>
                    <a:cubicBezTo>
                      <a:pt x="5605" y="14200"/>
                      <a:pt x="5117" y="13658"/>
                      <a:pt x="5882" y="13658"/>
                    </a:cubicBezTo>
                    <a:cubicBezTo>
                      <a:pt x="5939" y="13658"/>
                      <a:pt x="6003" y="13661"/>
                      <a:pt x="6074" y="13667"/>
                    </a:cubicBezTo>
                    <a:cubicBezTo>
                      <a:pt x="6734" y="13730"/>
                      <a:pt x="7426" y="13965"/>
                      <a:pt x="8105" y="13965"/>
                    </a:cubicBezTo>
                    <a:cubicBezTo>
                      <a:pt x="8362" y="13965"/>
                      <a:pt x="8617" y="13931"/>
                      <a:pt x="8868" y="13842"/>
                    </a:cubicBezTo>
                    <a:cubicBezTo>
                      <a:pt x="10661" y="13223"/>
                      <a:pt x="6807" y="10902"/>
                      <a:pt x="6661" y="10311"/>
                    </a:cubicBezTo>
                    <a:lnTo>
                      <a:pt x="6661" y="10311"/>
                    </a:lnTo>
                    <a:cubicBezTo>
                      <a:pt x="7567" y="10340"/>
                      <a:pt x="8450" y="10701"/>
                      <a:pt x="9376" y="10701"/>
                    </a:cubicBezTo>
                    <a:cubicBezTo>
                      <a:pt x="9441" y="10701"/>
                      <a:pt x="9507" y="10699"/>
                      <a:pt x="9572" y="10695"/>
                    </a:cubicBezTo>
                    <a:cubicBezTo>
                      <a:pt x="11484" y="10604"/>
                      <a:pt x="12661" y="9460"/>
                      <a:pt x="12277" y="7518"/>
                    </a:cubicBezTo>
                    <a:cubicBezTo>
                      <a:pt x="11779" y="5016"/>
                      <a:pt x="9307" y="2960"/>
                      <a:pt x="7249" y="1692"/>
                    </a:cubicBezTo>
                    <a:cubicBezTo>
                      <a:pt x="6100" y="1031"/>
                      <a:pt x="4464" y="102"/>
                      <a:pt x="2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6"/>
              <p:cNvSpPr/>
              <p:nvPr/>
            </p:nvSpPr>
            <p:spPr>
              <a:xfrm>
                <a:off x="7207830" y="913477"/>
                <a:ext cx="697845" cy="1235904"/>
              </a:xfrm>
              <a:custGeom>
                <a:avLst/>
                <a:gdLst/>
                <a:ahLst/>
                <a:cxnLst/>
                <a:rect l="l" t="t" r="r" b="b"/>
                <a:pathLst>
                  <a:path w="11639" h="20613" extrusionOk="0">
                    <a:moveTo>
                      <a:pt x="6826" y="0"/>
                    </a:moveTo>
                    <a:cubicBezTo>
                      <a:pt x="6736" y="73"/>
                      <a:pt x="6643" y="149"/>
                      <a:pt x="6561" y="231"/>
                    </a:cubicBezTo>
                    <a:cubicBezTo>
                      <a:pt x="5943" y="791"/>
                      <a:pt x="5175" y="1817"/>
                      <a:pt x="5149" y="2701"/>
                    </a:cubicBezTo>
                    <a:cubicBezTo>
                      <a:pt x="5087" y="4024"/>
                      <a:pt x="6736" y="4584"/>
                      <a:pt x="6675" y="5966"/>
                    </a:cubicBezTo>
                    <a:cubicBezTo>
                      <a:pt x="6632" y="6690"/>
                      <a:pt x="6178" y="6901"/>
                      <a:pt x="5615" y="6901"/>
                    </a:cubicBezTo>
                    <a:cubicBezTo>
                      <a:pt x="5032" y="6901"/>
                      <a:pt x="4332" y="6675"/>
                      <a:pt x="3852" y="6556"/>
                    </a:cubicBezTo>
                    <a:cubicBezTo>
                      <a:pt x="3602" y="6500"/>
                      <a:pt x="3376" y="6472"/>
                      <a:pt x="3174" y="6472"/>
                    </a:cubicBezTo>
                    <a:cubicBezTo>
                      <a:pt x="2212" y="6472"/>
                      <a:pt x="1773" y="7100"/>
                      <a:pt x="1675" y="8291"/>
                    </a:cubicBezTo>
                    <a:cubicBezTo>
                      <a:pt x="1529" y="9731"/>
                      <a:pt x="2029" y="11289"/>
                      <a:pt x="2998" y="12408"/>
                    </a:cubicBezTo>
                    <a:cubicBezTo>
                      <a:pt x="3335" y="12798"/>
                      <a:pt x="3671" y="13070"/>
                      <a:pt x="4034" y="13070"/>
                    </a:cubicBezTo>
                    <a:cubicBezTo>
                      <a:pt x="4273" y="13070"/>
                      <a:pt x="4524" y="12952"/>
                      <a:pt x="4794" y="12671"/>
                    </a:cubicBezTo>
                    <a:cubicBezTo>
                      <a:pt x="5350" y="12085"/>
                      <a:pt x="5559" y="10966"/>
                      <a:pt x="6175" y="10464"/>
                    </a:cubicBezTo>
                    <a:cubicBezTo>
                      <a:pt x="6281" y="10377"/>
                      <a:pt x="6393" y="10340"/>
                      <a:pt x="6508" y="10340"/>
                    </a:cubicBezTo>
                    <a:cubicBezTo>
                      <a:pt x="7095" y="10340"/>
                      <a:pt x="7749" y="11320"/>
                      <a:pt x="7971" y="11761"/>
                    </a:cubicBezTo>
                    <a:cubicBezTo>
                      <a:pt x="8501" y="12850"/>
                      <a:pt x="8501" y="14261"/>
                      <a:pt x="7234" y="14761"/>
                    </a:cubicBezTo>
                    <a:cubicBezTo>
                      <a:pt x="6205" y="15141"/>
                      <a:pt x="4999" y="15141"/>
                      <a:pt x="3938" y="15320"/>
                    </a:cubicBezTo>
                    <a:cubicBezTo>
                      <a:pt x="3089" y="15468"/>
                      <a:pt x="1796" y="15587"/>
                      <a:pt x="1235" y="16352"/>
                    </a:cubicBezTo>
                    <a:cubicBezTo>
                      <a:pt x="0" y="18057"/>
                      <a:pt x="2854" y="19969"/>
                      <a:pt x="4147" y="20382"/>
                    </a:cubicBezTo>
                    <a:cubicBezTo>
                      <a:pt x="4654" y="20540"/>
                      <a:pt x="5173" y="20600"/>
                      <a:pt x="5697" y="20613"/>
                    </a:cubicBezTo>
                    <a:cubicBezTo>
                      <a:pt x="9863" y="16186"/>
                      <a:pt x="11639" y="10352"/>
                      <a:pt x="9841" y="4998"/>
                    </a:cubicBezTo>
                    <a:cubicBezTo>
                      <a:pt x="9203" y="3099"/>
                      <a:pt x="8167" y="1420"/>
                      <a:pt x="6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6"/>
              <p:cNvSpPr/>
              <p:nvPr/>
            </p:nvSpPr>
            <p:spPr>
              <a:xfrm>
                <a:off x="5329700" y="650979"/>
                <a:ext cx="2406694" cy="1006207"/>
              </a:xfrm>
              <a:custGeom>
                <a:avLst/>
                <a:gdLst/>
                <a:ahLst/>
                <a:cxnLst/>
                <a:rect l="l" t="t" r="r" b="b"/>
                <a:pathLst>
                  <a:path w="40140" h="16782" extrusionOk="0">
                    <a:moveTo>
                      <a:pt x="35152" y="0"/>
                    </a:moveTo>
                    <a:cubicBezTo>
                      <a:pt x="34800" y="0"/>
                      <a:pt x="34423" y="89"/>
                      <a:pt x="34085" y="197"/>
                    </a:cubicBezTo>
                    <a:cubicBezTo>
                      <a:pt x="32857" y="563"/>
                      <a:pt x="30749" y="2001"/>
                      <a:pt x="30600" y="3559"/>
                    </a:cubicBezTo>
                    <a:cubicBezTo>
                      <a:pt x="30421" y="2914"/>
                      <a:pt x="30077" y="2281"/>
                      <a:pt x="29458" y="2281"/>
                    </a:cubicBezTo>
                    <a:cubicBezTo>
                      <a:pt x="29423" y="2281"/>
                      <a:pt x="29387" y="2283"/>
                      <a:pt x="29350" y="2287"/>
                    </a:cubicBezTo>
                    <a:cubicBezTo>
                      <a:pt x="28566" y="2374"/>
                      <a:pt x="28303" y="3468"/>
                      <a:pt x="28426" y="4339"/>
                    </a:cubicBezTo>
                    <a:cubicBezTo>
                      <a:pt x="27816" y="3756"/>
                      <a:pt x="26971" y="3198"/>
                      <a:pt x="26259" y="3198"/>
                    </a:cubicBezTo>
                    <a:cubicBezTo>
                      <a:pt x="25938" y="3198"/>
                      <a:pt x="25644" y="3311"/>
                      <a:pt x="25410" y="3585"/>
                    </a:cubicBezTo>
                    <a:cubicBezTo>
                      <a:pt x="25152" y="3876"/>
                      <a:pt x="25126" y="4943"/>
                      <a:pt x="25344" y="5697"/>
                    </a:cubicBezTo>
                    <a:cubicBezTo>
                      <a:pt x="24908" y="5484"/>
                      <a:pt x="24393" y="5380"/>
                      <a:pt x="23971" y="5348"/>
                    </a:cubicBezTo>
                    <a:cubicBezTo>
                      <a:pt x="23878" y="5348"/>
                      <a:pt x="23673" y="5357"/>
                      <a:pt x="23447" y="5387"/>
                    </a:cubicBezTo>
                    <a:cubicBezTo>
                      <a:pt x="23449" y="4798"/>
                      <a:pt x="23266" y="4188"/>
                      <a:pt x="22973" y="3790"/>
                    </a:cubicBezTo>
                    <a:cubicBezTo>
                      <a:pt x="22649" y="3308"/>
                      <a:pt x="22202" y="3126"/>
                      <a:pt x="21724" y="3126"/>
                    </a:cubicBezTo>
                    <a:cubicBezTo>
                      <a:pt x="21033" y="3126"/>
                      <a:pt x="20278" y="3505"/>
                      <a:pt x="19738" y="3904"/>
                    </a:cubicBezTo>
                    <a:cubicBezTo>
                      <a:pt x="18649" y="4729"/>
                      <a:pt x="17884" y="5818"/>
                      <a:pt x="18296" y="7229"/>
                    </a:cubicBezTo>
                    <a:cubicBezTo>
                      <a:pt x="18320" y="7316"/>
                      <a:pt x="18350" y="7402"/>
                      <a:pt x="18389" y="7490"/>
                    </a:cubicBezTo>
                    <a:cubicBezTo>
                      <a:pt x="18087" y="7314"/>
                      <a:pt x="17746" y="7198"/>
                      <a:pt x="17440" y="7198"/>
                    </a:cubicBezTo>
                    <a:cubicBezTo>
                      <a:pt x="17316" y="7198"/>
                      <a:pt x="17197" y="7217"/>
                      <a:pt x="17089" y="7260"/>
                    </a:cubicBezTo>
                    <a:cubicBezTo>
                      <a:pt x="16800" y="7393"/>
                      <a:pt x="16503" y="7805"/>
                      <a:pt x="16442" y="8191"/>
                    </a:cubicBezTo>
                    <a:cubicBezTo>
                      <a:pt x="16165" y="8078"/>
                      <a:pt x="15845" y="8026"/>
                      <a:pt x="15524" y="8026"/>
                    </a:cubicBezTo>
                    <a:cubicBezTo>
                      <a:pt x="15328" y="8026"/>
                      <a:pt x="15132" y="8045"/>
                      <a:pt x="14944" y="8083"/>
                    </a:cubicBezTo>
                    <a:cubicBezTo>
                      <a:pt x="14330" y="8197"/>
                      <a:pt x="12800" y="8805"/>
                      <a:pt x="12412" y="9645"/>
                    </a:cubicBezTo>
                    <a:cubicBezTo>
                      <a:pt x="12367" y="8724"/>
                      <a:pt x="12139" y="7585"/>
                      <a:pt x="11208" y="7585"/>
                    </a:cubicBezTo>
                    <a:cubicBezTo>
                      <a:pt x="11199" y="7585"/>
                      <a:pt x="11189" y="7585"/>
                      <a:pt x="11179" y="7585"/>
                    </a:cubicBezTo>
                    <a:cubicBezTo>
                      <a:pt x="10324" y="7607"/>
                      <a:pt x="10043" y="8589"/>
                      <a:pt x="10080" y="9441"/>
                    </a:cubicBezTo>
                    <a:cubicBezTo>
                      <a:pt x="9395" y="8880"/>
                      <a:pt x="8595" y="8557"/>
                      <a:pt x="7649" y="8406"/>
                    </a:cubicBezTo>
                    <a:cubicBezTo>
                      <a:pt x="7227" y="8331"/>
                      <a:pt x="6729" y="8283"/>
                      <a:pt x="6213" y="8283"/>
                    </a:cubicBezTo>
                    <a:cubicBezTo>
                      <a:pt x="5113" y="8283"/>
                      <a:pt x="3930" y="8501"/>
                      <a:pt x="3209" y="9141"/>
                    </a:cubicBezTo>
                    <a:cubicBezTo>
                      <a:pt x="2386" y="9848"/>
                      <a:pt x="2709" y="11111"/>
                      <a:pt x="3325" y="11846"/>
                    </a:cubicBezTo>
                    <a:cubicBezTo>
                      <a:pt x="3334" y="11857"/>
                      <a:pt x="3345" y="11874"/>
                      <a:pt x="3358" y="11887"/>
                    </a:cubicBezTo>
                    <a:cubicBezTo>
                      <a:pt x="2922" y="11752"/>
                      <a:pt x="2419" y="11667"/>
                      <a:pt x="1988" y="11667"/>
                    </a:cubicBezTo>
                    <a:cubicBezTo>
                      <a:pt x="1532" y="11667"/>
                      <a:pt x="1158" y="11762"/>
                      <a:pt x="1030" y="11995"/>
                    </a:cubicBezTo>
                    <a:cubicBezTo>
                      <a:pt x="782" y="12449"/>
                      <a:pt x="1300" y="12967"/>
                      <a:pt x="1843" y="13277"/>
                    </a:cubicBezTo>
                    <a:cubicBezTo>
                      <a:pt x="1649" y="13257"/>
                      <a:pt x="1446" y="13244"/>
                      <a:pt x="1250" y="13244"/>
                    </a:cubicBezTo>
                    <a:cubicBezTo>
                      <a:pt x="587" y="13244"/>
                      <a:pt x="1" y="13392"/>
                      <a:pt x="90" y="13904"/>
                    </a:cubicBezTo>
                    <a:cubicBezTo>
                      <a:pt x="188" y="14374"/>
                      <a:pt x="1310" y="14453"/>
                      <a:pt x="2174" y="14453"/>
                    </a:cubicBezTo>
                    <a:cubicBezTo>
                      <a:pt x="2611" y="14453"/>
                      <a:pt x="2982" y="14432"/>
                      <a:pt x="3121" y="14432"/>
                    </a:cubicBezTo>
                    <a:cubicBezTo>
                      <a:pt x="3522" y="14404"/>
                      <a:pt x="4177" y="14383"/>
                      <a:pt x="4789" y="14271"/>
                    </a:cubicBezTo>
                    <a:lnTo>
                      <a:pt x="4789" y="14271"/>
                    </a:lnTo>
                    <a:cubicBezTo>
                      <a:pt x="4276" y="14872"/>
                      <a:pt x="3981" y="15775"/>
                      <a:pt x="4267" y="16316"/>
                    </a:cubicBezTo>
                    <a:cubicBezTo>
                      <a:pt x="4459" y="16664"/>
                      <a:pt x="4831" y="16782"/>
                      <a:pt x="5249" y="16782"/>
                    </a:cubicBezTo>
                    <a:cubicBezTo>
                      <a:pt x="5857" y="16782"/>
                      <a:pt x="6561" y="16532"/>
                      <a:pt x="6944" y="16376"/>
                    </a:cubicBezTo>
                    <a:cubicBezTo>
                      <a:pt x="7929" y="15950"/>
                      <a:pt x="8604" y="15301"/>
                      <a:pt x="9224" y="14551"/>
                    </a:cubicBezTo>
                    <a:cubicBezTo>
                      <a:pt x="9306" y="14695"/>
                      <a:pt x="9412" y="14807"/>
                      <a:pt x="9533" y="14878"/>
                    </a:cubicBezTo>
                    <a:cubicBezTo>
                      <a:pt x="9690" y="14969"/>
                      <a:pt x="9844" y="15009"/>
                      <a:pt x="9991" y="15009"/>
                    </a:cubicBezTo>
                    <a:cubicBezTo>
                      <a:pt x="10624" y="15009"/>
                      <a:pt x="11123" y="14265"/>
                      <a:pt x="11227" y="13618"/>
                    </a:cubicBezTo>
                    <a:cubicBezTo>
                      <a:pt x="11259" y="13816"/>
                      <a:pt x="11352" y="14006"/>
                      <a:pt x="11442" y="14172"/>
                    </a:cubicBezTo>
                    <a:cubicBezTo>
                      <a:pt x="11736" y="14660"/>
                      <a:pt x="12239" y="14842"/>
                      <a:pt x="12768" y="14842"/>
                    </a:cubicBezTo>
                    <a:cubicBezTo>
                      <a:pt x="13193" y="14842"/>
                      <a:pt x="13636" y="14725"/>
                      <a:pt x="14003" y="14555"/>
                    </a:cubicBezTo>
                    <a:cubicBezTo>
                      <a:pt x="15179" y="14027"/>
                      <a:pt x="16001" y="13113"/>
                      <a:pt x="16061" y="11790"/>
                    </a:cubicBezTo>
                    <a:cubicBezTo>
                      <a:pt x="16061" y="11768"/>
                      <a:pt x="16063" y="11747"/>
                      <a:pt x="16063" y="11723"/>
                    </a:cubicBezTo>
                    <a:cubicBezTo>
                      <a:pt x="16335" y="11921"/>
                      <a:pt x="16680" y="12025"/>
                      <a:pt x="17050" y="12025"/>
                    </a:cubicBezTo>
                    <a:cubicBezTo>
                      <a:pt x="17301" y="12025"/>
                      <a:pt x="17564" y="11977"/>
                      <a:pt x="17824" y="11878"/>
                    </a:cubicBezTo>
                    <a:cubicBezTo>
                      <a:pt x="18841" y="11540"/>
                      <a:pt x="19785" y="10419"/>
                      <a:pt x="20009" y="9331"/>
                    </a:cubicBezTo>
                    <a:lnTo>
                      <a:pt x="20009" y="9331"/>
                    </a:lnTo>
                    <a:cubicBezTo>
                      <a:pt x="19968" y="9982"/>
                      <a:pt x="20083" y="10822"/>
                      <a:pt x="20677" y="11085"/>
                    </a:cubicBezTo>
                    <a:cubicBezTo>
                      <a:pt x="20823" y="11148"/>
                      <a:pt x="20961" y="11177"/>
                      <a:pt x="21092" y="11177"/>
                    </a:cubicBezTo>
                    <a:cubicBezTo>
                      <a:pt x="21888" y="11177"/>
                      <a:pt x="22410" y="10116"/>
                      <a:pt x="22684" y="9199"/>
                    </a:cubicBezTo>
                    <a:cubicBezTo>
                      <a:pt x="23173" y="9891"/>
                      <a:pt x="24161" y="10618"/>
                      <a:pt x="24861" y="10618"/>
                    </a:cubicBezTo>
                    <a:cubicBezTo>
                      <a:pt x="25038" y="10618"/>
                      <a:pt x="25197" y="10572"/>
                      <a:pt x="25324" y="10467"/>
                    </a:cubicBezTo>
                    <a:cubicBezTo>
                      <a:pt x="25710" y="10154"/>
                      <a:pt x="25695" y="9333"/>
                      <a:pt x="25447" y="8710"/>
                    </a:cubicBezTo>
                    <a:lnTo>
                      <a:pt x="25447" y="8710"/>
                    </a:lnTo>
                    <a:cubicBezTo>
                      <a:pt x="25977" y="8977"/>
                      <a:pt x="26697" y="9076"/>
                      <a:pt x="27089" y="9113"/>
                    </a:cubicBezTo>
                    <a:cubicBezTo>
                      <a:pt x="27311" y="9136"/>
                      <a:pt x="27561" y="9150"/>
                      <a:pt x="27824" y="9150"/>
                    </a:cubicBezTo>
                    <a:cubicBezTo>
                      <a:pt x="29111" y="9150"/>
                      <a:pt x="30743" y="8824"/>
                      <a:pt x="31262" y="7676"/>
                    </a:cubicBezTo>
                    <a:cubicBezTo>
                      <a:pt x="31665" y="8052"/>
                      <a:pt x="32161" y="8357"/>
                      <a:pt x="32615" y="8357"/>
                    </a:cubicBezTo>
                    <a:cubicBezTo>
                      <a:pt x="32861" y="8357"/>
                      <a:pt x="33095" y="8268"/>
                      <a:pt x="33297" y="8053"/>
                    </a:cubicBezTo>
                    <a:cubicBezTo>
                      <a:pt x="33585" y="7747"/>
                      <a:pt x="33641" y="7029"/>
                      <a:pt x="33475" y="6501"/>
                    </a:cubicBezTo>
                    <a:lnTo>
                      <a:pt x="33475" y="6501"/>
                    </a:lnTo>
                    <a:cubicBezTo>
                      <a:pt x="33870" y="6712"/>
                      <a:pt x="34488" y="6760"/>
                      <a:pt x="34769" y="6760"/>
                    </a:cubicBezTo>
                    <a:cubicBezTo>
                      <a:pt x="34853" y="6764"/>
                      <a:pt x="34937" y="6766"/>
                      <a:pt x="35020" y="6766"/>
                    </a:cubicBezTo>
                    <a:cubicBezTo>
                      <a:pt x="36710" y="6766"/>
                      <a:pt x="38199" y="5900"/>
                      <a:pt x="39236" y="4555"/>
                    </a:cubicBezTo>
                    <a:cubicBezTo>
                      <a:pt x="39437" y="4300"/>
                      <a:pt x="39663" y="3915"/>
                      <a:pt x="39818" y="3503"/>
                    </a:cubicBezTo>
                    <a:cubicBezTo>
                      <a:pt x="40099" y="2753"/>
                      <a:pt x="40139" y="1915"/>
                      <a:pt x="39318" y="1613"/>
                    </a:cubicBezTo>
                    <a:cubicBezTo>
                      <a:pt x="39150" y="1551"/>
                      <a:pt x="38978" y="1523"/>
                      <a:pt x="38804" y="1523"/>
                    </a:cubicBezTo>
                    <a:cubicBezTo>
                      <a:pt x="38503" y="1523"/>
                      <a:pt x="38198" y="1607"/>
                      <a:pt x="37911" y="1742"/>
                    </a:cubicBezTo>
                    <a:cubicBezTo>
                      <a:pt x="37726" y="1452"/>
                      <a:pt x="37324" y="1314"/>
                      <a:pt x="36898" y="1314"/>
                    </a:cubicBezTo>
                    <a:cubicBezTo>
                      <a:pt x="36747" y="1314"/>
                      <a:pt x="36594" y="1331"/>
                      <a:pt x="36445" y="1365"/>
                    </a:cubicBezTo>
                    <a:cubicBezTo>
                      <a:pt x="36435" y="1154"/>
                      <a:pt x="36391" y="949"/>
                      <a:pt x="36320" y="757"/>
                    </a:cubicBezTo>
                    <a:cubicBezTo>
                      <a:pt x="36112" y="184"/>
                      <a:pt x="35658" y="0"/>
                      <a:pt x="35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6"/>
              <p:cNvSpPr/>
              <p:nvPr/>
            </p:nvSpPr>
            <p:spPr>
              <a:xfrm>
                <a:off x="5613302" y="1272507"/>
                <a:ext cx="607669" cy="272327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4542" extrusionOk="0">
                    <a:moveTo>
                      <a:pt x="7184" y="448"/>
                    </a:moveTo>
                    <a:cubicBezTo>
                      <a:pt x="7250" y="448"/>
                      <a:pt x="7330" y="467"/>
                      <a:pt x="7421" y="506"/>
                    </a:cubicBezTo>
                    <a:cubicBezTo>
                      <a:pt x="7387" y="622"/>
                      <a:pt x="7350" y="736"/>
                      <a:pt x="7314" y="853"/>
                    </a:cubicBezTo>
                    <a:cubicBezTo>
                      <a:pt x="7189" y="1244"/>
                      <a:pt x="6967" y="1604"/>
                      <a:pt x="6716" y="1935"/>
                    </a:cubicBezTo>
                    <a:lnTo>
                      <a:pt x="6716" y="1935"/>
                    </a:lnTo>
                    <a:cubicBezTo>
                      <a:pt x="6708" y="1709"/>
                      <a:pt x="6734" y="1481"/>
                      <a:pt x="6766" y="1286"/>
                    </a:cubicBezTo>
                    <a:cubicBezTo>
                      <a:pt x="6798" y="1086"/>
                      <a:pt x="6865" y="892"/>
                      <a:pt x="6934" y="698"/>
                    </a:cubicBezTo>
                    <a:cubicBezTo>
                      <a:pt x="6960" y="532"/>
                      <a:pt x="7045" y="448"/>
                      <a:pt x="7184" y="448"/>
                    </a:cubicBezTo>
                    <a:close/>
                    <a:moveTo>
                      <a:pt x="7447" y="0"/>
                    </a:moveTo>
                    <a:cubicBezTo>
                      <a:pt x="7367" y="0"/>
                      <a:pt x="7265" y="31"/>
                      <a:pt x="7135" y="101"/>
                    </a:cubicBezTo>
                    <a:cubicBezTo>
                      <a:pt x="6497" y="450"/>
                      <a:pt x="6407" y="1588"/>
                      <a:pt x="6484" y="2226"/>
                    </a:cubicBezTo>
                    <a:lnTo>
                      <a:pt x="6484" y="2226"/>
                    </a:lnTo>
                    <a:cubicBezTo>
                      <a:pt x="6438" y="2281"/>
                      <a:pt x="6392" y="2336"/>
                      <a:pt x="6346" y="2390"/>
                    </a:cubicBezTo>
                    <a:cubicBezTo>
                      <a:pt x="5366" y="3526"/>
                      <a:pt x="3852" y="4401"/>
                      <a:pt x="2327" y="4401"/>
                    </a:cubicBezTo>
                    <a:cubicBezTo>
                      <a:pt x="2217" y="4401"/>
                      <a:pt x="2108" y="4397"/>
                      <a:pt x="1999" y="4387"/>
                    </a:cubicBezTo>
                    <a:cubicBezTo>
                      <a:pt x="1" y="4217"/>
                      <a:pt x="915" y="2627"/>
                      <a:pt x="1925" y="1874"/>
                    </a:cubicBezTo>
                    <a:cubicBezTo>
                      <a:pt x="1981" y="1835"/>
                      <a:pt x="1939" y="1819"/>
                      <a:pt x="1879" y="1819"/>
                    </a:cubicBezTo>
                    <a:cubicBezTo>
                      <a:pt x="1821" y="1819"/>
                      <a:pt x="1747" y="1833"/>
                      <a:pt x="1721" y="1853"/>
                    </a:cubicBezTo>
                    <a:cubicBezTo>
                      <a:pt x="1143" y="2282"/>
                      <a:pt x="389" y="2939"/>
                      <a:pt x="492" y="3732"/>
                    </a:cubicBezTo>
                    <a:cubicBezTo>
                      <a:pt x="577" y="4386"/>
                      <a:pt x="1578" y="4541"/>
                      <a:pt x="2238" y="4541"/>
                    </a:cubicBezTo>
                    <a:cubicBezTo>
                      <a:pt x="2370" y="4541"/>
                      <a:pt x="2488" y="4535"/>
                      <a:pt x="2583" y="4525"/>
                    </a:cubicBezTo>
                    <a:cubicBezTo>
                      <a:pt x="4060" y="4369"/>
                      <a:pt x="5515" y="3585"/>
                      <a:pt x="6531" y="2452"/>
                    </a:cubicBezTo>
                    <a:lnTo>
                      <a:pt x="6531" y="2452"/>
                    </a:lnTo>
                    <a:cubicBezTo>
                      <a:pt x="6714" y="3055"/>
                      <a:pt x="7304" y="3266"/>
                      <a:pt x="7896" y="3266"/>
                    </a:cubicBezTo>
                    <a:cubicBezTo>
                      <a:pt x="8034" y="3266"/>
                      <a:pt x="8172" y="3255"/>
                      <a:pt x="8305" y="3234"/>
                    </a:cubicBezTo>
                    <a:cubicBezTo>
                      <a:pt x="9139" y="3105"/>
                      <a:pt x="9732" y="2385"/>
                      <a:pt x="10124" y="1700"/>
                    </a:cubicBezTo>
                    <a:cubicBezTo>
                      <a:pt x="10135" y="1679"/>
                      <a:pt x="10106" y="1670"/>
                      <a:pt x="10063" y="1670"/>
                    </a:cubicBezTo>
                    <a:cubicBezTo>
                      <a:pt x="9996" y="1670"/>
                      <a:pt x="9895" y="1694"/>
                      <a:pt x="9870" y="1736"/>
                    </a:cubicBezTo>
                    <a:cubicBezTo>
                      <a:pt x="9482" y="2416"/>
                      <a:pt x="8727" y="3173"/>
                      <a:pt x="7936" y="3173"/>
                    </a:cubicBezTo>
                    <a:cubicBezTo>
                      <a:pt x="7646" y="3173"/>
                      <a:pt x="7351" y="3072"/>
                      <a:pt x="7068" y="2827"/>
                    </a:cubicBezTo>
                    <a:cubicBezTo>
                      <a:pt x="6882" y="2668"/>
                      <a:pt x="6786" y="2444"/>
                      <a:pt x="6743" y="2202"/>
                    </a:cubicBezTo>
                    <a:lnTo>
                      <a:pt x="6743" y="2202"/>
                    </a:lnTo>
                    <a:cubicBezTo>
                      <a:pt x="7083" y="1779"/>
                      <a:pt x="7363" y="1313"/>
                      <a:pt x="7564" y="818"/>
                    </a:cubicBezTo>
                    <a:cubicBezTo>
                      <a:pt x="7711" y="454"/>
                      <a:pt x="7753" y="0"/>
                      <a:pt x="7447" y="0"/>
                    </a:cubicBezTo>
                    <a:close/>
                  </a:path>
                </a:pathLst>
              </a:custGeom>
              <a:solidFill>
                <a:srgbClr val="AFE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6"/>
              <p:cNvSpPr/>
              <p:nvPr/>
            </p:nvSpPr>
            <p:spPr>
              <a:xfrm>
                <a:off x="5478336" y="1175494"/>
                <a:ext cx="486495" cy="185029"/>
              </a:xfrm>
              <a:custGeom>
                <a:avLst/>
                <a:gdLst/>
                <a:ahLst/>
                <a:cxnLst/>
                <a:rect l="l" t="t" r="r" b="b"/>
                <a:pathLst>
                  <a:path w="8114" h="3086" extrusionOk="0">
                    <a:moveTo>
                      <a:pt x="5205" y="1595"/>
                    </a:moveTo>
                    <a:cubicBezTo>
                      <a:pt x="5233" y="1663"/>
                      <a:pt x="5256" y="1734"/>
                      <a:pt x="5276" y="1807"/>
                    </a:cubicBezTo>
                    <a:cubicBezTo>
                      <a:pt x="5325" y="2003"/>
                      <a:pt x="5306" y="2206"/>
                      <a:pt x="5248" y="2395"/>
                    </a:cubicBezTo>
                    <a:cubicBezTo>
                      <a:pt x="5184" y="2411"/>
                      <a:pt x="5129" y="2419"/>
                      <a:pt x="5082" y="2419"/>
                    </a:cubicBezTo>
                    <a:cubicBezTo>
                      <a:pt x="4906" y="2419"/>
                      <a:pt x="4856" y="2306"/>
                      <a:pt x="4931" y="2081"/>
                    </a:cubicBezTo>
                    <a:cubicBezTo>
                      <a:pt x="4974" y="1921"/>
                      <a:pt x="5047" y="1779"/>
                      <a:pt x="5155" y="1652"/>
                    </a:cubicBezTo>
                    <a:cubicBezTo>
                      <a:pt x="5170" y="1631"/>
                      <a:pt x="5187" y="1613"/>
                      <a:pt x="5205" y="1595"/>
                    </a:cubicBezTo>
                    <a:close/>
                    <a:moveTo>
                      <a:pt x="2607" y="1"/>
                    </a:moveTo>
                    <a:cubicBezTo>
                      <a:pt x="2167" y="1"/>
                      <a:pt x="1745" y="78"/>
                      <a:pt x="1396" y="238"/>
                    </a:cubicBezTo>
                    <a:cubicBezTo>
                      <a:pt x="0" y="878"/>
                      <a:pt x="829" y="3085"/>
                      <a:pt x="2202" y="3085"/>
                    </a:cubicBezTo>
                    <a:cubicBezTo>
                      <a:pt x="2328" y="3085"/>
                      <a:pt x="2459" y="3067"/>
                      <a:pt x="2592" y="3027"/>
                    </a:cubicBezTo>
                    <a:cubicBezTo>
                      <a:pt x="2714" y="2992"/>
                      <a:pt x="2719" y="2923"/>
                      <a:pt x="2636" y="2923"/>
                    </a:cubicBezTo>
                    <a:cubicBezTo>
                      <a:pt x="2618" y="2923"/>
                      <a:pt x="2595" y="2926"/>
                      <a:pt x="2569" y="2934"/>
                    </a:cubicBezTo>
                    <a:cubicBezTo>
                      <a:pt x="2451" y="2969"/>
                      <a:pt x="2339" y="2986"/>
                      <a:pt x="2231" y="2986"/>
                    </a:cubicBezTo>
                    <a:cubicBezTo>
                      <a:pt x="1023" y="2986"/>
                      <a:pt x="462" y="919"/>
                      <a:pt x="1547" y="283"/>
                    </a:cubicBezTo>
                    <a:cubicBezTo>
                      <a:pt x="1797" y="137"/>
                      <a:pt x="2089" y="75"/>
                      <a:pt x="2397" y="75"/>
                    </a:cubicBezTo>
                    <a:cubicBezTo>
                      <a:pt x="3206" y="75"/>
                      <a:pt x="4125" y="500"/>
                      <a:pt x="4670" y="910"/>
                    </a:cubicBezTo>
                    <a:cubicBezTo>
                      <a:pt x="4876" y="1068"/>
                      <a:pt x="5039" y="1259"/>
                      <a:pt x="5151" y="1480"/>
                    </a:cubicBezTo>
                    <a:lnTo>
                      <a:pt x="5151" y="1480"/>
                    </a:lnTo>
                    <a:cubicBezTo>
                      <a:pt x="5105" y="1508"/>
                      <a:pt x="5061" y="1540"/>
                      <a:pt x="5021" y="1576"/>
                    </a:cubicBezTo>
                    <a:cubicBezTo>
                      <a:pt x="4687" y="1878"/>
                      <a:pt x="4457" y="2623"/>
                      <a:pt x="5026" y="2623"/>
                    </a:cubicBezTo>
                    <a:cubicBezTo>
                      <a:pt x="5067" y="2623"/>
                      <a:pt x="5112" y="2619"/>
                      <a:pt x="5161" y="2611"/>
                    </a:cubicBezTo>
                    <a:cubicBezTo>
                      <a:pt x="5685" y="2524"/>
                      <a:pt x="5602" y="1884"/>
                      <a:pt x="5433" y="1471"/>
                    </a:cubicBezTo>
                    <a:lnTo>
                      <a:pt x="5433" y="1471"/>
                    </a:lnTo>
                    <a:cubicBezTo>
                      <a:pt x="5505" y="1452"/>
                      <a:pt x="5584" y="1443"/>
                      <a:pt x="5667" y="1443"/>
                    </a:cubicBezTo>
                    <a:cubicBezTo>
                      <a:pt x="6154" y="1443"/>
                      <a:pt x="6790" y="1738"/>
                      <a:pt x="7058" y="1891"/>
                    </a:cubicBezTo>
                    <a:cubicBezTo>
                      <a:pt x="7474" y="2128"/>
                      <a:pt x="7737" y="2523"/>
                      <a:pt x="7601" y="3001"/>
                    </a:cubicBezTo>
                    <a:cubicBezTo>
                      <a:pt x="7594" y="3025"/>
                      <a:pt x="7623" y="3035"/>
                      <a:pt x="7663" y="3035"/>
                    </a:cubicBezTo>
                    <a:cubicBezTo>
                      <a:pt x="7734" y="3035"/>
                      <a:pt x="7840" y="3004"/>
                      <a:pt x="7853" y="2960"/>
                    </a:cubicBezTo>
                    <a:cubicBezTo>
                      <a:pt x="8113" y="2065"/>
                      <a:pt x="6840" y="1314"/>
                      <a:pt x="5845" y="1314"/>
                    </a:cubicBezTo>
                    <a:cubicBezTo>
                      <a:pt x="5683" y="1314"/>
                      <a:pt x="5529" y="1333"/>
                      <a:pt x="5390" y="1376"/>
                    </a:cubicBezTo>
                    <a:lnTo>
                      <a:pt x="5390" y="1376"/>
                    </a:lnTo>
                    <a:cubicBezTo>
                      <a:pt x="5370" y="1334"/>
                      <a:pt x="5350" y="1297"/>
                      <a:pt x="5329" y="1264"/>
                    </a:cubicBezTo>
                    <a:cubicBezTo>
                      <a:pt x="4824" y="446"/>
                      <a:pt x="3664" y="1"/>
                      <a:pt x="26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6"/>
              <p:cNvSpPr/>
              <p:nvPr/>
            </p:nvSpPr>
            <p:spPr>
              <a:xfrm>
                <a:off x="6466747" y="1146055"/>
                <a:ext cx="88437" cy="222562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3712" extrusionOk="0">
                    <a:moveTo>
                      <a:pt x="841" y="0"/>
                    </a:moveTo>
                    <a:cubicBezTo>
                      <a:pt x="164" y="837"/>
                      <a:pt x="0" y="1919"/>
                      <a:pt x="196" y="2986"/>
                    </a:cubicBezTo>
                    <a:cubicBezTo>
                      <a:pt x="229" y="3126"/>
                      <a:pt x="308" y="3492"/>
                      <a:pt x="453" y="3712"/>
                    </a:cubicBezTo>
                    <a:cubicBezTo>
                      <a:pt x="897" y="3307"/>
                      <a:pt x="1267" y="2845"/>
                      <a:pt x="1379" y="2216"/>
                    </a:cubicBezTo>
                    <a:cubicBezTo>
                      <a:pt x="1474" y="1654"/>
                      <a:pt x="1267" y="710"/>
                      <a:pt x="8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6"/>
              <p:cNvSpPr/>
              <p:nvPr/>
            </p:nvSpPr>
            <p:spPr>
              <a:xfrm>
                <a:off x="5402429" y="1531526"/>
                <a:ext cx="166982" cy="149174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2488" extrusionOk="0">
                    <a:moveTo>
                      <a:pt x="2785" y="1"/>
                    </a:moveTo>
                    <a:cubicBezTo>
                      <a:pt x="1940" y="24"/>
                      <a:pt x="1037" y="380"/>
                      <a:pt x="636" y="792"/>
                    </a:cubicBezTo>
                    <a:cubicBezTo>
                      <a:pt x="192" y="1259"/>
                      <a:pt x="52" y="1854"/>
                      <a:pt x="0" y="2488"/>
                    </a:cubicBezTo>
                    <a:cubicBezTo>
                      <a:pt x="4" y="2488"/>
                      <a:pt x="8" y="2488"/>
                      <a:pt x="13" y="2488"/>
                    </a:cubicBezTo>
                    <a:cubicBezTo>
                      <a:pt x="282" y="2488"/>
                      <a:pt x="621" y="2349"/>
                      <a:pt x="755" y="2298"/>
                    </a:cubicBezTo>
                    <a:cubicBezTo>
                      <a:pt x="1750" y="1863"/>
                      <a:pt x="2533" y="1089"/>
                      <a:pt x="27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6"/>
              <p:cNvSpPr/>
              <p:nvPr/>
            </p:nvSpPr>
            <p:spPr>
              <a:xfrm>
                <a:off x="5852355" y="941597"/>
                <a:ext cx="97911" cy="221303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3691" extrusionOk="0">
                    <a:moveTo>
                      <a:pt x="430" y="1"/>
                    </a:moveTo>
                    <a:cubicBezTo>
                      <a:pt x="277" y="227"/>
                      <a:pt x="206" y="596"/>
                      <a:pt x="178" y="736"/>
                    </a:cubicBezTo>
                    <a:cubicBezTo>
                      <a:pt x="1" y="1811"/>
                      <a:pt x="223" y="2887"/>
                      <a:pt x="999" y="3691"/>
                    </a:cubicBezTo>
                    <a:cubicBezTo>
                      <a:pt x="1441" y="2969"/>
                      <a:pt x="1632" y="2018"/>
                      <a:pt x="1505" y="1458"/>
                    </a:cubicBezTo>
                    <a:cubicBezTo>
                      <a:pt x="1357" y="833"/>
                      <a:pt x="934" y="389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6"/>
              <p:cNvSpPr/>
              <p:nvPr/>
            </p:nvSpPr>
            <p:spPr>
              <a:xfrm>
                <a:off x="7643726" y="860054"/>
                <a:ext cx="223701" cy="8442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1408" extrusionOk="0">
                    <a:moveTo>
                      <a:pt x="1720" y="0"/>
                    </a:moveTo>
                    <a:cubicBezTo>
                      <a:pt x="1669" y="0"/>
                      <a:pt x="1620" y="3"/>
                      <a:pt x="1573" y="7"/>
                    </a:cubicBezTo>
                    <a:cubicBezTo>
                      <a:pt x="933" y="83"/>
                      <a:pt x="444" y="449"/>
                      <a:pt x="0" y="904"/>
                    </a:cubicBezTo>
                    <a:cubicBezTo>
                      <a:pt x="205" y="1083"/>
                      <a:pt x="563" y="1199"/>
                      <a:pt x="701" y="1244"/>
                    </a:cubicBezTo>
                    <a:cubicBezTo>
                      <a:pt x="1068" y="1351"/>
                      <a:pt x="1441" y="1408"/>
                      <a:pt x="1810" y="1408"/>
                    </a:cubicBezTo>
                    <a:cubicBezTo>
                      <a:pt x="2489" y="1408"/>
                      <a:pt x="3152" y="1213"/>
                      <a:pt x="3731" y="775"/>
                    </a:cubicBezTo>
                    <a:cubicBezTo>
                      <a:pt x="3119" y="296"/>
                      <a:pt x="2293" y="0"/>
                      <a:pt x="17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6"/>
              <p:cNvSpPr/>
              <p:nvPr/>
            </p:nvSpPr>
            <p:spPr>
              <a:xfrm>
                <a:off x="6750469" y="842366"/>
                <a:ext cx="111581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3402" extrusionOk="0">
                    <a:moveTo>
                      <a:pt x="87" y="1"/>
                    </a:moveTo>
                    <a:cubicBezTo>
                      <a:pt x="1" y="259"/>
                      <a:pt x="33" y="634"/>
                      <a:pt x="42" y="777"/>
                    </a:cubicBezTo>
                    <a:cubicBezTo>
                      <a:pt x="163" y="1861"/>
                      <a:pt x="665" y="2835"/>
                      <a:pt x="1633" y="3402"/>
                    </a:cubicBezTo>
                    <a:cubicBezTo>
                      <a:pt x="1861" y="2587"/>
                      <a:pt x="1788" y="1621"/>
                      <a:pt x="1516" y="1115"/>
                    </a:cubicBezTo>
                    <a:cubicBezTo>
                      <a:pt x="1204" y="550"/>
                      <a:pt x="678" y="238"/>
                      <a:pt x="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6"/>
              <p:cNvSpPr/>
              <p:nvPr/>
            </p:nvSpPr>
            <p:spPr>
              <a:xfrm>
                <a:off x="7617344" y="691691"/>
                <a:ext cx="140780" cy="177594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62" extrusionOk="0">
                    <a:moveTo>
                      <a:pt x="2276" y="1"/>
                    </a:moveTo>
                    <a:lnTo>
                      <a:pt x="2276" y="1"/>
                    </a:lnTo>
                    <a:cubicBezTo>
                      <a:pt x="2007" y="46"/>
                      <a:pt x="1692" y="248"/>
                      <a:pt x="1567" y="324"/>
                    </a:cubicBezTo>
                    <a:cubicBezTo>
                      <a:pt x="671" y="938"/>
                      <a:pt x="46" y="1841"/>
                      <a:pt x="0" y="2962"/>
                    </a:cubicBezTo>
                    <a:cubicBezTo>
                      <a:pt x="828" y="2781"/>
                      <a:pt x="1649" y="2264"/>
                      <a:pt x="1966" y="1785"/>
                    </a:cubicBezTo>
                    <a:cubicBezTo>
                      <a:pt x="2317" y="1246"/>
                      <a:pt x="2348" y="634"/>
                      <a:pt x="2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6"/>
              <p:cNvSpPr/>
              <p:nvPr/>
            </p:nvSpPr>
            <p:spPr>
              <a:xfrm>
                <a:off x="5757681" y="1028177"/>
                <a:ext cx="101628" cy="109303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823" extrusionOk="0">
                    <a:moveTo>
                      <a:pt x="4" y="1"/>
                    </a:moveTo>
                    <a:cubicBezTo>
                      <a:pt x="0" y="423"/>
                      <a:pt x="56" y="824"/>
                      <a:pt x="319" y="1163"/>
                    </a:cubicBezTo>
                    <a:cubicBezTo>
                      <a:pt x="561" y="1460"/>
                      <a:pt x="1134" y="1755"/>
                      <a:pt x="1694" y="1822"/>
                    </a:cubicBezTo>
                    <a:cubicBezTo>
                      <a:pt x="1595" y="1087"/>
                      <a:pt x="1125" y="527"/>
                      <a:pt x="492" y="173"/>
                    </a:cubicBezTo>
                    <a:cubicBezTo>
                      <a:pt x="405" y="130"/>
                      <a:pt x="186" y="14"/>
                      <a:pt x="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6"/>
              <p:cNvSpPr/>
              <p:nvPr/>
            </p:nvSpPr>
            <p:spPr>
              <a:xfrm>
                <a:off x="6802453" y="714415"/>
                <a:ext cx="64274" cy="1485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2478" extrusionOk="0">
                    <a:moveTo>
                      <a:pt x="716" y="1"/>
                    </a:moveTo>
                    <a:cubicBezTo>
                      <a:pt x="399" y="279"/>
                      <a:pt x="136" y="591"/>
                      <a:pt x="61" y="1012"/>
                    </a:cubicBezTo>
                    <a:cubicBezTo>
                      <a:pt x="0" y="1389"/>
                      <a:pt x="164" y="2014"/>
                      <a:pt x="485" y="2477"/>
                    </a:cubicBezTo>
                    <a:cubicBezTo>
                      <a:pt x="966" y="1910"/>
                      <a:pt x="1072" y="1186"/>
                      <a:pt x="912" y="482"/>
                    </a:cubicBezTo>
                    <a:cubicBezTo>
                      <a:pt x="888" y="387"/>
                      <a:pt x="826" y="145"/>
                      <a:pt x="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6"/>
              <p:cNvSpPr/>
              <p:nvPr/>
            </p:nvSpPr>
            <p:spPr>
              <a:xfrm>
                <a:off x="6712096" y="698047"/>
                <a:ext cx="80043" cy="13712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287" extrusionOk="0">
                    <a:moveTo>
                      <a:pt x="1" y="0"/>
                    </a:moveTo>
                    <a:cubicBezTo>
                      <a:pt x="20" y="550"/>
                      <a:pt x="210" y="1201"/>
                      <a:pt x="430" y="1541"/>
                    </a:cubicBezTo>
                    <a:cubicBezTo>
                      <a:pt x="678" y="1918"/>
                      <a:pt x="994" y="2127"/>
                      <a:pt x="1331" y="2287"/>
                    </a:cubicBezTo>
                    <a:cubicBezTo>
                      <a:pt x="1335" y="2112"/>
                      <a:pt x="1260" y="1862"/>
                      <a:pt x="1229" y="1765"/>
                    </a:cubicBezTo>
                    <a:cubicBezTo>
                      <a:pt x="994" y="1035"/>
                      <a:pt x="583" y="38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6"/>
              <p:cNvSpPr/>
              <p:nvPr/>
            </p:nvSpPr>
            <p:spPr>
              <a:xfrm>
                <a:off x="6903902" y="846683"/>
                <a:ext cx="679079" cy="281021"/>
              </a:xfrm>
              <a:custGeom>
                <a:avLst/>
                <a:gdLst/>
                <a:ahLst/>
                <a:cxnLst/>
                <a:rect l="l" t="t" r="r" b="b"/>
                <a:pathLst>
                  <a:path w="11326" h="4687" extrusionOk="0">
                    <a:moveTo>
                      <a:pt x="9144" y="1120"/>
                    </a:moveTo>
                    <a:cubicBezTo>
                      <a:pt x="9230" y="1120"/>
                      <a:pt x="9321" y="1180"/>
                      <a:pt x="9380" y="1327"/>
                    </a:cubicBezTo>
                    <a:cubicBezTo>
                      <a:pt x="9449" y="1502"/>
                      <a:pt x="9382" y="1683"/>
                      <a:pt x="9247" y="1857"/>
                    </a:cubicBezTo>
                    <a:lnTo>
                      <a:pt x="9247" y="1857"/>
                    </a:lnTo>
                    <a:cubicBezTo>
                      <a:pt x="9148" y="1788"/>
                      <a:pt x="9060" y="1699"/>
                      <a:pt x="8988" y="1586"/>
                    </a:cubicBezTo>
                    <a:cubicBezTo>
                      <a:pt x="8834" y="1345"/>
                      <a:pt x="8978" y="1120"/>
                      <a:pt x="9144" y="1120"/>
                    </a:cubicBezTo>
                    <a:close/>
                    <a:moveTo>
                      <a:pt x="6757" y="262"/>
                    </a:moveTo>
                    <a:cubicBezTo>
                      <a:pt x="6892" y="262"/>
                      <a:pt x="7006" y="352"/>
                      <a:pt x="7063" y="590"/>
                    </a:cubicBezTo>
                    <a:cubicBezTo>
                      <a:pt x="7212" y="1220"/>
                      <a:pt x="6826" y="1892"/>
                      <a:pt x="6300" y="2478"/>
                    </a:cubicBezTo>
                    <a:lnTo>
                      <a:pt x="6300" y="2478"/>
                    </a:lnTo>
                    <a:cubicBezTo>
                      <a:pt x="6100" y="2312"/>
                      <a:pt x="5942" y="2100"/>
                      <a:pt x="5854" y="1851"/>
                    </a:cubicBezTo>
                    <a:cubicBezTo>
                      <a:pt x="5751" y="1554"/>
                      <a:pt x="5822" y="1222"/>
                      <a:pt x="5944" y="948"/>
                    </a:cubicBezTo>
                    <a:cubicBezTo>
                      <a:pt x="6053" y="706"/>
                      <a:pt x="6457" y="262"/>
                      <a:pt x="6757" y="262"/>
                    </a:cubicBezTo>
                    <a:close/>
                    <a:moveTo>
                      <a:pt x="6825" y="0"/>
                    </a:moveTo>
                    <a:cubicBezTo>
                      <a:pt x="6289" y="0"/>
                      <a:pt x="5702" y="865"/>
                      <a:pt x="5589" y="1252"/>
                    </a:cubicBezTo>
                    <a:cubicBezTo>
                      <a:pt x="5401" y="1894"/>
                      <a:pt x="5687" y="2360"/>
                      <a:pt x="6148" y="2642"/>
                    </a:cubicBezTo>
                    <a:lnTo>
                      <a:pt x="6148" y="2642"/>
                    </a:lnTo>
                    <a:cubicBezTo>
                      <a:pt x="5675" y="3132"/>
                      <a:pt x="5126" y="3549"/>
                      <a:pt x="4753" y="3812"/>
                    </a:cubicBezTo>
                    <a:cubicBezTo>
                      <a:pt x="4096" y="4272"/>
                      <a:pt x="3275" y="4552"/>
                      <a:pt x="2471" y="4552"/>
                    </a:cubicBezTo>
                    <a:cubicBezTo>
                      <a:pt x="2369" y="4552"/>
                      <a:pt x="2267" y="4548"/>
                      <a:pt x="2166" y="4539"/>
                    </a:cubicBezTo>
                    <a:cubicBezTo>
                      <a:pt x="1289" y="4459"/>
                      <a:pt x="399" y="3284"/>
                      <a:pt x="1414" y="2672"/>
                    </a:cubicBezTo>
                    <a:cubicBezTo>
                      <a:pt x="1502" y="2614"/>
                      <a:pt x="1448" y="2590"/>
                      <a:pt x="1378" y="2590"/>
                    </a:cubicBezTo>
                    <a:cubicBezTo>
                      <a:pt x="1334" y="2590"/>
                      <a:pt x="1284" y="2599"/>
                      <a:pt x="1257" y="2614"/>
                    </a:cubicBezTo>
                    <a:cubicBezTo>
                      <a:pt x="0" y="3373"/>
                      <a:pt x="1153" y="4575"/>
                      <a:pt x="2199" y="4675"/>
                    </a:cubicBezTo>
                    <a:cubicBezTo>
                      <a:pt x="2287" y="4682"/>
                      <a:pt x="2376" y="4686"/>
                      <a:pt x="2465" y="4686"/>
                    </a:cubicBezTo>
                    <a:cubicBezTo>
                      <a:pt x="3530" y="4686"/>
                      <a:pt x="4587" y="4132"/>
                      <a:pt x="5395" y="3496"/>
                    </a:cubicBezTo>
                    <a:cubicBezTo>
                      <a:pt x="5702" y="3255"/>
                      <a:pt x="5991" y="2990"/>
                      <a:pt x="6256" y="2704"/>
                    </a:cubicBezTo>
                    <a:lnTo>
                      <a:pt x="6256" y="2704"/>
                    </a:lnTo>
                    <a:cubicBezTo>
                      <a:pt x="6588" y="2878"/>
                      <a:pt x="6992" y="2967"/>
                      <a:pt x="7371" y="2967"/>
                    </a:cubicBezTo>
                    <a:cubicBezTo>
                      <a:pt x="7559" y="2967"/>
                      <a:pt x="7742" y="2945"/>
                      <a:pt x="7906" y="2901"/>
                    </a:cubicBezTo>
                    <a:cubicBezTo>
                      <a:pt x="8241" y="2811"/>
                      <a:pt x="8815" y="2515"/>
                      <a:pt x="9208" y="2139"/>
                    </a:cubicBezTo>
                    <a:lnTo>
                      <a:pt x="9208" y="2139"/>
                    </a:lnTo>
                    <a:cubicBezTo>
                      <a:pt x="9343" y="2200"/>
                      <a:pt x="9492" y="2227"/>
                      <a:pt x="9648" y="2227"/>
                    </a:cubicBezTo>
                    <a:cubicBezTo>
                      <a:pt x="10306" y="2227"/>
                      <a:pt x="11074" y="1739"/>
                      <a:pt x="11315" y="1271"/>
                    </a:cubicBezTo>
                    <a:cubicBezTo>
                      <a:pt x="11325" y="1251"/>
                      <a:pt x="11296" y="1241"/>
                      <a:pt x="11254" y="1241"/>
                    </a:cubicBezTo>
                    <a:cubicBezTo>
                      <a:pt x="11185" y="1241"/>
                      <a:pt x="11082" y="1267"/>
                      <a:pt x="11061" y="1312"/>
                    </a:cubicBezTo>
                    <a:cubicBezTo>
                      <a:pt x="10832" y="1753"/>
                      <a:pt x="10322" y="2032"/>
                      <a:pt x="9841" y="2032"/>
                    </a:cubicBezTo>
                    <a:cubicBezTo>
                      <a:pt x="9685" y="2032"/>
                      <a:pt x="9532" y="2003"/>
                      <a:pt x="9393" y="1939"/>
                    </a:cubicBezTo>
                    <a:lnTo>
                      <a:pt x="9393" y="1939"/>
                    </a:lnTo>
                    <a:cubicBezTo>
                      <a:pt x="9595" y="1687"/>
                      <a:pt x="9696" y="1411"/>
                      <a:pt x="9591" y="1144"/>
                    </a:cubicBezTo>
                    <a:cubicBezTo>
                      <a:pt x="9496" y="905"/>
                      <a:pt x="9317" y="801"/>
                      <a:pt x="9142" y="801"/>
                    </a:cubicBezTo>
                    <a:cubicBezTo>
                      <a:pt x="8791" y="801"/>
                      <a:pt x="8452" y="1218"/>
                      <a:pt x="8822" y="1799"/>
                    </a:cubicBezTo>
                    <a:cubicBezTo>
                      <a:pt x="8890" y="1906"/>
                      <a:pt x="8971" y="1991"/>
                      <a:pt x="9062" y="2055"/>
                    </a:cubicBezTo>
                    <a:lnTo>
                      <a:pt x="9062" y="2055"/>
                    </a:lnTo>
                    <a:cubicBezTo>
                      <a:pt x="8749" y="2345"/>
                      <a:pt x="8306" y="2589"/>
                      <a:pt x="8108" y="2696"/>
                    </a:cubicBezTo>
                    <a:cubicBezTo>
                      <a:pt x="7887" y="2816"/>
                      <a:pt x="7642" y="2872"/>
                      <a:pt x="7396" y="2872"/>
                    </a:cubicBezTo>
                    <a:cubicBezTo>
                      <a:pt x="7039" y="2872"/>
                      <a:pt x="6682" y="2755"/>
                      <a:pt x="6393" y="2550"/>
                    </a:cubicBezTo>
                    <a:lnTo>
                      <a:pt x="6393" y="2550"/>
                    </a:lnTo>
                    <a:cubicBezTo>
                      <a:pt x="6590" y="2322"/>
                      <a:pt x="6772" y="2083"/>
                      <a:pt x="6936" y="1832"/>
                    </a:cubicBezTo>
                    <a:cubicBezTo>
                      <a:pt x="7171" y="1474"/>
                      <a:pt x="7591" y="564"/>
                      <a:pt x="7188" y="161"/>
                    </a:cubicBezTo>
                    <a:cubicBezTo>
                      <a:pt x="7074" y="48"/>
                      <a:pt x="6951" y="0"/>
                      <a:pt x="68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6"/>
              <p:cNvSpPr/>
              <p:nvPr/>
            </p:nvSpPr>
            <p:spPr>
              <a:xfrm>
                <a:off x="6498824" y="856576"/>
                <a:ext cx="207933" cy="318374"/>
              </a:xfrm>
              <a:custGeom>
                <a:avLst/>
                <a:gdLst/>
                <a:ahLst/>
                <a:cxnLst/>
                <a:rect l="l" t="t" r="r" b="b"/>
                <a:pathLst>
                  <a:path w="3468" h="5310" extrusionOk="0">
                    <a:moveTo>
                      <a:pt x="1597" y="2661"/>
                    </a:moveTo>
                    <a:cubicBezTo>
                      <a:pt x="1699" y="2702"/>
                      <a:pt x="1795" y="2773"/>
                      <a:pt x="1885" y="2874"/>
                    </a:cubicBezTo>
                    <a:cubicBezTo>
                      <a:pt x="2000" y="2940"/>
                      <a:pt x="2021" y="3029"/>
                      <a:pt x="1952" y="3143"/>
                    </a:cubicBezTo>
                    <a:cubicBezTo>
                      <a:pt x="1803" y="3014"/>
                      <a:pt x="1685" y="2848"/>
                      <a:pt x="1597" y="2661"/>
                    </a:cubicBezTo>
                    <a:close/>
                    <a:moveTo>
                      <a:pt x="2601" y="0"/>
                    </a:moveTo>
                    <a:cubicBezTo>
                      <a:pt x="1789" y="0"/>
                      <a:pt x="1222" y="648"/>
                      <a:pt x="1148" y="1634"/>
                    </a:cubicBezTo>
                    <a:cubicBezTo>
                      <a:pt x="1139" y="1763"/>
                      <a:pt x="1198" y="2069"/>
                      <a:pt x="1303" y="2392"/>
                    </a:cubicBezTo>
                    <a:lnTo>
                      <a:pt x="1303" y="2392"/>
                    </a:lnTo>
                    <a:cubicBezTo>
                      <a:pt x="1293" y="2392"/>
                      <a:pt x="1284" y="2391"/>
                      <a:pt x="1274" y="2391"/>
                    </a:cubicBezTo>
                    <a:cubicBezTo>
                      <a:pt x="886" y="2391"/>
                      <a:pt x="588" y="2734"/>
                      <a:pt x="431" y="3055"/>
                    </a:cubicBezTo>
                    <a:cubicBezTo>
                      <a:pt x="0" y="3932"/>
                      <a:pt x="850" y="5310"/>
                      <a:pt x="1818" y="5310"/>
                    </a:cubicBezTo>
                    <a:cubicBezTo>
                      <a:pt x="1936" y="5310"/>
                      <a:pt x="2057" y="5289"/>
                      <a:pt x="2176" y="5244"/>
                    </a:cubicBezTo>
                    <a:cubicBezTo>
                      <a:pt x="2314" y="5192"/>
                      <a:pt x="2230" y="5109"/>
                      <a:pt x="2128" y="5109"/>
                    </a:cubicBezTo>
                    <a:cubicBezTo>
                      <a:pt x="2108" y="5109"/>
                      <a:pt x="2088" y="5112"/>
                      <a:pt x="2069" y="5119"/>
                    </a:cubicBezTo>
                    <a:cubicBezTo>
                      <a:pt x="1997" y="5146"/>
                      <a:pt x="1925" y="5159"/>
                      <a:pt x="1854" y="5159"/>
                    </a:cubicBezTo>
                    <a:cubicBezTo>
                      <a:pt x="1253" y="5159"/>
                      <a:pt x="702" y="4274"/>
                      <a:pt x="592" y="3811"/>
                    </a:cubicBezTo>
                    <a:cubicBezTo>
                      <a:pt x="519" y="3501"/>
                      <a:pt x="616" y="3175"/>
                      <a:pt x="750" y="2900"/>
                    </a:cubicBezTo>
                    <a:cubicBezTo>
                      <a:pt x="978" y="2714"/>
                      <a:pt x="1190" y="2621"/>
                      <a:pt x="1383" y="2621"/>
                    </a:cubicBezTo>
                    <a:cubicBezTo>
                      <a:pt x="1383" y="2621"/>
                      <a:pt x="1384" y="2621"/>
                      <a:pt x="1384" y="2621"/>
                    </a:cubicBezTo>
                    <a:lnTo>
                      <a:pt x="1384" y="2621"/>
                    </a:lnTo>
                    <a:cubicBezTo>
                      <a:pt x="1546" y="3040"/>
                      <a:pt x="1777" y="3426"/>
                      <a:pt x="2027" y="3426"/>
                    </a:cubicBezTo>
                    <a:cubicBezTo>
                      <a:pt x="2129" y="3426"/>
                      <a:pt x="2233" y="3362"/>
                      <a:pt x="2338" y="3212"/>
                    </a:cubicBezTo>
                    <a:cubicBezTo>
                      <a:pt x="2549" y="2907"/>
                      <a:pt x="1817" y="2547"/>
                      <a:pt x="1507" y="2436"/>
                    </a:cubicBezTo>
                    <a:lnTo>
                      <a:pt x="1507" y="2436"/>
                    </a:lnTo>
                    <a:cubicBezTo>
                      <a:pt x="1195" y="1476"/>
                      <a:pt x="1561" y="167"/>
                      <a:pt x="2560" y="167"/>
                    </a:cubicBezTo>
                    <a:cubicBezTo>
                      <a:pt x="2742" y="167"/>
                      <a:pt x="2944" y="210"/>
                      <a:pt x="3168" y="307"/>
                    </a:cubicBezTo>
                    <a:cubicBezTo>
                      <a:pt x="3179" y="311"/>
                      <a:pt x="3192" y="314"/>
                      <a:pt x="3207" y="314"/>
                    </a:cubicBezTo>
                    <a:cubicBezTo>
                      <a:pt x="3307" y="314"/>
                      <a:pt x="3468" y="216"/>
                      <a:pt x="3368" y="173"/>
                    </a:cubicBezTo>
                    <a:cubicBezTo>
                      <a:pt x="3096" y="55"/>
                      <a:pt x="2838" y="0"/>
                      <a:pt x="2601" y="0"/>
                    </a:cubicBezTo>
                    <a:close/>
                  </a:path>
                </a:pathLst>
              </a:custGeom>
              <a:solidFill>
                <a:srgbClr val="AFE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6"/>
              <p:cNvSpPr/>
              <p:nvPr/>
            </p:nvSpPr>
            <p:spPr>
              <a:xfrm>
                <a:off x="7342736" y="692291"/>
                <a:ext cx="215068" cy="176815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949" extrusionOk="0">
                    <a:moveTo>
                      <a:pt x="668" y="0"/>
                    </a:moveTo>
                    <a:cubicBezTo>
                      <a:pt x="135" y="0"/>
                      <a:pt x="1" y="872"/>
                      <a:pt x="192" y="1243"/>
                    </a:cubicBezTo>
                    <a:cubicBezTo>
                      <a:pt x="207" y="1273"/>
                      <a:pt x="239" y="1286"/>
                      <a:pt x="275" y="1286"/>
                    </a:cubicBezTo>
                    <a:cubicBezTo>
                      <a:pt x="361" y="1286"/>
                      <a:pt x="469" y="1214"/>
                      <a:pt x="425" y="1131"/>
                    </a:cubicBezTo>
                    <a:cubicBezTo>
                      <a:pt x="332" y="945"/>
                      <a:pt x="371" y="715"/>
                      <a:pt x="410" y="521"/>
                    </a:cubicBezTo>
                    <a:cubicBezTo>
                      <a:pt x="447" y="331"/>
                      <a:pt x="524" y="257"/>
                      <a:pt x="606" y="257"/>
                    </a:cubicBezTo>
                    <a:cubicBezTo>
                      <a:pt x="718" y="257"/>
                      <a:pt x="841" y="396"/>
                      <a:pt x="889" y="568"/>
                    </a:cubicBezTo>
                    <a:cubicBezTo>
                      <a:pt x="986" y="898"/>
                      <a:pt x="973" y="1264"/>
                      <a:pt x="973" y="1607"/>
                    </a:cubicBezTo>
                    <a:cubicBezTo>
                      <a:pt x="973" y="1666"/>
                      <a:pt x="1017" y="1689"/>
                      <a:pt x="1068" y="1689"/>
                    </a:cubicBezTo>
                    <a:cubicBezTo>
                      <a:pt x="1121" y="1689"/>
                      <a:pt x="1182" y="1665"/>
                      <a:pt x="1210" y="1633"/>
                    </a:cubicBezTo>
                    <a:cubicBezTo>
                      <a:pt x="1492" y="1306"/>
                      <a:pt x="1963" y="990"/>
                      <a:pt x="2373" y="990"/>
                    </a:cubicBezTo>
                    <a:cubicBezTo>
                      <a:pt x="2647" y="990"/>
                      <a:pt x="2894" y="1132"/>
                      <a:pt x="3039" y="1508"/>
                    </a:cubicBezTo>
                    <a:cubicBezTo>
                      <a:pt x="3203" y="1930"/>
                      <a:pt x="3022" y="2469"/>
                      <a:pt x="2835" y="2848"/>
                    </a:cubicBezTo>
                    <a:cubicBezTo>
                      <a:pt x="2801" y="2917"/>
                      <a:pt x="2857" y="2948"/>
                      <a:pt x="2925" y="2948"/>
                    </a:cubicBezTo>
                    <a:cubicBezTo>
                      <a:pt x="2986" y="2948"/>
                      <a:pt x="3056" y="2923"/>
                      <a:pt x="3080" y="2876"/>
                    </a:cubicBezTo>
                    <a:cubicBezTo>
                      <a:pt x="3339" y="2348"/>
                      <a:pt x="3587" y="1400"/>
                      <a:pt x="2990" y="984"/>
                    </a:cubicBezTo>
                    <a:cubicBezTo>
                      <a:pt x="2781" y="839"/>
                      <a:pt x="2569" y="777"/>
                      <a:pt x="2359" y="777"/>
                    </a:cubicBezTo>
                    <a:cubicBezTo>
                      <a:pt x="1952" y="777"/>
                      <a:pt x="1558" y="1010"/>
                      <a:pt x="1237" y="1310"/>
                    </a:cubicBezTo>
                    <a:lnTo>
                      <a:pt x="1237" y="1310"/>
                    </a:lnTo>
                    <a:cubicBezTo>
                      <a:pt x="1242" y="813"/>
                      <a:pt x="1213" y="58"/>
                      <a:pt x="727" y="4"/>
                    </a:cubicBezTo>
                    <a:cubicBezTo>
                      <a:pt x="707" y="1"/>
                      <a:pt x="687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6"/>
              <p:cNvSpPr/>
              <p:nvPr/>
            </p:nvSpPr>
            <p:spPr>
              <a:xfrm>
                <a:off x="6692190" y="1064811"/>
                <a:ext cx="155470" cy="163024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719" extrusionOk="0">
                    <a:moveTo>
                      <a:pt x="920" y="1"/>
                    </a:moveTo>
                    <a:cubicBezTo>
                      <a:pt x="902" y="1"/>
                      <a:pt x="879" y="4"/>
                      <a:pt x="852" y="13"/>
                    </a:cubicBezTo>
                    <a:cubicBezTo>
                      <a:pt x="581" y="93"/>
                      <a:pt x="423" y="267"/>
                      <a:pt x="290" y="519"/>
                    </a:cubicBezTo>
                    <a:cubicBezTo>
                      <a:pt x="154" y="774"/>
                      <a:pt x="1" y="1347"/>
                      <a:pt x="217" y="1610"/>
                    </a:cubicBezTo>
                    <a:cubicBezTo>
                      <a:pt x="340" y="1758"/>
                      <a:pt x="463" y="1819"/>
                      <a:pt x="582" y="1819"/>
                    </a:cubicBezTo>
                    <a:cubicBezTo>
                      <a:pt x="785" y="1819"/>
                      <a:pt x="974" y="1642"/>
                      <a:pt x="1125" y="1428"/>
                    </a:cubicBezTo>
                    <a:lnTo>
                      <a:pt x="1125" y="1428"/>
                    </a:lnTo>
                    <a:cubicBezTo>
                      <a:pt x="1110" y="1803"/>
                      <a:pt x="1127" y="2207"/>
                      <a:pt x="1329" y="2478"/>
                    </a:cubicBezTo>
                    <a:cubicBezTo>
                      <a:pt x="1460" y="2656"/>
                      <a:pt x="1636" y="2718"/>
                      <a:pt x="1823" y="2718"/>
                    </a:cubicBezTo>
                    <a:cubicBezTo>
                      <a:pt x="2040" y="2718"/>
                      <a:pt x="2274" y="2633"/>
                      <a:pt x="2471" y="2545"/>
                    </a:cubicBezTo>
                    <a:cubicBezTo>
                      <a:pt x="2593" y="2490"/>
                      <a:pt x="2542" y="2447"/>
                      <a:pt x="2465" y="2447"/>
                    </a:cubicBezTo>
                    <a:cubicBezTo>
                      <a:pt x="2437" y="2447"/>
                      <a:pt x="2406" y="2453"/>
                      <a:pt x="2378" y="2465"/>
                    </a:cubicBezTo>
                    <a:cubicBezTo>
                      <a:pt x="2215" y="2539"/>
                      <a:pt x="2079" y="2572"/>
                      <a:pt x="1964" y="2572"/>
                    </a:cubicBezTo>
                    <a:cubicBezTo>
                      <a:pt x="1302" y="2572"/>
                      <a:pt x="1382" y="1482"/>
                      <a:pt x="1403" y="898"/>
                    </a:cubicBezTo>
                    <a:lnTo>
                      <a:pt x="1403" y="898"/>
                    </a:lnTo>
                    <a:cubicBezTo>
                      <a:pt x="1404" y="897"/>
                      <a:pt x="1404" y="897"/>
                      <a:pt x="1404" y="896"/>
                    </a:cubicBezTo>
                    <a:lnTo>
                      <a:pt x="1404" y="896"/>
                    </a:lnTo>
                    <a:cubicBezTo>
                      <a:pt x="1404" y="896"/>
                      <a:pt x="1404" y="897"/>
                      <a:pt x="1404" y="897"/>
                    </a:cubicBezTo>
                    <a:lnTo>
                      <a:pt x="1404" y="897"/>
                    </a:lnTo>
                    <a:cubicBezTo>
                      <a:pt x="1404" y="891"/>
                      <a:pt x="1404" y="886"/>
                      <a:pt x="1404" y="881"/>
                    </a:cubicBezTo>
                    <a:cubicBezTo>
                      <a:pt x="1405" y="861"/>
                      <a:pt x="1385" y="853"/>
                      <a:pt x="1355" y="853"/>
                    </a:cubicBezTo>
                    <a:cubicBezTo>
                      <a:pt x="1286" y="853"/>
                      <a:pt x="1165" y="897"/>
                      <a:pt x="1150" y="935"/>
                    </a:cubicBezTo>
                    <a:cubicBezTo>
                      <a:pt x="1075" y="1133"/>
                      <a:pt x="826" y="1638"/>
                      <a:pt x="614" y="1638"/>
                    </a:cubicBezTo>
                    <a:cubicBezTo>
                      <a:pt x="535" y="1638"/>
                      <a:pt x="460" y="1567"/>
                      <a:pt x="402" y="1381"/>
                    </a:cubicBezTo>
                    <a:cubicBezTo>
                      <a:pt x="294" y="1037"/>
                      <a:pt x="482" y="233"/>
                      <a:pt x="876" y="114"/>
                    </a:cubicBezTo>
                    <a:cubicBezTo>
                      <a:pt x="1000" y="77"/>
                      <a:pt x="1005" y="1"/>
                      <a:pt x="920" y="1"/>
                    </a:cubicBezTo>
                    <a:close/>
                  </a:path>
                </a:pathLst>
              </a:custGeom>
              <a:solidFill>
                <a:srgbClr val="AFE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6"/>
              <p:cNvSpPr/>
              <p:nvPr/>
            </p:nvSpPr>
            <p:spPr>
              <a:xfrm>
                <a:off x="6131521" y="1115656"/>
                <a:ext cx="321852" cy="206494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3444" extrusionOk="0">
                    <a:moveTo>
                      <a:pt x="3672" y="1290"/>
                    </a:moveTo>
                    <a:lnTo>
                      <a:pt x="3672" y="1290"/>
                    </a:lnTo>
                    <a:cubicBezTo>
                      <a:pt x="3983" y="1446"/>
                      <a:pt x="4249" y="1719"/>
                      <a:pt x="4384" y="2111"/>
                    </a:cubicBezTo>
                    <a:cubicBezTo>
                      <a:pt x="4483" y="2402"/>
                      <a:pt x="4440" y="2712"/>
                      <a:pt x="4330" y="2993"/>
                    </a:cubicBezTo>
                    <a:cubicBezTo>
                      <a:pt x="4235" y="3234"/>
                      <a:pt x="4130" y="3326"/>
                      <a:pt x="4026" y="3326"/>
                    </a:cubicBezTo>
                    <a:cubicBezTo>
                      <a:pt x="3767" y="3326"/>
                      <a:pt x="3518" y="2747"/>
                      <a:pt x="3466" y="2484"/>
                    </a:cubicBezTo>
                    <a:cubicBezTo>
                      <a:pt x="3384" y="2070"/>
                      <a:pt x="3503" y="1662"/>
                      <a:pt x="3672" y="1290"/>
                    </a:cubicBezTo>
                    <a:close/>
                    <a:moveTo>
                      <a:pt x="4904" y="1"/>
                    </a:moveTo>
                    <a:cubicBezTo>
                      <a:pt x="4417" y="1"/>
                      <a:pt x="3928" y="564"/>
                      <a:pt x="3601" y="1112"/>
                    </a:cubicBezTo>
                    <a:lnTo>
                      <a:pt x="3601" y="1112"/>
                    </a:lnTo>
                    <a:cubicBezTo>
                      <a:pt x="3402" y="1053"/>
                      <a:pt x="3193" y="1022"/>
                      <a:pt x="2987" y="1022"/>
                    </a:cubicBezTo>
                    <a:cubicBezTo>
                      <a:pt x="2343" y="1022"/>
                      <a:pt x="1737" y="1327"/>
                      <a:pt x="1605" y="2036"/>
                    </a:cubicBezTo>
                    <a:lnTo>
                      <a:pt x="1605" y="2036"/>
                    </a:lnTo>
                    <a:cubicBezTo>
                      <a:pt x="1336" y="1724"/>
                      <a:pt x="897" y="1463"/>
                      <a:pt x="540" y="1463"/>
                    </a:cubicBezTo>
                    <a:cubicBezTo>
                      <a:pt x="299" y="1463"/>
                      <a:pt x="96" y="1582"/>
                      <a:pt x="7" y="1885"/>
                    </a:cubicBezTo>
                    <a:cubicBezTo>
                      <a:pt x="0" y="1900"/>
                      <a:pt x="24" y="1907"/>
                      <a:pt x="58" y="1907"/>
                    </a:cubicBezTo>
                    <a:cubicBezTo>
                      <a:pt x="127" y="1907"/>
                      <a:pt x="242" y="1880"/>
                      <a:pt x="255" y="1839"/>
                    </a:cubicBezTo>
                    <a:cubicBezTo>
                      <a:pt x="308" y="1660"/>
                      <a:pt x="412" y="1588"/>
                      <a:pt x="540" y="1588"/>
                    </a:cubicBezTo>
                    <a:cubicBezTo>
                      <a:pt x="931" y="1588"/>
                      <a:pt x="1545" y="2262"/>
                      <a:pt x="1589" y="2572"/>
                    </a:cubicBezTo>
                    <a:cubicBezTo>
                      <a:pt x="1590" y="2584"/>
                      <a:pt x="1609" y="2589"/>
                      <a:pt x="1636" y="2589"/>
                    </a:cubicBezTo>
                    <a:cubicBezTo>
                      <a:pt x="1711" y="2589"/>
                      <a:pt x="1846" y="2551"/>
                      <a:pt x="1843" y="2507"/>
                    </a:cubicBezTo>
                    <a:lnTo>
                      <a:pt x="1843" y="2507"/>
                    </a:lnTo>
                    <a:cubicBezTo>
                      <a:pt x="1845" y="2506"/>
                      <a:pt x="1847" y="2506"/>
                      <a:pt x="1850" y="2505"/>
                    </a:cubicBezTo>
                    <a:cubicBezTo>
                      <a:pt x="1847" y="2484"/>
                      <a:pt x="1842" y="2463"/>
                      <a:pt x="1837" y="2442"/>
                    </a:cubicBezTo>
                    <a:lnTo>
                      <a:pt x="1837" y="2442"/>
                    </a:lnTo>
                    <a:cubicBezTo>
                      <a:pt x="1766" y="1572"/>
                      <a:pt x="2367" y="1133"/>
                      <a:pt x="3014" y="1133"/>
                    </a:cubicBezTo>
                    <a:cubicBezTo>
                      <a:pt x="3188" y="1133"/>
                      <a:pt x="3365" y="1165"/>
                      <a:pt x="3534" y="1229"/>
                    </a:cubicBezTo>
                    <a:lnTo>
                      <a:pt x="3534" y="1229"/>
                    </a:lnTo>
                    <a:cubicBezTo>
                      <a:pt x="3367" y="1527"/>
                      <a:pt x="3253" y="1808"/>
                      <a:pt x="3218" y="1977"/>
                    </a:cubicBezTo>
                    <a:cubicBezTo>
                      <a:pt x="3128" y="2393"/>
                      <a:pt x="3207" y="3432"/>
                      <a:pt x="3826" y="3443"/>
                    </a:cubicBezTo>
                    <a:cubicBezTo>
                      <a:pt x="3830" y="3443"/>
                      <a:pt x="3833" y="3443"/>
                      <a:pt x="3837" y="3443"/>
                    </a:cubicBezTo>
                    <a:cubicBezTo>
                      <a:pt x="4082" y="3443"/>
                      <a:pt x="4373" y="3300"/>
                      <a:pt x="4500" y="3087"/>
                    </a:cubicBezTo>
                    <a:cubicBezTo>
                      <a:pt x="5061" y="2152"/>
                      <a:pt x="4506" y="1440"/>
                      <a:pt x="3735" y="1157"/>
                    </a:cubicBezTo>
                    <a:lnTo>
                      <a:pt x="3735" y="1157"/>
                    </a:lnTo>
                    <a:cubicBezTo>
                      <a:pt x="3737" y="1154"/>
                      <a:pt x="3738" y="1151"/>
                      <a:pt x="3740" y="1148"/>
                    </a:cubicBezTo>
                    <a:cubicBezTo>
                      <a:pt x="3856" y="913"/>
                      <a:pt x="4418" y="172"/>
                      <a:pt x="4864" y="172"/>
                    </a:cubicBezTo>
                    <a:cubicBezTo>
                      <a:pt x="4947" y="172"/>
                      <a:pt x="5026" y="198"/>
                      <a:pt x="5097" y="257"/>
                    </a:cubicBezTo>
                    <a:cubicBezTo>
                      <a:pt x="5106" y="265"/>
                      <a:pt x="5121" y="268"/>
                      <a:pt x="5138" y="268"/>
                    </a:cubicBezTo>
                    <a:cubicBezTo>
                      <a:pt x="5219" y="268"/>
                      <a:pt x="5368" y="196"/>
                      <a:pt x="5341" y="171"/>
                    </a:cubicBezTo>
                    <a:cubicBezTo>
                      <a:pt x="5199" y="52"/>
                      <a:pt x="5051" y="1"/>
                      <a:pt x="4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6"/>
              <p:cNvSpPr/>
              <p:nvPr/>
            </p:nvSpPr>
            <p:spPr>
              <a:xfrm>
                <a:off x="7448682" y="663391"/>
                <a:ext cx="159307" cy="125311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090" extrusionOk="0">
                    <a:moveTo>
                      <a:pt x="1512" y="0"/>
                    </a:moveTo>
                    <a:cubicBezTo>
                      <a:pt x="1509" y="0"/>
                      <a:pt x="1506" y="0"/>
                      <a:pt x="1503" y="1"/>
                    </a:cubicBezTo>
                    <a:cubicBezTo>
                      <a:pt x="1229" y="22"/>
                      <a:pt x="1285" y="718"/>
                      <a:pt x="1285" y="718"/>
                    </a:cubicBezTo>
                    <a:cubicBezTo>
                      <a:pt x="1285" y="718"/>
                      <a:pt x="664" y="487"/>
                      <a:pt x="324" y="487"/>
                    </a:cubicBezTo>
                    <a:cubicBezTo>
                      <a:pt x="200" y="487"/>
                      <a:pt x="114" y="518"/>
                      <a:pt x="109" y="602"/>
                    </a:cubicBezTo>
                    <a:cubicBezTo>
                      <a:pt x="96" y="813"/>
                      <a:pt x="510" y="1020"/>
                      <a:pt x="785" y="1136"/>
                    </a:cubicBezTo>
                    <a:cubicBezTo>
                      <a:pt x="441" y="1261"/>
                      <a:pt x="1" y="1466"/>
                      <a:pt x="70" y="1667"/>
                    </a:cubicBezTo>
                    <a:cubicBezTo>
                      <a:pt x="91" y="1725"/>
                      <a:pt x="146" y="1749"/>
                      <a:pt x="222" y="1749"/>
                    </a:cubicBezTo>
                    <a:cubicBezTo>
                      <a:pt x="374" y="1749"/>
                      <a:pt x="608" y="1654"/>
                      <a:pt x="822" y="1548"/>
                    </a:cubicBezTo>
                    <a:lnTo>
                      <a:pt x="822" y="1548"/>
                    </a:lnTo>
                    <a:cubicBezTo>
                      <a:pt x="699" y="1774"/>
                      <a:pt x="581" y="2044"/>
                      <a:pt x="701" y="2085"/>
                    </a:cubicBezTo>
                    <a:cubicBezTo>
                      <a:pt x="711" y="2088"/>
                      <a:pt x="720" y="2089"/>
                      <a:pt x="730" y="2089"/>
                    </a:cubicBezTo>
                    <a:cubicBezTo>
                      <a:pt x="956" y="2089"/>
                      <a:pt x="1406" y="1367"/>
                      <a:pt x="1406" y="1367"/>
                    </a:cubicBezTo>
                    <a:cubicBezTo>
                      <a:pt x="1406" y="1367"/>
                      <a:pt x="1924" y="1635"/>
                      <a:pt x="2265" y="1635"/>
                    </a:cubicBezTo>
                    <a:cubicBezTo>
                      <a:pt x="2378" y="1635"/>
                      <a:pt x="2472" y="1606"/>
                      <a:pt x="2520" y="1527"/>
                    </a:cubicBezTo>
                    <a:cubicBezTo>
                      <a:pt x="2656" y="1300"/>
                      <a:pt x="2150" y="1095"/>
                      <a:pt x="1846" y="996"/>
                    </a:cubicBezTo>
                    <a:cubicBezTo>
                      <a:pt x="2113" y="751"/>
                      <a:pt x="2520" y="328"/>
                      <a:pt x="2296" y="192"/>
                    </a:cubicBezTo>
                    <a:cubicBezTo>
                      <a:pt x="2269" y="177"/>
                      <a:pt x="2240" y="169"/>
                      <a:pt x="2210" y="169"/>
                    </a:cubicBezTo>
                    <a:cubicBezTo>
                      <a:pt x="2037" y="169"/>
                      <a:pt x="1826" y="404"/>
                      <a:pt x="1663" y="626"/>
                    </a:cubicBezTo>
                    <a:cubicBezTo>
                      <a:pt x="1682" y="355"/>
                      <a:pt x="1674" y="0"/>
                      <a:pt x="1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6"/>
              <p:cNvSpPr/>
              <p:nvPr/>
            </p:nvSpPr>
            <p:spPr>
              <a:xfrm>
                <a:off x="5341812" y="1383549"/>
                <a:ext cx="213029" cy="163504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2727" extrusionOk="0">
                    <a:moveTo>
                      <a:pt x="2095" y="1"/>
                    </a:moveTo>
                    <a:cubicBezTo>
                      <a:pt x="2093" y="1"/>
                      <a:pt x="2091" y="1"/>
                      <a:pt x="2089" y="1"/>
                    </a:cubicBezTo>
                    <a:cubicBezTo>
                      <a:pt x="1720" y="14"/>
                      <a:pt x="1757" y="938"/>
                      <a:pt x="1757" y="938"/>
                    </a:cubicBezTo>
                    <a:cubicBezTo>
                      <a:pt x="1757" y="938"/>
                      <a:pt x="891" y="571"/>
                      <a:pt x="448" y="571"/>
                    </a:cubicBezTo>
                    <a:cubicBezTo>
                      <a:pt x="304" y="571"/>
                      <a:pt x="205" y="610"/>
                      <a:pt x="195" y="712"/>
                    </a:cubicBezTo>
                    <a:cubicBezTo>
                      <a:pt x="164" y="992"/>
                      <a:pt x="705" y="1294"/>
                      <a:pt x="1065" y="1462"/>
                    </a:cubicBezTo>
                    <a:cubicBezTo>
                      <a:pt x="598" y="1609"/>
                      <a:pt x="1" y="1854"/>
                      <a:pt x="85" y="2124"/>
                    </a:cubicBezTo>
                    <a:cubicBezTo>
                      <a:pt x="111" y="2209"/>
                      <a:pt x="192" y="2243"/>
                      <a:pt x="306" y="2243"/>
                    </a:cubicBezTo>
                    <a:cubicBezTo>
                      <a:pt x="509" y="2243"/>
                      <a:pt x="814" y="2135"/>
                      <a:pt x="1095" y="2014"/>
                    </a:cubicBezTo>
                    <a:lnTo>
                      <a:pt x="1095" y="2014"/>
                    </a:lnTo>
                    <a:cubicBezTo>
                      <a:pt x="917" y="2307"/>
                      <a:pt x="744" y="2656"/>
                      <a:pt x="901" y="2719"/>
                    </a:cubicBezTo>
                    <a:cubicBezTo>
                      <a:pt x="916" y="2724"/>
                      <a:pt x="931" y="2727"/>
                      <a:pt x="948" y="2727"/>
                    </a:cubicBezTo>
                    <a:cubicBezTo>
                      <a:pt x="1252" y="2727"/>
                      <a:pt x="1882" y="1811"/>
                      <a:pt x="1882" y="1811"/>
                    </a:cubicBezTo>
                    <a:cubicBezTo>
                      <a:pt x="1882" y="1811"/>
                      <a:pt x="2592" y="2221"/>
                      <a:pt x="3044" y="2221"/>
                    </a:cubicBezTo>
                    <a:cubicBezTo>
                      <a:pt x="3179" y="2221"/>
                      <a:pt x="3290" y="2185"/>
                      <a:pt x="3354" y="2091"/>
                    </a:cubicBezTo>
                    <a:cubicBezTo>
                      <a:pt x="3552" y="1801"/>
                      <a:pt x="2889" y="1497"/>
                      <a:pt x="2488" y="1341"/>
                    </a:cubicBezTo>
                    <a:cubicBezTo>
                      <a:pt x="2858" y="1033"/>
                      <a:pt x="3423" y="494"/>
                      <a:pt x="3130" y="305"/>
                    </a:cubicBezTo>
                    <a:cubicBezTo>
                      <a:pt x="3092" y="279"/>
                      <a:pt x="3050" y="268"/>
                      <a:pt x="3005" y="268"/>
                    </a:cubicBezTo>
                    <a:cubicBezTo>
                      <a:pt x="2780" y="268"/>
                      <a:pt x="2491" y="561"/>
                      <a:pt x="2266" y="841"/>
                    </a:cubicBezTo>
                    <a:cubicBezTo>
                      <a:pt x="2306" y="478"/>
                      <a:pt x="2317" y="1"/>
                      <a:pt x="2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6"/>
              <p:cNvSpPr/>
              <p:nvPr/>
            </p:nvSpPr>
            <p:spPr>
              <a:xfrm>
                <a:off x="5572890" y="1228617"/>
                <a:ext cx="525707" cy="310700"/>
              </a:xfrm>
              <a:custGeom>
                <a:avLst/>
                <a:gdLst/>
                <a:ahLst/>
                <a:cxnLst/>
                <a:rect l="l" t="t" r="r" b="b"/>
                <a:pathLst>
                  <a:path w="8768" h="5182" extrusionOk="0">
                    <a:moveTo>
                      <a:pt x="5269" y="1"/>
                    </a:moveTo>
                    <a:cubicBezTo>
                      <a:pt x="4822" y="1"/>
                      <a:pt x="4351" y="49"/>
                      <a:pt x="3871" y="149"/>
                    </a:cubicBezTo>
                    <a:cubicBezTo>
                      <a:pt x="1606" y="626"/>
                      <a:pt x="0" y="2104"/>
                      <a:pt x="285" y="3456"/>
                    </a:cubicBezTo>
                    <a:cubicBezTo>
                      <a:pt x="507" y="4518"/>
                      <a:pt x="1839" y="5182"/>
                      <a:pt x="3503" y="5182"/>
                    </a:cubicBezTo>
                    <a:cubicBezTo>
                      <a:pt x="3950" y="5182"/>
                      <a:pt x="4420" y="5134"/>
                      <a:pt x="4899" y="5033"/>
                    </a:cubicBezTo>
                    <a:cubicBezTo>
                      <a:pt x="7166" y="4557"/>
                      <a:pt x="8768" y="3076"/>
                      <a:pt x="8485" y="1727"/>
                    </a:cubicBezTo>
                    <a:cubicBezTo>
                      <a:pt x="8263" y="664"/>
                      <a:pt x="6932" y="1"/>
                      <a:pt x="5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6"/>
              <p:cNvSpPr/>
              <p:nvPr/>
            </p:nvSpPr>
            <p:spPr>
              <a:xfrm>
                <a:off x="5604908" y="1277243"/>
                <a:ext cx="428936" cy="210391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3509" extrusionOk="0">
                    <a:moveTo>
                      <a:pt x="7154" y="0"/>
                    </a:moveTo>
                    <a:lnTo>
                      <a:pt x="7154" y="0"/>
                    </a:lnTo>
                    <a:cubicBezTo>
                      <a:pt x="7154" y="0"/>
                      <a:pt x="7113" y="130"/>
                      <a:pt x="7042" y="354"/>
                    </a:cubicBezTo>
                    <a:cubicBezTo>
                      <a:pt x="7001" y="463"/>
                      <a:pt x="6938" y="593"/>
                      <a:pt x="6876" y="744"/>
                    </a:cubicBezTo>
                    <a:cubicBezTo>
                      <a:pt x="6796" y="888"/>
                      <a:pt x="6721" y="1054"/>
                      <a:pt x="6602" y="1218"/>
                    </a:cubicBezTo>
                    <a:cubicBezTo>
                      <a:pt x="6548" y="1302"/>
                      <a:pt x="6488" y="1388"/>
                      <a:pt x="6419" y="1472"/>
                    </a:cubicBezTo>
                    <a:cubicBezTo>
                      <a:pt x="6352" y="1558"/>
                      <a:pt x="6283" y="1645"/>
                      <a:pt x="6201" y="1724"/>
                    </a:cubicBezTo>
                    <a:cubicBezTo>
                      <a:pt x="6122" y="1808"/>
                      <a:pt x="6042" y="1895"/>
                      <a:pt x="5947" y="1970"/>
                    </a:cubicBezTo>
                    <a:cubicBezTo>
                      <a:pt x="5861" y="2052"/>
                      <a:pt x="5764" y="2127"/>
                      <a:pt x="5662" y="2198"/>
                    </a:cubicBezTo>
                    <a:cubicBezTo>
                      <a:pt x="5462" y="2347"/>
                      <a:pt x="5236" y="2476"/>
                      <a:pt x="5005" y="2595"/>
                    </a:cubicBezTo>
                    <a:cubicBezTo>
                      <a:pt x="4770" y="2709"/>
                      <a:pt x="4522" y="2811"/>
                      <a:pt x="4268" y="2888"/>
                    </a:cubicBezTo>
                    <a:cubicBezTo>
                      <a:pt x="3426" y="3160"/>
                      <a:pt x="2537" y="3237"/>
                      <a:pt x="1805" y="3237"/>
                    </a:cubicBezTo>
                    <a:cubicBezTo>
                      <a:pt x="1655" y="3237"/>
                      <a:pt x="1511" y="3234"/>
                      <a:pt x="1376" y="3229"/>
                    </a:cubicBezTo>
                    <a:cubicBezTo>
                      <a:pt x="977" y="3211"/>
                      <a:pt x="645" y="3177"/>
                      <a:pt x="417" y="3147"/>
                    </a:cubicBezTo>
                    <a:cubicBezTo>
                      <a:pt x="184" y="3119"/>
                      <a:pt x="59" y="3093"/>
                      <a:pt x="59" y="3093"/>
                    </a:cubicBezTo>
                    <a:lnTo>
                      <a:pt x="1" y="3423"/>
                    </a:lnTo>
                    <a:cubicBezTo>
                      <a:pt x="1" y="3423"/>
                      <a:pt x="550" y="3509"/>
                      <a:pt x="1369" y="3509"/>
                    </a:cubicBezTo>
                    <a:cubicBezTo>
                      <a:pt x="2186" y="3509"/>
                      <a:pt x="3292" y="3423"/>
                      <a:pt x="4322" y="3045"/>
                    </a:cubicBezTo>
                    <a:cubicBezTo>
                      <a:pt x="4578" y="2953"/>
                      <a:pt x="4826" y="2839"/>
                      <a:pt x="5065" y="2714"/>
                    </a:cubicBezTo>
                    <a:cubicBezTo>
                      <a:pt x="5298" y="2582"/>
                      <a:pt x="5525" y="2442"/>
                      <a:pt x="5723" y="2280"/>
                    </a:cubicBezTo>
                    <a:cubicBezTo>
                      <a:pt x="5826" y="2205"/>
                      <a:pt x="5921" y="2121"/>
                      <a:pt x="6009" y="2035"/>
                    </a:cubicBezTo>
                    <a:cubicBezTo>
                      <a:pt x="6104" y="1955"/>
                      <a:pt x="6182" y="1864"/>
                      <a:pt x="6260" y="1776"/>
                    </a:cubicBezTo>
                    <a:cubicBezTo>
                      <a:pt x="6341" y="1690"/>
                      <a:pt x="6408" y="1599"/>
                      <a:pt x="6473" y="1509"/>
                    </a:cubicBezTo>
                    <a:cubicBezTo>
                      <a:pt x="6540" y="1423"/>
                      <a:pt x="6596" y="1334"/>
                      <a:pt x="6647" y="1246"/>
                    </a:cubicBezTo>
                    <a:cubicBezTo>
                      <a:pt x="6762" y="1076"/>
                      <a:pt x="6831" y="901"/>
                      <a:pt x="6906" y="754"/>
                    </a:cubicBezTo>
                    <a:cubicBezTo>
                      <a:pt x="6962" y="601"/>
                      <a:pt x="7020" y="470"/>
                      <a:pt x="7055" y="356"/>
                    </a:cubicBezTo>
                    <a:cubicBezTo>
                      <a:pt x="7117" y="130"/>
                      <a:pt x="7154" y="0"/>
                      <a:pt x="71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6"/>
              <p:cNvSpPr/>
              <p:nvPr/>
            </p:nvSpPr>
            <p:spPr>
              <a:xfrm>
                <a:off x="5779087" y="1290554"/>
                <a:ext cx="282460" cy="252301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4208" extrusionOk="0">
                    <a:moveTo>
                      <a:pt x="4710" y="0"/>
                    </a:moveTo>
                    <a:cubicBezTo>
                      <a:pt x="4710" y="0"/>
                      <a:pt x="4678" y="99"/>
                      <a:pt x="4617" y="269"/>
                    </a:cubicBezTo>
                    <a:cubicBezTo>
                      <a:pt x="4589" y="356"/>
                      <a:pt x="4553" y="457"/>
                      <a:pt x="4514" y="576"/>
                    </a:cubicBezTo>
                    <a:cubicBezTo>
                      <a:pt x="4475" y="698"/>
                      <a:pt x="4402" y="819"/>
                      <a:pt x="4342" y="959"/>
                    </a:cubicBezTo>
                    <a:cubicBezTo>
                      <a:pt x="4277" y="1099"/>
                      <a:pt x="4206" y="1250"/>
                      <a:pt x="4105" y="1392"/>
                    </a:cubicBezTo>
                    <a:cubicBezTo>
                      <a:pt x="4008" y="1539"/>
                      <a:pt x="3921" y="1703"/>
                      <a:pt x="3792" y="1845"/>
                    </a:cubicBezTo>
                    <a:cubicBezTo>
                      <a:pt x="3667" y="1992"/>
                      <a:pt x="3551" y="2153"/>
                      <a:pt x="3400" y="2285"/>
                    </a:cubicBezTo>
                    <a:lnTo>
                      <a:pt x="3184" y="2494"/>
                    </a:lnTo>
                    <a:cubicBezTo>
                      <a:pt x="3109" y="2563"/>
                      <a:pt x="3027" y="2621"/>
                      <a:pt x="2947" y="2686"/>
                    </a:cubicBezTo>
                    <a:cubicBezTo>
                      <a:pt x="2794" y="2817"/>
                      <a:pt x="2622" y="2925"/>
                      <a:pt x="2456" y="3033"/>
                    </a:cubicBezTo>
                    <a:cubicBezTo>
                      <a:pt x="2288" y="3140"/>
                      <a:pt x="2111" y="3227"/>
                      <a:pt x="1943" y="3317"/>
                    </a:cubicBezTo>
                    <a:cubicBezTo>
                      <a:pt x="1770" y="3392"/>
                      <a:pt x="1607" y="3474"/>
                      <a:pt x="1443" y="3528"/>
                    </a:cubicBezTo>
                    <a:cubicBezTo>
                      <a:pt x="1281" y="3593"/>
                      <a:pt x="1124" y="3642"/>
                      <a:pt x="979" y="3686"/>
                    </a:cubicBezTo>
                    <a:cubicBezTo>
                      <a:pt x="688" y="3772"/>
                      <a:pt x="443" y="3824"/>
                      <a:pt x="270" y="3849"/>
                    </a:cubicBezTo>
                    <a:cubicBezTo>
                      <a:pt x="184" y="3862"/>
                      <a:pt x="117" y="3871"/>
                      <a:pt x="74" y="3877"/>
                    </a:cubicBezTo>
                    <a:lnTo>
                      <a:pt x="1" y="3884"/>
                    </a:lnTo>
                    <a:lnTo>
                      <a:pt x="35" y="4207"/>
                    </a:lnTo>
                    <a:cubicBezTo>
                      <a:pt x="35" y="4207"/>
                      <a:pt x="63" y="4205"/>
                      <a:pt x="111" y="4196"/>
                    </a:cubicBezTo>
                    <a:cubicBezTo>
                      <a:pt x="163" y="4190"/>
                      <a:pt x="238" y="4175"/>
                      <a:pt x="326" y="4158"/>
                    </a:cubicBezTo>
                    <a:cubicBezTo>
                      <a:pt x="510" y="4117"/>
                      <a:pt x="766" y="4052"/>
                      <a:pt x="1061" y="3946"/>
                    </a:cubicBezTo>
                    <a:cubicBezTo>
                      <a:pt x="1212" y="3895"/>
                      <a:pt x="1372" y="3836"/>
                      <a:pt x="1535" y="3761"/>
                    </a:cubicBezTo>
                    <a:cubicBezTo>
                      <a:pt x="1704" y="3696"/>
                      <a:pt x="1870" y="3599"/>
                      <a:pt x="2046" y="3513"/>
                    </a:cubicBezTo>
                    <a:cubicBezTo>
                      <a:pt x="2214" y="3414"/>
                      <a:pt x="2393" y="3317"/>
                      <a:pt x="2559" y="3194"/>
                    </a:cubicBezTo>
                    <a:cubicBezTo>
                      <a:pt x="2727" y="3073"/>
                      <a:pt x="2902" y="2957"/>
                      <a:pt x="3053" y="2813"/>
                    </a:cubicBezTo>
                    <a:cubicBezTo>
                      <a:pt x="3130" y="2742"/>
                      <a:pt x="3212" y="2677"/>
                      <a:pt x="3288" y="2606"/>
                    </a:cubicBezTo>
                    <a:lnTo>
                      <a:pt x="3497" y="2375"/>
                    </a:lnTo>
                    <a:cubicBezTo>
                      <a:pt x="3643" y="2233"/>
                      <a:pt x="3753" y="2063"/>
                      <a:pt x="3872" y="1907"/>
                    </a:cubicBezTo>
                    <a:cubicBezTo>
                      <a:pt x="3997" y="1757"/>
                      <a:pt x="4077" y="1584"/>
                      <a:pt x="4169" y="1431"/>
                    </a:cubicBezTo>
                    <a:cubicBezTo>
                      <a:pt x="4266" y="1280"/>
                      <a:pt x="4327" y="1121"/>
                      <a:pt x="4387" y="979"/>
                    </a:cubicBezTo>
                    <a:cubicBezTo>
                      <a:pt x="4443" y="832"/>
                      <a:pt x="4510" y="705"/>
                      <a:pt x="4542" y="584"/>
                    </a:cubicBezTo>
                    <a:cubicBezTo>
                      <a:pt x="4579" y="463"/>
                      <a:pt x="4607" y="358"/>
                      <a:pt x="4633" y="272"/>
                    </a:cubicBezTo>
                    <a:cubicBezTo>
                      <a:pt x="4682" y="99"/>
                      <a:pt x="4710" y="0"/>
                      <a:pt x="47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6"/>
              <p:cNvSpPr/>
              <p:nvPr/>
            </p:nvSpPr>
            <p:spPr>
              <a:xfrm>
                <a:off x="5626493" y="1249962"/>
                <a:ext cx="359685" cy="206554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3445" extrusionOk="0">
                    <a:moveTo>
                      <a:pt x="5048" y="1124"/>
                    </a:moveTo>
                    <a:cubicBezTo>
                      <a:pt x="5049" y="1124"/>
                      <a:pt x="5049" y="1124"/>
                      <a:pt x="5049" y="1124"/>
                    </a:cubicBezTo>
                    <a:cubicBezTo>
                      <a:pt x="5049" y="1124"/>
                      <a:pt x="5048" y="1124"/>
                      <a:pt x="5048" y="1124"/>
                    </a:cubicBezTo>
                    <a:close/>
                    <a:moveTo>
                      <a:pt x="3915" y="0"/>
                    </a:moveTo>
                    <a:cubicBezTo>
                      <a:pt x="3915" y="0"/>
                      <a:pt x="3516" y="76"/>
                      <a:pt x="2837" y="287"/>
                    </a:cubicBezTo>
                    <a:cubicBezTo>
                      <a:pt x="2496" y="390"/>
                      <a:pt x="2093" y="539"/>
                      <a:pt x="1639" y="744"/>
                    </a:cubicBezTo>
                    <a:cubicBezTo>
                      <a:pt x="1190" y="957"/>
                      <a:pt x="669" y="1207"/>
                      <a:pt x="244" y="1714"/>
                    </a:cubicBezTo>
                    <a:cubicBezTo>
                      <a:pt x="147" y="1845"/>
                      <a:pt x="59" y="2003"/>
                      <a:pt x="22" y="2186"/>
                    </a:cubicBezTo>
                    <a:cubicBezTo>
                      <a:pt x="3" y="2276"/>
                      <a:pt x="1" y="2369"/>
                      <a:pt x="13" y="2475"/>
                    </a:cubicBezTo>
                    <a:cubicBezTo>
                      <a:pt x="18" y="2541"/>
                      <a:pt x="50" y="2658"/>
                      <a:pt x="98" y="2746"/>
                    </a:cubicBezTo>
                    <a:cubicBezTo>
                      <a:pt x="283" y="3106"/>
                      <a:pt x="660" y="3276"/>
                      <a:pt x="1007" y="3363"/>
                    </a:cubicBezTo>
                    <a:cubicBezTo>
                      <a:pt x="1246" y="3419"/>
                      <a:pt x="1490" y="3444"/>
                      <a:pt x="1736" y="3444"/>
                    </a:cubicBezTo>
                    <a:cubicBezTo>
                      <a:pt x="2231" y="3444"/>
                      <a:pt x="2734" y="3342"/>
                      <a:pt x="3223" y="3188"/>
                    </a:cubicBezTo>
                    <a:cubicBezTo>
                      <a:pt x="3949" y="2940"/>
                      <a:pt x="4660" y="2556"/>
                      <a:pt x="5238" y="1992"/>
                    </a:cubicBezTo>
                    <a:cubicBezTo>
                      <a:pt x="5382" y="1854"/>
                      <a:pt x="5514" y="1703"/>
                      <a:pt x="5643" y="1541"/>
                    </a:cubicBezTo>
                    <a:cubicBezTo>
                      <a:pt x="5759" y="1386"/>
                      <a:pt x="5880" y="1207"/>
                      <a:pt x="5945" y="1003"/>
                    </a:cubicBezTo>
                    <a:cubicBezTo>
                      <a:pt x="5973" y="897"/>
                      <a:pt x="5999" y="785"/>
                      <a:pt x="5964" y="668"/>
                    </a:cubicBezTo>
                    <a:cubicBezTo>
                      <a:pt x="5940" y="550"/>
                      <a:pt x="5854" y="453"/>
                      <a:pt x="5759" y="390"/>
                    </a:cubicBezTo>
                    <a:cubicBezTo>
                      <a:pt x="5565" y="270"/>
                      <a:pt x="5348" y="240"/>
                      <a:pt x="5141" y="224"/>
                    </a:cubicBezTo>
                    <a:cubicBezTo>
                      <a:pt x="5088" y="222"/>
                      <a:pt x="5035" y="221"/>
                      <a:pt x="4982" y="221"/>
                    </a:cubicBezTo>
                    <a:cubicBezTo>
                      <a:pt x="4201" y="221"/>
                      <a:pt x="3451" y="440"/>
                      <a:pt x="2751" y="724"/>
                    </a:cubicBezTo>
                    <a:cubicBezTo>
                      <a:pt x="2376" y="884"/>
                      <a:pt x="2020" y="1076"/>
                      <a:pt x="1688" y="1311"/>
                    </a:cubicBezTo>
                    <a:cubicBezTo>
                      <a:pt x="1365" y="1548"/>
                      <a:pt x="1050" y="1841"/>
                      <a:pt x="878" y="2237"/>
                    </a:cubicBezTo>
                    <a:cubicBezTo>
                      <a:pt x="837" y="2341"/>
                      <a:pt x="802" y="2466"/>
                      <a:pt x="830" y="2617"/>
                    </a:cubicBezTo>
                    <a:cubicBezTo>
                      <a:pt x="863" y="2776"/>
                      <a:pt x="1003" y="2891"/>
                      <a:pt x="1113" y="2934"/>
                    </a:cubicBezTo>
                    <a:cubicBezTo>
                      <a:pt x="1266" y="2997"/>
                      <a:pt x="1407" y="3011"/>
                      <a:pt x="1541" y="3011"/>
                    </a:cubicBezTo>
                    <a:cubicBezTo>
                      <a:pt x="1609" y="3011"/>
                      <a:pt x="1674" y="3008"/>
                      <a:pt x="1740" y="3005"/>
                    </a:cubicBezTo>
                    <a:cubicBezTo>
                      <a:pt x="2128" y="2972"/>
                      <a:pt x="2483" y="2875"/>
                      <a:pt x="2820" y="2766"/>
                    </a:cubicBezTo>
                    <a:cubicBezTo>
                      <a:pt x="3494" y="2541"/>
                      <a:pt x="4098" y="2237"/>
                      <a:pt x="4604" y="1873"/>
                    </a:cubicBezTo>
                    <a:cubicBezTo>
                      <a:pt x="4727" y="1781"/>
                      <a:pt x="4852" y="1688"/>
                      <a:pt x="4960" y="1580"/>
                    </a:cubicBezTo>
                    <a:cubicBezTo>
                      <a:pt x="5018" y="1528"/>
                      <a:pt x="5070" y="1472"/>
                      <a:pt x="5115" y="1421"/>
                    </a:cubicBezTo>
                    <a:cubicBezTo>
                      <a:pt x="5167" y="1358"/>
                      <a:pt x="5218" y="1296"/>
                      <a:pt x="5259" y="1207"/>
                    </a:cubicBezTo>
                    <a:cubicBezTo>
                      <a:pt x="5266" y="1181"/>
                      <a:pt x="5277" y="1156"/>
                      <a:pt x="5283" y="1128"/>
                    </a:cubicBezTo>
                    <a:cubicBezTo>
                      <a:pt x="5283" y="1089"/>
                      <a:pt x="5285" y="1046"/>
                      <a:pt x="5266" y="1009"/>
                    </a:cubicBezTo>
                    <a:cubicBezTo>
                      <a:pt x="5221" y="916"/>
                      <a:pt x="5147" y="895"/>
                      <a:pt x="5102" y="882"/>
                    </a:cubicBezTo>
                    <a:cubicBezTo>
                      <a:pt x="5059" y="871"/>
                      <a:pt x="5022" y="867"/>
                      <a:pt x="4988" y="867"/>
                    </a:cubicBezTo>
                    <a:cubicBezTo>
                      <a:pt x="4943" y="867"/>
                      <a:pt x="4904" y="873"/>
                      <a:pt x="4863" y="875"/>
                    </a:cubicBezTo>
                    <a:cubicBezTo>
                      <a:pt x="4723" y="893"/>
                      <a:pt x="4596" y="923"/>
                      <a:pt x="4475" y="955"/>
                    </a:cubicBezTo>
                    <a:cubicBezTo>
                      <a:pt x="3990" y="1087"/>
                      <a:pt x="3589" y="1240"/>
                      <a:pt x="3259" y="1369"/>
                    </a:cubicBezTo>
                    <a:cubicBezTo>
                      <a:pt x="2602" y="1634"/>
                      <a:pt x="2238" y="1809"/>
                      <a:pt x="2238" y="1809"/>
                    </a:cubicBezTo>
                    <a:lnTo>
                      <a:pt x="2253" y="1841"/>
                    </a:lnTo>
                    <a:cubicBezTo>
                      <a:pt x="2253" y="1839"/>
                      <a:pt x="2632" y="1705"/>
                      <a:pt x="3305" y="1496"/>
                    </a:cubicBezTo>
                    <a:cubicBezTo>
                      <a:pt x="3643" y="1397"/>
                      <a:pt x="4048" y="1261"/>
                      <a:pt x="4522" y="1164"/>
                    </a:cubicBezTo>
                    <a:cubicBezTo>
                      <a:pt x="4639" y="1140"/>
                      <a:pt x="4764" y="1121"/>
                      <a:pt x="4882" y="1112"/>
                    </a:cubicBezTo>
                    <a:cubicBezTo>
                      <a:pt x="4900" y="1112"/>
                      <a:pt x="4918" y="1111"/>
                      <a:pt x="4936" y="1111"/>
                    </a:cubicBezTo>
                    <a:cubicBezTo>
                      <a:pt x="4966" y="1111"/>
                      <a:pt x="4995" y="1113"/>
                      <a:pt x="5017" y="1116"/>
                    </a:cubicBezTo>
                    <a:lnTo>
                      <a:pt x="5017" y="1116"/>
                    </a:lnTo>
                    <a:cubicBezTo>
                      <a:pt x="4998" y="1152"/>
                      <a:pt x="4963" y="1193"/>
                      <a:pt x="4927" y="1231"/>
                    </a:cubicBezTo>
                    <a:cubicBezTo>
                      <a:pt x="4876" y="1283"/>
                      <a:pt x="4830" y="1332"/>
                      <a:pt x="4779" y="1373"/>
                    </a:cubicBezTo>
                    <a:cubicBezTo>
                      <a:pt x="4680" y="1466"/>
                      <a:pt x="4561" y="1550"/>
                      <a:pt x="4443" y="1632"/>
                    </a:cubicBezTo>
                    <a:cubicBezTo>
                      <a:pt x="3951" y="1955"/>
                      <a:pt x="3363" y="2225"/>
                      <a:pt x="2718" y="2434"/>
                    </a:cubicBezTo>
                    <a:cubicBezTo>
                      <a:pt x="2397" y="2533"/>
                      <a:pt x="2059" y="2619"/>
                      <a:pt x="1718" y="2649"/>
                    </a:cubicBezTo>
                    <a:cubicBezTo>
                      <a:pt x="1667" y="2653"/>
                      <a:pt x="1614" y="2655"/>
                      <a:pt x="1561" y="2655"/>
                    </a:cubicBezTo>
                    <a:cubicBezTo>
                      <a:pt x="1447" y="2655"/>
                      <a:pt x="1337" y="2644"/>
                      <a:pt x="1261" y="2608"/>
                    </a:cubicBezTo>
                    <a:cubicBezTo>
                      <a:pt x="1203" y="2580"/>
                      <a:pt x="1186" y="2563"/>
                      <a:pt x="1177" y="2533"/>
                    </a:cubicBezTo>
                    <a:cubicBezTo>
                      <a:pt x="1171" y="2498"/>
                      <a:pt x="1177" y="2429"/>
                      <a:pt x="1208" y="2360"/>
                    </a:cubicBezTo>
                    <a:cubicBezTo>
                      <a:pt x="1333" y="2056"/>
                      <a:pt x="1589" y="1791"/>
                      <a:pt x="1886" y="1565"/>
                    </a:cubicBezTo>
                    <a:cubicBezTo>
                      <a:pt x="2184" y="1345"/>
                      <a:pt x="2524" y="1156"/>
                      <a:pt x="2874" y="992"/>
                    </a:cubicBezTo>
                    <a:cubicBezTo>
                      <a:pt x="3227" y="830"/>
                      <a:pt x="3600" y="694"/>
                      <a:pt x="3979" y="591"/>
                    </a:cubicBezTo>
                    <a:cubicBezTo>
                      <a:pt x="4349" y="490"/>
                      <a:pt x="4733" y="408"/>
                      <a:pt x="5112" y="408"/>
                    </a:cubicBezTo>
                    <a:cubicBezTo>
                      <a:pt x="5122" y="408"/>
                      <a:pt x="5131" y="408"/>
                      <a:pt x="5141" y="408"/>
                    </a:cubicBezTo>
                    <a:cubicBezTo>
                      <a:pt x="5335" y="410"/>
                      <a:pt x="5531" y="434"/>
                      <a:pt x="5684" y="520"/>
                    </a:cubicBezTo>
                    <a:cubicBezTo>
                      <a:pt x="5843" y="602"/>
                      <a:pt x="5884" y="787"/>
                      <a:pt x="5833" y="968"/>
                    </a:cubicBezTo>
                    <a:cubicBezTo>
                      <a:pt x="5777" y="1151"/>
                      <a:pt x="5673" y="1313"/>
                      <a:pt x="5555" y="1477"/>
                    </a:cubicBezTo>
                    <a:cubicBezTo>
                      <a:pt x="5438" y="1630"/>
                      <a:pt x="5309" y="1781"/>
                      <a:pt x="5169" y="1919"/>
                    </a:cubicBezTo>
                    <a:cubicBezTo>
                      <a:pt x="4604" y="2466"/>
                      <a:pt x="3895" y="2832"/>
                      <a:pt x="3175" y="3018"/>
                    </a:cubicBezTo>
                    <a:cubicBezTo>
                      <a:pt x="2764" y="3125"/>
                      <a:pt x="2345" y="3185"/>
                      <a:pt x="1942" y="3185"/>
                    </a:cubicBezTo>
                    <a:cubicBezTo>
                      <a:pt x="1644" y="3185"/>
                      <a:pt x="1354" y="3152"/>
                      <a:pt x="1085" y="3082"/>
                    </a:cubicBezTo>
                    <a:cubicBezTo>
                      <a:pt x="772" y="3005"/>
                      <a:pt x="485" y="2845"/>
                      <a:pt x="363" y="2613"/>
                    </a:cubicBezTo>
                    <a:cubicBezTo>
                      <a:pt x="231" y="2369"/>
                      <a:pt x="304" y="2110"/>
                      <a:pt x="468" y="1884"/>
                    </a:cubicBezTo>
                    <a:cubicBezTo>
                      <a:pt x="636" y="1666"/>
                      <a:pt x="856" y="1485"/>
                      <a:pt x="1078" y="1337"/>
                    </a:cubicBezTo>
                    <a:cubicBezTo>
                      <a:pt x="1300" y="1188"/>
                      <a:pt x="1522" y="1056"/>
                      <a:pt x="1738" y="944"/>
                    </a:cubicBezTo>
                    <a:cubicBezTo>
                      <a:pt x="2169" y="714"/>
                      <a:pt x="2565" y="556"/>
                      <a:pt x="2889" y="421"/>
                    </a:cubicBezTo>
                    <a:cubicBezTo>
                      <a:pt x="3214" y="289"/>
                      <a:pt x="3475" y="194"/>
                      <a:pt x="3654" y="132"/>
                    </a:cubicBezTo>
                    <a:cubicBezTo>
                      <a:pt x="3833" y="71"/>
                      <a:pt x="3927" y="39"/>
                      <a:pt x="3927" y="39"/>
                    </a:cubicBezTo>
                    <a:lnTo>
                      <a:pt x="39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6"/>
              <p:cNvSpPr/>
              <p:nvPr/>
            </p:nvSpPr>
            <p:spPr>
              <a:xfrm>
                <a:off x="6533900" y="1004613"/>
                <a:ext cx="376773" cy="238511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3978" extrusionOk="0">
                    <a:moveTo>
                      <a:pt x="2512" y="0"/>
                    </a:moveTo>
                    <a:cubicBezTo>
                      <a:pt x="1320" y="0"/>
                      <a:pt x="365" y="509"/>
                      <a:pt x="206" y="1325"/>
                    </a:cubicBezTo>
                    <a:cubicBezTo>
                      <a:pt x="1" y="2359"/>
                      <a:pt x="1152" y="3497"/>
                      <a:pt x="2772" y="3864"/>
                    </a:cubicBezTo>
                    <a:cubicBezTo>
                      <a:pt x="3115" y="3941"/>
                      <a:pt x="3452" y="3978"/>
                      <a:pt x="3771" y="3978"/>
                    </a:cubicBezTo>
                    <a:cubicBezTo>
                      <a:pt x="4963" y="3978"/>
                      <a:pt x="5917" y="3466"/>
                      <a:pt x="6079" y="2650"/>
                    </a:cubicBezTo>
                    <a:cubicBezTo>
                      <a:pt x="6283" y="1616"/>
                      <a:pt x="5132" y="480"/>
                      <a:pt x="3512" y="114"/>
                    </a:cubicBezTo>
                    <a:cubicBezTo>
                      <a:pt x="3169" y="37"/>
                      <a:pt x="2832" y="0"/>
                      <a:pt x="2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6"/>
              <p:cNvSpPr/>
              <p:nvPr/>
            </p:nvSpPr>
            <p:spPr>
              <a:xfrm>
                <a:off x="6580188" y="1041907"/>
                <a:ext cx="307222" cy="161705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2697" extrusionOk="0">
                    <a:moveTo>
                      <a:pt x="0" y="0"/>
                    </a:moveTo>
                    <a:cubicBezTo>
                      <a:pt x="0" y="1"/>
                      <a:pt x="26" y="100"/>
                      <a:pt x="71" y="274"/>
                    </a:cubicBezTo>
                    <a:cubicBezTo>
                      <a:pt x="100" y="360"/>
                      <a:pt x="136" y="464"/>
                      <a:pt x="179" y="582"/>
                    </a:cubicBezTo>
                    <a:cubicBezTo>
                      <a:pt x="233" y="694"/>
                      <a:pt x="285" y="828"/>
                      <a:pt x="365" y="959"/>
                    </a:cubicBezTo>
                    <a:cubicBezTo>
                      <a:pt x="403" y="1026"/>
                      <a:pt x="444" y="1097"/>
                      <a:pt x="492" y="1162"/>
                    </a:cubicBezTo>
                    <a:cubicBezTo>
                      <a:pt x="537" y="1229"/>
                      <a:pt x="587" y="1302"/>
                      <a:pt x="643" y="1367"/>
                    </a:cubicBezTo>
                    <a:cubicBezTo>
                      <a:pt x="701" y="1434"/>
                      <a:pt x="757" y="1503"/>
                      <a:pt x="822" y="1565"/>
                    </a:cubicBezTo>
                    <a:cubicBezTo>
                      <a:pt x="884" y="1632"/>
                      <a:pt x="951" y="1694"/>
                      <a:pt x="1026" y="1755"/>
                    </a:cubicBezTo>
                    <a:cubicBezTo>
                      <a:pt x="1169" y="1878"/>
                      <a:pt x="1330" y="1985"/>
                      <a:pt x="1498" y="2089"/>
                    </a:cubicBezTo>
                    <a:cubicBezTo>
                      <a:pt x="1666" y="2181"/>
                      <a:pt x="1845" y="2272"/>
                      <a:pt x="2031" y="2341"/>
                    </a:cubicBezTo>
                    <a:cubicBezTo>
                      <a:pt x="2770" y="2630"/>
                      <a:pt x="3561" y="2697"/>
                      <a:pt x="4145" y="2697"/>
                    </a:cubicBezTo>
                    <a:cubicBezTo>
                      <a:pt x="4733" y="2697"/>
                      <a:pt x="5123" y="2630"/>
                      <a:pt x="5123" y="2630"/>
                    </a:cubicBezTo>
                    <a:lnTo>
                      <a:pt x="5087" y="2373"/>
                    </a:lnTo>
                    <a:cubicBezTo>
                      <a:pt x="5087" y="2373"/>
                      <a:pt x="4996" y="2393"/>
                      <a:pt x="4830" y="2416"/>
                    </a:cubicBezTo>
                    <a:cubicBezTo>
                      <a:pt x="4667" y="2442"/>
                      <a:pt x="4429" y="2466"/>
                      <a:pt x="4143" y="2479"/>
                    </a:cubicBezTo>
                    <a:cubicBezTo>
                      <a:pt x="4048" y="2483"/>
                      <a:pt x="3948" y="2485"/>
                      <a:pt x="3843" y="2485"/>
                    </a:cubicBezTo>
                    <a:cubicBezTo>
                      <a:pt x="3317" y="2485"/>
                      <a:pt x="2677" y="2427"/>
                      <a:pt x="2072" y="2218"/>
                    </a:cubicBezTo>
                    <a:cubicBezTo>
                      <a:pt x="1888" y="2158"/>
                      <a:pt x="1714" y="2078"/>
                      <a:pt x="1544" y="1992"/>
                    </a:cubicBezTo>
                    <a:cubicBezTo>
                      <a:pt x="1375" y="1899"/>
                      <a:pt x="1214" y="1802"/>
                      <a:pt x="1072" y="1686"/>
                    </a:cubicBezTo>
                    <a:cubicBezTo>
                      <a:pt x="998" y="1632"/>
                      <a:pt x="929" y="1574"/>
                      <a:pt x="867" y="1511"/>
                    </a:cubicBezTo>
                    <a:cubicBezTo>
                      <a:pt x="800" y="1453"/>
                      <a:pt x="740" y="1388"/>
                      <a:pt x="684" y="1324"/>
                    </a:cubicBezTo>
                    <a:cubicBezTo>
                      <a:pt x="625" y="1261"/>
                      <a:pt x="576" y="1194"/>
                      <a:pt x="526" y="1130"/>
                    </a:cubicBezTo>
                    <a:cubicBezTo>
                      <a:pt x="477" y="1067"/>
                      <a:pt x="434" y="1000"/>
                      <a:pt x="395" y="936"/>
                    </a:cubicBezTo>
                    <a:cubicBezTo>
                      <a:pt x="311" y="811"/>
                      <a:pt x="255" y="679"/>
                      <a:pt x="199" y="571"/>
                    </a:cubicBezTo>
                    <a:cubicBezTo>
                      <a:pt x="153" y="455"/>
                      <a:pt x="110" y="356"/>
                      <a:pt x="80" y="270"/>
                    </a:cubicBezTo>
                    <a:cubicBezTo>
                      <a:pt x="28" y="98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6"/>
              <p:cNvSpPr/>
              <p:nvPr/>
            </p:nvSpPr>
            <p:spPr>
              <a:xfrm>
                <a:off x="6560941" y="1052520"/>
                <a:ext cx="201877" cy="193843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233" extrusionOk="0">
                    <a:moveTo>
                      <a:pt x="0" y="0"/>
                    </a:moveTo>
                    <a:cubicBezTo>
                      <a:pt x="0" y="0"/>
                      <a:pt x="18" y="76"/>
                      <a:pt x="54" y="209"/>
                    </a:cubicBezTo>
                    <a:cubicBezTo>
                      <a:pt x="71" y="276"/>
                      <a:pt x="91" y="356"/>
                      <a:pt x="119" y="448"/>
                    </a:cubicBezTo>
                    <a:cubicBezTo>
                      <a:pt x="140" y="543"/>
                      <a:pt x="188" y="640"/>
                      <a:pt x="229" y="750"/>
                    </a:cubicBezTo>
                    <a:cubicBezTo>
                      <a:pt x="272" y="860"/>
                      <a:pt x="315" y="981"/>
                      <a:pt x="386" y="1095"/>
                    </a:cubicBezTo>
                    <a:cubicBezTo>
                      <a:pt x="449" y="1211"/>
                      <a:pt x="509" y="1345"/>
                      <a:pt x="595" y="1461"/>
                    </a:cubicBezTo>
                    <a:cubicBezTo>
                      <a:pt x="679" y="1580"/>
                      <a:pt x="759" y="1711"/>
                      <a:pt x="864" y="1821"/>
                    </a:cubicBezTo>
                    <a:lnTo>
                      <a:pt x="1015" y="1998"/>
                    </a:lnTo>
                    <a:cubicBezTo>
                      <a:pt x="1069" y="2054"/>
                      <a:pt x="1125" y="2106"/>
                      <a:pt x="1183" y="2160"/>
                    </a:cubicBezTo>
                    <a:cubicBezTo>
                      <a:pt x="1293" y="2270"/>
                      <a:pt x="1414" y="2360"/>
                      <a:pt x="1535" y="2453"/>
                    </a:cubicBezTo>
                    <a:cubicBezTo>
                      <a:pt x="1658" y="2545"/>
                      <a:pt x="1783" y="2621"/>
                      <a:pt x="1905" y="2698"/>
                    </a:cubicBezTo>
                    <a:cubicBezTo>
                      <a:pt x="2030" y="2765"/>
                      <a:pt x="2149" y="2839"/>
                      <a:pt x="2268" y="2888"/>
                    </a:cubicBezTo>
                    <a:cubicBezTo>
                      <a:pt x="2386" y="2946"/>
                      <a:pt x="2500" y="2992"/>
                      <a:pt x="2608" y="3033"/>
                    </a:cubicBezTo>
                    <a:cubicBezTo>
                      <a:pt x="2821" y="3112"/>
                      <a:pt x="3005" y="3164"/>
                      <a:pt x="3134" y="3194"/>
                    </a:cubicBezTo>
                    <a:cubicBezTo>
                      <a:pt x="3199" y="3209"/>
                      <a:pt x="3248" y="3220"/>
                      <a:pt x="3287" y="3227"/>
                    </a:cubicBezTo>
                    <a:cubicBezTo>
                      <a:pt x="3321" y="3231"/>
                      <a:pt x="3341" y="3233"/>
                      <a:pt x="3341" y="3233"/>
                    </a:cubicBezTo>
                    <a:lnTo>
                      <a:pt x="3367" y="2977"/>
                    </a:lnTo>
                    <a:cubicBezTo>
                      <a:pt x="3367" y="2977"/>
                      <a:pt x="3350" y="2972"/>
                      <a:pt x="3317" y="2970"/>
                    </a:cubicBezTo>
                    <a:cubicBezTo>
                      <a:pt x="3285" y="2968"/>
                      <a:pt x="3237" y="2959"/>
                      <a:pt x="3177" y="2948"/>
                    </a:cubicBezTo>
                    <a:cubicBezTo>
                      <a:pt x="3052" y="2927"/>
                      <a:pt x="2878" y="2890"/>
                      <a:pt x="2671" y="2826"/>
                    </a:cubicBezTo>
                    <a:cubicBezTo>
                      <a:pt x="2565" y="2793"/>
                      <a:pt x="2455" y="2755"/>
                      <a:pt x="2339" y="2707"/>
                    </a:cubicBezTo>
                    <a:cubicBezTo>
                      <a:pt x="2220" y="2664"/>
                      <a:pt x="2104" y="2601"/>
                      <a:pt x="1981" y="2541"/>
                    </a:cubicBezTo>
                    <a:cubicBezTo>
                      <a:pt x="1862" y="2474"/>
                      <a:pt x="1735" y="2408"/>
                      <a:pt x="1615" y="2326"/>
                    </a:cubicBezTo>
                    <a:cubicBezTo>
                      <a:pt x="1496" y="2244"/>
                      <a:pt x="1371" y="2162"/>
                      <a:pt x="1261" y="2061"/>
                    </a:cubicBezTo>
                    <a:cubicBezTo>
                      <a:pt x="1203" y="2011"/>
                      <a:pt x="1145" y="1966"/>
                      <a:pt x="1091" y="1914"/>
                    </a:cubicBezTo>
                    <a:lnTo>
                      <a:pt x="938" y="1752"/>
                    </a:lnTo>
                    <a:cubicBezTo>
                      <a:pt x="830" y="1651"/>
                      <a:pt x="746" y="1528"/>
                      <a:pt x="658" y="1416"/>
                    </a:cubicBezTo>
                    <a:cubicBezTo>
                      <a:pt x="565" y="1308"/>
                      <a:pt x="505" y="1181"/>
                      <a:pt x="433" y="1067"/>
                    </a:cubicBezTo>
                    <a:cubicBezTo>
                      <a:pt x="360" y="957"/>
                      <a:pt x="308" y="841"/>
                      <a:pt x="263" y="733"/>
                    </a:cubicBezTo>
                    <a:cubicBezTo>
                      <a:pt x="218" y="625"/>
                      <a:pt x="166" y="532"/>
                      <a:pt x="140" y="440"/>
                    </a:cubicBezTo>
                    <a:cubicBezTo>
                      <a:pt x="110" y="349"/>
                      <a:pt x="86" y="269"/>
                      <a:pt x="65" y="205"/>
                    </a:cubicBezTo>
                    <a:cubicBezTo>
                      <a:pt x="24" y="7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6"/>
              <p:cNvSpPr/>
              <p:nvPr/>
            </p:nvSpPr>
            <p:spPr>
              <a:xfrm>
                <a:off x="6614184" y="1021102"/>
                <a:ext cx="257697" cy="158168"/>
              </a:xfrm>
              <a:custGeom>
                <a:avLst/>
                <a:gdLst/>
                <a:ahLst/>
                <a:cxnLst/>
                <a:rect l="l" t="t" r="r" b="b"/>
                <a:pathLst>
                  <a:path w="4298" h="2638" extrusionOk="0">
                    <a:moveTo>
                      <a:pt x="694" y="832"/>
                    </a:moveTo>
                    <a:lnTo>
                      <a:pt x="694" y="832"/>
                    </a:lnTo>
                    <a:cubicBezTo>
                      <a:pt x="694" y="833"/>
                      <a:pt x="695" y="834"/>
                      <a:pt x="695" y="834"/>
                    </a:cubicBezTo>
                    <a:lnTo>
                      <a:pt x="695" y="834"/>
                    </a:lnTo>
                    <a:cubicBezTo>
                      <a:pt x="694" y="834"/>
                      <a:pt x="694" y="833"/>
                      <a:pt x="694" y="832"/>
                    </a:cubicBezTo>
                    <a:close/>
                    <a:moveTo>
                      <a:pt x="682" y="862"/>
                    </a:moveTo>
                    <a:cubicBezTo>
                      <a:pt x="681" y="863"/>
                      <a:pt x="680" y="864"/>
                      <a:pt x="680" y="864"/>
                    </a:cubicBezTo>
                    <a:cubicBezTo>
                      <a:pt x="680" y="864"/>
                      <a:pt x="680" y="863"/>
                      <a:pt x="682" y="862"/>
                    </a:cubicBezTo>
                    <a:close/>
                    <a:moveTo>
                      <a:pt x="1494" y="0"/>
                    </a:moveTo>
                    <a:lnTo>
                      <a:pt x="1492" y="26"/>
                    </a:lnTo>
                    <a:cubicBezTo>
                      <a:pt x="1492" y="26"/>
                      <a:pt x="1558" y="54"/>
                      <a:pt x="1688" y="99"/>
                    </a:cubicBezTo>
                    <a:cubicBezTo>
                      <a:pt x="1815" y="149"/>
                      <a:pt x="2002" y="220"/>
                      <a:pt x="2235" y="321"/>
                    </a:cubicBezTo>
                    <a:cubicBezTo>
                      <a:pt x="2466" y="425"/>
                      <a:pt x="2748" y="548"/>
                      <a:pt x="3059" y="720"/>
                    </a:cubicBezTo>
                    <a:cubicBezTo>
                      <a:pt x="3212" y="806"/>
                      <a:pt x="3371" y="908"/>
                      <a:pt x="3531" y="1022"/>
                    </a:cubicBezTo>
                    <a:cubicBezTo>
                      <a:pt x="3690" y="1134"/>
                      <a:pt x="3845" y="1272"/>
                      <a:pt x="3966" y="1442"/>
                    </a:cubicBezTo>
                    <a:cubicBezTo>
                      <a:pt x="4082" y="1615"/>
                      <a:pt x="4136" y="1813"/>
                      <a:pt x="4041" y="2003"/>
                    </a:cubicBezTo>
                    <a:cubicBezTo>
                      <a:pt x="3955" y="2179"/>
                      <a:pt x="3748" y="2300"/>
                      <a:pt x="3524" y="2363"/>
                    </a:cubicBezTo>
                    <a:cubicBezTo>
                      <a:pt x="3330" y="2416"/>
                      <a:pt x="3122" y="2441"/>
                      <a:pt x="2907" y="2441"/>
                    </a:cubicBezTo>
                    <a:cubicBezTo>
                      <a:pt x="2620" y="2441"/>
                      <a:pt x="2321" y="2396"/>
                      <a:pt x="2026" y="2315"/>
                    </a:cubicBezTo>
                    <a:cubicBezTo>
                      <a:pt x="1513" y="2171"/>
                      <a:pt x="1002" y="1891"/>
                      <a:pt x="599" y="1470"/>
                    </a:cubicBezTo>
                    <a:cubicBezTo>
                      <a:pt x="500" y="1367"/>
                      <a:pt x="408" y="1250"/>
                      <a:pt x="323" y="1132"/>
                    </a:cubicBezTo>
                    <a:cubicBezTo>
                      <a:pt x="242" y="1005"/>
                      <a:pt x="166" y="882"/>
                      <a:pt x="127" y="742"/>
                    </a:cubicBezTo>
                    <a:cubicBezTo>
                      <a:pt x="91" y="604"/>
                      <a:pt x="119" y="462"/>
                      <a:pt x="235" y="399"/>
                    </a:cubicBezTo>
                    <a:cubicBezTo>
                      <a:pt x="345" y="332"/>
                      <a:pt x="485" y="313"/>
                      <a:pt x="623" y="313"/>
                    </a:cubicBezTo>
                    <a:cubicBezTo>
                      <a:pt x="628" y="313"/>
                      <a:pt x="632" y="313"/>
                      <a:pt x="637" y="313"/>
                    </a:cubicBezTo>
                    <a:cubicBezTo>
                      <a:pt x="910" y="313"/>
                      <a:pt x="1188" y="377"/>
                      <a:pt x="1453" y="453"/>
                    </a:cubicBezTo>
                    <a:cubicBezTo>
                      <a:pt x="1724" y="533"/>
                      <a:pt x="1992" y="636"/>
                      <a:pt x="2242" y="763"/>
                    </a:cubicBezTo>
                    <a:cubicBezTo>
                      <a:pt x="2494" y="888"/>
                      <a:pt x="2735" y="1033"/>
                      <a:pt x="2951" y="1205"/>
                    </a:cubicBezTo>
                    <a:cubicBezTo>
                      <a:pt x="3164" y="1380"/>
                      <a:pt x="3347" y="1582"/>
                      <a:pt x="3438" y="1813"/>
                    </a:cubicBezTo>
                    <a:cubicBezTo>
                      <a:pt x="3459" y="1867"/>
                      <a:pt x="3464" y="1919"/>
                      <a:pt x="3457" y="1944"/>
                    </a:cubicBezTo>
                    <a:cubicBezTo>
                      <a:pt x="3453" y="1966"/>
                      <a:pt x="3438" y="1983"/>
                      <a:pt x="3399" y="2003"/>
                    </a:cubicBezTo>
                    <a:cubicBezTo>
                      <a:pt x="3347" y="2028"/>
                      <a:pt x="3272" y="2037"/>
                      <a:pt x="3194" y="2037"/>
                    </a:cubicBezTo>
                    <a:cubicBezTo>
                      <a:pt x="3153" y="2037"/>
                      <a:pt x="3110" y="2034"/>
                      <a:pt x="3069" y="2031"/>
                    </a:cubicBezTo>
                    <a:cubicBezTo>
                      <a:pt x="2828" y="2007"/>
                      <a:pt x="2584" y="1942"/>
                      <a:pt x="2354" y="1867"/>
                    </a:cubicBezTo>
                    <a:cubicBezTo>
                      <a:pt x="1893" y="1707"/>
                      <a:pt x="1470" y="1500"/>
                      <a:pt x="1119" y="1253"/>
                    </a:cubicBezTo>
                    <a:cubicBezTo>
                      <a:pt x="1033" y="1188"/>
                      <a:pt x="949" y="1125"/>
                      <a:pt x="877" y="1054"/>
                    </a:cubicBezTo>
                    <a:cubicBezTo>
                      <a:pt x="839" y="1022"/>
                      <a:pt x="806" y="983"/>
                      <a:pt x="770" y="947"/>
                    </a:cubicBezTo>
                    <a:cubicBezTo>
                      <a:pt x="745" y="914"/>
                      <a:pt x="719" y="884"/>
                      <a:pt x="704" y="856"/>
                    </a:cubicBezTo>
                    <a:lnTo>
                      <a:pt x="704" y="856"/>
                    </a:lnTo>
                    <a:cubicBezTo>
                      <a:pt x="729" y="852"/>
                      <a:pt x="767" y="852"/>
                      <a:pt x="798" y="852"/>
                    </a:cubicBezTo>
                    <a:cubicBezTo>
                      <a:pt x="884" y="856"/>
                      <a:pt x="970" y="873"/>
                      <a:pt x="1056" y="893"/>
                    </a:cubicBezTo>
                    <a:cubicBezTo>
                      <a:pt x="1397" y="968"/>
                      <a:pt x="1688" y="1069"/>
                      <a:pt x="1929" y="1145"/>
                    </a:cubicBezTo>
                    <a:cubicBezTo>
                      <a:pt x="2412" y="1306"/>
                      <a:pt x="2683" y="1410"/>
                      <a:pt x="2683" y="1410"/>
                    </a:cubicBezTo>
                    <a:lnTo>
                      <a:pt x="2692" y="1384"/>
                    </a:lnTo>
                    <a:cubicBezTo>
                      <a:pt x="2692" y="1384"/>
                      <a:pt x="2431" y="1250"/>
                      <a:pt x="1959" y="1048"/>
                    </a:cubicBezTo>
                    <a:cubicBezTo>
                      <a:pt x="1722" y="949"/>
                      <a:pt x="1438" y="832"/>
                      <a:pt x="1089" y="727"/>
                    </a:cubicBezTo>
                    <a:cubicBezTo>
                      <a:pt x="1002" y="703"/>
                      <a:pt x="912" y="679"/>
                      <a:pt x="813" y="666"/>
                    </a:cubicBezTo>
                    <a:cubicBezTo>
                      <a:pt x="784" y="664"/>
                      <a:pt x="755" y="659"/>
                      <a:pt x="723" y="659"/>
                    </a:cubicBezTo>
                    <a:cubicBezTo>
                      <a:pt x="698" y="659"/>
                      <a:pt x="671" y="662"/>
                      <a:pt x="640" y="671"/>
                    </a:cubicBezTo>
                    <a:cubicBezTo>
                      <a:pt x="608" y="681"/>
                      <a:pt x="554" y="699"/>
                      <a:pt x="522" y="768"/>
                    </a:cubicBezTo>
                    <a:cubicBezTo>
                      <a:pt x="507" y="798"/>
                      <a:pt x="511" y="830"/>
                      <a:pt x="511" y="860"/>
                    </a:cubicBezTo>
                    <a:cubicBezTo>
                      <a:pt x="513" y="882"/>
                      <a:pt x="522" y="899"/>
                      <a:pt x="526" y="921"/>
                    </a:cubicBezTo>
                    <a:cubicBezTo>
                      <a:pt x="556" y="992"/>
                      <a:pt x="591" y="1037"/>
                      <a:pt x="630" y="1087"/>
                    </a:cubicBezTo>
                    <a:cubicBezTo>
                      <a:pt x="664" y="1123"/>
                      <a:pt x="699" y="1169"/>
                      <a:pt x="742" y="1209"/>
                    </a:cubicBezTo>
                    <a:cubicBezTo>
                      <a:pt x="819" y="1289"/>
                      <a:pt x="905" y="1362"/>
                      <a:pt x="998" y="1436"/>
                    </a:cubicBezTo>
                    <a:cubicBezTo>
                      <a:pt x="1362" y="1716"/>
                      <a:pt x="1793" y="1949"/>
                      <a:pt x="2274" y="2121"/>
                    </a:cubicBezTo>
                    <a:cubicBezTo>
                      <a:pt x="2518" y="2207"/>
                      <a:pt x="2770" y="2278"/>
                      <a:pt x="3048" y="2304"/>
                    </a:cubicBezTo>
                    <a:cubicBezTo>
                      <a:pt x="3094" y="2306"/>
                      <a:pt x="3140" y="2308"/>
                      <a:pt x="3187" y="2308"/>
                    </a:cubicBezTo>
                    <a:cubicBezTo>
                      <a:pt x="3284" y="2308"/>
                      <a:pt x="3385" y="2298"/>
                      <a:pt x="3498" y="2250"/>
                    </a:cubicBezTo>
                    <a:cubicBezTo>
                      <a:pt x="3578" y="2218"/>
                      <a:pt x="3679" y="2128"/>
                      <a:pt x="3701" y="2005"/>
                    </a:cubicBezTo>
                    <a:cubicBezTo>
                      <a:pt x="3722" y="1888"/>
                      <a:pt x="3694" y="1791"/>
                      <a:pt x="3664" y="1714"/>
                    </a:cubicBezTo>
                    <a:cubicBezTo>
                      <a:pt x="3541" y="1410"/>
                      <a:pt x="3315" y="1186"/>
                      <a:pt x="3087" y="1003"/>
                    </a:cubicBezTo>
                    <a:cubicBezTo>
                      <a:pt x="2849" y="822"/>
                      <a:pt x="2593" y="677"/>
                      <a:pt x="2326" y="552"/>
                    </a:cubicBezTo>
                    <a:cubicBezTo>
                      <a:pt x="1822" y="332"/>
                      <a:pt x="1284" y="164"/>
                      <a:pt x="724" y="164"/>
                    </a:cubicBezTo>
                    <a:cubicBezTo>
                      <a:pt x="688" y="164"/>
                      <a:pt x="651" y="165"/>
                      <a:pt x="614" y="166"/>
                    </a:cubicBezTo>
                    <a:cubicBezTo>
                      <a:pt x="468" y="177"/>
                      <a:pt x="311" y="203"/>
                      <a:pt x="173" y="296"/>
                    </a:cubicBezTo>
                    <a:cubicBezTo>
                      <a:pt x="106" y="343"/>
                      <a:pt x="43" y="418"/>
                      <a:pt x="26" y="509"/>
                    </a:cubicBezTo>
                    <a:cubicBezTo>
                      <a:pt x="0" y="597"/>
                      <a:pt x="20" y="688"/>
                      <a:pt x="39" y="765"/>
                    </a:cubicBezTo>
                    <a:cubicBezTo>
                      <a:pt x="84" y="921"/>
                      <a:pt x="170" y="1056"/>
                      <a:pt x="255" y="1177"/>
                    </a:cubicBezTo>
                    <a:cubicBezTo>
                      <a:pt x="345" y="1302"/>
                      <a:pt x="440" y="1416"/>
                      <a:pt x="545" y="1522"/>
                    </a:cubicBezTo>
                    <a:cubicBezTo>
                      <a:pt x="957" y="1955"/>
                      <a:pt x="1466" y="2250"/>
                      <a:pt x="1990" y="2440"/>
                    </a:cubicBezTo>
                    <a:cubicBezTo>
                      <a:pt x="2338" y="2560"/>
                      <a:pt x="2699" y="2638"/>
                      <a:pt x="3054" y="2638"/>
                    </a:cubicBezTo>
                    <a:cubicBezTo>
                      <a:pt x="3230" y="2638"/>
                      <a:pt x="3404" y="2619"/>
                      <a:pt x="3576" y="2576"/>
                    </a:cubicBezTo>
                    <a:cubicBezTo>
                      <a:pt x="3826" y="2507"/>
                      <a:pt x="4095" y="2380"/>
                      <a:pt x="4229" y="2102"/>
                    </a:cubicBezTo>
                    <a:cubicBezTo>
                      <a:pt x="4261" y="2035"/>
                      <a:pt x="4285" y="1944"/>
                      <a:pt x="4287" y="1895"/>
                    </a:cubicBezTo>
                    <a:cubicBezTo>
                      <a:pt x="4298" y="1813"/>
                      <a:pt x="4296" y="1744"/>
                      <a:pt x="4283" y="1673"/>
                    </a:cubicBezTo>
                    <a:cubicBezTo>
                      <a:pt x="4255" y="1533"/>
                      <a:pt x="4192" y="1412"/>
                      <a:pt x="4121" y="1311"/>
                    </a:cubicBezTo>
                    <a:cubicBezTo>
                      <a:pt x="3815" y="923"/>
                      <a:pt x="3444" y="729"/>
                      <a:pt x="3123" y="567"/>
                    </a:cubicBezTo>
                    <a:cubicBezTo>
                      <a:pt x="2798" y="412"/>
                      <a:pt x="2507" y="298"/>
                      <a:pt x="2263" y="218"/>
                    </a:cubicBezTo>
                    <a:cubicBezTo>
                      <a:pt x="1778" y="56"/>
                      <a:pt x="1494" y="0"/>
                      <a:pt x="1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6"/>
              <p:cNvSpPr/>
              <p:nvPr/>
            </p:nvSpPr>
            <p:spPr>
              <a:xfrm>
                <a:off x="7070346" y="708419"/>
                <a:ext cx="589202" cy="41310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6890" extrusionOk="0">
                    <a:moveTo>
                      <a:pt x="4829" y="1"/>
                    </a:moveTo>
                    <a:cubicBezTo>
                      <a:pt x="4809" y="1"/>
                      <a:pt x="4788" y="2"/>
                      <a:pt x="4768" y="4"/>
                    </a:cubicBezTo>
                    <a:cubicBezTo>
                      <a:pt x="3705" y="112"/>
                      <a:pt x="4391" y="2504"/>
                      <a:pt x="4391" y="2504"/>
                    </a:cubicBezTo>
                    <a:cubicBezTo>
                      <a:pt x="4391" y="2504"/>
                      <a:pt x="2846" y="1843"/>
                      <a:pt x="1722" y="1843"/>
                    </a:cubicBezTo>
                    <a:cubicBezTo>
                      <a:pt x="1307" y="1843"/>
                      <a:pt x="949" y="1934"/>
                      <a:pt x="748" y="2181"/>
                    </a:cubicBezTo>
                    <a:cubicBezTo>
                      <a:pt x="0" y="3101"/>
                      <a:pt x="3164" y="4463"/>
                      <a:pt x="3164" y="4463"/>
                    </a:cubicBezTo>
                    <a:cubicBezTo>
                      <a:pt x="3164" y="4463"/>
                      <a:pt x="856" y="5832"/>
                      <a:pt x="1873" y="6705"/>
                    </a:cubicBezTo>
                    <a:cubicBezTo>
                      <a:pt x="2024" y="6834"/>
                      <a:pt x="2201" y="6889"/>
                      <a:pt x="2394" y="6889"/>
                    </a:cubicBezTo>
                    <a:cubicBezTo>
                      <a:pt x="3501" y="6889"/>
                      <a:pt x="5117" y="5069"/>
                      <a:pt x="5117" y="5069"/>
                    </a:cubicBezTo>
                    <a:cubicBezTo>
                      <a:pt x="5117" y="5069"/>
                      <a:pt x="6624" y="6025"/>
                      <a:pt x="7596" y="6025"/>
                    </a:cubicBezTo>
                    <a:cubicBezTo>
                      <a:pt x="7870" y="6025"/>
                      <a:pt x="8101" y="5949"/>
                      <a:pt x="8244" y="5754"/>
                    </a:cubicBezTo>
                    <a:cubicBezTo>
                      <a:pt x="8897" y="4864"/>
                      <a:pt x="7065" y="3965"/>
                      <a:pt x="7065" y="3965"/>
                    </a:cubicBezTo>
                    <a:cubicBezTo>
                      <a:pt x="7065" y="3965"/>
                      <a:pt x="9826" y="3317"/>
                      <a:pt x="9537" y="2308"/>
                    </a:cubicBezTo>
                    <a:cubicBezTo>
                      <a:pt x="9458" y="2027"/>
                      <a:pt x="9200" y="1925"/>
                      <a:pt x="8868" y="1925"/>
                    </a:cubicBezTo>
                    <a:cubicBezTo>
                      <a:pt x="8008" y="1925"/>
                      <a:pt x="6656" y="2607"/>
                      <a:pt x="6656" y="2607"/>
                    </a:cubicBezTo>
                    <a:cubicBezTo>
                      <a:pt x="6656" y="2607"/>
                      <a:pt x="5860" y="1"/>
                      <a:pt x="4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6"/>
              <p:cNvSpPr/>
              <p:nvPr/>
            </p:nvSpPr>
            <p:spPr>
              <a:xfrm>
                <a:off x="7183907" y="795599"/>
                <a:ext cx="390443" cy="248044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4137" extrusionOk="0">
                    <a:moveTo>
                      <a:pt x="3420" y="1"/>
                    </a:moveTo>
                    <a:cubicBezTo>
                      <a:pt x="3411" y="1"/>
                      <a:pt x="3402" y="1"/>
                      <a:pt x="3393" y="3"/>
                    </a:cubicBezTo>
                    <a:cubicBezTo>
                      <a:pt x="2895" y="69"/>
                      <a:pt x="3027" y="1813"/>
                      <a:pt x="3027" y="1813"/>
                    </a:cubicBezTo>
                    <a:cubicBezTo>
                      <a:pt x="3027" y="1813"/>
                      <a:pt x="1767" y="1077"/>
                      <a:pt x="983" y="1077"/>
                    </a:cubicBezTo>
                    <a:cubicBezTo>
                      <a:pt x="724" y="1077"/>
                      <a:pt x="516" y="1158"/>
                      <a:pt x="423" y="1371"/>
                    </a:cubicBezTo>
                    <a:cubicBezTo>
                      <a:pt x="1" y="2341"/>
                      <a:pt x="2499" y="2591"/>
                      <a:pt x="2499" y="2591"/>
                    </a:cubicBezTo>
                    <a:cubicBezTo>
                      <a:pt x="2499" y="2591"/>
                      <a:pt x="667" y="3731"/>
                      <a:pt x="956" y="4085"/>
                    </a:cubicBezTo>
                    <a:cubicBezTo>
                      <a:pt x="984" y="4120"/>
                      <a:pt x="1032" y="4136"/>
                      <a:pt x="1096" y="4136"/>
                    </a:cubicBezTo>
                    <a:cubicBezTo>
                      <a:pt x="1653" y="4136"/>
                      <a:pt x="3384" y="2882"/>
                      <a:pt x="3384" y="2882"/>
                    </a:cubicBezTo>
                    <a:cubicBezTo>
                      <a:pt x="3384" y="2882"/>
                      <a:pt x="4390" y="3957"/>
                      <a:pt x="4843" y="3957"/>
                    </a:cubicBezTo>
                    <a:cubicBezTo>
                      <a:pt x="4882" y="3957"/>
                      <a:pt x="4917" y="3949"/>
                      <a:pt x="4947" y="3932"/>
                    </a:cubicBezTo>
                    <a:cubicBezTo>
                      <a:pt x="5322" y="3710"/>
                      <a:pt x="4395" y="2477"/>
                      <a:pt x="4395" y="2477"/>
                    </a:cubicBezTo>
                    <a:cubicBezTo>
                      <a:pt x="4395" y="2477"/>
                      <a:pt x="6512" y="1944"/>
                      <a:pt x="6380" y="1593"/>
                    </a:cubicBezTo>
                    <a:cubicBezTo>
                      <a:pt x="6349" y="1510"/>
                      <a:pt x="6212" y="1478"/>
                      <a:pt x="6021" y="1478"/>
                    </a:cubicBezTo>
                    <a:cubicBezTo>
                      <a:pt x="5399" y="1478"/>
                      <a:pt x="4206" y="1813"/>
                      <a:pt x="4206" y="1813"/>
                    </a:cubicBezTo>
                    <a:cubicBezTo>
                      <a:pt x="4206" y="1813"/>
                      <a:pt x="3902" y="1"/>
                      <a:pt x="34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6"/>
              <p:cNvSpPr/>
              <p:nvPr/>
            </p:nvSpPr>
            <p:spPr>
              <a:xfrm>
                <a:off x="7360423" y="921871"/>
                <a:ext cx="63015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580" extrusionOk="0">
                    <a:moveTo>
                      <a:pt x="852" y="0"/>
                    </a:moveTo>
                    <a:cubicBezTo>
                      <a:pt x="744" y="0"/>
                      <a:pt x="595" y="39"/>
                      <a:pt x="440" y="114"/>
                    </a:cubicBezTo>
                    <a:cubicBezTo>
                      <a:pt x="178" y="239"/>
                      <a:pt x="1" y="425"/>
                      <a:pt x="48" y="520"/>
                    </a:cubicBezTo>
                    <a:cubicBezTo>
                      <a:pt x="68" y="560"/>
                      <a:pt x="122" y="579"/>
                      <a:pt x="198" y="579"/>
                    </a:cubicBezTo>
                    <a:cubicBezTo>
                      <a:pt x="305" y="579"/>
                      <a:pt x="455" y="540"/>
                      <a:pt x="611" y="466"/>
                    </a:cubicBezTo>
                    <a:cubicBezTo>
                      <a:pt x="874" y="341"/>
                      <a:pt x="1050" y="157"/>
                      <a:pt x="1003" y="60"/>
                    </a:cubicBezTo>
                    <a:cubicBezTo>
                      <a:pt x="983" y="20"/>
                      <a:pt x="928" y="0"/>
                      <a:pt x="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6"/>
              <p:cNvSpPr/>
              <p:nvPr/>
            </p:nvSpPr>
            <p:spPr>
              <a:xfrm>
                <a:off x="6884535" y="726107"/>
                <a:ext cx="355548" cy="288216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4807" extrusionOk="0">
                    <a:moveTo>
                      <a:pt x="4483" y="1"/>
                    </a:moveTo>
                    <a:cubicBezTo>
                      <a:pt x="3815" y="1"/>
                      <a:pt x="2841" y="1269"/>
                      <a:pt x="2841" y="1269"/>
                    </a:cubicBezTo>
                    <a:cubicBezTo>
                      <a:pt x="2841" y="1269"/>
                      <a:pt x="1933" y="603"/>
                      <a:pt x="1346" y="603"/>
                    </a:cubicBezTo>
                    <a:cubicBezTo>
                      <a:pt x="1180" y="603"/>
                      <a:pt x="1040" y="656"/>
                      <a:pt x="953" y="793"/>
                    </a:cubicBezTo>
                    <a:cubicBezTo>
                      <a:pt x="563" y="1412"/>
                      <a:pt x="1666" y="2039"/>
                      <a:pt x="1666" y="2039"/>
                    </a:cubicBezTo>
                    <a:cubicBezTo>
                      <a:pt x="1666" y="2039"/>
                      <a:pt x="0" y="2494"/>
                      <a:pt x="168" y="3198"/>
                    </a:cubicBezTo>
                    <a:cubicBezTo>
                      <a:pt x="216" y="3394"/>
                      <a:pt x="372" y="3464"/>
                      <a:pt x="572" y="3464"/>
                    </a:cubicBezTo>
                    <a:cubicBezTo>
                      <a:pt x="1092" y="3464"/>
                      <a:pt x="1910" y="2989"/>
                      <a:pt x="1910" y="2989"/>
                    </a:cubicBezTo>
                    <a:cubicBezTo>
                      <a:pt x="1910" y="2989"/>
                      <a:pt x="2388" y="4806"/>
                      <a:pt x="3012" y="4806"/>
                    </a:cubicBezTo>
                    <a:cubicBezTo>
                      <a:pt x="3025" y="4806"/>
                      <a:pt x="3037" y="4805"/>
                      <a:pt x="3050" y="4804"/>
                    </a:cubicBezTo>
                    <a:cubicBezTo>
                      <a:pt x="3690" y="4729"/>
                      <a:pt x="3278" y="3061"/>
                      <a:pt x="3278" y="3060"/>
                    </a:cubicBezTo>
                    <a:lnTo>
                      <a:pt x="3278" y="3060"/>
                    </a:lnTo>
                    <a:cubicBezTo>
                      <a:pt x="3278" y="3060"/>
                      <a:pt x="4209" y="3520"/>
                      <a:pt x="4888" y="3520"/>
                    </a:cubicBezTo>
                    <a:cubicBezTo>
                      <a:pt x="5139" y="3520"/>
                      <a:pt x="5355" y="3457"/>
                      <a:pt x="5477" y="3285"/>
                    </a:cubicBezTo>
                    <a:cubicBezTo>
                      <a:pt x="5929" y="2644"/>
                      <a:pt x="4020" y="1692"/>
                      <a:pt x="4020" y="1692"/>
                    </a:cubicBezTo>
                    <a:cubicBezTo>
                      <a:pt x="4020" y="1692"/>
                      <a:pt x="5412" y="739"/>
                      <a:pt x="4798" y="129"/>
                    </a:cubicBezTo>
                    <a:cubicBezTo>
                      <a:pt x="4707" y="39"/>
                      <a:pt x="4600" y="1"/>
                      <a:pt x="44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6"/>
              <p:cNvSpPr/>
              <p:nvPr/>
            </p:nvSpPr>
            <p:spPr>
              <a:xfrm>
                <a:off x="6935920" y="780489"/>
                <a:ext cx="235513" cy="173037"/>
              </a:xfrm>
              <a:custGeom>
                <a:avLst/>
                <a:gdLst/>
                <a:ahLst/>
                <a:cxnLst/>
                <a:rect l="l" t="t" r="r" b="b"/>
                <a:pathLst>
                  <a:path w="3928" h="2886" extrusionOk="0">
                    <a:moveTo>
                      <a:pt x="3267" y="1"/>
                    </a:moveTo>
                    <a:cubicBezTo>
                      <a:pt x="2930" y="1"/>
                      <a:pt x="1887" y="875"/>
                      <a:pt x="1887" y="875"/>
                    </a:cubicBezTo>
                    <a:cubicBezTo>
                      <a:pt x="1887" y="875"/>
                      <a:pt x="1281" y="127"/>
                      <a:pt x="1008" y="127"/>
                    </a:cubicBezTo>
                    <a:cubicBezTo>
                      <a:pt x="984" y="127"/>
                      <a:pt x="963" y="132"/>
                      <a:pt x="945" y="145"/>
                    </a:cubicBezTo>
                    <a:cubicBezTo>
                      <a:pt x="718" y="298"/>
                      <a:pt x="1279" y="1160"/>
                      <a:pt x="1279" y="1160"/>
                    </a:cubicBezTo>
                    <a:cubicBezTo>
                      <a:pt x="1279" y="1160"/>
                      <a:pt x="1" y="1528"/>
                      <a:pt x="81" y="1774"/>
                    </a:cubicBezTo>
                    <a:cubicBezTo>
                      <a:pt x="99" y="1832"/>
                      <a:pt x="182" y="1854"/>
                      <a:pt x="297" y="1854"/>
                    </a:cubicBezTo>
                    <a:cubicBezTo>
                      <a:pt x="672" y="1854"/>
                      <a:pt x="1391" y="1621"/>
                      <a:pt x="1391" y="1621"/>
                    </a:cubicBezTo>
                    <a:cubicBezTo>
                      <a:pt x="1391" y="1621"/>
                      <a:pt x="1574" y="2885"/>
                      <a:pt x="1866" y="2885"/>
                    </a:cubicBezTo>
                    <a:cubicBezTo>
                      <a:pt x="1871" y="2885"/>
                      <a:pt x="1877" y="2885"/>
                      <a:pt x="1882" y="2884"/>
                    </a:cubicBezTo>
                    <a:cubicBezTo>
                      <a:pt x="2184" y="2837"/>
                      <a:pt x="2102" y="1621"/>
                      <a:pt x="2102" y="1621"/>
                    </a:cubicBezTo>
                    <a:lnTo>
                      <a:pt x="2102" y="1621"/>
                    </a:lnTo>
                    <a:cubicBezTo>
                      <a:pt x="2102" y="1621"/>
                      <a:pt x="2861" y="2133"/>
                      <a:pt x="3334" y="2133"/>
                    </a:cubicBezTo>
                    <a:cubicBezTo>
                      <a:pt x="3491" y="2133"/>
                      <a:pt x="3617" y="2077"/>
                      <a:pt x="3673" y="1927"/>
                    </a:cubicBezTo>
                    <a:cubicBezTo>
                      <a:pt x="3928" y="1252"/>
                      <a:pt x="2421" y="1076"/>
                      <a:pt x="2421" y="1076"/>
                    </a:cubicBezTo>
                    <a:cubicBezTo>
                      <a:pt x="2421" y="1076"/>
                      <a:pt x="3525" y="283"/>
                      <a:pt x="3352" y="37"/>
                    </a:cubicBezTo>
                    <a:cubicBezTo>
                      <a:pt x="3335" y="12"/>
                      <a:pt x="3306" y="1"/>
                      <a:pt x="32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6"/>
              <p:cNvSpPr/>
              <p:nvPr/>
            </p:nvSpPr>
            <p:spPr>
              <a:xfrm>
                <a:off x="7026936" y="841047"/>
                <a:ext cx="37893" cy="2428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05" extrusionOk="0">
                    <a:moveTo>
                      <a:pt x="512" y="1"/>
                    </a:moveTo>
                    <a:cubicBezTo>
                      <a:pt x="447" y="1"/>
                      <a:pt x="357" y="28"/>
                      <a:pt x="265" y="81"/>
                    </a:cubicBezTo>
                    <a:cubicBezTo>
                      <a:pt x="106" y="169"/>
                      <a:pt x="0" y="296"/>
                      <a:pt x="28" y="363"/>
                    </a:cubicBezTo>
                    <a:cubicBezTo>
                      <a:pt x="40" y="391"/>
                      <a:pt x="72" y="404"/>
                      <a:pt x="118" y="404"/>
                    </a:cubicBezTo>
                    <a:cubicBezTo>
                      <a:pt x="183" y="404"/>
                      <a:pt x="273" y="377"/>
                      <a:pt x="366" y="324"/>
                    </a:cubicBezTo>
                    <a:cubicBezTo>
                      <a:pt x="526" y="236"/>
                      <a:pt x="632" y="109"/>
                      <a:pt x="604" y="42"/>
                    </a:cubicBezTo>
                    <a:cubicBezTo>
                      <a:pt x="591" y="14"/>
                      <a:pt x="558" y="1"/>
                      <a:pt x="512" y="1"/>
                    </a:cubicBezTo>
                    <a:close/>
                  </a:path>
                </a:pathLst>
              </a:custGeom>
              <a:solidFill>
                <a:srgbClr val="FFDB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6"/>
              <p:cNvSpPr/>
              <p:nvPr/>
            </p:nvSpPr>
            <p:spPr>
              <a:xfrm>
                <a:off x="5954224" y="975054"/>
                <a:ext cx="540697" cy="378752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6317" extrusionOk="0">
                    <a:moveTo>
                      <a:pt x="4435" y="0"/>
                    </a:moveTo>
                    <a:cubicBezTo>
                      <a:pt x="4416" y="0"/>
                      <a:pt x="4397" y="1"/>
                      <a:pt x="4378" y="3"/>
                    </a:cubicBezTo>
                    <a:cubicBezTo>
                      <a:pt x="3403" y="102"/>
                      <a:pt x="4031" y="2296"/>
                      <a:pt x="4031" y="2296"/>
                    </a:cubicBezTo>
                    <a:cubicBezTo>
                      <a:pt x="4031" y="2296"/>
                      <a:pt x="2613" y="1690"/>
                      <a:pt x="1582" y="1690"/>
                    </a:cubicBezTo>
                    <a:cubicBezTo>
                      <a:pt x="1201" y="1690"/>
                      <a:pt x="873" y="1772"/>
                      <a:pt x="688" y="1999"/>
                    </a:cubicBezTo>
                    <a:cubicBezTo>
                      <a:pt x="0" y="2840"/>
                      <a:pt x="2903" y="4092"/>
                      <a:pt x="2903" y="4092"/>
                    </a:cubicBezTo>
                    <a:cubicBezTo>
                      <a:pt x="2903" y="4092"/>
                      <a:pt x="787" y="5346"/>
                      <a:pt x="1722" y="6148"/>
                    </a:cubicBezTo>
                    <a:cubicBezTo>
                      <a:pt x="1860" y="6266"/>
                      <a:pt x="2023" y="6317"/>
                      <a:pt x="2199" y="6317"/>
                    </a:cubicBezTo>
                    <a:cubicBezTo>
                      <a:pt x="3214" y="6317"/>
                      <a:pt x="4697" y="4648"/>
                      <a:pt x="4697" y="4648"/>
                    </a:cubicBezTo>
                    <a:cubicBezTo>
                      <a:pt x="4697" y="4648"/>
                      <a:pt x="6076" y="5524"/>
                      <a:pt x="6968" y="5524"/>
                    </a:cubicBezTo>
                    <a:cubicBezTo>
                      <a:pt x="7220" y="5524"/>
                      <a:pt x="7433" y="5454"/>
                      <a:pt x="7565" y="5275"/>
                    </a:cubicBezTo>
                    <a:cubicBezTo>
                      <a:pt x="8162" y="4462"/>
                      <a:pt x="6481" y="3635"/>
                      <a:pt x="6481" y="3635"/>
                    </a:cubicBezTo>
                    <a:cubicBezTo>
                      <a:pt x="6481" y="3635"/>
                      <a:pt x="9018" y="3040"/>
                      <a:pt x="8755" y="2115"/>
                    </a:cubicBezTo>
                    <a:cubicBezTo>
                      <a:pt x="8682" y="1857"/>
                      <a:pt x="8444" y="1764"/>
                      <a:pt x="8140" y="1764"/>
                    </a:cubicBezTo>
                    <a:cubicBezTo>
                      <a:pt x="7350" y="1764"/>
                      <a:pt x="6110" y="2389"/>
                      <a:pt x="6110" y="2389"/>
                    </a:cubicBezTo>
                    <a:cubicBezTo>
                      <a:pt x="6110" y="2389"/>
                      <a:pt x="5383" y="0"/>
                      <a:pt x="4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6"/>
              <p:cNvSpPr/>
              <p:nvPr/>
            </p:nvSpPr>
            <p:spPr>
              <a:xfrm>
                <a:off x="6058492" y="1054618"/>
                <a:ext cx="358246" cy="227719"/>
              </a:xfrm>
              <a:custGeom>
                <a:avLst/>
                <a:gdLst/>
                <a:ahLst/>
                <a:cxnLst/>
                <a:rect l="l" t="t" r="r" b="b"/>
                <a:pathLst>
                  <a:path w="5975" h="3798" extrusionOk="0">
                    <a:moveTo>
                      <a:pt x="3135" y="0"/>
                    </a:moveTo>
                    <a:cubicBezTo>
                      <a:pt x="3127" y="0"/>
                      <a:pt x="3119" y="1"/>
                      <a:pt x="3111" y="2"/>
                    </a:cubicBezTo>
                    <a:cubicBezTo>
                      <a:pt x="2652" y="62"/>
                      <a:pt x="2774" y="1663"/>
                      <a:pt x="2774" y="1663"/>
                    </a:cubicBezTo>
                    <a:cubicBezTo>
                      <a:pt x="2774" y="1663"/>
                      <a:pt x="1620" y="990"/>
                      <a:pt x="901" y="990"/>
                    </a:cubicBezTo>
                    <a:cubicBezTo>
                      <a:pt x="662" y="990"/>
                      <a:pt x="472" y="1064"/>
                      <a:pt x="386" y="1260"/>
                    </a:cubicBezTo>
                    <a:cubicBezTo>
                      <a:pt x="1" y="2151"/>
                      <a:pt x="2292" y="2379"/>
                      <a:pt x="2292" y="2379"/>
                    </a:cubicBezTo>
                    <a:cubicBezTo>
                      <a:pt x="2292" y="2379"/>
                      <a:pt x="613" y="3426"/>
                      <a:pt x="873" y="3750"/>
                    </a:cubicBezTo>
                    <a:cubicBezTo>
                      <a:pt x="900" y="3783"/>
                      <a:pt x="945" y="3797"/>
                      <a:pt x="1003" y="3797"/>
                    </a:cubicBezTo>
                    <a:cubicBezTo>
                      <a:pt x="1518" y="3797"/>
                      <a:pt x="3102" y="2646"/>
                      <a:pt x="3102" y="2646"/>
                    </a:cubicBezTo>
                    <a:cubicBezTo>
                      <a:pt x="3102" y="2646"/>
                      <a:pt x="4025" y="3631"/>
                      <a:pt x="4441" y="3631"/>
                    </a:cubicBezTo>
                    <a:cubicBezTo>
                      <a:pt x="4477" y="3631"/>
                      <a:pt x="4510" y="3624"/>
                      <a:pt x="4537" y="3607"/>
                    </a:cubicBezTo>
                    <a:cubicBezTo>
                      <a:pt x="4882" y="3407"/>
                      <a:pt x="4031" y="2271"/>
                      <a:pt x="4031" y="2271"/>
                    </a:cubicBezTo>
                    <a:cubicBezTo>
                      <a:pt x="4031" y="2271"/>
                      <a:pt x="5975" y="1786"/>
                      <a:pt x="5852" y="1461"/>
                    </a:cubicBezTo>
                    <a:cubicBezTo>
                      <a:pt x="5824" y="1385"/>
                      <a:pt x="5698" y="1356"/>
                      <a:pt x="5523" y="1356"/>
                    </a:cubicBezTo>
                    <a:cubicBezTo>
                      <a:pt x="4953" y="1356"/>
                      <a:pt x="3856" y="1663"/>
                      <a:pt x="3856" y="1663"/>
                    </a:cubicBezTo>
                    <a:cubicBezTo>
                      <a:pt x="3856" y="1663"/>
                      <a:pt x="3578" y="0"/>
                      <a:pt x="3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6"/>
              <p:cNvSpPr/>
              <p:nvPr/>
            </p:nvSpPr>
            <p:spPr>
              <a:xfrm>
                <a:off x="6220439" y="1170578"/>
                <a:ext cx="57679" cy="31777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30" extrusionOk="0">
                    <a:moveTo>
                      <a:pt x="781" y="1"/>
                    </a:moveTo>
                    <a:cubicBezTo>
                      <a:pt x="682" y="1"/>
                      <a:pt x="544" y="36"/>
                      <a:pt x="401" y="104"/>
                    </a:cubicBezTo>
                    <a:cubicBezTo>
                      <a:pt x="162" y="219"/>
                      <a:pt x="0" y="387"/>
                      <a:pt x="43" y="475"/>
                    </a:cubicBezTo>
                    <a:cubicBezTo>
                      <a:pt x="61" y="512"/>
                      <a:pt x="111" y="530"/>
                      <a:pt x="181" y="530"/>
                    </a:cubicBezTo>
                    <a:cubicBezTo>
                      <a:pt x="279" y="530"/>
                      <a:pt x="416" y="495"/>
                      <a:pt x="558" y="428"/>
                    </a:cubicBezTo>
                    <a:cubicBezTo>
                      <a:pt x="800" y="311"/>
                      <a:pt x="961" y="143"/>
                      <a:pt x="918" y="55"/>
                    </a:cubicBezTo>
                    <a:cubicBezTo>
                      <a:pt x="900" y="18"/>
                      <a:pt x="851" y="1"/>
                      <a:pt x="781" y="1"/>
                    </a:cubicBezTo>
                    <a:close/>
                  </a:path>
                </a:pathLst>
              </a:custGeom>
              <a:solidFill>
                <a:srgbClr val="FF67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6"/>
              <p:cNvSpPr/>
              <p:nvPr/>
            </p:nvSpPr>
            <p:spPr>
              <a:xfrm>
                <a:off x="6036367" y="1228197"/>
                <a:ext cx="418144" cy="315616"/>
              </a:xfrm>
              <a:custGeom>
                <a:avLst/>
                <a:gdLst/>
                <a:ahLst/>
                <a:cxnLst/>
                <a:rect l="l" t="t" r="r" b="b"/>
                <a:pathLst>
                  <a:path w="6974" h="5264" extrusionOk="0">
                    <a:moveTo>
                      <a:pt x="4256" y="0"/>
                    </a:moveTo>
                    <a:cubicBezTo>
                      <a:pt x="3437" y="0"/>
                      <a:pt x="3215" y="1730"/>
                      <a:pt x="3215" y="1730"/>
                    </a:cubicBezTo>
                    <a:cubicBezTo>
                      <a:pt x="3062" y="1378"/>
                      <a:pt x="2575" y="1240"/>
                      <a:pt x="2154" y="1240"/>
                    </a:cubicBezTo>
                    <a:cubicBezTo>
                      <a:pt x="1851" y="1240"/>
                      <a:pt x="1581" y="1311"/>
                      <a:pt x="1495" y="1426"/>
                    </a:cubicBezTo>
                    <a:cubicBezTo>
                      <a:pt x="1156" y="1875"/>
                      <a:pt x="2212" y="2489"/>
                      <a:pt x="2305" y="2489"/>
                    </a:cubicBezTo>
                    <a:cubicBezTo>
                      <a:pt x="2307" y="2489"/>
                      <a:pt x="2308" y="2489"/>
                      <a:pt x="2309" y="2488"/>
                    </a:cubicBezTo>
                    <a:cubicBezTo>
                      <a:pt x="2310" y="2488"/>
                      <a:pt x="2311" y="2488"/>
                      <a:pt x="2311" y="2488"/>
                    </a:cubicBezTo>
                    <a:lnTo>
                      <a:pt x="2311" y="2488"/>
                    </a:lnTo>
                    <a:cubicBezTo>
                      <a:pt x="2315" y="2488"/>
                      <a:pt x="0" y="3407"/>
                      <a:pt x="111" y="3812"/>
                    </a:cubicBezTo>
                    <a:cubicBezTo>
                      <a:pt x="146" y="3940"/>
                      <a:pt x="360" y="3984"/>
                      <a:pt x="637" y="3984"/>
                    </a:cubicBezTo>
                    <a:cubicBezTo>
                      <a:pt x="1240" y="3984"/>
                      <a:pt x="2141" y="3775"/>
                      <a:pt x="2141" y="3775"/>
                    </a:cubicBezTo>
                    <a:lnTo>
                      <a:pt x="2141" y="3775"/>
                    </a:lnTo>
                    <a:cubicBezTo>
                      <a:pt x="2141" y="3775"/>
                      <a:pt x="1488" y="4626"/>
                      <a:pt x="1822" y="4846"/>
                    </a:cubicBezTo>
                    <a:cubicBezTo>
                      <a:pt x="1851" y="4866"/>
                      <a:pt x="1882" y="4874"/>
                      <a:pt x="1914" y="4874"/>
                    </a:cubicBezTo>
                    <a:cubicBezTo>
                      <a:pt x="2258" y="4874"/>
                      <a:pt x="2771" y="3885"/>
                      <a:pt x="2771" y="3885"/>
                    </a:cubicBezTo>
                    <a:cubicBezTo>
                      <a:pt x="2771" y="3885"/>
                      <a:pt x="2850" y="5264"/>
                      <a:pt x="3538" y="5264"/>
                    </a:cubicBezTo>
                    <a:cubicBezTo>
                      <a:pt x="3568" y="5264"/>
                      <a:pt x="3599" y="5261"/>
                      <a:pt x="3630" y="5256"/>
                    </a:cubicBezTo>
                    <a:cubicBezTo>
                      <a:pt x="4404" y="5129"/>
                      <a:pt x="4740" y="2659"/>
                      <a:pt x="4740" y="2659"/>
                    </a:cubicBezTo>
                    <a:cubicBezTo>
                      <a:pt x="4740" y="2659"/>
                      <a:pt x="5731" y="2995"/>
                      <a:pt x="6351" y="2995"/>
                    </a:cubicBezTo>
                    <a:cubicBezTo>
                      <a:pt x="6602" y="2995"/>
                      <a:pt x="6793" y="2940"/>
                      <a:pt x="6833" y="2786"/>
                    </a:cubicBezTo>
                    <a:cubicBezTo>
                      <a:pt x="6973" y="2249"/>
                      <a:pt x="4687" y="1663"/>
                      <a:pt x="4687" y="1663"/>
                    </a:cubicBezTo>
                    <a:cubicBezTo>
                      <a:pt x="4687" y="1663"/>
                      <a:pt x="5215" y="118"/>
                      <a:pt x="4335" y="6"/>
                    </a:cubicBezTo>
                    <a:cubicBezTo>
                      <a:pt x="4308" y="2"/>
                      <a:pt x="4282" y="0"/>
                      <a:pt x="4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6"/>
              <p:cNvSpPr/>
              <p:nvPr/>
            </p:nvSpPr>
            <p:spPr>
              <a:xfrm>
                <a:off x="6091469" y="1257097"/>
                <a:ext cx="285338" cy="272747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4549" extrusionOk="0">
                    <a:moveTo>
                      <a:pt x="4627" y="1771"/>
                    </a:moveTo>
                    <a:cubicBezTo>
                      <a:pt x="4627" y="1771"/>
                      <a:pt x="4627" y="1771"/>
                      <a:pt x="4628" y="1772"/>
                    </a:cubicBezTo>
                    <a:lnTo>
                      <a:pt x="4628" y="1772"/>
                    </a:lnTo>
                    <a:lnTo>
                      <a:pt x="4627" y="1771"/>
                    </a:lnTo>
                    <a:close/>
                    <a:moveTo>
                      <a:pt x="3170" y="206"/>
                    </a:moveTo>
                    <a:cubicBezTo>
                      <a:pt x="3172" y="209"/>
                      <a:pt x="3174" y="212"/>
                      <a:pt x="3175" y="215"/>
                    </a:cubicBezTo>
                    <a:cubicBezTo>
                      <a:pt x="3181" y="237"/>
                      <a:pt x="3192" y="265"/>
                      <a:pt x="3201" y="291"/>
                    </a:cubicBezTo>
                    <a:cubicBezTo>
                      <a:pt x="3218" y="347"/>
                      <a:pt x="3229" y="407"/>
                      <a:pt x="3240" y="470"/>
                    </a:cubicBezTo>
                    <a:cubicBezTo>
                      <a:pt x="3261" y="593"/>
                      <a:pt x="3276" y="718"/>
                      <a:pt x="3287" y="843"/>
                    </a:cubicBezTo>
                    <a:cubicBezTo>
                      <a:pt x="3311" y="1097"/>
                      <a:pt x="3321" y="1353"/>
                      <a:pt x="3328" y="1606"/>
                    </a:cubicBezTo>
                    <a:lnTo>
                      <a:pt x="3330" y="1703"/>
                    </a:lnTo>
                    <a:lnTo>
                      <a:pt x="3427" y="1687"/>
                    </a:lnTo>
                    <a:cubicBezTo>
                      <a:pt x="3653" y="1650"/>
                      <a:pt x="3887" y="1629"/>
                      <a:pt x="4116" y="1629"/>
                    </a:cubicBezTo>
                    <a:cubicBezTo>
                      <a:pt x="4127" y="1629"/>
                      <a:pt x="4138" y="1629"/>
                      <a:pt x="4149" y="1629"/>
                    </a:cubicBezTo>
                    <a:cubicBezTo>
                      <a:pt x="4212" y="1629"/>
                      <a:pt x="4268" y="1636"/>
                      <a:pt x="4328" y="1640"/>
                    </a:cubicBezTo>
                    <a:cubicBezTo>
                      <a:pt x="4386" y="1649"/>
                      <a:pt x="4440" y="1659"/>
                      <a:pt x="4494" y="1677"/>
                    </a:cubicBezTo>
                    <a:cubicBezTo>
                      <a:pt x="4515" y="1687"/>
                      <a:pt x="4546" y="1694"/>
                      <a:pt x="4561" y="1705"/>
                    </a:cubicBezTo>
                    <a:cubicBezTo>
                      <a:pt x="4576" y="1715"/>
                      <a:pt x="4591" y="1715"/>
                      <a:pt x="4610" y="1748"/>
                    </a:cubicBezTo>
                    <a:lnTo>
                      <a:pt x="4623" y="1767"/>
                    </a:lnTo>
                    <a:cubicBezTo>
                      <a:pt x="4623" y="1767"/>
                      <a:pt x="4623" y="1767"/>
                      <a:pt x="4623" y="1767"/>
                    </a:cubicBezTo>
                    <a:lnTo>
                      <a:pt x="4623" y="1767"/>
                    </a:lnTo>
                    <a:lnTo>
                      <a:pt x="4628" y="1774"/>
                    </a:lnTo>
                    <a:cubicBezTo>
                      <a:pt x="4630" y="1776"/>
                      <a:pt x="4612" y="1789"/>
                      <a:pt x="4597" y="1802"/>
                    </a:cubicBezTo>
                    <a:cubicBezTo>
                      <a:pt x="4511" y="1853"/>
                      <a:pt x="4384" y="1881"/>
                      <a:pt x="4268" y="1903"/>
                    </a:cubicBezTo>
                    <a:cubicBezTo>
                      <a:pt x="4149" y="1925"/>
                      <a:pt x="4026" y="1937"/>
                      <a:pt x="3906" y="1948"/>
                    </a:cubicBezTo>
                    <a:cubicBezTo>
                      <a:pt x="3662" y="1970"/>
                      <a:pt x="3414" y="1978"/>
                      <a:pt x="3168" y="1981"/>
                    </a:cubicBezTo>
                    <a:lnTo>
                      <a:pt x="3130" y="1981"/>
                    </a:lnTo>
                    <a:lnTo>
                      <a:pt x="3132" y="2022"/>
                    </a:lnTo>
                    <a:cubicBezTo>
                      <a:pt x="3162" y="2392"/>
                      <a:pt x="3164" y="2767"/>
                      <a:pt x="3151" y="3138"/>
                    </a:cubicBezTo>
                    <a:cubicBezTo>
                      <a:pt x="3140" y="3325"/>
                      <a:pt x="3123" y="3511"/>
                      <a:pt x="3097" y="3694"/>
                    </a:cubicBezTo>
                    <a:cubicBezTo>
                      <a:pt x="3067" y="3877"/>
                      <a:pt x="3035" y="4063"/>
                      <a:pt x="2959" y="4226"/>
                    </a:cubicBezTo>
                    <a:cubicBezTo>
                      <a:pt x="2940" y="4267"/>
                      <a:pt x="2918" y="4308"/>
                      <a:pt x="2895" y="4343"/>
                    </a:cubicBezTo>
                    <a:cubicBezTo>
                      <a:pt x="2884" y="4364"/>
                      <a:pt x="2867" y="4375"/>
                      <a:pt x="2856" y="4392"/>
                    </a:cubicBezTo>
                    <a:cubicBezTo>
                      <a:pt x="2845" y="4405"/>
                      <a:pt x="2819" y="4425"/>
                      <a:pt x="2808" y="4431"/>
                    </a:cubicBezTo>
                    <a:cubicBezTo>
                      <a:pt x="2779" y="4451"/>
                      <a:pt x="2748" y="4459"/>
                      <a:pt x="2719" y="4459"/>
                    </a:cubicBezTo>
                    <a:cubicBezTo>
                      <a:pt x="2716" y="4459"/>
                      <a:pt x="2713" y="4459"/>
                      <a:pt x="2709" y="4459"/>
                    </a:cubicBezTo>
                    <a:cubicBezTo>
                      <a:pt x="2673" y="4453"/>
                      <a:pt x="2640" y="4435"/>
                      <a:pt x="2608" y="4410"/>
                    </a:cubicBezTo>
                    <a:cubicBezTo>
                      <a:pt x="2485" y="4297"/>
                      <a:pt x="2399" y="4127"/>
                      <a:pt x="2324" y="3963"/>
                    </a:cubicBezTo>
                    <a:cubicBezTo>
                      <a:pt x="2177" y="3627"/>
                      <a:pt x="2063" y="3272"/>
                      <a:pt x="1968" y="2916"/>
                    </a:cubicBezTo>
                    <a:lnTo>
                      <a:pt x="1949" y="2843"/>
                    </a:lnTo>
                    <a:lnTo>
                      <a:pt x="1873" y="2858"/>
                    </a:lnTo>
                    <a:cubicBezTo>
                      <a:pt x="1580" y="2922"/>
                      <a:pt x="1278" y="2983"/>
                      <a:pt x="979" y="3009"/>
                    </a:cubicBezTo>
                    <a:cubicBezTo>
                      <a:pt x="876" y="3017"/>
                      <a:pt x="773" y="3024"/>
                      <a:pt x="672" y="3024"/>
                    </a:cubicBezTo>
                    <a:cubicBezTo>
                      <a:pt x="625" y="3024"/>
                      <a:pt x="578" y="3023"/>
                      <a:pt x="533" y="3019"/>
                    </a:cubicBezTo>
                    <a:cubicBezTo>
                      <a:pt x="459" y="3013"/>
                      <a:pt x="386" y="3006"/>
                      <a:pt x="319" y="2985"/>
                    </a:cubicBezTo>
                    <a:cubicBezTo>
                      <a:pt x="280" y="2976"/>
                      <a:pt x="259" y="2963"/>
                      <a:pt x="233" y="2953"/>
                    </a:cubicBezTo>
                    <a:lnTo>
                      <a:pt x="211" y="2944"/>
                    </a:lnTo>
                    <a:lnTo>
                      <a:pt x="190" y="2925"/>
                    </a:lnTo>
                    <a:lnTo>
                      <a:pt x="147" y="2888"/>
                    </a:lnTo>
                    <a:lnTo>
                      <a:pt x="147" y="2888"/>
                    </a:lnTo>
                    <a:cubicBezTo>
                      <a:pt x="147" y="2888"/>
                      <a:pt x="147" y="2888"/>
                      <a:pt x="147" y="2888"/>
                    </a:cubicBezTo>
                    <a:cubicBezTo>
                      <a:pt x="149" y="2888"/>
                      <a:pt x="134" y="2870"/>
                      <a:pt x="136" y="2866"/>
                    </a:cubicBezTo>
                    <a:cubicBezTo>
                      <a:pt x="129" y="2858"/>
                      <a:pt x="134" y="2853"/>
                      <a:pt x="134" y="2845"/>
                    </a:cubicBezTo>
                    <a:cubicBezTo>
                      <a:pt x="134" y="2830"/>
                      <a:pt x="158" y="2804"/>
                      <a:pt x="179" y="2782"/>
                    </a:cubicBezTo>
                    <a:cubicBezTo>
                      <a:pt x="231" y="2744"/>
                      <a:pt x="298" y="2709"/>
                      <a:pt x="364" y="2681"/>
                    </a:cubicBezTo>
                    <a:cubicBezTo>
                      <a:pt x="502" y="2625"/>
                      <a:pt x="647" y="2582"/>
                      <a:pt x="795" y="2543"/>
                    </a:cubicBezTo>
                    <a:cubicBezTo>
                      <a:pt x="1089" y="2465"/>
                      <a:pt x="1390" y="2412"/>
                      <a:pt x="1692" y="2358"/>
                    </a:cubicBezTo>
                    <a:lnTo>
                      <a:pt x="1709" y="2360"/>
                    </a:lnTo>
                    <a:lnTo>
                      <a:pt x="1696" y="2347"/>
                    </a:lnTo>
                    <a:cubicBezTo>
                      <a:pt x="1595" y="2254"/>
                      <a:pt x="1502" y="2157"/>
                      <a:pt x="1412" y="2054"/>
                    </a:cubicBezTo>
                    <a:cubicBezTo>
                      <a:pt x="1326" y="1948"/>
                      <a:pt x="1246" y="1838"/>
                      <a:pt x="1181" y="1722"/>
                    </a:cubicBezTo>
                    <a:cubicBezTo>
                      <a:pt x="1145" y="1662"/>
                      <a:pt x="1119" y="1603"/>
                      <a:pt x="1097" y="1541"/>
                    </a:cubicBezTo>
                    <a:cubicBezTo>
                      <a:pt x="1074" y="1478"/>
                      <a:pt x="1063" y="1418"/>
                      <a:pt x="1056" y="1356"/>
                    </a:cubicBezTo>
                    <a:cubicBezTo>
                      <a:pt x="1058" y="1323"/>
                      <a:pt x="1056" y="1291"/>
                      <a:pt x="1063" y="1263"/>
                    </a:cubicBezTo>
                    <a:cubicBezTo>
                      <a:pt x="1074" y="1237"/>
                      <a:pt x="1076" y="1213"/>
                      <a:pt x="1089" y="1183"/>
                    </a:cubicBezTo>
                    <a:cubicBezTo>
                      <a:pt x="1106" y="1155"/>
                      <a:pt x="1130" y="1116"/>
                      <a:pt x="1140" y="1101"/>
                    </a:cubicBezTo>
                    <a:cubicBezTo>
                      <a:pt x="1160" y="1080"/>
                      <a:pt x="1181" y="1062"/>
                      <a:pt x="1205" y="1045"/>
                    </a:cubicBezTo>
                    <a:cubicBezTo>
                      <a:pt x="1261" y="1009"/>
                      <a:pt x="1329" y="996"/>
                      <a:pt x="1400" y="996"/>
                    </a:cubicBezTo>
                    <a:cubicBezTo>
                      <a:pt x="1452" y="996"/>
                      <a:pt x="1506" y="1003"/>
                      <a:pt x="1558" y="1013"/>
                    </a:cubicBezTo>
                    <a:cubicBezTo>
                      <a:pt x="1683" y="1037"/>
                      <a:pt x="1808" y="1086"/>
                      <a:pt x="1929" y="1142"/>
                    </a:cubicBezTo>
                    <a:cubicBezTo>
                      <a:pt x="2168" y="1256"/>
                      <a:pt x="2399" y="1407"/>
                      <a:pt x="2610" y="1565"/>
                    </a:cubicBezTo>
                    <a:lnTo>
                      <a:pt x="2716" y="1644"/>
                    </a:lnTo>
                    <a:lnTo>
                      <a:pt x="2746" y="1515"/>
                    </a:lnTo>
                    <a:cubicBezTo>
                      <a:pt x="2802" y="1267"/>
                      <a:pt x="2858" y="1019"/>
                      <a:pt x="2931" y="776"/>
                    </a:cubicBezTo>
                    <a:cubicBezTo>
                      <a:pt x="2966" y="655"/>
                      <a:pt x="3007" y="534"/>
                      <a:pt x="3052" y="420"/>
                    </a:cubicBezTo>
                    <a:cubicBezTo>
                      <a:pt x="3078" y="364"/>
                      <a:pt x="3102" y="310"/>
                      <a:pt x="3132" y="261"/>
                    </a:cubicBezTo>
                    <a:cubicBezTo>
                      <a:pt x="3143" y="239"/>
                      <a:pt x="3157" y="220"/>
                      <a:pt x="3170" y="206"/>
                    </a:cubicBezTo>
                    <a:close/>
                    <a:moveTo>
                      <a:pt x="3184" y="1"/>
                    </a:moveTo>
                    <a:cubicBezTo>
                      <a:pt x="3177" y="1"/>
                      <a:pt x="3169" y="1"/>
                      <a:pt x="3162" y="2"/>
                    </a:cubicBezTo>
                    <a:lnTo>
                      <a:pt x="3145" y="6"/>
                    </a:lnTo>
                    <a:lnTo>
                      <a:pt x="3143" y="6"/>
                    </a:lnTo>
                    <a:cubicBezTo>
                      <a:pt x="3142" y="7"/>
                      <a:pt x="3141" y="7"/>
                      <a:pt x="3141" y="7"/>
                    </a:cubicBezTo>
                    <a:cubicBezTo>
                      <a:pt x="3141" y="7"/>
                      <a:pt x="3143" y="6"/>
                      <a:pt x="3142" y="6"/>
                    </a:cubicBezTo>
                    <a:lnTo>
                      <a:pt x="3142" y="6"/>
                    </a:lnTo>
                    <a:cubicBezTo>
                      <a:pt x="3142" y="6"/>
                      <a:pt x="3139" y="7"/>
                      <a:pt x="3127" y="11"/>
                    </a:cubicBezTo>
                    <a:lnTo>
                      <a:pt x="3123" y="11"/>
                    </a:lnTo>
                    <a:lnTo>
                      <a:pt x="3112" y="17"/>
                    </a:lnTo>
                    <a:cubicBezTo>
                      <a:pt x="3099" y="21"/>
                      <a:pt x="3052" y="54"/>
                      <a:pt x="3046" y="65"/>
                    </a:cubicBezTo>
                    <a:cubicBezTo>
                      <a:pt x="3009" y="97"/>
                      <a:pt x="2992" y="127"/>
                      <a:pt x="2972" y="159"/>
                    </a:cubicBezTo>
                    <a:cubicBezTo>
                      <a:pt x="2938" y="222"/>
                      <a:pt x="2908" y="282"/>
                      <a:pt x="2884" y="345"/>
                    </a:cubicBezTo>
                    <a:cubicBezTo>
                      <a:pt x="2832" y="470"/>
                      <a:pt x="2793" y="595"/>
                      <a:pt x="2757" y="720"/>
                    </a:cubicBezTo>
                    <a:cubicBezTo>
                      <a:pt x="2699" y="928"/>
                      <a:pt x="2646" y="1137"/>
                      <a:pt x="2601" y="1349"/>
                    </a:cubicBezTo>
                    <a:lnTo>
                      <a:pt x="2601" y="1349"/>
                    </a:lnTo>
                    <a:cubicBezTo>
                      <a:pt x="2406" y="1218"/>
                      <a:pt x="2205" y="1100"/>
                      <a:pt x="1987" y="1004"/>
                    </a:cubicBezTo>
                    <a:cubicBezTo>
                      <a:pt x="1858" y="948"/>
                      <a:pt x="1722" y="901"/>
                      <a:pt x="1580" y="875"/>
                    </a:cubicBezTo>
                    <a:cubicBezTo>
                      <a:pt x="1533" y="868"/>
                      <a:pt x="1483" y="863"/>
                      <a:pt x="1433" y="863"/>
                    </a:cubicBezTo>
                    <a:cubicBezTo>
                      <a:pt x="1332" y="863"/>
                      <a:pt x="1227" y="883"/>
                      <a:pt x="1138" y="946"/>
                    </a:cubicBezTo>
                    <a:cubicBezTo>
                      <a:pt x="1106" y="970"/>
                      <a:pt x="1076" y="998"/>
                      <a:pt x="1052" y="1030"/>
                    </a:cubicBezTo>
                    <a:cubicBezTo>
                      <a:pt x="1024" y="1073"/>
                      <a:pt x="1017" y="1093"/>
                      <a:pt x="998" y="1127"/>
                    </a:cubicBezTo>
                    <a:cubicBezTo>
                      <a:pt x="985" y="1159"/>
                      <a:pt x="977" y="1205"/>
                      <a:pt x="966" y="1241"/>
                    </a:cubicBezTo>
                    <a:cubicBezTo>
                      <a:pt x="959" y="1280"/>
                      <a:pt x="964" y="1317"/>
                      <a:pt x="964" y="1356"/>
                    </a:cubicBezTo>
                    <a:cubicBezTo>
                      <a:pt x="970" y="1431"/>
                      <a:pt x="989" y="1500"/>
                      <a:pt x="1017" y="1569"/>
                    </a:cubicBezTo>
                    <a:cubicBezTo>
                      <a:pt x="1043" y="1636"/>
                      <a:pt x="1076" y="1700"/>
                      <a:pt x="1117" y="1756"/>
                    </a:cubicBezTo>
                    <a:cubicBezTo>
                      <a:pt x="1194" y="1875"/>
                      <a:pt x="1283" y="1981"/>
                      <a:pt x="1380" y="2080"/>
                    </a:cubicBezTo>
                    <a:cubicBezTo>
                      <a:pt x="1472" y="2175"/>
                      <a:pt x="1569" y="2263"/>
                      <a:pt x="1671" y="2345"/>
                    </a:cubicBezTo>
                    <a:cubicBezTo>
                      <a:pt x="1373" y="2366"/>
                      <a:pt x="1076" y="2405"/>
                      <a:pt x="772" y="2459"/>
                    </a:cubicBezTo>
                    <a:cubicBezTo>
                      <a:pt x="621" y="2491"/>
                      <a:pt x="470" y="2528"/>
                      <a:pt x="321" y="2582"/>
                    </a:cubicBezTo>
                    <a:cubicBezTo>
                      <a:pt x="248" y="2608"/>
                      <a:pt x="173" y="2640"/>
                      <a:pt x="104" y="2692"/>
                    </a:cubicBezTo>
                    <a:cubicBezTo>
                      <a:pt x="69" y="2722"/>
                      <a:pt x="30" y="2750"/>
                      <a:pt x="11" y="2810"/>
                    </a:cubicBezTo>
                    <a:cubicBezTo>
                      <a:pt x="2" y="2836"/>
                      <a:pt x="0" y="2873"/>
                      <a:pt x="11" y="2899"/>
                    </a:cubicBezTo>
                    <a:cubicBezTo>
                      <a:pt x="20" y="2931"/>
                      <a:pt x="28" y="2942"/>
                      <a:pt x="54" y="2976"/>
                    </a:cubicBezTo>
                    <a:cubicBezTo>
                      <a:pt x="86" y="3002"/>
                      <a:pt x="101" y="3030"/>
                      <a:pt x="149" y="3052"/>
                    </a:cubicBezTo>
                    <a:cubicBezTo>
                      <a:pt x="190" y="3073"/>
                      <a:pt x="235" y="3099"/>
                      <a:pt x="274" y="3106"/>
                    </a:cubicBezTo>
                    <a:cubicBezTo>
                      <a:pt x="354" y="3131"/>
                      <a:pt x="431" y="3142"/>
                      <a:pt x="513" y="3149"/>
                    </a:cubicBezTo>
                    <a:cubicBezTo>
                      <a:pt x="579" y="3156"/>
                      <a:pt x="643" y="3159"/>
                      <a:pt x="708" y="3159"/>
                    </a:cubicBezTo>
                    <a:cubicBezTo>
                      <a:pt x="800" y="3159"/>
                      <a:pt x="892" y="3153"/>
                      <a:pt x="985" y="3147"/>
                    </a:cubicBezTo>
                    <a:cubicBezTo>
                      <a:pt x="1268" y="3123"/>
                      <a:pt x="1552" y="3081"/>
                      <a:pt x="1830" y="3019"/>
                    </a:cubicBezTo>
                    <a:lnTo>
                      <a:pt x="1830" y="3019"/>
                    </a:lnTo>
                    <a:cubicBezTo>
                      <a:pt x="1928" y="3357"/>
                      <a:pt x="2038" y="3690"/>
                      <a:pt x="2196" y="4009"/>
                    </a:cubicBezTo>
                    <a:cubicBezTo>
                      <a:pt x="2239" y="4095"/>
                      <a:pt x="2285" y="4179"/>
                      <a:pt x="2339" y="4259"/>
                    </a:cubicBezTo>
                    <a:cubicBezTo>
                      <a:pt x="2393" y="4341"/>
                      <a:pt x="2453" y="4418"/>
                      <a:pt x="2537" y="4483"/>
                    </a:cubicBezTo>
                    <a:cubicBezTo>
                      <a:pt x="2580" y="4513"/>
                      <a:pt x="2630" y="4543"/>
                      <a:pt x="2690" y="4547"/>
                    </a:cubicBezTo>
                    <a:cubicBezTo>
                      <a:pt x="2697" y="4548"/>
                      <a:pt x="2705" y="4549"/>
                      <a:pt x="2712" y="4549"/>
                    </a:cubicBezTo>
                    <a:cubicBezTo>
                      <a:pt x="2766" y="4549"/>
                      <a:pt x="2814" y="4529"/>
                      <a:pt x="2854" y="4500"/>
                    </a:cubicBezTo>
                    <a:cubicBezTo>
                      <a:pt x="2882" y="4479"/>
                      <a:pt x="2893" y="4470"/>
                      <a:pt x="2910" y="4448"/>
                    </a:cubicBezTo>
                    <a:cubicBezTo>
                      <a:pt x="2929" y="4427"/>
                      <a:pt x="2949" y="4405"/>
                      <a:pt x="2959" y="4384"/>
                    </a:cubicBezTo>
                    <a:cubicBezTo>
                      <a:pt x="2985" y="4341"/>
                      <a:pt x="3005" y="4297"/>
                      <a:pt x="3024" y="4252"/>
                    </a:cubicBezTo>
                    <a:cubicBezTo>
                      <a:pt x="3091" y="4071"/>
                      <a:pt x="3125" y="3882"/>
                      <a:pt x="3151" y="3696"/>
                    </a:cubicBezTo>
                    <a:cubicBezTo>
                      <a:pt x="3175" y="3511"/>
                      <a:pt x="3186" y="3321"/>
                      <a:pt x="3194" y="3136"/>
                    </a:cubicBezTo>
                    <a:cubicBezTo>
                      <a:pt x="3215" y="2772"/>
                      <a:pt x="3210" y="2410"/>
                      <a:pt x="3198" y="2051"/>
                    </a:cubicBezTo>
                    <a:lnTo>
                      <a:pt x="3198" y="2051"/>
                    </a:lnTo>
                    <a:cubicBezTo>
                      <a:pt x="3289" y="2054"/>
                      <a:pt x="3381" y="2055"/>
                      <a:pt x="3471" y="2055"/>
                    </a:cubicBezTo>
                    <a:cubicBezTo>
                      <a:pt x="3617" y="2055"/>
                      <a:pt x="3761" y="2051"/>
                      <a:pt x="3906" y="2045"/>
                    </a:cubicBezTo>
                    <a:cubicBezTo>
                      <a:pt x="4028" y="2037"/>
                      <a:pt x="4156" y="2028"/>
                      <a:pt x="4278" y="2013"/>
                    </a:cubicBezTo>
                    <a:cubicBezTo>
                      <a:pt x="4341" y="2004"/>
                      <a:pt x="4406" y="1993"/>
                      <a:pt x="4468" y="1981"/>
                    </a:cubicBezTo>
                    <a:cubicBezTo>
                      <a:pt x="4531" y="1963"/>
                      <a:pt x="4595" y="1946"/>
                      <a:pt x="4660" y="1907"/>
                    </a:cubicBezTo>
                    <a:cubicBezTo>
                      <a:pt x="4692" y="1884"/>
                      <a:pt x="4731" y="1862"/>
                      <a:pt x="4750" y="1802"/>
                    </a:cubicBezTo>
                    <a:cubicBezTo>
                      <a:pt x="4759" y="1776"/>
                      <a:pt x="4759" y="1743"/>
                      <a:pt x="4750" y="1720"/>
                    </a:cubicBezTo>
                    <a:lnTo>
                      <a:pt x="4746" y="1700"/>
                    </a:lnTo>
                    <a:lnTo>
                      <a:pt x="4746" y="1698"/>
                    </a:lnTo>
                    <a:lnTo>
                      <a:pt x="4746" y="1698"/>
                    </a:lnTo>
                    <a:cubicBezTo>
                      <a:pt x="4746" y="1699"/>
                      <a:pt x="4746" y="1699"/>
                      <a:pt x="4746" y="1699"/>
                    </a:cubicBezTo>
                    <a:cubicBezTo>
                      <a:pt x="4746" y="1699"/>
                      <a:pt x="4746" y="1699"/>
                      <a:pt x="4746" y="1698"/>
                    </a:cubicBezTo>
                    <a:lnTo>
                      <a:pt x="4746" y="1698"/>
                    </a:lnTo>
                    <a:lnTo>
                      <a:pt x="4746" y="1698"/>
                    </a:lnTo>
                    <a:cubicBezTo>
                      <a:pt x="4746" y="1698"/>
                      <a:pt x="4746" y="1698"/>
                      <a:pt x="4745" y="1697"/>
                    </a:cubicBezTo>
                    <a:lnTo>
                      <a:pt x="4745" y="1697"/>
                    </a:lnTo>
                    <a:cubicBezTo>
                      <a:pt x="4745" y="1696"/>
                      <a:pt x="4743" y="1693"/>
                      <a:pt x="4740" y="1687"/>
                    </a:cubicBezTo>
                    <a:lnTo>
                      <a:pt x="4737" y="1683"/>
                    </a:lnTo>
                    <a:lnTo>
                      <a:pt x="4735" y="1679"/>
                    </a:lnTo>
                    <a:lnTo>
                      <a:pt x="4720" y="1659"/>
                    </a:lnTo>
                    <a:cubicBezTo>
                      <a:pt x="4709" y="1638"/>
                      <a:pt x="4673" y="1606"/>
                      <a:pt x="4638" y="1580"/>
                    </a:cubicBezTo>
                    <a:cubicBezTo>
                      <a:pt x="4602" y="1554"/>
                      <a:pt x="4569" y="1547"/>
                      <a:pt x="4537" y="1530"/>
                    </a:cubicBezTo>
                    <a:cubicBezTo>
                      <a:pt x="4472" y="1509"/>
                      <a:pt x="4408" y="1496"/>
                      <a:pt x="4343" y="1485"/>
                    </a:cubicBezTo>
                    <a:cubicBezTo>
                      <a:pt x="4283" y="1474"/>
                      <a:pt x="4214" y="1468"/>
                      <a:pt x="4153" y="1465"/>
                    </a:cubicBezTo>
                    <a:cubicBezTo>
                      <a:pt x="4108" y="1464"/>
                      <a:pt x="4063" y="1463"/>
                      <a:pt x="4019" y="1463"/>
                    </a:cubicBezTo>
                    <a:cubicBezTo>
                      <a:pt x="3842" y="1463"/>
                      <a:pt x="3669" y="1477"/>
                      <a:pt x="3496" y="1498"/>
                    </a:cubicBezTo>
                    <a:lnTo>
                      <a:pt x="3496" y="1498"/>
                    </a:lnTo>
                    <a:cubicBezTo>
                      <a:pt x="3494" y="1272"/>
                      <a:pt x="3485" y="1045"/>
                      <a:pt x="3468" y="819"/>
                    </a:cubicBezTo>
                    <a:cubicBezTo>
                      <a:pt x="3457" y="690"/>
                      <a:pt x="3446" y="560"/>
                      <a:pt x="3425" y="429"/>
                    </a:cubicBezTo>
                    <a:cubicBezTo>
                      <a:pt x="3414" y="362"/>
                      <a:pt x="3401" y="297"/>
                      <a:pt x="3382" y="228"/>
                    </a:cubicBezTo>
                    <a:cubicBezTo>
                      <a:pt x="3371" y="194"/>
                      <a:pt x="3360" y="162"/>
                      <a:pt x="3341" y="125"/>
                    </a:cubicBezTo>
                    <a:cubicBezTo>
                      <a:pt x="3324" y="93"/>
                      <a:pt x="3306" y="43"/>
                      <a:pt x="3227" y="8"/>
                    </a:cubicBezTo>
                    <a:cubicBezTo>
                      <a:pt x="3214" y="3"/>
                      <a:pt x="3199" y="1"/>
                      <a:pt x="3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6"/>
              <p:cNvSpPr/>
              <p:nvPr/>
            </p:nvSpPr>
            <p:spPr>
              <a:xfrm>
                <a:off x="6218100" y="1360945"/>
                <a:ext cx="47187" cy="95332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590" extrusionOk="0">
                    <a:moveTo>
                      <a:pt x="395" y="1"/>
                    </a:moveTo>
                    <a:cubicBezTo>
                      <a:pt x="179" y="1"/>
                      <a:pt x="0" y="356"/>
                      <a:pt x="0" y="796"/>
                    </a:cubicBezTo>
                    <a:cubicBezTo>
                      <a:pt x="0" y="1234"/>
                      <a:pt x="177" y="1589"/>
                      <a:pt x="395" y="1589"/>
                    </a:cubicBezTo>
                    <a:cubicBezTo>
                      <a:pt x="612" y="1589"/>
                      <a:pt x="787" y="1234"/>
                      <a:pt x="787" y="796"/>
                    </a:cubicBezTo>
                    <a:cubicBezTo>
                      <a:pt x="787" y="356"/>
                      <a:pt x="612" y="1"/>
                      <a:pt x="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6"/>
              <p:cNvSpPr/>
              <p:nvPr/>
            </p:nvSpPr>
            <p:spPr>
              <a:xfrm>
                <a:off x="5379525" y="1012887"/>
                <a:ext cx="418383" cy="315676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5265" extrusionOk="0">
                    <a:moveTo>
                      <a:pt x="4258" y="1"/>
                    </a:moveTo>
                    <a:cubicBezTo>
                      <a:pt x="3441" y="1"/>
                      <a:pt x="3217" y="1730"/>
                      <a:pt x="3217" y="1730"/>
                    </a:cubicBezTo>
                    <a:cubicBezTo>
                      <a:pt x="3062" y="1377"/>
                      <a:pt x="2575" y="1239"/>
                      <a:pt x="2154" y="1239"/>
                    </a:cubicBezTo>
                    <a:cubicBezTo>
                      <a:pt x="1850" y="1239"/>
                      <a:pt x="1581" y="1310"/>
                      <a:pt x="1494" y="1424"/>
                    </a:cubicBezTo>
                    <a:cubicBezTo>
                      <a:pt x="1155" y="1875"/>
                      <a:pt x="2212" y="2489"/>
                      <a:pt x="2307" y="2489"/>
                    </a:cubicBezTo>
                    <a:cubicBezTo>
                      <a:pt x="2309" y="2489"/>
                      <a:pt x="2310" y="2489"/>
                      <a:pt x="2311" y="2489"/>
                    </a:cubicBezTo>
                    <a:cubicBezTo>
                      <a:pt x="2312" y="2488"/>
                      <a:pt x="2313" y="2488"/>
                      <a:pt x="2313" y="2488"/>
                    </a:cubicBezTo>
                    <a:lnTo>
                      <a:pt x="2313" y="2488"/>
                    </a:lnTo>
                    <a:cubicBezTo>
                      <a:pt x="2317" y="2488"/>
                      <a:pt x="0" y="3408"/>
                      <a:pt x="113" y="3812"/>
                    </a:cubicBezTo>
                    <a:cubicBezTo>
                      <a:pt x="148" y="3940"/>
                      <a:pt x="360" y="3984"/>
                      <a:pt x="635" y="3984"/>
                    </a:cubicBezTo>
                    <a:cubicBezTo>
                      <a:pt x="1238" y="3984"/>
                      <a:pt x="2141" y="3773"/>
                      <a:pt x="2141" y="3773"/>
                    </a:cubicBezTo>
                    <a:lnTo>
                      <a:pt x="2141" y="3773"/>
                    </a:lnTo>
                    <a:cubicBezTo>
                      <a:pt x="2141" y="3773"/>
                      <a:pt x="1492" y="4625"/>
                      <a:pt x="1826" y="4847"/>
                    </a:cubicBezTo>
                    <a:cubicBezTo>
                      <a:pt x="1855" y="4866"/>
                      <a:pt x="1886" y="4875"/>
                      <a:pt x="1919" y="4875"/>
                    </a:cubicBezTo>
                    <a:cubicBezTo>
                      <a:pt x="2262" y="4875"/>
                      <a:pt x="2775" y="3885"/>
                      <a:pt x="2775" y="3885"/>
                    </a:cubicBezTo>
                    <a:cubicBezTo>
                      <a:pt x="2775" y="3885"/>
                      <a:pt x="2854" y="5264"/>
                      <a:pt x="3542" y="5264"/>
                    </a:cubicBezTo>
                    <a:cubicBezTo>
                      <a:pt x="3572" y="5264"/>
                      <a:pt x="3603" y="5261"/>
                      <a:pt x="3635" y="5256"/>
                    </a:cubicBezTo>
                    <a:cubicBezTo>
                      <a:pt x="4406" y="5129"/>
                      <a:pt x="4745" y="2659"/>
                      <a:pt x="4745" y="2659"/>
                    </a:cubicBezTo>
                    <a:cubicBezTo>
                      <a:pt x="4745" y="2659"/>
                      <a:pt x="5735" y="2995"/>
                      <a:pt x="6356" y="2995"/>
                    </a:cubicBezTo>
                    <a:cubicBezTo>
                      <a:pt x="6607" y="2995"/>
                      <a:pt x="6797" y="2940"/>
                      <a:pt x="6837" y="2786"/>
                    </a:cubicBezTo>
                    <a:cubicBezTo>
                      <a:pt x="6977" y="2250"/>
                      <a:pt x="4691" y="1661"/>
                      <a:pt x="4691" y="1661"/>
                    </a:cubicBezTo>
                    <a:cubicBezTo>
                      <a:pt x="4691" y="1661"/>
                      <a:pt x="5221" y="118"/>
                      <a:pt x="4337" y="6"/>
                    </a:cubicBezTo>
                    <a:cubicBezTo>
                      <a:pt x="4310" y="2"/>
                      <a:pt x="4284" y="1"/>
                      <a:pt x="4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6"/>
              <p:cNvSpPr/>
              <p:nvPr/>
            </p:nvSpPr>
            <p:spPr>
              <a:xfrm>
                <a:off x="5435526" y="1041667"/>
                <a:ext cx="285098" cy="272867"/>
              </a:xfrm>
              <a:custGeom>
                <a:avLst/>
                <a:gdLst/>
                <a:ahLst/>
                <a:cxnLst/>
                <a:rect l="l" t="t" r="r" b="b"/>
                <a:pathLst>
                  <a:path w="4755" h="4551" extrusionOk="0">
                    <a:moveTo>
                      <a:pt x="3163" y="202"/>
                    </a:moveTo>
                    <a:cubicBezTo>
                      <a:pt x="3164" y="204"/>
                      <a:pt x="3165" y="207"/>
                      <a:pt x="3166" y="209"/>
                    </a:cubicBezTo>
                    <a:cubicBezTo>
                      <a:pt x="3177" y="231"/>
                      <a:pt x="3183" y="259"/>
                      <a:pt x="3192" y="285"/>
                    </a:cubicBezTo>
                    <a:cubicBezTo>
                      <a:pt x="3209" y="341"/>
                      <a:pt x="3220" y="401"/>
                      <a:pt x="3231" y="463"/>
                    </a:cubicBezTo>
                    <a:cubicBezTo>
                      <a:pt x="3248" y="586"/>
                      <a:pt x="3265" y="711"/>
                      <a:pt x="3276" y="836"/>
                    </a:cubicBezTo>
                    <a:cubicBezTo>
                      <a:pt x="3300" y="1091"/>
                      <a:pt x="3311" y="1347"/>
                      <a:pt x="3317" y="1599"/>
                    </a:cubicBezTo>
                    <a:lnTo>
                      <a:pt x="3319" y="1698"/>
                    </a:lnTo>
                    <a:lnTo>
                      <a:pt x="3416" y="1683"/>
                    </a:lnTo>
                    <a:cubicBezTo>
                      <a:pt x="3633" y="1648"/>
                      <a:pt x="3857" y="1627"/>
                      <a:pt x="4077" y="1627"/>
                    </a:cubicBezTo>
                    <a:cubicBezTo>
                      <a:pt x="4098" y="1627"/>
                      <a:pt x="4118" y="1627"/>
                      <a:pt x="4138" y="1627"/>
                    </a:cubicBezTo>
                    <a:cubicBezTo>
                      <a:pt x="4199" y="1627"/>
                      <a:pt x="4257" y="1632"/>
                      <a:pt x="4317" y="1638"/>
                    </a:cubicBezTo>
                    <a:cubicBezTo>
                      <a:pt x="4375" y="1645"/>
                      <a:pt x="4429" y="1655"/>
                      <a:pt x="4483" y="1673"/>
                    </a:cubicBezTo>
                    <a:cubicBezTo>
                      <a:pt x="4505" y="1683"/>
                      <a:pt x="4535" y="1692"/>
                      <a:pt x="4550" y="1703"/>
                    </a:cubicBezTo>
                    <a:cubicBezTo>
                      <a:pt x="4565" y="1713"/>
                      <a:pt x="4580" y="1713"/>
                      <a:pt x="4599" y="1746"/>
                    </a:cubicBezTo>
                    <a:lnTo>
                      <a:pt x="4612" y="1763"/>
                    </a:lnTo>
                    <a:cubicBezTo>
                      <a:pt x="4612" y="1763"/>
                      <a:pt x="4612" y="1763"/>
                      <a:pt x="4612" y="1763"/>
                    </a:cubicBezTo>
                    <a:lnTo>
                      <a:pt x="4612" y="1763"/>
                    </a:lnTo>
                    <a:lnTo>
                      <a:pt x="4614" y="1770"/>
                    </a:lnTo>
                    <a:lnTo>
                      <a:pt x="4615" y="1770"/>
                    </a:lnTo>
                    <a:lnTo>
                      <a:pt x="4615" y="1770"/>
                    </a:lnTo>
                    <a:cubicBezTo>
                      <a:pt x="4615" y="1770"/>
                      <a:pt x="4614" y="1771"/>
                      <a:pt x="4614" y="1772"/>
                    </a:cubicBezTo>
                    <a:cubicBezTo>
                      <a:pt x="4619" y="1774"/>
                      <a:pt x="4602" y="1789"/>
                      <a:pt x="4586" y="1802"/>
                    </a:cubicBezTo>
                    <a:cubicBezTo>
                      <a:pt x="4500" y="1854"/>
                      <a:pt x="4373" y="1879"/>
                      <a:pt x="4257" y="1901"/>
                    </a:cubicBezTo>
                    <a:cubicBezTo>
                      <a:pt x="4136" y="1923"/>
                      <a:pt x="4015" y="1935"/>
                      <a:pt x="3892" y="1946"/>
                    </a:cubicBezTo>
                    <a:cubicBezTo>
                      <a:pt x="3649" y="1968"/>
                      <a:pt x="3401" y="1976"/>
                      <a:pt x="3155" y="1979"/>
                    </a:cubicBezTo>
                    <a:lnTo>
                      <a:pt x="3114" y="1979"/>
                    </a:lnTo>
                    <a:lnTo>
                      <a:pt x="3117" y="2020"/>
                    </a:lnTo>
                    <a:cubicBezTo>
                      <a:pt x="3147" y="2392"/>
                      <a:pt x="3149" y="2765"/>
                      <a:pt x="3136" y="3138"/>
                    </a:cubicBezTo>
                    <a:cubicBezTo>
                      <a:pt x="3125" y="3323"/>
                      <a:pt x="3110" y="3509"/>
                      <a:pt x="3082" y="3692"/>
                    </a:cubicBezTo>
                    <a:cubicBezTo>
                      <a:pt x="3052" y="3875"/>
                      <a:pt x="3020" y="4063"/>
                      <a:pt x="2944" y="4227"/>
                    </a:cubicBezTo>
                    <a:cubicBezTo>
                      <a:pt x="2927" y="4267"/>
                      <a:pt x="2905" y="4306"/>
                      <a:pt x="2880" y="4343"/>
                    </a:cubicBezTo>
                    <a:cubicBezTo>
                      <a:pt x="2869" y="4364"/>
                      <a:pt x="2856" y="4375"/>
                      <a:pt x="2843" y="4390"/>
                    </a:cubicBezTo>
                    <a:cubicBezTo>
                      <a:pt x="2832" y="4403"/>
                      <a:pt x="2804" y="4423"/>
                      <a:pt x="2793" y="4431"/>
                    </a:cubicBezTo>
                    <a:cubicBezTo>
                      <a:pt x="2766" y="4449"/>
                      <a:pt x="2738" y="4458"/>
                      <a:pt x="2710" y="4458"/>
                    </a:cubicBezTo>
                    <a:cubicBezTo>
                      <a:pt x="2705" y="4458"/>
                      <a:pt x="2700" y="4458"/>
                      <a:pt x="2694" y="4457"/>
                    </a:cubicBezTo>
                    <a:cubicBezTo>
                      <a:pt x="2662" y="4453"/>
                      <a:pt x="2627" y="4433"/>
                      <a:pt x="2595" y="4410"/>
                    </a:cubicBezTo>
                    <a:cubicBezTo>
                      <a:pt x="2470" y="4295"/>
                      <a:pt x="2384" y="4127"/>
                      <a:pt x="2308" y="3961"/>
                    </a:cubicBezTo>
                    <a:cubicBezTo>
                      <a:pt x="2164" y="3625"/>
                      <a:pt x="2048" y="3270"/>
                      <a:pt x="1953" y="2914"/>
                    </a:cubicBezTo>
                    <a:lnTo>
                      <a:pt x="1936" y="2841"/>
                    </a:lnTo>
                    <a:lnTo>
                      <a:pt x="1860" y="2858"/>
                    </a:lnTo>
                    <a:cubicBezTo>
                      <a:pt x="1565" y="2923"/>
                      <a:pt x="1267" y="2979"/>
                      <a:pt x="968" y="3009"/>
                    </a:cubicBezTo>
                    <a:cubicBezTo>
                      <a:pt x="861" y="3016"/>
                      <a:pt x="754" y="3024"/>
                      <a:pt x="649" y="3024"/>
                    </a:cubicBezTo>
                    <a:cubicBezTo>
                      <a:pt x="606" y="3024"/>
                      <a:pt x="562" y="3023"/>
                      <a:pt x="520" y="3020"/>
                    </a:cubicBezTo>
                    <a:cubicBezTo>
                      <a:pt x="451" y="3013"/>
                      <a:pt x="375" y="3007"/>
                      <a:pt x="310" y="2985"/>
                    </a:cubicBezTo>
                    <a:cubicBezTo>
                      <a:pt x="272" y="2976"/>
                      <a:pt x="250" y="2964"/>
                      <a:pt x="224" y="2953"/>
                    </a:cubicBezTo>
                    <a:lnTo>
                      <a:pt x="203" y="2944"/>
                    </a:lnTo>
                    <a:lnTo>
                      <a:pt x="181" y="2925"/>
                    </a:lnTo>
                    <a:lnTo>
                      <a:pt x="139" y="2887"/>
                    </a:lnTo>
                    <a:lnTo>
                      <a:pt x="139" y="2887"/>
                    </a:lnTo>
                    <a:cubicBezTo>
                      <a:pt x="139" y="2887"/>
                      <a:pt x="125" y="2870"/>
                      <a:pt x="127" y="2864"/>
                    </a:cubicBezTo>
                    <a:cubicBezTo>
                      <a:pt x="121" y="2858"/>
                      <a:pt x="125" y="2851"/>
                      <a:pt x="125" y="2845"/>
                    </a:cubicBezTo>
                    <a:cubicBezTo>
                      <a:pt x="125" y="2828"/>
                      <a:pt x="149" y="2806"/>
                      <a:pt x="170" y="2785"/>
                    </a:cubicBezTo>
                    <a:cubicBezTo>
                      <a:pt x="222" y="2744"/>
                      <a:pt x="289" y="2711"/>
                      <a:pt x="356" y="2683"/>
                    </a:cubicBezTo>
                    <a:cubicBezTo>
                      <a:pt x="494" y="2625"/>
                      <a:pt x="638" y="2582"/>
                      <a:pt x="787" y="2545"/>
                    </a:cubicBezTo>
                    <a:cubicBezTo>
                      <a:pt x="1080" y="2470"/>
                      <a:pt x="1382" y="2414"/>
                      <a:pt x="1683" y="2360"/>
                    </a:cubicBezTo>
                    <a:lnTo>
                      <a:pt x="1701" y="2354"/>
                    </a:lnTo>
                    <a:lnTo>
                      <a:pt x="1688" y="2341"/>
                    </a:lnTo>
                    <a:cubicBezTo>
                      <a:pt x="1586" y="2248"/>
                      <a:pt x="1494" y="2149"/>
                      <a:pt x="1403" y="2048"/>
                    </a:cubicBezTo>
                    <a:cubicBezTo>
                      <a:pt x="1317" y="1942"/>
                      <a:pt x="1237" y="1832"/>
                      <a:pt x="1173" y="1716"/>
                    </a:cubicBezTo>
                    <a:cubicBezTo>
                      <a:pt x="1138" y="1655"/>
                      <a:pt x="1110" y="1597"/>
                      <a:pt x="1088" y="1535"/>
                    </a:cubicBezTo>
                    <a:cubicBezTo>
                      <a:pt x="1067" y="1472"/>
                      <a:pt x="1054" y="1412"/>
                      <a:pt x="1052" y="1349"/>
                    </a:cubicBezTo>
                    <a:cubicBezTo>
                      <a:pt x="1054" y="1317"/>
                      <a:pt x="1052" y="1285"/>
                      <a:pt x="1056" y="1257"/>
                    </a:cubicBezTo>
                    <a:cubicBezTo>
                      <a:pt x="1065" y="1231"/>
                      <a:pt x="1067" y="1207"/>
                      <a:pt x="1080" y="1177"/>
                    </a:cubicBezTo>
                    <a:cubicBezTo>
                      <a:pt x="1097" y="1149"/>
                      <a:pt x="1121" y="1110"/>
                      <a:pt x="1132" y="1095"/>
                    </a:cubicBezTo>
                    <a:cubicBezTo>
                      <a:pt x="1151" y="1073"/>
                      <a:pt x="1173" y="1056"/>
                      <a:pt x="1196" y="1039"/>
                    </a:cubicBezTo>
                    <a:cubicBezTo>
                      <a:pt x="1253" y="1001"/>
                      <a:pt x="1321" y="988"/>
                      <a:pt x="1393" y="988"/>
                    </a:cubicBezTo>
                    <a:cubicBezTo>
                      <a:pt x="1444" y="988"/>
                      <a:pt x="1498" y="995"/>
                      <a:pt x="1550" y="1004"/>
                    </a:cubicBezTo>
                    <a:cubicBezTo>
                      <a:pt x="1675" y="1028"/>
                      <a:pt x="1800" y="1078"/>
                      <a:pt x="1920" y="1134"/>
                    </a:cubicBezTo>
                    <a:cubicBezTo>
                      <a:pt x="2164" y="1250"/>
                      <a:pt x="2392" y="1397"/>
                      <a:pt x="2606" y="1556"/>
                    </a:cubicBezTo>
                    <a:lnTo>
                      <a:pt x="2709" y="1638"/>
                    </a:lnTo>
                    <a:lnTo>
                      <a:pt x="2739" y="1509"/>
                    </a:lnTo>
                    <a:cubicBezTo>
                      <a:pt x="2795" y="1261"/>
                      <a:pt x="2854" y="1013"/>
                      <a:pt x="2925" y="769"/>
                    </a:cubicBezTo>
                    <a:cubicBezTo>
                      <a:pt x="2961" y="649"/>
                      <a:pt x="3000" y="528"/>
                      <a:pt x="3048" y="414"/>
                    </a:cubicBezTo>
                    <a:cubicBezTo>
                      <a:pt x="3071" y="358"/>
                      <a:pt x="3095" y="304"/>
                      <a:pt x="3125" y="254"/>
                    </a:cubicBezTo>
                    <a:cubicBezTo>
                      <a:pt x="3136" y="234"/>
                      <a:pt x="3151" y="215"/>
                      <a:pt x="3163" y="202"/>
                    </a:cubicBezTo>
                    <a:close/>
                    <a:moveTo>
                      <a:pt x="3180" y="1"/>
                    </a:moveTo>
                    <a:cubicBezTo>
                      <a:pt x="3171" y="1"/>
                      <a:pt x="3163" y="1"/>
                      <a:pt x="3155" y="2"/>
                    </a:cubicBezTo>
                    <a:lnTo>
                      <a:pt x="3138" y="4"/>
                    </a:lnTo>
                    <a:lnTo>
                      <a:pt x="3136" y="4"/>
                    </a:lnTo>
                    <a:cubicBezTo>
                      <a:pt x="3132" y="7"/>
                      <a:pt x="3147" y="2"/>
                      <a:pt x="3123" y="11"/>
                    </a:cubicBezTo>
                    <a:lnTo>
                      <a:pt x="3117" y="11"/>
                    </a:lnTo>
                    <a:lnTo>
                      <a:pt x="3106" y="15"/>
                    </a:lnTo>
                    <a:cubicBezTo>
                      <a:pt x="3093" y="22"/>
                      <a:pt x="3048" y="54"/>
                      <a:pt x="3039" y="65"/>
                    </a:cubicBezTo>
                    <a:cubicBezTo>
                      <a:pt x="3007" y="97"/>
                      <a:pt x="2985" y="125"/>
                      <a:pt x="2966" y="157"/>
                    </a:cubicBezTo>
                    <a:cubicBezTo>
                      <a:pt x="2929" y="220"/>
                      <a:pt x="2901" y="282"/>
                      <a:pt x="2877" y="345"/>
                    </a:cubicBezTo>
                    <a:cubicBezTo>
                      <a:pt x="2826" y="468"/>
                      <a:pt x="2789" y="595"/>
                      <a:pt x="2750" y="718"/>
                    </a:cubicBezTo>
                    <a:cubicBezTo>
                      <a:pt x="2693" y="928"/>
                      <a:pt x="2640" y="1137"/>
                      <a:pt x="2596" y="1349"/>
                    </a:cubicBezTo>
                    <a:lnTo>
                      <a:pt x="2596" y="1349"/>
                    </a:lnTo>
                    <a:cubicBezTo>
                      <a:pt x="2401" y="1216"/>
                      <a:pt x="2199" y="1099"/>
                      <a:pt x="1981" y="1004"/>
                    </a:cubicBezTo>
                    <a:cubicBezTo>
                      <a:pt x="1851" y="948"/>
                      <a:pt x="1716" y="899"/>
                      <a:pt x="1573" y="875"/>
                    </a:cubicBezTo>
                    <a:cubicBezTo>
                      <a:pt x="1526" y="868"/>
                      <a:pt x="1476" y="863"/>
                      <a:pt x="1426" y="863"/>
                    </a:cubicBezTo>
                    <a:cubicBezTo>
                      <a:pt x="1325" y="863"/>
                      <a:pt x="1222" y="883"/>
                      <a:pt x="1132" y="944"/>
                    </a:cubicBezTo>
                    <a:cubicBezTo>
                      <a:pt x="1099" y="970"/>
                      <a:pt x="1069" y="996"/>
                      <a:pt x="1045" y="1028"/>
                    </a:cubicBezTo>
                    <a:cubicBezTo>
                      <a:pt x="1020" y="1071"/>
                      <a:pt x="1011" y="1093"/>
                      <a:pt x="992" y="1125"/>
                    </a:cubicBezTo>
                    <a:cubicBezTo>
                      <a:pt x="979" y="1157"/>
                      <a:pt x="970" y="1203"/>
                      <a:pt x="959" y="1241"/>
                    </a:cubicBezTo>
                    <a:cubicBezTo>
                      <a:pt x="955" y="1278"/>
                      <a:pt x="957" y="1317"/>
                      <a:pt x="957" y="1354"/>
                    </a:cubicBezTo>
                    <a:cubicBezTo>
                      <a:pt x="966" y="1429"/>
                      <a:pt x="983" y="1502"/>
                      <a:pt x="1011" y="1567"/>
                    </a:cubicBezTo>
                    <a:cubicBezTo>
                      <a:pt x="1037" y="1634"/>
                      <a:pt x="1069" y="1698"/>
                      <a:pt x="1110" y="1757"/>
                    </a:cubicBezTo>
                    <a:cubicBezTo>
                      <a:pt x="1185" y="1875"/>
                      <a:pt x="1274" y="1979"/>
                      <a:pt x="1371" y="2080"/>
                    </a:cubicBezTo>
                    <a:cubicBezTo>
                      <a:pt x="1464" y="2173"/>
                      <a:pt x="1560" y="2263"/>
                      <a:pt x="1662" y="2343"/>
                    </a:cubicBezTo>
                    <a:cubicBezTo>
                      <a:pt x="1364" y="2367"/>
                      <a:pt x="1065" y="2407"/>
                      <a:pt x="772" y="2457"/>
                    </a:cubicBezTo>
                    <a:cubicBezTo>
                      <a:pt x="621" y="2489"/>
                      <a:pt x="470" y="2524"/>
                      <a:pt x="321" y="2578"/>
                    </a:cubicBezTo>
                    <a:cubicBezTo>
                      <a:pt x="248" y="2604"/>
                      <a:pt x="173" y="2636"/>
                      <a:pt x="104" y="2688"/>
                    </a:cubicBezTo>
                    <a:cubicBezTo>
                      <a:pt x="67" y="2718"/>
                      <a:pt x="30" y="2748"/>
                      <a:pt x="11" y="2806"/>
                    </a:cubicBezTo>
                    <a:cubicBezTo>
                      <a:pt x="2" y="2836"/>
                      <a:pt x="0" y="2871"/>
                      <a:pt x="11" y="2899"/>
                    </a:cubicBezTo>
                    <a:cubicBezTo>
                      <a:pt x="19" y="2931"/>
                      <a:pt x="28" y="2942"/>
                      <a:pt x="54" y="2976"/>
                    </a:cubicBezTo>
                    <a:cubicBezTo>
                      <a:pt x="86" y="3000"/>
                      <a:pt x="99" y="3030"/>
                      <a:pt x="149" y="3052"/>
                    </a:cubicBezTo>
                    <a:cubicBezTo>
                      <a:pt x="190" y="3073"/>
                      <a:pt x="235" y="3097"/>
                      <a:pt x="272" y="3106"/>
                    </a:cubicBezTo>
                    <a:cubicBezTo>
                      <a:pt x="354" y="3132"/>
                      <a:pt x="431" y="3142"/>
                      <a:pt x="513" y="3151"/>
                    </a:cubicBezTo>
                    <a:cubicBezTo>
                      <a:pt x="577" y="3158"/>
                      <a:pt x="641" y="3161"/>
                      <a:pt x="705" y="3161"/>
                    </a:cubicBezTo>
                    <a:cubicBezTo>
                      <a:pt x="797" y="3161"/>
                      <a:pt x="889" y="3155"/>
                      <a:pt x="981" y="3149"/>
                    </a:cubicBezTo>
                    <a:cubicBezTo>
                      <a:pt x="1268" y="3123"/>
                      <a:pt x="1549" y="3083"/>
                      <a:pt x="1827" y="3019"/>
                    </a:cubicBezTo>
                    <a:lnTo>
                      <a:pt x="1827" y="3019"/>
                    </a:lnTo>
                    <a:cubicBezTo>
                      <a:pt x="1923" y="3358"/>
                      <a:pt x="2033" y="3691"/>
                      <a:pt x="2194" y="4011"/>
                    </a:cubicBezTo>
                    <a:cubicBezTo>
                      <a:pt x="2237" y="4097"/>
                      <a:pt x="2283" y="4181"/>
                      <a:pt x="2336" y="4261"/>
                    </a:cubicBezTo>
                    <a:cubicBezTo>
                      <a:pt x="2390" y="4343"/>
                      <a:pt x="2448" y="4420"/>
                      <a:pt x="2533" y="4485"/>
                    </a:cubicBezTo>
                    <a:cubicBezTo>
                      <a:pt x="2578" y="4515"/>
                      <a:pt x="2627" y="4543"/>
                      <a:pt x="2686" y="4550"/>
                    </a:cubicBezTo>
                    <a:cubicBezTo>
                      <a:pt x="2691" y="4550"/>
                      <a:pt x="2696" y="4550"/>
                      <a:pt x="2701" y="4550"/>
                    </a:cubicBezTo>
                    <a:cubicBezTo>
                      <a:pt x="2758" y="4550"/>
                      <a:pt x="2808" y="4530"/>
                      <a:pt x="2851" y="4500"/>
                    </a:cubicBezTo>
                    <a:cubicBezTo>
                      <a:pt x="2875" y="4477"/>
                      <a:pt x="2888" y="4468"/>
                      <a:pt x="2908" y="4446"/>
                    </a:cubicBezTo>
                    <a:cubicBezTo>
                      <a:pt x="2927" y="4425"/>
                      <a:pt x="2944" y="4403"/>
                      <a:pt x="2955" y="4382"/>
                    </a:cubicBezTo>
                    <a:cubicBezTo>
                      <a:pt x="2983" y="4339"/>
                      <a:pt x="3002" y="4295"/>
                      <a:pt x="3020" y="4250"/>
                    </a:cubicBezTo>
                    <a:cubicBezTo>
                      <a:pt x="3089" y="4067"/>
                      <a:pt x="3123" y="3882"/>
                      <a:pt x="3147" y="3696"/>
                    </a:cubicBezTo>
                    <a:cubicBezTo>
                      <a:pt x="3170" y="3507"/>
                      <a:pt x="3181" y="3321"/>
                      <a:pt x="3190" y="3132"/>
                    </a:cubicBezTo>
                    <a:cubicBezTo>
                      <a:pt x="3209" y="2773"/>
                      <a:pt x="3207" y="2412"/>
                      <a:pt x="3194" y="2051"/>
                    </a:cubicBezTo>
                    <a:lnTo>
                      <a:pt x="3194" y="2051"/>
                    </a:lnTo>
                    <a:cubicBezTo>
                      <a:pt x="3273" y="2053"/>
                      <a:pt x="3351" y="2054"/>
                      <a:pt x="3430" y="2054"/>
                    </a:cubicBezTo>
                    <a:cubicBezTo>
                      <a:pt x="3587" y="2054"/>
                      <a:pt x="3744" y="2050"/>
                      <a:pt x="3901" y="2043"/>
                    </a:cubicBezTo>
                    <a:cubicBezTo>
                      <a:pt x="4026" y="2037"/>
                      <a:pt x="4149" y="2028"/>
                      <a:pt x="4276" y="2011"/>
                    </a:cubicBezTo>
                    <a:cubicBezTo>
                      <a:pt x="4339" y="2004"/>
                      <a:pt x="4403" y="1994"/>
                      <a:pt x="4464" y="1979"/>
                    </a:cubicBezTo>
                    <a:cubicBezTo>
                      <a:pt x="4526" y="1966"/>
                      <a:pt x="4591" y="1946"/>
                      <a:pt x="4655" y="1910"/>
                    </a:cubicBezTo>
                    <a:cubicBezTo>
                      <a:pt x="4688" y="1886"/>
                      <a:pt x="4729" y="1864"/>
                      <a:pt x="4748" y="1804"/>
                    </a:cubicBezTo>
                    <a:cubicBezTo>
                      <a:pt x="4755" y="1778"/>
                      <a:pt x="4755" y="1746"/>
                      <a:pt x="4748" y="1720"/>
                    </a:cubicBezTo>
                    <a:lnTo>
                      <a:pt x="4742" y="1703"/>
                    </a:lnTo>
                    <a:lnTo>
                      <a:pt x="4742" y="1699"/>
                    </a:lnTo>
                    <a:lnTo>
                      <a:pt x="4742" y="1699"/>
                    </a:lnTo>
                    <a:cubicBezTo>
                      <a:pt x="4742" y="1699"/>
                      <a:pt x="4743" y="1700"/>
                      <a:pt x="4744" y="1700"/>
                    </a:cubicBezTo>
                    <a:cubicBezTo>
                      <a:pt x="4744" y="1700"/>
                      <a:pt x="4743" y="1698"/>
                      <a:pt x="4737" y="1688"/>
                    </a:cubicBezTo>
                    <a:lnTo>
                      <a:pt x="4733" y="1685"/>
                    </a:lnTo>
                    <a:lnTo>
                      <a:pt x="4731" y="1681"/>
                    </a:lnTo>
                    <a:lnTo>
                      <a:pt x="4718" y="1662"/>
                    </a:lnTo>
                    <a:cubicBezTo>
                      <a:pt x="4707" y="1638"/>
                      <a:pt x="4668" y="1608"/>
                      <a:pt x="4634" y="1580"/>
                    </a:cubicBezTo>
                    <a:cubicBezTo>
                      <a:pt x="4597" y="1554"/>
                      <a:pt x="4567" y="1545"/>
                      <a:pt x="4535" y="1530"/>
                    </a:cubicBezTo>
                    <a:cubicBezTo>
                      <a:pt x="4470" y="1509"/>
                      <a:pt x="4405" y="1494"/>
                      <a:pt x="4341" y="1483"/>
                    </a:cubicBezTo>
                    <a:cubicBezTo>
                      <a:pt x="4276" y="1472"/>
                      <a:pt x="4214" y="1468"/>
                      <a:pt x="4149" y="1466"/>
                    </a:cubicBezTo>
                    <a:cubicBezTo>
                      <a:pt x="4104" y="1464"/>
                      <a:pt x="4059" y="1463"/>
                      <a:pt x="4014" y="1463"/>
                    </a:cubicBezTo>
                    <a:cubicBezTo>
                      <a:pt x="3838" y="1463"/>
                      <a:pt x="3665" y="1477"/>
                      <a:pt x="3491" y="1498"/>
                    </a:cubicBezTo>
                    <a:lnTo>
                      <a:pt x="3491" y="1498"/>
                    </a:lnTo>
                    <a:cubicBezTo>
                      <a:pt x="3489" y="1272"/>
                      <a:pt x="3481" y="1045"/>
                      <a:pt x="3466" y="819"/>
                    </a:cubicBezTo>
                    <a:cubicBezTo>
                      <a:pt x="3455" y="690"/>
                      <a:pt x="3444" y="560"/>
                      <a:pt x="3423" y="427"/>
                    </a:cubicBezTo>
                    <a:cubicBezTo>
                      <a:pt x="3408" y="360"/>
                      <a:pt x="3397" y="295"/>
                      <a:pt x="3375" y="229"/>
                    </a:cubicBezTo>
                    <a:cubicBezTo>
                      <a:pt x="3364" y="194"/>
                      <a:pt x="3354" y="157"/>
                      <a:pt x="3336" y="123"/>
                    </a:cubicBezTo>
                    <a:cubicBezTo>
                      <a:pt x="3317" y="91"/>
                      <a:pt x="3300" y="39"/>
                      <a:pt x="3220" y="7"/>
                    </a:cubicBezTo>
                    <a:cubicBezTo>
                      <a:pt x="3208" y="2"/>
                      <a:pt x="3194" y="1"/>
                      <a:pt x="3180" y="1"/>
                    </a:cubicBezTo>
                    <a:close/>
                  </a:path>
                </a:pathLst>
              </a:custGeom>
              <a:solidFill>
                <a:srgbClr val="FF8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6"/>
              <p:cNvSpPr/>
              <p:nvPr/>
            </p:nvSpPr>
            <p:spPr>
              <a:xfrm>
                <a:off x="5561618" y="1145395"/>
                <a:ext cx="47247" cy="95452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592" extrusionOk="0">
                    <a:moveTo>
                      <a:pt x="395" y="1"/>
                    </a:moveTo>
                    <a:cubicBezTo>
                      <a:pt x="175" y="1"/>
                      <a:pt x="1" y="356"/>
                      <a:pt x="1" y="796"/>
                    </a:cubicBezTo>
                    <a:cubicBezTo>
                      <a:pt x="1" y="1236"/>
                      <a:pt x="175" y="1591"/>
                      <a:pt x="395" y="1591"/>
                    </a:cubicBezTo>
                    <a:cubicBezTo>
                      <a:pt x="611" y="1591"/>
                      <a:pt x="787" y="1236"/>
                      <a:pt x="787" y="796"/>
                    </a:cubicBezTo>
                    <a:cubicBezTo>
                      <a:pt x="787" y="361"/>
                      <a:pt x="611" y="1"/>
                      <a:pt x="395" y="1"/>
                    </a:cubicBezTo>
                    <a:close/>
                  </a:path>
                </a:pathLst>
              </a:custGeom>
              <a:solidFill>
                <a:srgbClr val="FF8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6"/>
              <p:cNvSpPr/>
              <p:nvPr/>
            </p:nvSpPr>
            <p:spPr>
              <a:xfrm>
                <a:off x="6838248" y="1004493"/>
                <a:ext cx="49309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4705" extrusionOk="0">
                    <a:moveTo>
                      <a:pt x="4052" y="1"/>
                    </a:moveTo>
                    <a:cubicBezTo>
                      <a:pt x="4017" y="1"/>
                      <a:pt x="3980" y="3"/>
                      <a:pt x="3942" y="8"/>
                    </a:cubicBezTo>
                    <a:cubicBezTo>
                      <a:pt x="3029" y="124"/>
                      <a:pt x="2632" y="2329"/>
                      <a:pt x="2632" y="2329"/>
                    </a:cubicBezTo>
                    <a:cubicBezTo>
                      <a:pt x="2632" y="2329"/>
                      <a:pt x="1467" y="2029"/>
                      <a:pt x="735" y="2029"/>
                    </a:cubicBezTo>
                    <a:cubicBezTo>
                      <a:pt x="438" y="2029"/>
                      <a:pt x="212" y="2078"/>
                      <a:pt x="164" y="2217"/>
                    </a:cubicBezTo>
                    <a:cubicBezTo>
                      <a:pt x="0" y="2693"/>
                      <a:pt x="2694" y="3219"/>
                      <a:pt x="2694" y="3219"/>
                    </a:cubicBezTo>
                    <a:cubicBezTo>
                      <a:pt x="2694" y="3219"/>
                      <a:pt x="2069" y="4599"/>
                      <a:pt x="3115" y="4700"/>
                    </a:cubicBezTo>
                    <a:cubicBezTo>
                      <a:pt x="3147" y="4703"/>
                      <a:pt x="3178" y="4705"/>
                      <a:pt x="3208" y="4705"/>
                    </a:cubicBezTo>
                    <a:cubicBezTo>
                      <a:pt x="4173" y="4705"/>
                      <a:pt x="4436" y="3159"/>
                      <a:pt x="4436" y="3159"/>
                    </a:cubicBezTo>
                    <a:cubicBezTo>
                      <a:pt x="4618" y="3474"/>
                      <a:pt x="5192" y="3597"/>
                      <a:pt x="5688" y="3597"/>
                    </a:cubicBezTo>
                    <a:cubicBezTo>
                      <a:pt x="6045" y="3597"/>
                      <a:pt x="6362" y="3533"/>
                      <a:pt x="6464" y="3431"/>
                    </a:cubicBezTo>
                    <a:cubicBezTo>
                      <a:pt x="6864" y="3028"/>
                      <a:pt x="5621" y="2480"/>
                      <a:pt x="5508" y="2480"/>
                    </a:cubicBezTo>
                    <a:cubicBezTo>
                      <a:pt x="5506" y="2480"/>
                      <a:pt x="5504" y="2480"/>
                      <a:pt x="5503" y="2480"/>
                    </a:cubicBezTo>
                    <a:cubicBezTo>
                      <a:pt x="5502" y="2480"/>
                      <a:pt x="5501" y="2480"/>
                      <a:pt x="5501" y="2480"/>
                    </a:cubicBezTo>
                    <a:cubicBezTo>
                      <a:pt x="5491" y="2480"/>
                      <a:pt x="8223" y="1657"/>
                      <a:pt x="8093" y="1297"/>
                    </a:cubicBezTo>
                    <a:cubicBezTo>
                      <a:pt x="8051" y="1182"/>
                      <a:pt x="7799" y="1143"/>
                      <a:pt x="7472" y="1143"/>
                    </a:cubicBezTo>
                    <a:cubicBezTo>
                      <a:pt x="6762" y="1143"/>
                      <a:pt x="5701" y="1329"/>
                      <a:pt x="5701" y="1329"/>
                    </a:cubicBezTo>
                    <a:cubicBezTo>
                      <a:pt x="5701" y="1329"/>
                      <a:pt x="6468" y="573"/>
                      <a:pt x="6074" y="374"/>
                    </a:cubicBezTo>
                    <a:cubicBezTo>
                      <a:pt x="6040" y="357"/>
                      <a:pt x="6003" y="349"/>
                      <a:pt x="5965" y="349"/>
                    </a:cubicBezTo>
                    <a:cubicBezTo>
                      <a:pt x="5558" y="349"/>
                      <a:pt x="4955" y="1234"/>
                      <a:pt x="4955" y="1234"/>
                    </a:cubicBezTo>
                    <a:cubicBezTo>
                      <a:pt x="4955" y="1234"/>
                      <a:pt x="4860" y="1"/>
                      <a:pt x="40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6"/>
              <p:cNvSpPr/>
              <p:nvPr/>
            </p:nvSpPr>
            <p:spPr>
              <a:xfrm>
                <a:off x="6929744" y="1016485"/>
                <a:ext cx="335882" cy="243787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066" extrusionOk="0">
                    <a:moveTo>
                      <a:pt x="157" y="2496"/>
                    </a:moveTo>
                    <a:lnTo>
                      <a:pt x="157" y="2496"/>
                    </a:lnTo>
                    <a:cubicBezTo>
                      <a:pt x="158" y="2497"/>
                      <a:pt x="158" y="2498"/>
                      <a:pt x="159" y="2499"/>
                    </a:cubicBezTo>
                    <a:lnTo>
                      <a:pt x="159" y="2499"/>
                    </a:lnTo>
                    <a:lnTo>
                      <a:pt x="158" y="2498"/>
                    </a:lnTo>
                    <a:lnTo>
                      <a:pt x="157" y="2496"/>
                    </a:lnTo>
                    <a:close/>
                    <a:moveTo>
                      <a:pt x="2404" y="92"/>
                    </a:moveTo>
                    <a:cubicBezTo>
                      <a:pt x="2408" y="92"/>
                      <a:pt x="2412" y="92"/>
                      <a:pt x="2416" y="92"/>
                    </a:cubicBezTo>
                    <a:cubicBezTo>
                      <a:pt x="2457" y="95"/>
                      <a:pt x="2496" y="114"/>
                      <a:pt x="2535" y="136"/>
                    </a:cubicBezTo>
                    <a:cubicBezTo>
                      <a:pt x="2684" y="235"/>
                      <a:pt x="2783" y="390"/>
                      <a:pt x="2871" y="534"/>
                    </a:cubicBezTo>
                    <a:cubicBezTo>
                      <a:pt x="3041" y="836"/>
                      <a:pt x="3179" y="1155"/>
                      <a:pt x="3289" y="1472"/>
                    </a:cubicBezTo>
                    <a:lnTo>
                      <a:pt x="3311" y="1536"/>
                    </a:lnTo>
                    <a:lnTo>
                      <a:pt x="3399" y="1521"/>
                    </a:lnTo>
                    <a:cubicBezTo>
                      <a:pt x="3746" y="1465"/>
                      <a:pt x="4100" y="1411"/>
                      <a:pt x="4453" y="1386"/>
                    </a:cubicBezTo>
                    <a:cubicBezTo>
                      <a:pt x="4577" y="1378"/>
                      <a:pt x="4702" y="1370"/>
                      <a:pt x="4826" y="1370"/>
                    </a:cubicBezTo>
                    <a:cubicBezTo>
                      <a:pt x="4877" y="1370"/>
                      <a:pt x="4928" y="1372"/>
                      <a:pt x="4979" y="1375"/>
                    </a:cubicBezTo>
                    <a:cubicBezTo>
                      <a:pt x="5065" y="1383"/>
                      <a:pt x="5151" y="1388"/>
                      <a:pt x="5229" y="1407"/>
                    </a:cubicBezTo>
                    <a:cubicBezTo>
                      <a:pt x="5272" y="1416"/>
                      <a:pt x="5298" y="1429"/>
                      <a:pt x="5330" y="1437"/>
                    </a:cubicBezTo>
                    <a:lnTo>
                      <a:pt x="5356" y="1446"/>
                    </a:lnTo>
                    <a:lnTo>
                      <a:pt x="5382" y="1461"/>
                    </a:lnTo>
                    <a:lnTo>
                      <a:pt x="5434" y="1493"/>
                    </a:lnTo>
                    <a:cubicBezTo>
                      <a:pt x="5433" y="1493"/>
                      <a:pt x="5433" y="1493"/>
                      <a:pt x="5433" y="1493"/>
                    </a:cubicBezTo>
                    <a:lnTo>
                      <a:pt x="5433" y="1493"/>
                    </a:lnTo>
                    <a:cubicBezTo>
                      <a:pt x="5430" y="1493"/>
                      <a:pt x="5449" y="1507"/>
                      <a:pt x="5447" y="1513"/>
                    </a:cubicBezTo>
                    <a:cubicBezTo>
                      <a:pt x="5453" y="1517"/>
                      <a:pt x="5449" y="1524"/>
                      <a:pt x="5449" y="1532"/>
                    </a:cubicBezTo>
                    <a:cubicBezTo>
                      <a:pt x="5447" y="1545"/>
                      <a:pt x="5421" y="1567"/>
                      <a:pt x="5393" y="1586"/>
                    </a:cubicBezTo>
                    <a:cubicBezTo>
                      <a:pt x="5335" y="1621"/>
                      <a:pt x="5255" y="1653"/>
                      <a:pt x="5175" y="1677"/>
                    </a:cubicBezTo>
                    <a:cubicBezTo>
                      <a:pt x="5013" y="1726"/>
                      <a:pt x="4841" y="1763"/>
                      <a:pt x="4669" y="1797"/>
                    </a:cubicBezTo>
                    <a:cubicBezTo>
                      <a:pt x="4322" y="1868"/>
                      <a:pt x="3968" y="1918"/>
                      <a:pt x="3613" y="1965"/>
                    </a:cubicBezTo>
                    <a:lnTo>
                      <a:pt x="3595" y="1970"/>
                    </a:lnTo>
                    <a:lnTo>
                      <a:pt x="3613" y="1980"/>
                    </a:lnTo>
                    <a:cubicBezTo>
                      <a:pt x="3731" y="2065"/>
                      <a:pt x="3843" y="2153"/>
                      <a:pt x="3947" y="2246"/>
                    </a:cubicBezTo>
                    <a:cubicBezTo>
                      <a:pt x="4052" y="2340"/>
                      <a:pt x="4145" y="2437"/>
                      <a:pt x="4220" y="2541"/>
                    </a:cubicBezTo>
                    <a:cubicBezTo>
                      <a:pt x="4259" y="2595"/>
                      <a:pt x="4291" y="2649"/>
                      <a:pt x="4317" y="2702"/>
                    </a:cubicBezTo>
                    <a:cubicBezTo>
                      <a:pt x="4345" y="2761"/>
                      <a:pt x="4358" y="2815"/>
                      <a:pt x="4365" y="2871"/>
                    </a:cubicBezTo>
                    <a:cubicBezTo>
                      <a:pt x="4360" y="2896"/>
                      <a:pt x="4365" y="2927"/>
                      <a:pt x="4356" y="2950"/>
                    </a:cubicBezTo>
                    <a:cubicBezTo>
                      <a:pt x="4345" y="2976"/>
                      <a:pt x="4343" y="2998"/>
                      <a:pt x="4326" y="3024"/>
                    </a:cubicBezTo>
                    <a:cubicBezTo>
                      <a:pt x="4307" y="3045"/>
                      <a:pt x="4281" y="3080"/>
                      <a:pt x="4268" y="3095"/>
                    </a:cubicBezTo>
                    <a:cubicBezTo>
                      <a:pt x="4246" y="3112"/>
                      <a:pt x="4218" y="3131"/>
                      <a:pt x="4192" y="3144"/>
                    </a:cubicBezTo>
                    <a:cubicBezTo>
                      <a:pt x="4126" y="3178"/>
                      <a:pt x="4047" y="3190"/>
                      <a:pt x="3963" y="3190"/>
                    </a:cubicBezTo>
                    <a:cubicBezTo>
                      <a:pt x="3902" y="3190"/>
                      <a:pt x="3838" y="3184"/>
                      <a:pt x="3776" y="3174"/>
                    </a:cubicBezTo>
                    <a:cubicBezTo>
                      <a:pt x="3628" y="3153"/>
                      <a:pt x="3483" y="3110"/>
                      <a:pt x="3341" y="3058"/>
                    </a:cubicBezTo>
                    <a:cubicBezTo>
                      <a:pt x="3056" y="2957"/>
                      <a:pt x="2785" y="2825"/>
                      <a:pt x="2535" y="2681"/>
                    </a:cubicBezTo>
                    <a:lnTo>
                      <a:pt x="2410" y="2612"/>
                    </a:lnTo>
                    <a:lnTo>
                      <a:pt x="2375" y="2728"/>
                    </a:lnTo>
                    <a:cubicBezTo>
                      <a:pt x="2309" y="2948"/>
                      <a:pt x="2242" y="3172"/>
                      <a:pt x="2156" y="3388"/>
                    </a:cubicBezTo>
                    <a:cubicBezTo>
                      <a:pt x="2112" y="3496"/>
                      <a:pt x="2063" y="3603"/>
                      <a:pt x="2009" y="3705"/>
                    </a:cubicBezTo>
                    <a:cubicBezTo>
                      <a:pt x="1983" y="3756"/>
                      <a:pt x="1953" y="3806"/>
                      <a:pt x="1919" y="3849"/>
                    </a:cubicBezTo>
                    <a:cubicBezTo>
                      <a:pt x="1903" y="3865"/>
                      <a:pt x="1886" y="3884"/>
                      <a:pt x="1871" y="3895"/>
                    </a:cubicBezTo>
                    <a:lnTo>
                      <a:pt x="1871" y="3895"/>
                    </a:lnTo>
                    <a:cubicBezTo>
                      <a:pt x="1870" y="3893"/>
                      <a:pt x="1868" y="3890"/>
                      <a:pt x="1867" y="3888"/>
                    </a:cubicBezTo>
                    <a:cubicBezTo>
                      <a:pt x="1856" y="3871"/>
                      <a:pt x="1845" y="3845"/>
                      <a:pt x="1834" y="3821"/>
                    </a:cubicBezTo>
                    <a:cubicBezTo>
                      <a:pt x="1813" y="3769"/>
                      <a:pt x="1800" y="3715"/>
                      <a:pt x="1789" y="3662"/>
                    </a:cubicBezTo>
                    <a:cubicBezTo>
                      <a:pt x="1761" y="3554"/>
                      <a:pt x="1746" y="3442"/>
                      <a:pt x="1731" y="3327"/>
                    </a:cubicBezTo>
                    <a:cubicBezTo>
                      <a:pt x="1705" y="3101"/>
                      <a:pt x="1692" y="2873"/>
                      <a:pt x="1686" y="2646"/>
                    </a:cubicBezTo>
                    <a:lnTo>
                      <a:pt x="1684" y="2558"/>
                    </a:lnTo>
                    <a:lnTo>
                      <a:pt x="1569" y="2571"/>
                    </a:lnTo>
                    <a:cubicBezTo>
                      <a:pt x="1303" y="2604"/>
                      <a:pt x="1028" y="2623"/>
                      <a:pt x="760" y="2623"/>
                    </a:cubicBezTo>
                    <a:cubicBezTo>
                      <a:pt x="746" y="2623"/>
                      <a:pt x="732" y="2623"/>
                      <a:pt x="718" y="2623"/>
                    </a:cubicBezTo>
                    <a:cubicBezTo>
                      <a:pt x="647" y="2621"/>
                      <a:pt x="578" y="2616"/>
                      <a:pt x="509" y="2612"/>
                    </a:cubicBezTo>
                    <a:cubicBezTo>
                      <a:pt x="438" y="2605"/>
                      <a:pt x="373" y="2595"/>
                      <a:pt x="313" y="2582"/>
                    </a:cubicBezTo>
                    <a:cubicBezTo>
                      <a:pt x="287" y="2573"/>
                      <a:pt x="253" y="2567"/>
                      <a:pt x="233" y="2556"/>
                    </a:cubicBezTo>
                    <a:cubicBezTo>
                      <a:pt x="218" y="2545"/>
                      <a:pt x="196" y="2545"/>
                      <a:pt x="175" y="2515"/>
                    </a:cubicBezTo>
                    <a:lnTo>
                      <a:pt x="161" y="2501"/>
                    </a:lnTo>
                    <a:lnTo>
                      <a:pt x="161" y="2501"/>
                    </a:lnTo>
                    <a:cubicBezTo>
                      <a:pt x="161" y="2501"/>
                      <a:pt x="161" y="2500"/>
                      <a:pt x="161" y="2500"/>
                    </a:cubicBezTo>
                    <a:lnTo>
                      <a:pt x="161" y="2500"/>
                    </a:lnTo>
                    <a:cubicBezTo>
                      <a:pt x="161" y="2500"/>
                      <a:pt x="161" y="2501"/>
                      <a:pt x="162" y="2502"/>
                    </a:cubicBezTo>
                    <a:lnTo>
                      <a:pt x="162" y="2498"/>
                    </a:lnTo>
                    <a:cubicBezTo>
                      <a:pt x="156" y="2493"/>
                      <a:pt x="158" y="2496"/>
                      <a:pt x="158" y="2493"/>
                    </a:cubicBezTo>
                    <a:cubicBezTo>
                      <a:pt x="156" y="2491"/>
                      <a:pt x="175" y="2476"/>
                      <a:pt x="194" y="2465"/>
                    </a:cubicBezTo>
                    <a:cubicBezTo>
                      <a:pt x="293" y="2420"/>
                      <a:pt x="442" y="2396"/>
                      <a:pt x="578" y="2377"/>
                    </a:cubicBezTo>
                    <a:cubicBezTo>
                      <a:pt x="718" y="2358"/>
                      <a:pt x="865" y="2349"/>
                      <a:pt x="1007" y="2336"/>
                    </a:cubicBezTo>
                    <a:cubicBezTo>
                      <a:pt x="1296" y="2319"/>
                      <a:pt x="1587" y="2310"/>
                      <a:pt x="1875" y="2308"/>
                    </a:cubicBezTo>
                    <a:lnTo>
                      <a:pt x="1923" y="2308"/>
                    </a:lnTo>
                    <a:lnTo>
                      <a:pt x="1921" y="2274"/>
                    </a:lnTo>
                    <a:cubicBezTo>
                      <a:pt x="1888" y="1942"/>
                      <a:pt x="1886" y="1605"/>
                      <a:pt x="1899" y="1274"/>
                    </a:cubicBezTo>
                    <a:cubicBezTo>
                      <a:pt x="1910" y="1110"/>
                      <a:pt x="1929" y="942"/>
                      <a:pt x="1962" y="778"/>
                    </a:cubicBezTo>
                    <a:cubicBezTo>
                      <a:pt x="1996" y="612"/>
                      <a:pt x="2033" y="448"/>
                      <a:pt x="2123" y="302"/>
                    </a:cubicBezTo>
                    <a:cubicBezTo>
                      <a:pt x="2145" y="265"/>
                      <a:pt x="2169" y="230"/>
                      <a:pt x="2199" y="198"/>
                    </a:cubicBezTo>
                    <a:cubicBezTo>
                      <a:pt x="2212" y="179"/>
                      <a:pt x="2227" y="168"/>
                      <a:pt x="2242" y="155"/>
                    </a:cubicBezTo>
                    <a:cubicBezTo>
                      <a:pt x="2255" y="142"/>
                      <a:pt x="2287" y="125"/>
                      <a:pt x="2298" y="118"/>
                    </a:cubicBezTo>
                    <a:cubicBezTo>
                      <a:pt x="2335" y="101"/>
                      <a:pt x="2368" y="92"/>
                      <a:pt x="2404" y="92"/>
                    </a:cubicBezTo>
                    <a:close/>
                    <a:moveTo>
                      <a:pt x="2405" y="1"/>
                    </a:moveTo>
                    <a:cubicBezTo>
                      <a:pt x="2345" y="1"/>
                      <a:pt x="2287" y="19"/>
                      <a:pt x="2240" y="45"/>
                    </a:cubicBezTo>
                    <a:cubicBezTo>
                      <a:pt x="2214" y="62"/>
                      <a:pt x="2197" y="71"/>
                      <a:pt x="2175" y="90"/>
                    </a:cubicBezTo>
                    <a:cubicBezTo>
                      <a:pt x="2153" y="110"/>
                      <a:pt x="2132" y="127"/>
                      <a:pt x="2119" y="146"/>
                    </a:cubicBezTo>
                    <a:cubicBezTo>
                      <a:pt x="2087" y="185"/>
                      <a:pt x="2063" y="224"/>
                      <a:pt x="2041" y="265"/>
                    </a:cubicBezTo>
                    <a:cubicBezTo>
                      <a:pt x="1959" y="427"/>
                      <a:pt x="1921" y="595"/>
                      <a:pt x="1891" y="761"/>
                    </a:cubicBezTo>
                    <a:cubicBezTo>
                      <a:pt x="1860" y="929"/>
                      <a:pt x="1850" y="1095"/>
                      <a:pt x="1839" y="1263"/>
                    </a:cubicBezTo>
                    <a:cubicBezTo>
                      <a:pt x="1816" y="1585"/>
                      <a:pt x="1819" y="1907"/>
                      <a:pt x="1835" y="2232"/>
                    </a:cubicBezTo>
                    <a:lnTo>
                      <a:pt x="1835" y="2232"/>
                    </a:lnTo>
                    <a:cubicBezTo>
                      <a:pt x="1723" y="2229"/>
                      <a:pt x="1611" y="2228"/>
                      <a:pt x="1499" y="2228"/>
                    </a:cubicBezTo>
                    <a:cubicBezTo>
                      <a:pt x="1334" y="2228"/>
                      <a:pt x="1170" y="2231"/>
                      <a:pt x="1005" y="2237"/>
                    </a:cubicBezTo>
                    <a:cubicBezTo>
                      <a:pt x="856" y="2243"/>
                      <a:pt x="709" y="2250"/>
                      <a:pt x="563" y="2265"/>
                    </a:cubicBezTo>
                    <a:cubicBezTo>
                      <a:pt x="490" y="2271"/>
                      <a:pt x="416" y="2280"/>
                      <a:pt x="341" y="2293"/>
                    </a:cubicBezTo>
                    <a:cubicBezTo>
                      <a:pt x="268" y="2310"/>
                      <a:pt x="192" y="2323"/>
                      <a:pt x="115" y="2358"/>
                    </a:cubicBezTo>
                    <a:cubicBezTo>
                      <a:pt x="80" y="2379"/>
                      <a:pt x="31" y="2399"/>
                      <a:pt x="9" y="2452"/>
                    </a:cubicBezTo>
                    <a:cubicBezTo>
                      <a:pt x="2" y="2476"/>
                      <a:pt x="0" y="2506"/>
                      <a:pt x="9" y="2528"/>
                    </a:cubicBezTo>
                    <a:lnTo>
                      <a:pt x="18" y="2545"/>
                    </a:lnTo>
                    <a:lnTo>
                      <a:pt x="18" y="2547"/>
                    </a:lnTo>
                    <a:cubicBezTo>
                      <a:pt x="18" y="2548"/>
                      <a:pt x="19" y="2548"/>
                      <a:pt x="19" y="2548"/>
                    </a:cubicBezTo>
                    <a:cubicBezTo>
                      <a:pt x="19" y="2548"/>
                      <a:pt x="17" y="2547"/>
                      <a:pt x="17" y="2547"/>
                    </a:cubicBezTo>
                    <a:lnTo>
                      <a:pt x="17" y="2547"/>
                    </a:lnTo>
                    <a:cubicBezTo>
                      <a:pt x="17" y="2547"/>
                      <a:pt x="18" y="2549"/>
                      <a:pt x="26" y="2558"/>
                    </a:cubicBezTo>
                    <a:lnTo>
                      <a:pt x="28" y="2560"/>
                    </a:lnTo>
                    <a:lnTo>
                      <a:pt x="35" y="2567"/>
                    </a:lnTo>
                    <a:lnTo>
                      <a:pt x="50" y="2582"/>
                    </a:lnTo>
                    <a:cubicBezTo>
                      <a:pt x="65" y="2603"/>
                      <a:pt x="108" y="2631"/>
                      <a:pt x="151" y="2655"/>
                    </a:cubicBezTo>
                    <a:cubicBezTo>
                      <a:pt x="190" y="2677"/>
                      <a:pt x="227" y="2681"/>
                      <a:pt x="265" y="2698"/>
                    </a:cubicBezTo>
                    <a:cubicBezTo>
                      <a:pt x="341" y="2720"/>
                      <a:pt x="421" y="2733"/>
                      <a:pt x="496" y="2741"/>
                    </a:cubicBezTo>
                    <a:cubicBezTo>
                      <a:pt x="569" y="2750"/>
                      <a:pt x="647" y="2754"/>
                      <a:pt x="722" y="2756"/>
                    </a:cubicBezTo>
                    <a:cubicBezTo>
                      <a:pt x="782" y="2759"/>
                      <a:pt x="842" y="2760"/>
                      <a:pt x="902" y="2760"/>
                    </a:cubicBezTo>
                    <a:cubicBezTo>
                      <a:pt x="1100" y="2760"/>
                      <a:pt x="1297" y="2748"/>
                      <a:pt x="1494" y="2729"/>
                    </a:cubicBezTo>
                    <a:lnTo>
                      <a:pt x="1494" y="2729"/>
                    </a:lnTo>
                    <a:cubicBezTo>
                      <a:pt x="1497" y="2931"/>
                      <a:pt x="1507" y="3131"/>
                      <a:pt x="1526" y="3334"/>
                    </a:cubicBezTo>
                    <a:cubicBezTo>
                      <a:pt x="1537" y="3450"/>
                      <a:pt x="1550" y="3565"/>
                      <a:pt x="1578" y="3681"/>
                    </a:cubicBezTo>
                    <a:cubicBezTo>
                      <a:pt x="1591" y="3741"/>
                      <a:pt x="1604" y="3799"/>
                      <a:pt x="1630" y="3860"/>
                    </a:cubicBezTo>
                    <a:cubicBezTo>
                      <a:pt x="1640" y="3892"/>
                      <a:pt x="1653" y="3920"/>
                      <a:pt x="1675" y="3953"/>
                    </a:cubicBezTo>
                    <a:cubicBezTo>
                      <a:pt x="1699" y="3985"/>
                      <a:pt x="1718" y="4028"/>
                      <a:pt x="1813" y="4058"/>
                    </a:cubicBezTo>
                    <a:cubicBezTo>
                      <a:pt x="1829" y="4064"/>
                      <a:pt x="1845" y="4066"/>
                      <a:pt x="1862" y="4066"/>
                    </a:cubicBezTo>
                    <a:cubicBezTo>
                      <a:pt x="1870" y="4066"/>
                      <a:pt x="1879" y="4065"/>
                      <a:pt x="1888" y="4065"/>
                    </a:cubicBezTo>
                    <a:lnTo>
                      <a:pt x="1906" y="4060"/>
                    </a:lnTo>
                    <a:lnTo>
                      <a:pt x="1910" y="4060"/>
                    </a:lnTo>
                    <a:cubicBezTo>
                      <a:pt x="1914" y="4060"/>
                      <a:pt x="1909" y="4063"/>
                      <a:pt x="1910" y="4063"/>
                    </a:cubicBezTo>
                    <a:cubicBezTo>
                      <a:pt x="1911" y="4063"/>
                      <a:pt x="1915" y="4062"/>
                      <a:pt x="1925" y="4058"/>
                    </a:cubicBezTo>
                    <a:lnTo>
                      <a:pt x="1931" y="4058"/>
                    </a:lnTo>
                    <a:lnTo>
                      <a:pt x="1944" y="4054"/>
                    </a:lnTo>
                    <a:cubicBezTo>
                      <a:pt x="1957" y="4050"/>
                      <a:pt x="2016" y="4021"/>
                      <a:pt x="2022" y="4011"/>
                    </a:cubicBezTo>
                    <a:cubicBezTo>
                      <a:pt x="2061" y="3983"/>
                      <a:pt x="2082" y="3955"/>
                      <a:pt x="2106" y="3927"/>
                    </a:cubicBezTo>
                    <a:cubicBezTo>
                      <a:pt x="2149" y="3871"/>
                      <a:pt x="2181" y="3817"/>
                      <a:pt x="2212" y="3759"/>
                    </a:cubicBezTo>
                    <a:cubicBezTo>
                      <a:pt x="2270" y="3649"/>
                      <a:pt x="2317" y="3537"/>
                      <a:pt x="2360" y="3424"/>
                    </a:cubicBezTo>
                    <a:cubicBezTo>
                      <a:pt x="2429" y="3239"/>
                      <a:pt x="2491" y="3052"/>
                      <a:pt x="2542" y="2863"/>
                    </a:cubicBezTo>
                    <a:lnTo>
                      <a:pt x="2542" y="2863"/>
                    </a:lnTo>
                    <a:cubicBezTo>
                      <a:pt x="2773" y="2981"/>
                      <a:pt x="3012" y="3083"/>
                      <a:pt x="3268" y="3170"/>
                    </a:cubicBezTo>
                    <a:cubicBezTo>
                      <a:pt x="3419" y="3220"/>
                      <a:pt x="3578" y="3265"/>
                      <a:pt x="3746" y="3284"/>
                    </a:cubicBezTo>
                    <a:cubicBezTo>
                      <a:pt x="3802" y="3292"/>
                      <a:pt x="3862" y="3297"/>
                      <a:pt x="3923" y="3297"/>
                    </a:cubicBezTo>
                    <a:cubicBezTo>
                      <a:pt x="4041" y="3297"/>
                      <a:pt x="4162" y="3278"/>
                      <a:pt x="4268" y="3224"/>
                    </a:cubicBezTo>
                    <a:cubicBezTo>
                      <a:pt x="4304" y="3202"/>
                      <a:pt x="4337" y="3174"/>
                      <a:pt x="4367" y="3149"/>
                    </a:cubicBezTo>
                    <a:cubicBezTo>
                      <a:pt x="4399" y="3110"/>
                      <a:pt x="4410" y="3090"/>
                      <a:pt x="4432" y="3062"/>
                    </a:cubicBezTo>
                    <a:cubicBezTo>
                      <a:pt x="4449" y="3034"/>
                      <a:pt x="4462" y="2996"/>
                      <a:pt x="4473" y="2959"/>
                    </a:cubicBezTo>
                    <a:cubicBezTo>
                      <a:pt x="4479" y="2924"/>
                      <a:pt x="4475" y="2892"/>
                      <a:pt x="4475" y="2858"/>
                    </a:cubicBezTo>
                    <a:cubicBezTo>
                      <a:pt x="4464" y="2793"/>
                      <a:pt x="4442" y="2728"/>
                      <a:pt x="4410" y="2668"/>
                    </a:cubicBezTo>
                    <a:cubicBezTo>
                      <a:pt x="4378" y="2610"/>
                      <a:pt x="4337" y="2554"/>
                      <a:pt x="4291" y="2502"/>
                    </a:cubicBezTo>
                    <a:cubicBezTo>
                      <a:pt x="4199" y="2396"/>
                      <a:pt x="4095" y="2302"/>
                      <a:pt x="3981" y="2213"/>
                    </a:cubicBezTo>
                    <a:cubicBezTo>
                      <a:pt x="3871" y="2129"/>
                      <a:pt x="3757" y="2052"/>
                      <a:pt x="3636" y="1978"/>
                    </a:cubicBezTo>
                    <a:cubicBezTo>
                      <a:pt x="3990" y="1961"/>
                      <a:pt x="4339" y="1922"/>
                      <a:pt x="4694" y="1868"/>
                    </a:cubicBezTo>
                    <a:cubicBezTo>
                      <a:pt x="4873" y="1840"/>
                      <a:pt x="5050" y="1808"/>
                      <a:pt x="5225" y="1761"/>
                    </a:cubicBezTo>
                    <a:cubicBezTo>
                      <a:pt x="5315" y="1733"/>
                      <a:pt x="5401" y="1707"/>
                      <a:pt x="5483" y="1661"/>
                    </a:cubicBezTo>
                    <a:cubicBezTo>
                      <a:pt x="5524" y="1636"/>
                      <a:pt x="5570" y="1610"/>
                      <a:pt x="5591" y="1556"/>
                    </a:cubicBezTo>
                    <a:cubicBezTo>
                      <a:pt x="5602" y="1528"/>
                      <a:pt x="5602" y="1500"/>
                      <a:pt x="5591" y="1474"/>
                    </a:cubicBezTo>
                    <a:cubicBezTo>
                      <a:pt x="5580" y="1446"/>
                      <a:pt x="5574" y="1435"/>
                      <a:pt x="5542" y="1405"/>
                    </a:cubicBezTo>
                    <a:cubicBezTo>
                      <a:pt x="5503" y="1383"/>
                      <a:pt x="5488" y="1355"/>
                      <a:pt x="5429" y="1338"/>
                    </a:cubicBezTo>
                    <a:cubicBezTo>
                      <a:pt x="5380" y="1317"/>
                      <a:pt x="5328" y="1295"/>
                      <a:pt x="5283" y="1289"/>
                    </a:cubicBezTo>
                    <a:cubicBezTo>
                      <a:pt x="5188" y="1265"/>
                      <a:pt x="5093" y="1256"/>
                      <a:pt x="4998" y="1248"/>
                    </a:cubicBezTo>
                    <a:cubicBezTo>
                      <a:pt x="4929" y="1243"/>
                      <a:pt x="4861" y="1241"/>
                      <a:pt x="4793" y="1241"/>
                    </a:cubicBezTo>
                    <a:cubicBezTo>
                      <a:pt x="4676" y="1241"/>
                      <a:pt x="4560" y="1247"/>
                      <a:pt x="4444" y="1252"/>
                    </a:cubicBezTo>
                    <a:cubicBezTo>
                      <a:pt x="4108" y="1274"/>
                      <a:pt x="3775" y="1310"/>
                      <a:pt x="3448" y="1366"/>
                    </a:cubicBezTo>
                    <a:lnTo>
                      <a:pt x="3448" y="1366"/>
                    </a:lnTo>
                    <a:cubicBezTo>
                      <a:pt x="3332" y="1063"/>
                      <a:pt x="3202" y="764"/>
                      <a:pt x="3013" y="480"/>
                    </a:cubicBezTo>
                    <a:cubicBezTo>
                      <a:pt x="2962" y="405"/>
                      <a:pt x="2906" y="330"/>
                      <a:pt x="2843" y="256"/>
                    </a:cubicBezTo>
                    <a:cubicBezTo>
                      <a:pt x="2783" y="185"/>
                      <a:pt x="2710" y="114"/>
                      <a:pt x="2613" y="58"/>
                    </a:cubicBezTo>
                    <a:cubicBezTo>
                      <a:pt x="2561" y="30"/>
                      <a:pt x="2503" y="6"/>
                      <a:pt x="2431" y="2"/>
                    </a:cubicBezTo>
                    <a:cubicBezTo>
                      <a:pt x="2423" y="1"/>
                      <a:pt x="2414" y="1"/>
                      <a:pt x="24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6"/>
              <p:cNvSpPr/>
              <p:nvPr/>
            </p:nvSpPr>
            <p:spPr>
              <a:xfrm>
                <a:off x="7061052" y="1082979"/>
                <a:ext cx="55701" cy="8496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417" extrusionOk="0">
                    <a:moveTo>
                      <a:pt x="463" y="1"/>
                    </a:moveTo>
                    <a:cubicBezTo>
                      <a:pt x="207" y="1"/>
                      <a:pt x="0" y="318"/>
                      <a:pt x="0" y="708"/>
                    </a:cubicBezTo>
                    <a:cubicBezTo>
                      <a:pt x="0" y="1098"/>
                      <a:pt x="207" y="1417"/>
                      <a:pt x="463" y="1417"/>
                    </a:cubicBezTo>
                    <a:cubicBezTo>
                      <a:pt x="722" y="1417"/>
                      <a:pt x="929" y="1102"/>
                      <a:pt x="929" y="708"/>
                    </a:cubicBezTo>
                    <a:cubicBezTo>
                      <a:pt x="929" y="318"/>
                      <a:pt x="720" y="1"/>
                      <a:pt x="4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6"/>
              <p:cNvSpPr/>
              <p:nvPr/>
            </p:nvSpPr>
            <p:spPr>
              <a:xfrm>
                <a:off x="6292928" y="859994"/>
                <a:ext cx="437390" cy="322511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5379" extrusionOk="0">
                    <a:moveTo>
                      <a:pt x="3590" y="0"/>
                    </a:moveTo>
                    <a:cubicBezTo>
                      <a:pt x="3559" y="0"/>
                      <a:pt x="3527" y="3"/>
                      <a:pt x="3494" y="8"/>
                    </a:cubicBezTo>
                    <a:cubicBezTo>
                      <a:pt x="2686" y="142"/>
                      <a:pt x="2334" y="2664"/>
                      <a:pt x="2334" y="2664"/>
                    </a:cubicBezTo>
                    <a:cubicBezTo>
                      <a:pt x="2334" y="2664"/>
                      <a:pt x="1299" y="2321"/>
                      <a:pt x="650" y="2321"/>
                    </a:cubicBezTo>
                    <a:cubicBezTo>
                      <a:pt x="387" y="2321"/>
                      <a:pt x="188" y="2377"/>
                      <a:pt x="147" y="2534"/>
                    </a:cubicBezTo>
                    <a:cubicBezTo>
                      <a:pt x="0" y="3084"/>
                      <a:pt x="2390" y="3681"/>
                      <a:pt x="2390" y="3681"/>
                    </a:cubicBezTo>
                    <a:cubicBezTo>
                      <a:pt x="2390" y="3681"/>
                      <a:pt x="1834" y="5256"/>
                      <a:pt x="2759" y="5373"/>
                    </a:cubicBezTo>
                    <a:cubicBezTo>
                      <a:pt x="2787" y="5376"/>
                      <a:pt x="2814" y="5378"/>
                      <a:pt x="2841" y="5378"/>
                    </a:cubicBezTo>
                    <a:cubicBezTo>
                      <a:pt x="3698" y="5378"/>
                      <a:pt x="3931" y="3612"/>
                      <a:pt x="3931" y="3612"/>
                    </a:cubicBezTo>
                    <a:cubicBezTo>
                      <a:pt x="4093" y="3970"/>
                      <a:pt x="4602" y="4111"/>
                      <a:pt x="5042" y="4111"/>
                    </a:cubicBezTo>
                    <a:cubicBezTo>
                      <a:pt x="5359" y="4111"/>
                      <a:pt x="5641" y="4038"/>
                      <a:pt x="5731" y="3920"/>
                    </a:cubicBezTo>
                    <a:cubicBezTo>
                      <a:pt x="6085" y="3462"/>
                      <a:pt x="4980" y="2836"/>
                      <a:pt x="4882" y="2836"/>
                    </a:cubicBezTo>
                    <a:cubicBezTo>
                      <a:pt x="4880" y="2836"/>
                      <a:pt x="4879" y="2836"/>
                      <a:pt x="4878" y="2836"/>
                    </a:cubicBezTo>
                    <a:cubicBezTo>
                      <a:pt x="4877" y="2836"/>
                      <a:pt x="4876" y="2836"/>
                      <a:pt x="4876" y="2836"/>
                    </a:cubicBezTo>
                    <a:cubicBezTo>
                      <a:pt x="4868" y="2836"/>
                      <a:pt x="7294" y="1896"/>
                      <a:pt x="7177" y="1483"/>
                    </a:cubicBezTo>
                    <a:cubicBezTo>
                      <a:pt x="7140" y="1351"/>
                      <a:pt x="6917" y="1306"/>
                      <a:pt x="6628" y="1306"/>
                    </a:cubicBezTo>
                    <a:cubicBezTo>
                      <a:pt x="5998" y="1306"/>
                      <a:pt x="5054" y="1521"/>
                      <a:pt x="5054" y="1521"/>
                    </a:cubicBezTo>
                    <a:cubicBezTo>
                      <a:pt x="5054" y="1521"/>
                      <a:pt x="5735" y="653"/>
                      <a:pt x="5386" y="426"/>
                    </a:cubicBezTo>
                    <a:cubicBezTo>
                      <a:pt x="5356" y="407"/>
                      <a:pt x="5324" y="398"/>
                      <a:pt x="5290" y="398"/>
                    </a:cubicBezTo>
                    <a:cubicBezTo>
                      <a:pt x="4930" y="398"/>
                      <a:pt x="4395" y="1409"/>
                      <a:pt x="4395" y="1409"/>
                    </a:cubicBezTo>
                    <a:cubicBezTo>
                      <a:pt x="4395" y="1409"/>
                      <a:pt x="4310" y="0"/>
                      <a:pt x="35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6"/>
              <p:cNvSpPr/>
              <p:nvPr/>
            </p:nvSpPr>
            <p:spPr>
              <a:xfrm>
                <a:off x="6373692" y="874144"/>
                <a:ext cx="297749" cy="278862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651" extrusionOk="0">
                    <a:moveTo>
                      <a:pt x="13" y="2912"/>
                    </a:moveTo>
                    <a:lnTo>
                      <a:pt x="13" y="2912"/>
                    </a:lnTo>
                    <a:cubicBezTo>
                      <a:pt x="13" y="2912"/>
                      <a:pt x="14" y="2912"/>
                      <a:pt x="14" y="2912"/>
                    </a:cubicBezTo>
                    <a:lnTo>
                      <a:pt x="14" y="2912"/>
                    </a:lnTo>
                    <a:cubicBezTo>
                      <a:pt x="13" y="2912"/>
                      <a:pt x="13" y="2912"/>
                      <a:pt x="13" y="2912"/>
                    </a:cubicBezTo>
                    <a:close/>
                    <a:moveTo>
                      <a:pt x="2143" y="97"/>
                    </a:moveTo>
                    <a:cubicBezTo>
                      <a:pt x="2147" y="97"/>
                      <a:pt x="2150" y="98"/>
                      <a:pt x="2153" y="98"/>
                    </a:cubicBezTo>
                    <a:cubicBezTo>
                      <a:pt x="2188" y="104"/>
                      <a:pt x="2227" y="126"/>
                      <a:pt x="2259" y="150"/>
                    </a:cubicBezTo>
                    <a:cubicBezTo>
                      <a:pt x="2390" y="264"/>
                      <a:pt x="2479" y="438"/>
                      <a:pt x="2556" y="606"/>
                    </a:cubicBezTo>
                    <a:cubicBezTo>
                      <a:pt x="2707" y="947"/>
                      <a:pt x="2830" y="1311"/>
                      <a:pt x="2927" y="1675"/>
                    </a:cubicBezTo>
                    <a:lnTo>
                      <a:pt x="2944" y="1751"/>
                    </a:lnTo>
                    <a:lnTo>
                      <a:pt x="3024" y="1734"/>
                    </a:lnTo>
                    <a:cubicBezTo>
                      <a:pt x="3330" y="1667"/>
                      <a:pt x="3645" y="1609"/>
                      <a:pt x="3957" y="1578"/>
                    </a:cubicBezTo>
                    <a:cubicBezTo>
                      <a:pt x="4069" y="1571"/>
                      <a:pt x="4179" y="1563"/>
                      <a:pt x="4289" y="1563"/>
                    </a:cubicBezTo>
                    <a:cubicBezTo>
                      <a:pt x="4334" y="1563"/>
                      <a:pt x="4380" y="1565"/>
                      <a:pt x="4425" y="1568"/>
                    </a:cubicBezTo>
                    <a:cubicBezTo>
                      <a:pt x="4500" y="1572"/>
                      <a:pt x="4576" y="1581"/>
                      <a:pt x="4645" y="1602"/>
                    </a:cubicBezTo>
                    <a:cubicBezTo>
                      <a:pt x="4686" y="1611"/>
                      <a:pt x="4707" y="1624"/>
                      <a:pt x="4738" y="1635"/>
                    </a:cubicBezTo>
                    <a:lnTo>
                      <a:pt x="4759" y="1643"/>
                    </a:lnTo>
                    <a:lnTo>
                      <a:pt x="4781" y="1663"/>
                    </a:lnTo>
                    <a:lnTo>
                      <a:pt x="4826" y="1699"/>
                    </a:lnTo>
                    <a:cubicBezTo>
                      <a:pt x="4825" y="1699"/>
                      <a:pt x="4825" y="1699"/>
                      <a:pt x="4825" y="1699"/>
                    </a:cubicBezTo>
                    <a:lnTo>
                      <a:pt x="4825" y="1699"/>
                    </a:lnTo>
                    <a:cubicBezTo>
                      <a:pt x="4819" y="1699"/>
                      <a:pt x="4839" y="1717"/>
                      <a:pt x="4837" y="1721"/>
                    </a:cubicBezTo>
                    <a:cubicBezTo>
                      <a:pt x="4841" y="1729"/>
                      <a:pt x="4839" y="1734"/>
                      <a:pt x="4839" y="1742"/>
                    </a:cubicBezTo>
                    <a:cubicBezTo>
                      <a:pt x="4839" y="1760"/>
                      <a:pt x="4815" y="1783"/>
                      <a:pt x="4791" y="1805"/>
                    </a:cubicBezTo>
                    <a:cubicBezTo>
                      <a:pt x="4738" y="1848"/>
                      <a:pt x="4666" y="1880"/>
                      <a:pt x="4597" y="1910"/>
                    </a:cubicBezTo>
                    <a:cubicBezTo>
                      <a:pt x="4453" y="1969"/>
                      <a:pt x="4300" y="2012"/>
                      <a:pt x="4147" y="2050"/>
                    </a:cubicBezTo>
                    <a:cubicBezTo>
                      <a:pt x="3839" y="2130"/>
                      <a:pt x="3524" y="2186"/>
                      <a:pt x="3209" y="2240"/>
                    </a:cubicBezTo>
                    <a:lnTo>
                      <a:pt x="3192" y="2251"/>
                    </a:lnTo>
                    <a:lnTo>
                      <a:pt x="3207" y="2266"/>
                    </a:lnTo>
                    <a:cubicBezTo>
                      <a:pt x="3311" y="2359"/>
                      <a:pt x="3412" y="2462"/>
                      <a:pt x="3503" y="2568"/>
                    </a:cubicBezTo>
                    <a:cubicBezTo>
                      <a:pt x="3595" y="2671"/>
                      <a:pt x="3677" y="2785"/>
                      <a:pt x="3746" y="2904"/>
                    </a:cubicBezTo>
                    <a:cubicBezTo>
                      <a:pt x="3781" y="2962"/>
                      <a:pt x="3806" y="3025"/>
                      <a:pt x="3832" y="3087"/>
                    </a:cubicBezTo>
                    <a:cubicBezTo>
                      <a:pt x="3856" y="3152"/>
                      <a:pt x="3869" y="3216"/>
                      <a:pt x="3871" y="3279"/>
                    </a:cubicBezTo>
                    <a:cubicBezTo>
                      <a:pt x="3869" y="3307"/>
                      <a:pt x="3871" y="3344"/>
                      <a:pt x="3865" y="3369"/>
                    </a:cubicBezTo>
                    <a:cubicBezTo>
                      <a:pt x="3854" y="3400"/>
                      <a:pt x="3854" y="3423"/>
                      <a:pt x="3837" y="3454"/>
                    </a:cubicBezTo>
                    <a:cubicBezTo>
                      <a:pt x="3822" y="3477"/>
                      <a:pt x="3796" y="3520"/>
                      <a:pt x="3785" y="3533"/>
                    </a:cubicBezTo>
                    <a:cubicBezTo>
                      <a:pt x="3768" y="3559"/>
                      <a:pt x="3742" y="3576"/>
                      <a:pt x="3718" y="3594"/>
                    </a:cubicBezTo>
                    <a:cubicBezTo>
                      <a:pt x="3659" y="3631"/>
                      <a:pt x="3587" y="3645"/>
                      <a:pt x="3512" y="3645"/>
                    </a:cubicBezTo>
                    <a:cubicBezTo>
                      <a:pt x="3459" y="3645"/>
                      <a:pt x="3403" y="3638"/>
                      <a:pt x="3350" y="3628"/>
                    </a:cubicBezTo>
                    <a:cubicBezTo>
                      <a:pt x="3218" y="3602"/>
                      <a:pt x="3089" y="3551"/>
                      <a:pt x="2962" y="3495"/>
                    </a:cubicBezTo>
                    <a:cubicBezTo>
                      <a:pt x="2712" y="3378"/>
                      <a:pt x="2468" y="3227"/>
                      <a:pt x="2248" y="3063"/>
                    </a:cubicBezTo>
                    <a:lnTo>
                      <a:pt x="2136" y="2982"/>
                    </a:lnTo>
                    <a:lnTo>
                      <a:pt x="2104" y="3117"/>
                    </a:lnTo>
                    <a:cubicBezTo>
                      <a:pt x="2046" y="3369"/>
                      <a:pt x="1985" y="3624"/>
                      <a:pt x="1910" y="3872"/>
                    </a:cubicBezTo>
                    <a:cubicBezTo>
                      <a:pt x="1873" y="3992"/>
                      <a:pt x="1832" y="4115"/>
                      <a:pt x="1785" y="4232"/>
                    </a:cubicBezTo>
                    <a:cubicBezTo>
                      <a:pt x="1759" y="4292"/>
                      <a:pt x="1733" y="4348"/>
                      <a:pt x="1703" y="4395"/>
                    </a:cubicBezTo>
                    <a:cubicBezTo>
                      <a:pt x="1692" y="4414"/>
                      <a:pt x="1676" y="4436"/>
                      <a:pt x="1663" y="4450"/>
                    </a:cubicBezTo>
                    <a:lnTo>
                      <a:pt x="1663" y="4450"/>
                    </a:lnTo>
                    <a:cubicBezTo>
                      <a:pt x="1662" y="4448"/>
                      <a:pt x="1661" y="4445"/>
                      <a:pt x="1660" y="4443"/>
                    </a:cubicBezTo>
                    <a:cubicBezTo>
                      <a:pt x="1649" y="4417"/>
                      <a:pt x="1638" y="4391"/>
                      <a:pt x="1630" y="4363"/>
                    </a:cubicBezTo>
                    <a:cubicBezTo>
                      <a:pt x="1612" y="4307"/>
                      <a:pt x="1602" y="4245"/>
                      <a:pt x="1591" y="4184"/>
                    </a:cubicBezTo>
                    <a:cubicBezTo>
                      <a:pt x="1569" y="4057"/>
                      <a:pt x="1552" y="3930"/>
                      <a:pt x="1541" y="3801"/>
                    </a:cubicBezTo>
                    <a:cubicBezTo>
                      <a:pt x="1520" y="3542"/>
                      <a:pt x="1507" y="3281"/>
                      <a:pt x="1500" y="3023"/>
                    </a:cubicBezTo>
                    <a:lnTo>
                      <a:pt x="1498" y="2921"/>
                    </a:lnTo>
                    <a:lnTo>
                      <a:pt x="1399" y="2938"/>
                    </a:lnTo>
                    <a:cubicBezTo>
                      <a:pt x="1172" y="2976"/>
                      <a:pt x="938" y="2997"/>
                      <a:pt x="708" y="2997"/>
                    </a:cubicBezTo>
                    <a:cubicBezTo>
                      <a:pt x="687" y="2997"/>
                      <a:pt x="666" y="2997"/>
                      <a:pt x="645" y="2997"/>
                    </a:cubicBezTo>
                    <a:cubicBezTo>
                      <a:pt x="580" y="2997"/>
                      <a:pt x="520" y="2992"/>
                      <a:pt x="459" y="2986"/>
                    </a:cubicBezTo>
                    <a:cubicBezTo>
                      <a:pt x="397" y="2979"/>
                      <a:pt x="336" y="2969"/>
                      <a:pt x="283" y="2951"/>
                    </a:cubicBezTo>
                    <a:cubicBezTo>
                      <a:pt x="261" y="2941"/>
                      <a:pt x="229" y="2930"/>
                      <a:pt x="214" y="2919"/>
                    </a:cubicBezTo>
                    <a:cubicBezTo>
                      <a:pt x="201" y="2908"/>
                      <a:pt x="181" y="2906"/>
                      <a:pt x="162" y="2874"/>
                    </a:cubicBezTo>
                    <a:lnTo>
                      <a:pt x="149" y="2854"/>
                    </a:lnTo>
                    <a:cubicBezTo>
                      <a:pt x="147" y="2850"/>
                      <a:pt x="149" y="2850"/>
                      <a:pt x="147" y="2846"/>
                    </a:cubicBezTo>
                    <a:cubicBezTo>
                      <a:pt x="143" y="2844"/>
                      <a:pt x="160" y="2829"/>
                      <a:pt x="179" y="2813"/>
                    </a:cubicBezTo>
                    <a:cubicBezTo>
                      <a:pt x="268" y="2760"/>
                      <a:pt x="399" y="2734"/>
                      <a:pt x="520" y="2712"/>
                    </a:cubicBezTo>
                    <a:cubicBezTo>
                      <a:pt x="645" y="2691"/>
                      <a:pt x="774" y="2676"/>
                      <a:pt x="901" y="2663"/>
                    </a:cubicBezTo>
                    <a:cubicBezTo>
                      <a:pt x="1155" y="2639"/>
                      <a:pt x="1414" y="2630"/>
                      <a:pt x="1671" y="2628"/>
                    </a:cubicBezTo>
                    <a:lnTo>
                      <a:pt x="1714" y="2628"/>
                    </a:lnTo>
                    <a:lnTo>
                      <a:pt x="1712" y="2587"/>
                    </a:lnTo>
                    <a:cubicBezTo>
                      <a:pt x="1681" y="2208"/>
                      <a:pt x="1679" y="1826"/>
                      <a:pt x="1692" y="1445"/>
                    </a:cubicBezTo>
                    <a:cubicBezTo>
                      <a:pt x="1701" y="1257"/>
                      <a:pt x="1720" y="1068"/>
                      <a:pt x="1746" y="880"/>
                    </a:cubicBezTo>
                    <a:cubicBezTo>
                      <a:pt x="1776" y="695"/>
                      <a:pt x="1811" y="503"/>
                      <a:pt x="1888" y="335"/>
                    </a:cubicBezTo>
                    <a:cubicBezTo>
                      <a:pt x="1908" y="292"/>
                      <a:pt x="1929" y="253"/>
                      <a:pt x="1957" y="216"/>
                    </a:cubicBezTo>
                    <a:cubicBezTo>
                      <a:pt x="1970" y="199"/>
                      <a:pt x="1983" y="184"/>
                      <a:pt x="1996" y="169"/>
                    </a:cubicBezTo>
                    <a:cubicBezTo>
                      <a:pt x="2007" y="156"/>
                      <a:pt x="2037" y="134"/>
                      <a:pt x="2048" y="126"/>
                    </a:cubicBezTo>
                    <a:cubicBezTo>
                      <a:pt x="2079" y="106"/>
                      <a:pt x="2112" y="97"/>
                      <a:pt x="2143" y="97"/>
                    </a:cubicBezTo>
                    <a:close/>
                    <a:moveTo>
                      <a:pt x="2142" y="0"/>
                    </a:moveTo>
                    <a:cubicBezTo>
                      <a:pt x="2085" y="0"/>
                      <a:pt x="2031" y="21"/>
                      <a:pt x="1987" y="50"/>
                    </a:cubicBezTo>
                    <a:cubicBezTo>
                      <a:pt x="1962" y="72"/>
                      <a:pt x="1951" y="81"/>
                      <a:pt x="1929" y="104"/>
                    </a:cubicBezTo>
                    <a:cubicBezTo>
                      <a:pt x="1912" y="126"/>
                      <a:pt x="1895" y="147"/>
                      <a:pt x="1880" y="169"/>
                    </a:cubicBezTo>
                    <a:cubicBezTo>
                      <a:pt x="1854" y="212"/>
                      <a:pt x="1832" y="257"/>
                      <a:pt x="1813" y="303"/>
                    </a:cubicBezTo>
                    <a:cubicBezTo>
                      <a:pt x="1740" y="490"/>
                      <a:pt x="1703" y="678"/>
                      <a:pt x="1679" y="869"/>
                    </a:cubicBezTo>
                    <a:cubicBezTo>
                      <a:pt x="1651" y="1061"/>
                      <a:pt x="1640" y="1251"/>
                      <a:pt x="1632" y="1443"/>
                    </a:cubicBezTo>
                    <a:cubicBezTo>
                      <a:pt x="1611" y="1812"/>
                      <a:pt x="1616" y="2180"/>
                      <a:pt x="1628" y="2549"/>
                    </a:cubicBezTo>
                    <a:lnTo>
                      <a:pt x="1628" y="2549"/>
                    </a:lnTo>
                    <a:cubicBezTo>
                      <a:pt x="1534" y="2546"/>
                      <a:pt x="1441" y="2545"/>
                      <a:pt x="1347" y="2545"/>
                    </a:cubicBezTo>
                    <a:cubicBezTo>
                      <a:pt x="1196" y="2545"/>
                      <a:pt x="1044" y="2549"/>
                      <a:pt x="893" y="2555"/>
                    </a:cubicBezTo>
                    <a:cubicBezTo>
                      <a:pt x="763" y="2561"/>
                      <a:pt x="634" y="2572"/>
                      <a:pt x="500" y="2587"/>
                    </a:cubicBezTo>
                    <a:cubicBezTo>
                      <a:pt x="436" y="2598"/>
                      <a:pt x="369" y="2609"/>
                      <a:pt x="304" y="2624"/>
                    </a:cubicBezTo>
                    <a:cubicBezTo>
                      <a:pt x="237" y="2639"/>
                      <a:pt x="171" y="2656"/>
                      <a:pt x="102" y="2695"/>
                    </a:cubicBezTo>
                    <a:cubicBezTo>
                      <a:pt x="69" y="2721"/>
                      <a:pt x="30" y="2744"/>
                      <a:pt x="9" y="2803"/>
                    </a:cubicBezTo>
                    <a:cubicBezTo>
                      <a:pt x="0" y="2833"/>
                      <a:pt x="0" y="2865"/>
                      <a:pt x="9" y="2889"/>
                    </a:cubicBezTo>
                    <a:lnTo>
                      <a:pt x="13" y="2908"/>
                    </a:lnTo>
                    <a:lnTo>
                      <a:pt x="13" y="2910"/>
                    </a:lnTo>
                    <a:cubicBezTo>
                      <a:pt x="14" y="2912"/>
                      <a:pt x="14" y="2912"/>
                      <a:pt x="14" y="2912"/>
                    </a:cubicBezTo>
                    <a:cubicBezTo>
                      <a:pt x="14" y="2912"/>
                      <a:pt x="14" y="2912"/>
                      <a:pt x="14" y="2912"/>
                    </a:cubicBezTo>
                    <a:lnTo>
                      <a:pt x="14" y="2912"/>
                    </a:lnTo>
                    <a:cubicBezTo>
                      <a:pt x="14" y="2913"/>
                      <a:pt x="16" y="2916"/>
                      <a:pt x="22" y="2926"/>
                    </a:cubicBezTo>
                    <a:lnTo>
                      <a:pt x="24" y="2928"/>
                    </a:lnTo>
                    <a:lnTo>
                      <a:pt x="26" y="2932"/>
                    </a:lnTo>
                    <a:lnTo>
                      <a:pt x="41" y="2951"/>
                    </a:lnTo>
                    <a:cubicBezTo>
                      <a:pt x="54" y="2975"/>
                      <a:pt x="91" y="3007"/>
                      <a:pt x="130" y="3035"/>
                    </a:cubicBezTo>
                    <a:cubicBezTo>
                      <a:pt x="164" y="3059"/>
                      <a:pt x="196" y="3070"/>
                      <a:pt x="231" y="3087"/>
                    </a:cubicBezTo>
                    <a:cubicBezTo>
                      <a:pt x="302" y="3111"/>
                      <a:pt x="369" y="3124"/>
                      <a:pt x="436" y="3135"/>
                    </a:cubicBezTo>
                    <a:cubicBezTo>
                      <a:pt x="505" y="3143"/>
                      <a:pt x="571" y="3152"/>
                      <a:pt x="638" y="3154"/>
                    </a:cubicBezTo>
                    <a:cubicBezTo>
                      <a:pt x="685" y="3156"/>
                      <a:pt x="732" y="3157"/>
                      <a:pt x="779" y="3157"/>
                    </a:cubicBezTo>
                    <a:cubicBezTo>
                      <a:pt x="963" y="3157"/>
                      <a:pt x="1144" y="3143"/>
                      <a:pt x="1327" y="3121"/>
                    </a:cubicBezTo>
                    <a:lnTo>
                      <a:pt x="1327" y="3121"/>
                    </a:lnTo>
                    <a:cubicBezTo>
                      <a:pt x="1330" y="3352"/>
                      <a:pt x="1339" y="3585"/>
                      <a:pt x="1356" y="3816"/>
                    </a:cubicBezTo>
                    <a:cubicBezTo>
                      <a:pt x="1367" y="3949"/>
                      <a:pt x="1377" y="4081"/>
                      <a:pt x="1401" y="4214"/>
                    </a:cubicBezTo>
                    <a:cubicBezTo>
                      <a:pt x="1412" y="4283"/>
                      <a:pt x="1425" y="4348"/>
                      <a:pt x="1446" y="4417"/>
                    </a:cubicBezTo>
                    <a:cubicBezTo>
                      <a:pt x="1457" y="4451"/>
                      <a:pt x="1468" y="4488"/>
                      <a:pt x="1487" y="4525"/>
                    </a:cubicBezTo>
                    <a:cubicBezTo>
                      <a:pt x="1509" y="4559"/>
                      <a:pt x="1524" y="4609"/>
                      <a:pt x="1608" y="4643"/>
                    </a:cubicBezTo>
                    <a:cubicBezTo>
                      <a:pt x="1622" y="4649"/>
                      <a:pt x="1637" y="4651"/>
                      <a:pt x="1652" y="4651"/>
                    </a:cubicBezTo>
                    <a:cubicBezTo>
                      <a:pt x="1659" y="4651"/>
                      <a:pt x="1667" y="4650"/>
                      <a:pt x="1675" y="4650"/>
                    </a:cubicBezTo>
                    <a:lnTo>
                      <a:pt x="1692" y="4645"/>
                    </a:lnTo>
                    <a:lnTo>
                      <a:pt x="1694" y="4645"/>
                    </a:lnTo>
                    <a:cubicBezTo>
                      <a:pt x="1695" y="4645"/>
                      <a:pt x="1696" y="4645"/>
                      <a:pt x="1696" y="4645"/>
                    </a:cubicBezTo>
                    <a:lnTo>
                      <a:pt x="1696" y="4645"/>
                    </a:lnTo>
                    <a:cubicBezTo>
                      <a:pt x="1696" y="4645"/>
                      <a:pt x="1694" y="4646"/>
                      <a:pt x="1694" y="4646"/>
                    </a:cubicBezTo>
                    <a:cubicBezTo>
                      <a:pt x="1694" y="4646"/>
                      <a:pt x="1697" y="4645"/>
                      <a:pt x="1707" y="4641"/>
                    </a:cubicBezTo>
                    <a:lnTo>
                      <a:pt x="1712" y="4641"/>
                    </a:lnTo>
                    <a:lnTo>
                      <a:pt x="1714" y="4639"/>
                    </a:lnTo>
                    <a:lnTo>
                      <a:pt x="1724" y="4632"/>
                    </a:lnTo>
                    <a:cubicBezTo>
                      <a:pt x="1737" y="4630"/>
                      <a:pt x="1787" y="4596"/>
                      <a:pt x="1793" y="4585"/>
                    </a:cubicBezTo>
                    <a:cubicBezTo>
                      <a:pt x="1830" y="4553"/>
                      <a:pt x="1847" y="4520"/>
                      <a:pt x="1869" y="4488"/>
                    </a:cubicBezTo>
                    <a:cubicBezTo>
                      <a:pt x="1910" y="4423"/>
                      <a:pt x="1938" y="4361"/>
                      <a:pt x="1964" y="4296"/>
                    </a:cubicBezTo>
                    <a:cubicBezTo>
                      <a:pt x="2018" y="4169"/>
                      <a:pt x="2059" y="4042"/>
                      <a:pt x="2095" y="3917"/>
                    </a:cubicBezTo>
                    <a:cubicBezTo>
                      <a:pt x="2158" y="3703"/>
                      <a:pt x="2214" y="3489"/>
                      <a:pt x="2259" y="3272"/>
                    </a:cubicBezTo>
                    <a:lnTo>
                      <a:pt x="2259" y="3272"/>
                    </a:lnTo>
                    <a:cubicBezTo>
                      <a:pt x="2463" y="3406"/>
                      <a:pt x="2674" y="3526"/>
                      <a:pt x="2901" y="3622"/>
                    </a:cubicBezTo>
                    <a:cubicBezTo>
                      <a:pt x="3037" y="3680"/>
                      <a:pt x="3177" y="3727"/>
                      <a:pt x="3328" y="3755"/>
                    </a:cubicBezTo>
                    <a:cubicBezTo>
                      <a:pt x="3376" y="3762"/>
                      <a:pt x="3428" y="3767"/>
                      <a:pt x="3480" y="3767"/>
                    </a:cubicBezTo>
                    <a:cubicBezTo>
                      <a:pt x="3586" y="3767"/>
                      <a:pt x="3695" y="3747"/>
                      <a:pt x="3791" y="3682"/>
                    </a:cubicBezTo>
                    <a:cubicBezTo>
                      <a:pt x="3824" y="3654"/>
                      <a:pt x="3856" y="3628"/>
                      <a:pt x="3880" y="3596"/>
                    </a:cubicBezTo>
                    <a:cubicBezTo>
                      <a:pt x="3910" y="3553"/>
                      <a:pt x="3916" y="3531"/>
                      <a:pt x="3936" y="3499"/>
                    </a:cubicBezTo>
                    <a:cubicBezTo>
                      <a:pt x="3953" y="3464"/>
                      <a:pt x="3962" y="3417"/>
                      <a:pt x="3970" y="3380"/>
                    </a:cubicBezTo>
                    <a:cubicBezTo>
                      <a:pt x="3977" y="3339"/>
                      <a:pt x="3975" y="3303"/>
                      <a:pt x="3975" y="3264"/>
                    </a:cubicBezTo>
                    <a:cubicBezTo>
                      <a:pt x="3966" y="3188"/>
                      <a:pt x="3947" y="3115"/>
                      <a:pt x="3916" y="3048"/>
                    </a:cubicBezTo>
                    <a:cubicBezTo>
                      <a:pt x="3888" y="2982"/>
                      <a:pt x="3854" y="2917"/>
                      <a:pt x="3813" y="2857"/>
                    </a:cubicBezTo>
                    <a:cubicBezTo>
                      <a:pt x="3731" y="2736"/>
                      <a:pt x="3638" y="2626"/>
                      <a:pt x="3537" y="2527"/>
                    </a:cubicBezTo>
                    <a:cubicBezTo>
                      <a:pt x="3444" y="2430"/>
                      <a:pt x="3341" y="2339"/>
                      <a:pt x="3233" y="2257"/>
                    </a:cubicBezTo>
                    <a:cubicBezTo>
                      <a:pt x="3546" y="2234"/>
                      <a:pt x="3858" y="2193"/>
                      <a:pt x="4160" y="2141"/>
                    </a:cubicBezTo>
                    <a:cubicBezTo>
                      <a:pt x="4319" y="2109"/>
                      <a:pt x="4475" y="2070"/>
                      <a:pt x="4632" y="2016"/>
                    </a:cubicBezTo>
                    <a:cubicBezTo>
                      <a:pt x="4710" y="1988"/>
                      <a:pt x="4787" y="1958"/>
                      <a:pt x="4860" y="1904"/>
                    </a:cubicBezTo>
                    <a:cubicBezTo>
                      <a:pt x="4895" y="1874"/>
                      <a:pt x="4936" y="1844"/>
                      <a:pt x="4955" y="1783"/>
                    </a:cubicBezTo>
                    <a:cubicBezTo>
                      <a:pt x="4962" y="1753"/>
                      <a:pt x="4966" y="1721"/>
                      <a:pt x="4955" y="1691"/>
                    </a:cubicBezTo>
                    <a:cubicBezTo>
                      <a:pt x="4944" y="1656"/>
                      <a:pt x="4936" y="1645"/>
                      <a:pt x="4908" y="1611"/>
                    </a:cubicBezTo>
                    <a:cubicBezTo>
                      <a:pt x="4875" y="1583"/>
                      <a:pt x="4863" y="1553"/>
                      <a:pt x="4811" y="1531"/>
                    </a:cubicBezTo>
                    <a:cubicBezTo>
                      <a:pt x="4768" y="1510"/>
                      <a:pt x="4722" y="1486"/>
                      <a:pt x="4681" y="1477"/>
                    </a:cubicBezTo>
                    <a:cubicBezTo>
                      <a:pt x="4600" y="1451"/>
                      <a:pt x="4516" y="1441"/>
                      <a:pt x="4431" y="1432"/>
                    </a:cubicBezTo>
                    <a:cubicBezTo>
                      <a:pt x="4362" y="1426"/>
                      <a:pt x="4292" y="1423"/>
                      <a:pt x="4222" y="1423"/>
                    </a:cubicBezTo>
                    <a:cubicBezTo>
                      <a:pt x="4127" y="1423"/>
                      <a:pt x="4032" y="1428"/>
                      <a:pt x="3938" y="1434"/>
                    </a:cubicBezTo>
                    <a:cubicBezTo>
                      <a:pt x="3642" y="1460"/>
                      <a:pt x="3351" y="1500"/>
                      <a:pt x="3058" y="1565"/>
                    </a:cubicBezTo>
                    <a:lnTo>
                      <a:pt x="3058" y="1565"/>
                    </a:lnTo>
                    <a:cubicBezTo>
                      <a:pt x="2956" y="1217"/>
                      <a:pt x="2838" y="876"/>
                      <a:pt x="2673" y="550"/>
                    </a:cubicBezTo>
                    <a:cubicBezTo>
                      <a:pt x="2630" y="462"/>
                      <a:pt x="2580" y="378"/>
                      <a:pt x="2524" y="296"/>
                    </a:cubicBezTo>
                    <a:cubicBezTo>
                      <a:pt x="2466" y="212"/>
                      <a:pt x="2403" y="130"/>
                      <a:pt x="2317" y="65"/>
                    </a:cubicBezTo>
                    <a:cubicBezTo>
                      <a:pt x="2272" y="37"/>
                      <a:pt x="2220" y="7"/>
                      <a:pt x="2158" y="1"/>
                    </a:cubicBezTo>
                    <a:cubicBezTo>
                      <a:pt x="2152" y="0"/>
                      <a:pt x="2147" y="0"/>
                      <a:pt x="2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6"/>
              <p:cNvSpPr/>
              <p:nvPr/>
            </p:nvSpPr>
            <p:spPr>
              <a:xfrm>
                <a:off x="6490490" y="949631"/>
                <a:ext cx="49405" cy="97371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624" extrusionOk="0">
                    <a:moveTo>
                      <a:pt x="412" y="0"/>
                    </a:moveTo>
                    <a:cubicBezTo>
                      <a:pt x="184" y="0"/>
                      <a:pt x="1" y="365"/>
                      <a:pt x="1" y="813"/>
                    </a:cubicBezTo>
                    <a:cubicBezTo>
                      <a:pt x="1" y="1259"/>
                      <a:pt x="186" y="1621"/>
                      <a:pt x="412" y="1623"/>
                    </a:cubicBezTo>
                    <a:cubicBezTo>
                      <a:pt x="641" y="1623"/>
                      <a:pt x="824" y="1259"/>
                      <a:pt x="824" y="813"/>
                    </a:cubicBezTo>
                    <a:cubicBezTo>
                      <a:pt x="824" y="365"/>
                      <a:pt x="639" y="0"/>
                      <a:pt x="4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6"/>
              <p:cNvSpPr/>
              <p:nvPr/>
            </p:nvSpPr>
            <p:spPr>
              <a:xfrm>
                <a:off x="6375371" y="1455019"/>
                <a:ext cx="410589" cy="439488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7330" extrusionOk="0">
                    <a:moveTo>
                      <a:pt x="6199" y="1"/>
                    </a:moveTo>
                    <a:cubicBezTo>
                      <a:pt x="6040" y="1"/>
                      <a:pt x="5835" y="104"/>
                      <a:pt x="5863" y="238"/>
                    </a:cubicBezTo>
                    <a:cubicBezTo>
                      <a:pt x="6296" y="2272"/>
                      <a:pt x="6304" y="6152"/>
                      <a:pt x="3828" y="6956"/>
                    </a:cubicBezTo>
                    <a:cubicBezTo>
                      <a:pt x="3655" y="7012"/>
                      <a:pt x="3488" y="7038"/>
                      <a:pt x="3327" y="7038"/>
                    </a:cubicBezTo>
                    <a:cubicBezTo>
                      <a:pt x="2188" y="7038"/>
                      <a:pt x="1379" y="5740"/>
                      <a:pt x="1024" y="4792"/>
                    </a:cubicBezTo>
                    <a:cubicBezTo>
                      <a:pt x="617" y="3712"/>
                      <a:pt x="563" y="2488"/>
                      <a:pt x="619" y="1348"/>
                    </a:cubicBezTo>
                    <a:cubicBezTo>
                      <a:pt x="624" y="1252"/>
                      <a:pt x="539" y="1213"/>
                      <a:pt x="438" y="1213"/>
                    </a:cubicBezTo>
                    <a:cubicBezTo>
                      <a:pt x="293" y="1213"/>
                      <a:pt x="114" y="1292"/>
                      <a:pt x="108" y="1406"/>
                    </a:cubicBezTo>
                    <a:cubicBezTo>
                      <a:pt x="0" y="3539"/>
                      <a:pt x="516" y="7330"/>
                      <a:pt x="3266" y="7330"/>
                    </a:cubicBezTo>
                    <a:cubicBezTo>
                      <a:pt x="3381" y="7330"/>
                      <a:pt x="3500" y="7323"/>
                      <a:pt x="3623" y="7309"/>
                    </a:cubicBezTo>
                    <a:cubicBezTo>
                      <a:pt x="6710" y="6964"/>
                      <a:pt x="6848" y="2326"/>
                      <a:pt x="6373" y="102"/>
                    </a:cubicBezTo>
                    <a:cubicBezTo>
                      <a:pt x="6358" y="31"/>
                      <a:pt x="6286" y="1"/>
                      <a:pt x="6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6"/>
              <p:cNvSpPr/>
              <p:nvPr/>
            </p:nvSpPr>
            <p:spPr>
              <a:xfrm>
                <a:off x="6670005" y="1828859"/>
                <a:ext cx="270768" cy="52876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8819" extrusionOk="0">
                    <a:moveTo>
                      <a:pt x="1408" y="1"/>
                    </a:moveTo>
                    <a:lnTo>
                      <a:pt x="1263" y="406"/>
                    </a:lnTo>
                    <a:cubicBezTo>
                      <a:pt x="1212" y="548"/>
                      <a:pt x="0" y="3967"/>
                      <a:pt x="886" y="7421"/>
                    </a:cubicBezTo>
                    <a:cubicBezTo>
                      <a:pt x="1108" y="8290"/>
                      <a:pt x="1462" y="8760"/>
                      <a:pt x="1934" y="8814"/>
                    </a:cubicBezTo>
                    <a:cubicBezTo>
                      <a:pt x="1964" y="8816"/>
                      <a:pt x="1992" y="8818"/>
                      <a:pt x="2022" y="8818"/>
                    </a:cubicBezTo>
                    <a:cubicBezTo>
                      <a:pt x="3138" y="8818"/>
                      <a:pt x="4369" y="6497"/>
                      <a:pt x="4509" y="6225"/>
                    </a:cubicBezTo>
                    <a:lnTo>
                      <a:pt x="4197" y="6064"/>
                    </a:lnTo>
                    <a:cubicBezTo>
                      <a:pt x="3711" y="7005"/>
                      <a:pt x="2704" y="8466"/>
                      <a:pt x="2029" y="8466"/>
                    </a:cubicBezTo>
                    <a:cubicBezTo>
                      <a:pt x="2011" y="8466"/>
                      <a:pt x="1994" y="8465"/>
                      <a:pt x="1977" y="8462"/>
                    </a:cubicBezTo>
                    <a:cubicBezTo>
                      <a:pt x="1589" y="8419"/>
                      <a:pt x="1358" y="7825"/>
                      <a:pt x="1231" y="7333"/>
                    </a:cubicBezTo>
                    <a:cubicBezTo>
                      <a:pt x="546" y="4665"/>
                      <a:pt x="1179" y="1941"/>
                      <a:pt x="1470" y="932"/>
                    </a:cubicBezTo>
                    <a:cubicBezTo>
                      <a:pt x="1867" y="1641"/>
                      <a:pt x="2306" y="1986"/>
                      <a:pt x="2783" y="1990"/>
                    </a:cubicBezTo>
                    <a:cubicBezTo>
                      <a:pt x="3778" y="1973"/>
                      <a:pt x="4485" y="339"/>
                      <a:pt x="4516" y="270"/>
                    </a:cubicBezTo>
                    <a:lnTo>
                      <a:pt x="4188" y="132"/>
                    </a:lnTo>
                    <a:cubicBezTo>
                      <a:pt x="4011" y="548"/>
                      <a:pt x="3412" y="1628"/>
                      <a:pt x="2774" y="1637"/>
                    </a:cubicBezTo>
                    <a:lnTo>
                      <a:pt x="2765" y="1637"/>
                    </a:lnTo>
                    <a:cubicBezTo>
                      <a:pt x="2369" y="1637"/>
                      <a:pt x="1964" y="1206"/>
                      <a:pt x="1589" y="391"/>
                    </a:cubicBezTo>
                    <a:lnTo>
                      <a:pt x="14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6"/>
              <p:cNvSpPr/>
              <p:nvPr/>
            </p:nvSpPr>
            <p:spPr>
              <a:xfrm>
                <a:off x="6830693" y="1275564"/>
                <a:ext cx="469467" cy="469947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7838" extrusionOk="0">
                    <a:moveTo>
                      <a:pt x="5649" y="0"/>
                    </a:moveTo>
                    <a:cubicBezTo>
                      <a:pt x="5479" y="0"/>
                      <a:pt x="5270" y="111"/>
                      <a:pt x="5327" y="229"/>
                    </a:cubicBezTo>
                    <a:cubicBezTo>
                      <a:pt x="6258" y="2162"/>
                      <a:pt x="7109" y="5673"/>
                      <a:pt x="5071" y="7220"/>
                    </a:cubicBezTo>
                    <a:cubicBezTo>
                      <a:pt x="4759" y="7456"/>
                      <a:pt x="4440" y="7554"/>
                      <a:pt x="4126" y="7554"/>
                    </a:cubicBezTo>
                    <a:cubicBezTo>
                      <a:pt x="3166" y="7554"/>
                      <a:pt x="2252" y="6634"/>
                      <a:pt x="1739" y="5884"/>
                    </a:cubicBezTo>
                    <a:cubicBezTo>
                      <a:pt x="1086" y="4931"/>
                      <a:pt x="749" y="3752"/>
                      <a:pt x="536" y="2634"/>
                    </a:cubicBezTo>
                    <a:cubicBezTo>
                      <a:pt x="524" y="2562"/>
                      <a:pt x="452" y="2532"/>
                      <a:pt x="366" y="2532"/>
                    </a:cubicBezTo>
                    <a:cubicBezTo>
                      <a:pt x="207" y="2532"/>
                      <a:pt x="1" y="2634"/>
                      <a:pt x="27" y="2770"/>
                    </a:cubicBezTo>
                    <a:cubicBezTo>
                      <a:pt x="410" y="4763"/>
                      <a:pt x="1600" y="7837"/>
                      <a:pt x="3953" y="7837"/>
                    </a:cubicBezTo>
                    <a:cubicBezTo>
                      <a:pt x="4185" y="7837"/>
                      <a:pt x="4428" y="7807"/>
                      <a:pt x="4683" y="7744"/>
                    </a:cubicBezTo>
                    <a:cubicBezTo>
                      <a:pt x="7829" y="6957"/>
                      <a:pt x="6806" y="2093"/>
                      <a:pt x="5838" y="91"/>
                    </a:cubicBezTo>
                    <a:cubicBezTo>
                      <a:pt x="5807" y="26"/>
                      <a:pt x="5733" y="0"/>
                      <a:pt x="56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6"/>
              <p:cNvSpPr/>
              <p:nvPr/>
            </p:nvSpPr>
            <p:spPr>
              <a:xfrm>
                <a:off x="6719471" y="2013171"/>
                <a:ext cx="136763" cy="4293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716" extrusionOk="0">
                    <a:moveTo>
                      <a:pt x="42" y="0"/>
                    </a:moveTo>
                    <a:lnTo>
                      <a:pt x="1" y="171"/>
                    </a:lnTo>
                    <a:lnTo>
                      <a:pt x="2238" y="716"/>
                    </a:lnTo>
                    <a:lnTo>
                      <a:pt x="2281" y="54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6"/>
              <p:cNvSpPr/>
              <p:nvPr/>
            </p:nvSpPr>
            <p:spPr>
              <a:xfrm>
                <a:off x="6773493" y="1932767"/>
                <a:ext cx="36094" cy="412328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877" extrusionOk="0">
                    <a:moveTo>
                      <a:pt x="425" y="1"/>
                    </a:moveTo>
                    <a:lnTo>
                      <a:pt x="1" y="6865"/>
                    </a:lnTo>
                    <a:lnTo>
                      <a:pt x="175" y="6876"/>
                    </a:lnTo>
                    <a:lnTo>
                      <a:pt x="602" y="12"/>
                    </a:lnTo>
                    <a:lnTo>
                      <a:pt x="4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6"/>
              <p:cNvSpPr/>
              <p:nvPr/>
            </p:nvSpPr>
            <p:spPr>
              <a:xfrm>
                <a:off x="6723608" y="1897391"/>
                <a:ext cx="60437" cy="355128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5923" extrusionOk="0">
                    <a:moveTo>
                      <a:pt x="833" y="0"/>
                    </a:moveTo>
                    <a:lnTo>
                      <a:pt x="1" y="5895"/>
                    </a:lnTo>
                    <a:lnTo>
                      <a:pt x="175" y="5923"/>
                    </a:lnTo>
                    <a:lnTo>
                      <a:pt x="1007" y="24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6"/>
              <p:cNvSpPr/>
              <p:nvPr/>
            </p:nvSpPr>
            <p:spPr>
              <a:xfrm>
                <a:off x="6816903" y="1935225"/>
                <a:ext cx="21285" cy="393561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564" extrusionOk="0">
                    <a:moveTo>
                      <a:pt x="180" y="1"/>
                    </a:moveTo>
                    <a:lnTo>
                      <a:pt x="1" y="7"/>
                    </a:lnTo>
                    <a:lnTo>
                      <a:pt x="175" y="6563"/>
                    </a:lnTo>
                    <a:lnTo>
                      <a:pt x="354" y="6559"/>
                    </a:lnTo>
                    <a:lnTo>
                      <a:pt x="1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6"/>
              <p:cNvSpPr/>
              <p:nvPr/>
            </p:nvSpPr>
            <p:spPr>
              <a:xfrm>
                <a:off x="6680438" y="1857040"/>
                <a:ext cx="213569" cy="490033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8173" extrusionOk="0">
                    <a:moveTo>
                      <a:pt x="1255" y="1"/>
                    </a:moveTo>
                    <a:cubicBezTo>
                      <a:pt x="1255" y="1"/>
                      <a:pt x="1" y="3471"/>
                      <a:pt x="885" y="6911"/>
                    </a:cubicBezTo>
                    <a:cubicBezTo>
                      <a:pt x="1121" y="7835"/>
                      <a:pt x="1468" y="8173"/>
                      <a:pt x="1850" y="8173"/>
                    </a:cubicBezTo>
                    <a:cubicBezTo>
                      <a:pt x="2432" y="8173"/>
                      <a:pt x="3093" y="7387"/>
                      <a:pt x="3561" y="6697"/>
                    </a:cubicBezTo>
                    <a:lnTo>
                      <a:pt x="2538" y="1343"/>
                    </a:lnTo>
                    <a:cubicBezTo>
                      <a:pt x="2137" y="1315"/>
                      <a:pt x="1697" y="960"/>
                      <a:pt x="1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4" name="Google Shape;1664;p36"/>
          <p:cNvGrpSpPr/>
          <p:nvPr/>
        </p:nvGrpSpPr>
        <p:grpSpPr>
          <a:xfrm rot="493">
            <a:off x="377698" y="4611651"/>
            <a:ext cx="694234" cy="173187"/>
            <a:chOff x="1803850" y="3016175"/>
            <a:chExt cx="995175" cy="248225"/>
          </a:xfrm>
        </p:grpSpPr>
        <p:sp>
          <p:nvSpPr>
            <p:cNvPr id="1665" name="Google Shape;1665;p36"/>
            <p:cNvSpPr/>
            <p:nvPr/>
          </p:nvSpPr>
          <p:spPr>
            <a:xfrm>
              <a:off x="2702275" y="3037075"/>
              <a:ext cx="96750" cy="213725"/>
            </a:xfrm>
            <a:custGeom>
              <a:avLst/>
              <a:gdLst/>
              <a:ahLst/>
              <a:cxnLst/>
              <a:rect l="l" t="t" r="r" b="b"/>
              <a:pathLst>
                <a:path w="3870" h="8549" extrusionOk="0">
                  <a:moveTo>
                    <a:pt x="595" y="1"/>
                  </a:moveTo>
                  <a:cubicBezTo>
                    <a:pt x="485" y="1"/>
                    <a:pt x="376" y="57"/>
                    <a:pt x="263" y="167"/>
                  </a:cubicBezTo>
                  <a:cubicBezTo>
                    <a:pt x="194" y="231"/>
                    <a:pt x="145" y="305"/>
                    <a:pt x="119" y="384"/>
                  </a:cubicBezTo>
                  <a:cubicBezTo>
                    <a:pt x="95" y="466"/>
                    <a:pt x="69" y="600"/>
                    <a:pt x="54" y="787"/>
                  </a:cubicBezTo>
                  <a:cubicBezTo>
                    <a:pt x="35" y="940"/>
                    <a:pt x="22" y="1391"/>
                    <a:pt x="13" y="2141"/>
                  </a:cubicBezTo>
                  <a:cubicBezTo>
                    <a:pt x="5" y="2893"/>
                    <a:pt x="0" y="3744"/>
                    <a:pt x="0" y="4693"/>
                  </a:cubicBezTo>
                  <a:lnTo>
                    <a:pt x="0" y="6492"/>
                  </a:lnTo>
                  <a:cubicBezTo>
                    <a:pt x="0" y="6958"/>
                    <a:pt x="5" y="7322"/>
                    <a:pt x="13" y="7583"/>
                  </a:cubicBezTo>
                  <a:cubicBezTo>
                    <a:pt x="22" y="7846"/>
                    <a:pt x="35" y="8036"/>
                    <a:pt x="57" y="8154"/>
                  </a:cubicBezTo>
                  <a:cubicBezTo>
                    <a:pt x="78" y="8273"/>
                    <a:pt x="104" y="8355"/>
                    <a:pt x="141" y="8395"/>
                  </a:cubicBezTo>
                  <a:cubicBezTo>
                    <a:pt x="175" y="8434"/>
                    <a:pt x="220" y="8467"/>
                    <a:pt x="281" y="8492"/>
                  </a:cubicBezTo>
                  <a:cubicBezTo>
                    <a:pt x="360" y="8527"/>
                    <a:pt x="440" y="8546"/>
                    <a:pt x="516" y="8549"/>
                  </a:cubicBezTo>
                  <a:cubicBezTo>
                    <a:pt x="580" y="8549"/>
                    <a:pt x="662" y="8529"/>
                    <a:pt x="768" y="8492"/>
                  </a:cubicBezTo>
                  <a:cubicBezTo>
                    <a:pt x="873" y="8454"/>
                    <a:pt x="947" y="8363"/>
                    <a:pt x="985" y="8217"/>
                  </a:cubicBezTo>
                  <a:cubicBezTo>
                    <a:pt x="996" y="8165"/>
                    <a:pt x="1003" y="8031"/>
                    <a:pt x="1003" y="7816"/>
                  </a:cubicBezTo>
                  <a:cubicBezTo>
                    <a:pt x="1003" y="7600"/>
                    <a:pt x="1001" y="7352"/>
                    <a:pt x="994" y="7072"/>
                  </a:cubicBezTo>
                  <a:cubicBezTo>
                    <a:pt x="994" y="7061"/>
                    <a:pt x="992" y="7044"/>
                    <a:pt x="985" y="7029"/>
                  </a:cubicBezTo>
                  <a:cubicBezTo>
                    <a:pt x="975" y="6773"/>
                    <a:pt x="970" y="6559"/>
                    <a:pt x="970" y="6391"/>
                  </a:cubicBezTo>
                  <a:cubicBezTo>
                    <a:pt x="970" y="6115"/>
                    <a:pt x="985" y="5962"/>
                    <a:pt x="1022" y="5928"/>
                  </a:cubicBezTo>
                  <a:cubicBezTo>
                    <a:pt x="1026" y="5921"/>
                    <a:pt x="1033" y="5919"/>
                    <a:pt x="1037" y="5919"/>
                  </a:cubicBezTo>
                  <a:cubicBezTo>
                    <a:pt x="1113" y="5919"/>
                    <a:pt x="1285" y="6132"/>
                    <a:pt x="1552" y="6557"/>
                  </a:cubicBezTo>
                  <a:lnTo>
                    <a:pt x="1567" y="6592"/>
                  </a:lnTo>
                  <a:cubicBezTo>
                    <a:pt x="2169" y="7475"/>
                    <a:pt x="2623" y="7997"/>
                    <a:pt x="2940" y="8148"/>
                  </a:cubicBezTo>
                  <a:cubicBezTo>
                    <a:pt x="3003" y="8176"/>
                    <a:pt x="3061" y="8191"/>
                    <a:pt x="3106" y="8191"/>
                  </a:cubicBezTo>
                  <a:lnTo>
                    <a:pt x="3162" y="8191"/>
                  </a:lnTo>
                  <a:cubicBezTo>
                    <a:pt x="3190" y="8191"/>
                    <a:pt x="3244" y="8169"/>
                    <a:pt x="3324" y="8128"/>
                  </a:cubicBezTo>
                  <a:cubicBezTo>
                    <a:pt x="3434" y="8077"/>
                    <a:pt x="3518" y="7990"/>
                    <a:pt x="3570" y="7874"/>
                  </a:cubicBezTo>
                  <a:cubicBezTo>
                    <a:pt x="3604" y="7805"/>
                    <a:pt x="3621" y="7734"/>
                    <a:pt x="3621" y="7665"/>
                  </a:cubicBezTo>
                  <a:cubicBezTo>
                    <a:pt x="3621" y="7624"/>
                    <a:pt x="3615" y="7587"/>
                    <a:pt x="3604" y="7551"/>
                  </a:cubicBezTo>
                  <a:cubicBezTo>
                    <a:pt x="3593" y="7523"/>
                    <a:pt x="3552" y="7462"/>
                    <a:pt x="3483" y="7376"/>
                  </a:cubicBezTo>
                  <a:cubicBezTo>
                    <a:pt x="3414" y="7288"/>
                    <a:pt x="3333" y="7195"/>
                    <a:pt x="3238" y="7096"/>
                  </a:cubicBezTo>
                  <a:cubicBezTo>
                    <a:pt x="3149" y="7001"/>
                    <a:pt x="3016" y="6831"/>
                    <a:pt x="2833" y="6585"/>
                  </a:cubicBezTo>
                  <a:cubicBezTo>
                    <a:pt x="2649" y="6337"/>
                    <a:pt x="2457" y="6068"/>
                    <a:pt x="2255" y="5777"/>
                  </a:cubicBezTo>
                  <a:cubicBezTo>
                    <a:pt x="2052" y="5486"/>
                    <a:pt x="1880" y="5227"/>
                    <a:pt x="1735" y="5003"/>
                  </a:cubicBezTo>
                  <a:cubicBezTo>
                    <a:pt x="1589" y="4779"/>
                    <a:pt x="1518" y="4650"/>
                    <a:pt x="1518" y="4615"/>
                  </a:cubicBezTo>
                  <a:cubicBezTo>
                    <a:pt x="1518" y="4596"/>
                    <a:pt x="1554" y="4542"/>
                    <a:pt x="1628" y="4447"/>
                  </a:cubicBezTo>
                  <a:cubicBezTo>
                    <a:pt x="1701" y="4354"/>
                    <a:pt x="1789" y="4249"/>
                    <a:pt x="1895" y="4132"/>
                  </a:cubicBezTo>
                  <a:cubicBezTo>
                    <a:pt x="2005" y="4012"/>
                    <a:pt x="2123" y="3872"/>
                    <a:pt x="2244" y="3719"/>
                  </a:cubicBezTo>
                  <a:cubicBezTo>
                    <a:pt x="2365" y="3563"/>
                    <a:pt x="2468" y="3428"/>
                    <a:pt x="2548" y="3311"/>
                  </a:cubicBezTo>
                  <a:cubicBezTo>
                    <a:pt x="2699" y="3076"/>
                    <a:pt x="2878" y="2772"/>
                    <a:pt x="3083" y="2397"/>
                  </a:cubicBezTo>
                  <a:cubicBezTo>
                    <a:pt x="3287" y="2022"/>
                    <a:pt x="3470" y="1665"/>
                    <a:pt x="3630" y="1328"/>
                  </a:cubicBezTo>
                  <a:cubicBezTo>
                    <a:pt x="3787" y="992"/>
                    <a:pt x="3869" y="787"/>
                    <a:pt x="3869" y="716"/>
                  </a:cubicBezTo>
                  <a:cubicBezTo>
                    <a:pt x="3869" y="531"/>
                    <a:pt x="3783" y="393"/>
                    <a:pt x="3608" y="307"/>
                  </a:cubicBezTo>
                  <a:cubicBezTo>
                    <a:pt x="3522" y="262"/>
                    <a:pt x="3436" y="238"/>
                    <a:pt x="3354" y="238"/>
                  </a:cubicBezTo>
                  <a:cubicBezTo>
                    <a:pt x="3259" y="238"/>
                    <a:pt x="3169" y="264"/>
                    <a:pt x="3083" y="324"/>
                  </a:cubicBezTo>
                  <a:cubicBezTo>
                    <a:pt x="3048" y="352"/>
                    <a:pt x="2966" y="471"/>
                    <a:pt x="2845" y="682"/>
                  </a:cubicBezTo>
                  <a:cubicBezTo>
                    <a:pt x="2725" y="891"/>
                    <a:pt x="2587" y="1139"/>
                    <a:pt x="2436" y="1425"/>
                  </a:cubicBezTo>
                  <a:cubicBezTo>
                    <a:pt x="1895" y="2462"/>
                    <a:pt x="1460" y="3141"/>
                    <a:pt x="1134" y="3462"/>
                  </a:cubicBezTo>
                  <a:lnTo>
                    <a:pt x="985" y="3602"/>
                  </a:lnTo>
                  <a:lnTo>
                    <a:pt x="985" y="3602"/>
                  </a:lnTo>
                  <a:lnTo>
                    <a:pt x="1022" y="2275"/>
                  </a:lnTo>
                  <a:cubicBezTo>
                    <a:pt x="1035" y="1900"/>
                    <a:pt x="1048" y="1559"/>
                    <a:pt x="1061" y="1255"/>
                  </a:cubicBezTo>
                  <a:cubicBezTo>
                    <a:pt x="1078" y="951"/>
                    <a:pt x="1091" y="751"/>
                    <a:pt x="1102" y="658"/>
                  </a:cubicBezTo>
                  <a:cubicBezTo>
                    <a:pt x="1113" y="593"/>
                    <a:pt x="1119" y="535"/>
                    <a:pt x="1119" y="490"/>
                  </a:cubicBezTo>
                  <a:cubicBezTo>
                    <a:pt x="1119" y="443"/>
                    <a:pt x="1110" y="399"/>
                    <a:pt x="1098" y="358"/>
                  </a:cubicBezTo>
                  <a:cubicBezTo>
                    <a:pt x="1082" y="318"/>
                    <a:pt x="1037" y="259"/>
                    <a:pt x="962" y="184"/>
                  </a:cubicBezTo>
                  <a:cubicBezTo>
                    <a:pt x="841" y="61"/>
                    <a:pt x="716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6"/>
            <p:cNvSpPr/>
            <p:nvPr/>
          </p:nvSpPr>
          <p:spPr>
            <a:xfrm>
              <a:off x="1803850" y="3016175"/>
              <a:ext cx="162800" cy="243350"/>
            </a:xfrm>
            <a:custGeom>
              <a:avLst/>
              <a:gdLst/>
              <a:ahLst/>
              <a:cxnLst/>
              <a:rect l="l" t="t" r="r" b="b"/>
              <a:pathLst>
                <a:path w="6512" h="9734" extrusionOk="0">
                  <a:moveTo>
                    <a:pt x="6122" y="0"/>
                  </a:moveTo>
                  <a:cubicBezTo>
                    <a:pt x="5865" y="0"/>
                    <a:pt x="5732" y="184"/>
                    <a:pt x="5723" y="546"/>
                  </a:cubicBezTo>
                  <a:cubicBezTo>
                    <a:pt x="5712" y="632"/>
                    <a:pt x="5697" y="757"/>
                    <a:pt x="5676" y="923"/>
                  </a:cubicBezTo>
                  <a:cubicBezTo>
                    <a:pt x="5650" y="1087"/>
                    <a:pt x="5628" y="1248"/>
                    <a:pt x="5604" y="1410"/>
                  </a:cubicBezTo>
                  <a:cubicBezTo>
                    <a:pt x="5581" y="1574"/>
                    <a:pt x="5559" y="1733"/>
                    <a:pt x="5535" y="1884"/>
                  </a:cubicBezTo>
                  <a:cubicBezTo>
                    <a:pt x="5510" y="2035"/>
                    <a:pt x="5494" y="2151"/>
                    <a:pt x="5486" y="2229"/>
                  </a:cubicBezTo>
                  <a:cubicBezTo>
                    <a:pt x="5477" y="2302"/>
                    <a:pt x="5460" y="2425"/>
                    <a:pt x="5434" y="2600"/>
                  </a:cubicBezTo>
                  <a:cubicBezTo>
                    <a:pt x="5410" y="2772"/>
                    <a:pt x="5380" y="2955"/>
                    <a:pt x="5348" y="3149"/>
                  </a:cubicBezTo>
                  <a:cubicBezTo>
                    <a:pt x="5316" y="3352"/>
                    <a:pt x="5279" y="3608"/>
                    <a:pt x="5238" y="3919"/>
                  </a:cubicBezTo>
                  <a:cubicBezTo>
                    <a:pt x="5197" y="4227"/>
                    <a:pt x="5160" y="4522"/>
                    <a:pt x="5128" y="4802"/>
                  </a:cubicBezTo>
                  <a:cubicBezTo>
                    <a:pt x="5025" y="5669"/>
                    <a:pt x="4945" y="6339"/>
                    <a:pt x="4882" y="6813"/>
                  </a:cubicBezTo>
                  <a:cubicBezTo>
                    <a:pt x="4820" y="7287"/>
                    <a:pt x="4766" y="7641"/>
                    <a:pt x="4719" y="7874"/>
                  </a:cubicBezTo>
                  <a:cubicBezTo>
                    <a:pt x="4673" y="8104"/>
                    <a:pt x="4619" y="8287"/>
                    <a:pt x="4566" y="8419"/>
                  </a:cubicBezTo>
                  <a:cubicBezTo>
                    <a:pt x="4501" y="8589"/>
                    <a:pt x="4453" y="8697"/>
                    <a:pt x="4428" y="8742"/>
                  </a:cubicBezTo>
                  <a:cubicBezTo>
                    <a:pt x="4415" y="8762"/>
                    <a:pt x="4400" y="8770"/>
                    <a:pt x="4387" y="8770"/>
                  </a:cubicBezTo>
                  <a:cubicBezTo>
                    <a:pt x="4367" y="8770"/>
                    <a:pt x="4352" y="8759"/>
                    <a:pt x="4339" y="8736"/>
                  </a:cubicBezTo>
                  <a:cubicBezTo>
                    <a:pt x="4279" y="8628"/>
                    <a:pt x="4188" y="8296"/>
                    <a:pt x="4066" y="7749"/>
                  </a:cubicBezTo>
                  <a:cubicBezTo>
                    <a:pt x="3945" y="7201"/>
                    <a:pt x="3833" y="6604"/>
                    <a:pt x="3731" y="5958"/>
                  </a:cubicBezTo>
                  <a:cubicBezTo>
                    <a:pt x="3628" y="5300"/>
                    <a:pt x="3514" y="4759"/>
                    <a:pt x="3395" y="4333"/>
                  </a:cubicBezTo>
                  <a:cubicBezTo>
                    <a:pt x="3341" y="4158"/>
                    <a:pt x="3294" y="3994"/>
                    <a:pt x="3255" y="3837"/>
                  </a:cubicBezTo>
                  <a:cubicBezTo>
                    <a:pt x="3214" y="3682"/>
                    <a:pt x="3190" y="3570"/>
                    <a:pt x="3182" y="3505"/>
                  </a:cubicBezTo>
                  <a:cubicBezTo>
                    <a:pt x="3143" y="3305"/>
                    <a:pt x="3046" y="3171"/>
                    <a:pt x="2895" y="3113"/>
                  </a:cubicBezTo>
                  <a:cubicBezTo>
                    <a:pt x="2848" y="3093"/>
                    <a:pt x="2800" y="3085"/>
                    <a:pt x="2749" y="3085"/>
                  </a:cubicBezTo>
                  <a:cubicBezTo>
                    <a:pt x="2650" y="3085"/>
                    <a:pt x="2546" y="3132"/>
                    <a:pt x="2447" y="3218"/>
                  </a:cubicBezTo>
                  <a:cubicBezTo>
                    <a:pt x="2356" y="3305"/>
                    <a:pt x="2285" y="3425"/>
                    <a:pt x="2234" y="3578"/>
                  </a:cubicBezTo>
                  <a:cubicBezTo>
                    <a:pt x="2184" y="3736"/>
                    <a:pt x="2141" y="3958"/>
                    <a:pt x="2102" y="4257"/>
                  </a:cubicBezTo>
                  <a:cubicBezTo>
                    <a:pt x="2048" y="4647"/>
                    <a:pt x="1968" y="5149"/>
                    <a:pt x="1863" y="5757"/>
                  </a:cubicBezTo>
                  <a:cubicBezTo>
                    <a:pt x="1757" y="6367"/>
                    <a:pt x="1652" y="6921"/>
                    <a:pt x="1553" y="7423"/>
                  </a:cubicBezTo>
                  <a:cubicBezTo>
                    <a:pt x="1453" y="7923"/>
                    <a:pt x="1387" y="8201"/>
                    <a:pt x="1354" y="8255"/>
                  </a:cubicBezTo>
                  <a:lnTo>
                    <a:pt x="1346" y="8255"/>
                  </a:lnTo>
                  <a:cubicBezTo>
                    <a:pt x="1339" y="8255"/>
                    <a:pt x="1333" y="8234"/>
                    <a:pt x="1318" y="8190"/>
                  </a:cubicBezTo>
                  <a:cubicBezTo>
                    <a:pt x="1305" y="8147"/>
                    <a:pt x="1292" y="8085"/>
                    <a:pt x="1283" y="8007"/>
                  </a:cubicBezTo>
                  <a:cubicBezTo>
                    <a:pt x="1272" y="7921"/>
                    <a:pt x="1253" y="7777"/>
                    <a:pt x="1225" y="7572"/>
                  </a:cubicBezTo>
                  <a:cubicBezTo>
                    <a:pt x="1195" y="7367"/>
                    <a:pt x="1162" y="7152"/>
                    <a:pt x="1124" y="6928"/>
                  </a:cubicBezTo>
                  <a:cubicBezTo>
                    <a:pt x="1078" y="6677"/>
                    <a:pt x="1042" y="6421"/>
                    <a:pt x="1016" y="6165"/>
                  </a:cubicBezTo>
                  <a:cubicBezTo>
                    <a:pt x="990" y="5908"/>
                    <a:pt x="966" y="5540"/>
                    <a:pt x="945" y="5057"/>
                  </a:cubicBezTo>
                  <a:cubicBezTo>
                    <a:pt x="923" y="4578"/>
                    <a:pt x="893" y="3876"/>
                    <a:pt x="854" y="2953"/>
                  </a:cubicBezTo>
                  <a:cubicBezTo>
                    <a:pt x="841" y="2626"/>
                    <a:pt x="833" y="2283"/>
                    <a:pt x="826" y="1932"/>
                  </a:cubicBezTo>
                  <a:cubicBezTo>
                    <a:pt x="818" y="1580"/>
                    <a:pt x="815" y="1313"/>
                    <a:pt x="815" y="1130"/>
                  </a:cubicBezTo>
                  <a:lnTo>
                    <a:pt x="807" y="455"/>
                  </a:lnTo>
                  <a:lnTo>
                    <a:pt x="675" y="324"/>
                  </a:lnTo>
                  <a:cubicBezTo>
                    <a:pt x="585" y="235"/>
                    <a:pt x="496" y="192"/>
                    <a:pt x="406" y="192"/>
                  </a:cubicBezTo>
                  <a:cubicBezTo>
                    <a:pt x="320" y="192"/>
                    <a:pt x="229" y="229"/>
                    <a:pt x="143" y="302"/>
                  </a:cubicBezTo>
                  <a:cubicBezTo>
                    <a:pt x="106" y="330"/>
                    <a:pt x="78" y="358"/>
                    <a:pt x="57" y="391"/>
                  </a:cubicBezTo>
                  <a:cubicBezTo>
                    <a:pt x="40" y="423"/>
                    <a:pt x="24" y="470"/>
                    <a:pt x="18" y="526"/>
                  </a:cubicBezTo>
                  <a:cubicBezTo>
                    <a:pt x="11" y="585"/>
                    <a:pt x="7" y="666"/>
                    <a:pt x="1" y="772"/>
                  </a:cubicBezTo>
                  <a:lnTo>
                    <a:pt x="1" y="923"/>
                  </a:lnTo>
                  <a:cubicBezTo>
                    <a:pt x="1" y="1052"/>
                    <a:pt x="3" y="1257"/>
                    <a:pt x="9" y="1539"/>
                  </a:cubicBezTo>
                  <a:cubicBezTo>
                    <a:pt x="11" y="1820"/>
                    <a:pt x="22" y="2164"/>
                    <a:pt x="35" y="2574"/>
                  </a:cubicBezTo>
                  <a:cubicBezTo>
                    <a:pt x="72" y="3598"/>
                    <a:pt x="100" y="4376"/>
                    <a:pt x="126" y="4910"/>
                  </a:cubicBezTo>
                  <a:cubicBezTo>
                    <a:pt x="147" y="5443"/>
                    <a:pt x="173" y="5854"/>
                    <a:pt x="201" y="6143"/>
                  </a:cubicBezTo>
                  <a:cubicBezTo>
                    <a:pt x="227" y="6434"/>
                    <a:pt x="264" y="6716"/>
                    <a:pt x="311" y="6996"/>
                  </a:cubicBezTo>
                  <a:cubicBezTo>
                    <a:pt x="402" y="7572"/>
                    <a:pt x="477" y="8027"/>
                    <a:pt x="537" y="8365"/>
                  </a:cubicBezTo>
                  <a:cubicBezTo>
                    <a:pt x="596" y="8706"/>
                    <a:pt x="649" y="8962"/>
                    <a:pt x="699" y="9134"/>
                  </a:cubicBezTo>
                  <a:cubicBezTo>
                    <a:pt x="746" y="9303"/>
                    <a:pt x="796" y="9428"/>
                    <a:pt x="848" y="9497"/>
                  </a:cubicBezTo>
                  <a:cubicBezTo>
                    <a:pt x="897" y="9568"/>
                    <a:pt x="962" y="9619"/>
                    <a:pt x="1042" y="9652"/>
                  </a:cubicBezTo>
                  <a:lnTo>
                    <a:pt x="1042" y="9658"/>
                  </a:lnTo>
                  <a:lnTo>
                    <a:pt x="1040" y="9658"/>
                  </a:lnTo>
                  <a:cubicBezTo>
                    <a:pt x="1134" y="9710"/>
                    <a:pt x="1216" y="9734"/>
                    <a:pt x="1281" y="9734"/>
                  </a:cubicBezTo>
                  <a:cubicBezTo>
                    <a:pt x="1341" y="9734"/>
                    <a:pt x="1423" y="9710"/>
                    <a:pt x="1520" y="9665"/>
                  </a:cubicBezTo>
                  <a:cubicBezTo>
                    <a:pt x="1716" y="9557"/>
                    <a:pt x="1887" y="9300"/>
                    <a:pt x="2029" y="8902"/>
                  </a:cubicBezTo>
                  <a:cubicBezTo>
                    <a:pt x="2070" y="8772"/>
                    <a:pt x="2132" y="8516"/>
                    <a:pt x="2214" y="8134"/>
                  </a:cubicBezTo>
                  <a:cubicBezTo>
                    <a:pt x="2296" y="7751"/>
                    <a:pt x="2382" y="7341"/>
                    <a:pt x="2468" y="6904"/>
                  </a:cubicBezTo>
                  <a:cubicBezTo>
                    <a:pt x="2557" y="6464"/>
                    <a:pt x="2624" y="6098"/>
                    <a:pt x="2675" y="5798"/>
                  </a:cubicBezTo>
                  <a:cubicBezTo>
                    <a:pt x="2703" y="5621"/>
                    <a:pt x="2727" y="5475"/>
                    <a:pt x="2749" y="5358"/>
                  </a:cubicBezTo>
                  <a:cubicBezTo>
                    <a:pt x="2770" y="5244"/>
                    <a:pt x="2781" y="5186"/>
                    <a:pt x="2785" y="5186"/>
                  </a:cubicBezTo>
                  <a:cubicBezTo>
                    <a:pt x="2792" y="5197"/>
                    <a:pt x="2807" y="5287"/>
                    <a:pt x="2837" y="5460"/>
                  </a:cubicBezTo>
                  <a:cubicBezTo>
                    <a:pt x="2867" y="5632"/>
                    <a:pt x="2900" y="5848"/>
                    <a:pt x="2936" y="6102"/>
                  </a:cubicBezTo>
                  <a:cubicBezTo>
                    <a:pt x="3031" y="6684"/>
                    <a:pt x="3145" y="7275"/>
                    <a:pt x="3277" y="7867"/>
                  </a:cubicBezTo>
                  <a:cubicBezTo>
                    <a:pt x="3406" y="8460"/>
                    <a:pt x="3512" y="8850"/>
                    <a:pt x="3589" y="9040"/>
                  </a:cubicBezTo>
                  <a:cubicBezTo>
                    <a:pt x="3764" y="9438"/>
                    <a:pt x="4012" y="9637"/>
                    <a:pt x="4333" y="9637"/>
                  </a:cubicBezTo>
                  <a:cubicBezTo>
                    <a:pt x="4385" y="9637"/>
                    <a:pt x="4438" y="9632"/>
                    <a:pt x="4492" y="9624"/>
                  </a:cubicBezTo>
                  <a:cubicBezTo>
                    <a:pt x="4647" y="9604"/>
                    <a:pt x="4777" y="9550"/>
                    <a:pt x="4880" y="9462"/>
                  </a:cubicBezTo>
                  <a:cubicBezTo>
                    <a:pt x="4984" y="9374"/>
                    <a:pt x="5087" y="9225"/>
                    <a:pt x="5186" y="9018"/>
                  </a:cubicBezTo>
                  <a:cubicBezTo>
                    <a:pt x="5283" y="8835"/>
                    <a:pt x="5365" y="8619"/>
                    <a:pt x="5432" y="8374"/>
                  </a:cubicBezTo>
                  <a:cubicBezTo>
                    <a:pt x="5497" y="8128"/>
                    <a:pt x="5570" y="7736"/>
                    <a:pt x="5645" y="7197"/>
                  </a:cubicBezTo>
                  <a:cubicBezTo>
                    <a:pt x="5721" y="6658"/>
                    <a:pt x="5820" y="5854"/>
                    <a:pt x="5943" y="4785"/>
                  </a:cubicBezTo>
                  <a:cubicBezTo>
                    <a:pt x="5979" y="4503"/>
                    <a:pt x="6018" y="4220"/>
                    <a:pt x="6057" y="3936"/>
                  </a:cubicBezTo>
                  <a:cubicBezTo>
                    <a:pt x="6094" y="3654"/>
                    <a:pt x="6124" y="3440"/>
                    <a:pt x="6148" y="3294"/>
                  </a:cubicBezTo>
                  <a:cubicBezTo>
                    <a:pt x="6169" y="3149"/>
                    <a:pt x="6197" y="2977"/>
                    <a:pt x="6227" y="2776"/>
                  </a:cubicBezTo>
                  <a:cubicBezTo>
                    <a:pt x="6255" y="2574"/>
                    <a:pt x="6281" y="2393"/>
                    <a:pt x="6305" y="2231"/>
                  </a:cubicBezTo>
                  <a:cubicBezTo>
                    <a:pt x="6324" y="2065"/>
                    <a:pt x="6346" y="1897"/>
                    <a:pt x="6370" y="1725"/>
                  </a:cubicBezTo>
                  <a:cubicBezTo>
                    <a:pt x="6398" y="1552"/>
                    <a:pt x="6417" y="1414"/>
                    <a:pt x="6443" y="1315"/>
                  </a:cubicBezTo>
                  <a:cubicBezTo>
                    <a:pt x="6462" y="1214"/>
                    <a:pt x="6477" y="1095"/>
                    <a:pt x="6488" y="960"/>
                  </a:cubicBezTo>
                  <a:cubicBezTo>
                    <a:pt x="6499" y="826"/>
                    <a:pt x="6507" y="703"/>
                    <a:pt x="6512" y="600"/>
                  </a:cubicBezTo>
                  <a:cubicBezTo>
                    <a:pt x="6512" y="488"/>
                    <a:pt x="6512" y="406"/>
                    <a:pt x="6510" y="347"/>
                  </a:cubicBezTo>
                  <a:cubicBezTo>
                    <a:pt x="6507" y="291"/>
                    <a:pt x="6499" y="246"/>
                    <a:pt x="6484" y="214"/>
                  </a:cubicBezTo>
                  <a:cubicBezTo>
                    <a:pt x="6466" y="182"/>
                    <a:pt x="6443" y="149"/>
                    <a:pt x="6410" y="117"/>
                  </a:cubicBezTo>
                  <a:cubicBezTo>
                    <a:pt x="6344" y="39"/>
                    <a:pt x="6247" y="0"/>
                    <a:pt x="6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6"/>
            <p:cNvSpPr/>
            <p:nvPr/>
          </p:nvSpPr>
          <p:spPr>
            <a:xfrm>
              <a:off x="2016850" y="3146625"/>
              <a:ext cx="70775" cy="106650"/>
            </a:xfrm>
            <a:custGeom>
              <a:avLst/>
              <a:gdLst/>
              <a:ahLst/>
              <a:cxnLst/>
              <a:rect l="l" t="t" r="r" b="b"/>
              <a:pathLst>
                <a:path w="2831" h="4266" extrusionOk="0">
                  <a:moveTo>
                    <a:pt x="403" y="0"/>
                  </a:moveTo>
                  <a:cubicBezTo>
                    <a:pt x="356" y="0"/>
                    <a:pt x="304" y="15"/>
                    <a:pt x="250" y="37"/>
                  </a:cubicBezTo>
                  <a:cubicBezTo>
                    <a:pt x="175" y="69"/>
                    <a:pt x="115" y="147"/>
                    <a:pt x="78" y="274"/>
                  </a:cubicBezTo>
                  <a:cubicBezTo>
                    <a:pt x="37" y="399"/>
                    <a:pt x="16" y="630"/>
                    <a:pt x="5" y="964"/>
                  </a:cubicBezTo>
                  <a:cubicBezTo>
                    <a:pt x="3" y="1130"/>
                    <a:pt x="0" y="1334"/>
                    <a:pt x="0" y="1582"/>
                  </a:cubicBezTo>
                  <a:cubicBezTo>
                    <a:pt x="0" y="1828"/>
                    <a:pt x="3" y="2113"/>
                    <a:pt x="5" y="2440"/>
                  </a:cubicBezTo>
                  <a:cubicBezTo>
                    <a:pt x="11" y="2774"/>
                    <a:pt x="13" y="3046"/>
                    <a:pt x="16" y="3261"/>
                  </a:cubicBezTo>
                  <a:cubicBezTo>
                    <a:pt x="18" y="3475"/>
                    <a:pt x="24" y="3643"/>
                    <a:pt x="33" y="3766"/>
                  </a:cubicBezTo>
                  <a:cubicBezTo>
                    <a:pt x="39" y="3886"/>
                    <a:pt x="50" y="3977"/>
                    <a:pt x="65" y="4037"/>
                  </a:cubicBezTo>
                  <a:cubicBezTo>
                    <a:pt x="78" y="4095"/>
                    <a:pt x="97" y="4136"/>
                    <a:pt x="119" y="4158"/>
                  </a:cubicBezTo>
                  <a:cubicBezTo>
                    <a:pt x="141" y="4179"/>
                    <a:pt x="169" y="4197"/>
                    <a:pt x="205" y="4210"/>
                  </a:cubicBezTo>
                  <a:lnTo>
                    <a:pt x="205" y="4223"/>
                  </a:lnTo>
                  <a:lnTo>
                    <a:pt x="197" y="4223"/>
                  </a:lnTo>
                  <a:cubicBezTo>
                    <a:pt x="227" y="4235"/>
                    <a:pt x="248" y="4246"/>
                    <a:pt x="266" y="4255"/>
                  </a:cubicBezTo>
                  <a:cubicBezTo>
                    <a:pt x="285" y="4263"/>
                    <a:pt x="296" y="4266"/>
                    <a:pt x="298" y="4266"/>
                  </a:cubicBezTo>
                  <a:lnTo>
                    <a:pt x="328" y="4255"/>
                  </a:lnTo>
                  <a:cubicBezTo>
                    <a:pt x="352" y="4251"/>
                    <a:pt x="378" y="4242"/>
                    <a:pt x="406" y="4231"/>
                  </a:cubicBezTo>
                  <a:cubicBezTo>
                    <a:pt x="449" y="4218"/>
                    <a:pt x="488" y="4199"/>
                    <a:pt x="513" y="4169"/>
                  </a:cubicBezTo>
                  <a:cubicBezTo>
                    <a:pt x="544" y="4138"/>
                    <a:pt x="561" y="4078"/>
                    <a:pt x="572" y="3981"/>
                  </a:cubicBezTo>
                  <a:cubicBezTo>
                    <a:pt x="578" y="3884"/>
                    <a:pt x="585" y="3727"/>
                    <a:pt x="585" y="3509"/>
                  </a:cubicBezTo>
                  <a:cubicBezTo>
                    <a:pt x="585" y="3294"/>
                    <a:pt x="578" y="2992"/>
                    <a:pt x="574" y="2604"/>
                  </a:cubicBezTo>
                  <a:cubicBezTo>
                    <a:pt x="572" y="2203"/>
                    <a:pt x="567" y="1871"/>
                    <a:pt x="567" y="1606"/>
                  </a:cubicBezTo>
                  <a:cubicBezTo>
                    <a:pt x="567" y="1341"/>
                    <a:pt x="572" y="1203"/>
                    <a:pt x="574" y="1197"/>
                  </a:cubicBezTo>
                  <a:cubicBezTo>
                    <a:pt x="578" y="1205"/>
                    <a:pt x="600" y="1255"/>
                    <a:pt x="638" y="1343"/>
                  </a:cubicBezTo>
                  <a:cubicBezTo>
                    <a:pt x="673" y="1429"/>
                    <a:pt x="716" y="1539"/>
                    <a:pt x="766" y="1671"/>
                  </a:cubicBezTo>
                  <a:cubicBezTo>
                    <a:pt x="966" y="2197"/>
                    <a:pt x="1128" y="2606"/>
                    <a:pt x="1251" y="2899"/>
                  </a:cubicBezTo>
                  <a:cubicBezTo>
                    <a:pt x="1371" y="3194"/>
                    <a:pt x="1472" y="3414"/>
                    <a:pt x="1563" y="3563"/>
                  </a:cubicBezTo>
                  <a:cubicBezTo>
                    <a:pt x="1651" y="3712"/>
                    <a:pt x="1742" y="3837"/>
                    <a:pt x="1843" y="3940"/>
                  </a:cubicBezTo>
                  <a:cubicBezTo>
                    <a:pt x="1914" y="4018"/>
                    <a:pt x="1990" y="4074"/>
                    <a:pt x="2069" y="4106"/>
                  </a:cubicBezTo>
                  <a:cubicBezTo>
                    <a:pt x="2130" y="4128"/>
                    <a:pt x="2199" y="4138"/>
                    <a:pt x="2276" y="4138"/>
                  </a:cubicBezTo>
                  <a:cubicBezTo>
                    <a:pt x="2300" y="4138"/>
                    <a:pt x="2328" y="4136"/>
                    <a:pt x="2356" y="4134"/>
                  </a:cubicBezTo>
                  <a:cubicBezTo>
                    <a:pt x="2408" y="4128"/>
                    <a:pt x="2462" y="4091"/>
                    <a:pt x="2524" y="4026"/>
                  </a:cubicBezTo>
                  <a:cubicBezTo>
                    <a:pt x="2582" y="3960"/>
                    <a:pt x="2626" y="3888"/>
                    <a:pt x="2647" y="3815"/>
                  </a:cubicBezTo>
                  <a:cubicBezTo>
                    <a:pt x="2688" y="3651"/>
                    <a:pt x="2727" y="3380"/>
                    <a:pt x="2755" y="2998"/>
                  </a:cubicBezTo>
                  <a:cubicBezTo>
                    <a:pt x="2785" y="2619"/>
                    <a:pt x="2807" y="2220"/>
                    <a:pt x="2820" y="1802"/>
                  </a:cubicBezTo>
                  <a:cubicBezTo>
                    <a:pt x="2828" y="1636"/>
                    <a:pt x="2830" y="1483"/>
                    <a:pt x="2830" y="1337"/>
                  </a:cubicBezTo>
                  <a:cubicBezTo>
                    <a:pt x="2830" y="1125"/>
                    <a:pt x="2826" y="934"/>
                    <a:pt x="2813" y="765"/>
                  </a:cubicBezTo>
                  <a:cubicBezTo>
                    <a:pt x="2802" y="628"/>
                    <a:pt x="2794" y="526"/>
                    <a:pt x="2787" y="462"/>
                  </a:cubicBezTo>
                  <a:cubicBezTo>
                    <a:pt x="2781" y="395"/>
                    <a:pt x="2770" y="347"/>
                    <a:pt x="2755" y="322"/>
                  </a:cubicBezTo>
                  <a:cubicBezTo>
                    <a:pt x="2742" y="293"/>
                    <a:pt x="2723" y="270"/>
                    <a:pt x="2697" y="250"/>
                  </a:cubicBezTo>
                  <a:cubicBezTo>
                    <a:pt x="2641" y="205"/>
                    <a:pt x="2580" y="184"/>
                    <a:pt x="2511" y="181"/>
                  </a:cubicBezTo>
                  <a:cubicBezTo>
                    <a:pt x="2440" y="181"/>
                    <a:pt x="2378" y="201"/>
                    <a:pt x="2324" y="237"/>
                  </a:cubicBezTo>
                  <a:lnTo>
                    <a:pt x="2253" y="300"/>
                  </a:lnTo>
                  <a:lnTo>
                    <a:pt x="2246" y="1451"/>
                  </a:lnTo>
                  <a:cubicBezTo>
                    <a:pt x="2246" y="1865"/>
                    <a:pt x="2244" y="2194"/>
                    <a:pt x="2233" y="2429"/>
                  </a:cubicBezTo>
                  <a:cubicBezTo>
                    <a:pt x="2225" y="2662"/>
                    <a:pt x="2212" y="2852"/>
                    <a:pt x="2195" y="2990"/>
                  </a:cubicBezTo>
                  <a:cubicBezTo>
                    <a:pt x="2179" y="3100"/>
                    <a:pt x="2166" y="3190"/>
                    <a:pt x="2156" y="3270"/>
                  </a:cubicBezTo>
                  <a:cubicBezTo>
                    <a:pt x="2145" y="3345"/>
                    <a:pt x="2136" y="3388"/>
                    <a:pt x="2134" y="3393"/>
                  </a:cubicBezTo>
                  <a:cubicBezTo>
                    <a:pt x="2123" y="3393"/>
                    <a:pt x="2104" y="3367"/>
                    <a:pt x="2076" y="3317"/>
                  </a:cubicBezTo>
                  <a:cubicBezTo>
                    <a:pt x="2050" y="3266"/>
                    <a:pt x="2016" y="3205"/>
                    <a:pt x="1975" y="3126"/>
                  </a:cubicBezTo>
                  <a:cubicBezTo>
                    <a:pt x="1850" y="2886"/>
                    <a:pt x="1552" y="2151"/>
                    <a:pt x="1080" y="921"/>
                  </a:cubicBezTo>
                  <a:cubicBezTo>
                    <a:pt x="1029" y="785"/>
                    <a:pt x="981" y="660"/>
                    <a:pt x="932" y="548"/>
                  </a:cubicBezTo>
                  <a:cubicBezTo>
                    <a:pt x="884" y="431"/>
                    <a:pt x="847" y="354"/>
                    <a:pt x="826" y="313"/>
                  </a:cubicBezTo>
                  <a:cubicBezTo>
                    <a:pt x="697" y="106"/>
                    <a:pt x="557" y="0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6"/>
            <p:cNvSpPr/>
            <p:nvPr/>
          </p:nvSpPr>
          <p:spPr>
            <a:xfrm>
              <a:off x="2104675" y="3134175"/>
              <a:ext cx="41775" cy="118900"/>
            </a:xfrm>
            <a:custGeom>
              <a:avLst/>
              <a:gdLst/>
              <a:ahLst/>
              <a:cxnLst/>
              <a:rect l="l" t="t" r="r" b="b"/>
              <a:pathLst>
                <a:path w="1671" h="4756" extrusionOk="0">
                  <a:moveTo>
                    <a:pt x="727" y="1"/>
                  </a:moveTo>
                  <a:cubicBezTo>
                    <a:pt x="701" y="1"/>
                    <a:pt x="643" y="1"/>
                    <a:pt x="557" y="3"/>
                  </a:cubicBezTo>
                  <a:cubicBezTo>
                    <a:pt x="475" y="3"/>
                    <a:pt x="401" y="18"/>
                    <a:pt x="339" y="39"/>
                  </a:cubicBezTo>
                  <a:cubicBezTo>
                    <a:pt x="276" y="61"/>
                    <a:pt x="227" y="98"/>
                    <a:pt x="194" y="151"/>
                  </a:cubicBezTo>
                  <a:cubicBezTo>
                    <a:pt x="158" y="203"/>
                    <a:pt x="134" y="309"/>
                    <a:pt x="115" y="462"/>
                  </a:cubicBezTo>
                  <a:cubicBezTo>
                    <a:pt x="98" y="615"/>
                    <a:pt x="78" y="854"/>
                    <a:pt x="59" y="1177"/>
                  </a:cubicBezTo>
                  <a:cubicBezTo>
                    <a:pt x="37" y="1498"/>
                    <a:pt x="22" y="1884"/>
                    <a:pt x="11" y="2337"/>
                  </a:cubicBezTo>
                  <a:cubicBezTo>
                    <a:pt x="3" y="2675"/>
                    <a:pt x="1" y="2998"/>
                    <a:pt x="1" y="3305"/>
                  </a:cubicBezTo>
                  <a:lnTo>
                    <a:pt x="1" y="3824"/>
                  </a:lnTo>
                  <a:cubicBezTo>
                    <a:pt x="1" y="4065"/>
                    <a:pt x="7" y="4253"/>
                    <a:pt x="24" y="4382"/>
                  </a:cubicBezTo>
                  <a:cubicBezTo>
                    <a:pt x="54" y="4570"/>
                    <a:pt x="143" y="4688"/>
                    <a:pt x="294" y="4738"/>
                  </a:cubicBezTo>
                  <a:cubicBezTo>
                    <a:pt x="330" y="4749"/>
                    <a:pt x="393" y="4751"/>
                    <a:pt x="477" y="4755"/>
                  </a:cubicBezTo>
                  <a:lnTo>
                    <a:pt x="619" y="4755"/>
                  </a:lnTo>
                  <a:cubicBezTo>
                    <a:pt x="692" y="4755"/>
                    <a:pt x="787" y="4751"/>
                    <a:pt x="908" y="4738"/>
                  </a:cubicBezTo>
                  <a:cubicBezTo>
                    <a:pt x="1029" y="4723"/>
                    <a:pt x="1115" y="4710"/>
                    <a:pt x="1167" y="4695"/>
                  </a:cubicBezTo>
                  <a:cubicBezTo>
                    <a:pt x="1199" y="4680"/>
                    <a:pt x="1240" y="4667"/>
                    <a:pt x="1285" y="4654"/>
                  </a:cubicBezTo>
                  <a:cubicBezTo>
                    <a:pt x="1330" y="4641"/>
                    <a:pt x="1373" y="4630"/>
                    <a:pt x="1412" y="4619"/>
                  </a:cubicBezTo>
                  <a:cubicBezTo>
                    <a:pt x="1544" y="4580"/>
                    <a:pt x="1623" y="4514"/>
                    <a:pt x="1656" y="4417"/>
                  </a:cubicBezTo>
                  <a:cubicBezTo>
                    <a:pt x="1664" y="4389"/>
                    <a:pt x="1671" y="4365"/>
                    <a:pt x="1671" y="4339"/>
                  </a:cubicBezTo>
                  <a:cubicBezTo>
                    <a:pt x="1671" y="4270"/>
                    <a:pt x="1639" y="4203"/>
                    <a:pt x="1574" y="4136"/>
                  </a:cubicBezTo>
                  <a:cubicBezTo>
                    <a:pt x="1535" y="4093"/>
                    <a:pt x="1503" y="4070"/>
                    <a:pt x="1473" y="4059"/>
                  </a:cubicBezTo>
                  <a:cubicBezTo>
                    <a:pt x="1457" y="4050"/>
                    <a:pt x="1436" y="4048"/>
                    <a:pt x="1406" y="4048"/>
                  </a:cubicBezTo>
                  <a:cubicBezTo>
                    <a:pt x="1386" y="4048"/>
                    <a:pt x="1365" y="4050"/>
                    <a:pt x="1343" y="4052"/>
                  </a:cubicBezTo>
                  <a:cubicBezTo>
                    <a:pt x="1307" y="4061"/>
                    <a:pt x="1261" y="4070"/>
                    <a:pt x="1210" y="4083"/>
                  </a:cubicBezTo>
                  <a:cubicBezTo>
                    <a:pt x="1158" y="4093"/>
                    <a:pt x="1110" y="4106"/>
                    <a:pt x="1070" y="4119"/>
                  </a:cubicBezTo>
                  <a:cubicBezTo>
                    <a:pt x="1029" y="4130"/>
                    <a:pt x="977" y="4145"/>
                    <a:pt x="919" y="4158"/>
                  </a:cubicBezTo>
                  <a:cubicBezTo>
                    <a:pt x="858" y="4171"/>
                    <a:pt x="802" y="4182"/>
                    <a:pt x="751" y="4188"/>
                  </a:cubicBezTo>
                  <a:lnTo>
                    <a:pt x="578" y="4205"/>
                  </a:lnTo>
                  <a:lnTo>
                    <a:pt x="554" y="3837"/>
                  </a:lnTo>
                  <a:cubicBezTo>
                    <a:pt x="552" y="3727"/>
                    <a:pt x="550" y="3608"/>
                    <a:pt x="550" y="3477"/>
                  </a:cubicBezTo>
                  <a:cubicBezTo>
                    <a:pt x="550" y="3343"/>
                    <a:pt x="552" y="3231"/>
                    <a:pt x="554" y="3134"/>
                  </a:cubicBezTo>
                  <a:lnTo>
                    <a:pt x="574" y="2811"/>
                  </a:lnTo>
                  <a:lnTo>
                    <a:pt x="824" y="2811"/>
                  </a:lnTo>
                  <a:cubicBezTo>
                    <a:pt x="1003" y="2811"/>
                    <a:pt x="1123" y="2789"/>
                    <a:pt x="1190" y="2748"/>
                  </a:cubicBezTo>
                  <a:cubicBezTo>
                    <a:pt x="1257" y="2708"/>
                    <a:pt x="1289" y="2639"/>
                    <a:pt x="1289" y="2535"/>
                  </a:cubicBezTo>
                  <a:lnTo>
                    <a:pt x="1289" y="2507"/>
                  </a:lnTo>
                  <a:cubicBezTo>
                    <a:pt x="1289" y="2438"/>
                    <a:pt x="1264" y="2382"/>
                    <a:pt x="1212" y="2335"/>
                  </a:cubicBezTo>
                  <a:cubicBezTo>
                    <a:pt x="1188" y="2309"/>
                    <a:pt x="1167" y="2294"/>
                    <a:pt x="1138" y="2283"/>
                  </a:cubicBezTo>
                  <a:cubicBezTo>
                    <a:pt x="1115" y="2272"/>
                    <a:pt x="1080" y="2264"/>
                    <a:pt x="1035" y="2259"/>
                  </a:cubicBezTo>
                  <a:cubicBezTo>
                    <a:pt x="988" y="2255"/>
                    <a:pt x="927" y="2251"/>
                    <a:pt x="845" y="2248"/>
                  </a:cubicBezTo>
                  <a:lnTo>
                    <a:pt x="563" y="2233"/>
                  </a:lnTo>
                  <a:lnTo>
                    <a:pt x="563" y="2104"/>
                  </a:lnTo>
                  <a:cubicBezTo>
                    <a:pt x="565" y="2065"/>
                    <a:pt x="570" y="1968"/>
                    <a:pt x="578" y="1820"/>
                  </a:cubicBezTo>
                  <a:cubicBezTo>
                    <a:pt x="587" y="1671"/>
                    <a:pt x="598" y="1501"/>
                    <a:pt x="610" y="1313"/>
                  </a:cubicBezTo>
                  <a:cubicBezTo>
                    <a:pt x="621" y="1123"/>
                    <a:pt x="632" y="962"/>
                    <a:pt x="643" y="828"/>
                  </a:cubicBezTo>
                  <a:cubicBezTo>
                    <a:pt x="651" y="692"/>
                    <a:pt x="658" y="623"/>
                    <a:pt x="658" y="613"/>
                  </a:cubicBezTo>
                  <a:cubicBezTo>
                    <a:pt x="662" y="595"/>
                    <a:pt x="686" y="582"/>
                    <a:pt x="735" y="578"/>
                  </a:cubicBezTo>
                  <a:cubicBezTo>
                    <a:pt x="770" y="572"/>
                    <a:pt x="812" y="569"/>
                    <a:pt x="860" y="569"/>
                  </a:cubicBezTo>
                  <a:cubicBezTo>
                    <a:pt x="875" y="569"/>
                    <a:pt x="890" y="569"/>
                    <a:pt x="906" y="570"/>
                  </a:cubicBezTo>
                  <a:cubicBezTo>
                    <a:pt x="973" y="570"/>
                    <a:pt x="1035" y="574"/>
                    <a:pt x="1091" y="582"/>
                  </a:cubicBezTo>
                  <a:cubicBezTo>
                    <a:pt x="1149" y="591"/>
                    <a:pt x="1190" y="602"/>
                    <a:pt x="1212" y="617"/>
                  </a:cubicBezTo>
                  <a:cubicBezTo>
                    <a:pt x="1253" y="647"/>
                    <a:pt x="1296" y="660"/>
                    <a:pt x="1341" y="660"/>
                  </a:cubicBezTo>
                  <a:cubicBezTo>
                    <a:pt x="1380" y="660"/>
                    <a:pt x="1429" y="647"/>
                    <a:pt x="1494" y="617"/>
                  </a:cubicBezTo>
                  <a:cubicBezTo>
                    <a:pt x="1559" y="591"/>
                    <a:pt x="1602" y="526"/>
                    <a:pt x="1623" y="427"/>
                  </a:cubicBezTo>
                  <a:cubicBezTo>
                    <a:pt x="1628" y="412"/>
                    <a:pt x="1630" y="401"/>
                    <a:pt x="1630" y="391"/>
                  </a:cubicBezTo>
                  <a:cubicBezTo>
                    <a:pt x="1630" y="335"/>
                    <a:pt x="1611" y="276"/>
                    <a:pt x="1570" y="214"/>
                  </a:cubicBezTo>
                  <a:cubicBezTo>
                    <a:pt x="1531" y="151"/>
                    <a:pt x="1473" y="104"/>
                    <a:pt x="1395" y="67"/>
                  </a:cubicBezTo>
                  <a:cubicBezTo>
                    <a:pt x="1328" y="41"/>
                    <a:pt x="1223" y="24"/>
                    <a:pt x="1078" y="13"/>
                  </a:cubicBezTo>
                  <a:cubicBezTo>
                    <a:pt x="960" y="7"/>
                    <a:pt x="843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6"/>
            <p:cNvSpPr/>
            <p:nvPr/>
          </p:nvSpPr>
          <p:spPr>
            <a:xfrm>
              <a:off x="2147625" y="3145525"/>
              <a:ext cx="60900" cy="107475"/>
            </a:xfrm>
            <a:custGeom>
              <a:avLst/>
              <a:gdLst/>
              <a:ahLst/>
              <a:cxnLst/>
              <a:rect l="l" t="t" r="r" b="b"/>
              <a:pathLst>
                <a:path w="2436" h="4299" extrusionOk="0">
                  <a:moveTo>
                    <a:pt x="2173" y="1"/>
                  </a:moveTo>
                  <a:cubicBezTo>
                    <a:pt x="2166" y="1"/>
                    <a:pt x="2160" y="1"/>
                    <a:pt x="2153" y="1"/>
                  </a:cubicBezTo>
                  <a:cubicBezTo>
                    <a:pt x="2112" y="1"/>
                    <a:pt x="2048" y="8"/>
                    <a:pt x="1962" y="12"/>
                  </a:cubicBezTo>
                  <a:cubicBezTo>
                    <a:pt x="1882" y="19"/>
                    <a:pt x="1746" y="25"/>
                    <a:pt x="1554" y="34"/>
                  </a:cubicBezTo>
                  <a:cubicBezTo>
                    <a:pt x="1365" y="42"/>
                    <a:pt x="1164" y="51"/>
                    <a:pt x="951" y="55"/>
                  </a:cubicBezTo>
                  <a:cubicBezTo>
                    <a:pt x="740" y="62"/>
                    <a:pt x="558" y="70"/>
                    <a:pt x="410" y="81"/>
                  </a:cubicBezTo>
                  <a:cubicBezTo>
                    <a:pt x="259" y="92"/>
                    <a:pt x="173" y="98"/>
                    <a:pt x="151" y="105"/>
                  </a:cubicBezTo>
                  <a:cubicBezTo>
                    <a:pt x="71" y="150"/>
                    <a:pt x="22" y="223"/>
                    <a:pt x="7" y="325"/>
                  </a:cubicBezTo>
                  <a:cubicBezTo>
                    <a:pt x="2" y="344"/>
                    <a:pt x="0" y="363"/>
                    <a:pt x="0" y="383"/>
                  </a:cubicBezTo>
                  <a:cubicBezTo>
                    <a:pt x="0" y="460"/>
                    <a:pt x="28" y="527"/>
                    <a:pt x="78" y="583"/>
                  </a:cubicBezTo>
                  <a:cubicBezTo>
                    <a:pt x="99" y="609"/>
                    <a:pt x="125" y="624"/>
                    <a:pt x="147" y="635"/>
                  </a:cubicBezTo>
                  <a:cubicBezTo>
                    <a:pt x="168" y="646"/>
                    <a:pt x="205" y="652"/>
                    <a:pt x="257" y="652"/>
                  </a:cubicBezTo>
                  <a:cubicBezTo>
                    <a:pt x="311" y="652"/>
                    <a:pt x="395" y="648"/>
                    <a:pt x="507" y="637"/>
                  </a:cubicBezTo>
                  <a:lnTo>
                    <a:pt x="862" y="620"/>
                  </a:lnTo>
                  <a:lnTo>
                    <a:pt x="843" y="1236"/>
                  </a:lnTo>
                  <a:cubicBezTo>
                    <a:pt x="841" y="1355"/>
                    <a:pt x="839" y="1508"/>
                    <a:pt x="839" y="1697"/>
                  </a:cubicBezTo>
                  <a:lnTo>
                    <a:pt x="839" y="2167"/>
                  </a:lnTo>
                  <a:cubicBezTo>
                    <a:pt x="839" y="2389"/>
                    <a:pt x="843" y="2663"/>
                    <a:pt x="849" y="2991"/>
                  </a:cubicBezTo>
                  <a:lnTo>
                    <a:pt x="869" y="4135"/>
                  </a:lnTo>
                  <a:lnTo>
                    <a:pt x="946" y="4215"/>
                  </a:lnTo>
                  <a:cubicBezTo>
                    <a:pt x="1000" y="4269"/>
                    <a:pt x="1063" y="4297"/>
                    <a:pt x="1132" y="4299"/>
                  </a:cubicBezTo>
                  <a:lnTo>
                    <a:pt x="1201" y="4299"/>
                  </a:lnTo>
                  <a:cubicBezTo>
                    <a:pt x="1240" y="4299"/>
                    <a:pt x="1291" y="4269"/>
                    <a:pt x="1347" y="4206"/>
                  </a:cubicBezTo>
                  <a:lnTo>
                    <a:pt x="1427" y="4120"/>
                  </a:lnTo>
                  <a:lnTo>
                    <a:pt x="1403" y="2823"/>
                  </a:lnTo>
                  <a:cubicBezTo>
                    <a:pt x="1395" y="2454"/>
                    <a:pt x="1393" y="2107"/>
                    <a:pt x="1393" y="1775"/>
                  </a:cubicBezTo>
                  <a:cubicBezTo>
                    <a:pt x="1393" y="1445"/>
                    <a:pt x="1399" y="1215"/>
                    <a:pt x="1403" y="1077"/>
                  </a:cubicBezTo>
                  <a:cubicBezTo>
                    <a:pt x="1405" y="1027"/>
                    <a:pt x="1410" y="984"/>
                    <a:pt x="1410" y="947"/>
                  </a:cubicBezTo>
                  <a:cubicBezTo>
                    <a:pt x="1412" y="838"/>
                    <a:pt x="1421" y="756"/>
                    <a:pt x="1434" y="708"/>
                  </a:cubicBezTo>
                  <a:cubicBezTo>
                    <a:pt x="1446" y="659"/>
                    <a:pt x="1479" y="626"/>
                    <a:pt x="1530" y="613"/>
                  </a:cubicBezTo>
                  <a:cubicBezTo>
                    <a:pt x="1582" y="596"/>
                    <a:pt x="1664" y="585"/>
                    <a:pt x="1781" y="581"/>
                  </a:cubicBezTo>
                  <a:cubicBezTo>
                    <a:pt x="1824" y="575"/>
                    <a:pt x="1869" y="572"/>
                    <a:pt x="1921" y="570"/>
                  </a:cubicBezTo>
                  <a:cubicBezTo>
                    <a:pt x="2020" y="564"/>
                    <a:pt x="2099" y="557"/>
                    <a:pt x="2156" y="549"/>
                  </a:cubicBezTo>
                  <a:cubicBezTo>
                    <a:pt x="2212" y="540"/>
                    <a:pt x="2253" y="529"/>
                    <a:pt x="2283" y="519"/>
                  </a:cubicBezTo>
                  <a:cubicBezTo>
                    <a:pt x="2313" y="508"/>
                    <a:pt x="2337" y="488"/>
                    <a:pt x="2354" y="467"/>
                  </a:cubicBezTo>
                  <a:cubicBezTo>
                    <a:pt x="2408" y="417"/>
                    <a:pt x="2436" y="357"/>
                    <a:pt x="2436" y="290"/>
                  </a:cubicBezTo>
                  <a:cubicBezTo>
                    <a:pt x="2436" y="284"/>
                    <a:pt x="2436" y="260"/>
                    <a:pt x="2434" y="219"/>
                  </a:cubicBezTo>
                  <a:cubicBezTo>
                    <a:pt x="2434" y="182"/>
                    <a:pt x="2399" y="131"/>
                    <a:pt x="2330" y="75"/>
                  </a:cubicBezTo>
                  <a:cubicBezTo>
                    <a:pt x="2304" y="47"/>
                    <a:pt x="2276" y="25"/>
                    <a:pt x="2253" y="14"/>
                  </a:cubicBezTo>
                  <a:cubicBezTo>
                    <a:pt x="2233" y="5"/>
                    <a:pt x="2204" y="1"/>
                    <a:pt x="2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6"/>
            <p:cNvSpPr/>
            <p:nvPr/>
          </p:nvSpPr>
          <p:spPr>
            <a:xfrm>
              <a:off x="2266600" y="3159775"/>
              <a:ext cx="79925" cy="47100"/>
            </a:xfrm>
            <a:custGeom>
              <a:avLst/>
              <a:gdLst/>
              <a:ahLst/>
              <a:cxnLst/>
              <a:rect l="l" t="t" r="r" b="b"/>
              <a:pathLst>
                <a:path w="3197" h="1884" extrusionOk="0">
                  <a:moveTo>
                    <a:pt x="2791" y="0"/>
                  </a:moveTo>
                  <a:cubicBezTo>
                    <a:pt x="2761" y="0"/>
                    <a:pt x="2705" y="0"/>
                    <a:pt x="2623" y="2"/>
                  </a:cubicBezTo>
                  <a:cubicBezTo>
                    <a:pt x="2539" y="2"/>
                    <a:pt x="2427" y="9"/>
                    <a:pt x="2278" y="20"/>
                  </a:cubicBezTo>
                  <a:cubicBezTo>
                    <a:pt x="1673" y="63"/>
                    <a:pt x="1244" y="89"/>
                    <a:pt x="994" y="99"/>
                  </a:cubicBezTo>
                  <a:cubicBezTo>
                    <a:pt x="910" y="104"/>
                    <a:pt x="836" y="106"/>
                    <a:pt x="780" y="106"/>
                  </a:cubicBezTo>
                  <a:cubicBezTo>
                    <a:pt x="662" y="106"/>
                    <a:pt x="595" y="99"/>
                    <a:pt x="578" y="86"/>
                  </a:cubicBezTo>
                  <a:cubicBezTo>
                    <a:pt x="554" y="76"/>
                    <a:pt x="522" y="67"/>
                    <a:pt x="479" y="63"/>
                  </a:cubicBezTo>
                  <a:cubicBezTo>
                    <a:pt x="435" y="54"/>
                    <a:pt x="392" y="52"/>
                    <a:pt x="347" y="52"/>
                  </a:cubicBezTo>
                  <a:cubicBezTo>
                    <a:pt x="244" y="52"/>
                    <a:pt x="162" y="78"/>
                    <a:pt x="97" y="130"/>
                  </a:cubicBezTo>
                  <a:cubicBezTo>
                    <a:pt x="32" y="181"/>
                    <a:pt x="0" y="246"/>
                    <a:pt x="0" y="326"/>
                  </a:cubicBezTo>
                  <a:cubicBezTo>
                    <a:pt x="0" y="433"/>
                    <a:pt x="26" y="509"/>
                    <a:pt x="80" y="558"/>
                  </a:cubicBezTo>
                  <a:cubicBezTo>
                    <a:pt x="136" y="604"/>
                    <a:pt x="233" y="638"/>
                    <a:pt x="379" y="658"/>
                  </a:cubicBezTo>
                  <a:cubicBezTo>
                    <a:pt x="453" y="666"/>
                    <a:pt x="543" y="668"/>
                    <a:pt x="662" y="671"/>
                  </a:cubicBezTo>
                  <a:cubicBezTo>
                    <a:pt x="944" y="671"/>
                    <a:pt x="1360" y="649"/>
                    <a:pt x="1912" y="610"/>
                  </a:cubicBezTo>
                  <a:cubicBezTo>
                    <a:pt x="2073" y="595"/>
                    <a:pt x="2237" y="584"/>
                    <a:pt x="2399" y="578"/>
                  </a:cubicBezTo>
                  <a:cubicBezTo>
                    <a:pt x="2561" y="571"/>
                    <a:pt x="2679" y="567"/>
                    <a:pt x="2752" y="567"/>
                  </a:cubicBezTo>
                  <a:cubicBezTo>
                    <a:pt x="2836" y="567"/>
                    <a:pt x="2901" y="563"/>
                    <a:pt x="2942" y="561"/>
                  </a:cubicBezTo>
                  <a:cubicBezTo>
                    <a:pt x="2985" y="558"/>
                    <a:pt x="3017" y="550"/>
                    <a:pt x="3041" y="537"/>
                  </a:cubicBezTo>
                  <a:cubicBezTo>
                    <a:pt x="3065" y="526"/>
                    <a:pt x="3089" y="507"/>
                    <a:pt x="3110" y="481"/>
                  </a:cubicBezTo>
                  <a:cubicBezTo>
                    <a:pt x="3168" y="418"/>
                    <a:pt x="3196" y="356"/>
                    <a:pt x="3196" y="291"/>
                  </a:cubicBezTo>
                  <a:cubicBezTo>
                    <a:pt x="3196" y="259"/>
                    <a:pt x="3186" y="211"/>
                    <a:pt x="3160" y="147"/>
                  </a:cubicBezTo>
                  <a:cubicBezTo>
                    <a:pt x="3136" y="82"/>
                    <a:pt x="3056" y="35"/>
                    <a:pt x="2925" y="7"/>
                  </a:cubicBezTo>
                  <a:cubicBezTo>
                    <a:pt x="2899" y="2"/>
                    <a:pt x="2856" y="0"/>
                    <a:pt x="2791" y="0"/>
                  </a:cubicBezTo>
                  <a:close/>
                  <a:moveTo>
                    <a:pt x="2879" y="1194"/>
                  </a:moveTo>
                  <a:cubicBezTo>
                    <a:pt x="2845" y="1194"/>
                    <a:pt x="2765" y="1196"/>
                    <a:pt x="2642" y="1207"/>
                  </a:cubicBezTo>
                  <a:cubicBezTo>
                    <a:pt x="2522" y="1218"/>
                    <a:pt x="2382" y="1229"/>
                    <a:pt x="2226" y="1242"/>
                  </a:cubicBezTo>
                  <a:cubicBezTo>
                    <a:pt x="2071" y="1252"/>
                    <a:pt x="1871" y="1265"/>
                    <a:pt x="1632" y="1280"/>
                  </a:cubicBezTo>
                  <a:cubicBezTo>
                    <a:pt x="1390" y="1293"/>
                    <a:pt x="1166" y="1304"/>
                    <a:pt x="953" y="1309"/>
                  </a:cubicBezTo>
                  <a:cubicBezTo>
                    <a:pt x="782" y="1313"/>
                    <a:pt x="647" y="1315"/>
                    <a:pt x="543" y="1319"/>
                  </a:cubicBezTo>
                  <a:cubicBezTo>
                    <a:pt x="438" y="1326"/>
                    <a:pt x="362" y="1330"/>
                    <a:pt x="308" y="1337"/>
                  </a:cubicBezTo>
                  <a:cubicBezTo>
                    <a:pt x="254" y="1341"/>
                    <a:pt x="218" y="1349"/>
                    <a:pt x="194" y="1358"/>
                  </a:cubicBezTo>
                  <a:cubicBezTo>
                    <a:pt x="168" y="1367"/>
                    <a:pt x="149" y="1377"/>
                    <a:pt x="134" y="1393"/>
                  </a:cubicBezTo>
                  <a:cubicBezTo>
                    <a:pt x="80" y="1446"/>
                    <a:pt x="54" y="1509"/>
                    <a:pt x="54" y="1576"/>
                  </a:cubicBezTo>
                  <a:cubicBezTo>
                    <a:pt x="54" y="1604"/>
                    <a:pt x="65" y="1651"/>
                    <a:pt x="86" y="1722"/>
                  </a:cubicBezTo>
                  <a:cubicBezTo>
                    <a:pt x="104" y="1791"/>
                    <a:pt x="172" y="1839"/>
                    <a:pt x="280" y="1865"/>
                  </a:cubicBezTo>
                  <a:cubicBezTo>
                    <a:pt x="326" y="1873"/>
                    <a:pt x="420" y="1875"/>
                    <a:pt x="563" y="1884"/>
                  </a:cubicBezTo>
                  <a:cubicBezTo>
                    <a:pt x="612" y="1884"/>
                    <a:pt x="716" y="1880"/>
                    <a:pt x="864" y="1878"/>
                  </a:cubicBezTo>
                  <a:cubicBezTo>
                    <a:pt x="1011" y="1875"/>
                    <a:pt x="1235" y="1867"/>
                    <a:pt x="1535" y="1852"/>
                  </a:cubicBezTo>
                  <a:cubicBezTo>
                    <a:pt x="1834" y="1834"/>
                    <a:pt x="2106" y="1819"/>
                    <a:pt x="2349" y="1800"/>
                  </a:cubicBezTo>
                  <a:cubicBezTo>
                    <a:pt x="2504" y="1787"/>
                    <a:pt x="2632" y="1776"/>
                    <a:pt x="2726" y="1768"/>
                  </a:cubicBezTo>
                  <a:cubicBezTo>
                    <a:pt x="2819" y="1759"/>
                    <a:pt x="2892" y="1750"/>
                    <a:pt x="2942" y="1744"/>
                  </a:cubicBezTo>
                  <a:cubicBezTo>
                    <a:pt x="2989" y="1735"/>
                    <a:pt x="3026" y="1724"/>
                    <a:pt x="3052" y="1714"/>
                  </a:cubicBezTo>
                  <a:cubicBezTo>
                    <a:pt x="3076" y="1703"/>
                    <a:pt x="3095" y="1686"/>
                    <a:pt x="3110" y="1668"/>
                  </a:cubicBezTo>
                  <a:cubicBezTo>
                    <a:pt x="3164" y="1608"/>
                    <a:pt x="3192" y="1550"/>
                    <a:pt x="3192" y="1485"/>
                  </a:cubicBezTo>
                  <a:cubicBezTo>
                    <a:pt x="3192" y="1444"/>
                    <a:pt x="3173" y="1390"/>
                    <a:pt x="3138" y="1317"/>
                  </a:cubicBezTo>
                  <a:cubicBezTo>
                    <a:pt x="3104" y="1244"/>
                    <a:pt x="3017" y="1205"/>
                    <a:pt x="2879" y="1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6"/>
            <p:cNvSpPr/>
            <p:nvPr/>
          </p:nvSpPr>
          <p:spPr>
            <a:xfrm>
              <a:off x="2408100" y="3025950"/>
              <a:ext cx="207175" cy="238450"/>
            </a:xfrm>
            <a:custGeom>
              <a:avLst/>
              <a:gdLst/>
              <a:ahLst/>
              <a:cxnLst/>
              <a:rect l="l" t="t" r="r" b="b"/>
              <a:pathLst>
                <a:path w="8287" h="9538" extrusionOk="0">
                  <a:moveTo>
                    <a:pt x="4340" y="1212"/>
                  </a:moveTo>
                  <a:cubicBezTo>
                    <a:pt x="4353" y="1245"/>
                    <a:pt x="4366" y="1277"/>
                    <a:pt x="4379" y="1310"/>
                  </a:cubicBezTo>
                  <a:cubicBezTo>
                    <a:pt x="4506" y="1627"/>
                    <a:pt x="4636" y="1946"/>
                    <a:pt x="4763" y="2263"/>
                  </a:cubicBezTo>
                  <a:lnTo>
                    <a:pt x="5231" y="3426"/>
                  </a:lnTo>
                  <a:cubicBezTo>
                    <a:pt x="5401" y="3849"/>
                    <a:pt x="5571" y="4273"/>
                    <a:pt x="5744" y="4698"/>
                  </a:cubicBezTo>
                  <a:cubicBezTo>
                    <a:pt x="5916" y="5127"/>
                    <a:pt x="6088" y="5552"/>
                    <a:pt x="6256" y="5980"/>
                  </a:cubicBezTo>
                  <a:cubicBezTo>
                    <a:pt x="6418" y="6379"/>
                    <a:pt x="6578" y="6780"/>
                    <a:pt x="6739" y="7179"/>
                  </a:cubicBezTo>
                  <a:cubicBezTo>
                    <a:pt x="6875" y="7517"/>
                    <a:pt x="7011" y="7856"/>
                    <a:pt x="7147" y="8192"/>
                  </a:cubicBezTo>
                  <a:cubicBezTo>
                    <a:pt x="7233" y="8409"/>
                    <a:pt x="7322" y="8625"/>
                    <a:pt x="7409" y="8843"/>
                  </a:cubicBezTo>
                  <a:lnTo>
                    <a:pt x="891" y="8843"/>
                  </a:lnTo>
                  <a:lnTo>
                    <a:pt x="1054" y="8481"/>
                  </a:lnTo>
                  <a:cubicBezTo>
                    <a:pt x="1196" y="8164"/>
                    <a:pt x="1338" y="7849"/>
                    <a:pt x="1485" y="7530"/>
                  </a:cubicBezTo>
                  <a:cubicBezTo>
                    <a:pt x="1659" y="7142"/>
                    <a:pt x="1834" y="6756"/>
                    <a:pt x="2008" y="6368"/>
                  </a:cubicBezTo>
                  <a:cubicBezTo>
                    <a:pt x="2200" y="5944"/>
                    <a:pt x="2394" y="5521"/>
                    <a:pt x="2586" y="5095"/>
                  </a:cubicBezTo>
                  <a:cubicBezTo>
                    <a:pt x="2780" y="4666"/>
                    <a:pt x="2974" y="4237"/>
                    <a:pt x="3168" y="3806"/>
                  </a:cubicBezTo>
                  <a:cubicBezTo>
                    <a:pt x="3347" y="3407"/>
                    <a:pt x="3528" y="3006"/>
                    <a:pt x="3709" y="2607"/>
                  </a:cubicBezTo>
                  <a:cubicBezTo>
                    <a:pt x="3860" y="2271"/>
                    <a:pt x="4013" y="1937"/>
                    <a:pt x="4164" y="1601"/>
                  </a:cubicBezTo>
                  <a:cubicBezTo>
                    <a:pt x="4222" y="1472"/>
                    <a:pt x="4281" y="1342"/>
                    <a:pt x="4340" y="1212"/>
                  </a:cubicBezTo>
                  <a:close/>
                  <a:moveTo>
                    <a:pt x="4357" y="1"/>
                  </a:moveTo>
                  <a:cubicBezTo>
                    <a:pt x="4313" y="1"/>
                    <a:pt x="4270" y="10"/>
                    <a:pt x="4226" y="28"/>
                  </a:cubicBezTo>
                  <a:cubicBezTo>
                    <a:pt x="4164" y="53"/>
                    <a:pt x="4090" y="103"/>
                    <a:pt x="4062" y="168"/>
                  </a:cubicBezTo>
                  <a:cubicBezTo>
                    <a:pt x="4026" y="245"/>
                    <a:pt x="3989" y="327"/>
                    <a:pt x="3955" y="405"/>
                  </a:cubicBezTo>
                  <a:lnTo>
                    <a:pt x="3664" y="1051"/>
                  </a:lnTo>
                  <a:cubicBezTo>
                    <a:pt x="3519" y="1368"/>
                    <a:pt x="3377" y="1685"/>
                    <a:pt x="3233" y="2002"/>
                  </a:cubicBezTo>
                  <a:cubicBezTo>
                    <a:pt x="3056" y="2390"/>
                    <a:pt x="2881" y="2776"/>
                    <a:pt x="2707" y="3164"/>
                  </a:cubicBezTo>
                  <a:cubicBezTo>
                    <a:pt x="2515" y="3588"/>
                    <a:pt x="2321" y="4013"/>
                    <a:pt x="2129" y="4437"/>
                  </a:cubicBezTo>
                  <a:cubicBezTo>
                    <a:pt x="1935" y="4866"/>
                    <a:pt x="1741" y="5295"/>
                    <a:pt x="1547" y="5726"/>
                  </a:cubicBezTo>
                  <a:cubicBezTo>
                    <a:pt x="1368" y="6125"/>
                    <a:pt x="1187" y="6526"/>
                    <a:pt x="1006" y="6924"/>
                  </a:cubicBezTo>
                  <a:cubicBezTo>
                    <a:pt x="855" y="7261"/>
                    <a:pt x="702" y="7595"/>
                    <a:pt x="552" y="7931"/>
                  </a:cubicBezTo>
                  <a:cubicBezTo>
                    <a:pt x="442" y="8175"/>
                    <a:pt x="330" y="8420"/>
                    <a:pt x="222" y="8662"/>
                  </a:cubicBezTo>
                  <a:cubicBezTo>
                    <a:pt x="178" y="8765"/>
                    <a:pt x="130" y="8865"/>
                    <a:pt x="84" y="8967"/>
                  </a:cubicBezTo>
                  <a:lnTo>
                    <a:pt x="84" y="8967"/>
                  </a:lnTo>
                  <a:cubicBezTo>
                    <a:pt x="32" y="9027"/>
                    <a:pt x="0" y="9104"/>
                    <a:pt x="4" y="9187"/>
                  </a:cubicBezTo>
                  <a:cubicBezTo>
                    <a:pt x="9" y="9300"/>
                    <a:pt x="64" y="9403"/>
                    <a:pt x="149" y="9467"/>
                  </a:cubicBezTo>
                  <a:lnTo>
                    <a:pt x="149" y="9467"/>
                  </a:lnTo>
                  <a:cubicBezTo>
                    <a:pt x="153" y="9469"/>
                    <a:pt x="156" y="9472"/>
                    <a:pt x="159" y="9474"/>
                  </a:cubicBezTo>
                  <a:lnTo>
                    <a:pt x="159" y="9474"/>
                  </a:lnTo>
                  <a:cubicBezTo>
                    <a:pt x="186" y="9492"/>
                    <a:pt x="215" y="9507"/>
                    <a:pt x="247" y="9517"/>
                  </a:cubicBezTo>
                  <a:lnTo>
                    <a:pt x="247" y="9517"/>
                  </a:lnTo>
                  <a:cubicBezTo>
                    <a:pt x="284" y="9530"/>
                    <a:pt x="323" y="9538"/>
                    <a:pt x="362" y="9538"/>
                  </a:cubicBezTo>
                  <a:cubicBezTo>
                    <a:pt x="381" y="9538"/>
                    <a:pt x="399" y="9536"/>
                    <a:pt x="417" y="9532"/>
                  </a:cubicBezTo>
                  <a:lnTo>
                    <a:pt x="7914" y="9532"/>
                  </a:lnTo>
                  <a:cubicBezTo>
                    <a:pt x="8024" y="9532"/>
                    <a:pt x="8119" y="9481"/>
                    <a:pt x="8183" y="9397"/>
                  </a:cubicBezTo>
                  <a:cubicBezTo>
                    <a:pt x="8246" y="9319"/>
                    <a:pt x="8287" y="9196"/>
                    <a:pt x="8246" y="9099"/>
                  </a:cubicBezTo>
                  <a:cubicBezTo>
                    <a:pt x="8213" y="9019"/>
                    <a:pt x="8181" y="8940"/>
                    <a:pt x="8151" y="8862"/>
                  </a:cubicBezTo>
                  <a:cubicBezTo>
                    <a:pt x="8065" y="8647"/>
                    <a:pt x="7979" y="8431"/>
                    <a:pt x="7892" y="8218"/>
                  </a:cubicBezTo>
                  <a:cubicBezTo>
                    <a:pt x="7765" y="7899"/>
                    <a:pt x="7636" y="7582"/>
                    <a:pt x="7511" y="7263"/>
                  </a:cubicBezTo>
                  <a:lnTo>
                    <a:pt x="7041" y="6099"/>
                  </a:lnTo>
                  <a:cubicBezTo>
                    <a:pt x="6871" y="5677"/>
                    <a:pt x="6703" y="5254"/>
                    <a:pt x="6530" y="4827"/>
                  </a:cubicBezTo>
                  <a:cubicBezTo>
                    <a:pt x="6358" y="4401"/>
                    <a:pt x="6185" y="3974"/>
                    <a:pt x="6015" y="3545"/>
                  </a:cubicBezTo>
                  <a:cubicBezTo>
                    <a:pt x="5853" y="3146"/>
                    <a:pt x="5694" y="2745"/>
                    <a:pt x="5532" y="2347"/>
                  </a:cubicBezTo>
                  <a:cubicBezTo>
                    <a:pt x="5399" y="2010"/>
                    <a:pt x="5261" y="1670"/>
                    <a:pt x="5125" y="1334"/>
                  </a:cubicBezTo>
                  <a:cubicBezTo>
                    <a:pt x="5028" y="1092"/>
                    <a:pt x="4929" y="849"/>
                    <a:pt x="4832" y="607"/>
                  </a:cubicBezTo>
                  <a:cubicBezTo>
                    <a:pt x="4787" y="491"/>
                    <a:pt x="4741" y="377"/>
                    <a:pt x="4694" y="263"/>
                  </a:cubicBezTo>
                  <a:cubicBezTo>
                    <a:pt x="4692" y="256"/>
                    <a:pt x="4692" y="252"/>
                    <a:pt x="4690" y="247"/>
                  </a:cubicBezTo>
                  <a:cubicBezTo>
                    <a:pt x="4668" y="191"/>
                    <a:pt x="4644" y="140"/>
                    <a:pt x="4601" y="97"/>
                  </a:cubicBezTo>
                  <a:cubicBezTo>
                    <a:pt x="4547" y="43"/>
                    <a:pt x="4476" y="15"/>
                    <a:pt x="4403" y="4"/>
                  </a:cubicBezTo>
                  <a:cubicBezTo>
                    <a:pt x="4388" y="2"/>
                    <a:pt x="4372" y="1"/>
                    <a:pt x="4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p36"/>
          <p:cNvGrpSpPr/>
          <p:nvPr/>
        </p:nvGrpSpPr>
        <p:grpSpPr>
          <a:xfrm rot="-575285">
            <a:off x="208670" y="787565"/>
            <a:ext cx="1286812" cy="1062565"/>
            <a:chOff x="5421675" y="1881350"/>
            <a:chExt cx="2726921" cy="2251712"/>
          </a:xfrm>
        </p:grpSpPr>
        <p:sp>
          <p:nvSpPr>
            <p:cNvPr id="1673" name="Google Shape;1673;p36"/>
            <p:cNvSpPr/>
            <p:nvPr/>
          </p:nvSpPr>
          <p:spPr>
            <a:xfrm>
              <a:off x="5421675" y="1895997"/>
              <a:ext cx="2724933" cy="2237064"/>
            </a:xfrm>
            <a:custGeom>
              <a:avLst/>
              <a:gdLst/>
              <a:ahLst/>
              <a:cxnLst/>
              <a:rect l="l" t="t" r="r" b="b"/>
              <a:pathLst>
                <a:path w="41114" h="33753" extrusionOk="0">
                  <a:moveTo>
                    <a:pt x="22794" y="17416"/>
                  </a:moveTo>
                  <a:lnTo>
                    <a:pt x="22794" y="17416"/>
                  </a:lnTo>
                  <a:cubicBezTo>
                    <a:pt x="22732" y="17478"/>
                    <a:pt x="22667" y="17551"/>
                    <a:pt x="22602" y="17627"/>
                  </a:cubicBezTo>
                  <a:lnTo>
                    <a:pt x="22275" y="17470"/>
                  </a:lnTo>
                  <a:cubicBezTo>
                    <a:pt x="22445" y="17459"/>
                    <a:pt x="22619" y="17444"/>
                    <a:pt x="22794" y="17416"/>
                  </a:cubicBezTo>
                  <a:close/>
                  <a:moveTo>
                    <a:pt x="17643" y="16530"/>
                  </a:moveTo>
                  <a:lnTo>
                    <a:pt x="18936" y="17575"/>
                  </a:lnTo>
                  <a:lnTo>
                    <a:pt x="19300" y="17069"/>
                  </a:lnTo>
                  <a:lnTo>
                    <a:pt x="21934" y="18664"/>
                  </a:lnTo>
                  <a:lnTo>
                    <a:pt x="20897" y="18967"/>
                  </a:lnTo>
                  <a:lnTo>
                    <a:pt x="21223" y="19709"/>
                  </a:lnTo>
                  <a:lnTo>
                    <a:pt x="22671" y="19082"/>
                  </a:lnTo>
                  <a:lnTo>
                    <a:pt x="22671" y="19342"/>
                  </a:lnTo>
                  <a:lnTo>
                    <a:pt x="23005" y="19280"/>
                  </a:lnTo>
                  <a:lnTo>
                    <a:pt x="23059" y="19284"/>
                  </a:lnTo>
                  <a:cubicBezTo>
                    <a:pt x="23059" y="19282"/>
                    <a:pt x="23059" y="19278"/>
                    <a:pt x="23061" y="19269"/>
                  </a:cubicBezTo>
                  <a:lnTo>
                    <a:pt x="23378" y="19209"/>
                  </a:lnTo>
                  <a:lnTo>
                    <a:pt x="23430" y="19217"/>
                  </a:lnTo>
                  <a:cubicBezTo>
                    <a:pt x="23430" y="19213"/>
                    <a:pt x="23432" y="19207"/>
                    <a:pt x="23432" y="19200"/>
                  </a:cubicBezTo>
                  <a:lnTo>
                    <a:pt x="23447" y="19196"/>
                  </a:lnTo>
                  <a:lnTo>
                    <a:pt x="23421" y="20095"/>
                  </a:lnTo>
                  <a:lnTo>
                    <a:pt x="19568" y="20392"/>
                  </a:lnTo>
                  <a:cubicBezTo>
                    <a:pt x="19537" y="20267"/>
                    <a:pt x="19499" y="20149"/>
                    <a:pt x="19451" y="20036"/>
                  </a:cubicBezTo>
                  <a:lnTo>
                    <a:pt x="19908" y="19280"/>
                  </a:lnTo>
                  <a:lnTo>
                    <a:pt x="17606" y="18289"/>
                  </a:lnTo>
                  <a:lnTo>
                    <a:pt x="17721" y="18265"/>
                  </a:lnTo>
                  <a:lnTo>
                    <a:pt x="17643" y="16530"/>
                  </a:lnTo>
                  <a:close/>
                  <a:moveTo>
                    <a:pt x="17665" y="20008"/>
                  </a:moveTo>
                  <a:lnTo>
                    <a:pt x="17430" y="20558"/>
                  </a:lnTo>
                  <a:lnTo>
                    <a:pt x="16104" y="20659"/>
                  </a:lnTo>
                  <a:lnTo>
                    <a:pt x="16104" y="20659"/>
                  </a:lnTo>
                  <a:lnTo>
                    <a:pt x="16111" y="20422"/>
                  </a:lnTo>
                  <a:cubicBezTo>
                    <a:pt x="16658" y="20302"/>
                    <a:pt x="17229" y="20140"/>
                    <a:pt x="17665" y="20008"/>
                  </a:cubicBezTo>
                  <a:close/>
                  <a:moveTo>
                    <a:pt x="17197" y="21108"/>
                  </a:moveTo>
                  <a:lnTo>
                    <a:pt x="16736" y="22203"/>
                  </a:lnTo>
                  <a:cubicBezTo>
                    <a:pt x="16639" y="22243"/>
                    <a:pt x="16542" y="22287"/>
                    <a:pt x="16445" y="22332"/>
                  </a:cubicBezTo>
                  <a:cubicBezTo>
                    <a:pt x="16315" y="22394"/>
                    <a:pt x="16188" y="22459"/>
                    <a:pt x="16061" y="22530"/>
                  </a:cubicBezTo>
                  <a:lnTo>
                    <a:pt x="16091" y="21194"/>
                  </a:lnTo>
                  <a:lnTo>
                    <a:pt x="17197" y="21108"/>
                  </a:lnTo>
                  <a:close/>
                  <a:moveTo>
                    <a:pt x="22865" y="20670"/>
                  </a:moveTo>
                  <a:lnTo>
                    <a:pt x="19042" y="23435"/>
                  </a:lnTo>
                  <a:cubicBezTo>
                    <a:pt x="19057" y="23334"/>
                    <a:pt x="19068" y="23237"/>
                    <a:pt x="19065" y="23138"/>
                  </a:cubicBezTo>
                  <a:lnTo>
                    <a:pt x="19072" y="23136"/>
                  </a:lnTo>
                  <a:lnTo>
                    <a:pt x="19072" y="23071"/>
                  </a:lnTo>
                  <a:lnTo>
                    <a:pt x="19072" y="22821"/>
                  </a:lnTo>
                  <a:cubicBezTo>
                    <a:pt x="19471" y="22069"/>
                    <a:pt x="19626" y="21442"/>
                    <a:pt x="19626" y="20920"/>
                  </a:cubicBezTo>
                  <a:lnTo>
                    <a:pt x="22865" y="20670"/>
                  </a:lnTo>
                  <a:close/>
                  <a:moveTo>
                    <a:pt x="15559" y="21560"/>
                  </a:moveTo>
                  <a:lnTo>
                    <a:pt x="15529" y="22849"/>
                  </a:lnTo>
                  <a:cubicBezTo>
                    <a:pt x="15307" y="22994"/>
                    <a:pt x="15095" y="23147"/>
                    <a:pt x="14886" y="23306"/>
                  </a:cubicBezTo>
                  <a:cubicBezTo>
                    <a:pt x="14811" y="23362"/>
                    <a:pt x="14733" y="23416"/>
                    <a:pt x="14669" y="23489"/>
                  </a:cubicBezTo>
                  <a:lnTo>
                    <a:pt x="14667" y="23491"/>
                  </a:lnTo>
                  <a:cubicBezTo>
                    <a:pt x="14712" y="23442"/>
                    <a:pt x="14733" y="23377"/>
                    <a:pt x="14764" y="23319"/>
                  </a:cubicBezTo>
                  <a:cubicBezTo>
                    <a:pt x="14914" y="23026"/>
                    <a:pt x="15054" y="22726"/>
                    <a:pt x="15188" y="22427"/>
                  </a:cubicBezTo>
                  <a:cubicBezTo>
                    <a:pt x="15317" y="22142"/>
                    <a:pt x="15442" y="21851"/>
                    <a:pt x="15559" y="21560"/>
                  </a:cubicBezTo>
                  <a:close/>
                  <a:moveTo>
                    <a:pt x="26296" y="22707"/>
                  </a:moveTo>
                  <a:cubicBezTo>
                    <a:pt x="26378" y="22812"/>
                    <a:pt x="26447" y="22920"/>
                    <a:pt x="26510" y="23037"/>
                  </a:cubicBezTo>
                  <a:cubicBezTo>
                    <a:pt x="26443" y="23506"/>
                    <a:pt x="26411" y="23834"/>
                    <a:pt x="26411" y="23834"/>
                  </a:cubicBezTo>
                  <a:cubicBezTo>
                    <a:pt x="26411" y="23834"/>
                    <a:pt x="26234" y="23442"/>
                    <a:pt x="25915" y="23127"/>
                  </a:cubicBezTo>
                  <a:lnTo>
                    <a:pt x="26296" y="22707"/>
                  </a:lnTo>
                  <a:close/>
                  <a:moveTo>
                    <a:pt x="23365" y="22058"/>
                  </a:moveTo>
                  <a:lnTo>
                    <a:pt x="23301" y="24310"/>
                  </a:lnTo>
                  <a:lnTo>
                    <a:pt x="22738" y="22412"/>
                  </a:lnTo>
                  <a:cubicBezTo>
                    <a:pt x="22936" y="22271"/>
                    <a:pt x="23147" y="22149"/>
                    <a:pt x="23365" y="22058"/>
                  </a:cubicBezTo>
                  <a:close/>
                  <a:moveTo>
                    <a:pt x="24442" y="21821"/>
                  </a:moveTo>
                  <a:cubicBezTo>
                    <a:pt x="24844" y="21821"/>
                    <a:pt x="25253" y="21920"/>
                    <a:pt x="25648" y="22144"/>
                  </a:cubicBezTo>
                  <a:cubicBezTo>
                    <a:pt x="25846" y="22256"/>
                    <a:pt x="26016" y="22392"/>
                    <a:pt x="26158" y="22545"/>
                  </a:cubicBezTo>
                  <a:lnTo>
                    <a:pt x="25758" y="22987"/>
                  </a:lnTo>
                  <a:cubicBezTo>
                    <a:pt x="25568" y="22847"/>
                    <a:pt x="25342" y="22744"/>
                    <a:pt x="25083" y="22744"/>
                  </a:cubicBezTo>
                  <a:cubicBezTo>
                    <a:pt x="24999" y="22744"/>
                    <a:pt x="24912" y="22754"/>
                    <a:pt x="24822" y="22778"/>
                  </a:cubicBezTo>
                  <a:cubicBezTo>
                    <a:pt x="24449" y="22875"/>
                    <a:pt x="24518" y="23429"/>
                    <a:pt x="24755" y="24086"/>
                  </a:cubicBezTo>
                  <a:lnTo>
                    <a:pt x="23816" y="25119"/>
                  </a:lnTo>
                  <a:cubicBezTo>
                    <a:pt x="23813" y="25119"/>
                    <a:pt x="23813" y="25119"/>
                    <a:pt x="23809" y="25116"/>
                  </a:cubicBezTo>
                  <a:lnTo>
                    <a:pt x="23902" y="21879"/>
                  </a:lnTo>
                  <a:cubicBezTo>
                    <a:pt x="24080" y="21841"/>
                    <a:pt x="24260" y="21821"/>
                    <a:pt x="24442" y="21821"/>
                  </a:cubicBezTo>
                  <a:close/>
                  <a:moveTo>
                    <a:pt x="23395" y="20935"/>
                  </a:moveTo>
                  <a:lnTo>
                    <a:pt x="23376" y="21683"/>
                  </a:lnTo>
                  <a:cubicBezTo>
                    <a:pt x="22350" y="22078"/>
                    <a:pt x="21475" y="22944"/>
                    <a:pt x="20936" y="23925"/>
                  </a:cubicBezTo>
                  <a:cubicBezTo>
                    <a:pt x="20723" y="24315"/>
                    <a:pt x="20565" y="24774"/>
                    <a:pt x="20479" y="25257"/>
                  </a:cubicBezTo>
                  <a:lnTo>
                    <a:pt x="18356" y="25213"/>
                  </a:lnTo>
                  <a:cubicBezTo>
                    <a:pt x="18419" y="25086"/>
                    <a:pt x="18481" y="24961"/>
                    <a:pt x="18540" y="24832"/>
                  </a:cubicBezTo>
                  <a:cubicBezTo>
                    <a:pt x="18561" y="24787"/>
                    <a:pt x="18580" y="24741"/>
                    <a:pt x="18602" y="24698"/>
                  </a:cubicBezTo>
                  <a:lnTo>
                    <a:pt x="19908" y="24927"/>
                  </a:lnTo>
                  <a:cubicBezTo>
                    <a:pt x="19766" y="24455"/>
                    <a:pt x="19471" y="24181"/>
                    <a:pt x="19119" y="24024"/>
                  </a:cubicBezTo>
                  <a:lnTo>
                    <a:pt x="23395" y="20935"/>
                  </a:lnTo>
                  <a:close/>
                  <a:moveTo>
                    <a:pt x="21076" y="24938"/>
                  </a:moveTo>
                  <a:lnTo>
                    <a:pt x="21930" y="25285"/>
                  </a:lnTo>
                  <a:lnTo>
                    <a:pt x="21005" y="25267"/>
                  </a:lnTo>
                  <a:cubicBezTo>
                    <a:pt x="21027" y="25155"/>
                    <a:pt x="21048" y="25045"/>
                    <a:pt x="21076" y="24938"/>
                  </a:cubicBezTo>
                  <a:close/>
                  <a:moveTo>
                    <a:pt x="22557" y="22545"/>
                  </a:moveTo>
                  <a:lnTo>
                    <a:pt x="23281" y="24989"/>
                  </a:lnTo>
                  <a:lnTo>
                    <a:pt x="23279" y="25095"/>
                  </a:lnTo>
                  <a:cubicBezTo>
                    <a:pt x="23096" y="25127"/>
                    <a:pt x="22941" y="25203"/>
                    <a:pt x="22835" y="25304"/>
                  </a:cubicBezTo>
                  <a:lnTo>
                    <a:pt x="22520" y="25300"/>
                  </a:lnTo>
                  <a:lnTo>
                    <a:pt x="21132" y="24733"/>
                  </a:lnTo>
                  <a:cubicBezTo>
                    <a:pt x="21210" y="24461"/>
                    <a:pt x="21309" y="24203"/>
                    <a:pt x="21421" y="23970"/>
                  </a:cubicBezTo>
                  <a:cubicBezTo>
                    <a:pt x="21680" y="23431"/>
                    <a:pt x="22078" y="22929"/>
                    <a:pt x="22557" y="22545"/>
                  </a:cubicBezTo>
                  <a:close/>
                  <a:moveTo>
                    <a:pt x="24835" y="24308"/>
                  </a:moveTo>
                  <a:cubicBezTo>
                    <a:pt x="24973" y="24655"/>
                    <a:pt x="25150" y="25019"/>
                    <a:pt x="25318" y="25349"/>
                  </a:cubicBezTo>
                  <a:lnTo>
                    <a:pt x="24169" y="25328"/>
                  </a:lnTo>
                  <a:cubicBezTo>
                    <a:pt x="24128" y="25282"/>
                    <a:pt x="24076" y="25241"/>
                    <a:pt x="24018" y="25207"/>
                  </a:cubicBezTo>
                  <a:lnTo>
                    <a:pt x="24835" y="24308"/>
                  </a:lnTo>
                  <a:close/>
                  <a:moveTo>
                    <a:pt x="18513" y="0"/>
                  </a:moveTo>
                  <a:cubicBezTo>
                    <a:pt x="17861" y="0"/>
                    <a:pt x="17145" y="131"/>
                    <a:pt x="16365" y="441"/>
                  </a:cubicBezTo>
                  <a:cubicBezTo>
                    <a:pt x="12496" y="1978"/>
                    <a:pt x="12044" y="5807"/>
                    <a:pt x="12022" y="7329"/>
                  </a:cubicBezTo>
                  <a:lnTo>
                    <a:pt x="11988" y="7340"/>
                  </a:lnTo>
                  <a:lnTo>
                    <a:pt x="12020" y="7439"/>
                  </a:lnTo>
                  <a:cubicBezTo>
                    <a:pt x="12020" y="7771"/>
                    <a:pt x="12039" y="7967"/>
                    <a:pt x="12039" y="7967"/>
                  </a:cubicBezTo>
                  <a:lnTo>
                    <a:pt x="12263" y="7892"/>
                  </a:lnTo>
                  <a:lnTo>
                    <a:pt x="12263" y="7892"/>
                  </a:lnTo>
                  <a:lnTo>
                    <a:pt x="11932" y="10043"/>
                  </a:lnTo>
                  <a:cubicBezTo>
                    <a:pt x="10845" y="10435"/>
                    <a:pt x="10136" y="11295"/>
                    <a:pt x="10686" y="12058"/>
                  </a:cubicBezTo>
                  <a:cubicBezTo>
                    <a:pt x="11039" y="12548"/>
                    <a:pt x="11618" y="12711"/>
                    <a:pt x="12232" y="12711"/>
                  </a:cubicBezTo>
                  <a:cubicBezTo>
                    <a:pt x="13461" y="12711"/>
                    <a:pt x="14832" y="12058"/>
                    <a:pt x="14833" y="12058"/>
                  </a:cubicBezTo>
                  <a:lnTo>
                    <a:pt x="14833" y="12058"/>
                  </a:lnTo>
                  <a:cubicBezTo>
                    <a:pt x="14331" y="14465"/>
                    <a:pt x="15719" y="14848"/>
                    <a:pt x="16652" y="14848"/>
                  </a:cubicBezTo>
                  <a:cubicBezTo>
                    <a:pt x="17086" y="14848"/>
                    <a:pt x="17421" y="14765"/>
                    <a:pt x="17421" y="14765"/>
                  </a:cubicBezTo>
                  <a:lnTo>
                    <a:pt x="17421" y="14765"/>
                  </a:lnTo>
                  <a:lnTo>
                    <a:pt x="16923" y="15584"/>
                  </a:lnTo>
                  <a:cubicBezTo>
                    <a:pt x="15294" y="15801"/>
                    <a:pt x="14516" y="16711"/>
                    <a:pt x="14141" y="17545"/>
                  </a:cubicBezTo>
                  <a:cubicBezTo>
                    <a:pt x="14108" y="17573"/>
                    <a:pt x="14076" y="17601"/>
                    <a:pt x="14046" y="17629"/>
                  </a:cubicBezTo>
                  <a:cubicBezTo>
                    <a:pt x="13820" y="17836"/>
                    <a:pt x="13615" y="18069"/>
                    <a:pt x="13427" y="18312"/>
                  </a:cubicBezTo>
                  <a:cubicBezTo>
                    <a:pt x="13169" y="18644"/>
                    <a:pt x="12938" y="18995"/>
                    <a:pt x="12723" y="19358"/>
                  </a:cubicBezTo>
                  <a:cubicBezTo>
                    <a:pt x="12582" y="19595"/>
                    <a:pt x="12457" y="19840"/>
                    <a:pt x="12324" y="20084"/>
                  </a:cubicBezTo>
                  <a:cubicBezTo>
                    <a:pt x="12259" y="20202"/>
                    <a:pt x="12203" y="20325"/>
                    <a:pt x="12156" y="20444"/>
                  </a:cubicBezTo>
                  <a:cubicBezTo>
                    <a:pt x="12151" y="20295"/>
                    <a:pt x="12145" y="20140"/>
                    <a:pt x="12134" y="19987"/>
                  </a:cubicBezTo>
                  <a:cubicBezTo>
                    <a:pt x="12113" y="19711"/>
                    <a:pt x="12085" y="19437"/>
                    <a:pt x="12044" y="19164"/>
                  </a:cubicBezTo>
                  <a:cubicBezTo>
                    <a:pt x="11994" y="18823"/>
                    <a:pt x="11934" y="18480"/>
                    <a:pt x="11817" y="18151"/>
                  </a:cubicBezTo>
                  <a:cubicBezTo>
                    <a:pt x="11750" y="17961"/>
                    <a:pt x="11666" y="17780"/>
                    <a:pt x="11522" y="17627"/>
                  </a:cubicBezTo>
                  <a:cubicBezTo>
                    <a:pt x="11442" y="17543"/>
                    <a:pt x="11331" y="17507"/>
                    <a:pt x="11225" y="17507"/>
                  </a:cubicBezTo>
                  <a:cubicBezTo>
                    <a:pt x="11136" y="17507"/>
                    <a:pt x="11049" y="17532"/>
                    <a:pt x="10988" y="17575"/>
                  </a:cubicBezTo>
                  <a:cubicBezTo>
                    <a:pt x="10880" y="17651"/>
                    <a:pt x="10802" y="17748"/>
                    <a:pt x="10735" y="17855"/>
                  </a:cubicBezTo>
                  <a:cubicBezTo>
                    <a:pt x="10595" y="18084"/>
                    <a:pt x="10513" y="18334"/>
                    <a:pt x="10444" y="18590"/>
                  </a:cubicBezTo>
                  <a:cubicBezTo>
                    <a:pt x="10360" y="18903"/>
                    <a:pt x="10306" y="19222"/>
                    <a:pt x="10266" y="19541"/>
                  </a:cubicBezTo>
                  <a:cubicBezTo>
                    <a:pt x="10250" y="19670"/>
                    <a:pt x="10231" y="19804"/>
                    <a:pt x="10227" y="19929"/>
                  </a:cubicBezTo>
                  <a:cubicBezTo>
                    <a:pt x="10134" y="19681"/>
                    <a:pt x="10035" y="19431"/>
                    <a:pt x="9929" y="19181"/>
                  </a:cubicBezTo>
                  <a:cubicBezTo>
                    <a:pt x="9671" y="18556"/>
                    <a:pt x="9382" y="17944"/>
                    <a:pt x="9059" y="17349"/>
                  </a:cubicBezTo>
                  <a:cubicBezTo>
                    <a:pt x="8815" y="16901"/>
                    <a:pt x="8548" y="16470"/>
                    <a:pt x="8237" y="16066"/>
                  </a:cubicBezTo>
                  <a:cubicBezTo>
                    <a:pt x="8009" y="15769"/>
                    <a:pt x="7759" y="15495"/>
                    <a:pt x="7457" y="15271"/>
                  </a:cubicBezTo>
                  <a:cubicBezTo>
                    <a:pt x="7224" y="15099"/>
                    <a:pt x="6977" y="14954"/>
                    <a:pt x="6673" y="14954"/>
                  </a:cubicBezTo>
                  <a:lnTo>
                    <a:pt x="6673" y="14948"/>
                  </a:lnTo>
                  <a:lnTo>
                    <a:pt x="6440" y="14948"/>
                  </a:lnTo>
                  <a:lnTo>
                    <a:pt x="6440" y="14954"/>
                  </a:lnTo>
                  <a:lnTo>
                    <a:pt x="6438" y="14954"/>
                  </a:lnTo>
                  <a:cubicBezTo>
                    <a:pt x="6166" y="14957"/>
                    <a:pt x="5944" y="15075"/>
                    <a:pt x="5761" y="15267"/>
                  </a:cubicBezTo>
                  <a:cubicBezTo>
                    <a:pt x="5582" y="15452"/>
                    <a:pt x="5474" y="15679"/>
                    <a:pt x="5392" y="15918"/>
                  </a:cubicBezTo>
                  <a:cubicBezTo>
                    <a:pt x="5237" y="16379"/>
                    <a:pt x="5198" y="16862"/>
                    <a:pt x="5183" y="17342"/>
                  </a:cubicBezTo>
                  <a:cubicBezTo>
                    <a:pt x="5173" y="17713"/>
                    <a:pt x="5190" y="18084"/>
                    <a:pt x="5218" y="18452"/>
                  </a:cubicBezTo>
                  <a:cubicBezTo>
                    <a:pt x="5239" y="18739"/>
                    <a:pt x="5265" y="19024"/>
                    <a:pt x="5302" y="19308"/>
                  </a:cubicBezTo>
                  <a:cubicBezTo>
                    <a:pt x="5371" y="19883"/>
                    <a:pt x="5468" y="20457"/>
                    <a:pt x="5578" y="21028"/>
                  </a:cubicBezTo>
                  <a:cubicBezTo>
                    <a:pt x="5651" y="21409"/>
                    <a:pt x="5733" y="21789"/>
                    <a:pt x="5821" y="22166"/>
                  </a:cubicBezTo>
                  <a:cubicBezTo>
                    <a:pt x="5880" y="22407"/>
                    <a:pt x="5929" y="22653"/>
                    <a:pt x="6007" y="22892"/>
                  </a:cubicBezTo>
                  <a:cubicBezTo>
                    <a:pt x="5961" y="22774"/>
                    <a:pt x="5910" y="22659"/>
                    <a:pt x="5856" y="22545"/>
                  </a:cubicBezTo>
                  <a:cubicBezTo>
                    <a:pt x="5739" y="22300"/>
                    <a:pt x="5619" y="22058"/>
                    <a:pt x="5492" y="21819"/>
                  </a:cubicBezTo>
                  <a:cubicBezTo>
                    <a:pt x="5371" y="21595"/>
                    <a:pt x="5248" y="21373"/>
                    <a:pt x="5110" y="21159"/>
                  </a:cubicBezTo>
                  <a:cubicBezTo>
                    <a:pt x="4953" y="20918"/>
                    <a:pt x="4789" y="20681"/>
                    <a:pt x="4595" y="20468"/>
                  </a:cubicBezTo>
                  <a:cubicBezTo>
                    <a:pt x="4436" y="20293"/>
                    <a:pt x="4263" y="20133"/>
                    <a:pt x="4045" y="20034"/>
                  </a:cubicBezTo>
                  <a:cubicBezTo>
                    <a:pt x="3953" y="19991"/>
                    <a:pt x="3859" y="19966"/>
                    <a:pt x="3762" y="19966"/>
                  </a:cubicBezTo>
                  <a:cubicBezTo>
                    <a:pt x="3713" y="19966"/>
                    <a:pt x="3663" y="19972"/>
                    <a:pt x="3612" y="19987"/>
                  </a:cubicBezTo>
                  <a:cubicBezTo>
                    <a:pt x="3405" y="20045"/>
                    <a:pt x="3237" y="20198"/>
                    <a:pt x="3246" y="20498"/>
                  </a:cubicBezTo>
                  <a:lnTo>
                    <a:pt x="3246" y="20508"/>
                  </a:lnTo>
                  <a:cubicBezTo>
                    <a:pt x="3244" y="20517"/>
                    <a:pt x="3237" y="20526"/>
                    <a:pt x="3235" y="20532"/>
                  </a:cubicBezTo>
                  <a:lnTo>
                    <a:pt x="3235" y="20754"/>
                  </a:lnTo>
                  <a:cubicBezTo>
                    <a:pt x="3237" y="20765"/>
                    <a:pt x="3244" y="20776"/>
                    <a:pt x="3246" y="20787"/>
                  </a:cubicBezTo>
                  <a:lnTo>
                    <a:pt x="3246" y="20819"/>
                  </a:lnTo>
                  <a:cubicBezTo>
                    <a:pt x="3246" y="21099"/>
                    <a:pt x="3321" y="21362"/>
                    <a:pt x="3401" y="21623"/>
                  </a:cubicBezTo>
                  <a:cubicBezTo>
                    <a:pt x="3604" y="22274"/>
                    <a:pt x="3879" y="22892"/>
                    <a:pt x="4175" y="23504"/>
                  </a:cubicBezTo>
                  <a:cubicBezTo>
                    <a:pt x="4410" y="23989"/>
                    <a:pt x="4658" y="24470"/>
                    <a:pt x="4918" y="24944"/>
                  </a:cubicBezTo>
                  <a:lnTo>
                    <a:pt x="3927" y="24925"/>
                  </a:lnTo>
                  <a:lnTo>
                    <a:pt x="0" y="30076"/>
                  </a:lnTo>
                  <a:lnTo>
                    <a:pt x="31469" y="33753"/>
                  </a:lnTo>
                  <a:lnTo>
                    <a:pt x="32262" y="33087"/>
                  </a:lnTo>
                  <a:lnTo>
                    <a:pt x="32264" y="33087"/>
                  </a:lnTo>
                  <a:lnTo>
                    <a:pt x="32264" y="33084"/>
                  </a:lnTo>
                  <a:lnTo>
                    <a:pt x="41114" y="25666"/>
                  </a:lnTo>
                  <a:lnTo>
                    <a:pt x="39452" y="25629"/>
                  </a:lnTo>
                  <a:cubicBezTo>
                    <a:pt x="39978" y="24703"/>
                    <a:pt x="40420" y="23534"/>
                    <a:pt x="39530" y="23237"/>
                  </a:cubicBezTo>
                  <a:cubicBezTo>
                    <a:pt x="39310" y="23164"/>
                    <a:pt x="39059" y="23132"/>
                    <a:pt x="38788" y="23132"/>
                  </a:cubicBezTo>
                  <a:cubicBezTo>
                    <a:pt x="37171" y="23132"/>
                    <a:pt x="34883" y="24259"/>
                    <a:pt x="34883" y="24259"/>
                  </a:cubicBezTo>
                  <a:cubicBezTo>
                    <a:pt x="34883" y="24259"/>
                    <a:pt x="36881" y="21338"/>
                    <a:pt x="35469" y="20662"/>
                  </a:cubicBezTo>
                  <a:cubicBezTo>
                    <a:pt x="35355" y="20607"/>
                    <a:pt x="35229" y="20581"/>
                    <a:pt x="35094" y="20581"/>
                  </a:cubicBezTo>
                  <a:cubicBezTo>
                    <a:pt x="33564" y="20581"/>
                    <a:pt x="30883" y="23834"/>
                    <a:pt x="30883" y="23834"/>
                  </a:cubicBezTo>
                  <a:cubicBezTo>
                    <a:pt x="30883" y="23834"/>
                    <a:pt x="31881" y="21987"/>
                    <a:pt x="31469" y="21674"/>
                  </a:cubicBezTo>
                  <a:cubicBezTo>
                    <a:pt x="31444" y="21656"/>
                    <a:pt x="31415" y="21647"/>
                    <a:pt x="31381" y="21647"/>
                  </a:cubicBezTo>
                  <a:cubicBezTo>
                    <a:pt x="30847" y="21647"/>
                    <a:pt x="29234" y="23834"/>
                    <a:pt x="29234" y="23834"/>
                  </a:cubicBezTo>
                  <a:cubicBezTo>
                    <a:pt x="29234" y="23834"/>
                    <a:pt x="28662" y="19521"/>
                    <a:pt x="27776" y="19521"/>
                  </a:cubicBezTo>
                  <a:cubicBezTo>
                    <a:pt x="27763" y="19521"/>
                    <a:pt x="27751" y="19522"/>
                    <a:pt x="27738" y="19524"/>
                  </a:cubicBezTo>
                  <a:cubicBezTo>
                    <a:pt x="27199" y="19599"/>
                    <a:pt x="26831" y="21103"/>
                    <a:pt x="26622" y="22317"/>
                  </a:cubicBezTo>
                  <a:cubicBezTo>
                    <a:pt x="26367" y="22030"/>
                    <a:pt x="26036" y="21799"/>
                    <a:pt x="25615" y="21649"/>
                  </a:cubicBezTo>
                  <a:cubicBezTo>
                    <a:pt x="25254" y="21518"/>
                    <a:pt x="24896" y="21459"/>
                    <a:pt x="24546" y="21459"/>
                  </a:cubicBezTo>
                  <a:cubicBezTo>
                    <a:pt x="24330" y="21459"/>
                    <a:pt x="24118" y="21482"/>
                    <a:pt x="23910" y="21524"/>
                  </a:cubicBezTo>
                  <a:lnTo>
                    <a:pt x="23979" y="19095"/>
                  </a:lnTo>
                  <a:lnTo>
                    <a:pt x="24087" y="19075"/>
                  </a:lnTo>
                  <a:lnTo>
                    <a:pt x="24141" y="19077"/>
                  </a:lnTo>
                  <a:cubicBezTo>
                    <a:pt x="24143" y="19056"/>
                    <a:pt x="24154" y="18873"/>
                    <a:pt x="24152" y="18625"/>
                  </a:cubicBezTo>
                  <a:lnTo>
                    <a:pt x="27592" y="17500"/>
                  </a:lnTo>
                  <a:lnTo>
                    <a:pt x="27495" y="16648"/>
                  </a:lnTo>
                  <a:lnTo>
                    <a:pt x="24111" y="17993"/>
                  </a:lnTo>
                  <a:cubicBezTo>
                    <a:pt x="24072" y="17666"/>
                    <a:pt x="23990" y="17349"/>
                    <a:pt x="23839" y="17161"/>
                  </a:cubicBezTo>
                  <a:cubicBezTo>
                    <a:pt x="24900" y="16801"/>
                    <a:pt x="25997" y="16082"/>
                    <a:pt x="26975" y="14775"/>
                  </a:cubicBezTo>
                  <a:cubicBezTo>
                    <a:pt x="26975" y="14775"/>
                    <a:pt x="27044" y="14780"/>
                    <a:pt x="27152" y="14780"/>
                  </a:cubicBezTo>
                  <a:cubicBezTo>
                    <a:pt x="27206" y="14780"/>
                    <a:pt x="27270" y="14779"/>
                    <a:pt x="27339" y="14775"/>
                  </a:cubicBezTo>
                  <a:cubicBezTo>
                    <a:pt x="27421" y="14795"/>
                    <a:pt x="27508" y="14806"/>
                    <a:pt x="27600" y="14806"/>
                  </a:cubicBezTo>
                  <a:cubicBezTo>
                    <a:pt x="27691" y="14806"/>
                    <a:pt x="27786" y="14795"/>
                    <a:pt x="27885" y="14773"/>
                  </a:cubicBezTo>
                  <a:lnTo>
                    <a:pt x="27870" y="14707"/>
                  </a:lnTo>
                  <a:cubicBezTo>
                    <a:pt x="28225" y="14614"/>
                    <a:pt x="28508" y="14418"/>
                    <a:pt x="28322" y="13993"/>
                  </a:cubicBezTo>
                  <a:cubicBezTo>
                    <a:pt x="28225" y="13773"/>
                    <a:pt x="28018" y="13579"/>
                    <a:pt x="27762" y="13420"/>
                  </a:cubicBezTo>
                  <a:cubicBezTo>
                    <a:pt x="27749" y="13364"/>
                    <a:pt x="27712" y="13314"/>
                    <a:pt x="27658" y="13280"/>
                  </a:cubicBezTo>
                  <a:cubicBezTo>
                    <a:pt x="27533" y="13200"/>
                    <a:pt x="27344" y="13131"/>
                    <a:pt x="27152" y="13077"/>
                  </a:cubicBezTo>
                  <a:cubicBezTo>
                    <a:pt x="27721" y="12340"/>
                    <a:pt x="28751" y="10928"/>
                    <a:pt x="28499" y="10730"/>
                  </a:cubicBezTo>
                  <a:cubicBezTo>
                    <a:pt x="28480" y="10715"/>
                    <a:pt x="28458" y="10708"/>
                    <a:pt x="28434" y="10708"/>
                  </a:cubicBezTo>
                  <a:cubicBezTo>
                    <a:pt x="28019" y="10708"/>
                    <a:pt x="26859" y="12795"/>
                    <a:pt x="26859" y="12795"/>
                  </a:cubicBezTo>
                  <a:cubicBezTo>
                    <a:pt x="26859" y="12795"/>
                    <a:pt x="27980" y="10754"/>
                    <a:pt x="27626" y="10648"/>
                  </a:cubicBezTo>
                  <a:cubicBezTo>
                    <a:pt x="27620" y="10646"/>
                    <a:pt x="27613" y="10645"/>
                    <a:pt x="27606" y="10645"/>
                  </a:cubicBezTo>
                  <a:cubicBezTo>
                    <a:pt x="27332" y="10645"/>
                    <a:pt x="26764" y="12161"/>
                    <a:pt x="26492" y="12933"/>
                  </a:cubicBezTo>
                  <a:cubicBezTo>
                    <a:pt x="26488" y="12933"/>
                    <a:pt x="26482" y="12931"/>
                    <a:pt x="26480" y="12931"/>
                  </a:cubicBezTo>
                  <a:lnTo>
                    <a:pt x="26469" y="13000"/>
                  </a:lnTo>
                  <a:cubicBezTo>
                    <a:pt x="26404" y="12994"/>
                    <a:pt x="26341" y="12992"/>
                    <a:pt x="26279" y="12992"/>
                  </a:cubicBezTo>
                  <a:cubicBezTo>
                    <a:pt x="25885" y="12992"/>
                    <a:pt x="25572" y="13103"/>
                    <a:pt x="25490" y="13364"/>
                  </a:cubicBezTo>
                  <a:cubicBezTo>
                    <a:pt x="25253" y="14118"/>
                    <a:pt x="25917" y="14426"/>
                    <a:pt x="25917" y="14426"/>
                  </a:cubicBezTo>
                  <a:cubicBezTo>
                    <a:pt x="25917" y="14426"/>
                    <a:pt x="24339" y="16383"/>
                    <a:pt x="21256" y="16383"/>
                  </a:cubicBezTo>
                  <a:cubicBezTo>
                    <a:pt x="20829" y="16383"/>
                    <a:pt x="20373" y="16346"/>
                    <a:pt x="19889" y="16260"/>
                  </a:cubicBezTo>
                  <a:lnTo>
                    <a:pt x="20147" y="15898"/>
                  </a:lnTo>
                  <a:cubicBezTo>
                    <a:pt x="19283" y="15670"/>
                    <a:pt x="18537" y="15560"/>
                    <a:pt x="17893" y="15541"/>
                  </a:cubicBezTo>
                  <a:lnTo>
                    <a:pt x="18509" y="14767"/>
                  </a:lnTo>
                  <a:cubicBezTo>
                    <a:pt x="18509" y="14767"/>
                    <a:pt x="26865" y="13267"/>
                    <a:pt x="27010" y="10532"/>
                  </a:cubicBezTo>
                  <a:cubicBezTo>
                    <a:pt x="27085" y="9152"/>
                    <a:pt x="26068" y="7357"/>
                    <a:pt x="25040" y="5913"/>
                  </a:cubicBezTo>
                  <a:lnTo>
                    <a:pt x="25033" y="5396"/>
                  </a:lnTo>
                  <a:lnTo>
                    <a:pt x="24669" y="5400"/>
                  </a:lnTo>
                  <a:cubicBezTo>
                    <a:pt x="24264" y="4863"/>
                    <a:pt x="23880" y="4398"/>
                    <a:pt x="23583" y="4051"/>
                  </a:cubicBezTo>
                  <a:lnTo>
                    <a:pt x="30749" y="1618"/>
                  </a:lnTo>
                  <a:cubicBezTo>
                    <a:pt x="30431" y="1159"/>
                    <a:pt x="29938" y="977"/>
                    <a:pt x="29356" y="977"/>
                  </a:cubicBezTo>
                  <a:cubicBezTo>
                    <a:pt x="27138" y="977"/>
                    <a:pt x="23632" y="3616"/>
                    <a:pt x="23632" y="3616"/>
                  </a:cubicBezTo>
                  <a:cubicBezTo>
                    <a:pt x="23632" y="3616"/>
                    <a:pt x="21950" y="0"/>
                    <a:pt x="18513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6"/>
            <p:cNvSpPr/>
            <p:nvPr/>
          </p:nvSpPr>
          <p:spPr>
            <a:xfrm>
              <a:off x="5634627" y="2887382"/>
              <a:ext cx="1049836" cy="787841"/>
            </a:xfrm>
            <a:custGeom>
              <a:avLst/>
              <a:gdLst/>
              <a:ahLst/>
              <a:cxnLst/>
              <a:rect l="l" t="t" r="r" b="b"/>
              <a:pathLst>
                <a:path w="15840" h="11887" extrusionOk="0">
                  <a:moveTo>
                    <a:pt x="2820" y="8063"/>
                  </a:moveTo>
                  <a:cubicBezTo>
                    <a:pt x="2831" y="8095"/>
                    <a:pt x="2840" y="8128"/>
                    <a:pt x="2852" y="8158"/>
                  </a:cubicBezTo>
                  <a:cubicBezTo>
                    <a:pt x="2853" y="8166"/>
                    <a:pt x="2857" y="8172"/>
                    <a:pt x="2860" y="8180"/>
                  </a:cubicBezTo>
                  <a:lnTo>
                    <a:pt x="2860" y="8180"/>
                  </a:lnTo>
                  <a:cubicBezTo>
                    <a:pt x="2857" y="8173"/>
                    <a:pt x="2853" y="8167"/>
                    <a:pt x="2852" y="8161"/>
                  </a:cubicBezTo>
                  <a:cubicBezTo>
                    <a:pt x="2842" y="8127"/>
                    <a:pt x="2827" y="8096"/>
                    <a:pt x="2820" y="8063"/>
                  </a:cubicBezTo>
                  <a:close/>
                  <a:moveTo>
                    <a:pt x="3445" y="1"/>
                  </a:moveTo>
                  <a:cubicBezTo>
                    <a:pt x="3443" y="1"/>
                    <a:pt x="3440" y="1"/>
                    <a:pt x="3438" y="1"/>
                  </a:cubicBezTo>
                  <a:lnTo>
                    <a:pt x="3208" y="1"/>
                  </a:lnTo>
                  <a:cubicBezTo>
                    <a:pt x="2934" y="3"/>
                    <a:pt x="2716" y="121"/>
                    <a:pt x="2531" y="313"/>
                  </a:cubicBezTo>
                  <a:cubicBezTo>
                    <a:pt x="2350" y="499"/>
                    <a:pt x="2242" y="725"/>
                    <a:pt x="2162" y="966"/>
                  </a:cubicBezTo>
                  <a:cubicBezTo>
                    <a:pt x="2005" y="1425"/>
                    <a:pt x="1964" y="1908"/>
                    <a:pt x="1951" y="2391"/>
                  </a:cubicBezTo>
                  <a:cubicBezTo>
                    <a:pt x="1940" y="2762"/>
                    <a:pt x="1960" y="3132"/>
                    <a:pt x="1985" y="3501"/>
                  </a:cubicBezTo>
                  <a:cubicBezTo>
                    <a:pt x="2007" y="3785"/>
                    <a:pt x="2035" y="4072"/>
                    <a:pt x="2070" y="4354"/>
                  </a:cubicBezTo>
                  <a:cubicBezTo>
                    <a:pt x="2141" y="4934"/>
                    <a:pt x="2238" y="5505"/>
                    <a:pt x="2348" y="6076"/>
                  </a:cubicBezTo>
                  <a:cubicBezTo>
                    <a:pt x="2421" y="6456"/>
                    <a:pt x="2501" y="6835"/>
                    <a:pt x="2589" y="7212"/>
                  </a:cubicBezTo>
                  <a:cubicBezTo>
                    <a:pt x="2646" y="7449"/>
                    <a:pt x="2694" y="7691"/>
                    <a:pt x="2770" y="7923"/>
                  </a:cubicBezTo>
                  <a:lnTo>
                    <a:pt x="2770" y="7923"/>
                  </a:lnTo>
                  <a:cubicBezTo>
                    <a:pt x="2726" y="7812"/>
                    <a:pt x="2676" y="7703"/>
                    <a:pt x="2626" y="7596"/>
                  </a:cubicBezTo>
                  <a:cubicBezTo>
                    <a:pt x="2509" y="7350"/>
                    <a:pt x="2391" y="7107"/>
                    <a:pt x="2261" y="6867"/>
                  </a:cubicBezTo>
                  <a:cubicBezTo>
                    <a:pt x="2143" y="6643"/>
                    <a:pt x="2016" y="6423"/>
                    <a:pt x="1878" y="6210"/>
                  </a:cubicBezTo>
                  <a:cubicBezTo>
                    <a:pt x="1723" y="5969"/>
                    <a:pt x="1559" y="5732"/>
                    <a:pt x="1365" y="5518"/>
                  </a:cubicBezTo>
                  <a:cubicBezTo>
                    <a:pt x="1205" y="5344"/>
                    <a:pt x="1033" y="5184"/>
                    <a:pt x="815" y="5085"/>
                  </a:cubicBezTo>
                  <a:cubicBezTo>
                    <a:pt x="721" y="5042"/>
                    <a:pt x="625" y="5015"/>
                    <a:pt x="527" y="5015"/>
                  </a:cubicBezTo>
                  <a:cubicBezTo>
                    <a:pt x="478" y="5015"/>
                    <a:pt x="430" y="5021"/>
                    <a:pt x="380" y="5035"/>
                  </a:cubicBezTo>
                  <a:cubicBezTo>
                    <a:pt x="173" y="5096"/>
                    <a:pt x="7" y="5249"/>
                    <a:pt x="13" y="5548"/>
                  </a:cubicBezTo>
                  <a:cubicBezTo>
                    <a:pt x="1" y="5656"/>
                    <a:pt x="11" y="5764"/>
                    <a:pt x="13" y="5872"/>
                  </a:cubicBezTo>
                  <a:cubicBezTo>
                    <a:pt x="13" y="6147"/>
                    <a:pt x="89" y="6415"/>
                    <a:pt x="171" y="6676"/>
                  </a:cubicBezTo>
                  <a:cubicBezTo>
                    <a:pt x="373" y="7326"/>
                    <a:pt x="647" y="7945"/>
                    <a:pt x="945" y="8557"/>
                  </a:cubicBezTo>
                  <a:cubicBezTo>
                    <a:pt x="1197" y="9085"/>
                    <a:pt x="1466" y="9605"/>
                    <a:pt x="1753" y="10117"/>
                  </a:cubicBezTo>
                  <a:cubicBezTo>
                    <a:pt x="1953" y="10475"/>
                    <a:pt x="2156" y="10833"/>
                    <a:pt x="2367" y="11186"/>
                  </a:cubicBezTo>
                  <a:cubicBezTo>
                    <a:pt x="2391" y="11230"/>
                    <a:pt x="2421" y="11249"/>
                    <a:pt x="2468" y="11253"/>
                  </a:cubicBezTo>
                  <a:cubicBezTo>
                    <a:pt x="2647" y="11275"/>
                    <a:pt x="2824" y="11279"/>
                    <a:pt x="3003" y="11290"/>
                  </a:cubicBezTo>
                  <a:cubicBezTo>
                    <a:pt x="3305" y="11305"/>
                    <a:pt x="3602" y="11322"/>
                    <a:pt x="3904" y="11340"/>
                  </a:cubicBezTo>
                  <a:cubicBezTo>
                    <a:pt x="4201" y="11359"/>
                    <a:pt x="4501" y="11376"/>
                    <a:pt x="4798" y="11391"/>
                  </a:cubicBezTo>
                  <a:cubicBezTo>
                    <a:pt x="5106" y="11408"/>
                    <a:pt x="5410" y="11426"/>
                    <a:pt x="5714" y="11443"/>
                  </a:cubicBezTo>
                  <a:cubicBezTo>
                    <a:pt x="6012" y="11458"/>
                    <a:pt x="6311" y="11477"/>
                    <a:pt x="6609" y="11495"/>
                  </a:cubicBezTo>
                  <a:cubicBezTo>
                    <a:pt x="6917" y="11510"/>
                    <a:pt x="7221" y="11529"/>
                    <a:pt x="7525" y="11544"/>
                  </a:cubicBezTo>
                  <a:cubicBezTo>
                    <a:pt x="7822" y="11562"/>
                    <a:pt x="8122" y="11581"/>
                    <a:pt x="8419" y="11596"/>
                  </a:cubicBezTo>
                  <a:cubicBezTo>
                    <a:pt x="8721" y="11613"/>
                    <a:pt x="9020" y="11630"/>
                    <a:pt x="9322" y="11648"/>
                  </a:cubicBezTo>
                  <a:cubicBezTo>
                    <a:pt x="9624" y="11663"/>
                    <a:pt x="9928" y="11682"/>
                    <a:pt x="10229" y="11699"/>
                  </a:cubicBezTo>
                  <a:cubicBezTo>
                    <a:pt x="10531" y="11715"/>
                    <a:pt x="10831" y="11732"/>
                    <a:pt x="11132" y="11749"/>
                  </a:cubicBezTo>
                  <a:cubicBezTo>
                    <a:pt x="11430" y="11768"/>
                    <a:pt x="11727" y="11786"/>
                    <a:pt x="12027" y="11801"/>
                  </a:cubicBezTo>
                  <a:cubicBezTo>
                    <a:pt x="12329" y="11818"/>
                    <a:pt x="12628" y="11835"/>
                    <a:pt x="12930" y="11852"/>
                  </a:cubicBezTo>
                  <a:cubicBezTo>
                    <a:pt x="13247" y="11868"/>
                    <a:pt x="13566" y="11872"/>
                    <a:pt x="13887" y="11883"/>
                  </a:cubicBezTo>
                  <a:lnTo>
                    <a:pt x="14070" y="11883"/>
                  </a:lnTo>
                  <a:cubicBezTo>
                    <a:pt x="14073" y="11883"/>
                    <a:pt x="14075" y="11883"/>
                    <a:pt x="14078" y="11883"/>
                  </a:cubicBezTo>
                  <a:cubicBezTo>
                    <a:pt x="14091" y="11883"/>
                    <a:pt x="14105" y="11880"/>
                    <a:pt x="14118" y="11880"/>
                  </a:cubicBezTo>
                  <a:cubicBezTo>
                    <a:pt x="14128" y="11880"/>
                    <a:pt x="14138" y="11882"/>
                    <a:pt x="14148" y="11887"/>
                  </a:cubicBezTo>
                  <a:lnTo>
                    <a:pt x="14161" y="11887"/>
                  </a:lnTo>
                  <a:cubicBezTo>
                    <a:pt x="14169" y="11883"/>
                    <a:pt x="14180" y="11878"/>
                    <a:pt x="14189" y="11874"/>
                  </a:cubicBezTo>
                  <a:cubicBezTo>
                    <a:pt x="14217" y="11861"/>
                    <a:pt x="14234" y="11833"/>
                    <a:pt x="14249" y="11809"/>
                  </a:cubicBezTo>
                  <a:cubicBezTo>
                    <a:pt x="14298" y="11734"/>
                    <a:pt x="14346" y="11659"/>
                    <a:pt x="14393" y="11581"/>
                  </a:cubicBezTo>
                  <a:cubicBezTo>
                    <a:pt x="14730" y="11027"/>
                    <a:pt x="15040" y="10462"/>
                    <a:pt x="15311" y="9874"/>
                  </a:cubicBezTo>
                  <a:cubicBezTo>
                    <a:pt x="15460" y="9555"/>
                    <a:pt x="15594" y="9227"/>
                    <a:pt x="15702" y="8891"/>
                  </a:cubicBezTo>
                  <a:cubicBezTo>
                    <a:pt x="15775" y="8661"/>
                    <a:pt x="15839" y="8426"/>
                    <a:pt x="15833" y="8178"/>
                  </a:cubicBezTo>
                  <a:cubicBezTo>
                    <a:pt x="15837" y="8154"/>
                    <a:pt x="15827" y="8132"/>
                    <a:pt x="15839" y="8111"/>
                  </a:cubicBezTo>
                  <a:lnTo>
                    <a:pt x="15839" y="7749"/>
                  </a:lnTo>
                  <a:cubicBezTo>
                    <a:pt x="15827" y="7729"/>
                    <a:pt x="15837" y="7712"/>
                    <a:pt x="15839" y="7693"/>
                  </a:cubicBezTo>
                  <a:cubicBezTo>
                    <a:pt x="15833" y="7602"/>
                    <a:pt x="15831" y="7512"/>
                    <a:pt x="15790" y="7428"/>
                  </a:cubicBezTo>
                  <a:cubicBezTo>
                    <a:pt x="15704" y="7245"/>
                    <a:pt x="15561" y="7124"/>
                    <a:pt x="15374" y="7057"/>
                  </a:cubicBezTo>
                  <a:cubicBezTo>
                    <a:pt x="15177" y="6986"/>
                    <a:pt x="14977" y="6957"/>
                    <a:pt x="14774" y="6957"/>
                  </a:cubicBezTo>
                  <a:cubicBezTo>
                    <a:pt x="14646" y="6957"/>
                    <a:pt x="14517" y="6969"/>
                    <a:pt x="14387" y="6988"/>
                  </a:cubicBezTo>
                  <a:cubicBezTo>
                    <a:pt x="13977" y="7053"/>
                    <a:pt x="13592" y="7197"/>
                    <a:pt x="13221" y="7374"/>
                  </a:cubicBezTo>
                  <a:cubicBezTo>
                    <a:pt x="12663" y="7641"/>
                    <a:pt x="12148" y="7973"/>
                    <a:pt x="11660" y="8346"/>
                  </a:cubicBezTo>
                  <a:cubicBezTo>
                    <a:pt x="11585" y="8404"/>
                    <a:pt x="11505" y="8458"/>
                    <a:pt x="11443" y="8529"/>
                  </a:cubicBezTo>
                  <a:lnTo>
                    <a:pt x="11441" y="8533"/>
                  </a:lnTo>
                  <a:lnTo>
                    <a:pt x="11436" y="8533"/>
                  </a:lnTo>
                  <a:cubicBezTo>
                    <a:pt x="11484" y="8484"/>
                    <a:pt x="11505" y="8419"/>
                    <a:pt x="11533" y="8361"/>
                  </a:cubicBezTo>
                  <a:cubicBezTo>
                    <a:pt x="11684" y="8066"/>
                    <a:pt x="11824" y="7770"/>
                    <a:pt x="11960" y="7469"/>
                  </a:cubicBezTo>
                  <a:cubicBezTo>
                    <a:pt x="12158" y="7025"/>
                    <a:pt x="12348" y="6574"/>
                    <a:pt x="12523" y="6115"/>
                  </a:cubicBezTo>
                  <a:cubicBezTo>
                    <a:pt x="12719" y="5607"/>
                    <a:pt x="12895" y="5089"/>
                    <a:pt x="13027" y="4561"/>
                  </a:cubicBezTo>
                  <a:cubicBezTo>
                    <a:pt x="13154" y="4055"/>
                    <a:pt x="13255" y="3544"/>
                    <a:pt x="13212" y="3012"/>
                  </a:cubicBezTo>
                  <a:cubicBezTo>
                    <a:pt x="13199" y="2835"/>
                    <a:pt x="13165" y="2662"/>
                    <a:pt x="13085" y="2501"/>
                  </a:cubicBezTo>
                  <a:cubicBezTo>
                    <a:pt x="12999" y="2322"/>
                    <a:pt x="12870" y="2184"/>
                    <a:pt x="12684" y="2106"/>
                  </a:cubicBezTo>
                  <a:cubicBezTo>
                    <a:pt x="12526" y="2043"/>
                    <a:pt x="12367" y="2014"/>
                    <a:pt x="12209" y="2014"/>
                  </a:cubicBezTo>
                  <a:cubicBezTo>
                    <a:pt x="12035" y="2014"/>
                    <a:pt x="11861" y="2049"/>
                    <a:pt x="11688" y="2111"/>
                  </a:cubicBezTo>
                  <a:cubicBezTo>
                    <a:pt x="11354" y="2231"/>
                    <a:pt x="11074" y="2438"/>
                    <a:pt x="10816" y="2675"/>
                  </a:cubicBezTo>
                  <a:cubicBezTo>
                    <a:pt x="10589" y="2887"/>
                    <a:pt x="10385" y="3117"/>
                    <a:pt x="10195" y="3361"/>
                  </a:cubicBezTo>
                  <a:cubicBezTo>
                    <a:pt x="9936" y="3695"/>
                    <a:pt x="9708" y="4044"/>
                    <a:pt x="9492" y="4406"/>
                  </a:cubicBezTo>
                  <a:cubicBezTo>
                    <a:pt x="9350" y="4643"/>
                    <a:pt x="9223" y="4889"/>
                    <a:pt x="9094" y="5130"/>
                  </a:cubicBezTo>
                  <a:cubicBezTo>
                    <a:pt x="9029" y="5251"/>
                    <a:pt x="8973" y="5374"/>
                    <a:pt x="8923" y="5492"/>
                  </a:cubicBezTo>
                  <a:cubicBezTo>
                    <a:pt x="8921" y="5346"/>
                    <a:pt x="8912" y="5191"/>
                    <a:pt x="8902" y="5033"/>
                  </a:cubicBezTo>
                  <a:cubicBezTo>
                    <a:pt x="8880" y="4759"/>
                    <a:pt x="8854" y="4484"/>
                    <a:pt x="8813" y="4212"/>
                  </a:cubicBezTo>
                  <a:cubicBezTo>
                    <a:pt x="8762" y="3869"/>
                    <a:pt x="8703" y="3527"/>
                    <a:pt x="8587" y="3199"/>
                  </a:cubicBezTo>
                  <a:cubicBezTo>
                    <a:pt x="8520" y="3007"/>
                    <a:pt x="8434" y="2824"/>
                    <a:pt x="8290" y="2673"/>
                  </a:cubicBezTo>
                  <a:cubicBezTo>
                    <a:pt x="8211" y="2590"/>
                    <a:pt x="8100" y="2554"/>
                    <a:pt x="7993" y="2554"/>
                  </a:cubicBezTo>
                  <a:cubicBezTo>
                    <a:pt x="7904" y="2554"/>
                    <a:pt x="7818" y="2579"/>
                    <a:pt x="7757" y="2621"/>
                  </a:cubicBezTo>
                  <a:cubicBezTo>
                    <a:pt x="7650" y="2695"/>
                    <a:pt x="7572" y="2794"/>
                    <a:pt x="7503" y="2902"/>
                  </a:cubicBezTo>
                  <a:cubicBezTo>
                    <a:pt x="7361" y="3128"/>
                    <a:pt x="7281" y="3382"/>
                    <a:pt x="7212" y="3639"/>
                  </a:cubicBezTo>
                  <a:cubicBezTo>
                    <a:pt x="7130" y="3951"/>
                    <a:pt x="7076" y="4268"/>
                    <a:pt x="7035" y="4589"/>
                  </a:cubicBezTo>
                  <a:cubicBezTo>
                    <a:pt x="7018" y="4721"/>
                    <a:pt x="7001" y="4850"/>
                    <a:pt x="6994" y="4977"/>
                  </a:cubicBezTo>
                  <a:cubicBezTo>
                    <a:pt x="6904" y="4729"/>
                    <a:pt x="6800" y="4479"/>
                    <a:pt x="6699" y="4227"/>
                  </a:cubicBezTo>
                  <a:cubicBezTo>
                    <a:pt x="6440" y="3600"/>
                    <a:pt x="6154" y="2988"/>
                    <a:pt x="5828" y="2395"/>
                  </a:cubicBezTo>
                  <a:cubicBezTo>
                    <a:pt x="5585" y="1949"/>
                    <a:pt x="5320" y="1518"/>
                    <a:pt x="5007" y="1113"/>
                  </a:cubicBezTo>
                  <a:cubicBezTo>
                    <a:pt x="4777" y="818"/>
                    <a:pt x="4527" y="542"/>
                    <a:pt x="4225" y="320"/>
                  </a:cubicBezTo>
                  <a:cubicBezTo>
                    <a:pt x="3996" y="144"/>
                    <a:pt x="3750" y="1"/>
                    <a:pt x="3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6"/>
            <p:cNvSpPr/>
            <p:nvPr/>
          </p:nvSpPr>
          <p:spPr>
            <a:xfrm>
              <a:off x="7002410" y="3189742"/>
              <a:ext cx="1142624" cy="485483"/>
            </a:xfrm>
            <a:custGeom>
              <a:avLst/>
              <a:gdLst/>
              <a:ahLst/>
              <a:cxnLst/>
              <a:rect l="l" t="t" r="r" b="b"/>
              <a:pathLst>
                <a:path w="17240" h="7325" extrusionOk="0">
                  <a:moveTo>
                    <a:pt x="3956" y="1"/>
                  </a:moveTo>
                  <a:cubicBezTo>
                    <a:pt x="3944" y="1"/>
                    <a:pt x="3931" y="2"/>
                    <a:pt x="3918" y="4"/>
                  </a:cubicBezTo>
                  <a:cubicBezTo>
                    <a:pt x="3009" y="129"/>
                    <a:pt x="2589" y="4314"/>
                    <a:pt x="2589" y="4314"/>
                  </a:cubicBezTo>
                  <a:cubicBezTo>
                    <a:pt x="2589" y="4314"/>
                    <a:pt x="2102" y="3223"/>
                    <a:pt x="1262" y="3223"/>
                  </a:cubicBezTo>
                  <a:cubicBezTo>
                    <a:pt x="1178" y="3223"/>
                    <a:pt x="1091" y="3234"/>
                    <a:pt x="1000" y="3258"/>
                  </a:cubicBezTo>
                  <a:cubicBezTo>
                    <a:pt x="0" y="3519"/>
                    <a:pt x="2177" y="7040"/>
                    <a:pt x="2177" y="7040"/>
                  </a:cubicBezTo>
                  <a:lnTo>
                    <a:pt x="14826" y="7325"/>
                  </a:lnTo>
                  <a:cubicBezTo>
                    <a:pt x="14826" y="7325"/>
                    <a:pt x="17240" y="4232"/>
                    <a:pt x="15710" y="3717"/>
                  </a:cubicBezTo>
                  <a:cubicBezTo>
                    <a:pt x="15491" y="3644"/>
                    <a:pt x="15239" y="3612"/>
                    <a:pt x="14969" y="3612"/>
                  </a:cubicBezTo>
                  <a:cubicBezTo>
                    <a:pt x="13351" y="3612"/>
                    <a:pt x="11063" y="4739"/>
                    <a:pt x="11063" y="4739"/>
                  </a:cubicBezTo>
                  <a:cubicBezTo>
                    <a:pt x="11063" y="4739"/>
                    <a:pt x="13061" y="1820"/>
                    <a:pt x="11649" y="1142"/>
                  </a:cubicBezTo>
                  <a:cubicBezTo>
                    <a:pt x="11535" y="1087"/>
                    <a:pt x="11409" y="1061"/>
                    <a:pt x="11274" y="1061"/>
                  </a:cubicBezTo>
                  <a:cubicBezTo>
                    <a:pt x="9744" y="1061"/>
                    <a:pt x="7061" y="4314"/>
                    <a:pt x="7061" y="4314"/>
                  </a:cubicBezTo>
                  <a:cubicBezTo>
                    <a:pt x="7061" y="4314"/>
                    <a:pt x="8061" y="2467"/>
                    <a:pt x="7649" y="2154"/>
                  </a:cubicBezTo>
                  <a:cubicBezTo>
                    <a:pt x="7625" y="2136"/>
                    <a:pt x="7595" y="2127"/>
                    <a:pt x="7561" y="2127"/>
                  </a:cubicBezTo>
                  <a:cubicBezTo>
                    <a:pt x="7027" y="2127"/>
                    <a:pt x="5412" y="4314"/>
                    <a:pt x="5412" y="4314"/>
                  </a:cubicBezTo>
                  <a:cubicBezTo>
                    <a:pt x="5412" y="4314"/>
                    <a:pt x="4842" y="1"/>
                    <a:pt x="39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6"/>
            <p:cNvSpPr/>
            <p:nvPr/>
          </p:nvSpPr>
          <p:spPr>
            <a:xfrm>
              <a:off x="5423199" y="3548040"/>
              <a:ext cx="2725397" cy="584899"/>
            </a:xfrm>
            <a:custGeom>
              <a:avLst/>
              <a:gdLst/>
              <a:ahLst/>
              <a:cxnLst/>
              <a:rect l="l" t="t" r="r" b="b"/>
              <a:pathLst>
                <a:path w="41121" h="8825" extrusionOk="0">
                  <a:moveTo>
                    <a:pt x="3930" y="1"/>
                  </a:moveTo>
                  <a:lnTo>
                    <a:pt x="1" y="5152"/>
                  </a:lnTo>
                  <a:lnTo>
                    <a:pt x="31474" y="8824"/>
                  </a:lnTo>
                  <a:lnTo>
                    <a:pt x="41121" y="736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6"/>
            <p:cNvSpPr/>
            <p:nvPr/>
          </p:nvSpPr>
          <p:spPr>
            <a:xfrm>
              <a:off x="5510952" y="3803873"/>
              <a:ext cx="2055464" cy="285060"/>
            </a:xfrm>
            <a:custGeom>
              <a:avLst/>
              <a:gdLst/>
              <a:ahLst/>
              <a:cxnLst/>
              <a:rect l="l" t="t" r="r" b="b"/>
              <a:pathLst>
                <a:path w="31013" h="4301" extrusionOk="0">
                  <a:moveTo>
                    <a:pt x="63" y="1"/>
                  </a:moveTo>
                  <a:lnTo>
                    <a:pt x="0" y="527"/>
                  </a:lnTo>
                  <a:lnTo>
                    <a:pt x="30947" y="4301"/>
                  </a:lnTo>
                  <a:lnTo>
                    <a:pt x="31012" y="377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6"/>
            <p:cNvSpPr/>
            <p:nvPr/>
          </p:nvSpPr>
          <p:spPr>
            <a:xfrm>
              <a:off x="5687451" y="3557783"/>
              <a:ext cx="2314013" cy="153896"/>
            </a:xfrm>
            <a:custGeom>
              <a:avLst/>
              <a:gdLst/>
              <a:ahLst/>
              <a:cxnLst/>
              <a:rect l="l" t="t" r="r" b="b"/>
              <a:pathLst>
                <a:path w="34914" h="2322" extrusionOk="0">
                  <a:moveTo>
                    <a:pt x="29" y="0"/>
                  </a:moveTo>
                  <a:lnTo>
                    <a:pt x="1" y="531"/>
                  </a:lnTo>
                  <a:lnTo>
                    <a:pt x="34886" y="2322"/>
                  </a:lnTo>
                  <a:lnTo>
                    <a:pt x="34914" y="179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6"/>
            <p:cNvSpPr/>
            <p:nvPr/>
          </p:nvSpPr>
          <p:spPr>
            <a:xfrm>
              <a:off x="6203559" y="2170852"/>
              <a:ext cx="426893" cy="473752"/>
            </a:xfrm>
            <a:custGeom>
              <a:avLst/>
              <a:gdLst/>
              <a:ahLst/>
              <a:cxnLst/>
              <a:rect l="l" t="t" r="r" b="b"/>
              <a:pathLst>
                <a:path w="6441" h="7148" extrusionOk="0">
                  <a:moveTo>
                    <a:pt x="6441" y="1"/>
                  </a:moveTo>
                  <a:lnTo>
                    <a:pt x="794" y="1766"/>
                  </a:lnTo>
                  <a:lnTo>
                    <a:pt x="1" y="6913"/>
                  </a:lnTo>
                  <a:lnTo>
                    <a:pt x="4736" y="7148"/>
                  </a:lnTo>
                  <a:lnTo>
                    <a:pt x="6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6"/>
            <p:cNvSpPr/>
            <p:nvPr/>
          </p:nvSpPr>
          <p:spPr>
            <a:xfrm>
              <a:off x="6082402" y="2122138"/>
              <a:ext cx="1140702" cy="877315"/>
            </a:xfrm>
            <a:custGeom>
              <a:avLst/>
              <a:gdLst/>
              <a:ahLst/>
              <a:cxnLst/>
              <a:rect l="l" t="t" r="r" b="b"/>
              <a:pathLst>
                <a:path w="17211" h="13237" extrusionOk="0">
                  <a:moveTo>
                    <a:pt x="13064" y="1"/>
                  </a:moveTo>
                  <a:lnTo>
                    <a:pt x="7271" y="1676"/>
                  </a:lnTo>
                  <a:lnTo>
                    <a:pt x="6152" y="6587"/>
                  </a:lnTo>
                  <a:lnTo>
                    <a:pt x="5624" y="5762"/>
                  </a:lnTo>
                  <a:lnTo>
                    <a:pt x="5271" y="7174"/>
                  </a:lnTo>
                  <a:cubicBezTo>
                    <a:pt x="4682" y="6628"/>
                    <a:pt x="3946" y="6409"/>
                    <a:pt x="3231" y="6409"/>
                  </a:cubicBezTo>
                  <a:cubicBezTo>
                    <a:pt x="1556" y="6409"/>
                    <a:pt x="1" y="7614"/>
                    <a:pt x="743" y="8646"/>
                  </a:cubicBezTo>
                  <a:cubicBezTo>
                    <a:pt x="1095" y="9136"/>
                    <a:pt x="1674" y="9299"/>
                    <a:pt x="2288" y="9299"/>
                  </a:cubicBezTo>
                  <a:cubicBezTo>
                    <a:pt x="3517" y="9299"/>
                    <a:pt x="4889" y="8646"/>
                    <a:pt x="4889" y="8646"/>
                  </a:cubicBezTo>
                  <a:lnTo>
                    <a:pt x="4889" y="8646"/>
                  </a:lnTo>
                  <a:cubicBezTo>
                    <a:pt x="4387" y="11053"/>
                    <a:pt x="5772" y="11436"/>
                    <a:pt x="6704" y="11436"/>
                  </a:cubicBezTo>
                  <a:cubicBezTo>
                    <a:pt x="7140" y="11436"/>
                    <a:pt x="7478" y="11353"/>
                    <a:pt x="7478" y="11353"/>
                  </a:cubicBezTo>
                  <a:lnTo>
                    <a:pt x="7478" y="11353"/>
                  </a:lnTo>
                  <a:lnTo>
                    <a:pt x="6329" y="13236"/>
                  </a:lnTo>
                  <a:lnTo>
                    <a:pt x="7066" y="13236"/>
                  </a:lnTo>
                  <a:lnTo>
                    <a:pt x="8566" y="11353"/>
                  </a:lnTo>
                  <a:cubicBezTo>
                    <a:pt x="8566" y="11353"/>
                    <a:pt x="16918" y="9853"/>
                    <a:pt x="17067" y="7118"/>
                  </a:cubicBezTo>
                  <a:cubicBezTo>
                    <a:pt x="17211" y="4383"/>
                    <a:pt x="13064" y="1"/>
                    <a:pt x="13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6"/>
            <p:cNvSpPr/>
            <p:nvPr/>
          </p:nvSpPr>
          <p:spPr>
            <a:xfrm>
              <a:off x="6554038" y="2584293"/>
              <a:ext cx="181136" cy="226802"/>
            </a:xfrm>
            <a:custGeom>
              <a:avLst/>
              <a:gdLst/>
              <a:ahLst/>
              <a:cxnLst/>
              <a:rect l="l" t="t" r="r" b="b"/>
              <a:pathLst>
                <a:path w="2733" h="3422" extrusionOk="0">
                  <a:moveTo>
                    <a:pt x="1689" y="0"/>
                  </a:moveTo>
                  <a:cubicBezTo>
                    <a:pt x="1689" y="0"/>
                    <a:pt x="92" y="1293"/>
                    <a:pt x="32" y="2440"/>
                  </a:cubicBezTo>
                  <a:cubicBezTo>
                    <a:pt x="0" y="3102"/>
                    <a:pt x="396" y="3421"/>
                    <a:pt x="957" y="3421"/>
                  </a:cubicBezTo>
                  <a:cubicBezTo>
                    <a:pt x="1234" y="3421"/>
                    <a:pt x="1551" y="3343"/>
                    <a:pt x="1877" y="3190"/>
                  </a:cubicBezTo>
                  <a:lnTo>
                    <a:pt x="1692" y="2410"/>
                  </a:lnTo>
                  <a:lnTo>
                    <a:pt x="2733" y="1244"/>
                  </a:lnTo>
                  <a:cubicBezTo>
                    <a:pt x="1808" y="1224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6"/>
            <p:cNvSpPr/>
            <p:nvPr/>
          </p:nvSpPr>
          <p:spPr>
            <a:xfrm>
              <a:off x="6548736" y="2572695"/>
              <a:ext cx="256428" cy="244034"/>
            </a:xfrm>
            <a:custGeom>
              <a:avLst/>
              <a:gdLst/>
              <a:ahLst/>
              <a:cxnLst/>
              <a:rect l="l" t="t" r="r" b="b"/>
              <a:pathLst>
                <a:path w="3869" h="3682" extrusionOk="0">
                  <a:moveTo>
                    <a:pt x="1845" y="1"/>
                  </a:moveTo>
                  <a:lnTo>
                    <a:pt x="1718" y="104"/>
                  </a:lnTo>
                  <a:cubicBezTo>
                    <a:pt x="1651" y="158"/>
                    <a:pt x="88" y="1438"/>
                    <a:pt x="30" y="2611"/>
                  </a:cubicBezTo>
                  <a:cubicBezTo>
                    <a:pt x="0" y="3165"/>
                    <a:pt x="256" y="3430"/>
                    <a:pt x="474" y="3550"/>
                  </a:cubicBezTo>
                  <a:cubicBezTo>
                    <a:pt x="636" y="3639"/>
                    <a:pt x="828" y="3682"/>
                    <a:pt x="1039" y="3682"/>
                  </a:cubicBezTo>
                  <a:cubicBezTo>
                    <a:pt x="1474" y="3682"/>
                    <a:pt x="1994" y="3501"/>
                    <a:pt x="2489" y="3162"/>
                  </a:cubicBezTo>
                  <a:lnTo>
                    <a:pt x="2388" y="3016"/>
                  </a:lnTo>
                  <a:cubicBezTo>
                    <a:pt x="1926" y="3337"/>
                    <a:pt x="1434" y="3510"/>
                    <a:pt x="1034" y="3510"/>
                  </a:cubicBezTo>
                  <a:cubicBezTo>
                    <a:pt x="853" y="3510"/>
                    <a:pt x="692" y="3475"/>
                    <a:pt x="560" y="3402"/>
                  </a:cubicBezTo>
                  <a:cubicBezTo>
                    <a:pt x="308" y="3262"/>
                    <a:pt x="185" y="2992"/>
                    <a:pt x="205" y="2624"/>
                  </a:cubicBezTo>
                  <a:cubicBezTo>
                    <a:pt x="250" y="1708"/>
                    <a:pt x="1343" y="669"/>
                    <a:pt x="1709" y="345"/>
                  </a:cubicBezTo>
                  <a:cubicBezTo>
                    <a:pt x="1767" y="623"/>
                    <a:pt x="1931" y="1180"/>
                    <a:pt x="2392" y="1410"/>
                  </a:cubicBezTo>
                  <a:cubicBezTo>
                    <a:pt x="2527" y="1477"/>
                    <a:pt x="2675" y="1511"/>
                    <a:pt x="2837" y="1511"/>
                  </a:cubicBezTo>
                  <a:cubicBezTo>
                    <a:pt x="3137" y="1511"/>
                    <a:pt x="3483" y="1395"/>
                    <a:pt x="3869" y="1162"/>
                  </a:cubicBezTo>
                  <a:lnTo>
                    <a:pt x="3776" y="1011"/>
                  </a:lnTo>
                  <a:cubicBezTo>
                    <a:pt x="3421" y="1226"/>
                    <a:pt x="3108" y="1334"/>
                    <a:pt x="2841" y="1334"/>
                  </a:cubicBezTo>
                  <a:cubicBezTo>
                    <a:pt x="2706" y="1334"/>
                    <a:pt x="2583" y="1306"/>
                    <a:pt x="2472" y="1251"/>
                  </a:cubicBezTo>
                  <a:cubicBezTo>
                    <a:pt x="1948" y="988"/>
                    <a:pt x="1862" y="173"/>
                    <a:pt x="1862" y="167"/>
                  </a:cubicBezTo>
                  <a:lnTo>
                    <a:pt x="18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6"/>
            <p:cNvSpPr/>
            <p:nvPr/>
          </p:nvSpPr>
          <p:spPr>
            <a:xfrm>
              <a:off x="6557153" y="2722151"/>
              <a:ext cx="76749" cy="24059"/>
            </a:xfrm>
            <a:custGeom>
              <a:avLst/>
              <a:gdLst/>
              <a:ahLst/>
              <a:cxnLst/>
              <a:rect l="l" t="t" r="r" b="b"/>
              <a:pathLst>
                <a:path w="1158" h="363" extrusionOk="0">
                  <a:moveTo>
                    <a:pt x="78" y="0"/>
                  </a:moveTo>
                  <a:lnTo>
                    <a:pt x="0" y="274"/>
                  </a:lnTo>
                  <a:lnTo>
                    <a:pt x="1158" y="36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6"/>
            <p:cNvSpPr/>
            <p:nvPr/>
          </p:nvSpPr>
          <p:spPr>
            <a:xfrm>
              <a:off x="6613556" y="2567856"/>
              <a:ext cx="84040" cy="27174"/>
            </a:xfrm>
            <a:custGeom>
              <a:avLst/>
              <a:gdLst/>
              <a:ahLst/>
              <a:cxnLst/>
              <a:rect l="l" t="t" r="r" b="b"/>
              <a:pathLst>
                <a:path w="1268" h="410" extrusionOk="0">
                  <a:moveTo>
                    <a:pt x="867" y="0"/>
                  </a:moveTo>
                  <a:cubicBezTo>
                    <a:pt x="381" y="0"/>
                    <a:pt x="0" y="410"/>
                    <a:pt x="0" y="410"/>
                  </a:cubicBezTo>
                  <a:cubicBezTo>
                    <a:pt x="210" y="240"/>
                    <a:pt x="472" y="196"/>
                    <a:pt x="688" y="196"/>
                  </a:cubicBezTo>
                  <a:cubicBezTo>
                    <a:pt x="922" y="196"/>
                    <a:pt x="1102" y="248"/>
                    <a:pt x="1102" y="248"/>
                  </a:cubicBezTo>
                  <a:lnTo>
                    <a:pt x="1268" y="99"/>
                  </a:lnTo>
                  <a:cubicBezTo>
                    <a:pt x="1130" y="28"/>
                    <a:pt x="995" y="0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6"/>
            <p:cNvSpPr/>
            <p:nvPr/>
          </p:nvSpPr>
          <p:spPr>
            <a:xfrm>
              <a:off x="6834991" y="2462541"/>
              <a:ext cx="131163" cy="164633"/>
            </a:xfrm>
            <a:custGeom>
              <a:avLst/>
              <a:gdLst/>
              <a:ahLst/>
              <a:cxnLst/>
              <a:rect l="l" t="t" r="r" b="b"/>
              <a:pathLst>
                <a:path w="1979" h="2484" extrusionOk="0">
                  <a:moveTo>
                    <a:pt x="918" y="1"/>
                  </a:moveTo>
                  <a:lnTo>
                    <a:pt x="793" y="126"/>
                  </a:lnTo>
                  <a:cubicBezTo>
                    <a:pt x="800" y="130"/>
                    <a:pt x="1246" y="594"/>
                    <a:pt x="774" y="1676"/>
                  </a:cubicBezTo>
                  <a:lnTo>
                    <a:pt x="666" y="1919"/>
                  </a:lnTo>
                  <a:lnTo>
                    <a:pt x="899" y="1785"/>
                  </a:lnTo>
                  <a:cubicBezTo>
                    <a:pt x="1099" y="1670"/>
                    <a:pt x="1452" y="1510"/>
                    <a:pt x="1652" y="1510"/>
                  </a:cubicBezTo>
                  <a:cubicBezTo>
                    <a:pt x="1680" y="1510"/>
                    <a:pt x="1705" y="1513"/>
                    <a:pt x="1727" y="1520"/>
                  </a:cubicBezTo>
                  <a:cubicBezTo>
                    <a:pt x="1752" y="1529"/>
                    <a:pt x="1770" y="1546"/>
                    <a:pt x="1780" y="1568"/>
                  </a:cubicBezTo>
                  <a:cubicBezTo>
                    <a:pt x="1785" y="1579"/>
                    <a:pt x="1783" y="1626"/>
                    <a:pt x="1716" y="1714"/>
                  </a:cubicBezTo>
                  <a:cubicBezTo>
                    <a:pt x="1528" y="1967"/>
                    <a:pt x="1008" y="2310"/>
                    <a:pt x="602" y="2310"/>
                  </a:cubicBezTo>
                  <a:cubicBezTo>
                    <a:pt x="575" y="2310"/>
                    <a:pt x="548" y="2308"/>
                    <a:pt x="522" y="2305"/>
                  </a:cubicBezTo>
                  <a:cubicBezTo>
                    <a:pt x="349" y="2283"/>
                    <a:pt x="231" y="2193"/>
                    <a:pt x="162" y="2025"/>
                  </a:cubicBezTo>
                  <a:lnTo>
                    <a:pt x="0" y="2092"/>
                  </a:lnTo>
                  <a:cubicBezTo>
                    <a:pt x="93" y="2316"/>
                    <a:pt x="270" y="2451"/>
                    <a:pt x="502" y="2477"/>
                  </a:cubicBezTo>
                  <a:cubicBezTo>
                    <a:pt x="535" y="2479"/>
                    <a:pt x="567" y="2484"/>
                    <a:pt x="599" y="2484"/>
                  </a:cubicBezTo>
                  <a:cubicBezTo>
                    <a:pt x="1069" y="2484"/>
                    <a:pt x="1645" y="2107"/>
                    <a:pt x="1858" y="1826"/>
                  </a:cubicBezTo>
                  <a:cubicBezTo>
                    <a:pt x="1953" y="1697"/>
                    <a:pt x="1979" y="1589"/>
                    <a:pt x="1942" y="1499"/>
                  </a:cubicBezTo>
                  <a:cubicBezTo>
                    <a:pt x="1912" y="1432"/>
                    <a:pt x="1858" y="1380"/>
                    <a:pt x="1783" y="1357"/>
                  </a:cubicBezTo>
                  <a:cubicBezTo>
                    <a:pt x="1744" y="1344"/>
                    <a:pt x="1700" y="1338"/>
                    <a:pt x="1654" y="1338"/>
                  </a:cubicBezTo>
                  <a:cubicBezTo>
                    <a:pt x="1457" y="1338"/>
                    <a:pt x="1204" y="1439"/>
                    <a:pt x="1026" y="1525"/>
                  </a:cubicBezTo>
                  <a:cubicBezTo>
                    <a:pt x="1388" y="492"/>
                    <a:pt x="940" y="22"/>
                    <a:pt x="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6"/>
            <p:cNvSpPr/>
            <p:nvPr/>
          </p:nvSpPr>
          <p:spPr>
            <a:xfrm>
              <a:off x="6683214" y="2424630"/>
              <a:ext cx="186836" cy="168610"/>
            </a:xfrm>
            <a:custGeom>
              <a:avLst/>
              <a:gdLst/>
              <a:ahLst/>
              <a:cxnLst/>
              <a:rect l="l" t="t" r="r" b="b"/>
              <a:pathLst>
                <a:path w="2819" h="2544" extrusionOk="0">
                  <a:moveTo>
                    <a:pt x="2684" y="1"/>
                  </a:moveTo>
                  <a:cubicBezTo>
                    <a:pt x="2606" y="1"/>
                    <a:pt x="2502" y="48"/>
                    <a:pt x="2508" y="116"/>
                  </a:cubicBezTo>
                  <a:cubicBezTo>
                    <a:pt x="2555" y="799"/>
                    <a:pt x="2562" y="1855"/>
                    <a:pt x="1937" y="2306"/>
                  </a:cubicBezTo>
                  <a:cubicBezTo>
                    <a:pt x="1811" y="2397"/>
                    <a:pt x="1687" y="2437"/>
                    <a:pt x="1567" y="2437"/>
                  </a:cubicBezTo>
                  <a:cubicBezTo>
                    <a:pt x="858" y="2437"/>
                    <a:pt x="297" y="1023"/>
                    <a:pt x="260" y="523"/>
                  </a:cubicBezTo>
                  <a:cubicBezTo>
                    <a:pt x="258" y="489"/>
                    <a:pt x="224" y="475"/>
                    <a:pt x="182" y="475"/>
                  </a:cubicBezTo>
                  <a:cubicBezTo>
                    <a:pt x="105" y="475"/>
                    <a:pt x="0" y="522"/>
                    <a:pt x="6" y="590"/>
                  </a:cubicBezTo>
                  <a:cubicBezTo>
                    <a:pt x="68" y="1407"/>
                    <a:pt x="664" y="2544"/>
                    <a:pt x="1567" y="2544"/>
                  </a:cubicBezTo>
                  <a:cubicBezTo>
                    <a:pt x="1664" y="2544"/>
                    <a:pt x="1765" y="2530"/>
                    <a:pt x="1870" y="2502"/>
                  </a:cubicBezTo>
                  <a:cubicBezTo>
                    <a:pt x="2810" y="2248"/>
                    <a:pt x="2818" y="804"/>
                    <a:pt x="2764" y="49"/>
                  </a:cubicBezTo>
                  <a:cubicBezTo>
                    <a:pt x="2761" y="15"/>
                    <a:pt x="2727" y="1"/>
                    <a:pt x="2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6"/>
            <p:cNvSpPr/>
            <p:nvPr/>
          </p:nvSpPr>
          <p:spPr>
            <a:xfrm>
              <a:off x="6906837" y="2362660"/>
              <a:ext cx="186770" cy="168743"/>
            </a:xfrm>
            <a:custGeom>
              <a:avLst/>
              <a:gdLst/>
              <a:ahLst/>
              <a:cxnLst/>
              <a:rect l="l" t="t" r="r" b="b"/>
              <a:pathLst>
                <a:path w="2818" h="2546" extrusionOk="0">
                  <a:moveTo>
                    <a:pt x="2684" y="0"/>
                  </a:moveTo>
                  <a:cubicBezTo>
                    <a:pt x="2606" y="0"/>
                    <a:pt x="2501" y="48"/>
                    <a:pt x="2507" y="116"/>
                  </a:cubicBezTo>
                  <a:cubicBezTo>
                    <a:pt x="2554" y="801"/>
                    <a:pt x="2561" y="1857"/>
                    <a:pt x="1936" y="2305"/>
                  </a:cubicBezTo>
                  <a:cubicBezTo>
                    <a:pt x="1810" y="2397"/>
                    <a:pt x="1686" y="2437"/>
                    <a:pt x="1566" y="2437"/>
                  </a:cubicBezTo>
                  <a:cubicBezTo>
                    <a:pt x="857" y="2437"/>
                    <a:pt x="296" y="1023"/>
                    <a:pt x="259" y="523"/>
                  </a:cubicBezTo>
                  <a:cubicBezTo>
                    <a:pt x="257" y="489"/>
                    <a:pt x="224" y="474"/>
                    <a:pt x="181" y="474"/>
                  </a:cubicBezTo>
                  <a:cubicBezTo>
                    <a:pt x="105" y="474"/>
                    <a:pt x="0" y="522"/>
                    <a:pt x="5" y="590"/>
                  </a:cubicBezTo>
                  <a:cubicBezTo>
                    <a:pt x="67" y="1405"/>
                    <a:pt x="663" y="2545"/>
                    <a:pt x="1566" y="2545"/>
                  </a:cubicBezTo>
                  <a:cubicBezTo>
                    <a:pt x="1664" y="2545"/>
                    <a:pt x="1765" y="2532"/>
                    <a:pt x="1869" y="2504"/>
                  </a:cubicBezTo>
                  <a:cubicBezTo>
                    <a:pt x="2809" y="2247"/>
                    <a:pt x="2817" y="803"/>
                    <a:pt x="2763" y="49"/>
                  </a:cubicBezTo>
                  <a:cubicBezTo>
                    <a:pt x="2761" y="15"/>
                    <a:pt x="2727" y="0"/>
                    <a:pt x="2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6"/>
            <p:cNvSpPr/>
            <p:nvPr/>
          </p:nvSpPr>
          <p:spPr>
            <a:xfrm>
              <a:off x="6650141" y="2302612"/>
              <a:ext cx="201749" cy="142033"/>
            </a:xfrm>
            <a:custGeom>
              <a:avLst/>
              <a:gdLst/>
              <a:ahLst/>
              <a:cxnLst/>
              <a:rect l="l" t="t" r="r" b="b"/>
              <a:pathLst>
                <a:path w="3044" h="2143" extrusionOk="0">
                  <a:moveTo>
                    <a:pt x="2696" y="0"/>
                  </a:moveTo>
                  <a:lnTo>
                    <a:pt x="0" y="1528"/>
                  </a:lnTo>
                  <a:lnTo>
                    <a:pt x="347" y="2142"/>
                  </a:lnTo>
                  <a:lnTo>
                    <a:pt x="3043" y="612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6"/>
            <p:cNvSpPr/>
            <p:nvPr/>
          </p:nvSpPr>
          <p:spPr>
            <a:xfrm>
              <a:off x="6873963" y="2253567"/>
              <a:ext cx="209172" cy="50371"/>
            </a:xfrm>
            <a:custGeom>
              <a:avLst/>
              <a:gdLst/>
              <a:ahLst/>
              <a:cxnLst/>
              <a:rect l="l" t="t" r="r" b="b"/>
              <a:pathLst>
                <a:path w="3156" h="760" extrusionOk="0">
                  <a:moveTo>
                    <a:pt x="3143" y="1"/>
                  </a:moveTo>
                  <a:lnTo>
                    <a:pt x="1" y="55"/>
                  </a:lnTo>
                  <a:lnTo>
                    <a:pt x="16" y="759"/>
                  </a:lnTo>
                  <a:lnTo>
                    <a:pt x="3156" y="706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6"/>
            <p:cNvSpPr/>
            <p:nvPr/>
          </p:nvSpPr>
          <p:spPr>
            <a:xfrm>
              <a:off x="6133171" y="2605568"/>
              <a:ext cx="217059" cy="104122"/>
            </a:xfrm>
            <a:custGeom>
              <a:avLst/>
              <a:gdLst/>
              <a:ahLst/>
              <a:cxnLst/>
              <a:rect l="l" t="t" r="r" b="b"/>
              <a:pathLst>
                <a:path w="3275" h="1571" extrusionOk="0">
                  <a:moveTo>
                    <a:pt x="1884" y="0"/>
                  </a:moveTo>
                  <a:cubicBezTo>
                    <a:pt x="1749" y="0"/>
                    <a:pt x="1605" y="10"/>
                    <a:pt x="1455" y="31"/>
                  </a:cubicBezTo>
                  <a:cubicBezTo>
                    <a:pt x="356" y="181"/>
                    <a:pt x="0" y="1181"/>
                    <a:pt x="0" y="1181"/>
                  </a:cubicBezTo>
                  <a:cubicBezTo>
                    <a:pt x="610" y="361"/>
                    <a:pt x="1318" y="113"/>
                    <a:pt x="1891" y="113"/>
                  </a:cubicBezTo>
                  <a:cubicBezTo>
                    <a:pt x="2301" y="113"/>
                    <a:pt x="2643" y="240"/>
                    <a:pt x="2828" y="375"/>
                  </a:cubicBezTo>
                  <a:cubicBezTo>
                    <a:pt x="3274" y="699"/>
                    <a:pt x="2845" y="1418"/>
                    <a:pt x="2028" y="1459"/>
                  </a:cubicBezTo>
                  <a:cubicBezTo>
                    <a:pt x="2008" y="1460"/>
                    <a:pt x="1988" y="1461"/>
                    <a:pt x="1969" y="1461"/>
                  </a:cubicBezTo>
                  <a:cubicBezTo>
                    <a:pt x="1239" y="1461"/>
                    <a:pt x="1804" y="785"/>
                    <a:pt x="1804" y="785"/>
                  </a:cubicBezTo>
                  <a:lnTo>
                    <a:pt x="1804" y="785"/>
                  </a:lnTo>
                  <a:lnTo>
                    <a:pt x="985" y="1031"/>
                  </a:lnTo>
                  <a:lnTo>
                    <a:pt x="1578" y="936"/>
                  </a:lnTo>
                  <a:lnTo>
                    <a:pt x="1578" y="936"/>
                  </a:lnTo>
                  <a:cubicBezTo>
                    <a:pt x="1312" y="1397"/>
                    <a:pt x="1519" y="1570"/>
                    <a:pt x="1857" y="1570"/>
                  </a:cubicBezTo>
                  <a:cubicBezTo>
                    <a:pt x="2308" y="1570"/>
                    <a:pt x="2993" y="1261"/>
                    <a:pt x="3104" y="914"/>
                  </a:cubicBezTo>
                  <a:cubicBezTo>
                    <a:pt x="3271" y="391"/>
                    <a:pt x="2740" y="0"/>
                    <a:pt x="1884" y="0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6"/>
            <p:cNvSpPr/>
            <p:nvPr/>
          </p:nvSpPr>
          <p:spPr>
            <a:xfrm>
              <a:off x="6184007" y="1896064"/>
              <a:ext cx="1276969" cy="528298"/>
            </a:xfrm>
            <a:custGeom>
              <a:avLst/>
              <a:gdLst/>
              <a:ahLst/>
              <a:cxnLst/>
              <a:rect l="l" t="t" r="r" b="b"/>
              <a:pathLst>
                <a:path w="19267" h="7971" extrusionOk="0">
                  <a:moveTo>
                    <a:pt x="7027" y="0"/>
                  </a:moveTo>
                  <a:cubicBezTo>
                    <a:pt x="6376" y="0"/>
                    <a:pt x="5661" y="130"/>
                    <a:pt x="4882" y="440"/>
                  </a:cubicBezTo>
                  <a:cubicBezTo>
                    <a:pt x="1" y="2382"/>
                    <a:pt x="559" y="7970"/>
                    <a:pt x="559" y="7970"/>
                  </a:cubicBezTo>
                  <a:lnTo>
                    <a:pt x="19266" y="1617"/>
                  </a:lnTo>
                  <a:cubicBezTo>
                    <a:pt x="18949" y="1158"/>
                    <a:pt x="18455" y="976"/>
                    <a:pt x="17874" y="976"/>
                  </a:cubicBezTo>
                  <a:cubicBezTo>
                    <a:pt x="15656" y="976"/>
                    <a:pt x="12150" y="3617"/>
                    <a:pt x="12150" y="3617"/>
                  </a:cubicBezTo>
                  <a:cubicBezTo>
                    <a:pt x="12150" y="3617"/>
                    <a:pt x="10464" y="0"/>
                    <a:pt x="7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6"/>
            <p:cNvSpPr/>
            <p:nvPr/>
          </p:nvSpPr>
          <p:spPr>
            <a:xfrm>
              <a:off x="6487826" y="1881350"/>
              <a:ext cx="62235" cy="29493"/>
            </a:xfrm>
            <a:custGeom>
              <a:avLst/>
              <a:gdLst/>
              <a:ahLst/>
              <a:cxnLst/>
              <a:rect l="l" t="t" r="r" b="b"/>
              <a:pathLst>
                <a:path w="939" h="445" extrusionOk="0">
                  <a:moveTo>
                    <a:pt x="722" y="1"/>
                  </a:moveTo>
                  <a:cubicBezTo>
                    <a:pt x="635" y="1"/>
                    <a:pt x="526" y="20"/>
                    <a:pt x="413" y="58"/>
                  </a:cubicBezTo>
                  <a:cubicBezTo>
                    <a:pt x="169" y="138"/>
                    <a:pt x="1" y="278"/>
                    <a:pt x="29" y="371"/>
                  </a:cubicBezTo>
                  <a:cubicBezTo>
                    <a:pt x="46" y="419"/>
                    <a:pt x="117" y="444"/>
                    <a:pt x="217" y="444"/>
                  </a:cubicBezTo>
                  <a:cubicBezTo>
                    <a:pt x="304" y="444"/>
                    <a:pt x="412" y="425"/>
                    <a:pt x="525" y="386"/>
                  </a:cubicBezTo>
                  <a:cubicBezTo>
                    <a:pt x="768" y="306"/>
                    <a:pt x="938" y="166"/>
                    <a:pt x="908" y="73"/>
                  </a:cubicBezTo>
                  <a:cubicBezTo>
                    <a:pt x="891" y="25"/>
                    <a:pt x="820" y="1"/>
                    <a:pt x="722" y="1"/>
                  </a:cubicBezTo>
                  <a:close/>
                </a:path>
              </a:pathLst>
            </a:custGeom>
            <a:solidFill>
              <a:srgbClr val="AFE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6"/>
            <p:cNvSpPr/>
            <p:nvPr/>
          </p:nvSpPr>
          <p:spPr>
            <a:xfrm>
              <a:off x="6217610" y="2128301"/>
              <a:ext cx="767560" cy="267629"/>
            </a:xfrm>
            <a:custGeom>
              <a:avLst/>
              <a:gdLst/>
              <a:ahLst/>
              <a:cxnLst/>
              <a:rect l="l" t="t" r="r" b="b"/>
              <a:pathLst>
                <a:path w="11581" h="4038" extrusionOk="0">
                  <a:moveTo>
                    <a:pt x="11514" y="1"/>
                  </a:moveTo>
                  <a:lnTo>
                    <a:pt x="0" y="3837"/>
                  </a:lnTo>
                  <a:lnTo>
                    <a:pt x="67" y="4037"/>
                  </a:lnTo>
                  <a:lnTo>
                    <a:pt x="11580" y="199"/>
                  </a:lnTo>
                  <a:lnTo>
                    <a:pt x="115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6"/>
            <p:cNvSpPr/>
            <p:nvPr/>
          </p:nvSpPr>
          <p:spPr>
            <a:xfrm>
              <a:off x="6456543" y="1937355"/>
              <a:ext cx="67934" cy="335033"/>
            </a:xfrm>
            <a:custGeom>
              <a:avLst/>
              <a:gdLst/>
              <a:ahLst/>
              <a:cxnLst/>
              <a:rect l="l" t="t" r="r" b="b"/>
              <a:pathLst>
                <a:path w="1025" h="5055" extrusionOk="0">
                  <a:moveTo>
                    <a:pt x="824" y="0"/>
                  </a:moveTo>
                  <a:cubicBezTo>
                    <a:pt x="779" y="56"/>
                    <a:pt x="738" y="116"/>
                    <a:pt x="699" y="175"/>
                  </a:cubicBezTo>
                  <a:lnTo>
                    <a:pt x="874" y="293"/>
                  </a:lnTo>
                  <a:cubicBezTo>
                    <a:pt x="910" y="237"/>
                    <a:pt x="951" y="181"/>
                    <a:pt x="994" y="125"/>
                  </a:cubicBezTo>
                  <a:lnTo>
                    <a:pt x="824" y="0"/>
                  </a:lnTo>
                  <a:close/>
                  <a:moveTo>
                    <a:pt x="583" y="356"/>
                  </a:moveTo>
                  <a:cubicBezTo>
                    <a:pt x="544" y="420"/>
                    <a:pt x="510" y="483"/>
                    <a:pt x="475" y="543"/>
                  </a:cubicBezTo>
                  <a:lnTo>
                    <a:pt x="660" y="644"/>
                  </a:lnTo>
                  <a:cubicBezTo>
                    <a:pt x="693" y="584"/>
                    <a:pt x="725" y="526"/>
                    <a:pt x="764" y="466"/>
                  </a:cubicBezTo>
                  <a:lnTo>
                    <a:pt x="583" y="356"/>
                  </a:lnTo>
                  <a:close/>
                  <a:moveTo>
                    <a:pt x="378" y="735"/>
                  </a:moveTo>
                  <a:cubicBezTo>
                    <a:pt x="346" y="802"/>
                    <a:pt x="316" y="871"/>
                    <a:pt x="290" y="935"/>
                  </a:cubicBezTo>
                  <a:lnTo>
                    <a:pt x="484" y="1015"/>
                  </a:lnTo>
                  <a:cubicBezTo>
                    <a:pt x="510" y="953"/>
                    <a:pt x="538" y="888"/>
                    <a:pt x="570" y="828"/>
                  </a:cubicBezTo>
                  <a:lnTo>
                    <a:pt x="378" y="735"/>
                  </a:lnTo>
                  <a:close/>
                  <a:moveTo>
                    <a:pt x="214" y="1140"/>
                  </a:moveTo>
                  <a:cubicBezTo>
                    <a:pt x="188" y="1209"/>
                    <a:pt x="167" y="1280"/>
                    <a:pt x="150" y="1347"/>
                  </a:cubicBezTo>
                  <a:lnTo>
                    <a:pt x="350" y="1403"/>
                  </a:lnTo>
                  <a:cubicBezTo>
                    <a:pt x="367" y="1336"/>
                    <a:pt x="389" y="1272"/>
                    <a:pt x="413" y="1209"/>
                  </a:cubicBezTo>
                  <a:lnTo>
                    <a:pt x="214" y="1140"/>
                  </a:lnTo>
                  <a:close/>
                  <a:moveTo>
                    <a:pt x="91" y="1554"/>
                  </a:moveTo>
                  <a:cubicBezTo>
                    <a:pt x="76" y="1623"/>
                    <a:pt x="63" y="1696"/>
                    <a:pt x="53" y="1767"/>
                  </a:cubicBezTo>
                  <a:lnTo>
                    <a:pt x="259" y="1802"/>
                  </a:lnTo>
                  <a:cubicBezTo>
                    <a:pt x="272" y="1735"/>
                    <a:pt x="283" y="1668"/>
                    <a:pt x="300" y="1599"/>
                  </a:cubicBezTo>
                  <a:lnTo>
                    <a:pt x="91" y="1554"/>
                  </a:lnTo>
                  <a:close/>
                  <a:moveTo>
                    <a:pt x="25" y="1983"/>
                  </a:moveTo>
                  <a:cubicBezTo>
                    <a:pt x="16" y="2054"/>
                    <a:pt x="12" y="2127"/>
                    <a:pt x="9" y="2198"/>
                  </a:cubicBezTo>
                  <a:lnTo>
                    <a:pt x="219" y="2209"/>
                  </a:lnTo>
                  <a:cubicBezTo>
                    <a:pt x="221" y="2142"/>
                    <a:pt x="227" y="2073"/>
                    <a:pt x="236" y="2004"/>
                  </a:cubicBezTo>
                  <a:lnTo>
                    <a:pt x="25" y="1983"/>
                  </a:lnTo>
                  <a:close/>
                  <a:moveTo>
                    <a:pt x="1" y="2416"/>
                  </a:moveTo>
                  <a:cubicBezTo>
                    <a:pt x="3" y="2489"/>
                    <a:pt x="3" y="2563"/>
                    <a:pt x="9" y="2632"/>
                  </a:cubicBezTo>
                  <a:lnTo>
                    <a:pt x="216" y="2621"/>
                  </a:lnTo>
                  <a:cubicBezTo>
                    <a:pt x="214" y="2554"/>
                    <a:pt x="210" y="2487"/>
                    <a:pt x="210" y="2416"/>
                  </a:cubicBezTo>
                  <a:close/>
                  <a:moveTo>
                    <a:pt x="238" y="2823"/>
                  </a:moveTo>
                  <a:lnTo>
                    <a:pt x="27" y="2847"/>
                  </a:lnTo>
                  <a:cubicBezTo>
                    <a:pt x="35" y="2920"/>
                    <a:pt x="46" y="2994"/>
                    <a:pt x="57" y="3063"/>
                  </a:cubicBezTo>
                  <a:lnTo>
                    <a:pt x="264" y="3028"/>
                  </a:lnTo>
                  <a:cubicBezTo>
                    <a:pt x="253" y="2961"/>
                    <a:pt x="247" y="2892"/>
                    <a:pt x="238" y="2823"/>
                  </a:cubicBezTo>
                  <a:close/>
                  <a:moveTo>
                    <a:pt x="305" y="3233"/>
                  </a:moveTo>
                  <a:lnTo>
                    <a:pt x="98" y="3276"/>
                  </a:lnTo>
                  <a:cubicBezTo>
                    <a:pt x="111" y="3349"/>
                    <a:pt x="128" y="3418"/>
                    <a:pt x="145" y="3485"/>
                  </a:cubicBezTo>
                  <a:lnTo>
                    <a:pt x="354" y="3435"/>
                  </a:lnTo>
                  <a:cubicBezTo>
                    <a:pt x="335" y="3367"/>
                    <a:pt x="318" y="3300"/>
                    <a:pt x="305" y="3233"/>
                  </a:cubicBezTo>
                  <a:close/>
                  <a:moveTo>
                    <a:pt x="408" y="3632"/>
                  </a:moveTo>
                  <a:lnTo>
                    <a:pt x="206" y="3694"/>
                  </a:lnTo>
                  <a:cubicBezTo>
                    <a:pt x="227" y="3763"/>
                    <a:pt x="249" y="3830"/>
                    <a:pt x="272" y="3899"/>
                  </a:cubicBezTo>
                  <a:lnTo>
                    <a:pt x="473" y="3828"/>
                  </a:lnTo>
                  <a:cubicBezTo>
                    <a:pt x="451" y="3763"/>
                    <a:pt x="430" y="3698"/>
                    <a:pt x="408" y="3632"/>
                  </a:cubicBezTo>
                  <a:close/>
                  <a:moveTo>
                    <a:pt x="544" y="4020"/>
                  </a:moveTo>
                  <a:lnTo>
                    <a:pt x="348" y="4097"/>
                  </a:lnTo>
                  <a:cubicBezTo>
                    <a:pt x="376" y="4168"/>
                    <a:pt x="404" y="4235"/>
                    <a:pt x="432" y="4298"/>
                  </a:cubicBezTo>
                  <a:lnTo>
                    <a:pt x="626" y="4209"/>
                  </a:lnTo>
                  <a:cubicBezTo>
                    <a:pt x="598" y="4149"/>
                    <a:pt x="572" y="4086"/>
                    <a:pt x="544" y="4020"/>
                  </a:cubicBezTo>
                  <a:close/>
                  <a:moveTo>
                    <a:pt x="714" y="4397"/>
                  </a:moveTo>
                  <a:lnTo>
                    <a:pt x="527" y="4492"/>
                  </a:lnTo>
                  <a:cubicBezTo>
                    <a:pt x="561" y="4561"/>
                    <a:pt x="594" y="4625"/>
                    <a:pt x="626" y="4681"/>
                  </a:cubicBezTo>
                  <a:lnTo>
                    <a:pt x="811" y="4580"/>
                  </a:lnTo>
                  <a:cubicBezTo>
                    <a:pt x="779" y="4524"/>
                    <a:pt x="747" y="4464"/>
                    <a:pt x="714" y="4397"/>
                  </a:cubicBezTo>
                  <a:close/>
                  <a:moveTo>
                    <a:pt x="915" y="4761"/>
                  </a:moveTo>
                  <a:lnTo>
                    <a:pt x="734" y="4871"/>
                  </a:lnTo>
                  <a:cubicBezTo>
                    <a:pt x="807" y="4989"/>
                    <a:pt x="854" y="5054"/>
                    <a:pt x="854" y="5054"/>
                  </a:cubicBezTo>
                  <a:lnTo>
                    <a:pt x="1025" y="4929"/>
                  </a:lnTo>
                  <a:cubicBezTo>
                    <a:pt x="1025" y="4927"/>
                    <a:pt x="982" y="4869"/>
                    <a:pt x="915" y="4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6"/>
            <p:cNvSpPr/>
            <p:nvPr/>
          </p:nvSpPr>
          <p:spPr>
            <a:xfrm>
              <a:off x="6721722" y="1984744"/>
              <a:ext cx="91927" cy="142430"/>
            </a:xfrm>
            <a:custGeom>
              <a:avLst/>
              <a:gdLst/>
              <a:ahLst/>
              <a:cxnLst/>
              <a:rect l="l" t="t" r="r" b="b"/>
              <a:pathLst>
                <a:path w="1387" h="2149" extrusionOk="0">
                  <a:moveTo>
                    <a:pt x="539" y="195"/>
                  </a:moveTo>
                  <a:cubicBezTo>
                    <a:pt x="979" y="245"/>
                    <a:pt x="1204" y="529"/>
                    <a:pt x="1218" y="1001"/>
                  </a:cubicBezTo>
                  <a:cubicBezTo>
                    <a:pt x="1198" y="1345"/>
                    <a:pt x="1035" y="1643"/>
                    <a:pt x="761" y="1850"/>
                  </a:cubicBezTo>
                  <a:cubicBezTo>
                    <a:pt x="660" y="1926"/>
                    <a:pt x="573" y="1958"/>
                    <a:pt x="499" y="1958"/>
                  </a:cubicBezTo>
                  <a:cubicBezTo>
                    <a:pt x="263" y="1958"/>
                    <a:pt x="163" y="1632"/>
                    <a:pt x="207" y="1352"/>
                  </a:cubicBezTo>
                  <a:cubicBezTo>
                    <a:pt x="268" y="992"/>
                    <a:pt x="537" y="576"/>
                    <a:pt x="539" y="195"/>
                  </a:cubicBezTo>
                  <a:close/>
                  <a:moveTo>
                    <a:pt x="461" y="1"/>
                  </a:moveTo>
                  <a:cubicBezTo>
                    <a:pt x="396" y="1"/>
                    <a:pt x="356" y="94"/>
                    <a:pt x="366" y="147"/>
                  </a:cubicBezTo>
                  <a:cubicBezTo>
                    <a:pt x="412" y="356"/>
                    <a:pt x="241" y="718"/>
                    <a:pt x="181" y="914"/>
                  </a:cubicBezTo>
                  <a:cubicBezTo>
                    <a:pt x="127" y="1089"/>
                    <a:pt x="65" y="1266"/>
                    <a:pt x="35" y="1449"/>
                  </a:cubicBezTo>
                  <a:cubicBezTo>
                    <a:pt x="0" y="1658"/>
                    <a:pt x="41" y="2089"/>
                    <a:pt x="315" y="2139"/>
                  </a:cubicBezTo>
                  <a:cubicBezTo>
                    <a:pt x="354" y="2146"/>
                    <a:pt x="392" y="2149"/>
                    <a:pt x="430" y="2149"/>
                  </a:cubicBezTo>
                  <a:cubicBezTo>
                    <a:pt x="987" y="2149"/>
                    <a:pt x="1358" y="1419"/>
                    <a:pt x="1386" y="938"/>
                  </a:cubicBezTo>
                  <a:cubicBezTo>
                    <a:pt x="1386" y="923"/>
                    <a:pt x="1384" y="911"/>
                    <a:pt x="1380" y="902"/>
                  </a:cubicBezTo>
                  <a:lnTo>
                    <a:pt x="1380" y="902"/>
                  </a:lnTo>
                  <a:cubicBezTo>
                    <a:pt x="1369" y="653"/>
                    <a:pt x="1299" y="422"/>
                    <a:pt x="1140" y="225"/>
                  </a:cubicBezTo>
                  <a:cubicBezTo>
                    <a:pt x="976" y="22"/>
                    <a:pt x="703" y="7"/>
                    <a:pt x="463" y="1"/>
                  </a:cubicBezTo>
                  <a:cubicBezTo>
                    <a:pt x="463" y="1"/>
                    <a:pt x="462" y="1"/>
                    <a:pt x="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6"/>
            <p:cNvSpPr/>
            <p:nvPr/>
          </p:nvSpPr>
          <p:spPr>
            <a:xfrm>
              <a:off x="6735441" y="2004229"/>
              <a:ext cx="47190" cy="155818"/>
            </a:xfrm>
            <a:custGeom>
              <a:avLst/>
              <a:gdLst/>
              <a:ahLst/>
              <a:cxnLst/>
              <a:rect l="l" t="t" r="r" b="b"/>
              <a:pathLst>
                <a:path w="712" h="2351" extrusionOk="0">
                  <a:moveTo>
                    <a:pt x="550" y="1"/>
                  </a:moveTo>
                  <a:cubicBezTo>
                    <a:pt x="524" y="1"/>
                    <a:pt x="426" y="107"/>
                    <a:pt x="435" y="159"/>
                  </a:cubicBezTo>
                  <a:cubicBezTo>
                    <a:pt x="565" y="845"/>
                    <a:pt x="625" y="1685"/>
                    <a:pt x="80" y="2211"/>
                  </a:cubicBezTo>
                  <a:cubicBezTo>
                    <a:pt x="47" y="2238"/>
                    <a:pt x="1" y="2351"/>
                    <a:pt x="31" y="2351"/>
                  </a:cubicBezTo>
                  <a:cubicBezTo>
                    <a:pt x="39" y="2351"/>
                    <a:pt x="52" y="2343"/>
                    <a:pt x="71" y="2325"/>
                  </a:cubicBezTo>
                  <a:cubicBezTo>
                    <a:pt x="707" y="1717"/>
                    <a:pt x="711" y="817"/>
                    <a:pt x="556" y="6"/>
                  </a:cubicBezTo>
                  <a:cubicBezTo>
                    <a:pt x="555" y="3"/>
                    <a:pt x="553" y="1"/>
                    <a:pt x="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6"/>
            <p:cNvSpPr/>
            <p:nvPr/>
          </p:nvSpPr>
          <p:spPr>
            <a:xfrm>
              <a:off x="6628866" y="1963866"/>
              <a:ext cx="252186" cy="218649"/>
            </a:xfrm>
            <a:custGeom>
              <a:avLst/>
              <a:gdLst/>
              <a:ahLst/>
              <a:cxnLst/>
              <a:rect l="l" t="t" r="r" b="b"/>
              <a:pathLst>
                <a:path w="3805" h="3299" extrusionOk="0">
                  <a:moveTo>
                    <a:pt x="1903" y="212"/>
                  </a:moveTo>
                  <a:cubicBezTo>
                    <a:pt x="2834" y="212"/>
                    <a:pt x="3595" y="859"/>
                    <a:pt x="3595" y="1650"/>
                  </a:cubicBezTo>
                  <a:cubicBezTo>
                    <a:pt x="3595" y="2445"/>
                    <a:pt x="2834" y="3089"/>
                    <a:pt x="1903" y="3089"/>
                  </a:cubicBezTo>
                  <a:cubicBezTo>
                    <a:pt x="970" y="3089"/>
                    <a:pt x="211" y="2443"/>
                    <a:pt x="211" y="1650"/>
                  </a:cubicBezTo>
                  <a:cubicBezTo>
                    <a:pt x="211" y="854"/>
                    <a:pt x="970" y="212"/>
                    <a:pt x="1903" y="212"/>
                  </a:cubicBezTo>
                  <a:close/>
                  <a:moveTo>
                    <a:pt x="1903" y="1"/>
                  </a:moveTo>
                  <a:cubicBezTo>
                    <a:pt x="854" y="1"/>
                    <a:pt x="0" y="742"/>
                    <a:pt x="0" y="1650"/>
                  </a:cubicBezTo>
                  <a:cubicBezTo>
                    <a:pt x="0" y="2557"/>
                    <a:pt x="854" y="3298"/>
                    <a:pt x="1903" y="3298"/>
                  </a:cubicBezTo>
                  <a:cubicBezTo>
                    <a:pt x="2951" y="3298"/>
                    <a:pt x="3804" y="2557"/>
                    <a:pt x="3804" y="1650"/>
                  </a:cubicBezTo>
                  <a:cubicBezTo>
                    <a:pt x="3804" y="742"/>
                    <a:pt x="2951" y="1"/>
                    <a:pt x="1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6"/>
            <p:cNvSpPr/>
            <p:nvPr/>
          </p:nvSpPr>
          <p:spPr>
            <a:xfrm>
              <a:off x="6500419" y="3123530"/>
              <a:ext cx="410324" cy="446843"/>
            </a:xfrm>
            <a:custGeom>
              <a:avLst/>
              <a:gdLst/>
              <a:ahLst/>
              <a:cxnLst/>
              <a:rect l="l" t="t" r="r" b="b"/>
              <a:pathLst>
                <a:path w="6191" h="6742" extrusionOk="0">
                  <a:moveTo>
                    <a:pt x="1212" y="0"/>
                  </a:moveTo>
                  <a:lnTo>
                    <a:pt x="772" y="371"/>
                  </a:lnTo>
                  <a:cubicBezTo>
                    <a:pt x="3902" y="2860"/>
                    <a:pt x="1" y="6742"/>
                    <a:pt x="1" y="6742"/>
                  </a:cubicBezTo>
                  <a:lnTo>
                    <a:pt x="1054" y="6705"/>
                  </a:lnTo>
                  <a:cubicBezTo>
                    <a:pt x="6190" y="1070"/>
                    <a:pt x="1212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6"/>
            <p:cNvSpPr/>
            <p:nvPr/>
          </p:nvSpPr>
          <p:spPr>
            <a:xfrm>
              <a:off x="6677846" y="2756881"/>
              <a:ext cx="643687" cy="297785"/>
            </a:xfrm>
            <a:custGeom>
              <a:avLst/>
              <a:gdLst/>
              <a:ahLst/>
              <a:cxnLst/>
              <a:rect l="l" t="t" r="r" b="b"/>
              <a:pathLst>
                <a:path w="9712" h="4493" extrusionOk="0">
                  <a:moveTo>
                    <a:pt x="7343" y="0"/>
                  </a:moveTo>
                  <a:cubicBezTo>
                    <a:pt x="6953" y="0"/>
                    <a:pt x="6642" y="113"/>
                    <a:pt x="6561" y="373"/>
                  </a:cubicBezTo>
                  <a:cubicBezTo>
                    <a:pt x="6324" y="1127"/>
                    <a:pt x="6988" y="1433"/>
                    <a:pt x="6988" y="1433"/>
                  </a:cubicBezTo>
                  <a:cubicBezTo>
                    <a:pt x="6988" y="1433"/>
                    <a:pt x="5409" y="3392"/>
                    <a:pt x="2326" y="3392"/>
                  </a:cubicBezTo>
                  <a:cubicBezTo>
                    <a:pt x="1667" y="3392"/>
                    <a:pt x="940" y="3303"/>
                    <a:pt x="145" y="3086"/>
                  </a:cubicBezTo>
                  <a:lnTo>
                    <a:pt x="0" y="3847"/>
                  </a:lnTo>
                  <a:cubicBezTo>
                    <a:pt x="0" y="3847"/>
                    <a:pt x="1265" y="4492"/>
                    <a:pt x="2948" y="4492"/>
                  </a:cubicBezTo>
                  <a:cubicBezTo>
                    <a:pt x="4513" y="4492"/>
                    <a:pt x="6439" y="3935"/>
                    <a:pt x="8050" y="1786"/>
                  </a:cubicBezTo>
                  <a:cubicBezTo>
                    <a:pt x="8050" y="1786"/>
                    <a:pt x="8126" y="1792"/>
                    <a:pt x="8243" y="1792"/>
                  </a:cubicBezTo>
                  <a:cubicBezTo>
                    <a:pt x="8685" y="1792"/>
                    <a:pt x="9712" y="1717"/>
                    <a:pt x="9393" y="1006"/>
                  </a:cubicBezTo>
                  <a:cubicBezTo>
                    <a:pt x="9130" y="414"/>
                    <a:pt x="8091" y="0"/>
                    <a:pt x="7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6"/>
            <p:cNvSpPr/>
            <p:nvPr/>
          </p:nvSpPr>
          <p:spPr>
            <a:xfrm>
              <a:off x="7169232" y="2601393"/>
              <a:ext cx="165893" cy="190945"/>
            </a:xfrm>
            <a:custGeom>
              <a:avLst/>
              <a:gdLst/>
              <a:ahLst/>
              <a:cxnLst/>
              <a:rect l="l" t="t" r="r" b="b"/>
              <a:pathLst>
                <a:path w="2503" h="2881" extrusionOk="0">
                  <a:moveTo>
                    <a:pt x="1267" y="0"/>
                  </a:moveTo>
                  <a:cubicBezTo>
                    <a:pt x="898" y="0"/>
                    <a:pt x="0" y="2729"/>
                    <a:pt x="0" y="2729"/>
                  </a:cubicBezTo>
                  <a:lnTo>
                    <a:pt x="460" y="2880"/>
                  </a:lnTo>
                  <a:cubicBezTo>
                    <a:pt x="460" y="2880"/>
                    <a:pt x="2503" y="356"/>
                    <a:pt x="2160" y="83"/>
                  </a:cubicBezTo>
                  <a:cubicBezTo>
                    <a:pt x="2141" y="68"/>
                    <a:pt x="2120" y="61"/>
                    <a:pt x="2096" y="61"/>
                  </a:cubicBezTo>
                  <a:cubicBezTo>
                    <a:pt x="1680" y="61"/>
                    <a:pt x="520" y="2150"/>
                    <a:pt x="520" y="2150"/>
                  </a:cubicBezTo>
                  <a:cubicBezTo>
                    <a:pt x="520" y="2150"/>
                    <a:pt x="1641" y="109"/>
                    <a:pt x="1287" y="3"/>
                  </a:cubicBezTo>
                  <a:cubicBezTo>
                    <a:pt x="1281" y="1"/>
                    <a:pt x="1274" y="0"/>
                    <a:pt x="1267" y="0"/>
                  </a:cubicBezTo>
                  <a:close/>
                </a:path>
              </a:pathLst>
            </a:custGeom>
            <a:solidFill>
              <a:srgbClr val="FFD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6"/>
            <p:cNvSpPr/>
            <p:nvPr/>
          </p:nvSpPr>
          <p:spPr>
            <a:xfrm>
              <a:off x="7148222" y="2752971"/>
              <a:ext cx="123342" cy="124469"/>
            </a:xfrm>
            <a:custGeom>
              <a:avLst/>
              <a:gdLst/>
              <a:ahLst/>
              <a:cxnLst/>
              <a:rect l="l" t="t" r="r" b="b"/>
              <a:pathLst>
                <a:path w="1861" h="1878" extrusionOk="0">
                  <a:moveTo>
                    <a:pt x="451" y="1"/>
                  </a:moveTo>
                  <a:lnTo>
                    <a:pt x="430" y="141"/>
                  </a:lnTo>
                  <a:cubicBezTo>
                    <a:pt x="438" y="143"/>
                    <a:pt x="1242" y="270"/>
                    <a:pt x="1557" y="470"/>
                  </a:cubicBezTo>
                  <a:cubicBezTo>
                    <a:pt x="1591" y="492"/>
                    <a:pt x="1604" y="520"/>
                    <a:pt x="1602" y="554"/>
                  </a:cubicBezTo>
                  <a:cubicBezTo>
                    <a:pt x="1596" y="621"/>
                    <a:pt x="1520" y="725"/>
                    <a:pt x="1367" y="787"/>
                  </a:cubicBezTo>
                  <a:cubicBezTo>
                    <a:pt x="1319" y="806"/>
                    <a:pt x="1222" y="836"/>
                    <a:pt x="1087" y="836"/>
                  </a:cubicBezTo>
                  <a:cubicBezTo>
                    <a:pt x="874" y="836"/>
                    <a:pt x="564" y="761"/>
                    <a:pt x="195" y="447"/>
                  </a:cubicBezTo>
                  <a:lnTo>
                    <a:pt x="1" y="281"/>
                  </a:lnTo>
                  <a:lnTo>
                    <a:pt x="1" y="281"/>
                  </a:lnTo>
                  <a:lnTo>
                    <a:pt x="85" y="522"/>
                  </a:lnTo>
                  <a:cubicBezTo>
                    <a:pt x="87" y="539"/>
                    <a:pt x="557" y="1878"/>
                    <a:pt x="1578" y="1878"/>
                  </a:cubicBezTo>
                  <a:cubicBezTo>
                    <a:pt x="1667" y="1878"/>
                    <a:pt x="1764" y="1867"/>
                    <a:pt x="1861" y="1848"/>
                  </a:cubicBezTo>
                  <a:lnTo>
                    <a:pt x="1828" y="1710"/>
                  </a:lnTo>
                  <a:cubicBezTo>
                    <a:pt x="1741" y="1730"/>
                    <a:pt x="1658" y="1739"/>
                    <a:pt x="1578" y="1739"/>
                  </a:cubicBezTo>
                  <a:cubicBezTo>
                    <a:pt x="911" y="1739"/>
                    <a:pt x="497" y="1088"/>
                    <a:pt x="320" y="723"/>
                  </a:cubicBezTo>
                  <a:lnTo>
                    <a:pt x="320" y="723"/>
                  </a:lnTo>
                  <a:cubicBezTo>
                    <a:pt x="622" y="924"/>
                    <a:pt x="882" y="981"/>
                    <a:pt x="1080" y="981"/>
                  </a:cubicBezTo>
                  <a:cubicBezTo>
                    <a:pt x="1233" y="981"/>
                    <a:pt x="1349" y="947"/>
                    <a:pt x="1419" y="919"/>
                  </a:cubicBezTo>
                  <a:cubicBezTo>
                    <a:pt x="1602" y="843"/>
                    <a:pt x="1729" y="705"/>
                    <a:pt x="1742" y="567"/>
                  </a:cubicBezTo>
                  <a:cubicBezTo>
                    <a:pt x="1749" y="483"/>
                    <a:pt x="1710" y="404"/>
                    <a:pt x="1632" y="352"/>
                  </a:cubicBezTo>
                  <a:cubicBezTo>
                    <a:pt x="1292" y="134"/>
                    <a:pt x="486" y="5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6"/>
            <p:cNvSpPr/>
            <p:nvPr/>
          </p:nvSpPr>
          <p:spPr>
            <a:xfrm>
              <a:off x="7208204" y="2802546"/>
              <a:ext cx="75821" cy="59915"/>
            </a:xfrm>
            <a:custGeom>
              <a:avLst/>
              <a:gdLst/>
              <a:ahLst/>
              <a:cxnLst/>
              <a:rect l="l" t="t" r="r" b="b"/>
              <a:pathLst>
                <a:path w="1144" h="904" extrusionOk="0">
                  <a:moveTo>
                    <a:pt x="1001" y="0"/>
                  </a:moveTo>
                  <a:cubicBezTo>
                    <a:pt x="997" y="33"/>
                    <a:pt x="897" y="761"/>
                    <a:pt x="12" y="761"/>
                  </a:cubicBezTo>
                  <a:lnTo>
                    <a:pt x="1" y="761"/>
                  </a:lnTo>
                  <a:lnTo>
                    <a:pt x="1" y="903"/>
                  </a:lnTo>
                  <a:lnTo>
                    <a:pt x="16" y="903"/>
                  </a:lnTo>
                  <a:cubicBezTo>
                    <a:pt x="1029" y="903"/>
                    <a:pt x="1143" y="31"/>
                    <a:pt x="1141" y="18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6"/>
            <p:cNvSpPr/>
            <p:nvPr/>
          </p:nvSpPr>
          <p:spPr>
            <a:xfrm>
              <a:off x="6114282" y="3540948"/>
              <a:ext cx="175370" cy="52889"/>
            </a:xfrm>
            <a:custGeom>
              <a:avLst/>
              <a:gdLst/>
              <a:ahLst/>
              <a:cxnLst/>
              <a:rect l="l" t="t" r="r" b="b"/>
              <a:pathLst>
                <a:path w="2646" h="798" extrusionOk="0">
                  <a:moveTo>
                    <a:pt x="2598" y="0"/>
                  </a:moveTo>
                  <a:lnTo>
                    <a:pt x="1" y="593"/>
                  </a:lnTo>
                  <a:lnTo>
                    <a:pt x="46" y="797"/>
                  </a:lnTo>
                  <a:lnTo>
                    <a:pt x="2645" y="205"/>
                  </a:lnTo>
                  <a:lnTo>
                    <a:pt x="25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6"/>
            <p:cNvSpPr/>
            <p:nvPr/>
          </p:nvSpPr>
          <p:spPr>
            <a:xfrm>
              <a:off x="6804967" y="3586945"/>
              <a:ext cx="183655" cy="131031"/>
            </a:xfrm>
            <a:custGeom>
              <a:avLst/>
              <a:gdLst/>
              <a:ahLst/>
              <a:cxnLst/>
              <a:rect l="l" t="t" r="r" b="b"/>
              <a:pathLst>
                <a:path w="2771" h="1977" extrusionOk="0">
                  <a:moveTo>
                    <a:pt x="2652" y="0"/>
                  </a:moveTo>
                  <a:lnTo>
                    <a:pt x="1" y="1802"/>
                  </a:lnTo>
                  <a:lnTo>
                    <a:pt x="119" y="1976"/>
                  </a:lnTo>
                  <a:lnTo>
                    <a:pt x="2770" y="175"/>
                  </a:lnTo>
                  <a:lnTo>
                    <a:pt x="26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6"/>
            <p:cNvSpPr/>
            <p:nvPr/>
          </p:nvSpPr>
          <p:spPr>
            <a:xfrm>
              <a:off x="6914525" y="3373663"/>
              <a:ext cx="143093" cy="441408"/>
            </a:xfrm>
            <a:custGeom>
              <a:avLst/>
              <a:gdLst/>
              <a:ahLst/>
              <a:cxnLst/>
              <a:rect l="l" t="t" r="r" b="b"/>
              <a:pathLst>
                <a:path w="2159" h="6660" extrusionOk="0">
                  <a:moveTo>
                    <a:pt x="203" y="0"/>
                  </a:moveTo>
                  <a:lnTo>
                    <a:pt x="1" y="61"/>
                  </a:lnTo>
                  <a:lnTo>
                    <a:pt x="1955" y="6660"/>
                  </a:lnTo>
                  <a:lnTo>
                    <a:pt x="2158" y="660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6"/>
            <p:cNvSpPr/>
            <p:nvPr/>
          </p:nvSpPr>
          <p:spPr>
            <a:xfrm>
              <a:off x="6797809" y="3526235"/>
              <a:ext cx="150516" cy="72044"/>
            </a:xfrm>
            <a:custGeom>
              <a:avLst/>
              <a:gdLst/>
              <a:ahLst/>
              <a:cxnLst/>
              <a:rect l="l" t="t" r="r" b="b"/>
              <a:pathLst>
                <a:path w="2271" h="1087" extrusionOk="0">
                  <a:moveTo>
                    <a:pt x="81" y="0"/>
                  </a:moveTo>
                  <a:lnTo>
                    <a:pt x="1" y="194"/>
                  </a:lnTo>
                  <a:lnTo>
                    <a:pt x="2193" y="1086"/>
                  </a:lnTo>
                  <a:lnTo>
                    <a:pt x="2270" y="89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6"/>
            <p:cNvSpPr/>
            <p:nvPr/>
          </p:nvSpPr>
          <p:spPr>
            <a:xfrm>
              <a:off x="7005658" y="3592910"/>
              <a:ext cx="205924" cy="19751"/>
            </a:xfrm>
            <a:custGeom>
              <a:avLst/>
              <a:gdLst/>
              <a:ahLst/>
              <a:cxnLst/>
              <a:rect l="l" t="t" r="r" b="b"/>
              <a:pathLst>
                <a:path w="3107" h="298" extrusionOk="0">
                  <a:moveTo>
                    <a:pt x="7" y="1"/>
                  </a:moveTo>
                  <a:lnTo>
                    <a:pt x="1" y="210"/>
                  </a:lnTo>
                  <a:lnTo>
                    <a:pt x="3100" y="298"/>
                  </a:lnTo>
                  <a:lnTo>
                    <a:pt x="3106" y="89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6"/>
            <p:cNvSpPr/>
            <p:nvPr/>
          </p:nvSpPr>
          <p:spPr>
            <a:xfrm>
              <a:off x="6989552" y="3379098"/>
              <a:ext cx="188626" cy="205328"/>
            </a:xfrm>
            <a:custGeom>
              <a:avLst/>
              <a:gdLst/>
              <a:ahLst/>
              <a:cxnLst/>
              <a:rect l="l" t="t" r="r" b="b"/>
              <a:pathLst>
                <a:path w="2846" h="3098" extrusionOk="0">
                  <a:moveTo>
                    <a:pt x="2690" y="0"/>
                  </a:moveTo>
                  <a:lnTo>
                    <a:pt x="0" y="2955"/>
                  </a:lnTo>
                  <a:lnTo>
                    <a:pt x="155" y="3097"/>
                  </a:lnTo>
                  <a:lnTo>
                    <a:pt x="2845" y="142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6"/>
            <p:cNvSpPr/>
            <p:nvPr/>
          </p:nvSpPr>
          <p:spPr>
            <a:xfrm>
              <a:off x="6910813" y="3592314"/>
              <a:ext cx="71381" cy="228922"/>
            </a:xfrm>
            <a:custGeom>
              <a:avLst/>
              <a:gdLst/>
              <a:ahLst/>
              <a:cxnLst/>
              <a:rect l="l" t="t" r="r" b="b"/>
              <a:pathLst>
                <a:path w="1077" h="3454" extrusionOk="0">
                  <a:moveTo>
                    <a:pt x="871" y="1"/>
                  </a:moveTo>
                  <a:lnTo>
                    <a:pt x="1" y="3402"/>
                  </a:lnTo>
                  <a:lnTo>
                    <a:pt x="205" y="3454"/>
                  </a:lnTo>
                  <a:lnTo>
                    <a:pt x="1076" y="55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6"/>
            <p:cNvSpPr/>
            <p:nvPr/>
          </p:nvSpPr>
          <p:spPr>
            <a:xfrm>
              <a:off x="5818019" y="3292406"/>
              <a:ext cx="515109" cy="511331"/>
            </a:xfrm>
            <a:custGeom>
              <a:avLst/>
              <a:gdLst/>
              <a:ahLst/>
              <a:cxnLst/>
              <a:rect l="l" t="t" r="r" b="b"/>
              <a:pathLst>
                <a:path w="7772" h="7715" extrusionOk="0">
                  <a:moveTo>
                    <a:pt x="4468" y="303"/>
                  </a:moveTo>
                  <a:cubicBezTo>
                    <a:pt x="4989" y="303"/>
                    <a:pt x="5514" y="476"/>
                    <a:pt x="5997" y="879"/>
                  </a:cubicBezTo>
                  <a:cubicBezTo>
                    <a:pt x="7275" y="1948"/>
                    <a:pt x="7029" y="3966"/>
                    <a:pt x="6393" y="5289"/>
                  </a:cubicBezTo>
                  <a:cubicBezTo>
                    <a:pt x="5771" y="6423"/>
                    <a:pt x="4614" y="7424"/>
                    <a:pt x="3398" y="7424"/>
                  </a:cubicBezTo>
                  <a:cubicBezTo>
                    <a:pt x="2891" y="7424"/>
                    <a:pt x="2373" y="7250"/>
                    <a:pt x="1880" y="6839"/>
                  </a:cubicBezTo>
                  <a:cubicBezTo>
                    <a:pt x="604" y="5767"/>
                    <a:pt x="850" y="3752"/>
                    <a:pt x="1486" y="2427"/>
                  </a:cubicBezTo>
                  <a:cubicBezTo>
                    <a:pt x="2047" y="1258"/>
                    <a:pt x="3245" y="303"/>
                    <a:pt x="4468" y="303"/>
                  </a:cubicBezTo>
                  <a:close/>
                  <a:moveTo>
                    <a:pt x="4604" y="1"/>
                  </a:moveTo>
                  <a:cubicBezTo>
                    <a:pt x="3072" y="1"/>
                    <a:pt x="1672" y="1236"/>
                    <a:pt x="979" y="2506"/>
                  </a:cubicBezTo>
                  <a:cubicBezTo>
                    <a:pt x="1" y="4289"/>
                    <a:pt x="335" y="7026"/>
                    <a:pt x="2546" y="7619"/>
                  </a:cubicBezTo>
                  <a:cubicBezTo>
                    <a:pt x="2791" y="7684"/>
                    <a:pt x="3034" y="7715"/>
                    <a:pt x="3275" y="7715"/>
                  </a:cubicBezTo>
                  <a:cubicBezTo>
                    <a:pt x="4806" y="7715"/>
                    <a:pt x="6207" y="6480"/>
                    <a:pt x="6902" y="5211"/>
                  </a:cubicBezTo>
                  <a:cubicBezTo>
                    <a:pt x="6905" y="5206"/>
                    <a:pt x="6906" y="5201"/>
                    <a:pt x="6907" y="5197"/>
                  </a:cubicBezTo>
                  <a:lnTo>
                    <a:pt x="6907" y="5197"/>
                  </a:lnTo>
                  <a:cubicBezTo>
                    <a:pt x="7772" y="3376"/>
                    <a:pt x="7614" y="709"/>
                    <a:pt x="5333" y="97"/>
                  </a:cubicBezTo>
                  <a:cubicBezTo>
                    <a:pt x="5088" y="31"/>
                    <a:pt x="4845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6"/>
            <p:cNvSpPr/>
            <p:nvPr/>
          </p:nvSpPr>
          <p:spPr>
            <a:xfrm>
              <a:off x="6753005" y="3318255"/>
              <a:ext cx="504968" cy="514115"/>
            </a:xfrm>
            <a:custGeom>
              <a:avLst/>
              <a:gdLst/>
              <a:ahLst/>
              <a:cxnLst/>
              <a:rect l="l" t="t" r="r" b="b"/>
              <a:pathLst>
                <a:path w="7619" h="7757" extrusionOk="0">
                  <a:moveTo>
                    <a:pt x="4386" y="361"/>
                  </a:moveTo>
                  <a:cubicBezTo>
                    <a:pt x="4787" y="361"/>
                    <a:pt x="5193" y="461"/>
                    <a:pt x="5586" y="685"/>
                  </a:cubicBezTo>
                  <a:cubicBezTo>
                    <a:pt x="7164" y="1591"/>
                    <a:pt x="6953" y="3869"/>
                    <a:pt x="6293" y="5246"/>
                  </a:cubicBezTo>
                  <a:cubicBezTo>
                    <a:pt x="5677" y="6376"/>
                    <a:pt x="4534" y="7402"/>
                    <a:pt x="3277" y="7402"/>
                  </a:cubicBezTo>
                  <a:cubicBezTo>
                    <a:pt x="2882" y="7402"/>
                    <a:pt x="2476" y="7301"/>
                    <a:pt x="2071" y="7069"/>
                  </a:cubicBezTo>
                  <a:cubicBezTo>
                    <a:pt x="494" y="6166"/>
                    <a:pt x="703" y="3888"/>
                    <a:pt x="1362" y="2509"/>
                  </a:cubicBezTo>
                  <a:cubicBezTo>
                    <a:pt x="1918" y="1349"/>
                    <a:pt x="3123" y="361"/>
                    <a:pt x="4386" y="361"/>
                  </a:cubicBezTo>
                  <a:close/>
                  <a:moveTo>
                    <a:pt x="4492" y="0"/>
                  </a:moveTo>
                  <a:cubicBezTo>
                    <a:pt x="2973" y="0"/>
                    <a:pt x="1612" y="1127"/>
                    <a:pt x="877" y="2466"/>
                  </a:cubicBezTo>
                  <a:cubicBezTo>
                    <a:pt x="0" y="4069"/>
                    <a:pt x="86" y="6843"/>
                    <a:pt x="2101" y="7567"/>
                  </a:cubicBezTo>
                  <a:cubicBezTo>
                    <a:pt x="2461" y="7697"/>
                    <a:pt x="2819" y="7757"/>
                    <a:pt x="3168" y="7757"/>
                  </a:cubicBezTo>
                  <a:cubicBezTo>
                    <a:pt x="4686" y="7757"/>
                    <a:pt x="6046" y="6630"/>
                    <a:pt x="6780" y="5291"/>
                  </a:cubicBezTo>
                  <a:cubicBezTo>
                    <a:pt x="6788" y="5278"/>
                    <a:pt x="6793" y="5265"/>
                    <a:pt x="6796" y="5253"/>
                  </a:cubicBezTo>
                  <a:lnTo>
                    <a:pt x="6796" y="5253"/>
                  </a:lnTo>
                  <a:cubicBezTo>
                    <a:pt x="7566" y="3610"/>
                    <a:pt x="7618" y="932"/>
                    <a:pt x="5558" y="190"/>
                  </a:cubicBezTo>
                  <a:cubicBezTo>
                    <a:pt x="5198" y="60"/>
                    <a:pt x="4841" y="0"/>
                    <a:pt x="4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6"/>
            <p:cNvSpPr/>
            <p:nvPr/>
          </p:nvSpPr>
          <p:spPr>
            <a:xfrm>
              <a:off x="6048335" y="3226659"/>
              <a:ext cx="945979" cy="407872"/>
            </a:xfrm>
            <a:custGeom>
              <a:avLst/>
              <a:gdLst/>
              <a:ahLst/>
              <a:cxnLst/>
              <a:rect l="l" t="t" r="r" b="b"/>
              <a:pathLst>
                <a:path w="14273" h="6154" extrusionOk="0">
                  <a:moveTo>
                    <a:pt x="6130" y="1365"/>
                  </a:moveTo>
                  <a:lnTo>
                    <a:pt x="6031" y="5604"/>
                  </a:lnTo>
                  <a:lnTo>
                    <a:pt x="1375" y="5460"/>
                  </a:lnTo>
                  <a:lnTo>
                    <a:pt x="6130" y="1365"/>
                  </a:lnTo>
                  <a:close/>
                  <a:moveTo>
                    <a:pt x="14231" y="0"/>
                  </a:moveTo>
                  <a:lnTo>
                    <a:pt x="6679" y="585"/>
                  </a:lnTo>
                  <a:lnTo>
                    <a:pt x="6688" y="181"/>
                  </a:lnTo>
                  <a:lnTo>
                    <a:pt x="6160" y="169"/>
                  </a:lnTo>
                  <a:lnTo>
                    <a:pt x="6149" y="656"/>
                  </a:lnTo>
                  <a:lnTo>
                    <a:pt x="0" y="5947"/>
                  </a:lnTo>
                  <a:lnTo>
                    <a:pt x="6550" y="6154"/>
                  </a:lnTo>
                  <a:lnTo>
                    <a:pt x="6666" y="1119"/>
                  </a:lnTo>
                  <a:lnTo>
                    <a:pt x="14272" y="528"/>
                  </a:lnTo>
                  <a:lnTo>
                    <a:pt x="142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6"/>
            <p:cNvSpPr/>
            <p:nvPr/>
          </p:nvSpPr>
          <p:spPr>
            <a:xfrm>
              <a:off x="6473576" y="3241505"/>
              <a:ext cx="519549" cy="389181"/>
            </a:xfrm>
            <a:custGeom>
              <a:avLst/>
              <a:gdLst/>
              <a:ahLst/>
              <a:cxnLst/>
              <a:rect l="l" t="t" r="r" b="b"/>
              <a:pathLst>
                <a:path w="7839" h="5872" extrusionOk="0">
                  <a:moveTo>
                    <a:pt x="7529" y="1"/>
                  </a:moveTo>
                  <a:lnTo>
                    <a:pt x="0" y="5443"/>
                  </a:lnTo>
                  <a:lnTo>
                    <a:pt x="309" y="5872"/>
                  </a:lnTo>
                  <a:lnTo>
                    <a:pt x="7839" y="429"/>
                  </a:lnTo>
                  <a:lnTo>
                    <a:pt x="75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6"/>
            <p:cNvSpPr/>
            <p:nvPr/>
          </p:nvSpPr>
          <p:spPr>
            <a:xfrm>
              <a:off x="6965228" y="3116836"/>
              <a:ext cx="48780" cy="480578"/>
            </a:xfrm>
            <a:custGeom>
              <a:avLst/>
              <a:gdLst/>
              <a:ahLst/>
              <a:cxnLst/>
              <a:rect l="l" t="t" r="r" b="b"/>
              <a:pathLst>
                <a:path w="736" h="7251" extrusionOk="0">
                  <a:moveTo>
                    <a:pt x="208" y="0"/>
                  </a:moveTo>
                  <a:lnTo>
                    <a:pt x="1" y="7235"/>
                  </a:lnTo>
                  <a:lnTo>
                    <a:pt x="531" y="7250"/>
                  </a:lnTo>
                  <a:lnTo>
                    <a:pt x="736" y="1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6"/>
            <p:cNvSpPr/>
            <p:nvPr/>
          </p:nvSpPr>
          <p:spPr>
            <a:xfrm>
              <a:off x="5991601" y="3506285"/>
              <a:ext cx="157475" cy="162446"/>
            </a:xfrm>
            <a:custGeom>
              <a:avLst/>
              <a:gdLst/>
              <a:ahLst/>
              <a:cxnLst/>
              <a:rect l="l" t="t" r="r" b="b"/>
              <a:pathLst>
                <a:path w="2376" h="2451" extrusionOk="0">
                  <a:moveTo>
                    <a:pt x="1540" y="0"/>
                  </a:moveTo>
                  <a:cubicBezTo>
                    <a:pt x="1159" y="0"/>
                    <a:pt x="719" y="258"/>
                    <a:pt x="419" y="698"/>
                  </a:cubicBezTo>
                  <a:cubicBezTo>
                    <a:pt x="0" y="1308"/>
                    <a:pt x="5" y="2040"/>
                    <a:pt x="432" y="2331"/>
                  </a:cubicBezTo>
                  <a:cubicBezTo>
                    <a:pt x="550" y="2412"/>
                    <a:pt x="688" y="2451"/>
                    <a:pt x="836" y="2451"/>
                  </a:cubicBezTo>
                  <a:cubicBezTo>
                    <a:pt x="1217" y="2451"/>
                    <a:pt x="1658" y="2193"/>
                    <a:pt x="1960" y="1752"/>
                  </a:cubicBezTo>
                  <a:cubicBezTo>
                    <a:pt x="2376" y="1139"/>
                    <a:pt x="2371" y="411"/>
                    <a:pt x="1945" y="120"/>
                  </a:cubicBezTo>
                  <a:cubicBezTo>
                    <a:pt x="1826" y="39"/>
                    <a:pt x="1688" y="0"/>
                    <a:pt x="1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6"/>
            <p:cNvSpPr/>
            <p:nvPr/>
          </p:nvSpPr>
          <p:spPr>
            <a:xfrm>
              <a:off x="6364747" y="3523186"/>
              <a:ext cx="210762" cy="153366"/>
            </a:xfrm>
            <a:custGeom>
              <a:avLst/>
              <a:gdLst/>
              <a:ahLst/>
              <a:cxnLst/>
              <a:rect l="l" t="t" r="r" b="b"/>
              <a:pathLst>
                <a:path w="3180" h="2314" extrusionOk="0">
                  <a:moveTo>
                    <a:pt x="1591" y="1"/>
                  </a:moveTo>
                  <a:cubicBezTo>
                    <a:pt x="711" y="1"/>
                    <a:pt x="0" y="518"/>
                    <a:pt x="0" y="1158"/>
                  </a:cubicBezTo>
                  <a:cubicBezTo>
                    <a:pt x="0" y="1796"/>
                    <a:pt x="711" y="2313"/>
                    <a:pt x="1591" y="2313"/>
                  </a:cubicBezTo>
                  <a:cubicBezTo>
                    <a:pt x="2468" y="2313"/>
                    <a:pt x="3179" y="1796"/>
                    <a:pt x="3179" y="1158"/>
                  </a:cubicBezTo>
                  <a:cubicBezTo>
                    <a:pt x="3179" y="518"/>
                    <a:pt x="2468" y="1"/>
                    <a:pt x="1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6"/>
            <p:cNvSpPr/>
            <p:nvPr/>
          </p:nvSpPr>
          <p:spPr>
            <a:xfrm>
              <a:off x="5893311" y="3581643"/>
              <a:ext cx="175768" cy="146341"/>
            </a:xfrm>
            <a:custGeom>
              <a:avLst/>
              <a:gdLst/>
              <a:ahLst/>
              <a:cxnLst/>
              <a:rect l="l" t="t" r="r" b="b"/>
              <a:pathLst>
                <a:path w="2652" h="2208" extrusionOk="0">
                  <a:moveTo>
                    <a:pt x="2518" y="0"/>
                  </a:moveTo>
                  <a:lnTo>
                    <a:pt x="1" y="2043"/>
                  </a:lnTo>
                  <a:lnTo>
                    <a:pt x="132" y="2207"/>
                  </a:lnTo>
                  <a:lnTo>
                    <a:pt x="2652" y="164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6"/>
            <p:cNvSpPr/>
            <p:nvPr/>
          </p:nvSpPr>
          <p:spPr>
            <a:xfrm>
              <a:off x="6071002" y="3304933"/>
              <a:ext cx="22534" cy="273196"/>
            </a:xfrm>
            <a:custGeom>
              <a:avLst/>
              <a:gdLst/>
              <a:ahLst/>
              <a:cxnLst/>
              <a:rect l="l" t="t" r="r" b="b"/>
              <a:pathLst>
                <a:path w="340" h="4122" extrusionOk="0">
                  <a:moveTo>
                    <a:pt x="130" y="1"/>
                  </a:moveTo>
                  <a:lnTo>
                    <a:pt x="1" y="4115"/>
                  </a:lnTo>
                  <a:lnTo>
                    <a:pt x="212" y="4121"/>
                  </a:lnTo>
                  <a:lnTo>
                    <a:pt x="339" y="7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6"/>
            <p:cNvSpPr/>
            <p:nvPr/>
          </p:nvSpPr>
          <p:spPr>
            <a:xfrm>
              <a:off x="5900005" y="3445906"/>
              <a:ext cx="166091" cy="135339"/>
            </a:xfrm>
            <a:custGeom>
              <a:avLst/>
              <a:gdLst/>
              <a:ahLst/>
              <a:cxnLst/>
              <a:rect l="l" t="t" r="r" b="b"/>
              <a:pathLst>
                <a:path w="2506" h="2042" extrusionOk="0">
                  <a:moveTo>
                    <a:pt x="132" y="1"/>
                  </a:moveTo>
                  <a:lnTo>
                    <a:pt x="1" y="165"/>
                  </a:lnTo>
                  <a:lnTo>
                    <a:pt x="2376" y="2042"/>
                  </a:lnTo>
                  <a:lnTo>
                    <a:pt x="2505" y="1876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6"/>
            <p:cNvSpPr/>
            <p:nvPr/>
          </p:nvSpPr>
          <p:spPr>
            <a:xfrm>
              <a:off x="6103611" y="3343507"/>
              <a:ext cx="135339" cy="216926"/>
            </a:xfrm>
            <a:custGeom>
              <a:avLst/>
              <a:gdLst/>
              <a:ahLst/>
              <a:cxnLst/>
              <a:rect l="l" t="t" r="r" b="b"/>
              <a:pathLst>
                <a:path w="2042" h="3273" extrusionOk="0">
                  <a:moveTo>
                    <a:pt x="1860" y="0"/>
                  </a:moveTo>
                  <a:lnTo>
                    <a:pt x="0" y="3167"/>
                  </a:lnTo>
                  <a:lnTo>
                    <a:pt x="181" y="3272"/>
                  </a:lnTo>
                  <a:lnTo>
                    <a:pt x="2041" y="106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6"/>
            <p:cNvSpPr/>
            <p:nvPr/>
          </p:nvSpPr>
          <p:spPr>
            <a:xfrm>
              <a:off x="6032429" y="3615180"/>
              <a:ext cx="35657" cy="177624"/>
            </a:xfrm>
            <a:custGeom>
              <a:avLst/>
              <a:gdLst/>
              <a:ahLst/>
              <a:cxnLst/>
              <a:rect l="l" t="t" r="r" b="b"/>
              <a:pathLst>
                <a:path w="538" h="2680" extrusionOk="0">
                  <a:moveTo>
                    <a:pt x="328" y="1"/>
                  </a:moveTo>
                  <a:lnTo>
                    <a:pt x="1" y="2654"/>
                  </a:lnTo>
                  <a:lnTo>
                    <a:pt x="208" y="2680"/>
                  </a:lnTo>
                  <a:lnTo>
                    <a:pt x="538" y="2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6"/>
            <p:cNvSpPr/>
            <p:nvPr/>
          </p:nvSpPr>
          <p:spPr>
            <a:xfrm>
              <a:off x="6081010" y="3617035"/>
              <a:ext cx="109623" cy="126656"/>
            </a:xfrm>
            <a:custGeom>
              <a:avLst/>
              <a:gdLst/>
              <a:ahLst/>
              <a:cxnLst/>
              <a:rect l="l" t="t" r="r" b="b"/>
              <a:pathLst>
                <a:path w="1654" h="1911" extrusionOk="0">
                  <a:moveTo>
                    <a:pt x="162" y="1"/>
                  </a:moveTo>
                  <a:lnTo>
                    <a:pt x="1" y="137"/>
                  </a:lnTo>
                  <a:lnTo>
                    <a:pt x="1492" y="1910"/>
                  </a:lnTo>
                  <a:lnTo>
                    <a:pt x="1654" y="177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6"/>
            <p:cNvSpPr/>
            <p:nvPr/>
          </p:nvSpPr>
          <p:spPr>
            <a:xfrm>
              <a:off x="6927847" y="3557915"/>
              <a:ext cx="105050" cy="68929"/>
            </a:xfrm>
            <a:custGeom>
              <a:avLst/>
              <a:gdLst/>
              <a:ahLst/>
              <a:cxnLst/>
              <a:rect l="l" t="t" r="r" b="b"/>
              <a:pathLst>
                <a:path w="1585" h="1040" extrusionOk="0">
                  <a:moveTo>
                    <a:pt x="797" y="0"/>
                  </a:moveTo>
                  <a:cubicBezTo>
                    <a:pt x="795" y="0"/>
                    <a:pt x="793" y="0"/>
                    <a:pt x="791" y="0"/>
                  </a:cubicBezTo>
                  <a:cubicBezTo>
                    <a:pt x="356" y="0"/>
                    <a:pt x="0" y="231"/>
                    <a:pt x="0" y="520"/>
                  </a:cubicBezTo>
                  <a:cubicBezTo>
                    <a:pt x="0" y="807"/>
                    <a:pt x="356" y="1039"/>
                    <a:pt x="791" y="1039"/>
                  </a:cubicBezTo>
                  <a:cubicBezTo>
                    <a:pt x="1229" y="1039"/>
                    <a:pt x="1584" y="809"/>
                    <a:pt x="1584" y="520"/>
                  </a:cubicBezTo>
                  <a:cubicBezTo>
                    <a:pt x="1584" y="232"/>
                    <a:pt x="1232" y="0"/>
                    <a:pt x="797" y="0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6"/>
            <p:cNvSpPr/>
            <p:nvPr/>
          </p:nvSpPr>
          <p:spPr>
            <a:xfrm>
              <a:off x="6468407" y="3522324"/>
              <a:ext cx="97627" cy="109093"/>
            </a:xfrm>
            <a:custGeom>
              <a:avLst/>
              <a:gdLst/>
              <a:ahLst/>
              <a:cxnLst/>
              <a:rect l="l" t="t" r="r" b="b"/>
              <a:pathLst>
                <a:path w="1473" h="1646" extrusionOk="0">
                  <a:moveTo>
                    <a:pt x="1315" y="1"/>
                  </a:moveTo>
                  <a:lnTo>
                    <a:pt x="1" y="1507"/>
                  </a:lnTo>
                  <a:lnTo>
                    <a:pt x="158" y="1645"/>
                  </a:lnTo>
                  <a:lnTo>
                    <a:pt x="1473" y="141"/>
                  </a:lnTo>
                  <a:lnTo>
                    <a:pt x="1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6"/>
            <p:cNvSpPr/>
            <p:nvPr/>
          </p:nvSpPr>
          <p:spPr>
            <a:xfrm>
              <a:off x="6500286" y="3499922"/>
              <a:ext cx="155023" cy="77942"/>
            </a:xfrm>
            <a:custGeom>
              <a:avLst/>
              <a:gdLst/>
              <a:ahLst/>
              <a:cxnLst/>
              <a:rect l="l" t="t" r="r" b="b"/>
              <a:pathLst>
                <a:path w="2339" h="1176" extrusionOk="0">
                  <a:moveTo>
                    <a:pt x="315" y="0"/>
                  </a:moveTo>
                  <a:lnTo>
                    <a:pt x="0" y="791"/>
                  </a:lnTo>
                  <a:lnTo>
                    <a:pt x="1727" y="1175"/>
                  </a:lnTo>
                  <a:lnTo>
                    <a:pt x="2339" y="41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6"/>
            <p:cNvSpPr/>
            <p:nvPr/>
          </p:nvSpPr>
          <p:spPr>
            <a:xfrm>
              <a:off x="6412269" y="3568189"/>
              <a:ext cx="122481" cy="94048"/>
            </a:xfrm>
            <a:custGeom>
              <a:avLst/>
              <a:gdLst/>
              <a:ahLst/>
              <a:cxnLst/>
              <a:rect l="l" t="t" r="r" b="b"/>
              <a:pathLst>
                <a:path w="1848" h="1419" extrusionOk="0">
                  <a:moveTo>
                    <a:pt x="925" y="214"/>
                  </a:moveTo>
                  <a:cubicBezTo>
                    <a:pt x="1318" y="214"/>
                    <a:pt x="1637" y="436"/>
                    <a:pt x="1637" y="710"/>
                  </a:cubicBezTo>
                  <a:cubicBezTo>
                    <a:pt x="1637" y="981"/>
                    <a:pt x="1318" y="1205"/>
                    <a:pt x="925" y="1205"/>
                  </a:cubicBezTo>
                  <a:cubicBezTo>
                    <a:pt x="533" y="1205"/>
                    <a:pt x="214" y="986"/>
                    <a:pt x="214" y="710"/>
                  </a:cubicBezTo>
                  <a:cubicBezTo>
                    <a:pt x="214" y="438"/>
                    <a:pt x="531" y="214"/>
                    <a:pt x="925" y="214"/>
                  </a:cubicBezTo>
                  <a:close/>
                  <a:moveTo>
                    <a:pt x="925" y="1"/>
                  </a:moveTo>
                  <a:cubicBezTo>
                    <a:pt x="415" y="1"/>
                    <a:pt x="1" y="320"/>
                    <a:pt x="1" y="710"/>
                  </a:cubicBezTo>
                  <a:cubicBezTo>
                    <a:pt x="1" y="1100"/>
                    <a:pt x="415" y="1419"/>
                    <a:pt x="925" y="1419"/>
                  </a:cubicBezTo>
                  <a:cubicBezTo>
                    <a:pt x="1434" y="1419"/>
                    <a:pt x="1848" y="1100"/>
                    <a:pt x="1848" y="710"/>
                  </a:cubicBezTo>
                  <a:cubicBezTo>
                    <a:pt x="1848" y="320"/>
                    <a:pt x="1434" y="1"/>
                    <a:pt x="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6"/>
            <p:cNvSpPr/>
            <p:nvPr/>
          </p:nvSpPr>
          <p:spPr>
            <a:xfrm>
              <a:off x="6110040" y="3520601"/>
              <a:ext cx="7158" cy="14117"/>
            </a:xfrm>
            <a:custGeom>
              <a:avLst/>
              <a:gdLst/>
              <a:ahLst/>
              <a:cxnLst/>
              <a:rect l="l" t="t" r="r" b="b"/>
              <a:pathLst>
                <a:path w="108" h="213" extrusionOk="0">
                  <a:moveTo>
                    <a:pt x="2" y="1"/>
                  </a:moveTo>
                  <a:lnTo>
                    <a:pt x="0" y="210"/>
                  </a:lnTo>
                  <a:lnTo>
                    <a:pt x="104" y="212"/>
                  </a:lnTo>
                  <a:lnTo>
                    <a:pt x="108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6"/>
            <p:cNvSpPr/>
            <p:nvPr/>
          </p:nvSpPr>
          <p:spPr>
            <a:xfrm>
              <a:off x="6131448" y="3520601"/>
              <a:ext cx="297188" cy="19353"/>
            </a:xfrm>
            <a:custGeom>
              <a:avLst/>
              <a:gdLst/>
              <a:ahLst/>
              <a:cxnLst/>
              <a:rect l="l" t="t" r="r" b="b"/>
              <a:pathLst>
                <a:path w="4484" h="292" extrusionOk="0">
                  <a:moveTo>
                    <a:pt x="3" y="1"/>
                  </a:moveTo>
                  <a:lnTo>
                    <a:pt x="0" y="210"/>
                  </a:lnTo>
                  <a:lnTo>
                    <a:pt x="212" y="212"/>
                  </a:lnTo>
                  <a:lnTo>
                    <a:pt x="216" y="3"/>
                  </a:lnTo>
                  <a:lnTo>
                    <a:pt x="3" y="1"/>
                  </a:lnTo>
                  <a:close/>
                  <a:moveTo>
                    <a:pt x="432" y="7"/>
                  </a:moveTo>
                  <a:lnTo>
                    <a:pt x="427" y="219"/>
                  </a:lnTo>
                  <a:lnTo>
                    <a:pt x="641" y="221"/>
                  </a:lnTo>
                  <a:lnTo>
                    <a:pt x="643" y="12"/>
                  </a:lnTo>
                  <a:lnTo>
                    <a:pt x="432" y="7"/>
                  </a:lnTo>
                  <a:close/>
                  <a:moveTo>
                    <a:pt x="856" y="16"/>
                  </a:moveTo>
                  <a:lnTo>
                    <a:pt x="854" y="227"/>
                  </a:lnTo>
                  <a:lnTo>
                    <a:pt x="1067" y="229"/>
                  </a:lnTo>
                  <a:lnTo>
                    <a:pt x="1070" y="18"/>
                  </a:lnTo>
                  <a:lnTo>
                    <a:pt x="856" y="16"/>
                  </a:lnTo>
                  <a:close/>
                  <a:moveTo>
                    <a:pt x="1283" y="25"/>
                  </a:moveTo>
                  <a:lnTo>
                    <a:pt x="1279" y="234"/>
                  </a:lnTo>
                  <a:lnTo>
                    <a:pt x="1492" y="238"/>
                  </a:lnTo>
                  <a:lnTo>
                    <a:pt x="1494" y="27"/>
                  </a:lnTo>
                  <a:lnTo>
                    <a:pt x="1283" y="25"/>
                  </a:lnTo>
                  <a:close/>
                  <a:moveTo>
                    <a:pt x="1710" y="29"/>
                  </a:moveTo>
                  <a:lnTo>
                    <a:pt x="1707" y="240"/>
                  </a:lnTo>
                  <a:lnTo>
                    <a:pt x="1921" y="242"/>
                  </a:lnTo>
                  <a:lnTo>
                    <a:pt x="1923" y="33"/>
                  </a:lnTo>
                  <a:lnTo>
                    <a:pt x="1710" y="29"/>
                  </a:lnTo>
                  <a:close/>
                  <a:moveTo>
                    <a:pt x="2136" y="38"/>
                  </a:moveTo>
                  <a:lnTo>
                    <a:pt x="2134" y="249"/>
                  </a:lnTo>
                  <a:lnTo>
                    <a:pt x="2345" y="251"/>
                  </a:lnTo>
                  <a:lnTo>
                    <a:pt x="2350" y="40"/>
                  </a:lnTo>
                  <a:lnTo>
                    <a:pt x="2136" y="38"/>
                  </a:lnTo>
                  <a:close/>
                  <a:moveTo>
                    <a:pt x="2565" y="46"/>
                  </a:moveTo>
                  <a:lnTo>
                    <a:pt x="2561" y="255"/>
                  </a:lnTo>
                  <a:lnTo>
                    <a:pt x="2774" y="260"/>
                  </a:lnTo>
                  <a:lnTo>
                    <a:pt x="2776" y="48"/>
                  </a:lnTo>
                  <a:lnTo>
                    <a:pt x="2565" y="46"/>
                  </a:lnTo>
                  <a:close/>
                  <a:moveTo>
                    <a:pt x="2990" y="55"/>
                  </a:moveTo>
                  <a:lnTo>
                    <a:pt x="2988" y="264"/>
                  </a:lnTo>
                  <a:lnTo>
                    <a:pt x="3201" y="266"/>
                  </a:lnTo>
                  <a:lnTo>
                    <a:pt x="3203" y="57"/>
                  </a:lnTo>
                  <a:lnTo>
                    <a:pt x="2990" y="55"/>
                  </a:lnTo>
                  <a:close/>
                  <a:moveTo>
                    <a:pt x="3417" y="61"/>
                  </a:moveTo>
                  <a:lnTo>
                    <a:pt x="3412" y="273"/>
                  </a:lnTo>
                  <a:lnTo>
                    <a:pt x="3626" y="275"/>
                  </a:lnTo>
                  <a:lnTo>
                    <a:pt x="3628" y="66"/>
                  </a:lnTo>
                  <a:lnTo>
                    <a:pt x="3417" y="61"/>
                  </a:lnTo>
                  <a:close/>
                  <a:moveTo>
                    <a:pt x="3843" y="70"/>
                  </a:moveTo>
                  <a:lnTo>
                    <a:pt x="3841" y="281"/>
                  </a:lnTo>
                  <a:lnTo>
                    <a:pt x="4055" y="283"/>
                  </a:lnTo>
                  <a:lnTo>
                    <a:pt x="4057" y="72"/>
                  </a:lnTo>
                  <a:lnTo>
                    <a:pt x="3843" y="70"/>
                  </a:lnTo>
                  <a:close/>
                  <a:moveTo>
                    <a:pt x="4270" y="79"/>
                  </a:moveTo>
                  <a:lnTo>
                    <a:pt x="4268" y="288"/>
                  </a:lnTo>
                  <a:lnTo>
                    <a:pt x="4479" y="292"/>
                  </a:lnTo>
                  <a:lnTo>
                    <a:pt x="4483" y="81"/>
                  </a:lnTo>
                  <a:lnTo>
                    <a:pt x="4270" y="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6"/>
            <p:cNvSpPr/>
            <p:nvPr/>
          </p:nvSpPr>
          <p:spPr>
            <a:xfrm>
              <a:off x="6442293" y="3526632"/>
              <a:ext cx="7357" cy="14051"/>
            </a:xfrm>
            <a:custGeom>
              <a:avLst/>
              <a:gdLst/>
              <a:ahLst/>
              <a:cxnLst/>
              <a:rect l="l" t="t" r="r" b="b"/>
              <a:pathLst>
                <a:path w="111" h="212" extrusionOk="0">
                  <a:moveTo>
                    <a:pt x="5" y="0"/>
                  </a:moveTo>
                  <a:lnTo>
                    <a:pt x="0" y="210"/>
                  </a:lnTo>
                  <a:lnTo>
                    <a:pt x="106" y="212"/>
                  </a:lnTo>
                  <a:lnTo>
                    <a:pt x="11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6"/>
            <p:cNvSpPr/>
            <p:nvPr/>
          </p:nvSpPr>
          <p:spPr>
            <a:xfrm>
              <a:off x="6064706" y="3645203"/>
              <a:ext cx="7357" cy="14051"/>
            </a:xfrm>
            <a:custGeom>
              <a:avLst/>
              <a:gdLst/>
              <a:ahLst/>
              <a:cxnLst/>
              <a:rect l="l" t="t" r="r" b="b"/>
              <a:pathLst>
                <a:path w="111" h="212" extrusionOk="0">
                  <a:moveTo>
                    <a:pt x="5" y="0"/>
                  </a:moveTo>
                  <a:lnTo>
                    <a:pt x="1" y="209"/>
                  </a:lnTo>
                  <a:lnTo>
                    <a:pt x="107" y="212"/>
                  </a:lnTo>
                  <a:lnTo>
                    <a:pt x="111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6"/>
            <p:cNvSpPr/>
            <p:nvPr/>
          </p:nvSpPr>
          <p:spPr>
            <a:xfrm>
              <a:off x="6085849" y="3645336"/>
              <a:ext cx="323766" cy="20347"/>
            </a:xfrm>
            <a:custGeom>
              <a:avLst/>
              <a:gdLst/>
              <a:ahLst/>
              <a:cxnLst/>
              <a:rect l="l" t="t" r="r" b="b"/>
              <a:pathLst>
                <a:path w="4885" h="307" extrusionOk="0">
                  <a:moveTo>
                    <a:pt x="5" y="1"/>
                  </a:moveTo>
                  <a:lnTo>
                    <a:pt x="1" y="212"/>
                  </a:lnTo>
                  <a:lnTo>
                    <a:pt x="214" y="216"/>
                  </a:lnTo>
                  <a:lnTo>
                    <a:pt x="219" y="7"/>
                  </a:lnTo>
                  <a:lnTo>
                    <a:pt x="5" y="1"/>
                  </a:lnTo>
                  <a:close/>
                  <a:moveTo>
                    <a:pt x="430" y="9"/>
                  </a:moveTo>
                  <a:lnTo>
                    <a:pt x="423" y="220"/>
                  </a:lnTo>
                  <a:lnTo>
                    <a:pt x="637" y="225"/>
                  </a:lnTo>
                  <a:lnTo>
                    <a:pt x="641" y="16"/>
                  </a:lnTo>
                  <a:lnTo>
                    <a:pt x="430" y="9"/>
                  </a:lnTo>
                  <a:close/>
                  <a:moveTo>
                    <a:pt x="852" y="18"/>
                  </a:moveTo>
                  <a:lnTo>
                    <a:pt x="846" y="227"/>
                  </a:lnTo>
                  <a:lnTo>
                    <a:pt x="1059" y="233"/>
                  </a:lnTo>
                  <a:lnTo>
                    <a:pt x="1066" y="22"/>
                  </a:lnTo>
                  <a:lnTo>
                    <a:pt x="852" y="18"/>
                  </a:lnTo>
                  <a:close/>
                  <a:moveTo>
                    <a:pt x="1277" y="26"/>
                  </a:moveTo>
                  <a:lnTo>
                    <a:pt x="1273" y="235"/>
                  </a:lnTo>
                  <a:lnTo>
                    <a:pt x="1486" y="242"/>
                  </a:lnTo>
                  <a:lnTo>
                    <a:pt x="1490" y="31"/>
                  </a:lnTo>
                  <a:lnTo>
                    <a:pt x="1277" y="26"/>
                  </a:lnTo>
                  <a:close/>
                  <a:moveTo>
                    <a:pt x="1701" y="33"/>
                  </a:moveTo>
                  <a:lnTo>
                    <a:pt x="1695" y="244"/>
                  </a:lnTo>
                  <a:lnTo>
                    <a:pt x="1908" y="248"/>
                  </a:lnTo>
                  <a:lnTo>
                    <a:pt x="1913" y="39"/>
                  </a:lnTo>
                  <a:lnTo>
                    <a:pt x="1701" y="33"/>
                  </a:lnTo>
                  <a:close/>
                  <a:moveTo>
                    <a:pt x="2126" y="41"/>
                  </a:moveTo>
                  <a:lnTo>
                    <a:pt x="2122" y="253"/>
                  </a:lnTo>
                  <a:lnTo>
                    <a:pt x="2333" y="257"/>
                  </a:lnTo>
                  <a:lnTo>
                    <a:pt x="2339" y="46"/>
                  </a:lnTo>
                  <a:lnTo>
                    <a:pt x="2126" y="41"/>
                  </a:lnTo>
                  <a:close/>
                  <a:moveTo>
                    <a:pt x="2548" y="50"/>
                  </a:moveTo>
                  <a:lnTo>
                    <a:pt x="2544" y="259"/>
                  </a:lnTo>
                  <a:lnTo>
                    <a:pt x="2758" y="266"/>
                  </a:lnTo>
                  <a:lnTo>
                    <a:pt x="2762" y="54"/>
                  </a:lnTo>
                  <a:lnTo>
                    <a:pt x="2548" y="50"/>
                  </a:lnTo>
                  <a:close/>
                  <a:moveTo>
                    <a:pt x="2975" y="59"/>
                  </a:moveTo>
                  <a:lnTo>
                    <a:pt x="2969" y="268"/>
                  </a:lnTo>
                  <a:lnTo>
                    <a:pt x="3182" y="274"/>
                  </a:lnTo>
                  <a:lnTo>
                    <a:pt x="3189" y="63"/>
                  </a:lnTo>
                  <a:lnTo>
                    <a:pt x="2975" y="59"/>
                  </a:lnTo>
                  <a:close/>
                  <a:moveTo>
                    <a:pt x="3398" y="65"/>
                  </a:moveTo>
                  <a:lnTo>
                    <a:pt x="3393" y="276"/>
                  </a:lnTo>
                  <a:lnTo>
                    <a:pt x="3605" y="281"/>
                  </a:lnTo>
                  <a:lnTo>
                    <a:pt x="3611" y="72"/>
                  </a:lnTo>
                  <a:lnTo>
                    <a:pt x="3398" y="65"/>
                  </a:lnTo>
                  <a:close/>
                  <a:moveTo>
                    <a:pt x="3824" y="74"/>
                  </a:moveTo>
                  <a:lnTo>
                    <a:pt x="3818" y="285"/>
                  </a:lnTo>
                  <a:lnTo>
                    <a:pt x="4031" y="289"/>
                  </a:lnTo>
                  <a:lnTo>
                    <a:pt x="4036" y="80"/>
                  </a:lnTo>
                  <a:lnTo>
                    <a:pt x="3824" y="74"/>
                  </a:lnTo>
                  <a:close/>
                  <a:moveTo>
                    <a:pt x="4247" y="82"/>
                  </a:moveTo>
                  <a:lnTo>
                    <a:pt x="4240" y="291"/>
                  </a:lnTo>
                  <a:lnTo>
                    <a:pt x="4454" y="298"/>
                  </a:lnTo>
                  <a:lnTo>
                    <a:pt x="4460" y="87"/>
                  </a:lnTo>
                  <a:lnTo>
                    <a:pt x="4247" y="82"/>
                  </a:lnTo>
                  <a:close/>
                  <a:moveTo>
                    <a:pt x="4671" y="91"/>
                  </a:moveTo>
                  <a:lnTo>
                    <a:pt x="4667" y="300"/>
                  </a:lnTo>
                  <a:lnTo>
                    <a:pt x="4880" y="307"/>
                  </a:lnTo>
                  <a:lnTo>
                    <a:pt x="4885" y="95"/>
                  </a:lnTo>
                  <a:lnTo>
                    <a:pt x="4671" y="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6"/>
            <p:cNvSpPr/>
            <p:nvPr/>
          </p:nvSpPr>
          <p:spPr>
            <a:xfrm>
              <a:off x="6423271" y="3652163"/>
              <a:ext cx="7224" cy="14117"/>
            </a:xfrm>
            <a:custGeom>
              <a:avLst/>
              <a:gdLst/>
              <a:ahLst/>
              <a:cxnLst/>
              <a:rect l="l" t="t" r="r" b="b"/>
              <a:pathLst>
                <a:path w="109" h="213" extrusionOk="0">
                  <a:moveTo>
                    <a:pt x="3" y="1"/>
                  </a:moveTo>
                  <a:lnTo>
                    <a:pt x="1" y="210"/>
                  </a:lnTo>
                  <a:lnTo>
                    <a:pt x="104" y="212"/>
                  </a:lnTo>
                  <a:lnTo>
                    <a:pt x="108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6"/>
            <p:cNvSpPr/>
            <p:nvPr/>
          </p:nvSpPr>
          <p:spPr>
            <a:xfrm>
              <a:off x="6338568" y="3160248"/>
              <a:ext cx="305937" cy="102465"/>
            </a:xfrm>
            <a:custGeom>
              <a:avLst/>
              <a:gdLst/>
              <a:ahLst/>
              <a:cxnLst/>
              <a:rect l="l" t="t" r="r" b="b"/>
              <a:pathLst>
                <a:path w="4616" h="1546" extrusionOk="0">
                  <a:moveTo>
                    <a:pt x="4326" y="0"/>
                  </a:moveTo>
                  <a:lnTo>
                    <a:pt x="751" y="192"/>
                  </a:lnTo>
                  <a:cubicBezTo>
                    <a:pt x="751" y="192"/>
                    <a:pt x="1" y="1102"/>
                    <a:pt x="593" y="1472"/>
                  </a:cubicBezTo>
                  <a:cubicBezTo>
                    <a:pt x="675" y="1523"/>
                    <a:pt x="811" y="1545"/>
                    <a:pt x="985" y="1545"/>
                  </a:cubicBezTo>
                  <a:cubicBezTo>
                    <a:pt x="2069" y="1545"/>
                    <a:pt x="4615" y="692"/>
                    <a:pt x="4615" y="692"/>
                  </a:cubicBezTo>
                  <a:lnTo>
                    <a:pt x="43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6"/>
            <p:cNvSpPr/>
            <p:nvPr/>
          </p:nvSpPr>
          <p:spPr>
            <a:xfrm>
              <a:off x="6936529" y="2999392"/>
              <a:ext cx="315746" cy="153631"/>
            </a:xfrm>
            <a:custGeom>
              <a:avLst/>
              <a:gdLst/>
              <a:ahLst/>
              <a:cxnLst/>
              <a:rect l="l" t="t" r="r" b="b"/>
              <a:pathLst>
                <a:path w="4764" h="2318" extrusionOk="0">
                  <a:moveTo>
                    <a:pt x="4667" y="0"/>
                  </a:moveTo>
                  <a:lnTo>
                    <a:pt x="1" y="1854"/>
                  </a:lnTo>
                  <a:lnTo>
                    <a:pt x="291" y="2317"/>
                  </a:lnTo>
                  <a:lnTo>
                    <a:pt x="4764" y="852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6"/>
            <p:cNvSpPr/>
            <p:nvPr/>
          </p:nvSpPr>
          <p:spPr>
            <a:xfrm>
              <a:off x="6319413" y="3089927"/>
              <a:ext cx="423778" cy="458044"/>
            </a:xfrm>
            <a:custGeom>
              <a:avLst/>
              <a:gdLst/>
              <a:ahLst/>
              <a:cxnLst/>
              <a:rect l="l" t="t" r="r" b="b"/>
              <a:pathLst>
                <a:path w="6394" h="6911" extrusionOk="0">
                  <a:moveTo>
                    <a:pt x="3451" y="1"/>
                  </a:moveTo>
                  <a:lnTo>
                    <a:pt x="658" y="382"/>
                  </a:lnTo>
                  <a:cubicBezTo>
                    <a:pt x="0" y="1507"/>
                    <a:pt x="767" y="1808"/>
                    <a:pt x="1772" y="1808"/>
                  </a:cubicBezTo>
                  <a:cubicBezTo>
                    <a:pt x="2924" y="1808"/>
                    <a:pt x="4390" y="1414"/>
                    <a:pt x="4391" y="1413"/>
                  </a:cubicBezTo>
                  <a:lnTo>
                    <a:pt x="4391" y="1413"/>
                  </a:lnTo>
                  <a:lnTo>
                    <a:pt x="2363" y="6204"/>
                  </a:lnTo>
                  <a:lnTo>
                    <a:pt x="6393" y="6911"/>
                  </a:lnTo>
                  <a:cubicBezTo>
                    <a:pt x="6129" y="6041"/>
                    <a:pt x="5343" y="5835"/>
                    <a:pt x="4661" y="5835"/>
                  </a:cubicBezTo>
                  <a:cubicBezTo>
                    <a:pt x="4052" y="5835"/>
                    <a:pt x="3525" y="5999"/>
                    <a:pt x="3525" y="5999"/>
                  </a:cubicBezTo>
                  <a:lnTo>
                    <a:pt x="6393" y="126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6"/>
            <p:cNvSpPr/>
            <p:nvPr/>
          </p:nvSpPr>
          <p:spPr>
            <a:xfrm>
              <a:off x="6655245" y="2961547"/>
              <a:ext cx="373871" cy="216330"/>
            </a:xfrm>
            <a:custGeom>
              <a:avLst/>
              <a:gdLst/>
              <a:ahLst/>
              <a:cxnLst/>
              <a:rect l="l" t="t" r="r" b="b"/>
              <a:pathLst>
                <a:path w="5641" h="3264" extrusionOk="0">
                  <a:moveTo>
                    <a:pt x="647" y="0"/>
                  </a:moveTo>
                  <a:lnTo>
                    <a:pt x="1" y="554"/>
                  </a:lnTo>
                  <a:lnTo>
                    <a:pt x="3650" y="2761"/>
                  </a:lnTo>
                  <a:lnTo>
                    <a:pt x="4092" y="2498"/>
                  </a:lnTo>
                  <a:lnTo>
                    <a:pt x="4092" y="3263"/>
                  </a:lnTo>
                  <a:lnTo>
                    <a:pt x="5501" y="2998"/>
                  </a:lnTo>
                  <a:cubicBezTo>
                    <a:pt x="5501" y="2998"/>
                    <a:pt x="5641" y="971"/>
                    <a:pt x="4924" y="971"/>
                  </a:cubicBezTo>
                  <a:cubicBezTo>
                    <a:pt x="4711" y="971"/>
                    <a:pt x="4422" y="1150"/>
                    <a:pt x="4031" y="1617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6"/>
            <p:cNvSpPr/>
            <p:nvPr/>
          </p:nvSpPr>
          <p:spPr>
            <a:xfrm>
              <a:off x="6696669" y="2958233"/>
              <a:ext cx="334503" cy="202213"/>
            </a:xfrm>
            <a:custGeom>
              <a:avLst/>
              <a:gdLst/>
              <a:ahLst/>
              <a:cxnLst/>
              <a:rect l="l" t="t" r="r" b="b"/>
              <a:pathLst>
                <a:path w="5047" h="3051" extrusionOk="0">
                  <a:moveTo>
                    <a:pt x="46" y="1"/>
                  </a:moveTo>
                  <a:lnTo>
                    <a:pt x="1" y="96"/>
                  </a:lnTo>
                  <a:lnTo>
                    <a:pt x="3419" y="1731"/>
                  </a:lnTo>
                  <a:lnTo>
                    <a:pt x="3447" y="1699"/>
                  </a:lnTo>
                  <a:cubicBezTo>
                    <a:pt x="3794" y="1285"/>
                    <a:pt x="4087" y="1071"/>
                    <a:pt x="4302" y="1071"/>
                  </a:cubicBezTo>
                  <a:cubicBezTo>
                    <a:pt x="4340" y="1071"/>
                    <a:pt x="4376" y="1078"/>
                    <a:pt x="4408" y="1091"/>
                  </a:cubicBezTo>
                  <a:cubicBezTo>
                    <a:pt x="4848" y="1270"/>
                    <a:pt x="4857" y="2561"/>
                    <a:pt x="4824" y="3044"/>
                  </a:cubicBezTo>
                  <a:lnTo>
                    <a:pt x="4928" y="3050"/>
                  </a:lnTo>
                  <a:cubicBezTo>
                    <a:pt x="4934" y="2975"/>
                    <a:pt x="5046" y="1238"/>
                    <a:pt x="4449" y="999"/>
                  </a:cubicBezTo>
                  <a:cubicBezTo>
                    <a:pt x="4401" y="979"/>
                    <a:pt x="4351" y="969"/>
                    <a:pt x="4298" y="969"/>
                  </a:cubicBezTo>
                  <a:cubicBezTo>
                    <a:pt x="4054" y="969"/>
                    <a:pt x="3755" y="1179"/>
                    <a:pt x="3393" y="1602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6"/>
            <p:cNvSpPr/>
            <p:nvPr/>
          </p:nvSpPr>
          <p:spPr>
            <a:xfrm>
              <a:off x="6930100" y="3093639"/>
              <a:ext cx="28764" cy="80395"/>
            </a:xfrm>
            <a:custGeom>
              <a:avLst/>
              <a:gdLst/>
              <a:ahLst/>
              <a:cxnLst/>
              <a:rect l="l" t="t" r="r" b="b"/>
              <a:pathLst>
                <a:path w="434" h="1213" extrusionOk="0">
                  <a:moveTo>
                    <a:pt x="63" y="1"/>
                  </a:moveTo>
                  <a:lnTo>
                    <a:pt x="1" y="87"/>
                  </a:lnTo>
                  <a:cubicBezTo>
                    <a:pt x="324" y="322"/>
                    <a:pt x="225" y="1191"/>
                    <a:pt x="225" y="1199"/>
                  </a:cubicBezTo>
                  <a:lnTo>
                    <a:pt x="328" y="1212"/>
                  </a:lnTo>
                  <a:cubicBezTo>
                    <a:pt x="335" y="1175"/>
                    <a:pt x="434" y="272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6"/>
            <p:cNvSpPr/>
            <p:nvPr/>
          </p:nvSpPr>
          <p:spPr>
            <a:xfrm>
              <a:off x="6954690" y="3069381"/>
              <a:ext cx="33934" cy="100079"/>
            </a:xfrm>
            <a:custGeom>
              <a:avLst/>
              <a:gdLst/>
              <a:ahLst/>
              <a:cxnLst/>
              <a:rect l="l" t="t" r="r" b="b"/>
              <a:pathLst>
                <a:path w="512" h="1510" extrusionOk="0">
                  <a:moveTo>
                    <a:pt x="30" y="0"/>
                  </a:moveTo>
                  <a:lnTo>
                    <a:pt x="0" y="102"/>
                  </a:lnTo>
                  <a:cubicBezTo>
                    <a:pt x="332" y="199"/>
                    <a:pt x="276" y="1141"/>
                    <a:pt x="224" y="1492"/>
                  </a:cubicBezTo>
                  <a:lnTo>
                    <a:pt x="330" y="1509"/>
                  </a:lnTo>
                  <a:cubicBezTo>
                    <a:pt x="349" y="1371"/>
                    <a:pt x="511" y="143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6"/>
            <p:cNvSpPr/>
            <p:nvPr/>
          </p:nvSpPr>
          <p:spPr>
            <a:xfrm>
              <a:off x="6977092" y="3057783"/>
              <a:ext cx="37182" cy="107966"/>
            </a:xfrm>
            <a:custGeom>
              <a:avLst/>
              <a:gdLst/>
              <a:ahLst/>
              <a:cxnLst/>
              <a:rect l="l" t="t" r="r" b="b"/>
              <a:pathLst>
                <a:path w="561" h="1629" extrusionOk="0">
                  <a:moveTo>
                    <a:pt x="50" y="1"/>
                  </a:moveTo>
                  <a:lnTo>
                    <a:pt x="1" y="91"/>
                  </a:lnTo>
                  <a:cubicBezTo>
                    <a:pt x="442" y="337"/>
                    <a:pt x="210" y="1596"/>
                    <a:pt x="208" y="1609"/>
                  </a:cubicBezTo>
                  <a:lnTo>
                    <a:pt x="313" y="1628"/>
                  </a:lnTo>
                  <a:cubicBezTo>
                    <a:pt x="320" y="1574"/>
                    <a:pt x="561" y="28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6"/>
            <p:cNvSpPr/>
            <p:nvPr/>
          </p:nvSpPr>
          <p:spPr>
            <a:xfrm>
              <a:off x="6333464" y="2925624"/>
              <a:ext cx="425303" cy="234357"/>
            </a:xfrm>
            <a:custGeom>
              <a:avLst/>
              <a:gdLst/>
              <a:ahLst/>
              <a:cxnLst/>
              <a:rect l="l" t="t" r="r" b="b"/>
              <a:pathLst>
                <a:path w="6417" h="3536" extrusionOk="0">
                  <a:moveTo>
                    <a:pt x="3955" y="0"/>
                  </a:moveTo>
                  <a:cubicBezTo>
                    <a:pt x="1" y="0"/>
                    <a:pt x="62" y="3536"/>
                    <a:pt x="63" y="3536"/>
                  </a:cubicBezTo>
                  <a:cubicBezTo>
                    <a:pt x="63" y="3536"/>
                    <a:pt x="63" y="3536"/>
                    <a:pt x="63" y="3536"/>
                  </a:cubicBezTo>
                  <a:lnTo>
                    <a:pt x="3994" y="2728"/>
                  </a:lnTo>
                  <a:lnTo>
                    <a:pt x="3916" y="991"/>
                  </a:lnTo>
                  <a:lnTo>
                    <a:pt x="5209" y="2038"/>
                  </a:lnTo>
                  <a:lnTo>
                    <a:pt x="6416" y="361"/>
                  </a:lnTo>
                  <a:cubicBezTo>
                    <a:pt x="5459" y="108"/>
                    <a:pt x="4646" y="0"/>
                    <a:pt x="3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6"/>
            <p:cNvSpPr/>
            <p:nvPr/>
          </p:nvSpPr>
          <p:spPr>
            <a:xfrm>
              <a:off x="6808811" y="3116836"/>
              <a:ext cx="123475" cy="85299"/>
            </a:xfrm>
            <a:custGeom>
              <a:avLst/>
              <a:gdLst/>
              <a:ahLst/>
              <a:cxnLst/>
              <a:rect l="l" t="t" r="r" b="b"/>
              <a:pathLst>
                <a:path w="1863" h="1287" extrusionOk="0">
                  <a:moveTo>
                    <a:pt x="1863" y="0"/>
                  </a:moveTo>
                  <a:lnTo>
                    <a:pt x="1" y="545"/>
                  </a:lnTo>
                  <a:lnTo>
                    <a:pt x="326" y="1287"/>
                  </a:lnTo>
                  <a:lnTo>
                    <a:pt x="1781" y="655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" name="Google Shape;1744;p37"/>
          <p:cNvGrpSpPr/>
          <p:nvPr/>
        </p:nvGrpSpPr>
        <p:grpSpPr>
          <a:xfrm>
            <a:off x="415781" y="4664477"/>
            <a:ext cx="888364" cy="248238"/>
            <a:chOff x="1777125" y="4019500"/>
            <a:chExt cx="1297450" cy="362550"/>
          </a:xfrm>
        </p:grpSpPr>
        <p:sp>
          <p:nvSpPr>
            <p:cNvPr id="1745" name="Google Shape;1745;p37"/>
            <p:cNvSpPr/>
            <p:nvPr/>
          </p:nvSpPr>
          <p:spPr>
            <a:xfrm>
              <a:off x="2739775" y="4205775"/>
              <a:ext cx="328100" cy="4075"/>
            </a:xfrm>
            <a:custGeom>
              <a:avLst/>
              <a:gdLst/>
              <a:ahLst/>
              <a:cxnLst/>
              <a:rect l="l" t="t" r="r" b="b"/>
              <a:pathLst>
                <a:path w="13124" h="163" extrusionOk="0">
                  <a:moveTo>
                    <a:pt x="1" y="0"/>
                  </a:moveTo>
                  <a:lnTo>
                    <a:pt x="1" y="162"/>
                  </a:lnTo>
                  <a:lnTo>
                    <a:pt x="13124" y="162"/>
                  </a:lnTo>
                  <a:lnTo>
                    <a:pt x="13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7"/>
            <p:cNvSpPr/>
            <p:nvPr/>
          </p:nvSpPr>
          <p:spPr>
            <a:xfrm>
              <a:off x="2735200" y="4203175"/>
              <a:ext cx="337325" cy="9225"/>
            </a:xfrm>
            <a:custGeom>
              <a:avLst/>
              <a:gdLst/>
              <a:ahLst/>
              <a:cxnLst/>
              <a:rect l="l" t="t" r="r" b="b"/>
              <a:pathLst>
                <a:path w="13493" h="369" extrusionOk="0">
                  <a:moveTo>
                    <a:pt x="375" y="0"/>
                  </a:moveTo>
                  <a:cubicBezTo>
                    <a:pt x="319" y="0"/>
                    <a:pt x="262" y="0"/>
                    <a:pt x="205" y="1"/>
                  </a:cubicBezTo>
                  <a:lnTo>
                    <a:pt x="184" y="1"/>
                  </a:lnTo>
                  <a:cubicBezTo>
                    <a:pt x="84" y="1"/>
                    <a:pt x="0" y="85"/>
                    <a:pt x="0" y="184"/>
                  </a:cubicBezTo>
                  <a:cubicBezTo>
                    <a:pt x="0" y="283"/>
                    <a:pt x="84" y="367"/>
                    <a:pt x="184" y="367"/>
                  </a:cubicBezTo>
                  <a:lnTo>
                    <a:pt x="12779" y="367"/>
                  </a:lnTo>
                  <a:cubicBezTo>
                    <a:pt x="12892" y="367"/>
                    <a:pt x="13005" y="368"/>
                    <a:pt x="13118" y="368"/>
                  </a:cubicBezTo>
                  <a:cubicBezTo>
                    <a:pt x="13174" y="368"/>
                    <a:pt x="13231" y="368"/>
                    <a:pt x="13288" y="367"/>
                  </a:cubicBezTo>
                  <a:lnTo>
                    <a:pt x="13309" y="367"/>
                  </a:lnTo>
                  <a:cubicBezTo>
                    <a:pt x="13408" y="367"/>
                    <a:pt x="13492" y="283"/>
                    <a:pt x="13492" y="184"/>
                  </a:cubicBezTo>
                  <a:cubicBezTo>
                    <a:pt x="13492" y="85"/>
                    <a:pt x="13408" y="1"/>
                    <a:pt x="13309" y="1"/>
                  </a:cubicBezTo>
                  <a:lnTo>
                    <a:pt x="714" y="1"/>
                  </a:lnTo>
                  <a:cubicBezTo>
                    <a:pt x="602" y="1"/>
                    <a:pt x="489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7"/>
            <p:cNvSpPr/>
            <p:nvPr/>
          </p:nvSpPr>
          <p:spPr>
            <a:xfrm>
              <a:off x="2733150" y="4201200"/>
              <a:ext cx="341425" cy="13275"/>
            </a:xfrm>
            <a:custGeom>
              <a:avLst/>
              <a:gdLst/>
              <a:ahLst/>
              <a:cxnLst/>
              <a:rect l="l" t="t" r="r" b="b"/>
              <a:pathLst>
                <a:path w="13657" h="531" extrusionOk="0">
                  <a:moveTo>
                    <a:pt x="13391" y="162"/>
                  </a:moveTo>
                  <a:cubicBezTo>
                    <a:pt x="13445" y="162"/>
                    <a:pt x="13495" y="209"/>
                    <a:pt x="13495" y="263"/>
                  </a:cubicBezTo>
                  <a:cubicBezTo>
                    <a:pt x="13495" y="317"/>
                    <a:pt x="13445" y="367"/>
                    <a:pt x="13391" y="367"/>
                  </a:cubicBezTo>
                  <a:lnTo>
                    <a:pt x="266" y="367"/>
                  </a:lnTo>
                  <a:cubicBezTo>
                    <a:pt x="212" y="367"/>
                    <a:pt x="162" y="317"/>
                    <a:pt x="162" y="263"/>
                  </a:cubicBezTo>
                  <a:cubicBezTo>
                    <a:pt x="162" y="209"/>
                    <a:pt x="212" y="162"/>
                    <a:pt x="266" y="162"/>
                  </a:cubicBezTo>
                  <a:close/>
                  <a:moveTo>
                    <a:pt x="401" y="0"/>
                  </a:moveTo>
                  <a:cubicBezTo>
                    <a:pt x="363" y="0"/>
                    <a:pt x="325" y="1"/>
                    <a:pt x="287" y="2"/>
                  </a:cubicBezTo>
                  <a:lnTo>
                    <a:pt x="266" y="2"/>
                  </a:lnTo>
                  <a:cubicBezTo>
                    <a:pt x="123" y="2"/>
                    <a:pt x="0" y="123"/>
                    <a:pt x="0" y="265"/>
                  </a:cubicBezTo>
                  <a:cubicBezTo>
                    <a:pt x="0" y="410"/>
                    <a:pt x="123" y="530"/>
                    <a:pt x="266" y="530"/>
                  </a:cubicBezTo>
                  <a:lnTo>
                    <a:pt x="13391" y="530"/>
                  </a:lnTo>
                  <a:cubicBezTo>
                    <a:pt x="13533" y="530"/>
                    <a:pt x="13656" y="410"/>
                    <a:pt x="13656" y="265"/>
                  </a:cubicBezTo>
                  <a:cubicBezTo>
                    <a:pt x="13656" y="123"/>
                    <a:pt x="13533" y="2"/>
                    <a:pt x="13391" y="2"/>
                  </a:cubicBezTo>
                  <a:lnTo>
                    <a:pt x="630" y="2"/>
                  </a:lnTo>
                  <a:cubicBezTo>
                    <a:pt x="554" y="2"/>
                    <a:pt x="477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7"/>
            <p:cNvSpPr/>
            <p:nvPr/>
          </p:nvSpPr>
          <p:spPr>
            <a:xfrm>
              <a:off x="2204350" y="4145750"/>
              <a:ext cx="96050" cy="160225"/>
            </a:xfrm>
            <a:custGeom>
              <a:avLst/>
              <a:gdLst/>
              <a:ahLst/>
              <a:cxnLst/>
              <a:rect l="l" t="t" r="r" b="b"/>
              <a:pathLst>
                <a:path w="3842" h="6409" extrusionOk="0">
                  <a:moveTo>
                    <a:pt x="2001" y="1095"/>
                  </a:moveTo>
                  <a:cubicBezTo>
                    <a:pt x="2042" y="1095"/>
                    <a:pt x="2076" y="1106"/>
                    <a:pt x="2106" y="1132"/>
                  </a:cubicBezTo>
                  <a:cubicBezTo>
                    <a:pt x="2154" y="1160"/>
                    <a:pt x="2223" y="1229"/>
                    <a:pt x="2309" y="1332"/>
                  </a:cubicBezTo>
                  <a:cubicBezTo>
                    <a:pt x="2464" y="1524"/>
                    <a:pt x="2589" y="1791"/>
                    <a:pt x="2684" y="2136"/>
                  </a:cubicBezTo>
                  <a:cubicBezTo>
                    <a:pt x="2777" y="2481"/>
                    <a:pt x="2824" y="2824"/>
                    <a:pt x="2824" y="3169"/>
                  </a:cubicBezTo>
                  <a:lnTo>
                    <a:pt x="2824" y="3229"/>
                  </a:lnTo>
                  <a:cubicBezTo>
                    <a:pt x="2809" y="3636"/>
                    <a:pt x="2749" y="4031"/>
                    <a:pt x="2639" y="4402"/>
                  </a:cubicBezTo>
                  <a:cubicBezTo>
                    <a:pt x="2529" y="4777"/>
                    <a:pt x="2389" y="5061"/>
                    <a:pt x="2221" y="5253"/>
                  </a:cubicBezTo>
                  <a:cubicBezTo>
                    <a:pt x="2184" y="5287"/>
                    <a:pt x="2147" y="5318"/>
                    <a:pt x="2106" y="5346"/>
                  </a:cubicBezTo>
                  <a:cubicBezTo>
                    <a:pt x="2065" y="5371"/>
                    <a:pt x="2031" y="5384"/>
                    <a:pt x="2001" y="5384"/>
                  </a:cubicBezTo>
                  <a:cubicBezTo>
                    <a:pt x="1902" y="5384"/>
                    <a:pt x="1775" y="5309"/>
                    <a:pt x="1615" y="5162"/>
                  </a:cubicBezTo>
                  <a:cubicBezTo>
                    <a:pt x="1458" y="5014"/>
                    <a:pt x="1331" y="4852"/>
                    <a:pt x="1231" y="4677"/>
                  </a:cubicBezTo>
                  <a:cubicBezTo>
                    <a:pt x="1160" y="4542"/>
                    <a:pt x="1115" y="4414"/>
                    <a:pt x="1091" y="4296"/>
                  </a:cubicBezTo>
                  <a:cubicBezTo>
                    <a:pt x="1070" y="4177"/>
                    <a:pt x="1050" y="4001"/>
                    <a:pt x="1040" y="3761"/>
                  </a:cubicBezTo>
                  <a:lnTo>
                    <a:pt x="1040" y="3585"/>
                  </a:lnTo>
                  <a:cubicBezTo>
                    <a:pt x="1040" y="2998"/>
                    <a:pt x="1119" y="2470"/>
                    <a:pt x="1277" y="2005"/>
                  </a:cubicBezTo>
                  <a:cubicBezTo>
                    <a:pt x="1451" y="1492"/>
                    <a:pt x="1675" y="1190"/>
                    <a:pt x="1949" y="1104"/>
                  </a:cubicBezTo>
                  <a:cubicBezTo>
                    <a:pt x="1966" y="1100"/>
                    <a:pt x="1986" y="1095"/>
                    <a:pt x="2001" y="1095"/>
                  </a:cubicBezTo>
                  <a:close/>
                  <a:moveTo>
                    <a:pt x="1826" y="0"/>
                  </a:moveTo>
                  <a:cubicBezTo>
                    <a:pt x="1792" y="0"/>
                    <a:pt x="1759" y="3"/>
                    <a:pt x="1729" y="7"/>
                  </a:cubicBezTo>
                  <a:cubicBezTo>
                    <a:pt x="1660" y="18"/>
                    <a:pt x="1576" y="57"/>
                    <a:pt x="1477" y="121"/>
                  </a:cubicBezTo>
                  <a:cubicBezTo>
                    <a:pt x="770" y="488"/>
                    <a:pt x="318" y="1279"/>
                    <a:pt x="113" y="2496"/>
                  </a:cubicBezTo>
                  <a:cubicBezTo>
                    <a:pt x="37" y="2899"/>
                    <a:pt x="1" y="3270"/>
                    <a:pt x="1" y="3615"/>
                  </a:cubicBezTo>
                  <a:cubicBezTo>
                    <a:pt x="1" y="4458"/>
                    <a:pt x="221" y="5143"/>
                    <a:pt x="662" y="5669"/>
                  </a:cubicBezTo>
                  <a:cubicBezTo>
                    <a:pt x="783" y="5802"/>
                    <a:pt x="938" y="5934"/>
                    <a:pt x="1121" y="6068"/>
                  </a:cubicBezTo>
                  <a:cubicBezTo>
                    <a:pt x="1305" y="6197"/>
                    <a:pt x="1477" y="6290"/>
                    <a:pt x="1632" y="6350"/>
                  </a:cubicBezTo>
                  <a:cubicBezTo>
                    <a:pt x="1686" y="6365"/>
                    <a:pt x="1757" y="6382"/>
                    <a:pt x="1843" y="6393"/>
                  </a:cubicBezTo>
                  <a:cubicBezTo>
                    <a:pt x="1930" y="6404"/>
                    <a:pt x="2016" y="6408"/>
                    <a:pt x="2096" y="6408"/>
                  </a:cubicBezTo>
                  <a:lnTo>
                    <a:pt x="2167" y="6408"/>
                  </a:lnTo>
                  <a:cubicBezTo>
                    <a:pt x="2247" y="6408"/>
                    <a:pt x="2318" y="6399"/>
                    <a:pt x="2376" y="6382"/>
                  </a:cubicBezTo>
                  <a:cubicBezTo>
                    <a:pt x="2451" y="6359"/>
                    <a:pt x="2535" y="6315"/>
                    <a:pt x="2622" y="6251"/>
                  </a:cubicBezTo>
                  <a:cubicBezTo>
                    <a:pt x="3365" y="5695"/>
                    <a:pt x="3766" y="4729"/>
                    <a:pt x="3826" y="3341"/>
                  </a:cubicBezTo>
                  <a:cubicBezTo>
                    <a:pt x="3837" y="3203"/>
                    <a:pt x="3841" y="3076"/>
                    <a:pt x="3841" y="2966"/>
                  </a:cubicBezTo>
                  <a:cubicBezTo>
                    <a:pt x="3841" y="2850"/>
                    <a:pt x="3837" y="2751"/>
                    <a:pt x="3826" y="2671"/>
                  </a:cubicBezTo>
                  <a:cubicBezTo>
                    <a:pt x="3809" y="2503"/>
                    <a:pt x="3768" y="2294"/>
                    <a:pt x="3703" y="2042"/>
                  </a:cubicBezTo>
                  <a:cubicBezTo>
                    <a:pt x="3645" y="1774"/>
                    <a:pt x="3591" y="1565"/>
                    <a:pt x="3540" y="1423"/>
                  </a:cubicBezTo>
                  <a:cubicBezTo>
                    <a:pt x="3492" y="1274"/>
                    <a:pt x="3430" y="1145"/>
                    <a:pt x="3356" y="1037"/>
                  </a:cubicBezTo>
                  <a:cubicBezTo>
                    <a:pt x="3283" y="929"/>
                    <a:pt x="3182" y="794"/>
                    <a:pt x="3046" y="638"/>
                  </a:cubicBezTo>
                  <a:cubicBezTo>
                    <a:pt x="2861" y="423"/>
                    <a:pt x="2697" y="270"/>
                    <a:pt x="2555" y="184"/>
                  </a:cubicBezTo>
                  <a:cubicBezTo>
                    <a:pt x="2410" y="93"/>
                    <a:pt x="2234" y="39"/>
                    <a:pt x="2018" y="16"/>
                  </a:cubicBezTo>
                  <a:cubicBezTo>
                    <a:pt x="1943" y="5"/>
                    <a:pt x="1878" y="0"/>
                    <a:pt x="1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7"/>
            <p:cNvSpPr/>
            <p:nvPr/>
          </p:nvSpPr>
          <p:spPr>
            <a:xfrm>
              <a:off x="2322625" y="4101350"/>
              <a:ext cx="63775" cy="216850"/>
            </a:xfrm>
            <a:custGeom>
              <a:avLst/>
              <a:gdLst/>
              <a:ahLst/>
              <a:cxnLst/>
              <a:rect l="l" t="t" r="r" b="b"/>
              <a:pathLst>
                <a:path w="2551" h="8674" extrusionOk="0">
                  <a:moveTo>
                    <a:pt x="373" y="1"/>
                  </a:moveTo>
                  <a:lnTo>
                    <a:pt x="184" y="175"/>
                  </a:lnTo>
                  <a:lnTo>
                    <a:pt x="1" y="343"/>
                  </a:lnTo>
                  <a:lnTo>
                    <a:pt x="16" y="4318"/>
                  </a:lnTo>
                  <a:cubicBezTo>
                    <a:pt x="16" y="5007"/>
                    <a:pt x="18" y="5589"/>
                    <a:pt x="24" y="6065"/>
                  </a:cubicBezTo>
                  <a:cubicBezTo>
                    <a:pt x="29" y="6542"/>
                    <a:pt x="35" y="6936"/>
                    <a:pt x="39" y="7249"/>
                  </a:cubicBezTo>
                  <a:cubicBezTo>
                    <a:pt x="46" y="7561"/>
                    <a:pt x="54" y="7809"/>
                    <a:pt x="61" y="7992"/>
                  </a:cubicBezTo>
                  <a:cubicBezTo>
                    <a:pt x="72" y="8175"/>
                    <a:pt x="87" y="8309"/>
                    <a:pt x="102" y="8393"/>
                  </a:cubicBezTo>
                  <a:cubicBezTo>
                    <a:pt x="119" y="8479"/>
                    <a:pt x="141" y="8535"/>
                    <a:pt x="166" y="8568"/>
                  </a:cubicBezTo>
                  <a:cubicBezTo>
                    <a:pt x="190" y="8600"/>
                    <a:pt x="227" y="8622"/>
                    <a:pt x="266" y="8632"/>
                  </a:cubicBezTo>
                  <a:cubicBezTo>
                    <a:pt x="342" y="8660"/>
                    <a:pt x="414" y="8674"/>
                    <a:pt x="491" y="8674"/>
                  </a:cubicBezTo>
                  <a:cubicBezTo>
                    <a:pt x="497" y="8674"/>
                    <a:pt x="503" y="8673"/>
                    <a:pt x="509" y="8673"/>
                  </a:cubicBezTo>
                  <a:cubicBezTo>
                    <a:pt x="593" y="8673"/>
                    <a:pt x="690" y="8645"/>
                    <a:pt x="802" y="8598"/>
                  </a:cubicBezTo>
                  <a:cubicBezTo>
                    <a:pt x="917" y="8548"/>
                    <a:pt x="996" y="8445"/>
                    <a:pt x="1042" y="8288"/>
                  </a:cubicBezTo>
                  <a:cubicBezTo>
                    <a:pt x="1052" y="8236"/>
                    <a:pt x="1059" y="8057"/>
                    <a:pt x="1059" y="7747"/>
                  </a:cubicBezTo>
                  <a:cubicBezTo>
                    <a:pt x="1059" y="7445"/>
                    <a:pt x="1057" y="7083"/>
                    <a:pt x="1050" y="6662"/>
                  </a:cubicBezTo>
                  <a:cubicBezTo>
                    <a:pt x="1046" y="6251"/>
                    <a:pt x="1042" y="5897"/>
                    <a:pt x="1042" y="5606"/>
                  </a:cubicBezTo>
                  <a:lnTo>
                    <a:pt x="1042" y="5363"/>
                  </a:lnTo>
                  <a:cubicBezTo>
                    <a:pt x="1042" y="5223"/>
                    <a:pt x="1046" y="5141"/>
                    <a:pt x="1050" y="5126"/>
                  </a:cubicBezTo>
                  <a:cubicBezTo>
                    <a:pt x="1057" y="5104"/>
                    <a:pt x="1085" y="5085"/>
                    <a:pt x="1134" y="5074"/>
                  </a:cubicBezTo>
                  <a:cubicBezTo>
                    <a:pt x="1182" y="5063"/>
                    <a:pt x="1242" y="5057"/>
                    <a:pt x="1311" y="5057"/>
                  </a:cubicBezTo>
                  <a:cubicBezTo>
                    <a:pt x="1714" y="5052"/>
                    <a:pt x="1964" y="4955"/>
                    <a:pt x="2063" y="4770"/>
                  </a:cubicBezTo>
                  <a:cubicBezTo>
                    <a:pt x="2119" y="4665"/>
                    <a:pt x="2149" y="4568"/>
                    <a:pt x="2149" y="4481"/>
                  </a:cubicBezTo>
                  <a:cubicBezTo>
                    <a:pt x="2149" y="4352"/>
                    <a:pt x="2093" y="4236"/>
                    <a:pt x="1983" y="4130"/>
                  </a:cubicBezTo>
                  <a:cubicBezTo>
                    <a:pt x="1932" y="4080"/>
                    <a:pt x="1886" y="4042"/>
                    <a:pt x="1848" y="4018"/>
                  </a:cubicBezTo>
                  <a:cubicBezTo>
                    <a:pt x="1811" y="3994"/>
                    <a:pt x="1759" y="3983"/>
                    <a:pt x="1695" y="3983"/>
                  </a:cubicBezTo>
                  <a:cubicBezTo>
                    <a:pt x="1630" y="3983"/>
                    <a:pt x="1535" y="3988"/>
                    <a:pt x="1406" y="3999"/>
                  </a:cubicBezTo>
                  <a:lnTo>
                    <a:pt x="1005" y="4033"/>
                  </a:lnTo>
                  <a:lnTo>
                    <a:pt x="1005" y="968"/>
                  </a:lnTo>
                  <a:lnTo>
                    <a:pt x="1537" y="1003"/>
                  </a:lnTo>
                  <a:cubicBezTo>
                    <a:pt x="1660" y="1014"/>
                    <a:pt x="1768" y="1020"/>
                    <a:pt x="1861" y="1020"/>
                  </a:cubicBezTo>
                  <a:cubicBezTo>
                    <a:pt x="2072" y="1020"/>
                    <a:pt x="2227" y="992"/>
                    <a:pt x="2333" y="940"/>
                  </a:cubicBezTo>
                  <a:cubicBezTo>
                    <a:pt x="2479" y="865"/>
                    <a:pt x="2550" y="731"/>
                    <a:pt x="2550" y="531"/>
                  </a:cubicBezTo>
                  <a:lnTo>
                    <a:pt x="2550" y="481"/>
                  </a:lnTo>
                  <a:cubicBezTo>
                    <a:pt x="2550" y="341"/>
                    <a:pt x="2505" y="229"/>
                    <a:pt x="2410" y="149"/>
                  </a:cubicBezTo>
                  <a:cubicBezTo>
                    <a:pt x="2382" y="115"/>
                    <a:pt x="2350" y="87"/>
                    <a:pt x="2313" y="65"/>
                  </a:cubicBezTo>
                  <a:cubicBezTo>
                    <a:pt x="2279" y="46"/>
                    <a:pt x="2227" y="31"/>
                    <a:pt x="2160" y="22"/>
                  </a:cubicBezTo>
                  <a:cubicBezTo>
                    <a:pt x="2093" y="13"/>
                    <a:pt x="1996" y="9"/>
                    <a:pt x="1865" y="7"/>
                  </a:cubicBezTo>
                  <a:cubicBezTo>
                    <a:pt x="1731" y="3"/>
                    <a:pt x="1548" y="1"/>
                    <a:pt x="1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7"/>
            <p:cNvSpPr/>
            <p:nvPr/>
          </p:nvSpPr>
          <p:spPr>
            <a:xfrm>
              <a:off x="1777125" y="4076575"/>
              <a:ext cx="84450" cy="241025"/>
            </a:xfrm>
            <a:custGeom>
              <a:avLst/>
              <a:gdLst/>
              <a:ahLst/>
              <a:cxnLst/>
              <a:rect l="l" t="t" r="r" b="b"/>
              <a:pathLst>
                <a:path w="3378" h="9641" extrusionOk="0">
                  <a:moveTo>
                    <a:pt x="1475" y="0"/>
                  </a:moveTo>
                  <a:cubicBezTo>
                    <a:pt x="1415" y="0"/>
                    <a:pt x="1298" y="2"/>
                    <a:pt x="1126" y="7"/>
                  </a:cubicBezTo>
                  <a:cubicBezTo>
                    <a:pt x="953" y="9"/>
                    <a:pt x="805" y="32"/>
                    <a:pt x="682" y="78"/>
                  </a:cubicBezTo>
                  <a:cubicBezTo>
                    <a:pt x="552" y="123"/>
                    <a:pt x="453" y="201"/>
                    <a:pt x="386" y="308"/>
                  </a:cubicBezTo>
                  <a:cubicBezTo>
                    <a:pt x="318" y="416"/>
                    <a:pt x="264" y="625"/>
                    <a:pt x="229" y="938"/>
                  </a:cubicBezTo>
                  <a:cubicBezTo>
                    <a:pt x="193" y="1250"/>
                    <a:pt x="154" y="1735"/>
                    <a:pt x="117" y="2392"/>
                  </a:cubicBezTo>
                  <a:cubicBezTo>
                    <a:pt x="70" y="3041"/>
                    <a:pt x="37" y="3826"/>
                    <a:pt x="20" y="4744"/>
                  </a:cubicBezTo>
                  <a:cubicBezTo>
                    <a:pt x="5" y="5434"/>
                    <a:pt x="1" y="6089"/>
                    <a:pt x="1" y="6705"/>
                  </a:cubicBezTo>
                  <a:lnTo>
                    <a:pt x="1" y="7759"/>
                  </a:lnTo>
                  <a:cubicBezTo>
                    <a:pt x="1" y="8253"/>
                    <a:pt x="16" y="8630"/>
                    <a:pt x="48" y="8891"/>
                  </a:cubicBezTo>
                  <a:cubicBezTo>
                    <a:pt x="108" y="9274"/>
                    <a:pt x="287" y="9516"/>
                    <a:pt x="596" y="9613"/>
                  </a:cubicBezTo>
                  <a:cubicBezTo>
                    <a:pt x="665" y="9632"/>
                    <a:pt x="774" y="9641"/>
                    <a:pt x="911" y="9641"/>
                  </a:cubicBezTo>
                  <a:cubicBezTo>
                    <a:pt x="926" y="9641"/>
                    <a:pt x="942" y="9641"/>
                    <a:pt x="958" y="9641"/>
                  </a:cubicBezTo>
                  <a:lnTo>
                    <a:pt x="1244" y="9641"/>
                  </a:lnTo>
                  <a:cubicBezTo>
                    <a:pt x="1391" y="9641"/>
                    <a:pt x="1585" y="9630"/>
                    <a:pt x="1831" y="9602"/>
                  </a:cubicBezTo>
                  <a:cubicBezTo>
                    <a:pt x="2074" y="9576"/>
                    <a:pt x="2246" y="9546"/>
                    <a:pt x="2352" y="9513"/>
                  </a:cubicBezTo>
                  <a:cubicBezTo>
                    <a:pt x="2417" y="9485"/>
                    <a:pt x="2499" y="9460"/>
                    <a:pt x="2591" y="9429"/>
                  </a:cubicBezTo>
                  <a:cubicBezTo>
                    <a:pt x="2686" y="9399"/>
                    <a:pt x="2772" y="9376"/>
                    <a:pt x="2850" y="9356"/>
                  </a:cubicBezTo>
                  <a:cubicBezTo>
                    <a:pt x="3117" y="9279"/>
                    <a:pt x="3285" y="9141"/>
                    <a:pt x="3350" y="8947"/>
                  </a:cubicBezTo>
                  <a:cubicBezTo>
                    <a:pt x="3367" y="8897"/>
                    <a:pt x="3378" y="8843"/>
                    <a:pt x="3378" y="8791"/>
                  </a:cubicBezTo>
                  <a:cubicBezTo>
                    <a:pt x="3378" y="8654"/>
                    <a:pt x="3313" y="8520"/>
                    <a:pt x="3184" y="8382"/>
                  </a:cubicBezTo>
                  <a:cubicBezTo>
                    <a:pt x="3106" y="8298"/>
                    <a:pt x="3040" y="8244"/>
                    <a:pt x="2979" y="8225"/>
                  </a:cubicBezTo>
                  <a:cubicBezTo>
                    <a:pt x="2947" y="8212"/>
                    <a:pt x="2902" y="8207"/>
                    <a:pt x="2843" y="8207"/>
                  </a:cubicBezTo>
                  <a:cubicBezTo>
                    <a:pt x="2805" y="8207"/>
                    <a:pt x="2762" y="8212"/>
                    <a:pt x="2716" y="8218"/>
                  </a:cubicBezTo>
                  <a:cubicBezTo>
                    <a:pt x="2639" y="8231"/>
                    <a:pt x="2548" y="8250"/>
                    <a:pt x="2445" y="8276"/>
                  </a:cubicBezTo>
                  <a:cubicBezTo>
                    <a:pt x="2339" y="8304"/>
                    <a:pt x="2244" y="8328"/>
                    <a:pt x="2160" y="8354"/>
                  </a:cubicBezTo>
                  <a:cubicBezTo>
                    <a:pt x="2078" y="8382"/>
                    <a:pt x="1975" y="8406"/>
                    <a:pt x="1854" y="8434"/>
                  </a:cubicBezTo>
                  <a:cubicBezTo>
                    <a:pt x="1734" y="8460"/>
                    <a:pt x="1621" y="8479"/>
                    <a:pt x="1518" y="8492"/>
                  </a:cubicBezTo>
                  <a:lnTo>
                    <a:pt x="1167" y="8528"/>
                  </a:lnTo>
                  <a:lnTo>
                    <a:pt x="1119" y="7778"/>
                  </a:lnTo>
                  <a:cubicBezTo>
                    <a:pt x="1111" y="7556"/>
                    <a:pt x="1109" y="7313"/>
                    <a:pt x="1109" y="7046"/>
                  </a:cubicBezTo>
                  <a:cubicBezTo>
                    <a:pt x="1109" y="6778"/>
                    <a:pt x="1113" y="6548"/>
                    <a:pt x="1119" y="6354"/>
                  </a:cubicBezTo>
                  <a:lnTo>
                    <a:pt x="1156" y="5699"/>
                  </a:lnTo>
                  <a:lnTo>
                    <a:pt x="1662" y="5699"/>
                  </a:lnTo>
                  <a:cubicBezTo>
                    <a:pt x="2018" y="5699"/>
                    <a:pt x="2266" y="5656"/>
                    <a:pt x="2404" y="5571"/>
                  </a:cubicBezTo>
                  <a:cubicBezTo>
                    <a:pt x="2542" y="5494"/>
                    <a:pt x="2609" y="5352"/>
                    <a:pt x="2609" y="5143"/>
                  </a:cubicBezTo>
                  <a:lnTo>
                    <a:pt x="2609" y="5084"/>
                  </a:lnTo>
                  <a:cubicBezTo>
                    <a:pt x="2609" y="4949"/>
                    <a:pt x="2557" y="4830"/>
                    <a:pt x="2451" y="4733"/>
                  </a:cubicBezTo>
                  <a:cubicBezTo>
                    <a:pt x="2406" y="4688"/>
                    <a:pt x="2359" y="4653"/>
                    <a:pt x="2307" y="4632"/>
                  </a:cubicBezTo>
                  <a:cubicBezTo>
                    <a:pt x="2253" y="4610"/>
                    <a:pt x="2182" y="4593"/>
                    <a:pt x="2091" y="4582"/>
                  </a:cubicBezTo>
                  <a:cubicBezTo>
                    <a:pt x="1999" y="4571"/>
                    <a:pt x="1874" y="4565"/>
                    <a:pt x="1712" y="4558"/>
                  </a:cubicBezTo>
                  <a:lnTo>
                    <a:pt x="1134" y="4528"/>
                  </a:lnTo>
                  <a:lnTo>
                    <a:pt x="1134" y="4265"/>
                  </a:lnTo>
                  <a:cubicBezTo>
                    <a:pt x="1143" y="4179"/>
                    <a:pt x="1154" y="3985"/>
                    <a:pt x="1169" y="3683"/>
                  </a:cubicBezTo>
                  <a:cubicBezTo>
                    <a:pt x="1186" y="3382"/>
                    <a:pt x="1208" y="3039"/>
                    <a:pt x="1234" y="2653"/>
                  </a:cubicBezTo>
                  <a:cubicBezTo>
                    <a:pt x="1259" y="2270"/>
                    <a:pt x="1283" y="1940"/>
                    <a:pt x="1302" y="1668"/>
                  </a:cubicBezTo>
                  <a:cubicBezTo>
                    <a:pt x="1320" y="1395"/>
                    <a:pt x="1331" y="1248"/>
                    <a:pt x="1331" y="1229"/>
                  </a:cubicBezTo>
                  <a:cubicBezTo>
                    <a:pt x="1337" y="1196"/>
                    <a:pt x="1391" y="1175"/>
                    <a:pt x="1488" y="1162"/>
                  </a:cubicBezTo>
                  <a:cubicBezTo>
                    <a:pt x="1574" y="1152"/>
                    <a:pt x="1672" y="1146"/>
                    <a:pt x="1784" y="1146"/>
                  </a:cubicBezTo>
                  <a:cubicBezTo>
                    <a:pt x="1801" y="1146"/>
                    <a:pt x="1818" y="1146"/>
                    <a:pt x="1835" y="1147"/>
                  </a:cubicBezTo>
                  <a:cubicBezTo>
                    <a:pt x="1966" y="1151"/>
                    <a:pt x="2093" y="1162"/>
                    <a:pt x="2210" y="1177"/>
                  </a:cubicBezTo>
                  <a:cubicBezTo>
                    <a:pt x="2328" y="1194"/>
                    <a:pt x="2408" y="1218"/>
                    <a:pt x="2456" y="1250"/>
                  </a:cubicBezTo>
                  <a:cubicBezTo>
                    <a:pt x="2542" y="1308"/>
                    <a:pt x="2628" y="1339"/>
                    <a:pt x="2718" y="1339"/>
                  </a:cubicBezTo>
                  <a:cubicBezTo>
                    <a:pt x="2796" y="1339"/>
                    <a:pt x="2902" y="1308"/>
                    <a:pt x="3031" y="1250"/>
                  </a:cubicBezTo>
                  <a:cubicBezTo>
                    <a:pt x="3160" y="1192"/>
                    <a:pt x="3249" y="1063"/>
                    <a:pt x="3296" y="860"/>
                  </a:cubicBezTo>
                  <a:cubicBezTo>
                    <a:pt x="3303" y="836"/>
                    <a:pt x="3307" y="810"/>
                    <a:pt x="3307" y="793"/>
                  </a:cubicBezTo>
                  <a:cubicBezTo>
                    <a:pt x="3307" y="677"/>
                    <a:pt x="3266" y="556"/>
                    <a:pt x="3184" y="431"/>
                  </a:cubicBezTo>
                  <a:cubicBezTo>
                    <a:pt x="3104" y="308"/>
                    <a:pt x="2986" y="211"/>
                    <a:pt x="2828" y="138"/>
                  </a:cubicBezTo>
                  <a:cubicBezTo>
                    <a:pt x="2693" y="86"/>
                    <a:pt x="2479" y="50"/>
                    <a:pt x="2186" y="30"/>
                  </a:cubicBezTo>
                  <a:cubicBezTo>
                    <a:pt x="1945" y="11"/>
                    <a:pt x="1708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7"/>
            <p:cNvSpPr/>
            <p:nvPr/>
          </p:nvSpPr>
          <p:spPr>
            <a:xfrm>
              <a:off x="1922925" y="4180550"/>
              <a:ext cx="47450" cy="125625"/>
            </a:xfrm>
            <a:custGeom>
              <a:avLst/>
              <a:gdLst/>
              <a:ahLst/>
              <a:cxnLst/>
              <a:rect l="l" t="t" r="r" b="b"/>
              <a:pathLst>
                <a:path w="1898" h="5025" extrusionOk="0">
                  <a:moveTo>
                    <a:pt x="622" y="669"/>
                  </a:moveTo>
                  <a:lnTo>
                    <a:pt x="742" y="785"/>
                  </a:lnTo>
                  <a:cubicBezTo>
                    <a:pt x="828" y="880"/>
                    <a:pt x="928" y="1046"/>
                    <a:pt x="1038" y="1290"/>
                  </a:cubicBezTo>
                  <a:cubicBezTo>
                    <a:pt x="1150" y="1531"/>
                    <a:pt x="1227" y="1744"/>
                    <a:pt x="1268" y="1930"/>
                  </a:cubicBezTo>
                  <a:cubicBezTo>
                    <a:pt x="1303" y="2109"/>
                    <a:pt x="1322" y="2326"/>
                    <a:pt x="1322" y="2585"/>
                  </a:cubicBezTo>
                  <a:cubicBezTo>
                    <a:pt x="1322" y="2848"/>
                    <a:pt x="1303" y="3070"/>
                    <a:pt x="1268" y="3244"/>
                  </a:cubicBezTo>
                  <a:cubicBezTo>
                    <a:pt x="1240" y="3380"/>
                    <a:pt x="1193" y="3535"/>
                    <a:pt x="1124" y="3710"/>
                  </a:cubicBezTo>
                  <a:cubicBezTo>
                    <a:pt x="1059" y="3889"/>
                    <a:pt x="1001" y="4020"/>
                    <a:pt x="949" y="4107"/>
                  </a:cubicBezTo>
                  <a:cubicBezTo>
                    <a:pt x="934" y="4126"/>
                    <a:pt x="906" y="4152"/>
                    <a:pt x="874" y="4184"/>
                  </a:cubicBezTo>
                  <a:cubicBezTo>
                    <a:pt x="841" y="4216"/>
                    <a:pt x="805" y="4247"/>
                    <a:pt x="766" y="4273"/>
                  </a:cubicBezTo>
                  <a:cubicBezTo>
                    <a:pt x="729" y="4301"/>
                    <a:pt x="697" y="4322"/>
                    <a:pt x="667" y="4341"/>
                  </a:cubicBezTo>
                  <a:cubicBezTo>
                    <a:pt x="634" y="4359"/>
                    <a:pt x="617" y="4369"/>
                    <a:pt x="615" y="4369"/>
                  </a:cubicBezTo>
                  <a:cubicBezTo>
                    <a:pt x="598" y="4369"/>
                    <a:pt x="589" y="4214"/>
                    <a:pt x="576" y="3900"/>
                  </a:cubicBezTo>
                  <a:cubicBezTo>
                    <a:pt x="570" y="3583"/>
                    <a:pt x="563" y="3288"/>
                    <a:pt x="563" y="3005"/>
                  </a:cubicBezTo>
                  <a:lnTo>
                    <a:pt x="563" y="2374"/>
                  </a:lnTo>
                  <a:cubicBezTo>
                    <a:pt x="563" y="2102"/>
                    <a:pt x="568" y="1844"/>
                    <a:pt x="570" y="1596"/>
                  </a:cubicBezTo>
                  <a:cubicBezTo>
                    <a:pt x="574" y="1225"/>
                    <a:pt x="585" y="966"/>
                    <a:pt x="602" y="818"/>
                  </a:cubicBezTo>
                  <a:lnTo>
                    <a:pt x="622" y="669"/>
                  </a:lnTo>
                  <a:close/>
                  <a:moveTo>
                    <a:pt x="481" y="1"/>
                  </a:moveTo>
                  <a:cubicBezTo>
                    <a:pt x="247" y="1"/>
                    <a:pt x="109" y="134"/>
                    <a:pt x="63" y="404"/>
                  </a:cubicBezTo>
                  <a:cubicBezTo>
                    <a:pt x="42" y="637"/>
                    <a:pt x="25" y="1001"/>
                    <a:pt x="14" y="1490"/>
                  </a:cubicBezTo>
                  <a:cubicBezTo>
                    <a:pt x="7" y="1981"/>
                    <a:pt x="1" y="2402"/>
                    <a:pt x="1" y="2751"/>
                  </a:cubicBezTo>
                  <a:cubicBezTo>
                    <a:pt x="1" y="3010"/>
                    <a:pt x="3" y="3268"/>
                    <a:pt x="7" y="3525"/>
                  </a:cubicBezTo>
                  <a:cubicBezTo>
                    <a:pt x="9" y="3850"/>
                    <a:pt x="14" y="4109"/>
                    <a:pt x="20" y="4298"/>
                  </a:cubicBezTo>
                  <a:cubicBezTo>
                    <a:pt x="29" y="4486"/>
                    <a:pt x="35" y="4626"/>
                    <a:pt x="46" y="4719"/>
                  </a:cubicBezTo>
                  <a:cubicBezTo>
                    <a:pt x="61" y="4809"/>
                    <a:pt x="76" y="4872"/>
                    <a:pt x="100" y="4908"/>
                  </a:cubicBezTo>
                  <a:cubicBezTo>
                    <a:pt x="126" y="4945"/>
                    <a:pt x="160" y="4975"/>
                    <a:pt x="201" y="4992"/>
                  </a:cubicBezTo>
                  <a:cubicBezTo>
                    <a:pt x="249" y="5014"/>
                    <a:pt x="303" y="5025"/>
                    <a:pt x="365" y="5025"/>
                  </a:cubicBezTo>
                  <a:cubicBezTo>
                    <a:pt x="441" y="5025"/>
                    <a:pt x="520" y="5012"/>
                    <a:pt x="615" y="4982"/>
                  </a:cubicBezTo>
                  <a:cubicBezTo>
                    <a:pt x="794" y="4926"/>
                    <a:pt x="971" y="4833"/>
                    <a:pt x="1143" y="4701"/>
                  </a:cubicBezTo>
                  <a:cubicBezTo>
                    <a:pt x="1249" y="4624"/>
                    <a:pt x="1326" y="4551"/>
                    <a:pt x="1380" y="4477"/>
                  </a:cubicBezTo>
                  <a:cubicBezTo>
                    <a:pt x="1434" y="4408"/>
                    <a:pt x="1497" y="4292"/>
                    <a:pt x="1566" y="4130"/>
                  </a:cubicBezTo>
                  <a:cubicBezTo>
                    <a:pt x="1650" y="3954"/>
                    <a:pt x="1712" y="3781"/>
                    <a:pt x="1757" y="3613"/>
                  </a:cubicBezTo>
                  <a:cubicBezTo>
                    <a:pt x="1803" y="3445"/>
                    <a:pt x="1839" y="3242"/>
                    <a:pt x="1867" y="3005"/>
                  </a:cubicBezTo>
                  <a:cubicBezTo>
                    <a:pt x="1887" y="2848"/>
                    <a:pt x="1897" y="2697"/>
                    <a:pt x="1897" y="2546"/>
                  </a:cubicBezTo>
                  <a:cubicBezTo>
                    <a:pt x="1897" y="2016"/>
                    <a:pt x="1775" y="1497"/>
                    <a:pt x="1522" y="990"/>
                  </a:cubicBezTo>
                  <a:cubicBezTo>
                    <a:pt x="1462" y="861"/>
                    <a:pt x="1410" y="759"/>
                    <a:pt x="1367" y="699"/>
                  </a:cubicBezTo>
                  <a:cubicBezTo>
                    <a:pt x="1326" y="626"/>
                    <a:pt x="1283" y="563"/>
                    <a:pt x="1238" y="509"/>
                  </a:cubicBezTo>
                  <a:cubicBezTo>
                    <a:pt x="1188" y="456"/>
                    <a:pt x="1128" y="391"/>
                    <a:pt x="1046" y="313"/>
                  </a:cubicBezTo>
                  <a:cubicBezTo>
                    <a:pt x="951" y="216"/>
                    <a:pt x="874" y="145"/>
                    <a:pt x="811" y="102"/>
                  </a:cubicBezTo>
                  <a:cubicBezTo>
                    <a:pt x="751" y="59"/>
                    <a:pt x="697" y="33"/>
                    <a:pt x="647" y="20"/>
                  </a:cubicBezTo>
                  <a:cubicBezTo>
                    <a:pt x="589" y="5"/>
                    <a:pt x="53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7"/>
            <p:cNvSpPr/>
            <p:nvPr/>
          </p:nvSpPr>
          <p:spPr>
            <a:xfrm>
              <a:off x="2033975" y="4212950"/>
              <a:ext cx="80000" cy="47150"/>
            </a:xfrm>
            <a:custGeom>
              <a:avLst/>
              <a:gdLst/>
              <a:ahLst/>
              <a:cxnLst/>
              <a:rect l="l" t="t" r="r" b="b"/>
              <a:pathLst>
                <a:path w="3200" h="1886" extrusionOk="0">
                  <a:moveTo>
                    <a:pt x="2792" y="0"/>
                  </a:moveTo>
                  <a:cubicBezTo>
                    <a:pt x="2764" y="0"/>
                    <a:pt x="2706" y="0"/>
                    <a:pt x="2626" y="2"/>
                  </a:cubicBezTo>
                  <a:cubicBezTo>
                    <a:pt x="2542" y="2"/>
                    <a:pt x="2430" y="9"/>
                    <a:pt x="2281" y="19"/>
                  </a:cubicBezTo>
                  <a:cubicBezTo>
                    <a:pt x="1675" y="63"/>
                    <a:pt x="1247" y="88"/>
                    <a:pt x="997" y="99"/>
                  </a:cubicBezTo>
                  <a:cubicBezTo>
                    <a:pt x="912" y="104"/>
                    <a:pt x="839" y="106"/>
                    <a:pt x="783" y="106"/>
                  </a:cubicBezTo>
                  <a:cubicBezTo>
                    <a:pt x="665" y="106"/>
                    <a:pt x="598" y="99"/>
                    <a:pt x="581" y="86"/>
                  </a:cubicBezTo>
                  <a:cubicBezTo>
                    <a:pt x="557" y="76"/>
                    <a:pt x="525" y="67"/>
                    <a:pt x="481" y="63"/>
                  </a:cubicBezTo>
                  <a:cubicBezTo>
                    <a:pt x="438" y="54"/>
                    <a:pt x="395" y="52"/>
                    <a:pt x="350" y="52"/>
                  </a:cubicBezTo>
                  <a:cubicBezTo>
                    <a:pt x="247" y="52"/>
                    <a:pt x="162" y="80"/>
                    <a:pt x="98" y="129"/>
                  </a:cubicBezTo>
                  <a:cubicBezTo>
                    <a:pt x="33" y="181"/>
                    <a:pt x="1" y="246"/>
                    <a:pt x="1" y="326"/>
                  </a:cubicBezTo>
                  <a:cubicBezTo>
                    <a:pt x="1" y="433"/>
                    <a:pt x="29" y="511"/>
                    <a:pt x="83" y="558"/>
                  </a:cubicBezTo>
                  <a:cubicBezTo>
                    <a:pt x="139" y="604"/>
                    <a:pt x="236" y="640"/>
                    <a:pt x="382" y="657"/>
                  </a:cubicBezTo>
                  <a:cubicBezTo>
                    <a:pt x="451" y="666"/>
                    <a:pt x="544" y="668"/>
                    <a:pt x="665" y="670"/>
                  </a:cubicBezTo>
                  <a:cubicBezTo>
                    <a:pt x="947" y="670"/>
                    <a:pt x="1363" y="649"/>
                    <a:pt x="1915" y="610"/>
                  </a:cubicBezTo>
                  <a:cubicBezTo>
                    <a:pt x="2076" y="595"/>
                    <a:pt x="2240" y="584"/>
                    <a:pt x="2402" y="578"/>
                  </a:cubicBezTo>
                  <a:cubicBezTo>
                    <a:pt x="2563" y="571"/>
                    <a:pt x="2682" y="567"/>
                    <a:pt x="2755" y="567"/>
                  </a:cubicBezTo>
                  <a:cubicBezTo>
                    <a:pt x="2839" y="567"/>
                    <a:pt x="2904" y="563"/>
                    <a:pt x="2943" y="560"/>
                  </a:cubicBezTo>
                  <a:cubicBezTo>
                    <a:pt x="2986" y="558"/>
                    <a:pt x="3018" y="550"/>
                    <a:pt x="3044" y="537"/>
                  </a:cubicBezTo>
                  <a:cubicBezTo>
                    <a:pt x="3068" y="526"/>
                    <a:pt x="3091" y="507"/>
                    <a:pt x="3113" y="481"/>
                  </a:cubicBezTo>
                  <a:cubicBezTo>
                    <a:pt x="3169" y="418"/>
                    <a:pt x="3199" y="356"/>
                    <a:pt x="3199" y="291"/>
                  </a:cubicBezTo>
                  <a:cubicBezTo>
                    <a:pt x="3199" y="259"/>
                    <a:pt x="3188" y="211"/>
                    <a:pt x="3163" y="147"/>
                  </a:cubicBezTo>
                  <a:cubicBezTo>
                    <a:pt x="3137" y="82"/>
                    <a:pt x="3059" y="35"/>
                    <a:pt x="2928" y="7"/>
                  </a:cubicBezTo>
                  <a:cubicBezTo>
                    <a:pt x="2900" y="2"/>
                    <a:pt x="2857" y="0"/>
                    <a:pt x="2792" y="0"/>
                  </a:cubicBezTo>
                  <a:close/>
                  <a:moveTo>
                    <a:pt x="2878" y="1196"/>
                  </a:moveTo>
                  <a:cubicBezTo>
                    <a:pt x="2844" y="1196"/>
                    <a:pt x="2766" y="1201"/>
                    <a:pt x="2641" y="1211"/>
                  </a:cubicBezTo>
                  <a:cubicBezTo>
                    <a:pt x="2520" y="1218"/>
                    <a:pt x="2380" y="1229"/>
                    <a:pt x="2227" y="1242"/>
                  </a:cubicBezTo>
                  <a:cubicBezTo>
                    <a:pt x="2070" y="1252"/>
                    <a:pt x="1872" y="1267"/>
                    <a:pt x="1632" y="1280"/>
                  </a:cubicBezTo>
                  <a:cubicBezTo>
                    <a:pt x="1389" y="1293"/>
                    <a:pt x="1165" y="1304"/>
                    <a:pt x="953" y="1310"/>
                  </a:cubicBezTo>
                  <a:cubicBezTo>
                    <a:pt x="783" y="1313"/>
                    <a:pt x="645" y="1315"/>
                    <a:pt x="544" y="1321"/>
                  </a:cubicBezTo>
                  <a:cubicBezTo>
                    <a:pt x="438" y="1326"/>
                    <a:pt x="363" y="1332"/>
                    <a:pt x="309" y="1336"/>
                  </a:cubicBezTo>
                  <a:cubicBezTo>
                    <a:pt x="255" y="1343"/>
                    <a:pt x="216" y="1349"/>
                    <a:pt x="193" y="1358"/>
                  </a:cubicBezTo>
                  <a:cubicBezTo>
                    <a:pt x="169" y="1367"/>
                    <a:pt x="150" y="1377"/>
                    <a:pt x="134" y="1395"/>
                  </a:cubicBezTo>
                  <a:cubicBezTo>
                    <a:pt x="81" y="1448"/>
                    <a:pt x="53" y="1509"/>
                    <a:pt x="53" y="1578"/>
                  </a:cubicBezTo>
                  <a:cubicBezTo>
                    <a:pt x="53" y="1604"/>
                    <a:pt x="63" y="1651"/>
                    <a:pt x="85" y="1722"/>
                  </a:cubicBezTo>
                  <a:cubicBezTo>
                    <a:pt x="104" y="1793"/>
                    <a:pt x="171" y="1839"/>
                    <a:pt x="279" y="1864"/>
                  </a:cubicBezTo>
                  <a:cubicBezTo>
                    <a:pt x="324" y="1873"/>
                    <a:pt x="419" y="1875"/>
                    <a:pt x="561" y="1886"/>
                  </a:cubicBezTo>
                  <a:cubicBezTo>
                    <a:pt x="613" y="1886"/>
                    <a:pt x="716" y="1884"/>
                    <a:pt x="863" y="1882"/>
                  </a:cubicBezTo>
                  <a:cubicBezTo>
                    <a:pt x="1012" y="1877"/>
                    <a:pt x="1236" y="1867"/>
                    <a:pt x="1535" y="1854"/>
                  </a:cubicBezTo>
                  <a:cubicBezTo>
                    <a:pt x="1833" y="1839"/>
                    <a:pt x="2107" y="1821"/>
                    <a:pt x="2348" y="1804"/>
                  </a:cubicBezTo>
                  <a:cubicBezTo>
                    <a:pt x="2505" y="1789"/>
                    <a:pt x="2630" y="1778"/>
                    <a:pt x="2725" y="1772"/>
                  </a:cubicBezTo>
                  <a:cubicBezTo>
                    <a:pt x="2820" y="1763"/>
                    <a:pt x="2893" y="1754"/>
                    <a:pt x="2941" y="1746"/>
                  </a:cubicBezTo>
                  <a:cubicBezTo>
                    <a:pt x="2990" y="1739"/>
                    <a:pt x="3027" y="1726"/>
                    <a:pt x="3051" y="1718"/>
                  </a:cubicBezTo>
                  <a:cubicBezTo>
                    <a:pt x="3076" y="1707"/>
                    <a:pt x="3094" y="1690"/>
                    <a:pt x="3111" y="1670"/>
                  </a:cubicBezTo>
                  <a:cubicBezTo>
                    <a:pt x="3165" y="1612"/>
                    <a:pt x="3191" y="1552"/>
                    <a:pt x="3191" y="1487"/>
                  </a:cubicBezTo>
                  <a:cubicBezTo>
                    <a:pt x="3191" y="1448"/>
                    <a:pt x="3173" y="1395"/>
                    <a:pt x="3137" y="1321"/>
                  </a:cubicBezTo>
                  <a:cubicBezTo>
                    <a:pt x="3102" y="1248"/>
                    <a:pt x="3016" y="1207"/>
                    <a:pt x="2878" y="11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7"/>
            <p:cNvSpPr/>
            <p:nvPr/>
          </p:nvSpPr>
          <p:spPr>
            <a:xfrm>
              <a:off x="2487300" y="4116650"/>
              <a:ext cx="47650" cy="207525"/>
            </a:xfrm>
            <a:custGeom>
              <a:avLst/>
              <a:gdLst/>
              <a:ahLst/>
              <a:cxnLst/>
              <a:rect l="l" t="t" r="r" b="b"/>
              <a:pathLst>
                <a:path w="1906" h="8301" extrusionOk="0">
                  <a:moveTo>
                    <a:pt x="1554" y="1"/>
                  </a:moveTo>
                  <a:cubicBezTo>
                    <a:pt x="1496" y="1"/>
                    <a:pt x="1444" y="7"/>
                    <a:pt x="1403" y="26"/>
                  </a:cubicBezTo>
                  <a:cubicBezTo>
                    <a:pt x="1362" y="46"/>
                    <a:pt x="1304" y="93"/>
                    <a:pt x="1229" y="175"/>
                  </a:cubicBezTo>
                  <a:cubicBezTo>
                    <a:pt x="1153" y="255"/>
                    <a:pt x="1037" y="384"/>
                    <a:pt x="884" y="563"/>
                  </a:cubicBezTo>
                  <a:cubicBezTo>
                    <a:pt x="823" y="626"/>
                    <a:pt x="754" y="695"/>
                    <a:pt x="672" y="770"/>
                  </a:cubicBezTo>
                  <a:cubicBezTo>
                    <a:pt x="591" y="843"/>
                    <a:pt x="517" y="908"/>
                    <a:pt x="450" y="960"/>
                  </a:cubicBezTo>
                  <a:cubicBezTo>
                    <a:pt x="440" y="966"/>
                    <a:pt x="425" y="975"/>
                    <a:pt x="414" y="977"/>
                  </a:cubicBezTo>
                  <a:cubicBezTo>
                    <a:pt x="280" y="1078"/>
                    <a:pt x="183" y="1154"/>
                    <a:pt x="123" y="1201"/>
                  </a:cubicBezTo>
                  <a:cubicBezTo>
                    <a:pt x="65" y="1251"/>
                    <a:pt x="26" y="1289"/>
                    <a:pt x="11" y="1317"/>
                  </a:cubicBezTo>
                  <a:cubicBezTo>
                    <a:pt x="2" y="1341"/>
                    <a:pt x="0" y="1369"/>
                    <a:pt x="0" y="1402"/>
                  </a:cubicBezTo>
                  <a:lnTo>
                    <a:pt x="0" y="1449"/>
                  </a:lnTo>
                  <a:cubicBezTo>
                    <a:pt x="0" y="1555"/>
                    <a:pt x="30" y="1639"/>
                    <a:pt x="91" y="1703"/>
                  </a:cubicBezTo>
                  <a:cubicBezTo>
                    <a:pt x="153" y="1768"/>
                    <a:pt x="228" y="1800"/>
                    <a:pt x="321" y="1800"/>
                  </a:cubicBezTo>
                  <a:cubicBezTo>
                    <a:pt x="457" y="1800"/>
                    <a:pt x="688" y="1673"/>
                    <a:pt x="1002" y="1419"/>
                  </a:cubicBezTo>
                  <a:lnTo>
                    <a:pt x="1162" y="1289"/>
                  </a:lnTo>
                  <a:lnTo>
                    <a:pt x="1151" y="1473"/>
                  </a:lnTo>
                  <a:cubicBezTo>
                    <a:pt x="1142" y="1531"/>
                    <a:pt x="1134" y="1598"/>
                    <a:pt x="1129" y="1682"/>
                  </a:cubicBezTo>
                  <a:cubicBezTo>
                    <a:pt x="1123" y="1764"/>
                    <a:pt x="1114" y="1843"/>
                    <a:pt x="1108" y="1912"/>
                  </a:cubicBezTo>
                  <a:cubicBezTo>
                    <a:pt x="1099" y="1999"/>
                    <a:pt x="1088" y="2246"/>
                    <a:pt x="1078" y="2658"/>
                  </a:cubicBezTo>
                  <a:cubicBezTo>
                    <a:pt x="1067" y="3072"/>
                    <a:pt x="1056" y="3548"/>
                    <a:pt x="1047" y="4096"/>
                  </a:cubicBezTo>
                  <a:cubicBezTo>
                    <a:pt x="1037" y="4647"/>
                    <a:pt x="1024" y="5199"/>
                    <a:pt x="1013" y="5751"/>
                  </a:cubicBezTo>
                  <a:cubicBezTo>
                    <a:pt x="1000" y="6305"/>
                    <a:pt x="991" y="6729"/>
                    <a:pt x="989" y="7031"/>
                  </a:cubicBezTo>
                  <a:cubicBezTo>
                    <a:pt x="981" y="7253"/>
                    <a:pt x="978" y="7432"/>
                    <a:pt x="978" y="7570"/>
                  </a:cubicBezTo>
                  <a:lnTo>
                    <a:pt x="978" y="7749"/>
                  </a:lnTo>
                  <a:cubicBezTo>
                    <a:pt x="978" y="7798"/>
                    <a:pt x="978" y="7850"/>
                    <a:pt x="981" y="7906"/>
                  </a:cubicBezTo>
                  <a:cubicBezTo>
                    <a:pt x="983" y="7964"/>
                    <a:pt x="987" y="8010"/>
                    <a:pt x="996" y="8044"/>
                  </a:cubicBezTo>
                  <a:cubicBezTo>
                    <a:pt x="1004" y="8081"/>
                    <a:pt x="1015" y="8109"/>
                    <a:pt x="1032" y="8128"/>
                  </a:cubicBezTo>
                  <a:cubicBezTo>
                    <a:pt x="1047" y="8160"/>
                    <a:pt x="1069" y="8188"/>
                    <a:pt x="1099" y="8214"/>
                  </a:cubicBezTo>
                  <a:cubicBezTo>
                    <a:pt x="1129" y="8242"/>
                    <a:pt x="1155" y="8260"/>
                    <a:pt x="1179" y="8270"/>
                  </a:cubicBezTo>
                  <a:cubicBezTo>
                    <a:pt x="1220" y="8288"/>
                    <a:pt x="1263" y="8296"/>
                    <a:pt x="1304" y="8301"/>
                  </a:cubicBezTo>
                  <a:cubicBezTo>
                    <a:pt x="1330" y="8301"/>
                    <a:pt x="1371" y="8292"/>
                    <a:pt x="1427" y="8279"/>
                  </a:cubicBezTo>
                  <a:cubicBezTo>
                    <a:pt x="1481" y="8262"/>
                    <a:pt x="1535" y="8229"/>
                    <a:pt x="1586" y="8173"/>
                  </a:cubicBezTo>
                  <a:cubicBezTo>
                    <a:pt x="1610" y="8148"/>
                    <a:pt x="1629" y="8115"/>
                    <a:pt x="1642" y="8079"/>
                  </a:cubicBezTo>
                  <a:cubicBezTo>
                    <a:pt x="1657" y="8044"/>
                    <a:pt x="1668" y="7990"/>
                    <a:pt x="1670" y="7921"/>
                  </a:cubicBezTo>
                  <a:cubicBezTo>
                    <a:pt x="1672" y="7848"/>
                    <a:pt x="1675" y="7742"/>
                    <a:pt x="1675" y="7600"/>
                  </a:cubicBezTo>
                  <a:cubicBezTo>
                    <a:pt x="1675" y="7111"/>
                    <a:pt x="1683" y="6477"/>
                    <a:pt x="1701" y="5701"/>
                  </a:cubicBezTo>
                  <a:cubicBezTo>
                    <a:pt x="1716" y="4925"/>
                    <a:pt x="1735" y="4184"/>
                    <a:pt x="1754" y="3475"/>
                  </a:cubicBezTo>
                  <a:cubicBezTo>
                    <a:pt x="1776" y="2766"/>
                    <a:pt x="1791" y="2268"/>
                    <a:pt x="1808" y="1975"/>
                  </a:cubicBezTo>
                  <a:cubicBezTo>
                    <a:pt x="1815" y="1861"/>
                    <a:pt x="1823" y="1751"/>
                    <a:pt x="1832" y="1649"/>
                  </a:cubicBezTo>
                  <a:cubicBezTo>
                    <a:pt x="1854" y="1363"/>
                    <a:pt x="1866" y="1132"/>
                    <a:pt x="1877" y="951"/>
                  </a:cubicBezTo>
                  <a:cubicBezTo>
                    <a:pt x="1888" y="770"/>
                    <a:pt x="1897" y="628"/>
                    <a:pt x="1899" y="520"/>
                  </a:cubicBezTo>
                  <a:cubicBezTo>
                    <a:pt x="1901" y="468"/>
                    <a:pt x="1905" y="423"/>
                    <a:pt x="1905" y="382"/>
                  </a:cubicBezTo>
                  <a:cubicBezTo>
                    <a:pt x="1905" y="348"/>
                    <a:pt x="1905" y="309"/>
                    <a:pt x="1901" y="272"/>
                  </a:cubicBezTo>
                  <a:cubicBezTo>
                    <a:pt x="1899" y="233"/>
                    <a:pt x="1890" y="205"/>
                    <a:pt x="1879" y="186"/>
                  </a:cubicBezTo>
                  <a:cubicBezTo>
                    <a:pt x="1869" y="164"/>
                    <a:pt x="1856" y="147"/>
                    <a:pt x="1841" y="132"/>
                  </a:cubicBezTo>
                  <a:cubicBezTo>
                    <a:pt x="1832" y="123"/>
                    <a:pt x="1823" y="115"/>
                    <a:pt x="1821" y="108"/>
                  </a:cubicBezTo>
                  <a:cubicBezTo>
                    <a:pt x="1780" y="67"/>
                    <a:pt x="1744" y="39"/>
                    <a:pt x="1705" y="24"/>
                  </a:cubicBezTo>
                  <a:cubicBezTo>
                    <a:pt x="1668" y="7"/>
                    <a:pt x="1616" y="1"/>
                    <a:pt x="1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7"/>
            <p:cNvSpPr/>
            <p:nvPr/>
          </p:nvSpPr>
          <p:spPr>
            <a:xfrm>
              <a:off x="2551900" y="4300875"/>
              <a:ext cx="25675" cy="25400"/>
            </a:xfrm>
            <a:custGeom>
              <a:avLst/>
              <a:gdLst/>
              <a:ahLst/>
              <a:cxnLst/>
              <a:rect l="l" t="t" r="r" b="b"/>
              <a:pathLst>
                <a:path w="1027" h="1016" extrusionOk="0">
                  <a:moveTo>
                    <a:pt x="556" y="0"/>
                  </a:moveTo>
                  <a:cubicBezTo>
                    <a:pt x="433" y="3"/>
                    <a:pt x="336" y="24"/>
                    <a:pt x="263" y="61"/>
                  </a:cubicBezTo>
                  <a:cubicBezTo>
                    <a:pt x="188" y="100"/>
                    <a:pt x="125" y="164"/>
                    <a:pt x="69" y="255"/>
                  </a:cubicBezTo>
                  <a:cubicBezTo>
                    <a:pt x="24" y="341"/>
                    <a:pt x="0" y="432"/>
                    <a:pt x="0" y="522"/>
                  </a:cubicBezTo>
                  <a:cubicBezTo>
                    <a:pt x="0" y="567"/>
                    <a:pt x="13" y="641"/>
                    <a:pt x="39" y="733"/>
                  </a:cubicBezTo>
                  <a:cubicBezTo>
                    <a:pt x="67" y="826"/>
                    <a:pt x="147" y="901"/>
                    <a:pt x="283" y="966"/>
                  </a:cubicBezTo>
                  <a:cubicBezTo>
                    <a:pt x="369" y="998"/>
                    <a:pt x="448" y="1016"/>
                    <a:pt x="528" y="1016"/>
                  </a:cubicBezTo>
                  <a:cubicBezTo>
                    <a:pt x="750" y="1016"/>
                    <a:pt x="912" y="869"/>
                    <a:pt x="1015" y="580"/>
                  </a:cubicBezTo>
                  <a:cubicBezTo>
                    <a:pt x="1024" y="541"/>
                    <a:pt x="1026" y="503"/>
                    <a:pt x="1026" y="464"/>
                  </a:cubicBezTo>
                  <a:cubicBezTo>
                    <a:pt x="1026" y="419"/>
                    <a:pt x="1015" y="360"/>
                    <a:pt x="996" y="287"/>
                  </a:cubicBezTo>
                  <a:cubicBezTo>
                    <a:pt x="976" y="216"/>
                    <a:pt x="933" y="147"/>
                    <a:pt x="873" y="89"/>
                  </a:cubicBezTo>
                  <a:cubicBezTo>
                    <a:pt x="836" y="54"/>
                    <a:pt x="798" y="29"/>
                    <a:pt x="755" y="18"/>
                  </a:cubicBezTo>
                  <a:cubicBezTo>
                    <a:pt x="707" y="5"/>
                    <a:pt x="642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7"/>
            <p:cNvSpPr/>
            <p:nvPr/>
          </p:nvSpPr>
          <p:spPr>
            <a:xfrm>
              <a:off x="2588900" y="4116650"/>
              <a:ext cx="73475" cy="203000"/>
            </a:xfrm>
            <a:custGeom>
              <a:avLst/>
              <a:gdLst/>
              <a:ahLst/>
              <a:cxnLst/>
              <a:rect l="l" t="t" r="r" b="b"/>
              <a:pathLst>
                <a:path w="2939" h="8120" extrusionOk="0">
                  <a:moveTo>
                    <a:pt x="1658" y="4425"/>
                  </a:moveTo>
                  <a:cubicBezTo>
                    <a:pt x="1703" y="4425"/>
                    <a:pt x="1747" y="4438"/>
                    <a:pt x="1781" y="4456"/>
                  </a:cubicBezTo>
                  <a:cubicBezTo>
                    <a:pt x="1895" y="4518"/>
                    <a:pt x="2005" y="4688"/>
                    <a:pt x="2107" y="4964"/>
                  </a:cubicBezTo>
                  <a:lnTo>
                    <a:pt x="2251" y="5346"/>
                  </a:lnTo>
                  <a:lnTo>
                    <a:pt x="2232" y="5874"/>
                  </a:lnTo>
                  <a:cubicBezTo>
                    <a:pt x="2219" y="6163"/>
                    <a:pt x="2199" y="6382"/>
                    <a:pt x="2169" y="6531"/>
                  </a:cubicBezTo>
                  <a:cubicBezTo>
                    <a:pt x="2141" y="6678"/>
                    <a:pt x="2083" y="6839"/>
                    <a:pt x="2001" y="7010"/>
                  </a:cubicBezTo>
                  <a:cubicBezTo>
                    <a:pt x="1953" y="7119"/>
                    <a:pt x="1910" y="7199"/>
                    <a:pt x="1874" y="7242"/>
                  </a:cubicBezTo>
                  <a:cubicBezTo>
                    <a:pt x="1835" y="7285"/>
                    <a:pt x="1779" y="7322"/>
                    <a:pt x="1703" y="7354"/>
                  </a:cubicBezTo>
                  <a:cubicBezTo>
                    <a:pt x="1637" y="7382"/>
                    <a:pt x="1587" y="7400"/>
                    <a:pt x="1561" y="7408"/>
                  </a:cubicBezTo>
                  <a:cubicBezTo>
                    <a:pt x="1533" y="7417"/>
                    <a:pt x="1512" y="7419"/>
                    <a:pt x="1497" y="7419"/>
                  </a:cubicBezTo>
                  <a:cubicBezTo>
                    <a:pt x="1475" y="7419"/>
                    <a:pt x="1458" y="7417"/>
                    <a:pt x="1443" y="7415"/>
                  </a:cubicBezTo>
                  <a:cubicBezTo>
                    <a:pt x="1404" y="7404"/>
                    <a:pt x="1361" y="7382"/>
                    <a:pt x="1305" y="7354"/>
                  </a:cubicBezTo>
                  <a:cubicBezTo>
                    <a:pt x="1160" y="7279"/>
                    <a:pt x="1048" y="7160"/>
                    <a:pt x="971" y="7001"/>
                  </a:cubicBezTo>
                  <a:cubicBezTo>
                    <a:pt x="895" y="6844"/>
                    <a:pt x="833" y="6596"/>
                    <a:pt x="785" y="6257"/>
                  </a:cubicBezTo>
                  <a:cubicBezTo>
                    <a:pt x="762" y="6089"/>
                    <a:pt x="744" y="5960"/>
                    <a:pt x="736" y="5869"/>
                  </a:cubicBezTo>
                  <a:cubicBezTo>
                    <a:pt x="729" y="5781"/>
                    <a:pt x="725" y="5712"/>
                    <a:pt x="725" y="5654"/>
                  </a:cubicBezTo>
                  <a:lnTo>
                    <a:pt x="725" y="5600"/>
                  </a:lnTo>
                  <a:cubicBezTo>
                    <a:pt x="725" y="5533"/>
                    <a:pt x="734" y="5464"/>
                    <a:pt x="744" y="5389"/>
                  </a:cubicBezTo>
                  <a:cubicBezTo>
                    <a:pt x="803" y="5016"/>
                    <a:pt x="999" y="4734"/>
                    <a:pt x="1326" y="4544"/>
                  </a:cubicBezTo>
                  <a:cubicBezTo>
                    <a:pt x="1456" y="4466"/>
                    <a:pt x="1566" y="4425"/>
                    <a:pt x="1658" y="4425"/>
                  </a:cubicBezTo>
                  <a:close/>
                  <a:moveTo>
                    <a:pt x="2098" y="1"/>
                  </a:moveTo>
                  <a:cubicBezTo>
                    <a:pt x="2046" y="1"/>
                    <a:pt x="1994" y="7"/>
                    <a:pt x="1938" y="24"/>
                  </a:cubicBezTo>
                  <a:cubicBezTo>
                    <a:pt x="1828" y="59"/>
                    <a:pt x="1691" y="151"/>
                    <a:pt x="1529" y="302"/>
                  </a:cubicBezTo>
                  <a:cubicBezTo>
                    <a:pt x="1365" y="453"/>
                    <a:pt x="1221" y="617"/>
                    <a:pt x="1100" y="800"/>
                  </a:cubicBezTo>
                  <a:cubicBezTo>
                    <a:pt x="578" y="1628"/>
                    <a:pt x="247" y="2602"/>
                    <a:pt x="104" y="3727"/>
                  </a:cubicBezTo>
                  <a:cubicBezTo>
                    <a:pt x="61" y="4139"/>
                    <a:pt x="33" y="4473"/>
                    <a:pt x="20" y="4725"/>
                  </a:cubicBezTo>
                  <a:cubicBezTo>
                    <a:pt x="7" y="4979"/>
                    <a:pt x="1" y="5171"/>
                    <a:pt x="1" y="5292"/>
                  </a:cubicBezTo>
                  <a:cubicBezTo>
                    <a:pt x="1" y="5475"/>
                    <a:pt x="9" y="5630"/>
                    <a:pt x="25" y="5759"/>
                  </a:cubicBezTo>
                  <a:cubicBezTo>
                    <a:pt x="53" y="6029"/>
                    <a:pt x="85" y="6283"/>
                    <a:pt x="126" y="6518"/>
                  </a:cubicBezTo>
                  <a:cubicBezTo>
                    <a:pt x="165" y="6751"/>
                    <a:pt x="203" y="6932"/>
                    <a:pt x="244" y="7059"/>
                  </a:cubicBezTo>
                  <a:cubicBezTo>
                    <a:pt x="412" y="7574"/>
                    <a:pt x="747" y="7913"/>
                    <a:pt x="1247" y="8081"/>
                  </a:cubicBezTo>
                  <a:cubicBezTo>
                    <a:pt x="1344" y="8107"/>
                    <a:pt x="1425" y="8120"/>
                    <a:pt x="1501" y="8120"/>
                  </a:cubicBezTo>
                  <a:lnTo>
                    <a:pt x="1555" y="8120"/>
                  </a:lnTo>
                  <a:cubicBezTo>
                    <a:pt x="1647" y="8113"/>
                    <a:pt x="1770" y="8076"/>
                    <a:pt x="1925" y="8012"/>
                  </a:cubicBezTo>
                  <a:cubicBezTo>
                    <a:pt x="2111" y="7943"/>
                    <a:pt x="2251" y="7859"/>
                    <a:pt x="2346" y="7764"/>
                  </a:cubicBezTo>
                  <a:cubicBezTo>
                    <a:pt x="2443" y="7671"/>
                    <a:pt x="2535" y="7523"/>
                    <a:pt x="2630" y="7320"/>
                  </a:cubicBezTo>
                  <a:cubicBezTo>
                    <a:pt x="2725" y="7124"/>
                    <a:pt x="2794" y="6917"/>
                    <a:pt x="2841" y="6701"/>
                  </a:cubicBezTo>
                  <a:cubicBezTo>
                    <a:pt x="2887" y="6486"/>
                    <a:pt x="2917" y="6212"/>
                    <a:pt x="2932" y="5889"/>
                  </a:cubicBezTo>
                  <a:cubicBezTo>
                    <a:pt x="2934" y="5792"/>
                    <a:pt x="2938" y="5699"/>
                    <a:pt x="2938" y="5613"/>
                  </a:cubicBezTo>
                  <a:cubicBezTo>
                    <a:pt x="2938" y="5462"/>
                    <a:pt x="2930" y="5335"/>
                    <a:pt x="2913" y="5231"/>
                  </a:cubicBezTo>
                  <a:cubicBezTo>
                    <a:pt x="2885" y="5066"/>
                    <a:pt x="2820" y="4861"/>
                    <a:pt x="2716" y="4615"/>
                  </a:cubicBezTo>
                  <a:cubicBezTo>
                    <a:pt x="2499" y="4063"/>
                    <a:pt x="2175" y="3770"/>
                    <a:pt x="1749" y="3738"/>
                  </a:cubicBezTo>
                  <a:cubicBezTo>
                    <a:pt x="1712" y="3734"/>
                    <a:pt x="1675" y="3731"/>
                    <a:pt x="1641" y="3731"/>
                  </a:cubicBezTo>
                  <a:cubicBezTo>
                    <a:pt x="1546" y="3731"/>
                    <a:pt x="1456" y="3742"/>
                    <a:pt x="1369" y="3766"/>
                  </a:cubicBezTo>
                  <a:cubicBezTo>
                    <a:pt x="1253" y="3794"/>
                    <a:pt x="1126" y="3852"/>
                    <a:pt x="990" y="3938"/>
                  </a:cubicBezTo>
                  <a:lnTo>
                    <a:pt x="764" y="4076"/>
                  </a:lnTo>
                  <a:lnTo>
                    <a:pt x="787" y="3874"/>
                  </a:lnTo>
                  <a:cubicBezTo>
                    <a:pt x="876" y="3070"/>
                    <a:pt x="1098" y="2311"/>
                    <a:pt x="1445" y="1604"/>
                  </a:cubicBezTo>
                  <a:cubicBezTo>
                    <a:pt x="1574" y="1348"/>
                    <a:pt x="1712" y="1130"/>
                    <a:pt x="1857" y="953"/>
                  </a:cubicBezTo>
                  <a:cubicBezTo>
                    <a:pt x="2001" y="779"/>
                    <a:pt x="2113" y="690"/>
                    <a:pt x="2191" y="690"/>
                  </a:cubicBezTo>
                  <a:cubicBezTo>
                    <a:pt x="2264" y="690"/>
                    <a:pt x="2329" y="656"/>
                    <a:pt x="2389" y="585"/>
                  </a:cubicBezTo>
                  <a:cubicBezTo>
                    <a:pt x="2447" y="518"/>
                    <a:pt x="2477" y="445"/>
                    <a:pt x="2477" y="369"/>
                  </a:cubicBezTo>
                  <a:cubicBezTo>
                    <a:pt x="2477" y="236"/>
                    <a:pt x="2436" y="141"/>
                    <a:pt x="2350" y="85"/>
                  </a:cubicBezTo>
                  <a:cubicBezTo>
                    <a:pt x="2264" y="26"/>
                    <a:pt x="2180" y="1"/>
                    <a:pt x="2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7"/>
            <p:cNvSpPr/>
            <p:nvPr/>
          </p:nvSpPr>
          <p:spPr>
            <a:xfrm>
              <a:off x="2854275" y="4019500"/>
              <a:ext cx="83425" cy="133500"/>
            </a:xfrm>
            <a:custGeom>
              <a:avLst/>
              <a:gdLst/>
              <a:ahLst/>
              <a:cxnLst/>
              <a:rect l="l" t="t" r="r" b="b"/>
              <a:pathLst>
                <a:path w="3337" h="5340" extrusionOk="0">
                  <a:moveTo>
                    <a:pt x="2759" y="1"/>
                  </a:moveTo>
                  <a:cubicBezTo>
                    <a:pt x="2703" y="1"/>
                    <a:pt x="2649" y="18"/>
                    <a:pt x="2595" y="44"/>
                  </a:cubicBezTo>
                  <a:cubicBezTo>
                    <a:pt x="2550" y="72"/>
                    <a:pt x="2479" y="182"/>
                    <a:pt x="2389" y="374"/>
                  </a:cubicBezTo>
                  <a:cubicBezTo>
                    <a:pt x="2296" y="565"/>
                    <a:pt x="2205" y="785"/>
                    <a:pt x="2113" y="1035"/>
                  </a:cubicBezTo>
                  <a:cubicBezTo>
                    <a:pt x="2078" y="1128"/>
                    <a:pt x="2029" y="1249"/>
                    <a:pt x="1970" y="1399"/>
                  </a:cubicBezTo>
                  <a:cubicBezTo>
                    <a:pt x="1910" y="1550"/>
                    <a:pt x="1852" y="1697"/>
                    <a:pt x="1796" y="1833"/>
                  </a:cubicBezTo>
                  <a:cubicBezTo>
                    <a:pt x="1735" y="1968"/>
                    <a:pt x="1684" y="2089"/>
                    <a:pt x="1641" y="2197"/>
                  </a:cubicBezTo>
                  <a:cubicBezTo>
                    <a:pt x="1598" y="2305"/>
                    <a:pt x="1574" y="2376"/>
                    <a:pt x="1565" y="2402"/>
                  </a:cubicBezTo>
                  <a:cubicBezTo>
                    <a:pt x="1559" y="2436"/>
                    <a:pt x="1550" y="2458"/>
                    <a:pt x="1539" y="2462"/>
                  </a:cubicBezTo>
                  <a:cubicBezTo>
                    <a:pt x="1531" y="2462"/>
                    <a:pt x="1520" y="2440"/>
                    <a:pt x="1505" y="2399"/>
                  </a:cubicBezTo>
                  <a:cubicBezTo>
                    <a:pt x="1488" y="2359"/>
                    <a:pt x="1464" y="2285"/>
                    <a:pt x="1436" y="2182"/>
                  </a:cubicBezTo>
                  <a:cubicBezTo>
                    <a:pt x="1410" y="2076"/>
                    <a:pt x="1371" y="1934"/>
                    <a:pt x="1326" y="1753"/>
                  </a:cubicBezTo>
                  <a:cubicBezTo>
                    <a:pt x="1175" y="1154"/>
                    <a:pt x="1022" y="733"/>
                    <a:pt x="871" y="490"/>
                  </a:cubicBezTo>
                  <a:cubicBezTo>
                    <a:pt x="751" y="287"/>
                    <a:pt x="615" y="188"/>
                    <a:pt x="466" y="188"/>
                  </a:cubicBezTo>
                  <a:cubicBezTo>
                    <a:pt x="438" y="188"/>
                    <a:pt x="406" y="193"/>
                    <a:pt x="373" y="203"/>
                  </a:cubicBezTo>
                  <a:cubicBezTo>
                    <a:pt x="294" y="216"/>
                    <a:pt x="233" y="257"/>
                    <a:pt x="186" y="324"/>
                  </a:cubicBezTo>
                  <a:cubicBezTo>
                    <a:pt x="141" y="393"/>
                    <a:pt x="108" y="518"/>
                    <a:pt x="85" y="708"/>
                  </a:cubicBezTo>
                  <a:cubicBezTo>
                    <a:pt x="61" y="893"/>
                    <a:pt x="44" y="1173"/>
                    <a:pt x="33" y="1548"/>
                  </a:cubicBezTo>
                  <a:cubicBezTo>
                    <a:pt x="22" y="1919"/>
                    <a:pt x="13" y="2421"/>
                    <a:pt x="11" y="3046"/>
                  </a:cubicBezTo>
                  <a:lnTo>
                    <a:pt x="0" y="4956"/>
                  </a:lnTo>
                  <a:lnTo>
                    <a:pt x="95" y="5050"/>
                  </a:lnTo>
                  <a:cubicBezTo>
                    <a:pt x="160" y="5109"/>
                    <a:pt x="229" y="5139"/>
                    <a:pt x="307" y="5139"/>
                  </a:cubicBezTo>
                  <a:lnTo>
                    <a:pt x="378" y="5139"/>
                  </a:lnTo>
                  <a:cubicBezTo>
                    <a:pt x="421" y="5139"/>
                    <a:pt x="472" y="5109"/>
                    <a:pt x="531" y="5044"/>
                  </a:cubicBezTo>
                  <a:cubicBezTo>
                    <a:pt x="552" y="5022"/>
                    <a:pt x="569" y="4999"/>
                    <a:pt x="580" y="4973"/>
                  </a:cubicBezTo>
                  <a:cubicBezTo>
                    <a:pt x="591" y="4945"/>
                    <a:pt x="600" y="4904"/>
                    <a:pt x="604" y="4846"/>
                  </a:cubicBezTo>
                  <a:cubicBezTo>
                    <a:pt x="610" y="4790"/>
                    <a:pt x="613" y="4697"/>
                    <a:pt x="615" y="4576"/>
                  </a:cubicBezTo>
                  <a:cubicBezTo>
                    <a:pt x="617" y="4456"/>
                    <a:pt x="617" y="4288"/>
                    <a:pt x="617" y="4074"/>
                  </a:cubicBezTo>
                  <a:cubicBezTo>
                    <a:pt x="617" y="3822"/>
                    <a:pt x="621" y="3535"/>
                    <a:pt x="626" y="3223"/>
                  </a:cubicBezTo>
                  <a:cubicBezTo>
                    <a:pt x="630" y="2910"/>
                    <a:pt x="636" y="2641"/>
                    <a:pt x="645" y="2415"/>
                  </a:cubicBezTo>
                  <a:lnTo>
                    <a:pt x="666" y="1634"/>
                  </a:lnTo>
                  <a:lnTo>
                    <a:pt x="815" y="2240"/>
                  </a:lnTo>
                  <a:cubicBezTo>
                    <a:pt x="854" y="2412"/>
                    <a:pt x="897" y="2587"/>
                    <a:pt x="938" y="2759"/>
                  </a:cubicBezTo>
                  <a:cubicBezTo>
                    <a:pt x="979" y="2936"/>
                    <a:pt x="1007" y="3068"/>
                    <a:pt x="1031" y="3158"/>
                  </a:cubicBezTo>
                  <a:cubicBezTo>
                    <a:pt x="1123" y="3563"/>
                    <a:pt x="1274" y="3766"/>
                    <a:pt x="1479" y="3766"/>
                  </a:cubicBezTo>
                  <a:cubicBezTo>
                    <a:pt x="1522" y="3766"/>
                    <a:pt x="1567" y="3757"/>
                    <a:pt x="1617" y="3738"/>
                  </a:cubicBezTo>
                  <a:cubicBezTo>
                    <a:pt x="1686" y="3716"/>
                    <a:pt x="1751" y="3652"/>
                    <a:pt x="1811" y="3542"/>
                  </a:cubicBezTo>
                  <a:cubicBezTo>
                    <a:pt x="1869" y="3432"/>
                    <a:pt x="1949" y="3231"/>
                    <a:pt x="2042" y="2947"/>
                  </a:cubicBezTo>
                  <a:cubicBezTo>
                    <a:pt x="2091" y="2798"/>
                    <a:pt x="2147" y="2641"/>
                    <a:pt x="2207" y="2479"/>
                  </a:cubicBezTo>
                  <a:cubicBezTo>
                    <a:pt x="2266" y="2315"/>
                    <a:pt x="2317" y="2184"/>
                    <a:pt x="2360" y="2081"/>
                  </a:cubicBezTo>
                  <a:lnTo>
                    <a:pt x="2509" y="1736"/>
                  </a:lnTo>
                  <a:lnTo>
                    <a:pt x="2531" y="2378"/>
                  </a:lnTo>
                  <a:cubicBezTo>
                    <a:pt x="2537" y="2563"/>
                    <a:pt x="2546" y="2755"/>
                    <a:pt x="2559" y="2960"/>
                  </a:cubicBezTo>
                  <a:cubicBezTo>
                    <a:pt x="2574" y="3162"/>
                    <a:pt x="2585" y="3328"/>
                    <a:pt x="2595" y="3456"/>
                  </a:cubicBezTo>
                  <a:cubicBezTo>
                    <a:pt x="2606" y="3583"/>
                    <a:pt x="2619" y="3736"/>
                    <a:pt x="2632" y="3919"/>
                  </a:cubicBezTo>
                  <a:cubicBezTo>
                    <a:pt x="2645" y="4100"/>
                    <a:pt x="2660" y="4266"/>
                    <a:pt x="2671" y="4415"/>
                  </a:cubicBezTo>
                  <a:cubicBezTo>
                    <a:pt x="2684" y="4602"/>
                    <a:pt x="2697" y="4749"/>
                    <a:pt x="2705" y="4854"/>
                  </a:cubicBezTo>
                  <a:cubicBezTo>
                    <a:pt x="2714" y="4958"/>
                    <a:pt x="2725" y="5038"/>
                    <a:pt x="2731" y="5087"/>
                  </a:cubicBezTo>
                  <a:cubicBezTo>
                    <a:pt x="2740" y="5139"/>
                    <a:pt x="2755" y="5173"/>
                    <a:pt x="2770" y="5199"/>
                  </a:cubicBezTo>
                  <a:cubicBezTo>
                    <a:pt x="2787" y="5223"/>
                    <a:pt x="2809" y="5244"/>
                    <a:pt x="2832" y="5266"/>
                  </a:cubicBezTo>
                  <a:cubicBezTo>
                    <a:pt x="2899" y="5313"/>
                    <a:pt x="2964" y="5339"/>
                    <a:pt x="3026" y="5339"/>
                  </a:cubicBezTo>
                  <a:cubicBezTo>
                    <a:pt x="3102" y="5339"/>
                    <a:pt x="3171" y="5309"/>
                    <a:pt x="3240" y="5249"/>
                  </a:cubicBezTo>
                  <a:cubicBezTo>
                    <a:pt x="3276" y="5216"/>
                    <a:pt x="3300" y="5178"/>
                    <a:pt x="3320" y="5124"/>
                  </a:cubicBezTo>
                  <a:cubicBezTo>
                    <a:pt x="3330" y="5076"/>
                    <a:pt x="3337" y="5016"/>
                    <a:pt x="3337" y="4936"/>
                  </a:cubicBezTo>
                  <a:cubicBezTo>
                    <a:pt x="3337" y="4915"/>
                    <a:pt x="3337" y="4872"/>
                    <a:pt x="3333" y="4805"/>
                  </a:cubicBezTo>
                  <a:cubicBezTo>
                    <a:pt x="3330" y="4738"/>
                    <a:pt x="3320" y="4598"/>
                    <a:pt x="3298" y="4384"/>
                  </a:cubicBezTo>
                  <a:cubicBezTo>
                    <a:pt x="3210" y="3408"/>
                    <a:pt x="3158" y="2477"/>
                    <a:pt x="3145" y="1593"/>
                  </a:cubicBezTo>
                  <a:cubicBezTo>
                    <a:pt x="3136" y="1281"/>
                    <a:pt x="3132" y="1033"/>
                    <a:pt x="3126" y="850"/>
                  </a:cubicBezTo>
                  <a:cubicBezTo>
                    <a:pt x="3121" y="665"/>
                    <a:pt x="3113" y="524"/>
                    <a:pt x="3102" y="430"/>
                  </a:cubicBezTo>
                  <a:cubicBezTo>
                    <a:pt x="3091" y="333"/>
                    <a:pt x="3078" y="261"/>
                    <a:pt x="3061" y="218"/>
                  </a:cubicBezTo>
                  <a:cubicBezTo>
                    <a:pt x="3046" y="175"/>
                    <a:pt x="3020" y="139"/>
                    <a:pt x="2994" y="106"/>
                  </a:cubicBezTo>
                  <a:cubicBezTo>
                    <a:pt x="2945" y="55"/>
                    <a:pt x="2884" y="20"/>
                    <a:pt x="2809" y="7"/>
                  </a:cubicBezTo>
                  <a:cubicBezTo>
                    <a:pt x="2789" y="5"/>
                    <a:pt x="2772" y="1"/>
                    <a:pt x="2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7"/>
            <p:cNvSpPr/>
            <p:nvPr/>
          </p:nvSpPr>
          <p:spPr>
            <a:xfrm>
              <a:off x="2945125" y="4024250"/>
              <a:ext cx="42525" cy="128575"/>
            </a:xfrm>
            <a:custGeom>
              <a:avLst/>
              <a:gdLst/>
              <a:ahLst/>
              <a:cxnLst/>
              <a:rect l="l" t="t" r="r" b="b"/>
              <a:pathLst>
                <a:path w="1701" h="5143" extrusionOk="0">
                  <a:moveTo>
                    <a:pt x="1298" y="0"/>
                  </a:moveTo>
                  <a:cubicBezTo>
                    <a:pt x="1250" y="0"/>
                    <a:pt x="1196" y="15"/>
                    <a:pt x="1138" y="48"/>
                  </a:cubicBezTo>
                  <a:cubicBezTo>
                    <a:pt x="1039" y="87"/>
                    <a:pt x="990" y="199"/>
                    <a:pt x="990" y="382"/>
                  </a:cubicBezTo>
                  <a:cubicBezTo>
                    <a:pt x="990" y="436"/>
                    <a:pt x="996" y="498"/>
                    <a:pt x="1007" y="567"/>
                  </a:cubicBezTo>
                  <a:cubicBezTo>
                    <a:pt x="1024" y="744"/>
                    <a:pt x="1039" y="1024"/>
                    <a:pt x="1052" y="1406"/>
                  </a:cubicBezTo>
                  <a:cubicBezTo>
                    <a:pt x="1065" y="1785"/>
                    <a:pt x="1074" y="2179"/>
                    <a:pt x="1082" y="2578"/>
                  </a:cubicBezTo>
                  <a:lnTo>
                    <a:pt x="1082" y="2949"/>
                  </a:lnTo>
                  <a:cubicBezTo>
                    <a:pt x="1082" y="3175"/>
                    <a:pt x="1078" y="3367"/>
                    <a:pt x="1076" y="3518"/>
                  </a:cubicBezTo>
                  <a:cubicBezTo>
                    <a:pt x="1067" y="3699"/>
                    <a:pt x="1061" y="3841"/>
                    <a:pt x="1052" y="3944"/>
                  </a:cubicBezTo>
                  <a:cubicBezTo>
                    <a:pt x="1043" y="4046"/>
                    <a:pt x="1033" y="4128"/>
                    <a:pt x="1020" y="4186"/>
                  </a:cubicBezTo>
                  <a:cubicBezTo>
                    <a:pt x="1007" y="4246"/>
                    <a:pt x="990" y="4300"/>
                    <a:pt x="968" y="4348"/>
                  </a:cubicBezTo>
                  <a:cubicBezTo>
                    <a:pt x="942" y="4397"/>
                    <a:pt x="921" y="4440"/>
                    <a:pt x="895" y="4475"/>
                  </a:cubicBezTo>
                  <a:cubicBezTo>
                    <a:pt x="871" y="4509"/>
                    <a:pt x="852" y="4529"/>
                    <a:pt x="839" y="4529"/>
                  </a:cubicBezTo>
                  <a:cubicBezTo>
                    <a:pt x="796" y="4529"/>
                    <a:pt x="744" y="4509"/>
                    <a:pt x="679" y="4475"/>
                  </a:cubicBezTo>
                  <a:cubicBezTo>
                    <a:pt x="614" y="4440"/>
                    <a:pt x="561" y="4397"/>
                    <a:pt x="515" y="4348"/>
                  </a:cubicBezTo>
                  <a:cubicBezTo>
                    <a:pt x="451" y="4281"/>
                    <a:pt x="382" y="4248"/>
                    <a:pt x="302" y="4248"/>
                  </a:cubicBezTo>
                  <a:cubicBezTo>
                    <a:pt x="278" y="4248"/>
                    <a:pt x="233" y="4259"/>
                    <a:pt x="166" y="4279"/>
                  </a:cubicBezTo>
                  <a:cubicBezTo>
                    <a:pt x="97" y="4300"/>
                    <a:pt x="43" y="4371"/>
                    <a:pt x="7" y="4505"/>
                  </a:cubicBezTo>
                  <a:cubicBezTo>
                    <a:pt x="5" y="4522"/>
                    <a:pt x="0" y="4539"/>
                    <a:pt x="0" y="4559"/>
                  </a:cubicBezTo>
                  <a:cubicBezTo>
                    <a:pt x="0" y="4602"/>
                    <a:pt x="17" y="4656"/>
                    <a:pt x="43" y="4723"/>
                  </a:cubicBezTo>
                  <a:cubicBezTo>
                    <a:pt x="71" y="4789"/>
                    <a:pt x="117" y="4854"/>
                    <a:pt x="181" y="4914"/>
                  </a:cubicBezTo>
                  <a:cubicBezTo>
                    <a:pt x="205" y="4940"/>
                    <a:pt x="246" y="4968"/>
                    <a:pt x="302" y="4996"/>
                  </a:cubicBezTo>
                  <a:cubicBezTo>
                    <a:pt x="360" y="5031"/>
                    <a:pt x="418" y="5057"/>
                    <a:pt x="483" y="5080"/>
                  </a:cubicBezTo>
                  <a:cubicBezTo>
                    <a:pt x="595" y="5119"/>
                    <a:pt x="700" y="5142"/>
                    <a:pt x="800" y="5142"/>
                  </a:cubicBezTo>
                  <a:cubicBezTo>
                    <a:pt x="816" y="5142"/>
                    <a:pt x="832" y="5142"/>
                    <a:pt x="847" y="5141"/>
                  </a:cubicBezTo>
                  <a:cubicBezTo>
                    <a:pt x="1257" y="5141"/>
                    <a:pt x="1524" y="4820"/>
                    <a:pt x="1647" y="4177"/>
                  </a:cubicBezTo>
                  <a:cubicBezTo>
                    <a:pt x="1681" y="3940"/>
                    <a:pt x="1701" y="3485"/>
                    <a:pt x="1701" y="2809"/>
                  </a:cubicBezTo>
                  <a:cubicBezTo>
                    <a:pt x="1701" y="2136"/>
                    <a:pt x="1686" y="1511"/>
                    <a:pt x="1653" y="938"/>
                  </a:cubicBezTo>
                  <a:lnTo>
                    <a:pt x="1604" y="188"/>
                  </a:lnTo>
                  <a:lnTo>
                    <a:pt x="1494" y="93"/>
                  </a:lnTo>
                  <a:cubicBezTo>
                    <a:pt x="1433" y="37"/>
                    <a:pt x="1377" y="7"/>
                    <a:pt x="1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7"/>
            <p:cNvSpPr/>
            <p:nvPr/>
          </p:nvSpPr>
          <p:spPr>
            <a:xfrm>
              <a:off x="2854275" y="4252175"/>
              <a:ext cx="58800" cy="129625"/>
            </a:xfrm>
            <a:custGeom>
              <a:avLst/>
              <a:gdLst/>
              <a:ahLst/>
              <a:cxnLst/>
              <a:rect l="l" t="t" r="r" b="b"/>
              <a:pathLst>
                <a:path w="2352" h="5185" extrusionOk="0">
                  <a:moveTo>
                    <a:pt x="365" y="0"/>
                  </a:moveTo>
                  <a:cubicBezTo>
                    <a:pt x="298" y="0"/>
                    <a:pt x="229" y="32"/>
                    <a:pt x="162" y="99"/>
                  </a:cubicBezTo>
                  <a:cubicBezTo>
                    <a:pt x="119" y="136"/>
                    <a:pt x="89" y="183"/>
                    <a:pt x="74" y="231"/>
                  </a:cubicBezTo>
                  <a:cubicBezTo>
                    <a:pt x="57" y="282"/>
                    <a:pt x="44" y="364"/>
                    <a:pt x="33" y="476"/>
                  </a:cubicBezTo>
                  <a:cubicBezTo>
                    <a:pt x="22" y="567"/>
                    <a:pt x="13" y="843"/>
                    <a:pt x="9" y="1298"/>
                  </a:cubicBezTo>
                  <a:cubicBezTo>
                    <a:pt x="3" y="1752"/>
                    <a:pt x="0" y="2272"/>
                    <a:pt x="0" y="2847"/>
                  </a:cubicBezTo>
                  <a:lnTo>
                    <a:pt x="0" y="3942"/>
                  </a:lnTo>
                  <a:cubicBezTo>
                    <a:pt x="0" y="4224"/>
                    <a:pt x="3" y="4444"/>
                    <a:pt x="9" y="4604"/>
                  </a:cubicBezTo>
                  <a:cubicBezTo>
                    <a:pt x="13" y="4763"/>
                    <a:pt x="22" y="4880"/>
                    <a:pt x="35" y="4951"/>
                  </a:cubicBezTo>
                  <a:cubicBezTo>
                    <a:pt x="50" y="5024"/>
                    <a:pt x="65" y="5074"/>
                    <a:pt x="87" y="5097"/>
                  </a:cubicBezTo>
                  <a:cubicBezTo>
                    <a:pt x="108" y="5123"/>
                    <a:pt x="138" y="5143"/>
                    <a:pt x="173" y="5156"/>
                  </a:cubicBezTo>
                  <a:cubicBezTo>
                    <a:pt x="217" y="5174"/>
                    <a:pt x="257" y="5184"/>
                    <a:pt x="298" y="5184"/>
                  </a:cubicBezTo>
                  <a:cubicBezTo>
                    <a:pt x="305" y="5184"/>
                    <a:pt x="312" y="5184"/>
                    <a:pt x="319" y="5184"/>
                  </a:cubicBezTo>
                  <a:cubicBezTo>
                    <a:pt x="356" y="5184"/>
                    <a:pt x="408" y="5173"/>
                    <a:pt x="472" y="5147"/>
                  </a:cubicBezTo>
                  <a:cubicBezTo>
                    <a:pt x="535" y="5125"/>
                    <a:pt x="580" y="5069"/>
                    <a:pt x="604" y="4981"/>
                  </a:cubicBezTo>
                  <a:cubicBezTo>
                    <a:pt x="613" y="4949"/>
                    <a:pt x="615" y="4867"/>
                    <a:pt x="615" y="4735"/>
                  </a:cubicBezTo>
                  <a:cubicBezTo>
                    <a:pt x="615" y="4606"/>
                    <a:pt x="613" y="4455"/>
                    <a:pt x="610" y="4285"/>
                  </a:cubicBezTo>
                  <a:cubicBezTo>
                    <a:pt x="610" y="4278"/>
                    <a:pt x="606" y="4270"/>
                    <a:pt x="604" y="4259"/>
                  </a:cubicBezTo>
                  <a:cubicBezTo>
                    <a:pt x="595" y="4102"/>
                    <a:pt x="593" y="3972"/>
                    <a:pt x="593" y="3871"/>
                  </a:cubicBezTo>
                  <a:cubicBezTo>
                    <a:pt x="593" y="3707"/>
                    <a:pt x="604" y="3612"/>
                    <a:pt x="626" y="3591"/>
                  </a:cubicBezTo>
                  <a:cubicBezTo>
                    <a:pt x="628" y="3589"/>
                    <a:pt x="634" y="3586"/>
                    <a:pt x="636" y="3586"/>
                  </a:cubicBezTo>
                  <a:cubicBezTo>
                    <a:pt x="682" y="3586"/>
                    <a:pt x="787" y="3714"/>
                    <a:pt x="949" y="3972"/>
                  </a:cubicBezTo>
                  <a:lnTo>
                    <a:pt x="960" y="3994"/>
                  </a:lnTo>
                  <a:cubicBezTo>
                    <a:pt x="1324" y="4533"/>
                    <a:pt x="1602" y="4849"/>
                    <a:pt x="1791" y="4940"/>
                  </a:cubicBezTo>
                  <a:cubicBezTo>
                    <a:pt x="1830" y="4959"/>
                    <a:pt x="1863" y="4968"/>
                    <a:pt x="1893" y="4968"/>
                  </a:cubicBezTo>
                  <a:lnTo>
                    <a:pt x="1927" y="4968"/>
                  </a:lnTo>
                  <a:cubicBezTo>
                    <a:pt x="1940" y="4968"/>
                    <a:pt x="1975" y="4955"/>
                    <a:pt x="2024" y="4929"/>
                  </a:cubicBezTo>
                  <a:cubicBezTo>
                    <a:pt x="2091" y="4897"/>
                    <a:pt x="2141" y="4847"/>
                    <a:pt x="2173" y="4776"/>
                  </a:cubicBezTo>
                  <a:cubicBezTo>
                    <a:pt x="2195" y="4735"/>
                    <a:pt x="2205" y="4692"/>
                    <a:pt x="2205" y="4649"/>
                  </a:cubicBezTo>
                  <a:cubicBezTo>
                    <a:pt x="2205" y="4623"/>
                    <a:pt x="2201" y="4602"/>
                    <a:pt x="2195" y="4580"/>
                  </a:cubicBezTo>
                  <a:cubicBezTo>
                    <a:pt x="2186" y="4563"/>
                    <a:pt x="2162" y="4528"/>
                    <a:pt x="2119" y="4474"/>
                  </a:cubicBezTo>
                  <a:cubicBezTo>
                    <a:pt x="2076" y="4421"/>
                    <a:pt x="2026" y="4365"/>
                    <a:pt x="1970" y="4304"/>
                  </a:cubicBezTo>
                  <a:cubicBezTo>
                    <a:pt x="1916" y="4248"/>
                    <a:pt x="1832" y="4147"/>
                    <a:pt x="1723" y="3996"/>
                  </a:cubicBezTo>
                  <a:cubicBezTo>
                    <a:pt x="1613" y="3845"/>
                    <a:pt x="1494" y="3683"/>
                    <a:pt x="1371" y="3505"/>
                  </a:cubicBezTo>
                  <a:cubicBezTo>
                    <a:pt x="1251" y="3330"/>
                    <a:pt x="1145" y="3173"/>
                    <a:pt x="1057" y="3037"/>
                  </a:cubicBezTo>
                  <a:cubicBezTo>
                    <a:pt x="968" y="2899"/>
                    <a:pt x="925" y="2821"/>
                    <a:pt x="925" y="2800"/>
                  </a:cubicBezTo>
                  <a:cubicBezTo>
                    <a:pt x="925" y="2789"/>
                    <a:pt x="949" y="2757"/>
                    <a:pt x="992" y="2699"/>
                  </a:cubicBezTo>
                  <a:cubicBezTo>
                    <a:pt x="1035" y="2642"/>
                    <a:pt x="1089" y="2578"/>
                    <a:pt x="1154" y="2509"/>
                  </a:cubicBezTo>
                  <a:cubicBezTo>
                    <a:pt x="1220" y="2433"/>
                    <a:pt x="1291" y="2349"/>
                    <a:pt x="1367" y="2255"/>
                  </a:cubicBezTo>
                  <a:cubicBezTo>
                    <a:pt x="1442" y="2160"/>
                    <a:pt x="1505" y="2078"/>
                    <a:pt x="1552" y="2007"/>
                  </a:cubicBezTo>
                  <a:cubicBezTo>
                    <a:pt x="1645" y="1864"/>
                    <a:pt x="1753" y="1681"/>
                    <a:pt x="1876" y="1453"/>
                  </a:cubicBezTo>
                  <a:cubicBezTo>
                    <a:pt x="2001" y="1226"/>
                    <a:pt x="2110" y="1007"/>
                    <a:pt x="2207" y="802"/>
                  </a:cubicBezTo>
                  <a:cubicBezTo>
                    <a:pt x="2304" y="597"/>
                    <a:pt x="2352" y="474"/>
                    <a:pt x="2352" y="431"/>
                  </a:cubicBezTo>
                  <a:cubicBezTo>
                    <a:pt x="2352" y="317"/>
                    <a:pt x="2298" y="235"/>
                    <a:pt x="2195" y="181"/>
                  </a:cubicBezTo>
                  <a:cubicBezTo>
                    <a:pt x="2141" y="151"/>
                    <a:pt x="2089" y="136"/>
                    <a:pt x="2039" y="136"/>
                  </a:cubicBezTo>
                  <a:cubicBezTo>
                    <a:pt x="1983" y="136"/>
                    <a:pt x="1929" y="155"/>
                    <a:pt x="1876" y="190"/>
                  </a:cubicBezTo>
                  <a:cubicBezTo>
                    <a:pt x="1854" y="209"/>
                    <a:pt x="1809" y="282"/>
                    <a:pt x="1733" y="410"/>
                  </a:cubicBezTo>
                  <a:cubicBezTo>
                    <a:pt x="1658" y="535"/>
                    <a:pt x="1574" y="688"/>
                    <a:pt x="1483" y="858"/>
                  </a:cubicBezTo>
                  <a:cubicBezTo>
                    <a:pt x="1154" y="1489"/>
                    <a:pt x="893" y="1901"/>
                    <a:pt x="692" y="2095"/>
                  </a:cubicBezTo>
                  <a:lnTo>
                    <a:pt x="604" y="2181"/>
                  </a:lnTo>
                  <a:lnTo>
                    <a:pt x="626" y="1375"/>
                  </a:lnTo>
                  <a:cubicBezTo>
                    <a:pt x="634" y="1151"/>
                    <a:pt x="643" y="944"/>
                    <a:pt x="649" y="759"/>
                  </a:cubicBezTo>
                  <a:cubicBezTo>
                    <a:pt x="658" y="573"/>
                    <a:pt x="666" y="453"/>
                    <a:pt x="675" y="397"/>
                  </a:cubicBezTo>
                  <a:cubicBezTo>
                    <a:pt x="682" y="358"/>
                    <a:pt x="686" y="326"/>
                    <a:pt x="686" y="295"/>
                  </a:cubicBezTo>
                  <a:cubicBezTo>
                    <a:pt x="686" y="265"/>
                    <a:pt x="679" y="239"/>
                    <a:pt x="671" y="216"/>
                  </a:cubicBezTo>
                  <a:cubicBezTo>
                    <a:pt x="660" y="192"/>
                    <a:pt x="634" y="155"/>
                    <a:pt x="589" y="110"/>
                  </a:cubicBezTo>
                  <a:cubicBezTo>
                    <a:pt x="513" y="37"/>
                    <a:pt x="440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7"/>
            <p:cNvSpPr/>
            <p:nvPr/>
          </p:nvSpPr>
          <p:spPr>
            <a:xfrm>
              <a:off x="2917250" y="4257275"/>
              <a:ext cx="56925" cy="124775"/>
            </a:xfrm>
            <a:custGeom>
              <a:avLst/>
              <a:gdLst/>
              <a:ahLst/>
              <a:cxnLst/>
              <a:rect l="l" t="t" r="r" b="b"/>
              <a:pathLst>
                <a:path w="2277" h="4991" extrusionOk="0">
                  <a:moveTo>
                    <a:pt x="1540" y="1"/>
                  </a:moveTo>
                  <a:cubicBezTo>
                    <a:pt x="971" y="1"/>
                    <a:pt x="523" y="497"/>
                    <a:pt x="204" y="1488"/>
                  </a:cubicBezTo>
                  <a:cubicBezTo>
                    <a:pt x="139" y="1695"/>
                    <a:pt x="87" y="1951"/>
                    <a:pt x="48" y="2264"/>
                  </a:cubicBezTo>
                  <a:cubicBezTo>
                    <a:pt x="16" y="2505"/>
                    <a:pt x="1" y="2729"/>
                    <a:pt x="1" y="2932"/>
                  </a:cubicBezTo>
                  <a:cubicBezTo>
                    <a:pt x="1" y="2986"/>
                    <a:pt x="3" y="3035"/>
                    <a:pt x="5" y="3089"/>
                  </a:cubicBezTo>
                  <a:cubicBezTo>
                    <a:pt x="23" y="3391"/>
                    <a:pt x="79" y="3689"/>
                    <a:pt x="171" y="3979"/>
                  </a:cubicBezTo>
                  <a:cubicBezTo>
                    <a:pt x="262" y="4270"/>
                    <a:pt x="372" y="4497"/>
                    <a:pt x="505" y="4656"/>
                  </a:cubicBezTo>
                  <a:cubicBezTo>
                    <a:pt x="561" y="4723"/>
                    <a:pt x="641" y="4788"/>
                    <a:pt x="742" y="4850"/>
                  </a:cubicBezTo>
                  <a:cubicBezTo>
                    <a:pt x="842" y="4913"/>
                    <a:pt x="932" y="4952"/>
                    <a:pt x="1018" y="4973"/>
                  </a:cubicBezTo>
                  <a:cubicBezTo>
                    <a:pt x="1059" y="4980"/>
                    <a:pt x="1098" y="4984"/>
                    <a:pt x="1139" y="4990"/>
                  </a:cubicBezTo>
                  <a:cubicBezTo>
                    <a:pt x="1344" y="4990"/>
                    <a:pt x="1557" y="4878"/>
                    <a:pt x="1775" y="4656"/>
                  </a:cubicBezTo>
                  <a:cubicBezTo>
                    <a:pt x="1921" y="4510"/>
                    <a:pt x="2027" y="4326"/>
                    <a:pt x="2092" y="4102"/>
                  </a:cubicBezTo>
                  <a:cubicBezTo>
                    <a:pt x="2156" y="3880"/>
                    <a:pt x="2195" y="3572"/>
                    <a:pt x="2214" y="3180"/>
                  </a:cubicBezTo>
                  <a:cubicBezTo>
                    <a:pt x="2223" y="3074"/>
                    <a:pt x="2225" y="2979"/>
                    <a:pt x="2225" y="2900"/>
                  </a:cubicBezTo>
                  <a:cubicBezTo>
                    <a:pt x="2225" y="2775"/>
                    <a:pt x="2217" y="2667"/>
                    <a:pt x="2199" y="2579"/>
                  </a:cubicBezTo>
                  <a:cubicBezTo>
                    <a:pt x="2182" y="2486"/>
                    <a:pt x="2137" y="2421"/>
                    <a:pt x="2066" y="2385"/>
                  </a:cubicBezTo>
                  <a:cubicBezTo>
                    <a:pt x="2040" y="2365"/>
                    <a:pt x="2012" y="2354"/>
                    <a:pt x="1986" y="2346"/>
                  </a:cubicBezTo>
                  <a:cubicBezTo>
                    <a:pt x="1964" y="2344"/>
                    <a:pt x="1936" y="2341"/>
                    <a:pt x="1904" y="2341"/>
                  </a:cubicBezTo>
                  <a:cubicBezTo>
                    <a:pt x="1887" y="2341"/>
                    <a:pt x="1859" y="2341"/>
                    <a:pt x="1822" y="2344"/>
                  </a:cubicBezTo>
                  <a:cubicBezTo>
                    <a:pt x="1783" y="2346"/>
                    <a:pt x="1710" y="2352"/>
                    <a:pt x="1600" y="2363"/>
                  </a:cubicBezTo>
                  <a:cubicBezTo>
                    <a:pt x="1488" y="2374"/>
                    <a:pt x="1402" y="2385"/>
                    <a:pt x="1344" y="2393"/>
                  </a:cubicBezTo>
                  <a:cubicBezTo>
                    <a:pt x="1288" y="2404"/>
                    <a:pt x="1245" y="2415"/>
                    <a:pt x="1219" y="2430"/>
                  </a:cubicBezTo>
                  <a:cubicBezTo>
                    <a:pt x="1189" y="2447"/>
                    <a:pt x="1158" y="2471"/>
                    <a:pt x="1132" y="2503"/>
                  </a:cubicBezTo>
                  <a:cubicBezTo>
                    <a:pt x="1070" y="2572"/>
                    <a:pt x="1038" y="2645"/>
                    <a:pt x="1038" y="2717"/>
                  </a:cubicBezTo>
                  <a:cubicBezTo>
                    <a:pt x="1038" y="2783"/>
                    <a:pt x="1068" y="2848"/>
                    <a:pt x="1124" y="2913"/>
                  </a:cubicBezTo>
                  <a:cubicBezTo>
                    <a:pt x="1154" y="2956"/>
                    <a:pt x="1189" y="2982"/>
                    <a:pt x="1223" y="2992"/>
                  </a:cubicBezTo>
                  <a:cubicBezTo>
                    <a:pt x="1247" y="3005"/>
                    <a:pt x="1283" y="3010"/>
                    <a:pt x="1329" y="3010"/>
                  </a:cubicBezTo>
                  <a:cubicBezTo>
                    <a:pt x="1350" y="3010"/>
                    <a:pt x="1374" y="3007"/>
                    <a:pt x="1404" y="3005"/>
                  </a:cubicBezTo>
                  <a:lnTo>
                    <a:pt x="1596" y="2999"/>
                  </a:lnTo>
                  <a:lnTo>
                    <a:pt x="1596" y="3148"/>
                  </a:lnTo>
                  <a:cubicBezTo>
                    <a:pt x="1596" y="3281"/>
                    <a:pt x="1579" y="3441"/>
                    <a:pt x="1553" y="3624"/>
                  </a:cubicBezTo>
                  <a:cubicBezTo>
                    <a:pt x="1525" y="3809"/>
                    <a:pt x="1492" y="3943"/>
                    <a:pt x="1458" y="4023"/>
                  </a:cubicBezTo>
                  <a:cubicBezTo>
                    <a:pt x="1439" y="4064"/>
                    <a:pt x="1415" y="4109"/>
                    <a:pt x="1382" y="4152"/>
                  </a:cubicBezTo>
                  <a:cubicBezTo>
                    <a:pt x="1352" y="4195"/>
                    <a:pt x="1320" y="4234"/>
                    <a:pt x="1288" y="4266"/>
                  </a:cubicBezTo>
                  <a:cubicBezTo>
                    <a:pt x="1242" y="4309"/>
                    <a:pt x="1208" y="4335"/>
                    <a:pt x="1182" y="4346"/>
                  </a:cubicBezTo>
                  <a:cubicBezTo>
                    <a:pt x="1171" y="4348"/>
                    <a:pt x="1161" y="4352"/>
                    <a:pt x="1150" y="4352"/>
                  </a:cubicBezTo>
                  <a:cubicBezTo>
                    <a:pt x="1128" y="4352"/>
                    <a:pt x="1104" y="4346"/>
                    <a:pt x="1081" y="4335"/>
                  </a:cubicBezTo>
                  <a:cubicBezTo>
                    <a:pt x="943" y="4275"/>
                    <a:pt x="816" y="4031"/>
                    <a:pt x="704" y="3602"/>
                  </a:cubicBezTo>
                  <a:cubicBezTo>
                    <a:pt x="643" y="3400"/>
                    <a:pt x="617" y="3171"/>
                    <a:pt x="617" y="2913"/>
                  </a:cubicBezTo>
                  <a:cubicBezTo>
                    <a:pt x="617" y="2708"/>
                    <a:pt x="637" y="2484"/>
                    <a:pt x="671" y="2238"/>
                  </a:cubicBezTo>
                  <a:cubicBezTo>
                    <a:pt x="693" y="2081"/>
                    <a:pt x="721" y="1943"/>
                    <a:pt x="749" y="1829"/>
                  </a:cubicBezTo>
                  <a:cubicBezTo>
                    <a:pt x="779" y="1716"/>
                    <a:pt x="831" y="1576"/>
                    <a:pt x="900" y="1415"/>
                  </a:cubicBezTo>
                  <a:cubicBezTo>
                    <a:pt x="990" y="1197"/>
                    <a:pt x="1068" y="1031"/>
                    <a:pt x="1137" y="923"/>
                  </a:cubicBezTo>
                  <a:cubicBezTo>
                    <a:pt x="1208" y="816"/>
                    <a:pt x="1283" y="736"/>
                    <a:pt x="1370" y="686"/>
                  </a:cubicBezTo>
                  <a:cubicBezTo>
                    <a:pt x="1428" y="645"/>
                    <a:pt x="1490" y="624"/>
                    <a:pt x="1548" y="624"/>
                  </a:cubicBezTo>
                  <a:cubicBezTo>
                    <a:pt x="1620" y="624"/>
                    <a:pt x="1693" y="654"/>
                    <a:pt x="1762" y="723"/>
                  </a:cubicBezTo>
                  <a:cubicBezTo>
                    <a:pt x="1842" y="792"/>
                    <a:pt x="1915" y="826"/>
                    <a:pt x="1990" y="826"/>
                  </a:cubicBezTo>
                  <a:cubicBezTo>
                    <a:pt x="2057" y="826"/>
                    <a:pt x="2117" y="798"/>
                    <a:pt x="2182" y="740"/>
                  </a:cubicBezTo>
                  <a:cubicBezTo>
                    <a:pt x="2245" y="684"/>
                    <a:pt x="2277" y="615"/>
                    <a:pt x="2277" y="529"/>
                  </a:cubicBezTo>
                  <a:lnTo>
                    <a:pt x="2277" y="512"/>
                  </a:lnTo>
                  <a:cubicBezTo>
                    <a:pt x="2277" y="434"/>
                    <a:pt x="2247" y="354"/>
                    <a:pt x="2191" y="272"/>
                  </a:cubicBezTo>
                  <a:cubicBezTo>
                    <a:pt x="2135" y="195"/>
                    <a:pt x="2074" y="139"/>
                    <a:pt x="2010" y="102"/>
                  </a:cubicBezTo>
                  <a:cubicBezTo>
                    <a:pt x="1949" y="66"/>
                    <a:pt x="1857" y="40"/>
                    <a:pt x="1736" y="22"/>
                  </a:cubicBezTo>
                  <a:cubicBezTo>
                    <a:pt x="1669" y="7"/>
                    <a:pt x="1604" y="1"/>
                    <a:pt x="1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37"/>
          <p:cNvGrpSpPr/>
          <p:nvPr/>
        </p:nvGrpSpPr>
        <p:grpSpPr>
          <a:xfrm>
            <a:off x="447455" y="133063"/>
            <a:ext cx="1074390" cy="1191503"/>
            <a:chOff x="3118942" y="773403"/>
            <a:chExt cx="2906112" cy="3222891"/>
          </a:xfrm>
        </p:grpSpPr>
        <p:grpSp>
          <p:nvGrpSpPr>
            <p:cNvPr id="1761" name="Google Shape;1761;p37"/>
            <p:cNvGrpSpPr/>
            <p:nvPr/>
          </p:nvGrpSpPr>
          <p:grpSpPr>
            <a:xfrm>
              <a:off x="3118942" y="773403"/>
              <a:ext cx="2903570" cy="3222735"/>
              <a:chOff x="4107225" y="3206550"/>
              <a:chExt cx="936575" cy="1039525"/>
            </a:xfrm>
          </p:grpSpPr>
          <p:sp>
            <p:nvSpPr>
              <p:cNvPr id="1762" name="Google Shape;1762;p37"/>
              <p:cNvSpPr/>
              <p:nvPr/>
            </p:nvSpPr>
            <p:spPr>
              <a:xfrm>
                <a:off x="4704875" y="3258675"/>
                <a:ext cx="196375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6751" extrusionOk="0">
                    <a:moveTo>
                      <a:pt x="2098" y="0"/>
                    </a:moveTo>
                    <a:cubicBezTo>
                      <a:pt x="1846" y="1190"/>
                      <a:pt x="1171" y="2612"/>
                      <a:pt x="1" y="2757"/>
                    </a:cubicBezTo>
                    <a:cubicBezTo>
                      <a:pt x="154" y="3020"/>
                      <a:pt x="229" y="3405"/>
                      <a:pt x="238" y="3567"/>
                    </a:cubicBezTo>
                    <a:cubicBezTo>
                      <a:pt x="276" y="4020"/>
                      <a:pt x="205" y="4466"/>
                      <a:pt x="11" y="4849"/>
                    </a:cubicBezTo>
                    <a:cubicBezTo>
                      <a:pt x="322" y="4933"/>
                      <a:pt x="623" y="5173"/>
                      <a:pt x="830" y="5380"/>
                    </a:cubicBezTo>
                    <a:cubicBezTo>
                      <a:pt x="1085" y="5640"/>
                      <a:pt x="1186" y="5979"/>
                      <a:pt x="1175" y="6313"/>
                    </a:cubicBezTo>
                    <a:cubicBezTo>
                      <a:pt x="1369" y="6207"/>
                      <a:pt x="1601" y="6160"/>
                      <a:pt x="1847" y="6160"/>
                    </a:cubicBezTo>
                    <a:cubicBezTo>
                      <a:pt x="2408" y="6160"/>
                      <a:pt x="3037" y="6405"/>
                      <a:pt x="3436" y="6750"/>
                    </a:cubicBezTo>
                    <a:cubicBezTo>
                      <a:pt x="3821" y="6471"/>
                      <a:pt x="4316" y="6322"/>
                      <a:pt x="4806" y="6322"/>
                    </a:cubicBezTo>
                    <a:cubicBezTo>
                      <a:pt x="5046" y="6322"/>
                      <a:pt x="5285" y="6358"/>
                      <a:pt x="5509" y="6431"/>
                    </a:cubicBezTo>
                    <a:cubicBezTo>
                      <a:pt x="5680" y="6061"/>
                      <a:pt x="6027" y="5720"/>
                      <a:pt x="6316" y="5563"/>
                    </a:cubicBezTo>
                    <a:cubicBezTo>
                      <a:pt x="6544" y="5431"/>
                      <a:pt x="6897" y="5304"/>
                      <a:pt x="7266" y="5237"/>
                    </a:cubicBezTo>
                    <a:cubicBezTo>
                      <a:pt x="7223" y="5002"/>
                      <a:pt x="7232" y="4731"/>
                      <a:pt x="7232" y="4632"/>
                    </a:cubicBezTo>
                    <a:cubicBezTo>
                      <a:pt x="7272" y="3964"/>
                      <a:pt x="7460" y="3177"/>
                      <a:pt x="7854" y="2591"/>
                    </a:cubicBezTo>
                    <a:cubicBezTo>
                      <a:pt x="7475" y="2470"/>
                      <a:pt x="7147" y="2242"/>
                      <a:pt x="6943" y="1836"/>
                    </a:cubicBezTo>
                    <a:cubicBezTo>
                      <a:pt x="6833" y="1621"/>
                      <a:pt x="6753" y="1308"/>
                      <a:pt x="6757" y="1013"/>
                    </a:cubicBezTo>
                    <a:cubicBezTo>
                      <a:pt x="6367" y="994"/>
                      <a:pt x="5986" y="899"/>
                      <a:pt x="5641" y="690"/>
                    </a:cubicBezTo>
                    <a:cubicBezTo>
                      <a:pt x="5417" y="563"/>
                      <a:pt x="5199" y="386"/>
                      <a:pt x="5072" y="164"/>
                    </a:cubicBezTo>
                    <a:cubicBezTo>
                      <a:pt x="4610" y="362"/>
                      <a:pt x="4118" y="486"/>
                      <a:pt x="3626" y="486"/>
                    </a:cubicBezTo>
                    <a:cubicBezTo>
                      <a:pt x="3421" y="486"/>
                      <a:pt x="3217" y="464"/>
                      <a:pt x="3016" y="418"/>
                    </a:cubicBezTo>
                    <a:cubicBezTo>
                      <a:pt x="2777" y="364"/>
                      <a:pt x="2369" y="216"/>
                      <a:pt x="20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7"/>
              <p:cNvSpPr/>
              <p:nvPr/>
            </p:nvSpPr>
            <p:spPr>
              <a:xfrm>
                <a:off x="4164725" y="3206550"/>
                <a:ext cx="819175" cy="1039525"/>
              </a:xfrm>
              <a:custGeom>
                <a:avLst/>
                <a:gdLst/>
                <a:ahLst/>
                <a:cxnLst/>
                <a:rect l="l" t="t" r="r" b="b"/>
                <a:pathLst>
                  <a:path w="32767" h="41581" extrusionOk="0">
                    <a:moveTo>
                      <a:pt x="8500" y="24049"/>
                    </a:moveTo>
                    <a:lnTo>
                      <a:pt x="10011" y="24177"/>
                    </a:lnTo>
                    <a:lnTo>
                      <a:pt x="9436" y="25371"/>
                    </a:lnTo>
                    <a:lnTo>
                      <a:pt x="8500" y="24049"/>
                    </a:lnTo>
                    <a:close/>
                    <a:moveTo>
                      <a:pt x="11567" y="27006"/>
                    </a:moveTo>
                    <a:lnTo>
                      <a:pt x="12343" y="27011"/>
                    </a:lnTo>
                    <a:cubicBezTo>
                      <a:pt x="12326" y="27392"/>
                      <a:pt x="12311" y="27774"/>
                      <a:pt x="12294" y="28155"/>
                    </a:cubicBezTo>
                    <a:lnTo>
                      <a:pt x="11567" y="27006"/>
                    </a:lnTo>
                    <a:close/>
                    <a:moveTo>
                      <a:pt x="9141" y="28246"/>
                    </a:moveTo>
                    <a:lnTo>
                      <a:pt x="9179" y="28250"/>
                    </a:lnTo>
                    <a:lnTo>
                      <a:pt x="9171" y="28274"/>
                    </a:lnTo>
                    <a:lnTo>
                      <a:pt x="9141" y="28246"/>
                    </a:lnTo>
                    <a:close/>
                    <a:moveTo>
                      <a:pt x="20063" y="28334"/>
                    </a:moveTo>
                    <a:lnTo>
                      <a:pt x="19145" y="29547"/>
                    </a:lnTo>
                    <a:cubicBezTo>
                      <a:pt x="19094" y="29166"/>
                      <a:pt x="19042" y="28782"/>
                      <a:pt x="18988" y="28399"/>
                    </a:cubicBezTo>
                    <a:lnTo>
                      <a:pt x="20063" y="28334"/>
                    </a:lnTo>
                    <a:close/>
                    <a:moveTo>
                      <a:pt x="11796" y="29394"/>
                    </a:moveTo>
                    <a:lnTo>
                      <a:pt x="12240" y="29407"/>
                    </a:lnTo>
                    <a:cubicBezTo>
                      <a:pt x="12229" y="29627"/>
                      <a:pt x="12220" y="29845"/>
                      <a:pt x="12210" y="30060"/>
                    </a:cubicBezTo>
                    <a:lnTo>
                      <a:pt x="11796" y="29394"/>
                    </a:lnTo>
                    <a:close/>
                    <a:moveTo>
                      <a:pt x="22370" y="29168"/>
                    </a:moveTo>
                    <a:lnTo>
                      <a:pt x="22423" y="29175"/>
                    </a:lnTo>
                    <a:lnTo>
                      <a:pt x="23335" y="29763"/>
                    </a:lnTo>
                    <a:lnTo>
                      <a:pt x="22796" y="30319"/>
                    </a:lnTo>
                    <a:lnTo>
                      <a:pt x="22370" y="29168"/>
                    </a:lnTo>
                    <a:close/>
                    <a:moveTo>
                      <a:pt x="21460" y="30386"/>
                    </a:moveTo>
                    <a:lnTo>
                      <a:pt x="22130" y="31000"/>
                    </a:lnTo>
                    <a:lnTo>
                      <a:pt x="21389" y="31761"/>
                    </a:lnTo>
                    <a:lnTo>
                      <a:pt x="21460" y="30386"/>
                    </a:lnTo>
                    <a:close/>
                    <a:moveTo>
                      <a:pt x="20479" y="30149"/>
                    </a:moveTo>
                    <a:lnTo>
                      <a:pt x="20658" y="34845"/>
                    </a:lnTo>
                    <a:cubicBezTo>
                      <a:pt x="20393" y="34828"/>
                      <a:pt x="20126" y="34815"/>
                      <a:pt x="19854" y="34804"/>
                    </a:cubicBezTo>
                    <a:cubicBezTo>
                      <a:pt x="19654" y="33330"/>
                      <a:pt x="19458" y="31860"/>
                      <a:pt x="19257" y="30386"/>
                    </a:cubicBezTo>
                    <a:lnTo>
                      <a:pt x="20479" y="30149"/>
                    </a:lnTo>
                    <a:close/>
                    <a:moveTo>
                      <a:pt x="11878" y="31901"/>
                    </a:moveTo>
                    <a:lnTo>
                      <a:pt x="12130" y="31989"/>
                    </a:lnTo>
                    <a:cubicBezTo>
                      <a:pt x="12089" y="32940"/>
                      <a:pt x="12048" y="33895"/>
                      <a:pt x="12007" y="34849"/>
                    </a:cubicBezTo>
                    <a:cubicBezTo>
                      <a:pt x="11878" y="34858"/>
                      <a:pt x="11746" y="34867"/>
                      <a:pt x="11617" y="34873"/>
                    </a:cubicBezTo>
                    <a:lnTo>
                      <a:pt x="11878" y="31901"/>
                    </a:lnTo>
                    <a:close/>
                    <a:moveTo>
                      <a:pt x="23016" y="31810"/>
                    </a:moveTo>
                    <a:lnTo>
                      <a:pt x="23307" y="32078"/>
                    </a:lnTo>
                    <a:lnTo>
                      <a:pt x="23210" y="34158"/>
                    </a:lnTo>
                    <a:cubicBezTo>
                      <a:pt x="22944" y="33852"/>
                      <a:pt x="22624" y="33534"/>
                      <a:pt x="22445" y="33534"/>
                    </a:cubicBezTo>
                    <a:cubicBezTo>
                      <a:pt x="22421" y="33534"/>
                      <a:pt x="22399" y="33540"/>
                      <a:pt x="22380" y="33552"/>
                    </a:cubicBezTo>
                    <a:cubicBezTo>
                      <a:pt x="22197" y="33673"/>
                      <a:pt x="22555" y="34457"/>
                      <a:pt x="22833" y="34998"/>
                    </a:cubicBezTo>
                    <a:cubicBezTo>
                      <a:pt x="22314" y="34953"/>
                      <a:pt x="21777" y="34910"/>
                      <a:pt x="21229" y="34873"/>
                    </a:cubicBezTo>
                    <a:lnTo>
                      <a:pt x="21370" y="32110"/>
                    </a:lnTo>
                    <a:lnTo>
                      <a:pt x="23016" y="31810"/>
                    </a:lnTo>
                    <a:close/>
                    <a:moveTo>
                      <a:pt x="8550" y="30063"/>
                    </a:moveTo>
                    <a:lnTo>
                      <a:pt x="9645" y="30211"/>
                    </a:lnTo>
                    <a:lnTo>
                      <a:pt x="8832" y="32468"/>
                    </a:lnTo>
                    <a:lnTo>
                      <a:pt x="10867" y="31864"/>
                    </a:lnTo>
                    <a:lnTo>
                      <a:pt x="11067" y="34912"/>
                    </a:lnTo>
                    <a:cubicBezTo>
                      <a:pt x="10091" y="34983"/>
                      <a:pt x="9151" y="35071"/>
                      <a:pt x="8270" y="35177"/>
                    </a:cubicBezTo>
                    <a:lnTo>
                      <a:pt x="8550" y="30063"/>
                    </a:lnTo>
                    <a:close/>
                    <a:moveTo>
                      <a:pt x="18887" y="1"/>
                    </a:moveTo>
                    <a:lnTo>
                      <a:pt x="18798" y="126"/>
                    </a:lnTo>
                    <a:cubicBezTo>
                      <a:pt x="15516" y="4751"/>
                      <a:pt x="14673" y="10338"/>
                      <a:pt x="14458" y="13032"/>
                    </a:cubicBezTo>
                    <a:cubicBezTo>
                      <a:pt x="14252" y="12877"/>
                      <a:pt x="14040" y="12792"/>
                      <a:pt x="13836" y="12792"/>
                    </a:cubicBezTo>
                    <a:cubicBezTo>
                      <a:pt x="13766" y="12792"/>
                      <a:pt x="13697" y="12802"/>
                      <a:pt x="13630" y="12823"/>
                    </a:cubicBezTo>
                    <a:cubicBezTo>
                      <a:pt x="13009" y="13012"/>
                      <a:pt x="12768" y="14040"/>
                      <a:pt x="13067" y="15157"/>
                    </a:cubicBezTo>
                    <a:cubicBezTo>
                      <a:pt x="4936" y="15159"/>
                      <a:pt x="386" y="20560"/>
                      <a:pt x="341" y="20614"/>
                    </a:cubicBezTo>
                    <a:lnTo>
                      <a:pt x="274" y="20696"/>
                    </a:lnTo>
                    <a:lnTo>
                      <a:pt x="733" y="22079"/>
                    </a:lnTo>
                    <a:lnTo>
                      <a:pt x="884" y="22064"/>
                    </a:lnTo>
                    <a:cubicBezTo>
                      <a:pt x="5981" y="21530"/>
                      <a:pt x="10352" y="18991"/>
                      <a:pt x="12746" y="17312"/>
                    </a:cubicBezTo>
                    <a:lnTo>
                      <a:pt x="12746" y="17312"/>
                    </a:lnTo>
                    <a:cubicBezTo>
                      <a:pt x="12695" y="18491"/>
                      <a:pt x="12647" y="19674"/>
                      <a:pt x="12595" y="20855"/>
                    </a:cubicBezTo>
                    <a:cubicBezTo>
                      <a:pt x="12518" y="22709"/>
                      <a:pt x="12436" y="24564"/>
                      <a:pt x="12358" y="26418"/>
                    </a:cubicBezTo>
                    <a:lnTo>
                      <a:pt x="10274" y="23608"/>
                    </a:lnTo>
                    <a:lnTo>
                      <a:pt x="10050" y="24071"/>
                    </a:lnTo>
                    <a:lnTo>
                      <a:pt x="7164" y="21685"/>
                    </a:lnTo>
                    <a:lnTo>
                      <a:pt x="5018" y="25129"/>
                    </a:lnTo>
                    <a:lnTo>
                      <a:pt x="5018" y="25129"/>
                    </a:lnTo>
                    <a:lnTo>
                      <a:pt x="6427" y="24416"/>
                    </a:lnTo>
                    <a:lnTo>
                      <a:pt x="2505" y="30547"/>
                    </a:lnTo>
                    <a:lnTo>
                      <a:pt x="2505" y="30547"/>
                    </a:lnTo>
                    <a:lnTo>
                      <a:pt x="5858" y="29026"/>
                    </a:lnTo>
                    <a:lnTo>
                      <a:pt x="4190" y="32170"/>
                    </a:lnTo>
                    <a:lnTo>
                      <a:pt x="4190" y="32170"/>
                    </a:lnTo>
                    <a:lnTo>
                      <a:pt x="7138" y="30287"/>
                    </a:lnTo>
                    <a:lnTo>
                      <a:pt x="7369" y="33500"/>
                    </a:lnTo>
                    <a:cubicBezTo>
                      <a:pt x="6979" y="33908"/>
                      <a:pt x="6615" y="34714"/>
                      <a:pt x="6615" y="34714"/>
                    </a:cubicBezTo>
                    <a:cubicBezTo>
                      <a:pt x="6615" y="34714"/>
                      <a:pt x="6108" y="32304"/>
                      <a:pt x="5454" y="32304"/>
                    </a:cubicBezTo>
                    <a:cubicBezTo>
                      <a:pt x="5414" y="32304"/>
                      <a:pt x="5373" y="32313"/>
                      <a:pt x="5332" y="32332"/>
                    </a:cubicBezTo>
                    <a:cubicBezTo>
                      <a:pt x="4619" y="32662"/>
                      <a:pt x="4619" y="34397"/>
                      <a:pt x="4619" y="34397"/>
                    </a:cubicBezTo>
                    <a:cubicBezTo>
                      <a:pt x="4619" y="34397"/>
                      <a:pt x="4157" y="33705"/>
                      <a:pt x="3856" y="33705"/>
                    </a:cubicBezTo>
                    <a:cubicBezTo>
                      <a:pt x="3822" y="33705"/>
                      <a:pt x="3790" y="33714"/>
                      <a:pt x="3761" y="33733"/>
                    </a:cubicBezTo>
                    <a:cubicBezTo>
                      <a:pt x="3477" y="33923"/>
                      <a:pt x="4214" y="35537"/>
                      <a:pt x="4214" y="35537"/>
                    </a:cubicBezTo>
                    <a:cubicBezTo>
                      <a:pt x="4214" y="35537"/>
                      <a:pt x="3151" y="34862"/>
                      <a:pt x="2548" y="34862"/>
                    </a:cubicBezTo>
                    <a:cubicBezTo>
                      <a:pt x="2435" y="34862"/>
                      <a:pt x="2338" y="34886"/>
                      <a:pt x="2267" y="34942"/>
                    </a:cubicBezTo>
                    <a:cubicBezTo>
                      <a:pt x="1992" y="35160"/>
                      <a:pt x="2537" y="35737"/>
                      <a:pt x="3005" y="36158"/>
                    </a:cubicBezTo>
                    <a:cubicBezTo>
                      <a:pt x="1117" y="36731"/>
                      <a:pt x="0" y="37414"/>
                      <a:pt x="0" y="38153"/>
                    </a:cubicBezTo>
                    <a:cubicBezTo>
                      <a:pt x="0" y="40048"/>
                      <a:pt x="7337" y="41580"/>
                      <a:pt x="16384" y="41580"/>
                    </a:cubicBezTo>
                    <a:cubicBezTo>
                      <a:pt x="25432" y="41580"/>
                      <a:pt x="32767" y="40044"/>
                      <a:pt x="32767" y="38153"/>
                    </a:cubicBezTo>
                    <a:cubicBezTo>
                      <a:pt x="32767" y="37296"/>
                      <a:pt x="31260" y="36509"/>
                      <a:pt x="28769" y="35910"/>
                    </a:cubicBezTo>
                    <a:cubicBezTo>
                      <a:pt x="29230" y="35375"/>
                      <a:pt x="29721" y="34709"/>
                      <a:pt x="29534" y="34479"/>
                    </a:cubicBezTo>
                    <a:cubicBezTo>
                      <a:pt x="29472" y="34404"/>
                      <a:pt x="29367" y="34374"/>
                      <a:pt x="29237" y="34374"/>
                    </a:cubicBezTo>
                    <a:cubicBezTo>
                      <a:pt x="28654" y="34374"/>
                      <a:pt x="27562" y="34979"/>
                      <a:pt x="27562" y="34979"/>
                    </a:cubicBezTo>
                    <a:cubicBezTo>
                      <a:pt x="27562" y="34979"/>
                      <a:pt x="28773" y="33151"/>
                      <a:pt x="28156" y="33007"/>
                    </a:cubicBezTo>
                    <a:cubicBezTo>
                      <a:pt x="28134" y="33001"/>
                      <a:pt x="28110" y="32999"/>
                      <a:pt x="28084" y="32999"/>
                    </a:cubicBezTo>
                    <a:cubicBezTo>
                      <a:pt x="27418" y="32999"/>
                      <a:pt x="25850" y="34724"/>
                      <a:pt x="25850" y="34724"/>
                    </a:cubicBezTo>
                    <a:cubicBezTo>
                      <a:pt x="25850" y="34724"/>
                      <a:pt x="26303" y="33339"/>
                      <a:pt x="25850" y="33270"/>
                    </a:cubicBezTo>
                    <a:cubicBezTo>
                      <a:pt x="25834" y="33267"/>
                      <a:pt x="25819" y="33266"/>
                      <a:pt x="25803" y="33266"/>
                    </a:cubicBezTo>
                    <a:cubicBezTo>
                      <a:pt x="25378" y="33266"/>
                      <a:pt x="25115" y="34170"/>
                      <a:pt x="25115" y="34170"/>
                    </a:cubicBezTo>
                    <a:cubicBezTo>
                      <a:pt x="25115" y="34170"/>
                      <a:pt x="24786" y="33039"/>
                      <a:pt x="24383" y="32483"/>
                    </a:cubicBezTo>
                    <a:lnTo>
                      <a:pt x="24531" y="31849"/>
                    </a:lnTo>
                    <a:lnTo>
                      <a:pt x="26844" y="32705"/>
                    </a:lnTo>
                    <a:lnTo>
                      <a:pt x="26021" y="29599"/>
                    </a:lnTo>
                    <a:lnTo>
                      <a:pt x="27478" y="30233"/>
                    </a:lnTo>
                    <a:lnTo>
                      <a:pt x="26747" y="27129"/>
                    </a:lnTo>
                    <a:lnTo>
                      <a:pt x="28079" y="27795"/>
                    </a:lnTo>
                    <a:lnTo>
                      <a:pt x="26462" y="23745"/>
                    </a:lnTo>
                    <a:lnTo>
                      <a:pt x="22975" y="26793"/>
                    </a:lnTo>
                    <a:lnTo>
                      <a:pt x="24434" y="26946"/>
                    </a:lnTo>
                    <a:lnTo>
                      <a:pt x="23475" y="27914"/>
                    </a:lnTo>
                    <a:lnTo>
                      <a:pt x="21956" y="24513"/>
                    </a:lnTo>
                    <a:lnTo>
                      <a:pt x="22941" y="25226"/>
                    </a:lnTo>
                    <a:lnTo>
                      <a:pt x="21443" y="21782"/>
                    </a:lnTo>
                    <a:lnTo>
                      <a:pt x="19337" y="24276"/>
                    </a:lnTo>
                    <a:lnTo>
                      <a:pt x="20514" y="24133"/>
                    </a:lnTo>
                    <a:lnTo>
                      <a:pt x="18867" y="27468"/>
                    </a:lnTo>
                    <a:cubicBezTo>
                      <a:pt x="18486" y="24629"/>
                      <a:pt x="18102" y="21788"/>
                      <a:pt x="17716" y="18948"/>
                    </a:cubicBezTo>
                    <a:lnTo>
                      <a:pt x="17716" y="18948"/>
                    </a:lnTo>
                    <a:cubicBezTo>
                      <a:pt x="22486" y="23211"/>
                      <a:pt x="27887" y="23338"/>
                      <a:pt x="27952" y="23338"/>
                    </a:cubicBezTo>
                    <a:lnTo>
                      <a:pt x="28057" y="23338"/>
                    </a:lnTo>
                    <a:lnTo>
                      <a:pt x="28846" y="22110"/>
                    </a:lnTo>
                    <a:lnTo>
                      <a:pt x="28738" y="22002"/>
                    </a:lnTo>
                    <a:cubicBezTo>
                      <a:pt x="23962" y="17189"/>
                      <a:pt x="17238" y="15571"/>
                      <a:pt x="15581" y="15234"/>
                    </a:cubicBezTo>
                    <a:cubicBezTo>
                      <a:pt x="15555" y="15025"/>
                      <a:pt x="15507" y="14803"/>
                      <a:pt x="15440" y="14583"/>
                    </a:cubicBezTo>
                    <a:cubicBezTo>
                      <a:pt x="15427" y="14536"/>
                      <a:pt x="15410" y="14491"/>
                      <a:pt x="15395" y="14445"/>
                    </a:cubicBezTo>
                    <a:cubicBezTo>
                      <a:pt x="21378" y="8195"/>
                      <a:pt x="20264" y="753"/>
                      <a:pt x="20249" y="675"/>
                    </a:cubicBezTo>
                    <a:lnTo>
                      <a:pt x="20234" y="570"/>
                    </a:lnTo>
                    <a:lnTo>
                      <a:pt x="1888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7"/>
              <p:cNvSpPr/>
              <p:nvPr/>
            </p:nvSpPr>
            <p:spPr>
              <a:xfrm>
                <a:off x="4107225" y="3343050"/>
                <a:ext cx="362925" cy="209250"/>
              </a:xfrm>
              <a:custGeom>
                <a:avLst/>
                <a:gdLst/>
                <a:ahLst/>
                <a:cxnLst/>
                <a:rect l="l" t="t" r="r" b="b"/>
                <a:pathLst>
                  <a:path w="14517" h="8370" extrusionOk="0">
                    <a:moveTo>
                      <a:pt x="8708" y="0"/>
                    </a:moveTo>
                    <a:cubicBezTo>
                      <a:pt x="8705" y="0"/>
                      <a:pt x="8702" y="0"/>
                      <a:pt x="8699" y="0"/>
                    </a:cubicBezTo>
                    <a:cubicBezTo>
                      <a:pt x="6902" y="20"/>
                      <a:pt x="5483" y="4921"/>
                      <a:pt x="5483" y="4921"/>
                    </a:cubicBezTo>
                    <a:cubicBezTo>
                      <a:pt x="5483" y="4921"/>
                      <a:pt x="5218" y="2732"/>
                      <a:pt x="4213" y="2732"/>
                    </a:cubicBezTo>
                    <a:cubicBezTo>
                      <a:pt x="4155" y="2732"/>
                      <a:pt x="4094" y="2739"/>
                      <a:pt x="4031" y="2755"/>
                    </a:cubicBezTo>
                    <a:cubicBezTo>
                      <a:pt x="2876" y="3037"/>
                      <a:pt x="3462" y="6345"/>
                      <a:pt x="3462" y="6345"/>
                    </a:cubicBezTo>
                    <a:cubicBezTo>
                      <a:pt x="3462" y="6345"/>
                      <a:pt x="2547" y="5222"/>
                      <a:pt x="1532" y="5222"/>
                    </a:cubicBezTo>
                    <a:cubicBezTo>
                      <a:pt x="1406" y="5222"/>
                      <a:pt x="1279" y="5240"/>
                      <a:pt x="1151" y="5278"/>
                    </a:cubicBezTo>
                    <a:cubicBezTo>
                      <a:pt x="0" y="5628"/>
                      <a:pt x="2772" y="8369"/>
                      <a:pt x="2772" y="8369"/>
                    </a:cubicBezTo>
                    <a:lnTo>
                      <a:pt x="13085" y="6591"/>
                    </a:lnTo>
                    <a:cubicBezTo>
                      <a:pt x="13085" y="6591"/>
                      <a:pt x="14516" y="4403"/>
                      <a:pt x="13764" y="3720"/>
                    </a:cubicBezTo>
                    <a:cubicBezTo>
                      <a:pt x="13683" y="3647"/>
                      <a:pt x="13588" y="3614"/>
                      <a:pt x="13482" y="3614"/>
                    </a:cubicBezTo>
                    <a:cubicBezTo>
                      <a:pt x="12608" y="3614"/>
                      <a:pt x="11027" y="5865"/>
                      <a:pt x="11027" y="5865"/>
                    </a:cubicBezTo>
                    <a:cubicBezTo>
                      <a:pt x="11027" y="5865"/>
                      <a:pt x="10498" y="0"/>
                      <a:pt x="8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7"/>
              <p:cNvSpPr/>
              <p:nvPr/>
            </p:nvSpPr>
            <p:spPr>
              <a:xfrm>
                <a:off x="4745725" y="3458025"/>
                <a:ext cx="298075" cy="162050"/>
              </a:xfrm>
              <a:custGeom>
                <a:avLst/>
                <a:gdLst/>
                <a:ahLst/>
                <a:cxnLst/>
                <a:rect l="l" t="t" r="r" b="b"/>
                <a:pathLst>
                  <a:path w="11923" h="6482" extrusionOk="0">
                    <a:moveTo>
                      <a:pt x="7439" y="1"/>
                    </a:moveTo>
                    <a:cubicBezTo>
                      <a:pt x="6514" y="1"/>
                      <a:pt x="4666" y="3033"/>
                      <a:pt x="4666" y="3033"/>
                    </a:cubicBezTo>
                    <a:cubicBezTo>
                      <a:pt x="4666" y="3033"/>
                      <a:pt x="5024" y="1358"/>
                      <a:pt x="3804" y="1132"/>
                    </a:cubicBezTo>
                    <a:cubicBezTo>
                      <a:pt x="3759" y="1124"/>
                      <a:pt x="3714" y="1119"/>
                      <a:pt x="3670" y="1119"/>
                    </a:cubicBezTo>
                    <a:cubicBezTo>
                      <a:pt x="2531" y="1119"/>
                      <a:pt x="1856" y="3817"/>
                      <a:pt x="1856" y="3817"/>
                    </a:cubicBezTo>
                    <a:cubicBezTo>
                      <a:pt x="1856" y="3817"/>
                      <a:pt x="1543" y="2322"/>
                      <a:pt x="768" y="2296"/>
                    </a:cubicBezTo>
                    <a:cubicBezTo>
                      <a:pt x="763" y="2296"/>
                      <a:pt x="759" y="2296"/>
                      <a:pt x="755" y="2296"/>
                    </a:cubicBezTo>
                    <a:cubicBezTo>
                      <a:pt x="0" y="2296"/>
                      <a:pt x="768" y="4602"/>
                      <a:pt x="768" y="4602"/>
                    </a:cubicBezTo>
                    <a:lnTo>
                      <a:pt x="9412" y="6481"/>
                    </a:lnTo>
                    <a:cubicBezTo>
                      <a:pt x="9412" y="6481"/>
                      <a:pt x="9412" y="6481"/>
                      <a:pt x="9412" y="6481"/>
                    </a:cubicBezTo>
                    <a:cubicBezTo>
                      <a:pt x="9414" y="6481"/>
                      <a:pt x="11922" y="3849"/>
                      <a:pt x="11208" y="3313"/>
                    </a:cubicBezTo>
                    <a:cubicBezTo>
                      <a:pt x="11116" y="3245"/>
                      <a:pt x="10988" y="3215"/>
                      <a:pt x="10836" y="3215"/>
                    </a:cubicBezTo>
                    <a:cubicBezTo>
                      <a:pt x="9797" y="3215"/>
                      <a:pt x="7600" y="4604"/>
                      <a:pt x="7600" y="4604"/>
                    </a:cubicBezTo>
                    <a:cubicBezTo>
                      <a:pt x="7600" y="4604"/>
                      <a:pt x="8449" y="464"/>
                      <a:pt x="7600" y="37"/>
                    </a:cubicBezTo>
                    <a:cubicBezTo>
                      <a:pt x="7550" y="12"/>
                      <a:pt x="7496" y="1"/>
                      <a:pt x="74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6" name="Google Shape;1766;p37"/>
            <p:cNvGrpSpPr/>
            <p:nvPr/>
          </p:nvGrpSpPr>
          <p:grpSpPr>
            <a:xfrm>
              <a:off x="3121078" y="774378"/>
              <a:ext cx="2903976" cy="3221916"/>
              <a:chOff x="3121078" y="774378"/>
              <a:chExt cx="2903976" cy="3221916"/>
            </a:xfrm>
          </p:grpSpPr>
          <p:sp>
            <p:nvSpPr>
              <p:cNvPr id="1767" name="Google Shape;1767;p37"/>
              <p:cNvSpPr/>
              <p:nvPr/>
            </p:nvSpPr>
            <p:spPr>
              <a:xfrm>
                <a:off x="4974085" y="935435"/>
                <a:ext cx="608802" cy="523391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6753" extrusionOk="0">
                    <a:moveTo>
                      <a:pt x="2096" y="0"/>
                    </a:moveTo>
                    <a:cubicBezTo>
                      <a:pt x="1846" y="1192"/>
                      <a:pt x="1169" y="2615"/>
                      <a:pt x="1" y="2757"/>
                    </a:cubicBezTo>
                    <a:cubicBezTo>
                      <a:pt x="152" y="3018"/>
                      <a:pt x="227" y="3406"/>
                      <a:pt x="238" y="3567"/>
                    </a:cubicBezTo>
                    <a:cubicBezTo>
                      <a:pt x="274" y="4020"/>
                      <a:pt x="205" y="4468"/>
                      <a:pt x="11" y="4850"/>
                    </a:cubicBezTo>
                    <a:cubicBezTo>
                      <a:pt x="322" y="4934"/>
                      <a:pt x="626" y="5175"/>
                      <a:pt x="830" y="5380"/>
                    </a:cubicBezTo>
                    <a:cubicBezTo>
                      <a:pt x="1083" y="5643"/>
                      <a:pt x="1186" y="5977"/>
                      <a:pt x="1175" y="6313"/>
                    </a:cubicBezTo>
                    <a:cubicBezTo>
                      <a:pt x="1369" y="6208"/>
                      <a:pt x="1601" y="6161"/>
                      <a:pt x="1846" y="6161"/>
                    </a:cubicBezTo>
                    <a:cubicBezTo>
                      <a:pt x="2406" y="6161"/>
                      <a:pt x="3036" y="6406"/>
                      <a:pt x="3436" y="6753"/>
                    </a:cubicBezTo>
                    <a:cubicBezTo>
                      <a:pt x="3819" y="6471"/>
                      <a:pt x="4312" y="6322"/>
                      <a:pt x="4802" y="6322"/>
                    </a:cubicBezTo>
                    <a:cubicBezTo>
                      <a:pt x="5043" y="6322"/>
                      <a:pt x="5283" y="6358"/>
                      <a:pt x="5509" y="6432"/>
                    </a:cubicBezTo>
                    <a:cubicBezTo>
                      <a:pt x="5680" y="6063"/>
                      <a:pt x="6027" y="5720"/>
                      <a:pt x="6316" y="5565"/>
                    </a:cubicBezTo>
                    <a:cubicBezTo>
                      <a:pt x="6544" y="5432"/>
                      <a:pt x="6900" y="5307"/>
                      <a:pt x="7266" y="5238"/>
                    </a:cubicBezTo>
                    <a:cubicBezTo>
                      <a:pt x="7223" y="5001"/>
                      <a:pt x="7232" y="4731"/>
                      <a:pt x="7232" y="4634"/>
                    </a:cubicBezTo>
                    <a:cubicBezTo>
                      <a:pt x="7268" y="3966"/>
                      <a:pt x="7460" y="3179"/>
                      <a:pt x="7854" y="2595"/>
                    </a:cubicBezTo>
                    <a:cubicBezTo>
                      <a:pt x="7477" y="2470"/>
                      <a:pt x="7147" y="2246"/>
                      <a:pt x="6943" y="1841"/>
                    </a:cubicBezTo>
                    <a:cubicBezTo>
                      <a:pt x="6833" y="1628"/>
                      <a:pt x="6749" y="1313"/>
                      <a:pt x="6757" y="1015"/>
                    </a:cubicBezTo>
                    <a:cubicBezTo>
                      <a:pt x="6367" y="994"/>
                      <a:pt x="5984" y="897"/>
                      <a:pt x="5639" y="690"/>
                    </a:cubicBezTo>
                    <a:cubicBezTo>
                      <a:pt x="5415" y="561"/>
                      <a:pt x="5197" y="384"/>
                      <a:pt x="5070" y="164"/>
                    </a:cubicBezTo>
                    <a:cubicBezTo>
                      <a:pt x="4610" y="362"/>
                      <a:pt x="4116" y="487"/>
                      <a:pt x="3624" y="487"/>
                    </a:cubicBezTo>
                    <a:cubicBezTo>
                      <a:pt x="3420" y="487"/>
                      <a:pt x="3216" y="465"/>
                      <a:pt x="3016" y="418"/>
                    </a:cubicBezTo>
                    <a:cubicBezTo>
                      <a:pt x="2774" y="365"/>
                      <a:pt x="2369" y="216"/>
                      <a:pt x="2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7"/>
              <p:cNvSpPr/>
              <p:nvPr/>
            </p:nvSpPr>
            <p:spPr>
              <a:xfrm>
                <a:off x="5042910" y="1027977"/>
                <a:ext cx="448056" cy="351640"/>
              </a:xfrm>
              <a:custGeom>
                <a:avLst/>
                <a:gdLst/>
                <a:ahLst/>
                <a:cxnLst/>
                <a:rect l="l" t="t" r="r" b="b"/>
                <a:pathLst>
                  <a:path w="5781" h="4537" extrusionOk="0">
                    <a:moveTo>
                      <a:pt x="3185" y="1"/>
                    </a:moveTo>
                    <a:cubicBezTo>
                      <a:pt x="2832" y="1"/>
                      <a:pt x="2466" y="66"/>
                      <a:pt x="2106" y="203"/>
                    </a:cubicBezTo>
                    <a:cubicBezTo>
                      <a:pt x="748" y="720"/>
                      <a:pt x="1" y="2061"/>
                      <a:pt x="436" y="3203"/>
                    </a:cubicBezTo>
                    <a:cubicBezTo>
                      <a:pt x="754" y="4041"/>
                      <a:pt x="1622" y="4536"/>
                      <a:pt x="2597" y="4536"/>
                    </a:cubicBezTo>
                    <a:cubicBezTo>
                      <a:pt x="2950" y="4536"/>
                      <a:pt x="3316" y="4471"/>
                      <a:pt x="3675" y="4335"/>
                    </a:cubicBezTo>
                    <a:cubicBezTo>
                      <a:pt x="5033" y="3817"/>
                      <a:pt x="5781" y="2477"/>
                      <a:pt x="5346" y="1334"/>
                    </a:cubicBezTo>
                    <a:cubicBezTo>
                      <a:pt x="5026" y="497"/>
                      <a:pt x="4159" y="1"/>
                      <a:pt x="31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7"/>
              <p:cNvSpPr/>
              <p:nvPr/>
            </p:nvSpPr>
            <p:spPr>
              <a:xfrm>
                <a:off x="4724516" y="2461760"/>
                <a:ext cx="488824" cy="1083287"/>
              </a:xfrm>
              <a:custGeom>
                <a:avLst/>
                <a:gdLst/>
                <a:ahLst/>
                <a:cxnLst/>
                <a:rect l="l" t="t" r="r" b="b"/>
                <a:pathLst>
                  <a:path w="6307" h="13977" extrusionOk="0">
                    <a:moveTo>
                      <a:pt x="3057" y="0"/>
                    </a:moveTo>
                    <a:lnTo>
                      <a:pt x="947" y="2494"/>
                    </a:lnTo>
                    <a:lnTo>
                      <a:pt x="2126" y="2354"/>
                    </a:lnTo>
                    <a:lnTo>
                      <a:pt x="1" y="6653"/>
                    </a:lnTo>
                    <a:lnTo>
                      <a:pt x="1677" y="6552"/>
                    </a:lnTo>
                    <a:lnTo>
                      <a:pt x="1" y="8768"/>
                    </a:lnTo>
                    <a:lnTo>
                      <a:pt x="2091" y="8367"/>
                    </a:lnTo>
                    <a:lnTo>
                      <a:pt x="2307" y="13977"/>
                    </a:lnTo>
                    <a:lnTo>
                      <a:pt x="2800" y="13977"/>
                    </a:lnTo>
                    <a:lnTo>
                      <a:pt x="3072" y="8604"/>
                    </a:lnTo>
                    <a:lnTo>
                      <a:pt x="5130" y="10488"/>
                    </a:lnTo>
                    <a:lnTo>
                      <a:pt x="3964" y="7343"/>
                    </a:lnTo>
                    <a:lnTo>
                      <a:pt x="6307" y="8865"/>
                    </a:lnTo>
                    <a:lnTo>
                      <a:pt x="3570" y="2733"/>
                    </a:lnTo>
                    <a:lnTo>
                      <a:pt x="4555" y="3444"/>
                    </a:lnTo>
                    <a:lnTo>
                      <a:pt x="305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7"/>
              <p:cNvSpPr/>
              <p:nvPr/>
            </p:nvSpPr>
            <p:spPr>
              <a:xfrm>
                <a:off x="4925489" y="2614059"/>
                <a:ext cx="550130" cy="944863"/>
              </a:xfrm>
              <a:custGeom>
                <a:avLst/>
                <a:gdLst/>
                <a:ahLst/>
                <a:cxnLst/>
                <a:rect l="l" t="t" r="r" b="b"/>
                <a:pathLst>
                  <a:path w="7098" h="12191" extrusionOk="0">
                    <a:moveTo>
                      <a:pt x="5481" y="1"/>
                    </a:moveTo>
                    <a:lnTo>
                      <a:pt x="1996" y="3046"/>
                    </a:lnTo>
                    <a:lnTo>
                      <a:pt x="3453" y="3201"/>
                    </a:lnTo>
                    <a:lnTo>
                      <a:pt x="1266" y="5410"/>
                    </a:lnTo>
                    <a:lnTo>
                      <a:pt x="2820" y="5537"/>
                    </a:lnTo>
                    <a:lnTo>
                      <a:pt x="0" y="8436"/>
                    </a:lnTo>
                    <a:lnTo>
                      <a:pt x="0" y="8436"/>
                    </a:lnTo>
                    <a:lnTo>
                      <a:pt x="2343" y="8010"/>
                    </a:lnTo>
                    <a:lnTo>
                      <a:pt x="2147" y="12191"/>
                    </a:lnTo>
                    <a:lnTo>
                      <a:pt x="2651" y="11952"/>
                    </a:lnTo>
                    <a:lnTo>
                      <a:pt x="3548" y="8104"/>
                    </a:lnTo>
                    <a:lnTo>
                      <a:pt x="5863" y="8958"/>
                    </a:lnTo>
                    <a:lnTo>
                      <a:pt x="5037" y="5854"/>
                    </a:lnTo>
                    <a:lnTo>
                      <a:pt x="6494" y="6488"/>
                    </a:lnTo>
                    <a:lnTo>
                      <a:pt x="5768" y="3384"/>
                    </a:lnTo>
                    <a:lnTo>
                      <a:pt x="5768" y="3384"/>
                    </a:lnTo>
                    <a:lnTo>
                      <a:pt x="7098" y="4048"/>
                    </a:lnTo>
                    <a:lnTo>
                      <a:pt x="54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7"/>
              <p:cNvSpPr/>
              <p:nvPr/>
            </p:nvSpPr>
            <p:spPr>
              <a:xfrm>
                <a:off x="3952094" y="2604061"/>
                <a:ext cx="415194" cy="964937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12450" extrusionOk="0">
                    <a:moveTo>
                      <a:pt x="1861" y="0"/>
                    </a:moveTo>
                    <a:lnTo>
                      <a:pt x="1" y="3845"/>
                    </a:lnTo>
                    <a:lnTo>
                      <a:pt x="1195" y="3328"/>
                    </a:lnTo>
                    <a:lnTo>
                      <a:pt x="1195" y="3328"/>
                    </a:lnTo>
                    <a:lnTo>
                      <a:pt x="195" y="6328"/>
                    </a:lnTo>
                    <a:lnTo>
                      <a:pt x="1488" y="5854"/>
                    </a:lnTo>
                    <a:lnTo>
                      <a:pt x="1488" y="5854"/>
                    </a:lnTo>
                    <a:lnTo>
                      <a:pt x="408" y="8848"/>
                    </a:lnTo>
                    <a:lnTo>
                      <a:pt x="408" y="8848"/>
                    </a:lnTo>
                    <a:lnTo>
                      <a:pt x="2443" y="8244"/>
                    </a:lnTo>
                    <a:lnTo>
                      <a:pt x="2703" y="12158"/>
                    </a:lnTo>
                    <a:lnTo>
                      <a:pt x="3091" y="12449"/>
                    </a:lnTo>
                    <a:lnTo>
                      <a:pt x="3458" y="8279"/>
                    </a:lnTo>
                    <a:lnTo>
                      <a:pt x="5357" y="8951"/>
                    </a:lnTo>
                    <a:lnTo>
                      <a:pt x="3374" y="5776"/>
                    </a:lnTo>
                    <a:lnTo>
                      <a:pt x="4684" y="5815"/>
                    </a:lnTo>
                    <a:lnTo>
                      <a:pt x="3143" y="3393"/>
                    </a:lnTo>
                    <a:lnTo>
                      <a:pt x="4376" y="3393"/>
                    </a:lnTo>
                    <a:lnTo>
                      <a:pt x="18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7"/>
              <p:cNvSpPr/>
              <p:nvPr/>
            </p:nvSpPr>
            <p:spPr>
              <a:xfrm>
                <a:off x="3494113" y="2455017"/>
                <a:ext cx="699948" cy="1083055"/>
              </a:xfrm>
              <a:custGeom>
                <a:avLst/>
                <a:gdLst/>
                <a:ahLst/>
                <a:cxnLst/>
                <a:rect l="l" t="t" r="r" b="b"/>
                <a:pathLst>
                  <a:path w="9031" h="13974" extrusionOk="0">
                    <a:moveTo>
                      <a:pt x="4658" y="1"/>
                    </a:moveTo>
                    <a:lnTo>
                      <a:pt x="2511" y="3445"/>
                    </a:lnTo>
                    <a:lnTo>
                      <a:pt x="3923" y="2732"/>
                    </a:lnTo>
                    <a:lnTo>
                      <a:pt x="3923" y="2732"/>
                    </a:lnTo>
                    <a:lnTo>
                      <a:pt x="0" y="8863"/>
                    </a:lnTo>
                    <a:lnTo>
                      <a:pt x="3354" y="7344"/>
                    </a:lnTo>
                    <a:lnTo>
                      <a:pt x="1690" y="10488"/>
                    </a:lnTo>
                    <a:lnTo>
                      <a:pt x="4634" y="8602"/>
                    </a:lnTo>
                    <a:lnTo>
                      <a:pt x="5024" y="13973"/>
                    </a:lnTo>
                    <a:lnTo>
                      <a:pt x="5727" y="13973"/>
                    </a:lnTo>
                    <a:lnTo>
                      <a:pt x="6037" y="8365"/>
                    </a:lnTo>
                    <a:lnTo>
                      <a:pt x="9031" y="8768"/>
                    </a:lnTo>
                    <a:lnTo>
                      <a:pt x="6632" y="6553"/>
                    </a:lnTo>
                    <a:lnTo>
                      <a:pt x="9031" y="6654"/>
                    </a:lnTo>
                    <a:lnTo>
                      <a:pt x="5990" y="2352"/>
                    </a:lnTo>
                    <a:lnTo>
                      <a:pt x="7677" y="2494"/>
                    </a:lnTo>
                    <a:lnTo>
                      <a:pt x="7677" y="2494"/>
                    </a:lnTo>
                    <a:lnTo>
                      <a:pt x="46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7"/>
              <p:cNvSpPr/>
              <p:nvPr/>
            </p:nvSpPr>
            <p:spPr>
              <a:xfrm>
                <a:off x="3299496" y="3464997"/>
                <a:ext cx="2539451" cy="531297"/>
              </a:xfrm>
              <a:custGeom>
                <a:avLst/>
                <a:gdLst/>
                <a:ahLst/>
                <a:cxnLst/>
                <a:rect l="l" t="t" r="r" b="b"/>
                <a:pathLst>
                  <a:path w="32765" h="6855" extrusionOk="0">
                    <a:moveTo>
                      <a:pt x="16382" y="1"/>
                    </a:moveTo>
                    <a:cubicBezTo>
                      <a:pt x="12037" y="1"/>
                      <a:pt x="7871" y="360"/>
                      <a:pt x="4798" y="1003"/>
                    </a:cubicBezTo>
                    <a:cubicBezTo>
                      <a:pt x="1727" y="1647"/>
                      <a:pt x="0" y="2518"/>
                      <a:pt x="0" y="3427"/>
                    </a:cubicBezTo>
                    <a:cubicBezTo>
                      <a:pt x="0" y="4335"/>
                      <a:pt x="1727" y="5208"/>
                      <a:pt x="4798" y="5850"/>
                    </a:cubicBezTo>
                    <a:cubicBezTo>
                      <a:pt x="7871" y="6492"/>
                      <a:pt x="12037" y="6854"/>
                      <a:pt x="16382" y="6854"/>
                    </a:cubicBezTo>
                    <a:cubicBezTo>
                      <a:pt x="20727" y="6854"/>
                      <a:pt x="24893" y="6492"/>
                      <a:pt x="27967" y="5850"/>
                    </a:cubicBezTo>
                    <a:cubicBezTo>
                      <a:pt x="31038" y="5208"/>
                      <a:pt x="32764" y="4335"/>
                      <a:pt x="32764" y="3427"/>
                    </a:cubicBezTo>
                    <a:cubicBezTo>
                      <a:pt x="32764" y="2518"/>
                      <a:pt x="31038" y="1647"/>
                      <a:pt x="27967" y="1003"/>
                    </a:cubicBezTo>
                    <a:cubicBezTo>
                      <a:pt x="24893" y="360"/>
                      <a:pt x="20727" y="1"/>
                      <a:pt x="16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7"/>
              <p:cNvSpPr/>
              <p:nvPr/>
            </p:nvSpPr>
            <p:spPr>
              <a:xfrm>
                <a:off x="3440634" y="3278362"/>
                <a:ext cx="504713" cy="335364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4327" extrusionOk="0">
                    <a:moveTo>
                      <a:pt x="3641" y="1"/>
                    </a:moveTo>
                    <a:cubicBezTo>
                      <a:pt x="3600" y="1"/>
                      <a:pt x="3559" y="10"/>
                      <a:pt x="3518" y="29"/>
                    </a:cubicBezTo>
                    <a:cubicBezTo>
                      <a:pt x="2804" y="361"/>
                      <a:pt x="2804" y="2096"/>
                      <a:pt x="2804" y="2096"/>
                    </a:cubicBezTo>
                    <a:cubicBezTo>
                      <a:pt x="2804" y="2096"/>
                      <a:pt x="2342" y="1402"/>
                      <a:pt x="2042" y="1402"/>
                    </a:cubicBezTo>
                    <a:cubicBezTo>
                      <a:pt x="2009" y="1402"/>
                      <a:pt x="1977" y="1411"/>
                      <a:pt x="1949" y="1430"/>
                    </a:cubicBezTo>
                    <a:cubicBezTo>
                      <a:pt x="1664" y="1620"/>
                      <a:pt x="2401" y="3236"/>
                      <a:pt x="2401" y="3236"/>
                    </a:cubicBezTo>
                    <a:cubicBezTo>
                      <a:pt x="2401" y="3236"/>
                      <a:pt x="1339" y="2560"/>
                      <a:pt x="734" y="2560"/>
                    </a:cubicBezTo>
                    <a:cubicBezTo>
                      <a:pt x="621" y="2560"/>
                      <a:pt x="524" y="2583"/>
                      <a:pt x="453" y="2639"/>
                    </a:cubicBezTo>
                    <a:cubicBezTo>
                      <a:pt x="0" y="2995"/>
                      <a:pt x="1759" y="4327"/>
                      <a:pt x="1759" y="4327"/>
                    </a:cubicBezTo>
                    <a:lnTo>
                      <a:pt x="6014" y="3618"/>
                    </a:lnTo>
                    <a:cubicBezTo>
                      <a:pt x="6014" y="3618"/>
                      <a:pt x="6511" y="1124"/>
                      <a:pt x="6014" y="980"/>
                    </a:cubicBezTo>
                    <a:cubicBezTo>
                      <a:pt x="5992" y="973"/>
                      <a:pt x="5970" y="970"/>
                      <a:pt x="5948" y="970"/>
                    </a:cubicBezTo>
                    <a:cubicBezTo>
                      <a:pt x="5455" y="970"/>
                      <a:pt x="4800" y="2411"/>
                      <a:pt x="4800" y="2411"/>
                    </a:cubicBezTo>
                    <a:cubicBezTo>
                      <a:pt x="4800" y="2411"/>
                      <a:pt x="4297" y="1"/>
                      <a:pt x="3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7"/>
              <p:cNvSpPr/>
              <p:nvPr/>
            </p:nvSpPr>
            <p:spPr>
              <a:xfrm>
                <a:off x="5011985" y="3267667"/>
                <a:ext cx="602291" cy="346060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4465" extrusionOk="0">
                    <a:moveTo>
                      <a:pt x="1874" y="1"/>
                    </a:moveTo>
                    <a:cubicBezTo>
                      <a:pt x="1844" y="1"/>
                      <a:pt x="1814" y="6"/>
                      <a:pt x="1783" y="18"/>
                    </a:cubicBezTo>
                    <a:cubicBezTo>
                      <a:pt x="1191" y="255"/>
                      <a:pt x="1570" y="2544"/>
                      <a:pt x="1570" y="2544"/>
                    </a:cubicBezTo>
                    <a:cubicBezTo>
                      <a:pt x="1570" y="2544"/>
                      <a:pt x="699" y="1356"/>
                      <a:pt x="352" y="1356"/>
                    </a:cubicBezTo>
                    <a:cubicBezTo>
                      <a:pt x="328" y="1356"/>
                      <a:pt x="306" y="1361"/>
                      <a:pt x="288" y="1374"/>
                    </a:cubicBezTo>
                    <a:cubicBezTo>
                      <a:pt x="1" y="1564"/>
                      <a:pt x="1022" y="3346"/>
                      <a:pt x="1022" y="3346"/>
                    </a:cubicBezTo>
                    <a:lnTo>
                      <a:pt x="5988" y="4465"/>
                    </a:lnTo>
                    <a:cubicBezTo>
                      <a:pt x="5988" y="4465"/>
                      <a:pt x="7771" y="2706"/>
                      <a:pt x="7437" y="2299"/>
                    </a:cubicBezTo>
                    <a:cubicBezTo>
                      <a:pt x="7376" y="2224"/>
                      <a:pt x="7272" y="2194"/>
                      <a:pt x="7141" y="2194"/>
                    </a:cubicBezTo>
                    <a:cubicBezTo>
                      <a:pt x="6560" y="2194"/>
                      <a:pt x="5464" y="2799"/>
                      <a:pt x="5464" y="2799"/>
                    </a:cubicBezTo>
                    <a:cubicBezTo>
                      <a:pt x="5464" y="2799"/>
                      <a:pt x="6678" y="971"/>
                      <a:pt x="6061" y="827"/>
                    </a:cubicBezTo>
                    <a:cubicBezTo>
                      <a:pt x="6039" y="821"/>
                      <a:pt x="6014" y="819"/>
                      <a:pt x="5989" y="819"/>
                    </a:cubicBezTo>
                    <a:cubicBezTo>
                      <a:pt x="5319" y="819"/>
                      <a:pt x="3755" y="2544"/>
                      <a:pt x="3755" y="2544"/>
                    </a:cubicBezTo>
                    <a:cubicBezTo>
                      <a:pt x="3755" y="2544"/>
                      <a:pt x="4208" y="1159"/>
                      <a:pt x="3755" y="1090"/>
                    </a:cubicBezTo>
                    <a:cubicBezTo>
                      <a:pt x="3739" y="1087"/>
                      <a:pt x="3723" y="1086"/>
                      <a:pt x="3707" y="1086"/>
                    </a:cubicBezTo>
                    <a:cubicBezTo>
                      <a:pt x="3284" y="1086"/>
                      <a:pt x="3018" y="1990"/>
                      <a:pt x="3018" y="1990"/>
                    </a:cubicBezTo>
                    <a:cubicBezTo>
                      <a:pt x="3018" y="1990"/>
                      <a:pt x="2442" y="1"/>
                      <a:pt x="18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7"/>
              <p:cNvSpPr/>
              <p:nvPr/>
            </p:nvSpPr>
            <p:spPr>
              <a:xfrm>
                <a:off x="4401317" y="3558004"/>
                <a:ext cx="259177" cy="161133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079" extrusionOk="0">
                    <a:moveTo>
                      <a:pt x="1834" y="1"/>
                    </a:moveTo>
                    <a:cubicBezTo>
                      <a:pt x="1818" y="1"/>
                      <a:pt x="1802" y="4"/>
                      <a:pt x="1785" y="12"/>
                    </a:cubicBezTo>
                    <a:cubicBezTo>
                      <a:pt x="1474" y="150"/>
                      <a:pt x="1474" y="848"/>
                      <a:pt x="1474" y="848"/>
                    </a:cubicBezTo>
                    <a:cubicBezTo>
                      <a:pt x="1474" y="848"/>
                      <a:pt x="1317" y="423"/>
                      <a:pt x="1171" y="423"/>
                    </a:cubicBezTo>
                    <a:cubicBezTo>
                      <a:pt x="1161" y="423"/>
                      <a:pt x="1151" y="425"/>
                      <a:pt x="1140" y="430"/>
                    </a:cubicBezTo>
                    <a:cubicBezTo>
                      <a:pt x="987" y="501"/>
                      <a:pt x="1188" y="1331"/>
                      <a:pt x="1188" y="1331"/>
                    </a:cubicBezTo>
                    <a:cubicBezTo>
                      <a:pt x="1188" y="1331"/>
                      <a:pt x="657" y="1102"/>
                      <a:pt x="358" y="1102"/>
                    </a:cubicBezTo>
                    <a:cubicBezTo>
                      <a:pt x="299" y="1102"/>
                      <a:pt x="249" y="1111"/>
                      <a:pt x="214" y="1133"/>
                    </a:cubicBezTo>
                    <a:cubicBezTo>
                      <a:pt x="0" y="1266"/>
                      <a:pt x="724" y="2079"/>
                      <a:pt x="724" y="2079"/>
                    </a:cubicBezTo>
                    <a:lnTo>
                      <a:pt x="3343" y="2077"/>
                    </a:lnTo>
                    <a:cubicBezTo>
                      <a:pt x="3343" y="2077"/>
                      <a:pt x="2964" y="206"/>
                      <a:pt x="2690" y="139"/>
                    </a:cubicBezTo>
                    <a:cubicBezTo>
                      <a:pt x="2681" y="137"/>
                      <a:pt x="2672" y="136"/>
                      <a:pt x="2663" y="136"/>
                    </a:cubicBezTo>
                    <a:cubicBezTo>
                      <a:pt x="2398" y="136"/>
                      <a:pt x="2168" y="1044"/>
                      <a:pt x="2168" y="1044"/>
                    </a:cubicBezTo>
                    <a:cubicBezTo>
                      <a:pt x="2168" y="1044"/>
                      <a:pt x="2101" y="1"/>
                      <a:pt x="1834" y="1"/>
                    </a:cubicBezTo>
                    <a:close/>
                  </a:path>
                </a:pathLst>
              </a:custGeom>
              <a:solidFill>
                <a:srgbClr val="AFE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7"/>
              <p:cNvSpPr/>
              <p:nvPr/>
            </p:nvSpPr>
            <p:spPr>
              <a:xfrm>
                <a:off x="3509149" y="3611095"/>
                <a:ext cx="252124" cy="163381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108" extrusionOk="0">
                    <a:moveTo>
                      <a:pt x="1927" y="0"/>
                    </a:moveTo>
                    <a:cubicBezTo>
                      <a:pt x="1574" y="0"/>
                      <a:pt x="1474" y="1342"/>
                      <a:pt x="1474" y="1342"/>
                    </a:cubicBezTo>
                    <a:cubicBezTo>
                      <a:pt x="1474" y="1342"/>
                      <a:pt x="1299" y="941"/>
                      <a:pt x="1190" y="941"/>
                    </a:cubicBezTo>
                    <a:cubicBezTo>
                      <a:pt x="1185" y="941"/>
                      <a:pt x="1181" y="942"/>
                      <a:pt x="1177" y="943"/>
                    </a:cubicBezTo>
                    <a:cubicBezTo>
                      <a:pt x="1069" y="982"/>
                      <a:pt x="1196" y="1469"/>
                      <a:pt x="1196" y="1469"/>
                    </a:cubicBezTo>
                    <a:cubicBezTo>
                      <a:pt x="1196" y="1469"/>
                      <a:pt x="540" y="1019"/>
                      <a:pt x="337" y="1019"/>
                    </a:cubicBezTo>
                    <a:cubicBezTo>
                      <a:pt x="319" y="1019"/>
                      <a:pt x="305" y="1022"/>
                      <a:pt x="295" y="1029"/>
                    </a:cubicBezTo>
                    <a:cubicBezTo>
                      <a:pt x="175" y="1124"/>
                      <a:pt x="724" y="1594"/>
                      <a:pt x="724" y="1594"/>
                    </a:cubicBezTo>
                    <a:cubicBezTo>
                      <a:pt x="724" y="1594"/>
                      <a:pt x="449" y="1513"/>
                      <a:pt x="248" y="1513"/>
                    </a:cubicBezTo>
                    <a:cubicBezTo>
                      <a:pt x="147" y="1513"/>
                      <a:pt x="65" y="1534"/>
                      <a:pt x="47" y="1596"/>
                    </a:cubicBezTo>
                    <a:cubicBezTo>
                      <a:pt x="0" y="1782"/>
                      <a:pt x="440" y="2107"/>
                      <a:pt x="440" y="2107"/>
                    </a:cubicBezTo>
                    <a:cubicBezTo>
                      <a:pt x="440" y="2107"/>
                      <a:pt x="440" y="1797"/>
                      <a:pt x="702" y="1797"/>
                    </a:cubicBezTo>
                    <a:cubicBezTo>
                      <a:pt x="783" y="1797"/>
                      <a:pt x="888" y="1826"/>
                      <a:pt x="1026" y="1902"/>
                    </a:cubicBezTo>
                    <a:cubicBezTo>
                      <a:pt x="1026" y="1902"/>
                      <a:pt x="856" y="1659"/>
                      <a:pt x="959" y="1637"/>
                    </a:cubicBezTo>
                    <a:cubicBezTo>
                      <a:pt x="962" y="1637"/>
                      <a:pt x="966" y="1636"/>
                      <a:pt x="970" y="1636"/>
                    </a:cubicBezTo>
                    <a:cubicBezTo>
                      <a:pt x="1076" y="1636"/>
                      <a:pt x="1302" y="1900"/>
                      <a:pt x="1302" y="1900"/>
                    </a:cubicBezTo>
                    <a:cubicBezTo>
                      <a:pt x="1302" y="1900"/>
                      <a:pt x="1231" y="1594"/>
                      <a:pt x="1319" y="1564"/>
                    </a:cubicBezTo>
                    <a:cubicBezTo>
                      <a:pt x="1323" y="1563"/>
                      <a:pt x="1327" y="1562"/>
                      <a:pt x="1331" y="1562"/>
                    </a:cubicBezTo>
                    <a:cubicBezTo>
                      <a:pt x="1414" y="1562"/>
                      <a:pt x="1498" y="1814"/>
                      <a:pt x="1498" y="1814"/>
                    </a:cubicBezTo>
                    <a:cubicBezTo>
                      <a:pt x="1498" y="1814"/>
                      <a:pt x="1683" y="1159"/>
                      <a:pt x="1843" y="1157"/>
                    </a:cubicBezTo>
                    <a:cubicBezTo>
                      <a:pt x="2004" y="1157"/>
                      <a:pt x="2056" y="1540"/>
                      <a:pt x="2056" y="1540"/>
                    </a:cubicBezTo>
                    <a:cubicBezTo>
                      <a:pt x="2056" y="1540"/>
                      <a:pt x="2167" y="1336"/>
                      <a:pt x="2233" y="1336"/>
                    </a:cubicBezTo>
                    <a:cubicBezTo>
                      <a:pt x="2236" y="1336"/>
                      <a:pt x="2239" y="1337"/>
                      <a:pt x="2241" y="1338"/>
                    </a:cubicBezTo>
                    <a:cubicBezTo>
                      <a:pt x="2306" y="1357"/>
                      <a:pt x="2310" y="1676"/>
                      <a:pt x="2310" y="1676"/>
                    </a:cubicBezTo>
                    <a:cubicBezTo>
                      <a:pt x="2310" y="1676"/>
                      <a:pt x="2542" y="1360"/>
                      <a:pt x="2775" y="1360"/>
                    </a:cubicBezTo>
                    <a:cubicBezTo>
                      <a:pt x="2905" y="1360"/>
                      <a:pt x="3035" y="1459"/>
                      <a:pt x="3125" y="1769"/>
                    </a:cubicBezTo>
                    <a:cubicBezTo>
                      <a:pt x="3125" y="1769"/>
                      <a:pt x="3252" y="777"/>
                      <a:pt x="2931" y="695"/>
                    </a:cubicBezTo>
                    <a:cubicBezTo>
                      <a:pt x="2914" y="691"/>
                      <a:pt x="2897" y="689"/>
                      <a:pt x="2880" y="689"/>
                    </a:cubicBezTo>
                    <a:cubicBezTo>
                      <a:pt x="2594" y="689"/>
                      <a:pt x="2444" y="1307"/>
                      <a:pt x="2444" y="1307"/>
                    </a:cubicBezTo>
                    <a:cubicBezTo>
                      <a:pt x="2444" y="1307"/>
                      <a:pt x="2310" y="47"/>
                      <a:pt x="1944" y="1"/>
                    </a:cubicBezTo>
                    <a:cubicBezTo>
                      <a:pt x="1938" y="1"/>
                      <a:pt x="1932" y="0"/>
                      <a:pt x="19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7"/>
              <p:cNvSpPr/>
              <p:nvPr/>
            </p:nvSpPr>
            <p:spPr>
              <a:xfrm>
                <a:off x="5099412" y="3445853"/>
                <a:ext cx="268477" cy="159893"/>
              </a:xfrm>
              <a:custGeom>
                <a:avLst/>
                <a:gdLst/>
                <a:ahLst/>
                <a:cxnLst/>
                <a:rect l="l" t="t" r="r" b="b"/>
                <a:pathLst>
                  <a:path w="3464" h="2063" extrusionOk="0">
                    <a:moveTo>
                      <a:pt x="1353" y="0"/>
                    </a:moveTo>
                    <a:cubicBezTo>
                      <a:pt x="1346" y="0"/>
                      <a:pt x="1338" y="1"/>
                      <a:pt x="1330" y="2"/>
                    </a:cubicBezTo>
                    <a:cubicBezTo>
                      <a:pt x="948" y="62"/>
                      <a:pt x="875" y="1327"/>
                      <a:pt x="875" y="1327"/>
                    </a:cubicBezTo>
                    <a:cubicBezTo>
                      <a:pt x="875" y="1327"/>
                      <a:pt x="686" y="724"/>
                      <a:pt x="393" y="724"/>
                    </a:cubicBezTo>
                    <a:cubicBezTo>
                      <a:pt x="373" y="724"/>
                      <a:pt x="353" y="727"/>
                      <a:pt x="332" y="732"/>
                    </a:cubicBezTo>
                    <a:cubicBezTo>
                      <a:pt x="0" y="823"/>
                      <a:pt x="183" y="1812"/>
                      <a:pt x="183" y="1812"/>
                    </a:cubicBezTo>
                    <a:cubicBezTo>
                      <a:pt x="263" y="1492"/>
                      <a:pt x="399" y="1390"/>
                      <a:pt x="539" y="1390"/>
                    </a:cubicBezTo>
                    <a:cubicBezTo>
                      <a:pt x="780" y="1390"/>
                      <a:pt x="1032" y="1692"/>
                      <a:pt x="1032" y="1692"/>
                    </a:cubicBezTo>
                    <a:cubicBezTo>
                      <a:pt x="1032" y="1692"/>
                      <a:pt x="1022" y="1370"/>
                      <a:pt x="1088" y="1349"/>
                    </a:cubicBezTo>
                    <a:cubicBezTo>
                      <a:pt x="1092" y="1348"/>
                      <a:pt x="1095" y="1347"/>
                      <a:pt x="1098" y="1347"/>
                    </a:cubicBezTo>
                    <a:cubicBezTo>
                      <a:pt x="1168" y="1347"/>
                      <a:pt x="1293" y="1545"/>
                      <a:pt x="1293" y="1545"/>
                    </a:cubicBezTo>
                    <a:cubicBezTo>
                      <a:pt x="1293" y="1545"/>
                      <a:pt x="1328" y="1161"/>
                      <a:pt x="1496" y="1157"/>
                    </a:cubicBezTo>
                    <a:cubicBezTo>
                      <a:pt x="1496" y="1157"/>
                      <a:pt x="1496" y="1157"/>
                      <a:pt x="1497" y="1157"/>
                    </a:cubicBezTo>
                    <a:cubicBezTo>
                      <a:pt x="1663" y="1157"/>
                      <a:pt x="1895" y="1804"/>
                      <a:pt x="1895" y="1804"/>
                    </a:cubicBezTo>
                    <a:cubicBezTo>
                      <a:pt x="1895" y="1804"/>
                      <a:pt x="1967" y="1548"/>
                      <a:pt x="2057" y="1548"/>
                    </a:cubicBezTo>
                    <a:cubicBezTo>
                      <a:pt x="2061" y="1548"/>
                      <a:pt x="2065" y="1548"/>
                      <a:pt x="2069" y="1549"/>
                    </a:cubicBezTo>
                    <a:cubicBezTo>
                      <a:pt x="2164" y="1573"/>
                      <a:pt x="2104" y="1886"/>
                      <a:pt x="2104" y="1886"/>
                    </a:cubicBezTo>
                    <a:cubicBezTo>
                      <a:pt x="2104" y="1886"/>
                      <a:pt x="2329" y="1609"/>
                      <a:pt x="2440" y="1609"/>
                    </a:cubicBezTo>
                    <a:cubicBezTo>
                      <a:pt x="2443" y="1609"/>
                      <a:pt x="2446" y="1609"/>
                      <a:pt x="2448" y="1610"/>
                    </a:cubicBezTo>
                    <a:cubicBezTo>
                      <a:pt x="2556" y="1629"/>
                      <a:pt x="2392" y="1879"/>
                      <a:pt x="2392" y="1879"/>
                    </a:cubicBezTo>
                    <a:cubicBezTo>
                      <a:pt x="2541" y="1794"/>
                      <a:pt x="2654" y="1761"/>
                      <a:pt x="2740" y="1761"/>
                    </a:cubicBezTo>
                    <a:cubicBezTo>
                      <a:pt x="3004" y="1761"/>
                      <a:pt x="3017" y="2062"/>
                      <a:pt x="3017" y="2062"/>
                    </a:cubicBezTo>
                    <a:cubicBezTo>
                      <a:pt x="3017" y="2062"/>
                      <a:pt x="3464" y="1722"/>
                      <a:pt x="3403" y="1534"/>
                    </a:cubicBezTo>
                    <a:cubicBezTo>
                      <a:pt x="3384" y="1476"/>
                      <a:pt x="3308" y="1457"/>
                      <a:pt x="3212" y="1457"/>
                    </a:cubicBezTo>
                    <a:cubicBezTo>
                      <a:pt x="3001" y="1457"/>
                      <a:pt x="2694" y="1554"/>
                      <a:pt x="2694" y="1554"/>
                    </a:cubicBezTo>
                    <a:cubicBezTo>
                      <a:pt x="2694" y="1554"/>
                      <a:pt x="3246" y="1067"/>
                      <a:pt x="3114" y="978"/>
                    </a:cubicBezTo>
                    <a:cubicBezTo>
                      <a:pt x="3104" y="971"/>
                      <a:pt x="3090" y="968"/>
                      <a:pt x="3073" y="968"/>
                    </a:cubicBezTo>
                    <a:cubicBezTo>
                      <a:pt x="2865" y="968"/>
                      <a:pt x="2192" y="1446"/>
                      <a:pt x="2192" y="1446"/>
                    </a:cubicBezTo>
                    <a:cubicBezTo>
                      <a:pt x="2192" y="1446"/>
                      <a:pt x="2300" y="952"/>
                      <a:pt x="2186" y="920"/>
                    </a:cubicBezTo>
                    <a:cubicBezTo>
                      <a:pt x="2181" y="919"/>
                      <a:pt x="2177" y="918"/>
                      <a:pt x="2173" y="918"/>
                    </a:cubicBezTo>
                    <a:cubicBezTo>
                      <a:pt x="2057" y="918"/>
                      <a:pt x="1897" y="1327"/>
                      <a:pt x="1897" y="1327"/>
                    </a:cubicBezTo>
                    <a:cubicBezTo>
                      <a:pt x="1897" y="1327"/>
                      <a:pt x="1721" y="0"/>
                      <a:pt x="13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7"/>
              <p:cNvSpPr/>
              <p:nvPr/>
            </p:nvSpPr>
            <p:spPr>
              <a:xfrm>
                <a:off x="5329216" y="3699220"/>
                <a:ext cx="152917" cy="150360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1940" extrusionOk="0">
                    <a:moveTo>
                      <a:pt x="1225" y="1"/>
                    </a:moveTo>
                    <a:cubicBezTo>
                      <a:pt x="1025" y="1"/>
                      <a:pt x="895" y="1250"/>
                      <a:pt x="895" y="1250"/>
                    </a:cubicBezTo>
                    <a:cubicBezTo>
                      <a:pt x="895" y="1250"/>
                      <a:pt x="812" y="812"/>
                      <a:pt x="748" y="812"/>
                    </a:cubicBezTo>
                    <a:cubicBezTo>
                      <a:pt x="747" y="812"/>
                      <a:pt x="745" y="812"/>
                      <a:pt x="744" y="813"/>
                    </a:cubicBezTo>
                    <a:cubicBezTo>
                      <a:pt x="677" y="830"/>
                      <a:pt x="725" y="1332"/>
                      <a:pt x="725" y="1332"/>
                    </a:cubicBezTo>
                    <a:cubicBezTo>
                      <a:pt x="725" y="1332"/>
                      <a:pt x="340" y="747"/>
                      <a:pt x="233" y="747"/>
                    </a:cubicBezTo>
                    <a:cubicBezTo>
                      <a:pt x="227" y="747"/>
                      <a:pt x="222" y="749"/>
                      <a:pt x="218" y="752"/>
                    </a:cubicBezTo>
                    <a:cubicBezTo>
                      <a:pt x="141" y="826"/>
                      <a:pt x="440" y="1377"/>
                      <a:pt x="440" y="1377"/>
                    </a:cubicBezTo>
                    <a:cubicBezTo>
                      <a:pt x="440" y="1377"/>
                      <a:pt x="232" y="1213"/>
                      <a:pt x="115" y="1213"/>
                    </a:cubicBezTo>
                    <a:cubicBezTo>
                      <a:pt x="79" y="1213"/>
                      <a:pt x="51" y="1228"/>
                      <a:pt x="42" y="1270"/>
                    </a:cubicBezTo>
                    <a:cubicBezTo>
                      <a:pt x="1" y="1444"/>
                      <a:pt x="249" y="1843"/>
                      <a:pt x="249" y="1843"/>
                    </a:cubicBezTo>
                    <a:cubicBezTo>
                      <a:pt x="249" y="1843"/>
                      <a:pt x="263" y="1577"/>
                      <a:pt x="390" y="1577"/>
                    </a:cubicBezTo>
                    <a:cubicBezTo>
                      <a:pt x="441" y="1577"/>
                      <a:pt x="510" y="1620"/>
                      <a:pt x="604" y="1740"/>
                    </a:cubicBezTo>
                    <a:cubicBezTo>
                      <a:pt x="604" y="1740"/>
                      <a:pt x="518" y="1466"/>
                      <a:pt x="580" y="1464"/>
                    </a:cubicBezTo>
                    <a:cubicBezTo>
                      <a:pt x="581" y="1464"/>
                      <a:pt x="581" y="1464"/>
                      <a:pt x="581" y="1464"/>
                    </a:cubicBezTo>
                    <a:cubicBezTo>
                      <a:pt x="644" y="1464"/>
                      <a:pt x="766" y="1778"/>
                      <a:pt x="766" y="1778"/>
                    </a:cubicBezTo>
                    <a:cubicBezTo>
                      <a:pt x="766" y="1778"/>
                      <a:pt x="742" y="1464"/>
                      <a:pt x="796" y="1451"/>
                    </a:cubicBezTo>
                    <a:cubicBezTo>
                      <a:pt x="797" y="1450"/>
                      <a:pt x="798" y="1450"/>
                      <a:pt x="800" y="1450"/>
                    </a:cubicBezTo>
                    <a:cubicBezTo>
                      <a:pt x="851" y="1450"/>
                      <a:pt x="887" y="1724"/>
                      <a:pt x="887" y="1724"/>
                    </a:cubicBezTo>
                    <a:cubicBezTo>
                      <a:pt x="887" y="1724"/>
                      <a:pt x="1028" y="1131"/>
                      <a:pt x="1122" y="1131"/>
                    </a:cubicBezTo>
                    <a:cubicBezTo>
                      <a:pt x="1124" y="1131"/>
                      <a:pt x="1126" y="1131"/>
                      <a:pt x="1128" y="1132"/>
                    </a:cubicBezTo>
                    <a:cubicBezTo>
                      <a:pt x="1218" y="1158"/>
                      <a:pt x="1229" y="1541"/>
                      <a:pt x="1229" y="1541"/>
                    </a:cubicBezTo>
                    <a:cubicBezTo>
                      <a:pt x="1229" y="1541"/>
                      <a:pt x="1302" y="1370"/>
                      <a:pt x="1341" y="1370"/>
                    </a:cubicBezTo>
                    <a:cubicBezTo>
                      <a:pt x="1344" y="1370"/>
                      <a:pt x="1347" y="1371"/>
                      <a:pt x="1350" y="1373"/>
                    </a:cubicBezTo>
                    <a:cubicBezTo>
                      <a:pt x="1387" y="1399"/>
                      <a:pt x="1371" y="1718"/>
                      <a:pt x="1371" y="1718"/>
                    </a:cubicBezTo>
                    <a:cubicBezTo>
                      <a:pt x="1371" y="1718"/>
                      <a:pt x="1507" y="1477"/>
                      <a:pt x="1636" y="1477"/>
                    </a:cubicBezTo>
                    <a:cubicBezTo>
                      <a:pt x="1722" y="1477"/>
                      <a:pt x="1806" y="1584"/>
                      <a:pt x="1846" y="1940"/>
                    </a:cubicBezTo>
                    <a:cubicBezTo>
                      <a:pt x="1846" y="1940"/>
                      <a:pt x="1973" y="985"/>
                      <a:pt x="1790" y="852"/>
                    </a:cubicBezTo>
                    <a:cubicBezTo>
                      <a:pt x="1773" y="840"/>
                      <a:pt x="1757" y="834"/>
                      <a:pt x="1741" y="834"/>
                    </a:cubicBezTo>
                    <a:cubicBezTo>
                      <a:pt x="1582" y="834"/>
                      <a:pt x="1468" y="1375"/>
                      <a:pt x="1468" y="1375"/>
                    </a:cubicBezTo>
                    <a:cubicBezTo>
                      <a:pt x="1468" y="1375"/>
                      <a:pt x="1462" y="112"/>
                      <a:pt x="1249" y="7"/>
                    </a:cubicBezTo>
                    <a:cubicBezTo>
                      <a:pt x="1241" y="3"/>
                      <a:pt x="1233" y="1"/>
                      <a:pt x="1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7"/>
              <p:cNvSpPr/>
              <p:nvPr/>
            </p:nvSpPr>
            <p:spPr>
              <a:xfrm>
                <a:off x="3121078" y="1196708"/>
                <a:ext cx="1125140" cy="648717"/>
              </a:xfrm>
              <a:custGeom>
                <a:avLst/>
                <a:gdLst/>
                <a:ahLst/>
                <a:cxnLst/>
                <a:rect l="l" t="t" r="r" b="b"/>
                <a:pathLst>
                  <a:path w="14517" h="8370" extrusionOk="0">
                    <a:moveTo>
                      <a:pt x="8710" y="0"/>
                    </a:moveTo>
                    <a:cubicBezTo>
                      <a:pt x="8707" y="0"/>
                      <a:pt x="8704" y="0"/>
                      <a:pt x="8701" y="0"/>
                    </a:cubicBezTo>
                    <a:cubicBezTo>
                      <a:pt x="6904" y="20"/>
                      <a:pt x="5483" y="4921"/>
                      <a:pt x="5483" y="4921"/>
                    </a:cubicBezTo>
                    <a:cubicBezTo>
                      <a:pt x="5483" y="4921"/>
                      <a:pt x="5220" y="2732"/>
                      <a:pt x="4213" y="2732"/>
                    </a:cubicBezTo>
                    <a:cubicBezTo>
                      <a:pt x="4155" y="2732"/>
                      <a:pt x="4094" y="2739"/>
                      <a:pt x="4031" y="2755"/>
                    </a:cubicBezTo>
                    <a:cubicBezTo>
                      <a:pt x="2875" y="3037"/>
                      <a:pt x="3464" y="6345"/>
                      <a:pt x="3464" y="6345"/>
                    </a:cubicBezTo>
                    <a:cubicBezTo>
                      <a:pt x="3464" y="6345"/>
                      <a:pt x="2548" y="5222"/>
                      <a:pt x="1532" y="5222"/>
                    </a:cubicBezTo>
                    <a:cubicBezTo>
                      <a:pt x="1406" y="5222"/>
                      <a:pt x="1279" y="5240"/>
                      <a:pt x="1151" y="5278"/>
                    </a:cubicBezTo>
                    <a:cubicBezTo>
                      <a:pt x="0" y="5628"/>
                      <a:pt x="2774" y="8369"/>
                      <a:pt x="2774" y="8369"/>
                    </a:cubicBezTo>
                    <a:lnTo>
                      <a:pt x="13087" y="6591"/>
                    </a:lnTo>
                    <a:cubicBezTo>
                      <a:pt x="13087" y="6591"/>
                      <a:pt x="14516" y="4403"/>
                      <a:pt x="13766" y="3720"/>
                    </a:cubicBezTo>
                    <a:cubicBezTo>
                      <a:pt x="13685" y="3647"/>
                      <a:pt x="13590" y="3614"/>
                      <a:pt x="13484" y="3614"/>
                    </a:cubicBezTo>
                    <a:cubicBezTo>
                      <a:pt x="12609" y="3614"/>
                      <a:pt x="11027" y="5865"/>
                      <a:pt x="11027" y="5865"/>
                    </a:cubicBezTo>
                    <a:cubicBezTo>
                      <a:pt x="11027" y="5865"/>
                      <a:pt x="10498" y="0"/>
                      <a:pt x="87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7"/>
              <p:cNvSpPr/>
              <p:nvPr/>
            </p:nvSpPr>
            <p:spPr>
              <a:xfrm>
                <a:off x="5100187" y="1553002"/>
                <a:ext cx="924867" cy="502852"/>
              </a:xfrm>
              <a:custGeom>
                <a:avLst/>
                <a:gdLst/>
                <a:ahLst/>
                <a:cxnLst/>
                <a:rect l="l" t="t" r="r" b="b"/>
                <a:pathLst>
                  <a:path w="11933" h="6488" extrusionOk="0">
                    <a:moveTo>
                      <a:pt x="7446" y="1"/>
                    </a:moveTo>
                    <a:cubicBezTo>
                      <a:pt x="6521" y="1"/>
                      <a:pt x="4671" y="3033"/>
                      <a:pt x="4671" y="3033"/>
                    </a:cubicBezTo>
                    <a:cubicBezTo>
                      <a:pt x="4671" y="3033"/>
                      <a:pt x="5031" y="1358"/>
                      <a:pt x="3809" y="1130"/>
                    </a:cubicBezTo>
                    <a:cubicBezTo>
                      <a:pt x="3764" y="1121"/>
                      <a:pt x="3719" y="1117"/>
                      <a:pt x="3675" y="1117"/>
                    </a:cubicBezTo>
                    <a:cubicBezTo>
                      <a:pt x="2534" y="1117"/>
                      <a:pt x="1863" y="3817"/>
                      <a:pt x="1863" y="3817"/>
                    </a:cubicBezTo>
                    <a:cubicBezTo>
                      <a:pt x="1863" y="3817"/>
                      <a:pt x="1550" y="2322"/>
                      <a:pt x="775" y="2294"/>
                    </a:cubicBezTo>
                    <a:cubicBezTo>
                      <a:pt x="772" y="2294"/>
                      <a:pt x="769" y="2293"/>
                      <a:pt x="766" y="2293"/>
                    </a:cubicBezTo>
                    <a:cubicBezTo>
                      <a:pt x="0" y="2293"/>
                      <a:pt x="770" y="4606"/>
                      <a:pt x="770" y="4606"/>
                    </a:cubicBezTo>
                    <a:lnTo>
                      <a:pt x="9417" y="6488"/>
                    </a:lnTo>
                    <a:cubicBezTo>
                      <a:pt x="9417" y="6488"/>
                      <a:pt x="11932" y="3850"/>
                      <a:pt x="11213" y="3313"/>
                    </a:cubicBezTo>
                    <a:cubicBezTo>
                      <a:pt x="11121" y="3244"/>
                      <a:pt x="10993" y="3214"/>
                      <a:pt x="10841" y="3214"/>
                    </a:cubicBezTo>
                    <a:cubicBezTo>
                      <a:pt x="9803" y="3214"/>
                      <a:pt x="7607" y="4604"/>
                      <a:pt x="7607" y="4604"/>
                    </a:cubicBezTo>
                    <a:cubicBezTo>
                      <a:pt x="7607" y="4604"/>
                      <a:pt x="8454" y="464"/>
                      <a:pt x="7607" y="37"/>
                    </a:cubicBezTo>
                    <a:cubicBezTo>
                      <a:pt x="7557" y="12"/>
                      <a:pt x="7503" y="1"/>
                      <a:pt x="74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7"/>
              <p:cNvSpPr/>
              <p:nvPr/>
            </p:nvSpPr>
            <p:spPr>
              <a:xfrm>
                <a:off x="4229100" y="1950220"/>
                <a:ext cx="635619" cy="1797961"/>
              </a:xfrm>
              <a:custGeom>
                <a:avLst/>
                <a:gdLst/>
                <a:ahLst/>
                <a:cxnLst/>
                <a:rect l="l" t="t" r="r" b="b"/>
                <a:pathLst>
                  <a:path w="8201" h="23198" extrusionOk="0">
                    <a:moveTo>
                      <a:pt x="2457" y="1"/>
                    </a:moveTo>
                    <a:lnTo>
                      <a:pt x="948" y="856"/>
                    </a:lnTo>
                    <a:lnTo>
                      <a:pt x="0" y="23198"/>
                    </a:lnTo>
                    <a:lnTo>
                      <a:pt x="8201" y="23198"/>
                    </a:lnTo>
                    <a:lnTo>
                      <a:pt x="5205" y="998"/>
                    </a:lnTo>
                    <a:lnTo>
                      <a:pt x="24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7"/>
              <p:cNvSpPr/>
              <p:nvPr/>
            </p:nvSpPr>
            <p:spPr>
              <a:xfrm>
                <a:off x="4286841" y="2322249"/>
                <a:ext cx="388455" cy="57199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738" extrusionOk="0">
                    <a:moveTo>
                      <a:pt x="4986" y="0"/>
                    </a:moveTo>
                    <a:lnTo>
                      <a:pt x="1" y="358"/>
                    </a:lnTo>
                    <a:lnTo>
                      <a:pt x="29" y="737"/>
                    </a:lnTo>
                    <a:lnTo>
                      <a:pt x="5012" y="380"/>
                    </a:lnTo>
                    <a:lnTo>
                      <a:pt x="498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7"/>
              <p:cNvSpPr/>
              <p:nvPr/>
            </p:nvSpPr>
            <p:spPr>
              <a:xfrm>
                <a:off x="4282346" y="2383401"/>
                <a:ext cx="401631" cy="78590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1014" extrusionOk="0">
                    <a:moveTo>
                      <a:pt x="5137" y="0"/>
                    </a:moveTo>
                    <a:lnTo>
                      <a:pt x="1" y="636"/>
                    </a:lnTo>
                    <a:lnTo>
                      <a:pt x="46" y="1013"/>
                    </a:lnTo>
                    <a:lnTo>
                      <a:pt x="5182" y="377"/>
                    </a:lnTo>
                    <a:lnTo>
                      <a:pt x="51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7"/>
              <p:cNvSpPr/>
              <p:nvPr/>
            </p:nvSpPr>
            <p:spPr>
              <a:xfrm>
                <a:off x="4218016" y="1944562"/>
                <a:ext cx="657940" cy="1809664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23349" extrusionOk="0">
                    <a:moveTo>
                      <a:pt x="2582" y="159"/>
                    </a:moveTo>
                    <a:cubicBezTo>
                      <a:pt x="2601" y="174"/>
                      <a:pt x="2635" y="191"/>
                      <a:pt x="2691" y="212"/>
                    </a:cubicBezTo>
                    <a:cubicBezTo>
                      <a:pt x="3025" y="332"/>
                      <a:pt x="3357" y="455"/>
                      <a:pt x="3691" y="576"/>
                    </a:cubicBezTo>
                    <a:cubicBezTo>
                      <a:pt x="4189" y="757"/>
                      <a:pt x="5174" y="841"/>
                      <a:pt x="5243" y="1354"/>
                    </a:cubicBezTo>
                    <a:cubicBezTo>
                      <a:pt x="5335" y="2024"/>
                      <a:pt x="5424" y="2697"/>
                      <a:pt x="5514" y="3369"/>
                    </a:cubicBezTo>
                    <a:cubicBezTo>
                      <a:pt x="5857" y="5910"/>
                      <a:pt x="6199" y="8447"/>
                      <a:pt x="6542" y="10988"/>
                    </a:cubicBezTo>
                    <a:cubicBezTo>
                      <a:pt x="7091" y="15056"/>
                      <a:pt x="7638" y="19127"/>
                      <a:pt x="8189" y="23195"/>
                    </a:cubicBezTo>
                    <a:lnTo>
                      <a:pt x="283" y="23195"/>
                    </a:lnTo>
                    <a:lnTo>
                      <a:pt x="846" y="9917"/>
                    </a:lnTo>
                    <a:lnTo>
                      <a:pt x="1169" y="2311"/>
                    </a:lnTo>
                    <a:cubicBezTo>
                      <a:pt x="1188" y="1847"/>
                      <a:pt x="1210" y="1380"/>
                      <a:pt x="1229" y="918"/>
                    </a:cubicBezTo>
                    <a:cubicBezTo>
                      <a:pt x="1232" y="873"/>
                      <a:pt x="2281" y="339"/>
                      <a:pt x="2505" y="212"/>
                    </a:cubicBezTo>
                    <a:cubicBezTo>
                      <a:pt x="2543" y="190"/>
                      <a:pt x="2567" y="173"/>
                      <a:pt x="2582" y="159"/>
                    </a:cubicBezTo>
                    <a:close/>
                    <a:moveTo>
                      <a:pt x="2655" y="0"/>
                    </a:moveTo>
                    <a:cubicBezTo>
                      <a:pt x="2344" y="0"/>
                      <a:pt x="960" y="784"/>
                      <a:pt x="951" y="966"/>
                    </a:cubicBezTo>
                    <a:cubicBezTo>
                      <a:pt x="885" y="2563"/>
                      <a:pt x="816" y="4158"/>
                      <a:pt x="747" y="5757"/>
                    </a:cubicBezTo>
                    <a:cubicBezTo>
                      <a:pt x="514" y="11225"/>
                      <a:pt x="281" y="16697"/>
                      <a:pt x="48" y="22165"/>
                    </a:cubicBezTo>
                    <a:cubicBezTo>
                      <a:pt x="33" y="22540"/>
                      <a:pt x="16" y="22913"/>
                      <a:pt x="1" y="23286"/>
                    </a:cubicBezTo>
                    <a:cubicBezTo>
                      <a:pt x="1" y="23297"/>
                      <a:pt x="4" y="23307"/>
                      <a:pt x="9" y="23315"/>
                    </a:cubicBezTo>
                    <a:lnTo>
                      <a:pt x="9" y="23315"/>
                    </a:lnTo>
                    <a:cubicBezTo>
                      <a:pt x="10" y="23329"/>
                      <a:pt x="24" y="23340"/>
                      <a:pt x="56" y="23344"/>
                    </a:cubicBezTo>
                    <a:lnTo>
                      <a:pt x="56" y="23344"/>
                    </a:lnTo>
                    <a:cubicBezTo>
                      <a:pt x="68" y="23347"/>
                      <a:pt x="81" y="23348"/>
                      <a:pt x="95" y="23348"/>
                    </a:cubicBezTo>
                    <a:cubicBezTo>
                      <a:pt x="106" y="23348"/>
                      <a:pt x="117" y="23348"/>
                      <a:pt x="129" y="23346"/>
                    </a:cubicBezTo>
                    <a:lnTo>
                      <a:pt x="8288" y="23346"/>
                    </a:lnTo>
                    <a:cubicBezTo>
                      <a:pt x="8344" y="23346"/>
                      <a:pt x="8488" y="23316"/>
                      <a:pt x="8478" y="23232"/>
                    </a:cubicBezTo>
                    <a:cubicBezTo>
                      <a:pt x="7482" y="15833"/>
                      <a:pt x="6482" y="8434"/>
                      <a:pt x="5482" y="1033"/>
                    </a:cubicBezTo>
                    <a:cubicBezTo>
                      <a:pt x="5477" y="1020"/>
                      <a:pt x="5469" y="1011"/>
                      <a:pt x="5456" y="1007"/>
                    </a:cubicBezTo>
                    <a:cubicBezTo>
                      <a:pt x="4564" y="684"/>
                      <a:pt x="3611" y="177"/>
                      <a:pt x="2680" y="2"/>
                    </a:cubicBezTo>
                    <a:cubicBezTo>
                      <a:pt x="2673" y="1"/>
                      <a:pt x="2664" y="0"/>
                      <a:pt x="26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7"/>
              <p:cNvSpPr/>
              <p:nvPr/>
            </p:nvSpPr>
            <p:spPr>
              <a:xfrm>
                <a:off x="3337706" y="1963784"/>
                <a:ext cx="1091735" cy="506030"/>
              </a:xfrm>
              <a:custGeom>
                <a:avLst/>
                <a:gdLst/>
                <a:ahLst/>
                <a:cxnLst/>
                <a:rect l="l" t="t" r="r" b="b"/>
                <a:pathLst>
                  <a:path w="14086" h="6529" extrusionOk="0">
                    <a:moveTo>
                      <a:pt x="12586" y="1"/>
                    </a:moveTo>
                    <a:cubicBezTo>
                      <a:pt x="4448" y="1"/>
                      <a:pt x="1" y="5390"/>
                      <a:pt x="1" y="5390"/>
                    </a:cubicBezTo>
                    <a:lnTo>
                      <a:pt x="380" y="6528"/>
                    </a:lnTo>
                    <a:cubicBezTo>
                      <a:pt x="8111" y="5720"/>
                      <a:pt x="14085" y="317"/>
                      <a:pt x="14085" y="317"/>
                    </a:cubicBezTo>
                    <a:lnTo>
                      <a:pt x="13941" y="50"/>
                    </a:lnTo>
                    <a:cubicBezTo>
                      <a:pt x="13479" y="16"/>
                      <a:pt x="13027" y="1"/>
                      <a:pt x="125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7"/>
              <p:cNvSpPr/>
              <p:nvPr/>
            </p:nvSpPr>
            <p:spPr>
              <a:xfrm>
                <a:off x="3609984" y="2152511"/>
                <a:ext cx="99129" cy="247318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191" extrusionOk="0">
                    <a:moveTo>
                      <a:pt x="182" y="1"/>
                    </a:moveTo>
                    <a:lnTo>
                      <a:pt x="1" y="65"/>
                    </a:lnTo>
                    <a:lnTo>
                      <a:pt x="1098" y="3190"/>
                    </a:lnTo>
                    <a:lnTo>
                      <a:pt x="1279" y="3128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7"/>
              <p:cNvSpPr/>
              <p:nvPr/>
            </p:nvSpPr>
            <p:spPr>
              <a:xfrm>
                <a:off x="3668966" y="2119648"/>
                <a:ext cx="85953" cy="270802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3494" extrusionOk="0">
                    <a:moveTo>
                      <a:pt x="184" y="0"/>
                    </a:moveTo>
                    <a:lnTo>
                      <a:pt x="1" y="52"/>
                    </a:lnTo>
                    <a:lnTo>
                      <a:pt x="925" y="3494"/>
                    </a:lnTo>
                    <a:lnTo>
                      <a:pt x="1108" y="3446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7"/>
              <p:cNvSpPr/>
              <p:nvPr/>
            </p:nvSpPr>
            <p:spPr>
              <a:xfrm>
                <a:off x="3321042" y="1949058"/>
                <a:ext cx="1126768" cy="536645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6924" extrusionOk="0">
                    <a:moveTo>
                      <a:pt x="12798" y="378"/>
                    </a:moveTo>
                    <a:cubicBezTo>
                      <a:pt x="13208" y="378"/>
                      <a:pt x="13624" y="391"/>
                      <a:pt x="14037" y="416"/>
                    </a:cubicBezTo>
                    <a:lnTo>
                      <a:pt x="14059" y="460"/>
                    </a:lnTo>
                    <a:cubicBezTo>
                      <a:pt x="13214" y="1186"/>
                      <a:pt x="7664" y="5731"/>
                      <a:pt x="724" y="6512"/>
                    </a:cubicBezTo>
                    <a:lnTo>
                      <a:pt x="427" y="5619"/>
                    </a:lnTo>
                    <a:cubicBezTo>
                      <a:pt x="1015" y="4962"/>
                      <a:pt x="5384" y="378"/>
                      <a:pt x="12798" y="378"/>
                    </a:cubicBezTo>
                    <a:close/>
                    <a:moveTo>
                      <a:pt x="12798" y="0"/>
                    </a:moveTo>
                    <a:cubicBezTo>
                      <a:pt x="4666" y="0"/>
                      <a:pt x="112" y="5404"/>
                      <a:pt x="67" y="5458"/>
                    </a:cubicBezTo>
                    <a:lnTo>
                      <a:pt x="0" y="5540"/>
                    </a:lnTo>
                    <a:lnTo>
                      <a:pt x="459" y="6923"/>
                    </a:lnTo>
                    <a:lnTo>
                      <a:pt x="612" y="6910"/>
                    </a:lnTo>
                    <a:cubicBezTo>
                      <a:pt x="8317" y="6104"/>
                      <a:pt x="14367" y="705"/>
                      <a:pt x="14425" y="651"/>
                    </a:cubicBezTo>
                    <a:lnTo>
                      <a:pt x="14537" y="552"/>
                    </a:lnTo>
                    <a:lnTo>
                      <a:pt x="14274" y="59"/>
                    </a:lnTo>
                    <a:lnTo>
                      <a:pt x="14171" y="52"/>
                    </a:lnTo>
                    <a:cubicBezTo>
                      <a:pt x="13712" y="16"/>
                      <a:pt x="13251" y="0"/>
                      <a:pt x="12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7"/>
              <p:cNvSpPr/>
              <p:nvPr/>
            </p:nvSpPr>
            <p:spPr>
              <a:xfrm>
                <a:off x="4466112" y="1963629"/>
                <a:ext cx="1050270" cy="604384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7798" extrusionOk="0">
                    <a:moveTo>
                      <a:pt x="121" y="0"/>
                    </a:moveTo>
                    <a:lnTo>
                      <a:pt x="0" y="280"/>
                    </a:lnTo>
                    <a:cubicBezTo>
                      <a:pt x="5136" y="7701"/>
                      <a:pt x="12902" y="7798"/>
                      <a:pt x="12902" y="7798"/>
                    </a:cubicBezTo>
                    <a:lnTo>
                      <a:pt x="13551" y="6785"/>
                    </a:lnTo>
                    <a:cubicBezTo>
                      <a:pt x="8074" y="1267"/>
                      <a:pt x="121" y="0"/>
                      <a:pt x="1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7"/>
              <p:cNvSpPr/>
              <p:nvPr/>
            </p:nvSpPr>
            <p:spPr>
              <a:xfrm>
                <a:off x="5112045" y="2251564"/>
                <a:ext cx="121683" cy="244993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161" extrusionOk="0">
                    <a:moveTo>
                      <a:pt x="1397" y="1"/>
                    </a:moveTo>
                    <a:lnTo>
                      <a:pt x="1" y="3081"/>
                    </a:lnTo>
                    <a:lnTo>
                      <a:pt x="175" y="3160"/>
                    </a:lnTo>
                    <a:lnTo>
                      <a:pt x="1570" y="80"/>
                    </a:lnTo>
                    <a:lnTo>
                      <a:pt x="139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7"/>
              <p:cNvSpPr/>
              <p:nvPr/>
            </p:nvSpPr>
            <p:spPr>
              <a:xfrm>
                <a:off x="5148860" y="2279776"/>
                <a:ext cx="135866" cy="238018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3071" extrusionOk="0">
                    <a:moveTo>
                      <a:pt x="1582" y="1"/>
                    </a:moveTo>
                    <a:lnTo>
                      <a:pt x="0" y="2980"/>
                    </a:lnTo>
                    <a:lnTo>
                      <a:pt x="168" y="3070"/>
                    </a:lnTo>
                    <a:lnTo>
                      <a:pt x="1752" y="91"/>
                    </a:lnTo>
                    <a:lnTo>
                      <a:pt x="15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7"/>
              <p:cNvSpPr/>
              <p:nvPr/>
            </p:nvSpPr>
            <p:spPr>
              <a:xfrm>
                <a:off x="4449371" y="1947585"/>
                <a:ext cx="1085923" cy="635308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8197" extrusionOk="0">
                    <a:moveTo>
                      <a:pt x="454" y="420"/>
                    </a:moveTo>
                    <a:cubicBezTo>
                      <a:pt x="1544" y="625"/>
                      <a:pt x="8562" y="2099"/>
                      <a:pt x="13525" y="7018"/>
                    </a:cubicBezTo>
                    <a:lnTo>
                      <a:pt x="13014" y="7811"/>
                    </a:lnTo>
                    <a:cubicBezTo>
                      <a:pt x="12083" y="7761"/>
                      <a:pt x="5128" y="7171"/>
                      <a:pt x="432" y="466"/>
                    </a:cubicBezTo>
                    <a:lnTo>
                      <a:pt x="454" y="420"/>
                    </a:lnTo>
                    <a:close/>
                    <a:moveTo>
                      <a:pt x="221" y="0"/>
                    </a:moveTo>
                    <a:lnTo>
                      <a:pt x="1" y="513"/>
                    </a:lnTo>
                    <a:lnTo>
                      <a:pt x="59" y="599"/>
                    </a:lnTo>
                    <a:cubicBezTo>
                      <a:pt x="5191" y="8013"/>
                      <a:pt x="13036" y="8197"/>
                      <a:pt x="13116" y="8197"/>
                    </a:cubicBezTo>
                    <a:lnTo>
                      <a:pt x="13219" y="8197"/>
                    </a:lnTo>
                    <a:lnTo>
                      <a:pt x="14010" y="6970"/>
                    </a:lnTo>
                    <a:lnTo>
                      <a:pt x="13902" y="6862"/>
                    </a:lnTo>
                    <a:cubicBezTo>
                      <a:pt x="8445" y="1367"/>
                      <a:pt x="447" y="39"/>
                      <a:pt x="367" y="24"/>
                    </a:cubicBezTo>
                    <a:lnTo>
                      <a:pt x="2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7"/>
              <p:cNvSpPr/>
              <p:nvPr/>
            </p:nvSpPr>
            <p:spPr>
              <a:xfrm>
                <a:off x="4420306" y="792436"/>
                <a:ext cx="530289" cy="1121110"/>
              </a:xfrm>
              <a:custGeom>
                <a:avLst/>
                <a:gdLst/>
                <a:ahLst/>
                <a:cxnLst/>
                <a:rect l="l" t="t" r="r" b="b"/>
                <a:pathLst>
                  <a:path w="6842" h="14465" extrusionOk="0">
                    <a:moveTo>
                      <a:pt x="4497" y="0"/>
                    </a:moveTo>
                    <a:cubicBezTo>
                      <a:pt x="1" y="6346"/>
                      <a:pt x="117" y="14398"/>
                      <a:pt x="117" y="14398"/>
                    </a:cubicBezTo>
                    <a:lnTo>
                      <a:pt x="413" y="14464"/>
                    </a:lnTo>
                    <a:cubicBezTo>
                      <a:pt x="6842" y="8134"/>
                      <a:pt x="5605" y="466"/>
                      <a:pt x="5605" y="466"/>
                    </a:cubicBezTo>
                    <a:lnTo>
                      <a:pt x="449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7"/>
              <p:cNvSpPr/>
              <p:nvPr/>
            </p:nvSpPr>
            <p:spPr>
              <a:xfrm>
                <a:off x="4604227" y="1076883"/>
                <a:ext cx="248016" cy="47898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618" extrusionOk="0">
                    <a:moveTo>
                      <a:pt x="29" y="1"/>
                    </a:moveTo>
                    <a:lnTo>
                      <a:pt x="1" y="188"/>
                    </a:lnTo>
                    <a:lnTo>
                      <a:pt x="3176" y="617"/>
                    </a:lnTo>
                    <a:lnTo>
                      <a:pt x="3199" y="428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7"/>
              <p:cNvSpPr/>
              <p:nvPr/>
            </p:nvSpPr>
            <p:spPr>
              <a:xfrm>
                <a:off x="4639027" y="1001237"/>
                <a:ext cx="224687" cy="67042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865" extrusionOk="0">
                    <a:moveTo>
                      <a:pt x="43" y="1"/>
                    </a:moveTo>
                    <a:lnTo>
                      <a:pt x="0" y="184"/>
                    </a:lnTo>
                    <a:lnTo>
                      <a:pt x="2856" y="865"/>
                    </a:lnTo>
                    <a:lnTo>
                      <a:pt x="2899" y="679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7"/>
              <p:cNvSpPr/>
              <p:nvPr/>
            </p:nvSpPr>
            <p:spPr>
              <a:xfrm>
                <a:off x="4409455" y="774378"/>
                <a:ext cx="551216" cy="1155677"/>
              </a:xfrm>
              <a:custGeom>
                <a:avLst/>
                <a:gdLst/>
                <a:ahLst/>
                <a:cxnLst/>
                <a:rect l="l" t="t" r="r" b="b"/>
                <a:pathLst>
                  <a:path w="7112" h="14911" extrusionOk="0">
                    <a:moveTo>
                      <a:pt x="4701" y="468"/>
                    </a:moveTo>
                    <a:lnTo>
                      <a:pt x="5568" y="835"/>
                    </a:lnTo>
                    <a:cubicBezTo>
                      <a:pt x="5682" y="1757"/>
                      <a:pt x="6294" y="8712"/>
                      <a:pt x="494" y="14491"/>
                    </a:cubicBezTo>
                    <a:lnTo>
                      <a:pt x="447" y="14480"/>
                    </a:lnTo>
                    <a:cubicBezTo>
                      <a:pt x="462" y="13368"/>
                      <a:pt x="710" y="6201"/>
                      <a:pt x="4701" y="468"/>
                    </a:cubicBezTo>
                    <a:close/>
                    <a:moveTo>
                      <a:pt x="4570" y="1"/>
                    </a:moveTo>
                    <a:lnTo>
                      <a:pt x="4482" y="126"/>
                    </a:lnTo>
                    <a:cubicBezTo>
                      <a:pt x="1" y="6443"/>
                      <a:pt x="66" y="14553"/>
                      <a:pt x="66" y="14633"/>
                    </a:cubicBezTo>
                    <a:lnTo>
                      <a:pt x="68" y="14781"/>
                    </a:lnTo>
                    <a:lnTo>
                      <a:pt x="613" y="14911"/>
                    </a:lnTo>
                    <a:lnTo>
                      <a:pt x="688" y="14840"/>
                    </a:lnTo>
                    <a:cubicBezTo>
                      <a:pt x="7111" y="8512"/>
                      <a:pt x="5947" y="753"/>
                      <a:pt x="5932" y="675"/>
                    </a:cubicBezTo>
                    <a:lnTo>
                      <a:pt x="5917" y="570"/>
                    </a:lnTo>
                    <a:lnTo>
                      <a:pt x="45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7"/>
              <p:cNvSpPr/>
              <p:nvPr/>
            </p:nvSpPr>
            <p:spPr>
              <a:xfrm>
                <a:off x="4287849" y="1765679"/>
                <a:ext cx="236003" cy="331954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4283" extrusionOk="0">
                    <a:moveTo>
                      <a:pt x="1085" y="1"/>
                    </a:moveTo>
                    <a:cubicBezTo>
                      <a:pt x="1016" y="1"/>
                      <a:pt x="948" y="10"/>
                      <a:pt x="882" y="30"/>
                    </a:cubicBezTo>
                    <a:cubicBezTo>
                      <a:pt x="236" y="226"/>
                      <a:pt x="1" y="1330"/>
                      <a:pt x="354" y="2496"/>
                    </a:cubicBezTo>
                    <a:cubicBezTo>
                      <a:pt x="671" y="3542"/>
                      <a:pt x="1356" y="4282"/>
                      <a:pt x="1959" y="4282"/>
                    </a:cubicBezTo>
                    <a:cubicBezTo>
                      <a:pt x="2028" y="4282"/>
                      <a:pt x="2096" y="4273"/>
                      <a:pt x="2163" y="4252"/>
                    </a:cubicBezTo>
                    <a:cubicBezTo>
                      <a:pt x="2809" y="4056"/>
                      <a:pt x="3044" y="2953"/>
                      <a:pt x="2691" y="1787"/>
                    </a:cubicBezTo>
                    <a:cubicBezTo>
                      <a:pt x="2373" y="740"/>
                      <a:pt x="1688" y="1"/>
                      <a:pt x="10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7"/>
              <p:cNvSpPr/>
              <p:nvPr/>
            </p:nvSpPr>
            <p:spPr>
              <a:xfrm>
                <a:off x="4347838" y="1859461"/>
                <a:ext cx="100291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976" extrusionOk="0">
                    <a:moveTo>
                      <a:pt x="492" y="191"/>
                    </a:moveTo>
                    <a:cubicBezTo>
                      <a:pt x="675" y="191"/>
                      <a:pt x="927" y="454"/>
                      <a:pt x="1037" y="889"/>
                    </a:cubicBezTo>
                    <a:cubicBezTo>
                      <a:pt x="1091" y="1109"/>
                      <a:pt x="1100" y="1329"/>
                      <a:pt x="1054" y="1503"/>
                    </a:cubicBezTo>
                    <a:cubicBezTo>
                      <a:pt x="1016" y="1657"/>
                      <a:pt x="938" y="1758"/>
                      <a:pt x="848" y="1782"/>
                    </a:cubicBezTo>
                    <a:cubicBezTo>
                      <a:pt x="833" y="1785"/>
                      <a:pt x="819" y="1787"/>
                      <a:pt x="804" y="1787"/>
                    </a:cubicBezTo>
                    <a:cubicBezTo>
                      <a:pt x="617" y="1787"/>
                      <a:pt x="367" y="1529"/>
                      <a:pt x="255" y="1090"/>
                    </a:cubicBezTo>
                    <a:cubicBezTo>
                      <a:pt x="201" y="868"/>
                      <a:pt x="192" y="650"/>
                      <a:pt x="238" y="475"/>
                    </a:cubicBezTo>
                    <a:cubicBezTo>
                      <a:pt x="279" y="320"/>
                      <a:pt x="354" y="221"/>
                      <a:pt x="445" y="197"/>
                    </a:cubicBezTo>
                    <a:cubicBezTo>
                      <a:pt x="460" y="195"/>
                      <a:pt x="475" y="191"/>
                      <a:pt x="492" y="191"/>
                    </a:cubicBezTo>
                    <a:close/>
                    <a:moveTo>
                      <a:pt x="489" y="1"/>
                    </a:moveTo>
                    <a:cubicBezTo>
                      <a:pt x="459" y="1"/>
                      <a:pt x="429" y="4"/>
                      <a:pt x="399" y="12"/>
                    </a:cubicBezTo>
                    <a:cubicBezTo>
                      <a:pt x="235" y="53"/>
                      <a:pt x="110" y="200"/>
                      <a:pt x="54" y="426"/>
                    </a:cubicBezTo>
                    <a:cubicBezTo>
                      <a:pt x="1" y="633"/>
                      <a:pt x="7" y="885"/>
                      <a:pt x="70" y="1135"/>
                    </a:cubicBezTo>
                    <a:cubicBezTo>
                      <a:pt x="195" y="1622"/>
                      <a:pt x="503" y="1975"/>
                      <a:pt x="800" y="1975"/>
                    </a:cubicBezTo>
                    <a:cubicBezTo>
                      <a:pt x="832" y="1975"/>
                      <a:pt x="865" y="1973"/>
                      <a:pt x="895" y="1965"/>
                    </a:cubicBezTo>
                    <a:cubicBezTo>
                      <a:pt x="1059" y="1922"/>
                      <a:pt x="1182" y="1775"/>
                      <a:pt x="1240" y="1549"/>
                    </a:cubicBezTo>
                    <a:cubicBezTo>
                      <a:pt x="1294" y="1342"/>
                      <a:pt x="1289" y="1092"/>
                      <a:pt x="1225" y="842"/>
                    </a:cubicBezTo>
                    <a:cubicBezTo>
                      <a:pt x="1100" y="353"/>
                      <a:pt x="785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7"/>
              <p:cNvSpPr/>
              <p:nvPr/>
            </p:nvSpPr>
            <p:spPr>
              <a:xfrm>
                <a:off x="4104780" y="3591254"/>
                <a:ext cx="477663" cy="179037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2310" extrusionOk="0">
                    <a:moveTo>
                      <a:pt x="4038" y="1"/>
                    </a:moveTo>
                    <a:cubicBezTo>
                      <a:pt x="3427" y="1"/>
                      <a:pt x="2790" y="1432"/>
                      <a:pt x="2790" y="1432"/>
                    </a:cubicBezTo>
                    <a:cubicBezTo>
                      <a:pt x="2790" y="1432"/>
                      <a:pt x="2618" y="908"/>
                      <a:pt x="2417" y="908"/>
                    </a:cubicBezTo>
                    <a:cubicBezTo>
                      <a:pt x="2414" y="908"/>
                      <a:pt x="2411" y="908"/>
                      <a:pt x="2408" y="908"/>
                    </a:cubicBezTo>
                    <a:cubicBezTo>
                      <a:pt x="2201" y="926"/>
                      <a:pt x="2251" y="1512"/>
                      <a:pt x="2251" y="1512"/>
                    </a:cubicBezTo>
                    <a:cubicBezTo>
                      <a:pt x="2251" y="1512"/>
                      <a:pt x="1170" y="795"/>
                      <a:pt x="850" y="795"/>
                    </a:cubicBezTo>
                    <a:cubicBezTo>
                      <a:pt x="835" y="795"/>
                      <a:pt x="821" y="797"/>
                      <a:pt x="809" y="801"/>
                    </a:cubicBezTo>
                    <a:cubicBezTo>
                      <a:pt x="557" y="880"/>
                      <a:pt x="1365" y="1544"/>
                      <a:pt x="1365" y="1544"/>
                    </a:cubicBezTo>
                    <a:cubicBezTo>
                      <a:pt x="1365" y="1544"/>
                      <a:pt x="732" y="1329"/>
                      <a:pt x="376" y="1329"/>
                    </a:cubicBezTo>
                    <a:cubicBezTo>
                      <a:pt x="274" y="1329"/>
                      <a:pt x="196" y="1346"/>
                      <a:pt x="160" y="1391"/>
                    </a:cubicBezTo>
                    <a:cubicBezTo>
                      <a:pt x="1" y="1594"/>
                      <a:pt x="682" y="2072"/>
                      <a:pt x="682" y="2072"/>
                    </a:cubicBezTo>
                    <a:lnTo>
                      <a:pt x="5578" y="2309"/>
                    </a:lnTo>
                    <a:cubicBezTo>
                      <a:pt x="5578" y="2309"/>
                      <a:pt x="6163" y="1206"/>
                      <a:pt x="5626" y="1035"/>
                    </a:cubicBezTo>
                    <a:cubicBezTo>
                      <a:pt x="5572" y="1019"/>
                      <a:pt x="5517" y="1011"/>
                      <a:pt x="5464" y="1011"/>
                    </a:cubicBezTo>
                    <a:cubicBezTo>
                      <a:pt x="4981" y="1011"/>
                      <a:pt x="4533" y="1620"/>
                      <a:pt x="4533" y="1620"/>
                    </a:cubicBezTo>
                    <a:cubicBezTo>
                      <a:pt x="4533" y="1620"/>
                      <a:pt x="4753" y="150"/>
                      <a:pt x="4119" y="10"/>
                    </a:cubicBezTo>
                    <a:cubicBezTo>
                      <a:pt x="4092" y="4"/>
                      <a:pt x="4065" y="1"/>
                      <a:pt x="40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7"/>
              <p:cNvSpPr/>
              <p:nvPr/>
            </p:nvSpPr>
            <p:spPr>
              <a:xfrm>
                <a:off x="4157407" y="3692942"/>
                <a:ext cx="379775" cy="77350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998" extrusionOk="0">
                    <a:moveTo>
                      <a:pt x="2822" y="0"/>
                    </a:moveTo>
                    <a:cubicBezTo>
                      <a:pt x="2530" y="0"/>
                      <a:pt x="1986" y="672"/>
                      <a:pt x="1986" y="672"/>
                    </a:cubicBezTo>
                    <a:cubicBezTo>
                      <a:pt x="1986" y="672"/>
                      <a:pt x="1929" y="346"/>
                      <a:pt x="1767" y="346"/>
                    </a:cubicBezTo>
                    <a:cubicBezTo>
                      <a:pt x="1765" y="346"/>
                      <a:pt x="1762" y="346"/>
                      <a:pt x="1759" y="346"/>
                    </a:cubicBezTo>
                    <a:cubicBezTo>
                      <a:pt x="1595" y="357"/>
                      <a:pt x="1606" y="726"/>
                      <a:pt x="1606" y="726"/>
                    </a:cubicBezTo>
                    <a:cubicBezTo>
                      <a:pt x="1606" y="726"/>
                      <a:pt x="1285" y="346"/>
                      <a:pt x="1095" y="346"/>
                    </a:cubicBezTo>
                    <a:cubicBezTo>
                      <a:pt x="906" y="346"/>
                      <a:pt x="1119" y="667"/>
                      <a:pt x="1119" y="667"/>
                    </a:cubicBezTo>
                    <a:cubicBezTo>
                      <a:pt x="843" y="515"/>
                      <a:pt x="633" y="461"/>
                      <a:pt x="473" y="461"/>
                    </a:cubicBezTo>
                    <a:cubicBezTo>
                      <a:pt x="95" y="461"/>
                      <a:pt x="1" y="760"/>
                      <a:pt x="1" y="760"/>
                    </a:cubicBezTo>
                    <a:lnTo>
                      <a:pt x="227" y="997"/>
                    </a:lnTo>
                    <a:lnTo>
                      <a:pt x="4899" y="997"/>
                    </a:lnTo>
                    <a:cubicBezTo>
                      <a:pt x="4845" y="568"/>
                      <a:pt x="4596" y="441"/>
                      <a:pt x="4322" y="441"/>
                    </a:cubicBezTo>
                    <a:cubicBezTo>
                      <a:pt x="3929" y="441"/>
                      <a:pt x="3483" y="702"/>
                      <a:pt x="3483" y="702"/>
                    </a:cubicBezTo>
                    <a:cubicBezTo>
                      <a:pt x="3483" y="702"/>
                      <a:pt x="3591" y="333"/>
                      <a:pt x="3483" y="297"/>
                    </a:cubicBezTo>
                    <a:cubicBezTo>
                      <a:pt x="3476" y="294"/>
                      <a:pt x="3467" y="293"/>
                      <a:pt x="3458" y="293"/>
                    </a:cubicBezTo>
                    <a:cubicBezTo>
                      <a:pt x="3335" y="293"/>
                      <a:pt x="3080" y="486"/>
                      <a:pt x="3080" y="486"/>
                    </a:cubicBezTo>
                    <a:cubicBezTo>
                      <a:pt x="3080" y="486"/>
                      <a:pt x="3128" y="36"/>
                      <a:pt x="2843" y="1"/>
                    </a:cubicBezTo>
                    <a:cubicBezTo>
                      <a:pt x="2837" y="1"/>
                      <a:pt x="2830" y="0"/>
                      <a:pt x="2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7"/>
              <p:cNvSpPr/>
              <p:nvPr/>
            </p:nvSpPr>
            <p:spPr>
              <a:xfrm>
                <a:off x="4476653" y="3558779"/>
                <a:ext cx="527577" cy="204613"/>
              </a:xfrm>
              <a:custGeom>
                <a:avLst/>
                <a:gdLst/>
                <a:ahLst/>
                <a:cxnLst/>
                <a:rect l="l" t="t" r="r" b="b"/>
                <a:pathLst>
                  <a:path w="6807" h="2640" extrusionOk="0">
                    <a:moveTo>
                      <a:pt x="2345" y="0"/>
                    </a:moveTo>
                    <a:cubicBezTo>
                      <a:pt x="2314" y="0"/>
                      <a:pt x="2285" y="4"/>
                      <a:pt x="2255" y="10"/>
                    </a:cubicBezTo>
                    <a:cubicBezTo>
                      <a:pt x="1554" y="170"/>
                      <a:pt x="1800" y="1853"/>
                      <a:pt x="1800" y="1853"/>
                    </a:cubicBezTo>
                    <a:cubicBezTo>
                      <a:pt x="1800" y="1853"/>
                      <a:pt x="1306" y="1157"/>
                      <a:pt x="772" y="1157"/>
                    </a:cubicBezTo>
                    <a:cubicBezTo>
                      <a:pt x="713" y="1157"/>
                      <a:pt x="653" y="1166"/>
                      <a:pt x="593" y="1185"/>
                    </a:cubicBezTo>
                    <a:cubicBezTo>
                      <a:pt x="0" y="1377"/>
                      <a:pt x="645" y="2640"/>
                      <a:pt x="645" y="2640"/>
                    </a:cubicBezTo>
                    <a:lnTo>
                      <a:pt x="6054" y="2368"/>
                    </a:lnTo>
                    <a:cubicBezTo>
                      <a:pt x="6054" y="2368"/>
                      <a:pt x="6807" y="1819"/>
                      <a:pt x="6632" y="1590"/>
                    </a:cubicBezTo>
                    <a:cubicBezTo>
                      <a:pt x="6593" y="1539"/>
                      <a:pt x="6506" y="1520"/>
                      <a:pt x="6395" y="1520"/>
                    </a:cubicBezTo>
                    <a:cubicBezTo>
                      <a:pt x="6002" y="1520"/>
                      <a:pt x="5300" y="1767"/>
                      <a:pt x="5300" y="1767"/>
                    </a:cubicBezTo>
                    <a:cubicBezTo>
                      <a:pt x="5300" y="1767"/>
                      <a:pt x="6192" y="1004"/>
                      <a:pt x="5912" y="916"/>
                    </a:cubicBezTo>
                    <a:cubicBezTo>
                      <a:pt x="5899" y="912"/>
                      <a:pt x="5884" y="910"/>
                      <a:pt x="5866" y="910"/>
                    </a:cubicBezTo>
                    <a:cubicBezTo>
                      <a:pt x="5512" y="910"/>
                      <a:pt x="4319" y="1730"/>
                      <a:pt x="4319" y="1730"/>
                    </a:cubicBezTo>
                    <a:cubicBezTo>
                      <a:pt x="4319" y="1730"/>
                      <a:pt x="4371" y="1056"/>
                      <a:pt x="4145" y="1038"/>
                    </a:cubicBezTo>
                    <a:cubicBezTo>
                      <a:pt x="4142" y="1038"/>
                      <a:pt x="4139" y="1038"/>
                      <a:pt x="4135" y="1038"/>
                    </a:cubicBezTo>
                    <a:cubicBezTo>
                      <a:pt x="3913" y="1038"/>
                      <a:pt x="3725" y="1638"/>
                      <a:pt x="3725" y="1638"/>
                    </a:cubicBezTo>
                    <a:cubicBezTo>
                      <a:pt x="3725" y="1638"/>
                      <a:pt x="3018" y="0"/>
                      <a:pt x="23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7"/>
              <p:cNvSpPr/>
              <p:nvPr/>
            </p:nvSpPr>
            <p:spPr>
              <a:xfrm>
                <a:off x="4526567" y="3674883"/>
                <a:ext cx="419380" cy="88511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142" extrusionOk="0">
                    <a:moveTo>
                      <a:pt x="2296" y="0"/>
                    </a:moveTo>
                    <a:cubicBezTo>
                      <a:pt x="2288" y="0"/>
                      <a:pt x="2280" y="1"/>
                      <a:pt x="2272" y="2"/>
                    </a:cubicBezTo>
                    <a:cubicBezTo>
                      <a:pt x="1956" y="43"/>
                      <a:pt x="2009" y="558"/>
                      <a:pt x="2009" y="558"/>
                    </a:cubicBezTo>
                    <a:cubicBezTo>
                      <a:pt x="2009" y="558"/>
                      <a:pt x="1728" y="338"/>
                      <a:pt x="1593" y="338"/>
                    </a:cubicBezTo>
                    <a:cubicBezTo>
                      <a:pt x="1582" y="338"/>
                      <a:pt x="1572" y="339"/>
                      <a:pt x="1563" y="342"/>
                    </a:cubicBezTo>
                    <a:cubicBezTo>
                      <a:pt x="1445" y="381"/>
                      <a:pt x="1563" y="803"/>
                      <a:pt x="1563" y="803"/>
                    </a:cubicBezTo>
                    <a:cubicBezTo>
                      <a:pt x="1563" y="803"/>
                      <a:pt x="1071" y="506"/>
                      <a:pt x="637" y="506"/>
                    </a:cubicBezTo>
                    <a:cubicBezTo>
                      <a:pt x="334" y="506"/>
                      <a:pt x="60" y="650"/>
                      <a:pt x="1" y="1142"/>
                    </a:cubicBezTo>
                    <a:lnTo>
                      <a:pt x="5160" y="1142"/>
                    </a:lnTo>
                    <a:lnTo>
                      <a:pt x="5410" y="870"/>
                    </a:lnTo>
                    <a:cubicBezTo>
                      <a:pt x="5410" y="870"/>
                      <a:pt x="5307" y="528"/>
                      <a:pt x="4890" y="528"/>
                    </a:cubicBezTo>
                    <a:cubicBezTo>
                      <a:pt x="4714" y="528"/>
                      <a:pt x="4481" y="589"/>
                      <a:pt x="4178" y="763"/>
                    </a:cubicBezTo>
                    <a:cubicBezTo>
                      <a:pt x="4178" y="763"/>
                      <a:pt x="4415" y="396"/>
                      <a:pt x="4203" y="396"/>
                    </a:cubicBezTo>
                    <a:cubicBezTo>
                      <a:pt x="3994" y="396"/>
                      <a:pt x="3639" y="829"/>
                      <a:pt x="3639" y="829"/>
                    </a:cubicBezTo>
                    <a:cubicBezTo>
                      <a:pt x="3639" y="829"/>
                      <a:pt x="3652" y="409"/>
                      <a:pt x="3469" y="396"/>
                    </a:cubicBezTo>
                    <a:cubicBezTo>
                      <a:pt x="3465" y="396"/>
                      <a:pt x="3462" y="396"/>
                      <a:pt x="3458" y="396"/>
                    </a:cubicBezTo>
                    <a:cubicBezTo>
                      <a:pt x="3283" y="396"/>
                      <a:pt x="3216" y="769"/>
                      <a:pt x="3216" y="769"/>
                    </a:cubicBezTo>
                    <a:cubicBezTo>
                      <a:pt x="3216" y="769"/>
                      <a:pt x="2618" y="0"/>
                      <a:pt x="2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7"/>
              <p:cNvSpPr/>
              <p:nvPr/>
            </p:nvSpPr>
            <p:spPr>
              <a:xfrm>
                <a:off x="4514243" y="2525082"/>
                <a:ext cx="130751" cy="154002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987" extrusionOk="0">
                    <a:moveTo>
                      <a:pt x="901" y="1"/>
                    </a:moveTo>
                    <a:cubicBezTo>
                      <a:pt x="849" y="1"/>
                      <a:pt x="794" y="7"/>
                      <a:pt x="735" y="19"/>
                    </a:cubicBezTo>
                    <a:cubicBezTo>
                      <a:pt x="63" y="164"/>
                      <a:pt x="7" y="1205"/>
                      <a:pt x="0" y="1754"/>
                    </a:cubicBezTo>
                    <a:cubicBezTo>
                      <a:pt x="0" y="1765"/>
                      <a:pt x="21" y="1770"/>
                      <a:pt x="50" y="1770"/>
                    </a:cubicBezTo>
                    <a:cubicBezTo>
                      <a:pt x="130" y="1770"/>
                      <a:pt x="276" y="1735"/>
                      <a:pt x="276" y="1683"/>
                    </a:cubicBezTo>
                    <a:cubicBezTo>
                      <a:pt x="280" y="1200"/>
                      <a:pt x="323" y="528"/>
                      <a:pt x="668" y="157"/>
                    </a:cubicBezTo>
                    <a:cubicBezTo>
                      <a:pt x="696" y="127"/>
                      <a:pt x="729" y="115"/>
                      <a:pt x="764" y="115"/>
                    </a:cubicBezTo>
                    <a:cubicBezTo>
                      <a:pt x="885" y="115"/>
                      <a:pt x="1031" y="268"/>
                      <a:pt x="1086" y="340"/>
                    </a:cubicBezTo>
                    <a:cubicBezTo>
                      <a:pt x="1196" y="485"/>
                      <a:pt x="1239" y="683"/>
                      <a:pt x="1272" y="860"/>
                    </a:cubicBezTo>
                    <a:cubicBezTo>
                      <a:pt x="1339" y="1220"/>
                      <a:pt x="1313" y="1621"/>
                      <a:pt x="1207" y="1965"/>
                    </a:cubicBezTo>
                    <a:cubicBezTo>
                      <a:pt x="1203" y="1980"/>
                      <a:pt x="1228" y="1987"/>
                      <a:pt x="1264" y="1987"/>
                    </a:cubicBezTo>
                    <a:cubicBezTo>
                      <a:pt x="1340" y="1987"/>
                      <a:pt x="1466" y="1958"/>
                      <a:pt x="1481" y="1914"/>
                    </a:cubicBezTo>
                    <a:cubicBezTo>
                      <a:pt x="1641" y="1388"/>
                      <a:pt x="1687" y="1"/>
                      <a:pt x="9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7"/>
              <p:cNvSpPr/>
              <p:nvPr/>
            </p:nvSpPr>
            <p:spPr>
              <a:xfrm>
                <a:off x="4332105" y="2530275"/>
                <a:ext cx="131061" cy="15470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996" extrusionOk="0">
                    <a:moveTo>
                      <a:pt x="986" y="0"/>
                    </a:moveTo>
                    <a:cubicBezTo>
                      <a:pt x="972" y="0"/>
                      <a:pt x="959" y="1"/>
                      <a:pt x="945" y="2"/>
                    </a:cubicBezTo>
                    <a:cubicBezTo>
                      <a:pt x="20" y="73"/>
                      <a:pt x="1" y="1299"/>
                      <a:pt x="208" y="1976"/>
                    </a:cubicBezTo>
                    <a:cubicBezTo>
                      <a:pt x="213" y="1990"/>
                      <a:pt x="232" y="1995"/>
                      <a:pt x="259" y="1995"/>
                    </a:cubicBezTo>
                    <a:cubicBezTo>
                      <a:pt x="343" y="1995"/>
                      <a:pt x="497" y="1940"/>
                      <a:pt x="484" y="1901"/>
                    </a:cubicBezTo>
                    <a:cubicBezTo>
                      <a:pt x="389" y="1595"/>
                      <a:pt x="374" y="1273"/>
                      <a:pt x="395" y="954"/>
                    </a:cubicBezTo>
                    <a:cubicBezTo>
                      <a:pt x="408" y="745"/>
                      <a:pt x="545" y="123"/>
                      <a:pt x="824" y="123"/>
                    </a:cubicBezTo>
                    <a:cubicBezTo>
                      <a:pt x="881" y="123"/>
                      <a:pt x="945" y="150"/>
                      <a:pt x="1014" y="211"/>
                    </a:cubicBezTo>
                    <a:cubicBezTo>
                      <a:pt x="1378" y="534"/>
                      <a:pt x="1408" y="1301"/>
                      <a:pt x="1413" y="1752"/>
                    </a:cubicBezTo>
                    <a:cubicBezTo>
                      <a:pt x="1413" y="1762"/>
                      <a:pt x="1433" y="1767"/>
                      <a:pt x="1463" y="1767"/>
                    </a:cubicBezTo>
                    <a:cubicBezTo>
                      <a:pt x="1542" y="1767"/>
                      <a:pt x="1690" y="1732"/>
                      <a:pt x="1689" y="1679"/>
                    </a:cubicBezTo>
                    <a:cubicBezTo>
                      <a:pt x="1684" y="1244"/>
                      <a:pt x="1626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7"/>
              <p:cNvSpPr/>
              <p:nvPr/>
            </p:nvSpPr>
            <p:spPr>
              <a:xfrm>
                <a:off x="4441543" y="2733341"/>
                <a:ext cx="27824" cy="22321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80" extrusionOk="0">
                    <a:moveTo>
                      <a:pt x="264" y="0"/>
                    </a:moveTo>
                    <a:lnTo>
                      <a:pt x="1" y="2871"/>
                    </a:lnTo>
                    <a:lnTo>
                      <a:pt x="93" y="2880"/>
                    </a:lnTo>
                    <a:lnTo>
                      <a:pt x="358" y="9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7"/>
              <p:cNvSpPr/>
              <p:nvPr/>
            </p:nvSpPr>
            <p:spPr>
              <a:xfrm>
                <a:off x="4484171" y="2742564"/>
                <a:ext cx="11393" cy="253441"/>
              </a:xfrm>
              <a:custGeom>
                <a:avLst/>
                <a:gdLst/>
                <a:ahLst/>
                <a:cxnLst/>
                <a:rect l="l" t="t" r="r" b="b"/>
                <a:pathLst>
                  <a:path w="147" h="3270" extrusionOk="0">
                    <a:moveTo>
                      <a:pt x="52" y="0"/>
                    </a:moveTo>
                    <a:lnTo>
                      <a:pt x="0" y="3267"/>
                    </a:lnTo>
                    <a:lnTo>
                      <a:pt x="95" y="3270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7"/>
              <p:cNvSpPr/>
              <p:nvPr/>
            </p:nvSpPr>
            <p:spPr>
              <a:xfrm>
                <a:off x="4521374" y="2733341"/>
                <a:ext cx="18446" cy="244141"/>
              </a:xfrm>
              <a:custGeom>
                <a:avLst/>
                <a:gdLst/>
                <a:ahLst/>
                <a:cxnLst/>
                <a:rect l="l" t="t" r="r" b="b"/>
                <a:pathLst>
                  <a:path w="238" h="3150" extrusionOk="0">
                    <a:moveTo>
                      <a:pt x="96" y="0"/>
                    </a:moveTo>
                    <a:lnTo>
                      <a:pt x="1" y="5"/>
                    </a:lnTo>
                    <a:lnTo>
                      <a:pt x="143" y="3149"/>
                    </a:lnTo>
                    <a:lnTo>
                      <a:pt x="238" y="314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7"/>
              <p:cNvSpPr/>
              <p:nvPr/>
            </p:nvSpPr>
            <p:spPr>
              <a:xfrm>
                <a:off x="4431002" y="2816659"/>
                <a:ext cx="131216" cy="22864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295" extrusionOk="0">
                    <a:moveTo>
                      <a:pt x="1682" y="1"/>
                    </a:moveTo>
                    <a:lnTo>
                      <a:pt x="1" y="199"/>
                    </a:lnTo>
                    <a:lnTo>
                      <a:pt x="12" y="294"/>
                    </a:lnTo>
                    <a:lnTo>
                      <a:pt x="1693" y="94"/>
                    </a:lnTo>
                    <a:lnTo>
                      <a:pt x="16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7"/>
              <p:cNvSpPr/>
              <p:nvPr/>
            </p:nvSpPr>
            <p:spPr>
              <a:xfrm>
                <a:off x="4399302" y="2663198"/>
                <a:ext cx="200040" cy="340789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4397" extrusionOk="0">
                    <a:moveTo>
                      <a:pt x="1794" y="649"/>
                    </a:moveTo>
                    <a:cubicBezTo>
                      <a:pt x="1940" y="1347"/>
                      <a:pt x="2255" y="3166"/>
                      <a:pt x="1759" y="3903"/>
                    </a:cubicBezTo>
                    <a:cubicBezTo>
                      <a:pt x="1643" y="4076"/>
                      <a:pt x="1494" y="4173"/>
                      <a:pt x="1304" y="4201"/>
                    </a:cubicBezTo>
                    <a:cubicBezTo>
                      <a:pt x="1272" y="4206"/>
                      <a:pt x="1241" y="4208"/>
                      <a:pt x="1211" y="4208"/>
                    </a:cubicBezTo>
                    <a:cubicBezTo>
                      <a:pt x="1062" y="4208"/>
                      <a:pt x="942" y="4149"/>
                      <a:pt x="841" y="4028"/>
                    </a:cubicBezTo>
                    <a:cubicBezTo>
                      <a:pt x="328" y="3416"/>
                      <a:pt x="531" y="1533"/>
                      <a:pt x="636" y="787"/>
                    </a:cubicBezTo>
                    <a:lnTo>
                      <a:pt x="636" y="787"/>
                    </a:lnTo>
                    <a:cubicBezTo>
                      <a:pt x="740" y="952"/>
                      <a:pt x="910" y="1125"/>
                      <a:pt x="1156" y="1125"/>
                    </a:cubicBezTo>
                    <a:cubicBezTo>
                      <a:pt x="1170" y="1125"/>
                      <a:pt x="1184" y="1124"/>
                      <a:pt x="1199" y="1123"/>
                    </a:cubicBezTo>
                    <a:cubicBezTo>
                      <a:pt x="1488" y="1102"/>
                      <a:pt x="1681" y="854"/>
                      <a:pt x="1794" y="649"/>
                    </a:cubicBezTo>
                    <a:close/>
                    <a:moveTo>
                      <a:pt x="1837" y="0"/>
                    </a:moveTo>
                    <a:lnTo>
                      <a:pt x="1735" y="321"/>
                    </a:lnTo>
                    <a:cubicBezTo>
                      <a:pt x="1684" y="483"/>
                      <a:pt x="1483" y="914"/>
                      <a:pt x="1186" y="936"/>
                    </a:cubicBezTo>
                    <a:lnTo>
                      <a:pt x="1160" y="936"/>
                    </a:lnTo>
                    <a:cubicBezTo>
                      <a:pt x="832" y="936"/>
                      <a:pt x="684" y="436"/>
                      <a:pt x="681" y="431"/>
                    </a:cubicBezTo>
                    <a:lnTo>
                      <a:pt x="567" y="41"/>
                    </a:lnTo>
                    <a:lnTo>
                      <a:pt x="498" y="442"/>
                    </a:lnTo>
                    <a:cubicBezTo>
                      <a:pt x="477" y="561"/>
                      <a:pt x="0" y="3317"/>
                      <a:pt x="697" y="4149"/>
                    </a:cubicBezTo>
                    <a:cubicBezTo>
                      <a:pt x="834" y="4313"/>
                      <a:pt x="1007" y="4397"/>
                      <a:pt x="1214" y="4397"/>
                    </a:cubicBezTo>
                    <a:cubicBezTo>
                      <a:pt x="1253" y="4397"/>
                      <a:pt x="1289" y="4395"/>
                      <a:pt x="1330" y="4388"/>
                    </a:cubicBezTo>
                    <a:cubicBezTo>
                      <a:pt x="1576" y="4354"/>
                      <a:pt x="1772" y="4227"/>
                      <a:pt x="1919" y="4011"/>
                    </a:cubicBezTo>
                    <a:cubicBezTo>
                      <a:pt x="2580" y="3022"/>
                      <a:pt x="1944" y="436"/>
                      <a:pt x="1919" y="326"/>
                    </a:cubicBezTo>
                    <a:lnTo>
                      <a:pt x="18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11" name="Google Shape;1811;p37"/>
          <p:cNvGrpSpPr/>
          <p:nvPr/>
        </p:nvGrpSpPr>
        <p:grpSpPr>
          <a:xfrm>
            <a:off x="7595801" y="3682150"/>
            <a:ext cx="1220005" cy="1293320"/>
            <a:chOff x="2755425" y="2402925"/>
            <a:chExt cx="2311054" cy="2449934"/>
          </a:xfrm>
        </p:grpSpPr>
        <p:grpSp>
          <p:nvGrpSpPr>
            <p:cNvPr id="1812" name="Google Shape;1812;p37"/>
            <p:cNvGrpSpPr/>
            <p:nvPr/>
          </p:nvGrpSpPr>
          <p:grpSpPr>
            <a:xfrm>
              <a:off x="2755425" y="2402925"/>
              <a:ext cx="2310070" cy="2449934"/>
              <a:chOff x="2755425" y="2402925"/>
              <a:chExt cx="2310070" cy="2449934"/>
            </a:xfrm>
          </p:grpSpPr>
          <p:sp>
            <p:nvSpPr>
              <p:cNvPr id="1813" name="Google Shape;1813;p37"/>
              <p:cNvSpPr/>
              <p:nvPr/>
            </p:nvSpPr>
            <p:spPr>
              <a:xfrm>
                <a:off x="4013265" y="2402925"/>
                <a:ext cx="1052230" cy="904372"/>
              </a:xfrm>
              <a:custGeom>
                <a:avLst/>
                <a:gdLst/>
                <a:ahLst/>
                <a:cxnLst/>
                <a:rect l="l" t="t" r="r" b="b"/>
                <a:pathLst>
                  <a:path w="18185" h="15629" extrusionOk="0">
                    <a:moveTo>
                      <a:pt x="4852" y="0"/>
                    </a:moveTo>
                    <a:cubicBezTo>
                      <a:pt x="4275" y="2755"/>
                      <a:pt x="2712" y="6048"/>
                      <a:pt x="1" y="6380"/>
                    </a:cubicBezTo>
                    <a:cubicBezTo>
                      <a:pt x="356" y="6988"/>
                      <a:pt x="529" y="7884"/>
                      <a:pt x="555" y="8257"/>
                    </a:cubicBezTo>
                    <a:cubicBezTo>
                      <a:pt x="643" y="9305"/>
                      <a:pt x="477" y="10339"/>
                      <a:pt x="31" y="11223"/>
                    </a:cubicBezTo>
                    <a:cubicBezTo>
                      <a:pt x="751" y="11415"/>
                      <a:pt x="1447" y="11973"/>
                      <a:pt x="1925" y="12449"/>
                    </a:cubicBezTo>
                    <a:cubicBezTo>
                      <a:pt x="2512" y="13055"/>
                      <a:pt x="2749" y="13831"/>
                      <a:pt x="2725" y="14609"/>
                    </a:cubicBezTo>
                    <a:cubicBezTo>
                      <a:pt x="3173" y="14366"/>
                      <a:pt x="3708" y="14258"/>
                      <a:pt x="4273" y="14258"/>
                    </a:cubicBezTo>
                    <a:cubicBezTo>
                      <a:pt x="5572" y="14258"/>
                      <a:pt x="7031" y="14826"/>
                      <a:pt x="7956" y="15628"/>
                    </a:cubicBezTo>
                    <a:cubicBezTo>
                      <a:pt x="8845" y="14978"/>
                      <a:pt x="9988" y="14633"/>
                      <a:pt x="11123" y="14633"/>
                    </a:cubicBezTo>
                    <a:cubicBezTo>
                      <a:pt x="11681" y="14633"/>
                      <a:pt x="12237" y="14716"/>
                      <a:pt x="12760" y="14887"/>
                    </a:cubicBezTo>
                    <a:cubicBezTo>
                      <a:pt x="13156" y="14035"/>
                      <a:pt x="13958" y="13240"/>
                      <a:pt x="14628" y="12880"/>
                    </a:cubicBezTo>
                    <a:cubicBezTo>
                      <a:pt x="15159" y="12576"/>
                      <a:pt x="15978" y="12285"/>
                      <a:pt x="16827" y="12128"/>
                    </a:cubicBezTo>
                    <a:cubicBezTo>
                      <a:pt x="16725" y="11585"/>
                      <a:pt x="16747" y="10960"/>
                      <a:pt x="16747" y="10723"/>
                    </a:cubicBezTo>
                    <a:cubicBezTo>
                      <a:pt x="16831" y="9182"/>
                      <a:pt x="17271" y="7363"/>
                      <a:pt x="18185" y="6007"/>
                    </a:cubicBezTo>
                    <a:cubicBezTo>
                      <a:pt x="17305" y="5725"/>
                      <a:pt x="16551" y="5199"/>
                      <a:pt x="16075" y="4263"/>
                    </a:cubicBezTo>
                    <a:cubicBezTo>
                      <a:pt x="15818" y="3768"/>
                      <a:pt x="15628" y="3041"/>
                      <a:pt x="15646" y="2354"/>
                    </a:cubicBezTo>
                    <a:cubicBezTo>
                      <a:pt x="14740" y="2300"/>
                      <a:pt x="13855" y="2082"/>
                      <a:pt x="13057" y="1597"/>
                    </a:cubicBezTo>
                    <a:cubicBezTo>
                      <a:pt x="12540" y="1304"/>
                      <a:pt x="12031" y="890"/>
                      <a:pt x="11738" y="382"/>
                    </a:cubicBezTo>
                    <a:cubicBezTo>
                      <a:pt x="10671" y="840"/>
                      <a:pt x="9530" y="1128"/>
                      <a:pt x="8393" y="1128"/>
                    </a:cubicBezTo>
                    <a:cubicBezTo>
                      <a:pt x="7920" y="1128"/>
                      <a:pt x="7447" y="1078"/>
                      <a:pt x="6982" y="970"/>
                    </a:cubicBezTo>
                    <a:cubicBezTo>
                      <a:pt x="6423" y="843"/>
                      <a:pt x="5484" y="500"/>
                      <a:pt x="48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7"/>
              <p:cNvSpPr/>
              <p:nvPr/>
            </p:nvSpPr>
            <p:spPr>
              <a:xfrm>
                <a:off x="2755425" y="3048165"/>
                <a:ext cx="1805831" cy="1804694"/>
              </a:xfrm>
              <a:custGeom>
                <a:avLst/>
                <a:gdLst/>
                <a:ahLst/>
                <a:cxnLst/>
                <a:rect l="l" t="t" r="r" b="b"/>
                <a:pathLst>
                  <a:path w="31209" h="31188" extrusionOk="0">
                    <a:moveTo>
                      <a:pt x="20034" y="1"/>
                    </a:moveTo>
                    <a:lnTo>
                      <a:pt x="5227" y="7505"/>
                    </a:lnTo>
                    <a:lnTo>
                      <a:pt x="7962" y="13200"/>
                    </a:lnTo>
                    <a:lnTo>
                      <a:pt x="7145" y="13758"/>
                    </a:lnTo>
                    <a:lnTo>
                      <a:pt x="7814" y="14538"/>
                    </a:lnTo>
                    <a:lnTo>
                      <a:pt x="8355" y="14019"/>
                    </a:lnTo>
                    <a:lnTo>
                      <a:pt x="9594" y="16596"/>
                    </a:lnTo>
                    <a:lnTo>
                      <a:pt x="7357" y="17463"/>
                    </a:lnTo>
                    <a:cubicBezTo>
                      <a:pt x="7266" y="16497"/>
                      <a:pt x="7068" y="15094"/>
                      <a:pt x="6637" y="14846"/>
                    </a:cubicBezTo>
                    <a:cubicBezTo>
                      <a:pt x="6521" y="14780"/>
                      <a:pt x="6417" y="14752"/>
                      <a:pt x="6325" y="14752"/>
                    </a:cubicBezTo>
                    <a:cubicBezTo>
                      <a:pt x="5887" y="14752"/>
                      <a:pt x="5712" y="15374"/>
                      <a:pt x="5712" y="15374"/>
                    </a:cubicBezTo>
                    <a:cubicBezTo>
                      <a:pt x="5712" y="15374"/>
                      <a:pt x="6594" y="11947"/>
                      <a:pt x="5600" y="11837"/>
                    </a:cubicBezTo>
                    <a:cubicBezTo>
                      <a:pt x="5578" y="11835"/>
                      <a:pt x="5556" y="11834"/>
                      <a:pt x="5534" y="11834"/>
                    </a:cubicBezTo>
                    <a:cubicBezTo>
                      <a:pt x="4862" y="11834"/>
                      <a:pt x="4599" y="13021"/>
                      <a:pt x="4402" y="13021"/>
                    </a:cubicBezTo>
                    <a:cubicBezTo>
                      <a:pt x="4325" y="13021"/>
                      <a:pt x="4258" y="12838"/>
                      <a:pt x="4180" y="12329"/>
                    </a:cubicBezTo>
                    <a:cubicBezTo>
                      <a:pt x="3893" y="10482"/>
                      <a:pt x="4891" y="8949"/>
                      <a:pt x="4322" y="8697"/>
                    </a:cubicBezTo>
                    <a:cubicBezTo>
                      <a:pt x="4234" y="8659"/>
                      <a:pt x="4154" y="8642"/>
                      <a:pt x="4081" y="8642"/>
                    </a:cubicBezTo>
                    <a:cubicBezTo>
                      <a:pt x="3681" y="8642"/>
                      <a:pt x="3499" y="9133"/>
                      <a:pt x="3499" y="9133"/>
                    </a:cubicBezTo>
                    <a:cubicBezTo>
                      <a:pt x="3499" y="9133"/>
                      <a:pt x="2647" y="7043"/>
                      <a:pt x="1670" y="7043"/>
                    </a:cubicBezTo>
                    <a:cubicBezTo>
                      <a:pt x="1504" y="7043"/>
                      <a:pt x="1336" y="7103"/>
                      <a:pt x="1167" y="7242"/>
                    </a:cubicBezTo>
                    <a:cubicBezTo>
                      <a:pt x="1" y="8210"/>
                      <a:pt x="2447" y="11327"/>
                      <a:pt x="2447" y="11327"/>
                    </a:cubicBezTo>
                    <a:cubicBezTo>
                      <a:pt x="2447" y="11327"/>
                      <a:pt x="2251" y="11272"/>
                      <a:pt x="1959" y="11272"/>
                    </a:cubicBezTo>
                    <a:cubicBezTo>
                      <a:pt x="1707" y="11272"/>
                      <a:pt x="1384" y="11313"/>
                      <a:pt x="1055" y="11465"/>
                    </a:cubicBezTo>
                    <a:cubicBezTo>
                      <a:pt x="343" y="11794"/>
                      <a:pt x="2759" y="13609"/>
                      <a:pt x="2759" y="13609"/>
                    </a:cubicBezTo>
                    <a:cubicBezTo>
                      <a:pt x="2759" y="13609"/>
                      <a:pt x="2269" y="13418"/>
                      <a:pt x="1733" y="13418"/>
                    </a:cubicBezTo>
                    <a:cubicBezTo>
                      <a:pt x="1100" y="13418"/>
                      <a:pt x="404" y="13684"/>
                      <a:pt x="374" y="14846"/>
                    </a:cubicBezTo>
                    <a:cubicBezTo>
                      <a:pt x="327" y="16555"/>
                      <a:pt x="2412" y="17083"/>
                      <a:pt x="4122" y="17083"/>
                    </a:cubicBezTo>
                    <a:cubicBezTo>
                      <a:pt x="4558" y="17083"/>
                      <a:pt x="4970" y="17048"/>
                      <a:pt x="5316" y="16991"/>
                    </a:cubicBezTo>
                    <a:cubicBezTo>
                      <a:pt x="5448" y="16969"/>
                      <a:pt x="5572" y="16959"/>
                      <a:pt x="5689" y="16959"/>
                    </a:cubicBezTo>
                    <a:cubicBezTo>
                      <a:pt x="6333" y="16959"/>
                      <a:pt x="6752" y="17264"/>
                      <a:pt x="7016" y="17594"/>
                    </a:cubicBezTo>
                    <a:lnTo>
                      <a:pt x="4010" y="18756"/>
                    </a:lnTo>
                    <a:lnTo>
                      <a:pt x="14398" y="31187"/>
                    </a:lnTo>
                    <a:lnTo>
                      <a:pt x="31209" y="19081"/>
                    </a:lnTo>
                    <a:lnTo>
                      <a:pt x="28439" y="17178"/>
                    </a:lnTo>
                    <a:cubicBezTo>
                      <a:pt x="29700" y="16915"/>
                      <a:pt x="31049" y="16217"/>
                      <a:pt x="30799" y="14907"/>
                    </a:cubicBezTo>
                    <a:cubicBezTo>
                      <a:pt x="30646" y="14106"/>
                      <a:pt x="30211" y="13888"/>
                      <a:pt x="29783" y="13888"/>
                    </a:cubicBezTo>
                    <a:cubicBezTo>
                      <a:pt x="29273" y="13888"/>
                      <a:pt x="28773" y="14197"/>
                      <a:pt x="28773" y="14197"/>
                    </a:cubicBezTo>
                    <a:cubicBezTo>
                      <a:pt x="28773" y="14197"/>
                      <a:pt x="30407" y="12398"/>
                      <a:pt x="29808" y="12219"/>
                    </a:cubicBezTo>
                    <a:cubicBezTo>
                      <a:pt x="29650" y="12172"/>
                      <a:pt x="29499" y="12155"/>
                      <a:pt x="29361" y="12155"/>
                    </a:cubicBezTo>
                    <a:cubicBezTo>
                      <a:pt x="28979" y="12155"/>
                      <a:pt x="28707" y="12288"/>
                      <a:pt x="28707" y="12288"/>
                    </a:cubicBezTo>
                    <a:cubicBezTo>
                      <a:pt x="28707" y="12288"/>
                      <a:pt x="30185" y="9413"/>
                      <a:pt x="29146" y="8770"/>
                    </a:cubicBezTo>
                    <a:cubicBezTo>
                      <a:pt x="29028" y="8697"/>
                      <a:pt x="28916" y="8665"/>
                      <a:pt x="28811" y="8665"/>
                    </a:cubicBezTo>
                    <a:cubicBezTo>
                      <a:pt x="27996" y="8665"/>
                      <a:pt x="27588" y="10622"/>
                      <a:pt x="27588" y="10622"/>
                    </a:cubicBezTo>
                    <a:cubicBezTo>
                      <a:pt x="27588" y="10622"/>
                      <a:pt x="27406" y="10291"/>
                      <a:pt x="27127" y="10291"/>
                    </a:cubicBezTo>
                    <a:cubicBezTo>
                      <a:pt x="27053" y="10291"/>
                      <a:pt x="26973" y="10314"/>
                      <a:pt x="26888" y="10372"/>
                    </a:cubicBezTo>
                    <a:cubicBezTo>
                      <a:pt x="26478" y="10650"/>
                      <a:pt x="27461" y="11781"/>
                      <a:pt x="27491" y="13331"/>
                    </a:cubicBezTo>
                    <a:cubicBezTo>
                      <a:pt x="27500" y="13773"/>
                      <a:pt x="27470" y="13928"/>
                      <a:pt x="27405" y="13928"/>
                    </a:cubicBezTo>
                    <a:cubicBezTo>
                      <a:pt x="27255" y="13928"/>
                      <a:pt x="26916" y="13094"/>
                      <a:pt x="26436" y="13094"/>
                    </a:cubicBezTo>
                    <a:cubicBezTo>
                      <a:pt x="26398" y="13094"/>
                      <a:pt x="26359" y="13100"/>
                      <a:pt x="26319" y="13111"/>
                    </a:cubicBezTo>
                    <a:cubicBezTo>
                      <a:pt x="25616" y="13314"/>
                      <a:pt x="26551" y="15639"/>
                      <a:pt x="26694" y="15986"/>
                    </a:cubicBezTo>
                    <a:lnTo>
                      <a:pt x="26689" y="15982"/>
                    </a:lnTo>
                    <a:cubicBezTo>
                      <a:pt x="26627" y="15870"/>
                      <a:pt x="26455" y="15594"/>
                      <a:pt x="26208" y="15594"/>
                    </a:cubicBezTo>
                    <a:cubicBezTo>
                      <a:pt x="26184" y="15594"/>
                      <a:pt x="26159" y="15597"/>
                      <a:pt x="26133" y="15603"/>
                    </a:cubicBezTo>
                    <a:lnTo>
                      <a:pt x="24900" y="14758"/>
                    </a:lnTo>
                    <a:lnTo>
                      <a:pt x="24900" y="14758"/>
                    </a:lnTo>
                    <a:cubicBezTo>
                      <a:pt x="25098" y="14807"/>
                      <a:pt x="25290" y="14837"/>
                      <a:pt x="25470" y="14837"/>
                    </a:cubicBezTo>
                    <a:cubicBezTo>
                      <a:pt x="25497" y="14837"/>
                      <a:pt x="25523" y="14837"/>
                      <a:pt x="25549" y="14835"/>
                    </a:cubicBezTo>
                    <a:cubicBezTo>
                      <a:pt x="26629" y="14779"/>
                      <a:pt x="24980" y="11680"/>
                      <a:pt x="24980" y="11680"/>
                    </a:cubicBezTo>
                    <a:lnTo>
                      <a:pt x="24980" y="11680"/>
                    </a:lnTo>
                    <a:cubicBezTo>
                      <a:pt x="24980" y="11680"/>
                      <a:pt x="24985" y="11680"/>
                      <a:pt x="24993" y="11680"/>
                    </a:cubicBezTo>
                    <a:cubicBezTo>
                      <a:pt x="25052" y="11680"/>
                      <a:pt x="25301" y="11674"/>
                      <a:pt x="25528" y="11568"/>
                    </a:cubicBezTo>
                    <a:cubicBezTo>
                      <a:pt x="25586" y="11564"/>
                      <a:pt x="25622" y="11559"/>
                      <a:pt x="25625" y="11559"/>
                    </a:cubicBezTo>
                    <a:lnTo>
                      <a:pt x="25618" y="11518"/>
                    </a:lnTo>
                    <a:cubicBezTo>
                      <a:pt x="25765" y="11428"/>
                      <a:pt x="25888" y="11281"/>
                      <a:pt x="25918" y="11055"/>
                    </a:cubicBezTo>
                    <a:cubicBezTo>
                      <a:pt x="25967" y="10702"/>
                      <a:pt x="25668" y="10475"/>
                      <a:pt x="25241" y="10421"/>
                    </a:cubicBezTo>
                    <a:cubicBezTo>
                      <a:pt x="25230" y="10404"/>
                      <a:pt x="25226" y="10393"/>
                      <a:pt x="25224" y="10393"/>
                    </a:cubicBezTo>
                    <a:lnTo>
                      <a:pt x="25187" y="10417"/>
                    </a:lnTo>
                    <a:cubicBezTo>
                      <a:pt x="25135" y="10412"/>
                      <a:pt x="25082" y="10409"/>
                      <a:pt x="25028" y="10409"/>
                    </a:cubicBezTo>
                    <a:cubicBezTo>
                      <a:pt x="24901" y="10409"/>
                      <a:pt x="24768" y="10424"/>
                      <a:pt x="24631" y="10454"/>
                    </a:cubicBezTo>
                    <a:cubicBezTo>
                      <a:pt x="24829" y="9628"/>
                      <a:pt x="25323" y="7387"/>
                      <a:pt x="24825" y="7305"/>
                    </a:cubicBezTo>
                    <a:cubicBezTo>
                      <a:pt x="24815" y="7303"/>
                      <a:pt x="24805" y="7303"/>
                      <a:pt x="24796" y="7303"/>
                    </a:cubicBezTo>
                    <a:cubicBezTo>
                      <a:pt x="24210" y="7303"/>
                      <a:pt x="24129" y="10234"/>
                      <a:pt x="24129" y="10234"/>
                    </a:cubicBezTo>
                    <a:cubicBezTo>
                      <a:pt x="24129" y="10234"/>
                      <a:pt x="23770" y="7676"/>
                      <a:pt x="23351" y="7676"/>
                    </a:cubicBezTo>
                    <a:cubicBezTo>
                      <a:pt x="23345" y="7676"/>
                      <a:pt x="23339" y="7677"/>
                      <a:pt x="23334" y="7678"/>
                    </a:cubicBezTo>
                    <a:cubicBezTo>
                      <a:pt x="23006" y="7732"/>
                      <a:pt x="23500" y="9542"/>
                      <a:pt x="23739" y="10363"/>
                    </a:cubicBezTo>
                    <a:cubicBezTo>
                      <a:pt x="23711" y="10362"/>
                      <a:pt x="23684" y="10361"/>
                      <a:pt x="23656" y="10361"/>
                    </a:cubicBezTo>
                    <a:cubicBezTo>
                      <a:pt x="23325" y="10361"/>
                      <a:pt x="23045" y="10486"/>
                      <a:pt x="23019" y="10831"/>
                    </a:cubicBezTo>
                    <a:cubicBezTo>
                      <a:pt x="22963" y="11656"/>
                      <a:pt x="24637" y="11768"/>
                      <a:pt x="24637" y="11768"/>
                    </a:cubicBezTo>
                    <a:lnTo>
                      <a:pt x="25237" y="14413"/>
                    </a:lnTo>
                    <a:lnTo>
                      <a:pt x="23834" y="14027"/>
                    </a:lnTo>
                    <a:lnTo>
                      <a:pt x="22364" y="13019"/>
                    </a:lnTo>
                    <a:lnTo>
                      <a:pt x="21290" y="7016"/>
                    </a:lnTo>
                    <a:lnTo>
                      <a:pt x="21510" y="6979"/>
                    </a:lnTo>
                    <a:lnTo>
                      <a:pt x="21355" y="5686"/>
                    </a:lnTo>
                    <a:lnTo>
                      <a:pt x="21075" y="5813"/>
                    </a:lnTo>
                    <a:lnTo>
                      <a:pt x="2003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5" name="Google Shape;1815;p37"/>
            <p:cNvSpPr/>
            <p:nvPr/>
          </p:nvSpPr>
          <p:spPr>
            <a:xfrm>
              <a:off x="3610939" y="4535384"/>
              <a:ext cx="119718" cy="75572"/>
            </a:xfrm>
            <a:custGeom>
              <a:avLst/>
              <a:gdLst/>
              <a:ahLst/>
              <a:cxnLst/>
              <a:rect l="l" t="t" r="r" b="b"/>
              <a:pathLst>
                <a:path w="2069" h="1306" extrusionOk="0">
                  <a:moveTo>
                    <a:pt x="1183" y="0"/>
                  </a:moveTo>
                  <a:cubicBezTo>
                    <a:pt x="1122" y="0"/>
                    <a:pt x="1059" y="5"/>
                    <a:pt x="994" y="15"/>
                  </a:cubicBezTo>
                  <a:cubicBezTo>
                    <a:pt x="384" y="112"/>
                    <a:pt x="1" y="627"/>
                    <a:pt x="72" y="1235"/>
                  </a:cubicBezTo>
                  <a:cubicBezTo>
                    <a:pt x="76" y="1284"/>
                    <a:pt x="119" y="1305"/>
                    <a:pt x="172" y="1305"/>
                  </a:cubicBezTo>
                  <a:cubicBezTo>
                    <a:pt x="260" y="1305"/>
                    <a:pt x="373" y="1246"/>
                    <a:pt x="365" y="1158"/>
                  </a:cubicBezTo>
                  <a:cubicBezTo>
                    <a:pt x="313" y="709"/>
                    <a:pt x="553" y="289"/>
                    <a:pt x="1020" y="218"/>
                  </a:cubicBezTo>
                  <a:cubicBezTo>
                    <a:pt x="1060" y="212"/>
                    <a:pt x="1099" y="209"/>
                    <a:pt x="1136" y="209"/>
                  </a:cubicBezTo>
                  <a:cubicBezTo>
                    <a:pt x="1517" y="209"/>
                    <a:pt x="1764" y="525"/>
                    <a:pt x="1768" y="910"/>
                  </a:cubicBezTo>
                  <a:cubicBezTo>
                    <a:pt x="1769" y="977"/>
                    <a:pt x="1827" y="1005"/>
                    <a:pt x="1892" y="1005"/>
                  </a:cubicBezTo>
                  <a:cubicBezTo>
                    <a:pt x="1975" y="1005"/>
                    <a:pt x="2069" y="959"/>
                    <a:pt x="2068" y="886"/>
                  </a:cubicBezTo>
                  <a:cubicBezTo>
                    <a:pt x="2060" y="340"/>
                    <a:pt x="1687" y="0"/>
                    <a:pt x="1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7"/>
            <p:cNvSpPr/>
            <p:nvPr/>
          </p:nvSpPr>
          <p:spPr>
            <a:xfrm>
              <a:off x="3662727" y="4556735"/>
              <a:ext cx="46695" cy="32462"/>
            </a:xfrm>
            <a:custGeom>
              <a:avLst/>
              <a:gdLst/>
              <a:ahLst/>
              <a:cxnLst/>
              <a:rect l="l" t="t" r="r" b="b"/>
              <a:pathLst>
                <a:path w="807" h="561" extrusionOk="0">
                  <a:moveTo>
                    <a:pt x="220" y="1"/>
                  </a:moveTo>
                  <a:cubicBezTo>
                    <a:pt x="150" y="1"/>
                    <a:pt x="94" y="22"/>
                    <a:pt x="65" y="67"/>
                  </a:cubicBezTo>
                  <a:cubicBezTo>
                    <a:pt x="0" y="166"/>
                    <a:pt x="104" y="345"/>
                    <a:pt x="289" y="463"/>
                  </a:cubicBezTo>
                  <a:cubicBezTo>
                    <a:pt x="392" y="527"/>
                    <a:pt x="502" y="560"/>
                    <a:pt x="589" y="560"/>
                  </a:cubicBezTo>
                  <a:cubicBezTo>
                    <a:pt x="659" y="560"/>
                    <a:pt x="714" y="539"/>
                    <a:pt x="742" y="496"/>
                  </a:cubicBezTo>
                  <a:cubicBezTo>
                    <a:pt x="806" y="394"/>
                    <a:pt x="707" y="220"/>
                    <a:pt x="517" y="99"/>
                  </a:cubicBezTo>
                  <a:cubicBezTo>
                    <a:pt x="415" y="34"/>
                    <a:pt x="307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7" name="Google Shape;1817;p37"/>
            <p:cNvGrpSpPr/>
            <p:nvPr/>
          </p:nvGrpSpPr>
          <p:grpSpPr>
            <a:xfrm>
              <a:off x="2756929" y="2403156"/>
              <a:ext cx="2309549" cy="2449574"/>
              <a:chOff x="2756929" y="2403156"/>
              <a:chExt cx="2309549" cy="2449574"/>
            </a:xfrm>
          </p:grpSpPr>
          <p:sp>
            <p:nvSpPr>
              <p:cNvPr id="1818" name="Google Shape;1818;p37"/>
              <p:cNvSpPr/>
              <p:nvPr/>
            </p:nvSpPr>
            <p:spPr>
              <a:xfrm>
                <a:off x="4014423" y="2403156"/>
                <a:ext cx="1052056" cy="904372"/>
              </a:xfrm>
              <a:custGeom>
                <a:avLst/>
                <a:gdLst/>
                <a:ahLst/>
                <a:cxnLst/>
                <a:rect l="l" t="t" r="r" b="b"/>
                <a:pathLst>
                  <a:path w="18182" h="15629" extrusionOk="0">
                    <a:moveTo>
                      <a:pt x="4852" y="1"/>
                    </a:moveTo>
                    <a:cubicBezTo>
                      <a:pt x="4270" y="2757"/>
                      <a:pt x="2711" y="6048"/>
                      <a:pt x="0" y="6380"/>
                    </a:cubicBezTo>
                    <a:cubicBezTo>
                      <a:pt x="356" y="6988"/>
                      <a:pt x="528" y="7887"/>
                      <a:pt x="552" y="8258"/>
                    </a:cubicBezTo>
                    <a:cubicBezTo>
                      <a:pt x="642" y="9307"/>
                      <a:pt x="476" y="10342"/>
                      <a:pt x="30" y="11225"/>
                    </a:cubicBezTo>
                    <a:cubicBezTo>
                      <a:pt x="750" y="11415"/>
                      <a:pt x="1446" y="11973"/>
                      <a:pt x="1925" y="12449"/>
                    </a:cubicBezTo>
                    <a:cubicBezTo>
                      <a:pt x="2511" y="13057"/>
                      <a:pt x="2748" y="13833"/>
                      <a:pt x="2724" y="14611"/>
                    </a:cubicBezTo>
                    <a:cubicBezTo>
                      <a:pt x="3173" y="14367"/>
                      <a:pt x="3709" y="14259"/>
                      <a:pt x="4275" y="14259"/>
                    </a:cubicBezTo>
                    <a:cubicBezTo>
                      <a:pt x="5574" y="14259"/>
                      <a:pt x="7032" y="14828"/>
                      <a:pt x="7955" y="15629"/>
                    </a:cubicBezTo>
                    <a:cubicBezTo>
                      <a:pt x="8843" y="14979"/>
                      <a:pt x="9985" y="14634"/>
                      <a:pt x="11120" y="14634"/>
                    </a:cubicBezTo>
                    <a:cubicBezTo>
                      <a:pt x="11678" y="14634"/>
                      <a:pt x="12235" y="14717"/>
                      <a:pt x="12759" y="14889"/>
                    </a:cubicBezTo>
                    <a:cubicBezTo>
                      <a:pt x="13156" y="14034"/>
                      <a:pt x="13958" y="13243"/>
                      <a:pt x="14626" y="12881"/>
                    </a:cubicBezTo>
                    <a:cubicBezTo>
                      <a:pt x="15158" y="12577"/>
                      <a:pt x="15977" y="12286"/>
                      <a:pt x="16824" y="12131"/>
                    </a:cubicBezTo>
                    <a:cubicBezTo>
                      <a:pt x="16725" y="11585"/>
                      <a:pt x="16746" y="10960"/>
                      <a:pt x="16742" y="10732"/>
                    </a:cubicBezTo>
                    <a:cubicBezTo>
                      <a:pt x="16830" y="9182"/>
                      <a:pt x="17270" y="7363"/>
                      <a:pt x="18182" y="6010"/>
                    </a:cubicBezTo>
                    <a:cubicBezTo>
                      <a:pt x="17307" y="5725"/>
                      <a:pt x="16550" y="5201"/>
                      <a:pt x="16074" y="4266"/>
                    </a:cubicBezTo>
                    <a:cubicBezTo>
                      <a:pt x="15817" y="3770"/>
                      <a:pt x="15628" y="3042"/>
                      <a:pt x="15645" y="2356"/>
                    </a:cubicBezTo>
                    <a:cubicBezTo>
                      <a:pt x="14740" y="2303"/>
                      <a:pt x="13856" y="2081"/>
                      <a:pt x="13057" y="1598"/>
                    </a:cubicBezTo>
                    <a:cubicBezTo>
                      <a:pt x="12537" y="1302"/>
                      <a:pt x="12029" y="893"/>
                      <a:pt x="11738" y="384"/>
                    </a:cubicBezTo>
                    <a:cubicBezTo>
                      <a:pt x="10672" y="842"/>
                      <a:pt x="9532" y="1129"/>
                      <a:pt x="8396" y="1129"/>
                    </a:cubicBezTo>
                    <a:cubicBezTo>
                      <a:pt x="7922" y="1129"/>
                      <a:pt x="7448" y="1079"/>
                      <a:pt x="6981" y="971"/>
                    </a:cubicBezTo>
                    <a:cubicBezTo>
                      <a:pt x="6423" y="843"/>
                      <a:pt x="5483" y="503"/>
                      <a:pt x="48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7"/>
              <p:cNvSpPr/>
              <p:nvPr/>
            </p:nvSpPr>
            <p:spPr>
              <a:xfrm>
                <a:off x="4133969" y="2563613"/>
                <a:ext cx="774027" cy="607467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0498" extrusionOk="0">
                    <a:moveTo>
                      <a:pt x="7368" y="0"/>
                    </a:moveTo>
                    <a:cubicBezTo>
                      <a:pt x="6552" y="0"/>
                      <a:pt x="5703" y="150"/>
                      <a:pt x="4870" y="467"/>
                    </a:cubicBezTo>
                    <a:cubicBezTo>
                      <a:pt x="1729" y="1659"/>
                      <a:pt x="1" y="4769"/>
                      <a:pt x="1005" y="7409"/>
                    </a:cubicBezTo>
                    <a:cubicBezTo>
                      <a:pt x="1743" y="9350"/>
                      <a:pt x="3751" y="10497"/>
                      <a:pt x="6008" y="10497"/>
                    </a:cubicBezTo>
                    <a:cubicBezTo>
                      <a:pt x="6825" y="10497"/>
                      <a:pt x="7674" y="10347"/>
                      <a:pt x="8508" y="10030"/>
                    </a:cubicBezTo>
                    <a:cubicBezTo>
                      <a:pt x="11648" y="8836"/>
                      <a:pt x="13376" y="5728"/>
                      <a:pt x="12372" y="3088"/>
                    </a:cubicBezTo>
                    <a:cubicBezTo>
                      <a:pt x="11634" y="1149"/>
                      <a:pt x="9626" y="0"/>
                      <a:pt x="73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7"/>
              <p:cNvSpPr/>
              <p:nvPr/>
            </p:nvSpPr>
            <p:spPr>
              <a:xfrm>
                <a:off x="2988789" y="3750807"/>
                <a:ext cx="1573744" cy="1101923"/>
              </a:xfrm>
              <a:custGeom>
                <a:avLst/>
                <a:gdLst/>
                <a:ahLst/>
                <a:cxnLst/>
                <a:rect l="l" t="t" r="r" b="b"/>
                <a:pathLst>
                  <a:path w="27198" h="19043" extrusionOk="0">
                    <a:moveTo>
                      <a:pt x="17096" y="0"/>
                    </a:moveTo>
                    <a:lnTo>
                      <a:pt x="0" y="6611"/>
                    </a:lnTo>
                    <a:lnTo>
                      <a:pt x="10389" y="19042"/>
                    </a:lnTo>
                    <a:lnTo>
                      <a:pt x="27197" y="6936"/>
                    </a:lnTo>
                    <a:lnTo>
                      <a:pt x="170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7"/>
              <p:cNvSpPr/>
              <p:nvPr/>
            </p:nvSpPr>
            <p:spPr>
              <a:xfrm>
                <a:off x="3205026" y="3840496"/>
                <a:ext cx="1179932" cy="882383"/>
              </a:xfrm>
              <a:custGeom>
                <a:avLst/>
                <a:gdLst/>
                <a:ahLst/>
                <a:cxnLst/>
                <a:rect l="l" t="t" r="r" b="b"/>
                <a:pathLst>
                  <a:path w="20392" h="15249" extrusionOk="0">
                    <a:moveTo>
                      <a:pt x="14281" y="0"/>
                    </a:moveTo>
                    <a:lnTo>
                      <a:pt x="0" y="5643"/>
                    </a:lnTo>
                    <a:lnTo>
                      <a:pt x="7378" y="15249"/>
                    </a:lnTo>
                    <a:lnTo>
                      <a:pt x="20391" y="6166"/>
                    </a:lnTo>
                    <a:lnTo>
                      <a:pt x="142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7"/>
              <p:cNvSpPr/>
              <p:nvPr/>
            </p:nvSpPr>
            <p:spPr>
              <a:xfrm>
                <a:off x="3199934" y="3840496"/>
                <a:ext cx="1185024" cy="381041"/>
              </a:xfrm>
              <a:custGeom>
                <a:avLst/>
                <a:gdLst/>
                <a:ahLst/>
                <a:cxnLst/>
                <a:rect l="l" t="t" r="r" b="b"/>
                <a:pathLst>
                  <a:path w="20480" h="6585" extrusionOk="0">
                    <a:moveTo>
                      <a:pt x="14548" y="0"/>
                    </a:moveTo>
                    <a:lnTo>
                      <a:pt x="0" y="5574"/>
                    </a:lnTo>
                    <a:lnTo>
                      <a:pt x="610" y="6324"/>
                    </a:lnTo>
                    <a:lnTo>
                      <a:pt x="14356" y="621"/>
                    </a:lnTo>
                    <a:lnTo>
                      <a:pt x="19882" y="6584"/>
                    </a:lnTo>
                    <a:lnTo>
                      <a:pt x="20479" y="6166"/>
                    </a:lnTo>
                    <a:lnTo>
                      <a:pt x="145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7"/>
              <p:cNvSpPr/>
              <p:nvPr/>
            </p:nvSpPr>
            <p:spPr>
              <a:xfrm>
                <a:off x="3451988" y="4012352"/>
                <a:ext cx="616467" cy="220639"/>
              </a:xfrm>
              <a:custGeom>
                <a:avLst/>
                <a:gdLst/>
                <a:ahLst/>
                <a:cxnLst/>
                <a:rect l="l" t="t" r="r" b="b"/>
                <a:pathLst>
                  <a:path w="10654" h="3813" extrusionOk="0">
                    <a:moveTo>
                      <a:pt x="10526" y="0"/>
                    </a:moveTo>
                    <a:cubicBezTo>
                      <a:pt x="10405" y="0"/>
                      <a:pt x="10213" y="40"/>
                      <a:pt x="10160" y="91"/>
                    </a:cubicBezTo>
                    <a:cubicBezTo>
                      <a:pt x="8120" y="2085"/>
                      <a:pt x="5475" y="3590"/>
                      <a:pt x="2654" y="3590"/>
                    </a:cubicBezTo>
                    <a:cubicBezTo>
                      <a:pt x="1960" y="3590"/>
                      <a:pt x="1256" y="3499"/>
                      <a:pt x="547" y="3302"/>
                    </a:cubicBezTo>
                    <a:cubicBezTo>
                      <a:pt x="539" y="3300"/>
                      <a:pt x="528" y="3299"/>
                      <a:pt x="516" y="3299"/>
                    </a:cubicBezTo>
                    <a:cubicBezTo>
                      <a:pt x="368" y="3299"/>
                      <a:pt x="0" y="3464"/>
                      <a:pt x="142" y="3502"/>
                    </a:cubicBezTo>
                    <a:cubicBezTo>
                      <a:pt x="906" y="3715"/>
                      <a:pt x="1670" y="3813"/>
                      <a:pt x="2427" y="3813"/>
                    </a:cubicBezTo>
                    <a:cubicBezTo>
                      <a:pt x="5488" y="3813"/>
                      <a:pt x="8415" y="2207"/>
                      <a:pt x="10610" y="60"/>
                    </a:cubicBezTo>
                    <a:cubicBezTo>
                      <a:pt x="10654" y="18"/>
                      <a:pt x="10606" y="0"/>
                      <a:pt x="105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37"/>
              <p:cNvSpPr/>
              <p:nvPr/>
            </p:nvSpPr>
            <p:spPr>
              <a:xfrm>
                <a:off x="3428322" y="4022999"/>
                <a:ext cx="715759" cy="312008"/>
              </a:xfrm>
              <a:custGeom>
                <a:avLst/>
                <a:gdLst/>
                <a:ahLst/>
                <a:cxnLst/>
                <a:rect l="l" t="t" r="r" b="b"/>
                <a:pathLst>
                  <a:path w="12370" h="5392" extrusionOk="0">
                    <a:moveTo>
                      <a:pt x="12055" y="0"/>
                    </a:moveTo>
                    <a:cubicBezTo>
                      <a:pt x="11966" y="0"/>
                      <a:pt x="11873" y="29"/>
                      <a:pt x="11819" y="92"/>
                    </a:cubicBezTo>
                    <a:cubicBezTo>
                      <a:pt x="10560" y="1562"/>
                      <a:pt x="9161" y="2879"/>
                      <a:pt x="7463" y="3818"/>
                    </a:cubicBezTo>
                    <a:cubicBezTo>
                      <a:pt x="6338" y="4441"/>
                      <a:pt x="4610" y="5037"/>
                      <a:pt x="3037" y="5037"/>
                    </a:cubicBezTo>
                    <a:cubicBezTo>
                      <a:pt x="2104" y="5037"/>
                      <a:pt x="1224" y="4827"/>
                      <a:pt x="558" y="4288"/>
                    </a:cubicBezTo>
                    <a:cubicBezTo>
                      <a:pt x="520" y="4258"/>
                      <a:pt x="472" y="4245"/>
                      <a:pt x="422" y="4245"/>
                    </a:cubicBezTo>
                    <a:cubicBezTo>
                      <a:pt x="229" y="4245"/>
                      <a:pt x="1" y="4437"/>
                      <a:pt x="180" y="4584"/>
                    </a:cubicBezTo>
                    <a:cubicBezTo>
                      <a:pt x="909" y="5171"/>
                      <a:pt x="1902" y="5392"/>
                      <a:pt x="2936" y="5392"/>
                    </a:cubicBezTo>
                    <a:cubicBezTo>
                      <a:pt x="4230" y="5392"/>
                      <a:pt x="5588" y="5046"/>
                      <a:pt x="6573" y="4644"/>
                    </a:cubicBezTo>
                    <a:cubicBezTo>
                      <a:pt x="8845" y="3713"/>
                      <a:pt x="10657" y="2096"/>
                      <a:pt x="12237" y="251"/>
                    </a:cubicBezTo>
                    <a:cubicBezTo>
                      <a:pt x="12369" y="97"/>
                      <a:pt x="12219" y="0"/>
                      <a:pt x="120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7"/>
              <p:cNvSpPr/>
              <p:nvPr/>
            </p:nvSpPr>
            <p:spPr>
              <a:xfrm>
                <a:off x="3474960" y="4146307"/>
                <a:ext cx="683009" cy="365880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6323" extrusionOk="0">
                    <a:moveTo>
                      <a:pt x="11593" y="0"/>
                    </a:moveTo>
                    <a:cubicBezTo>
                      <a:pt x="11472" y="0"/>
                      <a:pt x="11321" y="44"/>
                      <a:pt x="11271" y="116"/>
                    </a:cubicBezTo>
                    <a:cubicBezTo>
                      <a:pt x="9130" y="3280"/>
                      <a:pt x="6280" y="5995"/>
                      <a:pt x="2515" y="5995"/>
                    </a:cubicBezTo>
                    <a:cubicBezTo>
                      <a:pt x="1892" y="5995"/>
                      <a:pt x="1243" y="5920"/>
                      <a:pt x="568" y="5761"/>
                    </a:cubicBezTo>
                    <a:cubicBezTo>
                      <a:pt x="556" y="5758"/>
                      <a:pt x="542" y="5757"/>
                      <a:pt x="527" y="5757"/>
                    </a:cubicBezTo>
                    <a:cubicBezTo>
                      <a:pt x="334" y="5757"/>
                      <a:pt x="1" y="5988"/>
                      <a:pt x="269" y="6052"/>
                    </a:cubicBezTo>
                    <a:cubicBezTo>
                      <a:pt x="1031" y="6232"/>
                      <a:pt x="1770" y="6323"/>
                      <a:pt x="2492" y="6323"/>
                    </a:cubicBezTo>
                    <a:cubicBezTo>
                      <a:pt x="4025" y="6323"/>
                      <a:pt x="5482" y="5913"/>
                      <a:pt x="6937" y="5080"/>
                    </a:cubicBezTo>
                    <a:cubicBezTo>
                      <a:pt x="8946" y="3927"/>
                      <a:pt x="10455" y="2032"/>
                      <a:pt x="11735" y="144"/>
                    </a:cubicBezTo>
                    <a:cubicBezTo>
                      <a:pt x="11804" y="43"/>
                      <a:pt x="11713" y="0"/>
                      <a:pt x="11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7"/>
              <p:cNvSpPr/>
              <p:nvPr/>
            </p:nvSpPr>
            <p:spPr>
              <a:xfrm>
                <a:off x="3578651" y="4412076"/>
                <a:ext cx="91886" cy="5786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000" extrusionOk="0">
                    <a:moveTo>
                      <a:pt x="909" y="1"/>
                    </a:moveTo>
                    <a:cubicBezTo>
                      <a:pt x="862" y="1"/>
                      <a:pt x="813" y="5"/>
                      <a:pt x="764" y="13"/>
                    </a:cubicBezTo>
                    <a:cubicBezTo>
                      <a:pt x="296" y="88"/>
                      <a:pt x="1" y="480"/>
                      <a:pt x="54" y="948"/>
                    </a:cubicBezTo>
                    <a:cubicBezTo>
                      <a:pt x="58" y="984"/>
                      <a:pt x="92" y="1000"/>
                      <a:pt x="131" y="1000"/>
                    </a:cubicBezTo>
                    <a:cubicBezTo>
                      <a:pt x="201" y="1000"/>
                      <a:pt x="290" y="953"/>
                      <a:pt x="281" y="886"/>
                    </a:cubicBezTo>
                    <a:cubicBezTo>
                      <a:pt x="242" y="543"/>
                      <a:pt x="427" y="220"/>
                      <a:pt x="783" y="166"/>
                    </a:cubicBezTo>
                    <a:cubicBezTo>
                      <a:pt x="813" y="161"/>
                      <a:pt x="843" y="159"/>
                      <a:pt x="871" y="159"/>
                    </a:cubicBezTo>
                    <a:cubicBezTo>
                      <a:pt x="1164" y="159"/>
                      <a:pt x="1352" y="401"/>
                      <a:pt x="1356" y="696"/>
                    </a:cubicBezTo>
                    <a:cubicBezTo>
                      <a:pt x="1357" y="747"/>
                      <a:pt x="1403" y="769"/>
                      <a:pt x="1453" y="769"/>
                    </a:cubicBezTo>
                    <a:cubicBezTo>
                      <a:pt x="1516" y="769"/>
                      <a:pt x="1587" y="734"/>
                      <a:pt x="1585" y="679"/>
                    </a:cubicBezTo>
                    <a:cubicBezTo>
                      <a:pt x="1581" y="260"/>
                      <a:pt x="1293" y="1"/>
                      <a:pt x="9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7"/>
              <p:cNvSpPr/>
              <p:nvPr/>
            </p:nvSpPr>
            <p:spPr>
              <a:xfrm>
                <a:off x="3618462" y="4428220"/>
                <a:ext cx="35701" cy="2505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33" extrusionOk="0">
                    <a:moveTo>
                      <a:pt x="166" y="1"/>
                    </a:moveTo>
                    <a:cubicBezTo>
                      <a:pt x="113" y="1"/>
                      <a:pt x="71" y="17"/>
                      <a:pt x="50" y="50"/>
                    </a:cubicBezTo>
                    <a:cubicBezTo>
                      <a:pt x="0" y="130"/>
                      <a:pt x="78" y="264"/>
                      <a:pt x="222" y="357"/>
                    </a:cubicBezTo>
                    <a:cubicBezTo>
                      <a:pt x="301" y="407"/>
                      <a:pt x="384" y="432"/>
                      <a:pt x="451" y="432"/>
                    </a:cubicBezTo>
                    <a:cubicBezTo>
                      <a:pt x="504" y="432"/>
                      <a:pt x="547" y="416"/>
                      <a:pt x="569" y="382"/>
                    </a:cubicBezTo>
                    <a:cubicBezTo>
                      <a:pt x="617" y="305"/>
                      <a:pt x="541" y="169"/>
                      <a:pt x="397" y="78"/>
                    </a:cubicBezTo>
                    <a:cubicBezTo>
                      <a:pt x="316" y="27"/>
                      <a:pt x="232" y="1"/>
                      <a:pt x="1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7"/>
              <p:cNvSpPr/>
              <p:nvPr/>
            </p:nvSpPr>
            <p:spPr>
              <a:xfrm>
                <a:off x="4106657" y="4230499"/>
                <a:ext cx="91828" cy="57923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001" extrusionOk="0">
                    <a:moveTo>
                      <a:pt x="910" y="1"/>
                    </a:moveTo>
                    <a:cubicBezTo>
                      <a:pt x="862" y="1"/>
                      <a:pt x="814" y="5"/>
                      <a:pt x="764" y="13"/>
                    </a:cubicBezTo>
                    <a:cubicBezTo>
                      <a:pt x="294" y="88"/>
                      <a:pt x="1" y="480"/>
                      <a:pt x="55" y="946"/>
                    </a:cubicBezTo>
                    <a:cubicBezTo>
                      <a:pt x="59" y="984"/>
                      <a:pt x="93" y="1001"/>
                      <a:pt x="134" y="1001"/>
                    </a:cubicBezTo>
                    <a:cubicBezTo>
                      <a:pt x="202" y="1001"/>
                      <a:pt x="289" y="954"/>
                      <a:pt x="281" y="888"/>
                    </a:cubicBezTo>
                    <a:cubicBezTo>
                      <a:pt x="240" y="545"/>
                      <a:pt x="423" y="222"/>
                      <a:pt x="783" y="166"/>
                    </a:cubicBezTo>
                    <a:cubicBezTo>
                      <a:pt x="814" y="161"/>
                      <a:pt x="843" y="159"/>
                      <a:pt x="871" y="159"/>
                    </a:cubicBezTo>
                    <a:cubicBezTo>
                      <a:pt x="1162" y="159"/>
                      <a:pt x="1351" y="401"/>
                      <a:pt x="1357" y="696"/>
                    </a:cubicBezTo>
                    <a:cubicBezTo>
                      <a:pt x="1358" y="747"/>
                      <a:pt x="1402" y="769"/>
                      <a:pt x="1452" y="769"/>
                    </a:cubicBezTo>
                    <a:cubicBezTo>
                      <a:pt x="1515" y="769"/>
                      <a:pt x="1586" y="733"/>
                      <a:pt x="1585" y="676"/>
                    </a:cubicBezTo>
                    <a:cubicBezTo>
                      <a:pt x="1581" y="260"/>
                      <a:pt x="1294" y="1"/>
                      <a:pt x="9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7"/>
              <p:cNvSpPr/>
              <p:nvPr/>
            </p:nvSpPr>
            <p:spPr>
              <a:xfrm>
                <a:off x="4146468" y="4246758"/>
                <a:ext cx="35875" cy="2494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431" extrusionOk="0">
                    <a:moveTo>
                      <a:pt x="166" y="1"/>
                    </a:moveTo>
                    <a:cubicBezTo>
                      <a:pt x="112" y="1"/>
                      <a:pt x="70" y="17"/>
                      <a:pt x="48" y="51"/>
                    </a:cubicBezTo>
                    <a:cubicBezTo>
                      <a:pt x="0" y="130"/>
                      <a:pt x="78" y="264"/>
                      <a:pt x="220" y="357"/>
                    </a:cubicBezTo>
                    <a:cubicBezTo>
                      <a:pt x="300" y="405"/>
                      <a:pt x="383" y="431"/>
                      <a:pt x="450" y="431"/>
                    </a:cubicBezTo>
                    <a:cubicBezTo>
                      <a:pt x="504" y="431"/>
                      <a:pt x="547" y="414"/>
                      <a:pt x="569" y="380"/>
                    </a:cubicBezTo>
                    <a:cubicBezTo>
                      <a:pt x="619" y="305"/>
                      <a:pt x="541" y="169"/>
                      <a:pt x="397" y="79"/>
                    </a:cubicBezTo>
                    <a:cubicBezTo>
                      <a:pt x="317" y="27"/>
                      <a:pt x="233" y="1"/>
                      <a:pt x="1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7"/>
              <p:cNvSpPr/>
              <p:nvPr/>
            </p:nvSpPr>
            <p:spPr>
              <a:xfrm>
                <a:off x="3812768" y="4343623"/>
                <a:ext cx="91770" cy="57981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002" extrusionOk="0">
                    <a:moveTo>
                      <a:pt x="907" y="0"/>
                    </a:moveTo>
                    <a:cubicBezTo>
                      <a:pt x="860" y="0"/>
                      <a:pt x="811" y="4"/>
                      <a:pt x="761" y="12"/>
                    </a:cubicBezTo>
                    <a:cubicBezTo>
                      <a:pt x="293" y="88"/>
                      <a:pt x="0" y="482"/>
                      <a:pt x="54" y="948"/>
                    </a:cubicBezTo>
                    <a:cubicBezTo>
                      <a:pt x="58" y="985"/>
                      <a:pt x="91" y="1001"/>
                      <a:pt x="131" y="1001"/>
                    </a:cubicBezTo>
                    <a:cubicBezTo>
                      <a:pt x="200" y="1001"/>
                      <a:pt x="288" y="954"/>
                      <a:pt x="280" y="887"/>
                    </a:cubicBezTo>
                    <a:cubicBezTo>
                      <a:pt x="239" y="547"/>
                      <a:pt x="425" y="224"/>
                      <a:pt x="780" y="165"/>
                    </a:cubicBezTo>
                    <a:cubicBezTo>
                      <a:pt x="810" y="161"/>
                      <a:pt x="840" y="158"/>
                      <a:pt x="868" y="158"/>
                    </a:cubicBezTo>
                    <a:cubicBezTo>
                      <a:pt x="1161" y="158"/>
                      <a:pt x="1350" y="403"/>
                      <a:pt x="1354" y="698"/>
                    </a:cubicBezTo>
                    <a:cubicBezTo>
                      <a:pt x="1354" y="748"/>
                      <a:pt x="1398" y="769"/>
                      <a:pt x="1448" y="769"/>
                    </a:cubicBezTo>
                    <a:cubicBezTo>
                      <a:pt x="1512" y="769"/>
                      <a:pt x="1585" y="734"/>
                      <a:pt x="1584" y="678"/>
                    </a:cubicBezTo>
                    <a:cubicBezTo>
                      <a:pt x="1578" y="260"/>
                      <a:pt x="1292" y="0"/>
                      <a:pt x="9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7"/>
              <p:cNvSpPr/>
              <p:nvPr/>
            </p:nvSpPr>
            <p:spPr>
              <a:xfrm>
                <a:off x="3852404" y="4359998"/>
                <a:ext cx="35990" cy="25056"/>
              </a:xfrm>
              <a:custGeom>
                <a:avLst/>
                <a:gdLst/>
                <a:ahLst/>
                <a:cxnLst/>
                <a:rect l="l" t="t" r="r" b="b"/>
                <a:pathLst>
                  <a:path w="622" h="433" extrusionOk="0">
                    <a:moveTo>
                      <a:pt x="168" y="0"/>
                    </a:moveTo>
                    <a:cubicBezTo>
                      <a:pt x="114" y="0"/>
                      <a:pt x="71" y="17"/>
                      <a:pt x="50" y="51"/>
                    </a:cubicBezTo>
                    <a:cubicBezTo>
                      <a:pt x="0" y="128"/>
                      <a:pt x="78" y="264"/>
                      <a:pt x="222" y="354"/>
                    </a:cubicBezTo>
                    <a:cubicBezTo>
                      <a:pt x="302" y="406"/>
                      <a:pt x="385" y="432"/>
                      <a:pt x="452" y="432"/>
                    </a:cubicBezTo>
                    <a:cubicBezTo>
                      <a:pt x="505" y="432"/>
                      <a:pt x="547" y="416"/>
                      <a:pt x="569" y="382"/>
                    </a:cubicBezTo>
                    <a:cubicBezTo>
                      <a:pt x="621" y="303"/>
                      <a:pt x="543" y="169"/>
                      <a:pt x="397" y="76"/>
                    </a:cubicBezTo>
                    <a:cubicBezTo>
                      <a:pt x="318" y="26"/>
                      <a:pt x="234" y="0"/>
                      <a:pt x="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7"/>
              <p:cNvSpPr/>
              <p:nvPr/>
            </p:nvSpPr>
            <p:spPr>
              <a:xfrm>
                <a:off x="4092828" y="4065471"/>
                <a:ext cx="119718" cy="7563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307" extrusionOk="0">
                    <a:moveTo>
                      <a:pt x="1180" y="1"/>
                    </a:moveTo>
                    <a:cubicBezTo>
                      <a:pt x="1120" y="1"/>
                      <a:pt x="1058" y="5"/>
                      <a:pt x="994" y="15"/>
                    </a:cubicBezTo>
                    <a:cubicBezTo>
                      <a:pt x="382" y="112"/>
                      <a:pt x="1" y="627"/>
                      <a:pt x="68" y="1237"/>
                    </a:cubicBezTo>
                    <a:cubicBezTo>
                      <a:pt x="74" y="1286"/>
                      <a:pt x="118" y="1306"/>
                      <a:pt x="170" y="1306"/>
                    </a:cubicBezTo>
                    <a:cubicBezTo>
                      <a:pt x="261" y="1306"/>
                      <a:pt x="377" y="1245"/>
                      <a:pt x="367" y="1158"/>
                    </a:cubicBezTo>
                    <a:cubicBezTo>
                      <a:pt x="315" y="711"/>
                      <a:pt x="555" y="291"/>
                      <a:pt x="1022" y="218"/>
                    </a:cubicBezTo>
                    <a:cubicBezTo>
                      <a:pt x="1061" y="212"/>
                      <a:pt x="1099" y="209"/>
                      <a:pt x="1136" y="209"/>
                    </a:cubicBezTo>
                    <a:cubicBezTo>
                      <a:pt x="1518" y="209"/>
                      <a:pt x="1766" y="524"/>
                      <a:pt x="1768" y="910"/>
                    </a:cubicBezTo>
                    <a:cubicBezTo>
                      <a:pt x="1769" y="976"/>
                      <a:pt x="1827" y="1005"/>
                      <a:pt x="1893" y="1005"/>
                    </a:cubicBezTo>
                    <a:cubicBezTo>
                      <a:pt x="1975" y="1005"/>
                      <a:pt x="2069" y="958"/>
                      <a:pt x="2068" y="886"/>
                    </a:cubicBezTo>
                    <a:cubicBezTo>
                      <a:pt x="2060" y="339"/>
                      <a:pt x="1684" y="1"/>
                      <a:pt x="11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7"/>
              <p:cNvSpPr/>
              <p:nvPr/>
            </p:nvSpPr>
            <p:spPr>
              <a:xfrm>
                <a:off x="4144847" y="4086880"/>
                <a:ext cx="46579" cy="32462"/>
              </a:xfrm>
              <a:custGeom>
                <a:avLst/>
                <a:gdLst/>
                <a:ahLst/>
                <a:cxnLst/>
                <a:rect l="l" t="t" r="r" b="b"/>
                <a:pathLst>
                  <a:path w="805" h="561" extrusionOk="0">
                    <a:moveTo>
                      <a:pt x="218" y="1"/>
                    </a:moveTo>
                    <a:cubicBezTo>
                      <a:pt x="149" y="1"/>
                      <a:pt x="94" y="22"/>
                      <a:pt x="65" y="66"/>
                    </a:cubicBezTo>
                    <a:cubicBezTo>
                      <a:pt x="0" y="167"/>
                      <a:pt x="104" y="344"/>
                      <a:pt x="289" y="462"/>
                    </a:cubicBezTo>
                    <a:cubicBezTo>
                      <a:pt x="392" y="528"/>
                      <a:pt x="500" y="561"/>
                      <a:pt x="587" y="561"/>
                    </a:cubicBezTo>
                    <a:cubicBezTo>
                      <a:pt x="657" y="561"/>
                      <a:pt x="714" y="539"/>
                      <a:pt x="742" y="494"/>
                    </a:cubicBezTo>
                    <a:cubicBezTo>
                      <a:pt x="804" y="395"/>
                      <a:pt x="705" y="216"/>
                      <a:pt x="518" y="98"/>
                    </a:cubicBezTo>
                    <a:cubicBezTo>
                      <a:pt x="414" y="34"/>
                      <a:pt x="306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7"/>
              <p:cNvSpPr/>
              <p:nvPr/>
            </p:nvSpPr>
            <p:spPr>
              <a:xfrm>
                <a:off x="3410268" y="4347326"/>
                <a:ext cx="119775" cy="7563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307" extrusionOk="0">
                    <a:moveTo>
                      <a:pt x="1181" y="0"/>
                    </a:moveTo>
                    <a:cubicBezTo>
                      <a:pt x="1121" y="0"/>
                      <a:pt x="1058" y="5"/>
                      <a:pt x="995" y="15"/>
                    </a:cubicBezTo>
                    <a:cubicBezTo>
                      <a:pt x="385" y="112"/>
                      <a:pt x="1" y="627"/>
                      <a:pt x="72" y="1239"/>
                    </a:cubicBezTo>
                    <a:cubicBezTo>
                      <a:pt x="78" y="1287"/>
                      <a:pt x="121" y="1307"/>
                      <a:pt x="172" y="1307"/>
                    </a:cubicBezTo>
                    <a:cubicBezTo>
                      <a:pt x="262" y="1307"/>
                      <a:pt x="378" y="1245"/>
                      <a:pt x="367" y="1157"/>
                    </a:cubicBezTo>
                    <a:cubicBezTo>
                      <a:pt x="318" y="711"/>
                      <a:pt x="557" y="291"/>
                      <a:pt x="1023" y="218"/>
                    </a:cubicBezTo>
                    <a:cubicBezTo>
                      <a:pt x="1062" y="212"/>
                      <a:pt x="1100" y="209"/>
                      <a:pt x="1137" y="209"/>
                    </a:cubicBezTo>
                    <a:cubicBezTo>
                      <a:pt x="1520" y="209"/>
                      <a:pt x="1766" y="524"/>
                      <a:pt x="1768" y="910"/>
                    </a:cubicBezTo>
                    <a:cubicBezTo>
                      <a:pt x="1770" y="976"/>
                      <a:pt x="1829" y="1004"/>
                      <a:pt x="1894" y="1004"/>
                    </a:cubicBezTo>
                    <a:cubicBezTo>
                      <a:pt x="1976" y="1004"/>
                      <a:pt x="2069" y="958"/>
                      <a:pt x="2068" y="886"/>
                    </a:cubicBezTo>
                    <a:cubicBezTo>
                      <a:pt x="2060" y="339"/>
                      <a:pt x="1686" y="0"/>
                      <a:pt x="1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7"/>
              <p:cNvSpPr/>
              <p:nvPr/>
            </p:nvSpPr>
            <p:spPr>
              <a:xfrm>
                <a:off x="3462403" y="4368736"/>
                <a:ext cx="46695" cy="32404"/>
              </a:xfrm>
              <a:custGeom>
                <a:avLst/>
                <a:gdLst/>
                <a:ahLst/>
                <a:cxnLst/>
                <a:rect l="l" t="t" r="r" b="b"/>
                <a:pathLst>
                  <a:path w="807" h="560" extrusionOk="0">
                    <a:moveTo>
                      <a:pt x="217" y="1"/>
                    </a:moveTo>
                    <a:cubicBezTo>
                      <a:pt x="149" y="1"/>
                      <a:pt x="94" y="22"/>
                      <a:pt x="66" y="65"/>
                    </a:cubicBezTo>
                    <a:cubicBezTo>
                      <a:pt x="1" y="167"/>
                      <a:pt x="102" y="344"/>
                      <a:pt x="290" y="462"/>
                    </a:cubicBezTo>
                    <a:cubicBezTo>
                      <a:pt x="393" y="527"/>
                      <a:pt x="501" y="560"/>
                      <a:pt x="589" y="560"/>
                    </a:cubicBezTo>
                    <a:cubicBezTo>
                      <a:pt x="658" y="560"/>
                      <a:pt x="714" y="539"/>
                      <a:pt x="742" y="494"/>
                    </a:cubicBezTo>
                    <a:cubicBezTo>
                      <a:pt x="807" y="395"/>
                      <a:pt x="706" y="216"/>
                      <a:pt x="518" y="102"/>
                    </a:cubicBezTo>
                    <a:cubicBezTo>
                      <a:pt x="414" y="36"/>
                      <a:pt x="305" y="1"/>
                      <a:pt x="2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7"/>
              <p:cNvSpPr/>
              <p:nvPr/>
            </p:nvSpPr>
            <p:spPr>
              <a:xfrm>
                <a:off x="3664463" y="4233450"/>
                <a:ext cx="82454" cy="52021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899" extrusionOk="0">
                    <a:moveTo>
                      <a:pt x="812" y="1"/>
                    </a:moveTo>
                    <a:cubicBezTo>
                      <a:pt x="771" y="1"/>
                      <a:pt x="728" y="4"/>
                      <a:pt x="684" y="11"/>
                    </a:cubicBezTo>
                    <a:cubicBezTo>
                      <a:pt x="263" y="80"/>
                      <a:pt x="0" y="436"/>
                      <a:pt x="48" y="852"/>
                    </a:cubicBezTo>
                    <a:cubicBezTo>
                      <a:pt x="52" y="885"/>
                      <a:pt x="81" y="899"/>
                      <a:pt x="117" y="899"/>
                    </a:cubicBezTo>
                    <a:cubicBezTo>
                      <a:pt x="179" y="899"/>
                      <a:pt x="259" y="856"/>
                      <a:pt x="253" y="796"/>
                    </a:cubicBezTo>
                    <a:cubicBezTo>
                      <a:pt x="218" y="490"/>
                      <a:pt x="382" y="201"/>
                      <a:pt x="703" y="149"/>
                    </a:cubicBezTo>
                    <a:cubicBezTo>
                      <a:pt x="730" y="145"/>
                      <a:pt x="756" y="143"/>
                      <a:pt x="782" y="143"/>
                    </a:cubicBezTo>
                    <a:cubicBezTo>
                      <a:pt x="1046" y="143"/>
                      <a:pt x="1216" y="360"/>
                      <a:pt x="1218" y="625"/>
                    </a:cubicBezTo>
                    <a:cubicBezTo>
                      <a:pt x="1218" y="672"/>
                      <a:pt x="1258" y="692"/>
                      <a:pt x="1303" y="692"/>
                    </a:cubicBezTo>
                    <a:cubicBezTo>
                      <a:pt x="1360" y="692"/>
                      <a:pt x="1424" y="660"/>
                      <a:pt x="1423" y="610"/>
                    </a:cubicBezTo>
                    <a:cubicBezTo>
                      <a:pt x="1417" y="235"/>
                      <a:pt x="115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7"/>
              <p:cNvSpPr/>
              <p:nvPr/>
            </p:nvSpPr>
            <p:spPr>
              <a:xfrm>
                <a:off x="3700223" y="4248031"/>
                <a:ext cx="32114" cy="22452"/>
              </a:xfrm>
              <a:custGeom>
                <a:avLst/>
                <a:gdLst/>
                <a:ahLst/>
                <a:cxnLst/>
                <a:rect l="l" t="t" r="r" b="b"/>
                <a:pathLst>
                  <a:path w="555" h="388" extrusionOk="0">
                    <a:moveTo>
                      <a:pt x="151" y="1"/>
                    </a:moveTo>
                    <a:cubicBezTo>
                      <a:pt x="102" y="1"/>
                      <a:pt x="63" y="16"/>
                      <a:pt x="44" y="46"/>
                    </a:cubicBezTo>
                    <a:cubicBezTo>
                      <a:pt x="1" y="115"/>
                      <a:pt x="70" y="238"/>
                      <a:pt x="199" y="317"/>
                    </a:cubicBezTo>
                    <a:cubicBezTo>
                      <a:pt x="271" y="364"/>
                      <a:pt x="346" y="387"/>
                      <a:pt x="405" y="387"/>
                    </a:cubicBezTo>
                    <a:cubicBezTo>
                      <a:pt x="454" y="387"/>
                      <a:pt x="492" y="372"/>
                      <a:pt x="512" y="341"/>
                    </a:cubicBezTo>
                    <a:cubicBezTo>
                      <a:pt x="555" y="274"/>
                      <a:pt x="486" y="151"/>
                      <a:pt x="357" y="69"/>
                    </a:cubicBezTo>
                    <a:cubicBezTo>
                      <a:pt x="285" y="23"/>
                      <a:pt x="211" y="1"/>
                      <a:pt x="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7"/>
              <p:cNvSpPr/>
              <p:nvPr/>
            </p:nvSpPr>
            <p:spPr>
              <a:xfrm>
                <a:off x="3889321" y="4276095"/>
                <a:ext cx="82512" cy="51963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898" extrusionOk="0">
                    <a:moveTo>
                      <a:pt x="818" y="0"/>
                    </a:moveTo>
                    <a:cubicBezTo>
                      <a:pt x="775" y="0"/>
                      <a:pt x="731" y="4"/>
                      <a:pt x="686" y="11"/>
                    </a:cubicBezTo>
                    <a:cubicBezTo>
                      <a:pt x="265" y="78"/>
                      <a:pt x="0" y="434"/>
                      <a:pt x="50" y="852"/>
                    </a:cubicBezTo>
                    <a:cubicBezTo>
                      <a:pt x="55" y="884"/>
                      <a:pt x="84" y="897"/>
                      <a:pt x="119" y="897"/>
                    </a:cubicBezTo>
                    <a:cubicBezTo>
                      <a:pt x="181" y="897"/>
                      <a:pt x="262" y="854"/>
                      <a:pt x="255" y="794"/>
                    </a:cubicBezTo>
                    <a:cubicBezTo>
                      <a:pt x="220" y="488"/>
                      <a:pt x="384" y="199"/>
                      <a:pt x="705" y="147"/>
                    </a:cubicBezTo>
                    <a:cubicBezTo>
                      <a:pt x="732" y="143"/>
                      <a:pt x="758" y="141"/>
                      <a:pt x="783" y="141"/>
                    </a:cubicBezTo>
                    <a:cubicBezTo>
                      <a:pt x="1045" y="141"/>
                      <a:pt x="1216" y="360"/>
                      <a:pt x="1218" y="625"/>
                    </a:cubicBezTo>
                    <a:cubicBezTo>
                      <a:pt x="1218" y="671"/>
                      <a:pt x="1258" y="690"/>
                      <a:pt x="1303" y="690"/>
                    </a:cubicBezTo>
                    <a:cubicBezTo>
                      <a:pt x="1360" y="690"/>
                      <a:pt x="1425" y="658"/>
                      <a:pt x="1423" y="608"/>
                    </a:cubicBezTo>
                    <a:cubicBezTo>
                      <a:pt x="1419" y="234"/>
                      <a:pt x="1163" y="0"/>
                      <a:pt x="8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7"/>
              <p:cNvSpPr/>
              <p:nvPr/>
            </p:nvSpPr>
            <p:spPr>
              <a:xfrm>
                <a:off x="3925371" y="4290677"/>
                <a:ext cx="32114" cy="22336"/>
              </a:xfrm>
              <a:custGeom>
                <a:avLst/>
                <a:gdLst/>
                <a:ahLst/>
                <a:cxnLst/>
                <a:rect l="l" t="t" r="r" b="b"/>
                <a:pathLst>
                  <a:path w="555" h="386" extrusionOk="0">
                    <a:moveTo>
                      <a:pt x="148" y="0"/>
                    </a:moveTo>
                    <a:cubicBezTo>
                      <a:pt x="101" y="0"/>
                      <a:pt x="62" y="15"/>
                      <a:pt x="43" y="46"/>
                    </a:cubicBezTo>
                    <a:cubicBezTo>
                      <a:pt x="0" y="115"/>
                      <a:pt x="69" y="238"/>
                      <a:pt x="198" y="320"/>
                    </a:cubicBezTo>
                    <a:cubicBezTo>
                      <a:pt x="270" y="364"/>
                      <a:pt x="344" y="386"/>
                      <a:pt x="404" y="386"/>
                    </a:cubicBezTo>
                    <a:cubicBezTo>
                      <a:pt x="453" y="386"/>
                      <a:pt x="492" y="371"/>
                      <a:pt x="511" y="341"/>
                    </a:cubicBezTo>
                    <a:cubicBezTo>
                      <a:pt x="554" y="270"/>
                      <a:pt x="483" y="149"/>
                      <a:pt x="356" y="70"/>
                    </a:cubicBezTo>
                    <a:cubicBezTo>
                      <a:pt x="284" y="24"/>
                      <a:pt x="208" y="0"/>
                      <a:pt x="1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7"/>
              <p:cNvSpPr/>
              <p:nvPr/>
            </p:nvSpPr>
            <p:spPr>
              <a:xfrm>
                <a:off x="4190733" y="4151167"/>
                <a:ext cx="82454" cy="52021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899" extrusionOk="0">
                    <a:moveTo>
                      <a:pt x="812" y="0"/>
                    </a:moveTo>
                    <a:cubicBezTo>
                      <a:pt x="771" y="0"/>
                      <a:pt x="728" y="4"/>
                      <a:pt x="684" y="11"/>
                    </a:cubicBezTo>
                    <a:cubicBezTo>
                      <a:pt x="264" y="80"/>
                      <a:pt x="1" y="433"/>
                      <a:pt x="48" y="851"/>
                    </a:cubicBezTo>
                    <a:cubicBezTo>
                      <a:pt x="54" y="885"/>
                      <a:pt x="84" y="899"/>
                      <a:pt x="120" y="899"/>
                    </a:cubicBezTo>
                    <a:cubicBezTo>
                      <a:pt x="182" y="899"/>
                      <a:pt x="260" y="856"/>
                      <a:pt x="253" y="795"/>
                    </a:cubicBezTo>
                    <a:cubicBezTo>
                      <a:pt x="218" y="489"/>
                      <a:pt x="382" y="200"/>
                      <a:pt x="703" y="149"/>
                    </a:cubicBezTo>
                    <a:cubicBezTo>
                      <a:pt x="730" y="144"/>
                      <a:pt x="756" y="142"/>
                      <a:pt x="782" y="142"/>
                    </a:cubicBezTo>
                    <a:cubicBezTo>
                      <a:pt x="1046" y="142"/>
                      <a:pt x="1216" y="359"/>
                      <a:pt x="1218" y="625"/>
                    </a:cubicBezTo>
                    <a:cubicBezTo>
                      <a:pt x="1218" y="671"/>
                      <a:pt x="1258" y="691"/>
                      <a:pt x="1303" y="691"/>
                    </a:cubicBezTo>
                    <a:cubicBezTo>
                      <a:pt x="1360" y="691"/>
                      <a:pt x="1424" y="659"/>
                      <a:pt x="1423" y="610"/>
                    </a:cubicBezTo>
                    <a:cubicBezTo>
                      <a:pt x="1417" y="235"/>
                      <a:pt x="1159" y="0"/>
                      <a:pt x="8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37"/>
              <p:cNvSpPr/>
              <p:nvPr/>
            </p:nvSpPr>
            <p:spPr>
              <a:xfrm>
                <a:off x="4226782" y="4165749"/>
                <a:ext cx="31998" cy="22394"/>
              </a:xfrm>
              <a:custGeom>
                <a:avLst/>
                <a:gdLst/>
                <a:ahLst/>
                <a:cxnLst/>
                <a:rect l="l" t="t" r="r" b="b"/>
                <a:pathLst>
                  <a:path w="553" h="387" extrusionOk="0">
                    <a:moveTo>
                      <a:pt x="151" y="0"/>
                    </a:moveTo>
                    <a:cubicBezTo>
                      <a:pt x="102" y="0"/>
                      <a:pt x="63" y="15"/>
                      <a:pt x="44" y="45"/>
                    </a:cubicBezTo>
                    <a:cubicBezTo>
                      <a:pt x="0" y="112"/>
                      <a:pt x="67" y="237"/>
                      <a:pt x="197" y="317"/>
                    </a:cubicBezTo>
                    <a:cubicBezTo>
                      <a:pt x="268" y="363"/>
                      <a:pt x="343" y="387"/>
                      <a:pt x="403" y="387"/>
                    </a:cubicBezTo>
                    <a:cubicBezTo>
                      <a:pt x="451" y="387"/>
                      <a:pt x="490" y="371"/>
                      <a:pt x="509" y="341"/>
                    </a:cubicBezTo>
                    <a:cubicBezTo>
                      <a:pt x="552" y="274"/>
                      <a:pt x="481" y="153"/>
                      <a:pt x="356" y="69"/>
                    </a:cubicBezTo>
                    <a:cubicBezTo>
                      <a:pt x="285" y="23"/>
                      <a:pt x="211" y="0"/>
                      <a:pt x="1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37"/>
              <p:cNvSpPr/>
              <p:nvPr/>
            </p:nvSpPr>
            <p:spPr>
              <a:xfrm>
                <a:off x="3059614" y="3047818"/>
                <a:ext cx="1019537" cy="1136469"/>
              </a:xfrm>
              <a:custGeom>
                <a:avLst/>
                <a:gdLst/>
                <a:ahLst/>
                <a:cxnLst/>
                <a:rect l="l" t="t" r="r" b="b"/>
                <a:pathLst>
                  <a:path w="17620" h="19640" extrusionOk="0">
                    <a:moveTo>
                      <a:pt x="14807" y="0"/>
                    </a:moveTo>
                    <a:lnTo>
                      <a:pt x="0" y="7503"/>
                    </a:lnTo>
                    <a:lnTo>
                      <a:pt x="5824" y="19639"/>
                    </a:lnTo>
                    <a:cubicBezTo>
                      <a:pt x="5824" y="19639"/>
                      <a:pt x="5854" y="19640"/>
                      <a:pt x="5911" y="19640"/>
                    </a:cubicBezTo>
                    <a:cubicBezTo>
                      <a:pt x="6713" y="19640"/>
                      <a:pt x="12923" y="19514"/>
                      <a:pt x="17620" y="15716"/>
                    </a:cubicBezTo>
                    <a:lnTo>
                      <a:pt x="148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7"/>
              <p:cNvSpPr/>
              <p:nvPr/>
            </p:nvSpPr>
            <p:spPr>
              <a:xfrm>
                <a:off x="3164868" y="3376659"/>
                <a:ext cx="268945" cy="529870"/>
              </a:xfrm>
              <a:custGeom>
                <a:avLst/>
                <a:gdLst/>
                <a:ahLst/>
                <a:cxnLst/>
                <a:rect l="l" t="t" r="r" b="b"/>
                <a:pathLst>
                  <a:path w="4648" h="9157" extrusionOk="0">
                    <a:moveTo>
                      <a:pt x="4647" y="1"/>
                    </a:moveTo>
                    <a:lnTo>
                      <a:pt x="0" y="2206"/>
                    </a:lnTo>
                    <a:lnTo>
                      <a:pt x="2960" y="9156"/>
                    </a:lnTo>
                    <a:lnTo>
                      <a:pt x="464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7"/>
              <p:cNvSpPr/>
              <p:nvPr/>
            </p:nvSpPr>
            <p:spPr>
              <a:xfrm>
                <a:off x="3613428" y="3215161"/>
                <a:ext cx="145871" cy="524257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9060" extrusionOk="0">
                    <a:moveTo>
                      <a:pt x="2520" y="1"/>
                    </a:moveTo>
                    <a:lnTo>
                      <a:pt x="1" y="1216"/>
                    </a:lnTo>
                    <a:lnTo>
                      <a:pt x="2264" y="9059"/>
                    </a:lnTo>
                    <a:lnTo>
                      <a:pt x="252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7"/>
              <p:cNvSpPr/>
              <p:nvPr/>
            </p:nvSpPr>
            <p:spPr>
              <a:xfrm>
                <a:off x="3370747" y="3919538"/>
                <a:ext cx="159585" cy="245348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4240" extrusionOk="0">
                    <a:moveTo>
                      <a:pt x="2757" y="1"/>
                    </a:moveTo>
                    <a:lnTo>
                      <a:pt x="1" y="1022"/>
                    </a:lnTo>
                    <a:lnTo>
                      <a:pt x="1281" y="4240"/>
                    </a:lnTo>
                    <a:lnTo>
                      <a:pt x="27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7"/>
              <p:cNvSpPr/>
              <p:nvPr/>
            </p:nvSpPr>
            <p:spPr>
              <a:xfrm>
                <a:off x="3759244" y="3767645"/>
                <a:ext cx="145582" cy="31345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5417" extrusionOk="0">
                    <a:moveTo>
                      <a:pt x="2516" y="0"/>
                    </a:moveTo>
                    <a:lnTo>
                      <a:pt x="0" y="981"/>
                    </a:lnTo>
                    <a:lnTo>
                      <a:pt x="1259" y="5417"/>
                    </a:lnTo>
                    <a:lnTo>
                      <a:pt x="251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37"/>
              <p:cNvSpPr/>
              <p:nvPr/>
            </p:nvSpPr>
            <p:spPr>
              <a:xfrm>
                <a:off x="3117594" y="3099201"/>
                <a:ext cx="938761" cy="1086531"/>
              </a:xfrm>
              <a:custGeom>
                <a:avLst/>
                <a:gdLst/>
                <a:ahLst/>
                <a:cxnLst/>
                <a:rect l="l" t="t" r="r" b="b"/>
                <a:pathLst>
                  <a:path w="16224" h="18777" extrusionOk="0">
                    <a:moveTo>
                      <a:pt x="13497" y="0"/>
                    </a:moveTo>
                    <a:lnTo>
                      <a:pt x="1" y="6863"/>
                    </a:lnTo>
                    <a:lnTo>
                      <a:pt x="5343" y="18777"/>
                    </a:lnTo>
                    <a:lnTo>
                      <a:pt x="5499" y="18706"/>
                    </a:lnTo>
                    <a:lnTo>
                      <a:pt x="225" y="6940"/>
                    </a:lnTo>
                    <a:lnTo>
                      <a:pt x="13372" y="257"/>
                    </a:lnTo>
                    <a:lnTo>
                      <a:pt x="16057" y="15214"/>
                    </a:lnTo>
                    <a:lnTo>
                      <a:pt x="16223" y="15182"/>
                    </a:lnTo>
                    <a:lnTo>
                      <a:pt x="1349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37"/>
              <p:cNvSpPr/>
              <p:nvPr/>
            </p:nvSpPr>
            <p:spPr>
              <a:xfrm>
                <a:off x="3330590" y="3697456"/>
                <a:ext cx="673230" cy="270172"/>
              </a:xfrm>
              <a:custGeom>
                <a:avLst/>
                <a:gdLst/>
                <a:ahLst/>
                <a:cxnLst/>
                <a:rect l="l" t="t" r="r" b="b"/>
                <a:pathLst>
                  <a:path w="11635" h="4669" extrusionOk="0">
                    <a:moveTo>
                      <a:pt x="11572" y="0"/>
                    </a:moveTo>
                    <a:lnTo>
                      <a:pt x="1" y="4511"/>
                    </a:lnTo>
                    <a:lnTo>
                      <a:pt x="63" y="4668"/>
                    </a:lnTo>
                    <a:lnTo>
                      <a:pt x="11635" y="157"/>
                    </a:lnTo>
                    <a:lnTo>
                      <a:pt x="115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7"/>
              <p:cNvSpPr/>
              <p:nvPr/>
            </p:nvSpPr>
            <p:spPr>
              <a:xfrm>
                <a:off x="3565053" y="3270536"/>
                <a:ext cx="262059" cy="833893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14411" extrusionOk="0">
                    <a:moveTo>
                      <a:pt x="162" y="1"/>
                    </a:moveTo>
                    <a:lnTo>
                      <a:pt x="1" y="50"/>
                    </a:lnTo>
                    <a:lnTo>
                      <a:pt x="4365" y="14411"/>
                    </a:lnTo>
                    <a:lnTo>
                      <a:pt x="4529" y="14361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7"/>
              <p:cNvSpPr/>
              <p:nvPr/>
            </p:nvSpPr>
            <p:spPr>
              <a:xfrm>
                <a:off x="3319885" y="3491287"/>
                <a:ext cx="406484" cy="349273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6036" extrusionOk="0">
                    <a:moveTo>
                      <a:pt x="5033" y="0"/>
                    </a:moveTo>
                    <a:lnTo>
                      <a:pt x="0" y="2513"/>
                    </a:lnTo>
                    <a:cubicBezTo>
                      <a:pt x="0" y="2513"/>
                      <a:pt x="1170" y="6036"/>
                      <a:pt x="3349" y="6036"/>
                    </a:cubicBezTo>
                    <a:cubicBezTo>
                      <a:pt x="3636" y="6036"/>
                      <a:pt x="3940" y="5975"/>
                      <a:pt x="4261" y="5837"/>
                    </a:cubicBezTo>
                    <a:cubicBezTo>
                      <a:pt x="7024" y="4647"/>
                      <a:pt x="5033" y="1"/>
                      <a:pt x="5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7"/>
              <p:cNvSpPr/>
              <p:nvPr/>
            </p:nvSpPr>
            <p:spPr>
              <a:xfrm>
                <a:off x="3643864" y="3324061"/>
                <a:ext cx="406484" cy="34921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6035" extrusionOk="0">
                    <a:moveTo>
                      <a:pt x="5033" y="0"/>
                    </a:moveTo>
                    <a:lnTo>
                      <a:pt x="1" y="2513"/>
                    </a:lnTo>
                    <a:cubicBezTo>
                      <a:pt x="1" y="2513"/>
                      <a:pt x="1170" y="6034"/>
                      <a:pt x="3346" y="6034"/>
                    </a:cubicBezTo>
                    <a:cubicBezTo>
                      <a:pt x="3633" y="6034"/>
                      <a:pt x="3938" y="5973"/>
                      <a:pt x="4260" y="5834"/>
                    </a:cubicBezTo>
                    <a:cubicBezTo>
                      <a:pt x="7025" y="4647"/>
                      <a:pt x="5033" y="0"/>
                      <a:pt x="5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7"/>
              <p:cNvSpPr/>
              <p:nvPr/>
            </p:nvSpPr>
            <p:spPr>
              <a:xfrm>
                <a:off x="3170597" y="3701565"/>
                <a:ext cx="221440" cy="187483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240" extrusionOk="0">
                    <a:moveTo>
                      <a:pt x="3593" y="0"/>
                    </a:moveTo>
                    <a:lnTo>
                      <a:pt x="1" y="2457"/>
                    </a:lnTo>
                    <a:lnTo>
                      <a:pt x="669" y="3240"/>
                    </a:lnTo>
                    <a:lnTo>
                      <a:pt x="3826" y="214"/>
                    </a:lnTo>
                    <a:lnTo>
                      <a:pt x="35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37"/>
              <p:cNvSpPr/>
              <p:nvPr/>
            </p:nvSpPr>
            <p:spPr>
              <a:xfrm>
                <a:off x="3945044" y="3376659"/>
                <a:ext cx="56821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424" extrusionOk="0">
                    <a:moveTo>
                      <a:pt x="824" y="1"/>
                    </a:moveTo>
                    <a:lnTo>
                      <a:pt x="1" y="371"/>
                    </a:lnTo>
                    <a:lnTo>
                      <a:pt x="214" y="1423"/>
                    </a:lnTo>
                    <a:lnTo>
                      <a:pt x="981" y="1294"/>
                    </a:lnTo>
                    <a:lnTo>
                      <a:pt x="8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37"/>
              <p:cNvSpPr/>
              <p:nvPr/>
            </p:nvSpPr>
            <p:spPr>
              <a:xfrm>
                <a:off x="3581024" y="3581497"/>
                <a:ext cx="232086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1893" extrusionOk="0">
                    <a:moveTo>
                      <a:pt x="2459" y="1"/>
                    </a:moveTo>
                    <a:cubicBezTo>
                      <a:pt x="2239" y="1"/>
                      <a:pt x="2024" y="23"/>
                      <a:pt x="1833" y="58"/>
                    </a:cubicBezTo>
                    <a:cubicBezTo>
                      <a:pt x="1119" y="187"/>
                      <a:pt x="1" y="991"/>
                      <a:pt x="369" y="1845"/>
                    </a:cubicBezTo>
                    <a:cubicBezTo>
                      <a:pt x="386" y="1879"/>
                      <a:pt x="431" y="1893"/>
                      <a:pt x="489" y="1893"/>
                    </a:cubicBezTo>
                    <a:cubicBezTo>
                      <a:pt x="650" y="1893"/>
                      <a:pt x="902" y="1785"/>
                      <a:pt x="869" y="1709"/>
                    </a:cubicBezTo>
                    <a:cubicBezTo>
                      <a:pt x="552" y="985"/>
                      <a:pt x="1438" y="260"/>
                      <a:pt x="2070" y="219"/>
                    </a:cubicBezTo>
                    <a:cubicBezTo>
                      <a:pt x="2114" y="217"/>
                      <a:pt x="2159" y="215"/>
                      <a:pt x="2205" y="215"/>
                    </a:cubicBezTo>
                    <a:cubicBezTo>
                      <a:pt x="2704" y="215"/>
                      <a:pt x="3264" y="392"/>
                      <a:pt x="3483" y="864"/>
                    </a:cubicBezTo>
                    <a:cubicBezTo>
                      <a:pt x="3500" y="898"/>
                      <a:pt x="3545" y="912"/>
                      <a:pt x="3601" y="912"/>
                    </a:cubicBezTo>
                    <a:cubicBezTo>
                      <a:pt x="3760" y="912"/>
                      <a:pt x="4010" y="802"/>
                      <a:pt x="3977" y="732"/>
                    </a:cubicBezTo>
                    <a:cubicBezTo>
                      <a:pt x="3714" y="173"/>
                      <a:pt x="3069" y="1"/>
                      <a:pt x="2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7"/>
              <p:cNvSpPr/>
              <p:nvPr/>
            </p:nvSpPr>
            <p:spPr>
              <a:xfrm>
                <a:off x="3576916" y="3507142"/>
                <a:ext cx="140490" cy="77366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337" extrusionOk="0">
                    <a:moveTo>
                      <a:pt x="2287" y="0"/>
                    </a:moveTo>
                    <a:lnTo>
                      <a:pt x="0" y="1024"/>
                    </a:lnTo>
                    <a:lnTo>
                      <a:pt x="141" y="1336"/>
                    </a:lnTo>
                    <a:lnTo>
                      <a:pt x="2427" y="313"/>
                    </a:lnTo>
                    <a:lnTo>
                      <a:pt x="22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7"/>
              <p:cNvSpPr/>
              <p:nvPr/>
            </p:nvSpPr>
            <p:spPr>
              <a:xfrm>
                <a:off x="3347312" y="3520335"/>
                <a:ext cx="339248" cy="291292"/>
              </a:xfrm>
              <a:custGeom>
                <a:avLst/>
                <a:gdLst/>
                <a:ahLst/>
                <a:cxnLst/>
                <a:rect l="l" t="t" r="r" b="b"/>
                <a:pathLst>
                  <a:path w="5863" h="5034" extrusionOk="0">
                    <a:moveTo>
                      <a:pt x="4201" y="1"/>
                    </a:moveTo>
                    <a:lnTo>
                      <a:pt x="1" y="2095"/>
                    </a:lnTo>
                    <a:cubicBezTo>
                      <a:pt x="1" y="2095"/>
                      <a:pt x="977" y="5034"/>
                      <a:pt x="2795" y="5034"/>
                    </a:cubicBezTo>
                    <a:cubicBezTo>
                      <a:pt x="3034" y="5034"/>
                      <a:pt x="3288" y="4983"/>
                      <a:pt x="3557" y="4867"/>
                    </a:cubicBezTo>
                    <a:cubicBezTo>
                      <a:pt x="5863" y="3876"/>
                      <a:pt x="4201" y="1"/>
                      <a:pt x="4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7"/>
              <p:cNvSpPr/>
              <p:nvPr/>
            </p:nvSpPr>
            <p:spPr>
              <a:xfrm>
                <a:off x="3677425" y="3352877"/>
                <a:ext cx="339248" cy="291408"/>
              </a:xfrm>
              <a:custGeom>
                <a:avLst/>
                <a:gdLst/>
                <a:ahLst/>
                <a:cxnLst/>
                <a:rect l="l" t="t" r="r" b="b"/>
                <a:pathLst>
                  <a:path w="5863" h="5036" extrusionOk="0">
                    <a:moveTo>
                      <a:pt x="4199" y="0"/>
                    </a:moveTo>
                    <a:lnTo>
                      <a:pt x="1" y="2099"/>
                    </a:lnTo>
                    <a:cubicBezTo>
                      <a:pt x="1" y="2099"/>
                      <a:pt x="976" y="5036"/>
                      <a:pt x="2793" y="5036"/>
                    </a:cubicBezTo>
                    <a:cubicBezTo>
                      <a:pt x="3033" y="5036"/>
                      <a:pt x="3288" y="4985"/>
                      <a:pt x="3557" y="4869"/>
                    </a:cubicBezTo>
                    <a:cubicBezTo>
                      <a:pt x="5863" y="3877"/>
                      <a:pt x="4199" y="0"/>
                      <a:pt x="4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7"/>
              <p:cNvSpPr/>
              <p:nvPr/>
            </p:nvSpPr>
            <p:spPr>
              <a:xfrm>
                <a:off x="3470794" y="3614480"/>
                <a:ext cx="40851" cy="97734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689" extrusionOk="0">
                    <a:moveTo>
                      <a:pt x="543" y="1"/>
                    </a:moveTo>
                    <a:lnTo>
                      <a:pt x="0" y="1634"/>
                    </a:lnTo>
                    <a:lnTo>
                      <a:pt x="166" y="1688"/>
                    </a:lnTo>
                    <a:lnTo>
                      <a:pt x="705" y="55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7"/>
              <p:cNvSpPr/>
              <p:nvPr/>
            </p:nvSpPr>
            <p:spPr>
              <a:xfrm>
                <a:off x="3486648" y="3559509"/>
                <a:ext cx="87315" cy="226136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3908" extrusionOk="0">
                    <a:moveTo>
                      <a:pt x="1349" y="0"/>
                    </a:moveTo>
                    <a:lnTo>
                      <a:pt x="0" y="3852"/>
                    </a:lnTo>
                    <a:lnTo>
                      <a:pt x="159" y="3908"/>
                    </a:lnTo>
                    <a:lnTo>
                      <a:pt x="1509" y="56"/>
                    </a:lnTo>
                    <a:lnTo>
                      <a:pt x="13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37"/>
              <p:cNvSpPr/>
              <p:nvPr/>
            </p:nvSpPr>
            <p:spPr>
              <a:xfrm>
                <a:off x="3781695" y="3465711"/>
                <a:ext cx="44959" cy="1148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984" extrusionOk="0">
                    <a:moveTo>
                      <a:pt x="612" y="1"/>
                    </a:moveTo>
                    <a:lnTo>
                      <a:pt x="0" y="1932"/>
                    </a:lnTo>
                    <a:lnTo>
                      <a:pt x="162" y="1983"/>
                    </a:lnTo>
                    <a:lnTo>
                      <a:pt x="776" y="52"/>
                    </a:lnTo>
                    <a:lnTo>
                      <a:pt x="61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7"/>
              <p:cNvSpPr/>
              <p:nvPr/>
            </p:nvSpPr>
            <p:spPr>
              <a:xfrm>
                <a:off x="3811090" y="3387132"/>
                <a:ext cx="75916" cy="234643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4055" extrusionOk="0">
                    <a:moveTo>
                      <a:pt x="1148" y="1"/>
                    </a:moveTo>
                    <a:lnTo>
                      <a:pt x="1" y="4010"/>
                    </a:lnTo>
                    <a:lnTo>
                      <a:pt x="165" y="4055"/>
                    </a:lnTo>
                    <a:lnTo>
                      <a:pt x="1311" y="48"/>
                    </a:lnTo>
                    <a:lnTo>
                      <a:pt x="11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7"/>
              <p:cNvSpPr/>
              <p:nvPr/>
            </p:nvSpPr>
            <p:spPr>
              <a:xfrm>
                <a:off x="3596589" y="3855309"/>
                <a:ext cx="94721" cy="16613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2871" extrusionOk="0">
                    <a:moveTo>
                      <a:pt x="1637" y="1"/>
                    </a:moveTo>
                    <a:cubicBezTo>
                      <a:pt x="1279" y="564"/>
                      <a:pt x="916" y="720"/>
                      <a:pt x="623" y="720"/>
                    </a:cubicBezTo>
                    <a:cubicBezTo>
                      <a:pt x="257" y="720"/>
                      <a:pt x="1" y="477"/>
                      <a:pt x="1" y="477"/>
                    </a:cubicBezTo>
                    <a:lnTo>
                      <a:pt x="1" y="477"/>
                    </a:lnTo>
                    <a:cubicBezTo>
                      <a:pt x="1" y="477"/>
                      <a:pt x="1" y="2871"/>
                      <a:pt x="713" y="2871"/>
                    </a:cubicBezTo>
                    <a:cubicBezTo>
                      <a:pt x="723" y="2871"/>
                      <a:pt x="732" y="2870"/>
                      <a:pt x="742" y="2869"/>
                    </a:cubicBezTo>
                    <a:cubicBezTo>
                      <a:pt x="1484" y="2800"/>
                      <a:pt x="1637" y="1"/>
                      <a:pt x="16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7"/>
              <p:cNvSpPr/>
              <p:nvPr/>
            </p:nvSpPr>
            <p:spPr>
              <a:xfrm>
                <a:off x="3117073" y="4074035"/>
                <a:ext cx="279823" cy="203974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3525" extrusionOk="0">
                    <a:moveTo>
                      <a:pt x="3667" y="1"/>
                    </a:moveTo>
                    <a:cubicBezTo>
                      <a:pt x="1" y="1094"/>
                      <a:pt x="270" y="2232"/>
                      <a:pt x="273" y="2232"/>
                    </a:cubicBezTo>
                    <a:lnTo>
                      <a:pt x="2673" y="2074"/>
                    </a:lnTo>
                    <a:lnTo>
                      <a:pt x="2673" y="2074"/>
                    </a:lnTo>
                    <a:cubicBezTo>
                      <a:pt x="2648" y="2498"/>
                      <a:pt x="2905" y="2584"/>
                      <a:pt x="3117" y="2584"/>
                    </a:cubicBezTo>
                    <a:cubicBezTo>
                      <a:pt x="3261" y="2584"/>
                      <a:pt x="3385" y="2544"/>
                      <a:pt x="3385" y="2544"/>
                    </a:cubicBezTo>
                    <a:lnTo>
                      <a:pt x="3385" y="2544"/>
                    </a:lnTo>
                    <a:lnTo>
                      <a:pt x="3286" y="3525"/>
                    </a:lnTo>
                    <a:lnTo>
                      <a:pt x="4734" y="3454"/>
                    </a:lnTo>
                    <a:cubicBezTo>
                      <a:pt x="4835" y="2117"/>
                      <a:pt x="4480" y="1693"/>
                      <a:pt x="4480" y="1693"/>
                    </a:cubicBezTo>
                    <a:lnTo>
                      <a:pt x="1581" y="1380"/>
                    </a:lnTo>
                    <a:lnTo>
                      <a:pt x="36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7"/>
              <p:cNvSpPr/>
              <p:nvPr/>
            </p:nvSpPr>
            <p:spPr>
              <a:xfrm>
                <a:off x="3318496" y="4197516"/>
                <a:ext cx="38363" cy="7985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380" extrusionOk="0">
                    <a:moveTo>
                      <a:pt x="50" y="1"/>
                    </a:moveTo>
                    <a:lnTo>
                      <a:pt x="1" y="70"/>
                    </a:lnTo>
                    <a:cubicBezTo>
                      <a:pt x="561" y="449"/>
                      <a:pt x="270" y="1343"/>
                      <a:pt x="268" y="1352"/>
                    </a:cubicBezTo>
                    <a:lnTo>
                      <a:pt x="348" y="1380"/>
                    </a:lnTo>
                    <a:cubicBezTo>
                      <a:pt x="363" y="1339"/>
                      <a:pt x="662" y="417"/>
                      <a:pt x="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7"/>
              <p:cNvSpPr/>
              <p:nvPr/>
            </p:nvSpPr>
            <p:spPr>
              <a:xfrm>
                <a:off x="3335855" y="4192656"/>
                <a:ext cx="32982" cy="82631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428" extrusionOk="0">
                    <a:moveTo>
                      <a:pt x="30" y="1"/>
                    </a:moveTo>
                    <a:lnTo>
                      <a:pt x="0" y="80"/>
                    </a:lnTo>
                    <a:cubicBezTo>
                      <a:pt x="483" y="251"/>
                      <a:pt x="446" y="1414"/>
                      <a:pt x="446" y="1425"/>
                    </a:cubicBezTo>
                    <a:lnTo>
                      <a:pt x="533" y="1427"/>
                    </a:lnTo>
                    <a:cubicBezTo>
                      <a:pt x="533" y="1378"/>
                      <a:pt x="569" y="192"/>
                      <a:pt x="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7"/>
              <p:cNvSpPr/>
              <p:nvPr/>
            </p:nvSpPr>
            <p:spPr>
              <a:xfrm>
                <a:off x="3356281" y="4185191"/>
                <a:ext cx="31246" cy="89344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544" extrusionOk="0">
                    <a:moveTo>
                      <a:pt x="27" y="0"/>
                    </a:moveTo>
                    <a:lnTo>
                      <a:pt x="1" y="80"/>
                    </a:lnTo>
                    <a:cubicBezTo>
                      <a:pt x="371" y="205"/>
                      <a:pt x="399" y="1175"/>
                      <a:pt x="378" y="1539"/>
                    </a:cubicBezTo>
                    <a:lnTo>
                      <a:pt x="464" y="1543"/>
                    </a:lnTo>
                    <a:cubicBezTo>
                      <a:pt x="466" y="1487"/>
                      <a:pt x="540" y="173"/>
                      <a:pt x="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7"/>
              <p:cNvSpPr/>
              <p:nvPr/>
            </p:nvSpPr>
            <p:spPr>
              <a:xfrm>
                <a:off x="4079114" y="3647057"/>
                <a:ext cx="218662" cy="259177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4479" extrusionOk="0">
                    <a:moveTo>
                      <a:pt x="804" y="0"/>
                    </a:moveTo>
                    <a:cubicBezTo>
                      <a:pt x="473" y="0"/>
                      <a:pt x="194" y="126"/>
                      <a:pt x="171" y="472"/>
                    </a:cubicBezTo>
                    <a:cubicBezTo>
                      <a:pt x="113" y="1296"/>
                      <a:pt x="1789" y="1410"/>
                      <a:pt x="1789" y="1410"/>
                    </a:cubicBezTo>
                    <a:lnTo>
                      <a:pt x="2387" y="4052"/>
                    </a:lnTo>
                    <a:lnTo>
                      <a:pt x="1" y="3397"/>
                    </a:lnTo>
                    <a:lnTo>
                      <a:pt x="1" y="3397"/>
                    </a:lnTo>
                    <a:cubicBezTo>
                      <a:pt x="1" y="3397"/>
                      <a:pt x="1540" y="4479"/>
                      <a:pt x="2617" y="4479"/>
                    </a:cubicBezTo>
                    <a:cubicBezTo>
                      <a:pt x="2645" y="4479"/>
                      <a:pt x="2672" y="4478"/>
                      <a:pt x="2699" y="4477"/>
                    </a:cubicBezTo>
                    <a:cubicBezTo>
                      <a:pt x="3779" y="4421"/>
                      <a:pt x="2130" y="1324"/>
                      <a:pt x="2130" y="1324"/>
                    </a:cubicBezTo>
                    <a:lnTo>
                      <a:pt x="2130" y="1324"/>
                    </a:lnTo>
                    <a:cubicBezTo>
                      <a:pt x="2130" y="1324"/>
                      <a:pt x="2135" y="1324"/>
                      <a:pt x="2143" y="1324"/>
                    </a:cubicBezTo>
                    <a:cubicBezTo>
                      <a:pt x="2251" y="1324"/>
                      <a:pt x="2986" y="1302"/>
                      <a:pt x="3065" y="699"/>
                    </a:cubicBezTo>
                    <a:cubicBezTo>
                      <a:pt x="3120" y="290"/>
                      <a:pt x="2714" y="52"/>
                      <a:pt x="2185" y="52"/>
                    </a:cubicBezTo>
                    <a:cubicBezTo>
                      <a:pt x="1978" y="52"/>
                      <a:pt x="1754" y="88"/>
                      <a:pt x="1530" y="164"/>
                    </a:cubicBezTo>
                    <a:lnTo>
                      <a:pt x="1530" y="164"/>
                    </a:lnTo>
                    <a:cubicBezTo>
                      <a:pt x="1313" y="67"/>
                      <a:pt x="1045" y="0"/>
                      <a:pt x="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7"/>
              <p:cNvSpPr/>
              <p:nvPr/>
            </p:nvSpPr>
            <p:spPr>
              <a:xfrm>
                <a:off x="4082355" y="3470051"/>
                <a:ext cx="146334" cy="200271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3461" extrusionOk="0">
                    <a:moveTo>
                      <a:pt x="1888" y="1"/>
                    </a:moveTo>
                    <a:cubicBezTo>
                      <a:pt x="1304" y="1"/>
                      <a:pt x="1221" y="2932"/>
                      <a:pt x="1221" y="2932"/>
                    </a:cubicBezTo>
                    <a:cubicBezTo>
                      <a:pt x="1221" y="2932"/>
                      <a:pt x="862" y="375"/>
                      <a:pt x="444" y="375"/>
                    </a:cubicBezTo>
                    <a:cubicBezTo>
                      <a:pt x="439" y="375"/>
                      <a:pt x="433" y="375"/>
                      <a:pt x="427" y="376"/>
                    </a:cubicBezTo>
                    <a:cubicBezTo>
                      <a:pt x="1" y="449"/>
                      <a:pt x="951" y="3460"/>
                      <a:pt x="951" y="3460"/>
                    </a:cubicBezTo>
                    <a:lnTo>
                      <a:pt x="1647" y="3458"/>
                    </a:lnTo>
                    <a:cubicBezTo>
                      <a:pt x="1647" y="3458"/>
                      <a:pt x="2529" y="104"/>
                      <a:pt x="1917" y="3"/>
                    </a:cubicBezTo>
                    <a:cubicBezTo>
                      <a:pt x="1907" y="2"/>
                      <a:pt x="1898" y="1"/>
                      <a:pt x="1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7"/>
              <p:cNvSpPr/>
              <p:nvPr/>
            </p:nvSpPr>
            <p:spPr>
              <a:xfrm>
                <a:off x="4121644" y="3647809"/>
                <a:ext cx="77131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604" extrusionOk="0">
                    <a:moveTo>
                      <a:pt x="170" y="0"/>
                    </a:moveTo>
                    <a:cubicBezTo>
                      <a:pt x="170" y="0"/>
                      <a:pt x="169" y="0"/>
                      <a:pt x="169" y="0"/>
                    </a:cubicBezTo>
                    <a:lnTo>
                      <a:pt x="169" y="86"/>
                    </a:lnTo>
                    <a:cubicBezTo>
                      <a:pt x="174" y="86"/>
                      <a:pt x="179" y="86"/>
                      <a:pt x="184" y="86"/>
                    </a:cubicBezTo>
                    <a:cubicBezTo>
                      <a:pt x="458" y="86"/>
                      <a:pt x="1147" y="143"/>
                      <a:pt x="1227" y="403"/>
                    </a:cubicBezTo>
                    <a:cubicBezTo>
                      <a:pt x="1238" y="438"/>
                      <a:pt x="1227" y="451"/>
                      <a:pt x="1218" y="461"/>
                    </a:cubicBezTo>
                    <a:cubicBezTo>
                      <a:pt x="1179" y="503"/>
                      <a:pt x="1074" y="520"/>
                      <a:pt x="938" y="520"/>
                    </a:cubicBezTo>
                    <a:cubicBezTo>
                      <a:pt x="672" y="520"/>
                      <a:pt x="285" y="457"/>
                      <a:pt x="20" y="399"/>
                    </a:cubicBezTo>
                    <a:lnTo>
                      <a:pt x="1" y="483"/>
                    </a:lnTo>
                    <a:cubicBezTo>
                      <a:pt x="76" y="498"/>
                      <a:pt x="561" y="604"/>
                      <a:pt x="919" y="604"/>
                    </a:cubicBezTo>
                    <a:cubicBezTo>
                      <a:pt x="1085" y="604"/>
                      <a:pt x="1225" y="580"/>
                      <a:pt x="1283" y="520"/>
                    </a:cubicBezTo>
                    <a:cubicBezTo>
                      <a:pt x="1307" y="494"/>
                      <a:pt x="1333" y="451"/>
                      <a:pt x="1311" y="380"/>
                    </a:cubicBezTo>
                    <a:cubicBezTo>
                      <a:pt x="1196" y="2"/>
                      <a:pt x="234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7"/>
              <p:cNvSpPr/>
              <p:nvPr/>
            </p:nvSpPr>
            <p:spPr>
              <a:xfrm>
                <a:off x="4156710" y="3678998"/>
                <a:ext cx="82859" cy="38422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664" extrusionOk="0">
                    <a:moveTo>
                      <a:pt x="73" y="0"/>
                    </a:moveTo>
                    <a:lnTo>
                      <a:pt x="0" y="43"/>
                    </a:lnTo>
                    <a:cubicBezTo>
                      <a:pt x="321" y="591"/>
                      <a:pt x="944" y="664"/>
                      <a:pt x="1250" y="664"/>
                    </a:cubicBezTo>
                    <a:cubicBezTo>
                      <a:pt x="1362" y="664"/>
                      <a:pt x="1429" y="655"/>
                      <a:pt x="1431" y="653"/>
                    </a:cubicBezTo>
                    <a:lnTo>
                      <a:pt x="1421" y="569"/>
                    </a:lnTo>
                    <a:cubicBezTo>
                      <a:pt x="1418" y="570"/>
                      <a:pt x="1351" y="578"/>
                      <a:pt x="1247" y="578"/>
                    </a:cubicBezTo>
                    <a:cubicBezTo>
                      <a:pt x="957" y="578"/>
                      <a:pt x="374" y="51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7"/>
              <p:cNvSpPr/>
              <p:nvPr/>
            </p:nvSpPr>
            <p:spPr>
              <a:xfrm>
                <a:off x="4204447" y="3649024"/>
                <a:ext cx="38710" cy="65561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133" extrusionOk="0">
                    <a:moveTo>
                      <a:pt x="205" y="1"/>
                    </a:moveTo>
                    <a:lnTo>
                      <a:pt x="134" y="50"/>
                    </a:lnTo>
                    <a:cubicBezTo>
                      <a:pt x="154" y="76"/>
                      <a:pt x="550" y="686"/>
                      <a:pt x="1" y="1063"/>
                    </a:cubicBezTo>
                    <a:lnTo>
                      <a:pt x="48" y="1132"/>
                    </a:lnTo>
                    <a:cubicBezTo>
                      <a:pt x="669" y="710"/>
                      <a:pt x="214" y="12"/>
                      <a:pt x="205" y="1"/>
                    </a:cubicBezTo>
                    <a:close/>
                  </a:path>
                </a:pathLst>
              </a:custGeom>
              <a:solidFill>
                <a:srgbClr val="06A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7"/>
              <p:cNvSpPr/>
              <p:nvPr/>
            </p:nvSpPr>
            <p:spPr>
              <a:xfrm>
                <a:off x="2756929" y="3455354"/>
                <a:ext cx="429282" cy="656826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11351" extrusionOk="0">
                    <a:moveTo>
                      <a:pt x="1667" y="1"/>
                    </a:moveTo>
                    <a:cubicBezTo>
                      <a:pt x="1502" y="1"/>
                      <a:pt x="1333" y="61"/>
                      <a:pt x="1164" y="201"/>
                    </a:cubicBezTo>
                    <a:cubicBezTo>
                      <a:pt x="1" y="1167"/>
                      <a:pt x="2445" y="4285"/>
                      <a:pt x="2445" y="4285"/>
                    </a:cubicBezTo>
                    <a:cubicBezTo>
                      <a:pt x="2445" y="4285"/>
                      <a:pt x="2248" y="4230"/>
                      <a:pt x="1955" y="4230"/>
                    </a:cubicBezTo>
                    <a:cubicBezTo>
                      <a:pt x="1703" y="4230"/>
                      <a:pt x="1381" y="4271"/>
                      <a:pt x="1052" y="4423"/>
                    </a:cubicBezTo>
                    <a:cubicBezTo>
                      <a:pt x="341" y="4751"/>
                      <a:pt x="2757" y="6568"/>
                      <a:pt x="2757" y="6568"/>
                    </a:cubicBezTo>
                    <a:cubicBezTo>
                      <a:pt x="2757" y="6568"/>
                      <a:pt x="2268" y="6377"/>
                      <a:pt x="1732" y="6377"/>
                    </a:cubicBezTo>
                    <a:cubicBezTo>
                      <a:pt x="1099" y="6377"/>
                      <a:pt x="402" y="6643"/>
                      <a:pt x="371" y="7805"/>
                    </a:cubicBezTo>
                    <a:cubicBezTo>
                      <a:pt x="323" y="9514"/>
                      <a:pt x="2407" y="10041"/>
                      <a:pt x="4120" y="10041"/>
                    </a:cubicBezTo>
                    <a:cubicBezTo>
                      <a:pt x="4556" y="10041"/>
                      <a:pt x="4969" y="10007"/>
                      <a:pt x="5315" y="9949"/>
                    </a:cubicBezTo>
                    <a:cubicBezTo>
                      <a:pt x="5448" y="9927"/>
                      <a:pt x="5573" y="9917"/>
                      <a:pt x="5690" y="9917"/>
                    </a:cubicBezTo>
                    <a:cubicBezTo>
                      <a:pt x="7080" y="9917"/>
                      <a:pt x="7419" y="11350"/>
                      <a:pt x="7419" y="11350"/>
                    </a:cubicBezTo>
                    <a:cubicBezTo>
                      <a:pt x="7419" y="11350"/>
                      <a:pt x="7305" y="8189"/>
                      <a:pt x="6634" y="7803"/>
                    </a:cubicBezTo>
                    <a:cubicBezTo>
                      <a:pt x="6519" y="7737"/>
                      <a:pt x="6416" y="7709"/>
                      <a:pt x="6324" y="7709"/>
                    </a:cubicBezTo>
                    <a:cubicBezTo>
                      <a:pt x="5885" y="7709"/>
                      <a:pt x="5710" y="8333"/>
                      <a:pt x="5710" y="8333"/>
                    </a:cubicBezTo>
                    <a:cubicBezTo>
                      <a:pt x="5710" y="8333"/>
                      <a:pt x="6591" y="4906"/>
                      <a:pt x="5598" y="4794"/>
                    </a:cubicBezTo>
                    <a:cubicBezTo>
                      <a:pt x="5576" y="4792"/>
                      <a:pt x="5554" y="4790"/>
                      <a:pt x="5533" y="4790"/>
                    </a:cubicBezTo>
                    <a:cubicBezTo>
                      <a:pt x="4860" y="4790"/>
                      <a:pt x="4598" y="5980"/>
                      <a:pt x="4401" y="5980"/>
                    </a:cubicBezTo>
                    <a:cubicBezTo>
                      <a:pt x="4323" y="5980"/>
                      <a:pt x="4256" y="5797"/>
                      <a:pt x="4177" y="5288"/>
                    </a:cubicBezTo>
                    <a:cubicBezTo>
                      <a:pt x="3895" y="3438"/>
                      <a:pt x="4889" y="1906"/>
                      <a:pt x="4320" y="1656"/>
                    </a:cubicBezTo>
                    <a:cubicBezTo>
                      <a:pt x="4232" y="1617"/>
                      <a:pt x="4151" y="1601"/>
                      <a:pt x="4078" y="1601"/>
                    </a:cubicBezTo>
                    <a:cubicBezTo>
                      <a:pt x="3678" y="1601"/>
                      <a:pt x="3496" y="2089"/>
                      <a:pt x="3496" y="2089"/>
                    </a:cubicBezTo>
                    <a:cubicBezTo>
                      <a:pt x="3496" y="2089"/>
                      <a:pt x="2642" y="1"/>
                      <a:pt x="166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7"/>
              <p:cNvSpPr/>
              <p:nvPr/>
            </p:nvSpPr>
            <p:spPr>
              <a:xfrm>
                <a:off x="4229907" y="3549498"/>
                <a:ext cx="328601" cy="582122"/>
              </a:xfrm>
              <a:custGeom>
                <a:avLst/>
                <a:gdLst/>
                <a:ahLst/>
                <a:cxnLst/>
                <a:rect l="l" t="t" r="r" b="b"/>
                <a:pathLst>
                  <a:path w="5679" h="10060" extrusionOk="0">
                    <a:moveTo>
                      <a:pt x="3356" y="1"/>
                    </a:moveTo>
                    <a:cubicBezTo>
                      <a:pt x="2542" y="1"/>
                      <a:pt x="2134" y="1958"/>
                      <a:pt x="2134" y="1958"/>
                    </a:cubicBezTo>
                    <a:cubicBezTo>
                      <a:pt x="2134" y="1958"/>
                      <a:pt x="1952" y="1627"/>
                      <a:pt x="1673" y="1627"/>
                    </a:cubicBezTo>
                    <a:cubicBezTo>
                      <a:pt x="1599" y="1627"/>
                      <a:pt x="1519" y="1650"/>
                      <a:pt x="1434" y="1708"/>
                    </a:cubicBezTo>
                    <a:cubicBezTo>
                      <a:pt x="1024" y="1986"/>
                      <a:pt x="2007" y="3117"/>
                      <a:pt x="2037" y="4669"/>
                    </a:cubicBezTo>
                    <a:cubicBezTo>
                      <a:pt x="2045" y="5111"/>
                      <a:pt x="2015" y="5266"/>
                      <a:pt x="1950" y="5266"/>
                    </a:cubicBezTo>
                    <a:cubicBezTo>
                      <a:pt x="1799" y="5266"/>
                      <a:pt x="1461" y="4430"/>
                      <a:pt x="982" y="4430"/>
                    </a:cubicBezTo>
                    <a:cubicBezTo>
                      <a:pt x="944" y="4430"/>
                      <a:pt x="905" y="4436"/>
                      <a:pt x="865" y="4447"/>
                    </a:cubicBezTo>
                    <a:cubicBezTo>
                      <a:pt x="104" y="4665"/>
                      <a:pt x="1257" y="7365"/>
                      <a:pt x="1257" y="7365"/>
                    </a:cubicBezTo>
                    <a:cubicBezTo>
                      <a:pt x="1257" y="7365"/>
                      <a:pt x="1059" y="6930"/>
                      <a:pt x="751" y="6930"/>
                    </a:cubicBezTo>
                    <a:cubicBezTo>
                      <a:pt x="665" y="6930"/>
                      <a:pt x="570" y="6964"/>
                      <a:pt x="468" y="7051"/>
                    </a:cubicBezTo>
                    <a:cubicBezTo>
                      <a:pt x="0" y="7449"/>
                      <a:pt x="341" y="10060"/>
                      <a:pt x="341" y="10060"/>
                    </a:cubicBezTo>
                    <a:cubicBezTo>
                      <a:pt x="341" y="10060"/>
                      <a:pt x="422" y="8639"/>
                      <a:pt x="1771" y="8639"/>
                    </a:cubicBezTo>
                    <a:cubicBezTo>
                      <a:pt x="1777" y="8639"/>
                      <a:pt x="1783" y="8639"/>
                      <a:pt x="1789" y="8639"/>
                    </a:cubicBezTo>
                    <a:cubicBezTo>
                      <a:pt x="1802" y="8639"/>
                      <a:pt x="1816" y="8639"/>
                      <a:pt x="1829" y="8639"/>
                    </a:cubicBezTo>
                    <a:cubicBezTo>
                      <a:pt x="3202" y="8639"/>
                      <a:pt x="5678" y="7978"/>
                      <a:pt x="5345" y="6243"/>
                    </a:cubicBezTo>
                    <a:cubicBezTo>
                      <a:pt x="5191" y="5442"/>
                      <a:pt x="4756" y="5224"/>
                      <a:pt x="4328" y="5224"/>
                    </a:cubicBezTo>
                    <a:cubicBezTo>
                      <a:pt x="3818" y="5224"/>
                      <a:pt x="3319" y="5533"/>
                      <a:pt x="3319" y="5533"/>
                    </a:cubicBezTo>
                    <a:cubicBezTo>
                      <a:pt x="3319" y="5533"/>
                      <a:pt x="4951" y="3734"/>
                      <a:pt x="4354" y="3555"/>
                    </a:cubicBezTo>
                    <a:cubicBezTo>
                      <a:pt x="4195" y="3508"/>
                      <a:pt x="4044" y="3491"/>
                      <a:pt x="3906" y="3491"/>
                    </a:cubicBezTo>
                    <a:cubicBezTo>
                      <a:pt x="3523" y="3491"/>
                      <a:pt x="3250" y="3624"/>
                      <a:pt x="3250" y="3624"/>
                    </a:cubicBezTo>
                    <a:cubicBezTo>
                      <a:pt x="3250" y="3624"/>
                      <a:pt x="4731" y="749"/>
                      <a:pt x="3690" y="106"/>
                    </a:cubicBezTo>
                    <a:cubicBezTo>
                      <a:pt x="3572" y="33"/>
                      <a:pt x="3460" y="1"/>
                      <a:pt x="335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4" name="Google Shape;1874;p37"/>
          <p:cNvGrpSpPr/>
          <p:nvPr/>
        </p:nvGrpSpPr>
        <p:grpSpPr>
          <a:xfrm rot="-261246">
            <a:off x="7854707" y="502234"/>
            <a:ext cx="950931" cy="303866"/>
            <a:chOff x="1749375" y="2061925"/>
            <a:chExt cx="1399125" cy="447150"/>
          </a:xfrm>
        </p:grpSpPr>
        <p:sp>
          <p:nvSpPr>
            <p:cNvPr id="1875" name="Google Shape;1875;p37"/>
            <p:cNvSpPr/>
            <p:nvPr/>
          </p:nvSpPr>
          <p:spPr>
            <a:xfrm>
              <a:off x="238045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1"/>
                  </a:moveTo>
                  <a:cubicBezTo>
                    <a:pt x="250" y="1"/>
                    <a:pt x="0" y="249"/>
                    <a:pt x="0" y="555"/>
                  </a:cubicBezTo>
                  <a:cubicBezTo>
                    <a:pt x="0" y="861"/>
                    <a:pt x="250" y="1111"/>
                    <a:pt x="556" y="1111"/>
                  </a:cubicBezTo>
                  <a:cubicBezTo>
                    <a:pt x="862" y="1111"/>
                    <a:pt x="1110" y="861"/>
                    <a:pt x="1110" y="555"/>
                  </a:cubicBezTo>
                  <a:cubicBezTo>
                    <a:pt x="1110" y="249"/>
                    <a:pt x="86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7"/>
            <p:cNvSpPr/>
            <p:nvPr/>
          </p:nvSpPr>
          <p:spPr>
            <a:xfrm>
              <a:off x="256600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7" y="1"/>
                  </a:moveTo>
                  <a:cubicBezTo>
                    <a:pt x="249" y="1"/>
                    <a:pt x="1" y="249"/>
                    <a:pt x="1" y="555"/>
                  </a:cubicBezTo>
                  <a:cubicBezTo>
                    <a:pt x="1" y="861"/>
                    <a:pt x="249" y="1111"/>
                    <a:pt x="557" y="1111"/>
                  </a:cubicBezTo>
                  <a:cubicBezTo>
                    <a:pt x="863" y="1111"/>
                    <a:pt x="1111" y="861"/>
                    <a:pt x="1111" y="555"/>
                  </a:cubicBezTo>
                  <a:cubicBezTo>
                    <a:pt x="1111" y="249"/>
                    <a:pt x="863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7"/>
            <p:cNvSpPr/>
            <p:nvPr/>
          </p:nvSpPr>
          <p:spPr>
            <a:xfrm>
              <a:off x="1749375" y="2165975"/>
              <a:ext cx="170625" cy="255000"/>
            </a:xfrm>
            <a:custGeom>
              <a:avLst/>
              <a:gdLst/>
              <a:ahLst/>
              <a:cxnLst/>
              <a:rect l="l" t="t" r="r" b="b"/>
              <a:pathLst>
                <a:path w="6825" h="10200" extrusionOk="0">
                  <a:moveTo>
                    <a:pt x="6415" y="1"/>
                  </a:moveTo>
                  <a:cubicBezTo>
                    <a:pt x="6145" y="1"/>
                    <a:pt x="6007" y="190"/>
                    <a:pt x="5997" y="570"/>
                  </a:cubicBezTo>
                  <a:cubicBezTo>
                    <a:pt x="5986" y="660"/>
                    <a:pt x="5971" y="794"/>
                    <a:pt x="5945" y="966"/>
                  </a:cubicBezTo>
                  <a:cubicBezTo>
                    <a:pt x="5921" y="1139"/>
                    <a:pt x="5898" y="1311"/>
                    <a:pt x="5874" y="1477"/>
                  </a:cubicBezTo>
                  <a:cubicBezTo>
                    <a:pt x="5848" y="1651"/>
                    <a:pt x="5824" y="1817"/>
                    <a:pt x="5801" y="1975"/>
                  </a:cubicBezTo>
                  <a:cubicBezTo>
                    <a:pt x="5777" y="2134"/>
                    <a:pt x="5760" y="2255"/>
                    <a:pt x="5749" y="2337"/>
                  </a:cubicBezTo>
                  <a:cubicBezTo>
                    <a:pt x="5738" y="2414"/>
                    <a:pt x="5723" y="2544"/>
                    <a:pt x="5695" y="2727"/>
                  </a:cubicBezTo>
                  <a:cubicBezTo>
                    <a:pt x="5671" y="2910"/>
                    <a:pt x="5639" y="3102"/>
                    <a:pt x="5607" y="3305"/>
                  </a:cubicBezTo>
                  <a:cubicBezTo>
                    <a:pt x="5572" y="3514"/>
                    <a:pt x="5533" y="3783"/>
                    <a:pt x="5490" y="4106"/>
                  </a:cubicBezTo>
                  <a:cubicBezTo>
                    <a:pt x="5447" y="4430"/>
                    <a:pt x="5406" y="4740"/>
                    <a:pt x="5374" y="5033"/>
                  </a:cubicBezTo>
                  <a:cubicBezTo>
                    <a:pt x="5270" y="5943"/>
                    <a:pt x="5184" y="6645"/>
                    <a:pt x="5119" y="7143"/>
                  </a:cubicBezTo>
                  <a:cubicBezTo>
                    <a:pt x="5055" y="7639"/>
                    <a:pt x="4997" y="8010"/>
                    <a:pt x="4947" y="8253"/>
                  </a:cubicBezTo>
                  <a:cubicBezTo>
                    <a:pt x="4895" y="8494"/>
                    <a:pt x="4841" y="8686"/>
                    <a:pt x="4785" y="8826"/>
                  </a:cubicBezTo>
                  <a:cubicBezTo>
                    <a:pt x="4716" y="9005"/>
                    <a:pt x="4669" y="9117"/>
                    <a:pt x="4639" y="9167"/>
                  </a:cubicBezTo>
                  <a:cubicBezTo>
                    <a:pt x="4626" y="9184"/>
                    <a:pt x="4609" y="9195"/>
                    <a:pt x="4596" y="9195"/>
                  </a:cubicBezTo>
                  <a:cubicBezTo>
                    <a:pt x="4576" y="9195"/>
                    <a:pt x="4559" y="9184"/>
                    <a:pt x="4544" y="9160"/>
                  </a:cubicBezTo>
                  <a:cubicBezTo>
                    <a:pt x="4484" y="9044"/>
                    <a:pt x="4387" y="8699"/>
                    <a:pt x="4260" y="8126"/>
                  </a:cubicBezTo>
                  <a:cubicBezTo>
                    <a:pt x="4132" y="7553"/>
                    <a:pt x="4014" y="6928"/>
                    <a:pt x="3908" y="6249"/>
                  </a:cubicBezTo>
                  <a:cubicBezTo>
                    <a:pt x="3798" y="5561"/>
                    <a:pt x="3680" y="4992"/>
                    <a:pt x="3557" y="4546"/>
                  </a:cubicBezTo>
                  <a:cubicBezTo>
                    <a:pt x="3497" y="4363"/>
                    <a:pt x="3449" y="4190"/>
                    <a:pt x="3408" y="4027"/>
                  </a:cubicBezTo>
                  <a:cubicBezTo>
                    <a:pt x="3367" y="3865"/>
                    <a:pt x="3344" y="3749"/>
                    <a:pt x="3333" y="3682"/>
                  </a:cubicBezTo>
                  <a:cubicBezTo>
                    <a:pt x="3290" y="3468"/>
                    <a:pt x="3191" y="3330"/>
                    <a:pt x="3031" y="3268"/>
                  </a:cubicBezTo>
                  <a:cubicBezTo>
                    <a:pt x="2981" y="3251"/>
                    <a:pt x="2934" y="3240"/>
                    <a:pt x="2880" y="3240"/>
                  </a:cubicBezTo>
                  <a:cubicBezTo>
                    <a:pt x="2775" y="3240"/>
                    <a:pt x="2667" y="3285"/>
                    <a:pt x="2561" y="3376"/>
                  </a:cubicBezTo>
                  <a:cubicBezTo>
                    <a:pt x="2466" y="3468"/>
                    <a:pt x="2393" y="3596"/>
                    <a:pt x="2339" y="3757"/>
                  </a:cubicBezTo>
                  <a:cubicBezTo>
                    <a:pt x="2285" y="3919"/>
                    <a:pt x="2240" y="4156"/>
                    <a:pt x="2201" y="4468"/>
                  </a:cubicBezTo>
                  <a:cubicBezTo>
                    <a:pt x="2143" y="4878"/>
                    <a:pt x="2059" y="5402"/>
                    <a:pt x="1949" y="6042"/>
                  </a:cubicBezTo>
                  <a:cubicBezTo>
                    <a:pt x="1837" y="6682"/>
                    <a:pt x="1729" y="7264"/>
                    <a:pt x="1626" y="7788"/>
                  </a:cubicBezTo>
                  <a:cubicBezTo>
                    <a:pt x="1518" y="8311"/>
                    <a:pt x="1447" y="8602"/>
                    <a:pt x="1415" y="8660"/>
                  </a:cubicBezTo>
                  <a:lnTo>
                    <a:pt x="1406" y="8660"/>
                  </a:lnTo>
                  <a:cubicBezTo>
                    <a:pt x="1402" y="8660"/>
                    <a:pt x="1391" y="8639"/>
                    <a:pt x="1378" y="8591"/>
                  </a:cubicBezTo>
                  <a:cubicBezTo>
                    <a:pt x="1363" y="8546"/>
                    <a:pt x="1352" y="8482"/>
                    <a:pt x="1341" y="8402"/>
                  </a:cubicBezTo>
                  <a:cubicBezTo>
                    <a:pt x="1331" y="8309"/>
                    <a:pt x="1313" y="8156"/>
                    <a:pt x="1281" y="7943"/>
                  </a:cubicBezTo>
                  <a:cubicBezTo>
                    <a:pt x="1249" y="7729"/>
                    <a:pt x="1212" y="7503"/>
                    <a:pt x="1175" y="7270"/>
                  </a:cubicBezTo>
                  <a:cubicBezTo>
                    <a:pt x="1130" y="7005"/>
                    <a:pt x="1091" y="6738"/>
                    <a:pt x="1065" y="6468"/>
                  </a:cubicBezTo>
                  <a:cubicBezTo>
                    <a:pt x="1037" y="6199"/>
                    <a:pt x="1014" y="5811"/>
                    <a:pt x="990" y="5309"/>
                  </a:cubicBezTo>
                  <a:cubicBezTo>
                    <a:pt x="964" y="4805"/>
                    <a:pt x="932" y="4070"/>
                    <a:pt x="895" y="3102"/>
                  </a:cubicBezTo>
                  <a:cubicBezTo>
                    <a:pt x="882" y="2755"/>
                    <a:pt x="871" y="2399"/>
                    <a:pt x="863" y="2029"/>
                  </a:cubicBezTo>
                  <a:cubicBezTo>
                    <a:pt x="854" y="1660"/>
                    <a:pt x="852" y="1380"/>
                    <a:pt x="852" y="1188"/>
                  </a:cubicBezTo>
                  <a:lnTo>
                    <a:pt x="843" y="483"/>
                  </a:lnTo>
                  <a:lnTo>
                    <a:pt x="706" y="345"/>
                  </a:lnTo>
                  <a:cubicBezTo>
                    <a:pt x="615" y="255"/>
                    <a:pt x="522" y="210"/>
                    <a:pt x="425" y="210"/>
                  </a:cubicBezTo>
                  <a:cubicBezTo>
                    <a:pt x="335" y="210"/>
                    <a:pt x="242" y="246"/>
                    <a:pt x="152" y="324"/>
                  </a:cubicBezTo>
                  <a:cubicBezTo>
                    <a:pt x="113" y="354"/>
                    <a:pt x="85" y="386"/>
                    <a:pt x="63" y="419"/>
                  </a:cubicBezTo>
                  <a:cubicBezTo>
                    <a:pt x="42" y="451"/>
                    <a:pt x="27" y="501"/>
                    <a:pt x="20" y="559"/>
                  </a:cubicBezTo>
                  <a:cubicBezTo>
                    <a:pt x="12" y="617"/>
                    <a:pt x="5" y="703"/>
                    <a:pt x="1" y="815"/>
                  </a:cubicBezTo>
                  <a:lnTo>
                    <a:pt x="1" y="973"/>
                  </a:lnTo>
                  <a:cubicBezTo>
                    <a:pt x="1" y="1108"/>
                    <a:pt x="3" y="1324"/>
                    <a:pt x="9" y="1619"/>
                  </a:cubicBezTo>
                  <a:cubicBezTo>
                    <a:pt x="14" y="1917"/>
                    <a:pt x="24" y="2279"/>
                    <a:pt x="37" y="2705"/>
                  </a:cubicBezTo>
                  <a:cubicBezTo>
                    <a:pt x="76" y="3779"/>
                    <a:pt x="109" y="4596"/>
                    <a:pt x="132" y="5156"/>
                  </a:cubicBezTo>
                  <a:cubicBezTo>
                    <a:pt x="154" y="5714"/>
                    <a:pt x="182" y="6150"/>
                    <a:pt x="210" y="6451"/>
                  </a:cubicBezTo>
                  <a:cubicBezTo>
                    <a:pt x="240" y="6753"/>
                    <a:pt x="279" y="7050"/>
                    <a:pt x="326" y="7346"/>
                  </a:cubicBezTo>
                  <a:cubicBezTo>
                    <a:pt x="421" y="7947"/>
                    <a:pt x="501" y="8425"/>
                    <a:pt x="563" y="8781"/>
                  </a:cubicBezTo>
                  <a:cubicBezTo>
                    <a:pt x="626" y="9137"/>
                    <a:pt x="682" y="9404"/>
                    <a:pt x="734" y="9585"/>
                  </a:cubicBezTo>
                  <a:cubicBezTo>
                    <a:pt x="785" y="9764"/>
                    <a:pt x="835" y="9891"/>
                    <a:pt x="889" y="9966"/>
                  </a:cubicBezTo>
                  <a:cubicBezTo>
                    <a:pt x="943" y="10040"/>
                    <a:pt x="1012" y="10094"/>
                    <a:pt x="1091" y="10128"/>
                  </a:cubicBezTo>
                  <a:lnTo>
                    <a:pt x="1091" y="10123"/>
                  </a:lnTo>
                  <a:lnTo>
                    <a:pt x="1091" y="10123"/>
                  </a:lnTo>
                  <a:cubicBezTo>
                    <a:pt x="1192" y="10172"/>
                    <a:pt x="1274" y="10199"/>
                    <a:pt x="1339" y="10199"/>
                  </a:cubicBezTo>
                  <a:cubicBezTo>
                    <a:pt x="1406" y="10199"/>
                    <a:pt x="1492" y="10173"/>
                    <a:pt x="1591" y="10126"/>
                  </a:cubicBezTo>
                  <a:cubicBezTo>
                    <a:pt x="1800" y="10010"/>
                    <a:pt x="1977" y="9742"/>
                    <a:pt x="2126" y="9326"/>
                  </a:cubicBezTo>
                  <a:cubicBezTo>
                    <a:pt x="2169" y="9193"/>
                    <a:pt x="2234" y="8923"/>
                    <a:pt x="2320" y="8522"/>
                  </a:cubicBezTo>
                  <a:cubicBezTo>
                    <a:pt x="2406" y="8122"/>
                    <a:pt x="2494" y="7691"/>
                    <a:pt x="2587" y="7231"/>
                  </a:cubicBezTo>
                  <a:cubicBezTo>
                    <a:pt x="2678" y="6772"/>
                    <a:pt x="2749" y="6387"/>
                    <a:pt x="2803" y="6074"/>
                  </a:cubicBezTo>
                  <a:cubicBezTo>
                    <a:pt x="2831" y="5889"/>
                    <a:pt x="2856" y="5734"/>
                    <a:pt x="2878" y="5613"/>
                  </a:cubicBezTo>
                  <a:cubicBezTo>
                    <a:pt x="2900" y="5492"/>
                    <a:pt x="2913" y="5432"/>
                    <a:pt x="2917" y="5432"/>
                  </a:cubicBezTo>
                  <a:cubicBezTo>
                    <a:pt x="2923" y="5443"/>
                    <a:pt x="2938" y="5537"/>
                    <a:pt x="2971" y="5718"/>
                  </a:cubicBezTo>
                  <a:cubicBezTo>
                    <a:pt x="3003" y="5900"/>
                    <a:pt x="3040" y="6122"/>
                    <a:pt x="3076" y="6391"/>
                  </a:cubicBezTo>
                  <a:cubicBezTo>
                    <a:pt x="3180" y="7003"/>
                    <a:pt x="3298" y="7619"/>
                    <a:pt x="3434" y="8242"/>
                  </a:cubicBezTo>
                  <a:cubicBezTo>
                    <a:pt x="3572" y="8865"/>
                    <a:pt x="3682" y="9275"/>
                    <a:pt x="3764" y="9471"/>
                  </a:cubicBezTo>
                  <a:cubicBezTo>
                    <a:pt x="3947" y="9889"/>
                    <a:pt x="4206" y="10098"/>
                    <a:pt x="4542" y="10098"/>
                  </a:cubicBezTo>
                  <a:cubicBezTo>
                    <a:pt x="4596" y="10098"/>
                    <a:pt x="4654" y="10096"/>
                    <a:pt x="4710" y="10085"/>
                  </a:cubicBezTo>
                  <a:cubicBezTo>
                    <a:pt x="4872" y="10066"/>
                    <a:pt x="5007" y="10010"/>
                    <a:pt x="5115" y="9915"/>
                  </a:cubicBezTo>
                  <a:cubicBezTo>
                    <a:pt x="5223" y="9822"/>
                    <a:pt x="5331" y="9665"/>
                    <a:pt x="5436" y="9449"/>
                  </a:cubicBezTo>
                  <a:cubicBezTo>
                    <a:pt x="5538" y="9257"/>
                    <a:pt x="5624" y="9031"/>
                    <a:pt x="5693" y="8775"/>
                  </a:cubicBezTo>
                  <a:cubicBezTo>
                    <a:pt x="5762" y="8516"/>
                    <a:pt x="5837" y="8107"/>
                    <a:pt x="5917" y="7542"/>
                  </a:cubicBezTo>
                  <a:cubicBezTo>
                    <a:pt x="5995" y="6979"/>
                    <a:pt x="6100" y="6134"/>
                    <a:pt x="6229" y="5014"/>
                  </a:cubicBezTo>
                  <a:cubicBezTo>
                    <a:pt x="6266" y="4716"/>
                    <a:pt x="6307" y="4419"/>
                    <a:pt x="6348" y="4124"/>
                  </a:cubicBezTo>
                  <a:cubicBezTo>
                    <a:pt x="6387" y="3828"/>
                    <a:pt x="6419" y="3602"/>
                    <a:pt x="6445" y="3449"/>
                  </a:cubicBezTo>
                  <a:cubicBezTo>
                    <a:pt x="6469" y="3298"/>
                    <a:pt x="6495" y="3121"/>
                    <a:pt x="6527" y="2908"/>
                  </a:cubicBezTo>
                  <a:cubicBezTo>
                    <a:pt x="6559" y="2697"/>
                    <a:pt x="6587" y="2507"/>
                    <a:pt x="6611" y="2339"/>
                  </a:cubicBezTo>
                  <a:cubicBezTo>
                    <a:pt x="6630" y="2167"/>
                    <a:pt x="6652" y="1990"/>
                    <a:pt x="6678" y="1809"/>
                  </a:cubicBezTo>
                  <a:cubicBezTo>
                    <a:pt x="6706" y="1628"/>
                    <a:pt x="6729" y="1486"/>
                    <a:pt x="6753" y="1380"/>
                  </a:cubicBezTo>
                  <a:cubicBezTo>
                    <a:pt x="6773" y="1274"/>
                    <a:pt x="6790" y="1151"/>
                    <a:pt x="6801" y="1009"/>
                  </a:cubicBezTo>
                  <a:cubicBezTo>
                    <a:pt x="6811" y="865"/>
                    <a:pt x="6818" y="740"/>
                    <a:pt x="6824" y="628"/>
                  </a:cubicBezTo>
                  <a:cubicBezTo>
                    <a:pt x="6824" y="513"/>
                    <a:pt x="6824" y="423"/>
                    <a:pt x="6822" y="365"/>
                  </a:cubicBezTo>
                  <a:cubicBezTo>
                    <a:pt x="6818" y="304"/>
                    <a:pt x="6807" y="259"/>
                    <a:pt x="6792" y="225"/>
                  </a:cubicBezTo>
                  <a:cubicBezTo>
                    <a:pt x="6777" y="192"/>
                    <a:pt x="6749" y="160"/>
                    <a:pt x="6717" y="126"/>
                  </a:cubicBezTo>
                  <a:cubicBezTo>
                    <a:pt x="6645" y="41"/>
                    <a:pt x="6544" y="1"/>
                    <a:pt x="6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7"/>
            <p:cNvSpPr/>
            <p:nvPr/>
          </p:nvSpPr>
          <p:spPr>
            <a:xfrm>
              <a:off x="2009575" y="2273475"/>
              <a:ext cx="119800" cy="70300"/>
            </a:xfrm>
            <a:custGeom>
              <a:avLst/>
              <a:gdLst/>
              <a:ahLst/>
              <a:cxnLst/>
              <a:rect l="l" t="t" r="r" b="b"/>
              <a:pathLst>
                <a:path w="4792" h="2812" extrusionOk="0">
                  <a:moveTo>
                    <a:pt x="4175" y="0"/>
                  </a:moveTo>
                  <a:cubicBezTo>
                    <a:pt x="4132" y="0"/>
                    <a:pt x="4052" y="0"/>
                    <a:pt x="3927" y="2"/>
                  </a:cubicBezTo>
                  <a:cubicBezTo>
                    <a:pt x="3807" y="7"/>
                    <a:pt x="3634" y="13"/>
                    <a:pt x="3412" y="28"/>
                  </a:cubicBezTo>
                  <a:cubicBezTo>
                    <a:pt x="2503" y="97"/>
                    <a:pt x="1860" y="138"/>
                    <a:pt x="1488" y="151"/>
                  </a:cubicBezTo>
                  <a:cubicBezTo>
                    <a:pt x="1360" y="158"/>
                    <a:pt x="1255" y="160"/>
                    <a:pt x="1169" y="160"/>
                  </a:cubicBezTo>
                  <a:cubicBezTo>
                    <a:pt x="992" y="160"/>
                    <a:pt x="891" y="149"/>
                    <a:pt x="867" y="130"/>
                  </a:cubicBezTo>
                  <a:cubicBezTo>
                    <a:pt x="832" y="117"/>
                    <a:pt x="783" y="106"/>
                    <a:pt x="718" y="95"/>
                  </a:cubicBezTo>
                  <a:cubicBezTo>
                    <a:pt x="654" y="87"/>
                    <a:pt x="587" y="82"/>
                    <a:pt x="520" y="82"/>
                  </a:cubicBezTo>
                  <a:cubicBezTo>
                    <a:pt x="367" y="82"/>
                    <a:pt x="242" y="119"/>
                    <a:pt x="145" y="199"/>
                  </a:cubicBezTo>
                  <a:cubicBezTo>
                    <a:pt x="48" y="276"/>
                    <a:pt x="0" y="373"/>
                    <a:pt x="0" y="494"/>
                  </a:cubicBezTo>
                  <a:cubicBezTo>
                    <a:pt x="0" y="651"/>
                    <a:pt x="44" y="765"/>
                    <a:pt x="123" y="839"/>
                  </a:cubicBezTo>
                  <a:cubicBezTo>
                    <a:pt x="205" y="912"/>
                    <a:pt x="356" y="959"/>
                    <a:pt x="572" y="990"/>
                  </a:cubicBezTo>
                  <a:cubicBezTo>
                    <a:pt x="675" y="998"/>
                    <a:pt x="815" y="1003"/>
                    <a:pt x="985" y="1003"/>
                  </a:cubicBezTo>
                  <a:cubicBezTo>
                    <a:pt x="1408" y="1003"/>
                    <a:pt x="2033" y="970"/>
                    <a:pt x="2861" y="910"/>
                  </a:cubicBezTo>
                  <a:cubicBezTo>
                    <a:pt x="3106" y="890"/>
                    <a:pt x="3352" y="873"/>
                    <a:pt x="3593" y="862"/>
                  </a:cubicBezTo>
                  <a:cubicBezTo>
                    <a:pt x="3837" y="849"/>
                    <a:pt x="4014" y="845"/>
                    <a:pt x="4124" y="845"/>
                  </a:cubicBezTo>
                  <a:cubicBezTo>
                    <a:pt x="4249" y="845"/>
                    <a:pt x="4343" y="841"/>
                    <a:pt x="4404" y="837"/>
                  </a:cubicBezTo>
                  <a:cubicBezTo>
                    <a:pt x="4466" y="834"/>
                    <a:pt x="4518" y="819"/>
                    <a:pt x="4552" y="802"/>
                  </a:cubicBezTo>
                  <a:cubicBezTo>
                    <a:pt x="4591" y="783"/>
                    <a:pt x="4624" y="752"/>
                    <a:pt x="4658" y="716"/>
                  </a:cubicBezTo>
                  <a:cubicBezTo>
                    <a:pt x="4744" y="625"/>
                    <a:pt x="4787" y="533"/>
                    <a:pt x="4787" y="436"/>
                  </a:cubicBezTo>
                  <a:cubicBezTo>
                    <a:pt x="4787" y="386"/>
                    <a:pt x="4768" y="317"/>
                    <a:pt x="4731" y="220"/>
                  </a:cubicBezTo>
                  <a:cubicBezTo>
                    <a:pt x="4692" y="121"/>
                    <a:pt x="4574" y="52"/>
                    <a:pt x="4378" y="9"/>
                  </a:cubicBezTo>
                  <a:cubicBezTo>
                    <a:pt x="4339" y="2"/>
                    <a:pt x="4272" y="0"/>
                    <a:pt x="4175" y="0"/>
                  </a:cubicBezTo>
                  <a:close/>
                  <a:moveTo>
                    <a:pt x="4324" y="1789"/>
                  </a:moveTo>
                  <a:cubicBezTo>
                    <a:pt x="4270" y="1789"/>
                    <a:pt x="4152" y="1798"/>
                    <a:pt x="3966" y="1811"/>
                  </a:cubicBezTo>
                  <a:cubicBezTo>
                    <a:pt x="3779" y="1828"/>
                    <a:pt x="3572" y="1843"/>
                    <a:pt x="3341" y="1862"/>
                  </a:cubicBezTo>
                  <a:cubicBezTo>
                    <a:pt x="3104" y="1882"/>
                    <a:pt x="2807" y="1901"/>
                    <a:pt x="2447" y="1918"/>
                  </a:cubicBezTo>
                  <a:cubicBezTo>
                    <a:pt x="2087" y="1938"/>
                    <a:pt x="1748" y="1951"/>
                    <a:pt x="1429" y="1962"/>
                  </a:cubicBezTo>
                  <a:cubicBezTo>
                    <a:pt x="1175" y="1968"/>
                    <a:pt x="970" y="1972"/>
                    <a:pt x="815" y="1981"/>
                  </a:cubicBezTo>
                  <a:cubicBezTo>
                    <a:pt x="662" y="1987"/>
                    <a:pt x="544" y="1994"/>
                    <a:pt x="466" y="2005"/>
                  </a:cubicBezTo>
                  <a:cubicBezTo>
                    <a:pt x="386" y="2015"/>
                    <a:pt x="328" y="2026"/>
                    <a:pt x="294" y="2037"/>
                  </a:cubicBezTo>
                  <a:cubicBezTo>
                    <a:pt x="259" y="2048"/>
                    <a:pt x="229" y="2067"/>
                    <a:pt x="205" y="2091"/>
                  </a:cubicBezTo>
                  <a:cubicBezTo>
                    <a:pt x="121" y="2175"/>
                    <a:pt x="80" y="2268"/>
                    <a:pt x="80" y="2367"/>
                  </a:cubicBezTo>
                  <a:cubicBezTo>
                    <a:pt x="80" y="2410"/>
                    <a:pt x="93" y="2485"/>
                    <a:pt x="125" y="2587"/>
                  </a:cubicBezTo>
                  <a:cubicBezTo>
                    <a:pt x="156" y="2690"/>
                    <a:pt x="253" y="2761"/>
                    <a:pt x="416" y="2800"/>
                  </a:cubicBezTo>
                  <a:cubicBezTo>
                    <a:pt x="474" y="2807"/>
                    <a:pt x="581" y="2811"/>
                    <a:pt x="744" y="2811"/>
                  </a:cubicBezTo>
                  <a:cubicBezTo>
                    <a:pt x="777" y="2811"/>
                    <a:pt x="813" y="2811"/>
                    <a:pt x="852" y="2811"/>
                  </a:cubicBezTo>
                  <a:cubicBezTo>
                    <a:pt x="927" y="2811"/>
                    <a:pt x="1078" y="2809"/>
                    <a:pt x="1300" y="2802"/>
                  </a:cubicBezTo>
                  <a:cubicBezTo>
                    <a:pt x="1524" y="2798"/>
                    <a:pt x="1858" y="2785"/>
                    <a:pt x="2307" y="2763"/>
                  </a:cubicBezTo>
                  <a:cubicBezTo>
                    <a:pt x="2753" y="2742"/>
                    <a:pt x="3158" y="2716"/>
                    <a:pt x="3524" y="2688"/>
                  </a:cubicBezTo>
                  <a:cubicBezTo>
                    <a:pt x="3757" y="2669"/>
                    <a:pt x="3947" y="2651"/>
                    <a:pt x="4089" y="2641"/>
                  </a:cubicBezTo>
                  <a:cubicBezTo>
                    <a:pt x="4229" y="2630"/>
                    <a:pt x="4337" y="2617"/>
                    <a:pt x="4412" y="2606"/>
                  </a:cubicBezTo>
                  <a:cubicBezTo>
                    <a:pt x="4488" y="2595"/>
                    <a:pt x="4544" y="2580"/>
                    <a:pt x="4580" y="2563"/>
                  </a:cubicBezTo>
                  <a:cubicBezTo>
                    <a:pt x="4615" y="2548"/>
                    <a:pt x="4645" y="2526"/>
                    <a:pt x="4669" y="2496"/>
                  </a:cubicBezTo>
                  <a:cubicBezTo>
                    <a:pt x="4753" y="2410"/>
                    <a:pt x="4792" y="2317"/>
                    <a:pt x="4792" y="2220"/>
                  </a:cubicBezTo>
                  <a:cubicBezTo>
                    <a:pt x="4792" y="2164"/>
                    <a:pt x="4768" y="2080"/>
                    <a:pt x="4714" y="1972"/>
                  </a:cubicBezTo>
                  <a:cubicBezTo>
                    <a:pt x="4660" y="1865"/>
                    <a:pt x="4531" y="1804"/>
                    <a:pt x="4324" y="1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7"/>
            <p:cNvSpPr/>
            <p:nvPr/>
          </p:nvSpPr>
          <p:spPr>
            <a:xfrm>
              <a:off x="2232700" y="2232025"/>
              <a:ext cx="112900" cy="181500"/>
            </a:xfrm>
            <a:custGeom>
              <a:avLst/>
              <a:gdLst/>
              <a:ahLst/>
              <a:cxnLst/>
              <a:rect l="l" t="t" r="r" b="b"/>
              <a:pathLst>
                <a:path w="4516" h="7260" extrusionOk="0">
                  <a:moveTo>
                    <a:pt x="3740" y="1"/>
                  </a:moveTo>
                  <a:cubicBezTo>
                    <a:pt x="3662" y="1"/>
                    <a:pt x="3589" y="20"/>
                    <a:pt x="3516" y="59"/>
                  </a:cubicBezTo>
                  <a:cubicBezTo>
                    <a:pt x="3453" y="96"/>
                    <a:pt x="3360" y="247"/>
                    <a:pt x="3235" y="505"/>
                  </a:cubicBezTo>
                  <a:cubicBezTo>
                    <a:pt x="3113" y="766"/>
                    <a:pt x="2985" y="1066"/>
                    <a:pt x="2860" y="1408"/>
                  </a:cubicBezTo>
                  <a:cubicBezTo>
                    <a:pt x="2813" y="1531"/>
                    <a:pt x="2748" y="1697"/>
                    <a:pt x="2666" y="1902"/>
                  </a:cubicBezTo>
                  <a:cubicBezTo>
                    <a:pt x="2587" y="2107"/>
                    <a:pt x="2509" y="2301"/>
                    <a:pt x="2429" y="2488"/>
                  </a:cubicBezTo>
                  <a:cubicBezTo>
                    <a:pt x="2347" y="2669"/>
                    <a:pt x="2276" y="2835"/>
                    <a:pt x="2220" y="2982"/>
                  </a:cubicBezTo>
                  <a:cubicBezTo>
                    <a:pt x="2164" y="3126"/>
                    <a:pt x="2132" y="3221"/>
                    <a:pt x="2121" y="3260"/>
                  </a:cubicBezTo>
                  <a:cubicBezTo>
                    <a:pt x="2113" y="3305"/>
                    <a:pt x="2100" y="3333"/>
                    <a:pt x="2085" y="3337"/>
                  </a:cubicBezTo>
                  <a:cubicBezTo>
                    <a:pt x="2078" y="3337"/>
                    <a:pt x="2061" y="3311"/>
                    <a:pt x="2039" y="3253"/>
                  </a:cubicBezTo>
                  <a:cubicBezTo>
                    <a:pt x="2018" y="3197"/>
                    <a:pt x="1988" y="3100"/>
                    <a:pt x="1951" y="2958"/>
                  </a:cubicBezTo>
                  <a:cubicBezTo>
                    <a:pt x="1912" y="2818"/>
                    <a:pt x="1863" y="2624"/>
                    <a:pt x="1800" y="2378"/>
                  </a:cubicBezTo>
                  <a:cubicBezTo>
                    <a:pt x="1593" y="1568"/>
                    <a:pt x="1388" y="994"/>
                    <a:pt x="1179" y="663"/>
                  </a:cubicBezTo>
                  <a:cubicBezTo>
                    <a:pt x="1018" y="387"/>
                    <a:pt x="835" y="251"/>
                    <a:pt x="634" y="251"/>
                  </a:cubicBezTo>
                  <a:cubicBezTo>
                    <a:pt x="591" y="251"/>
                    <a:pt x="548" y="257"/>
                    <a:pt x="505" y="272"/>
                  </a:cubicBezTo>
                  <a:cubicBezTo>
                    <a:pt x="397" y="294"/>
                    <a:pt x="313" y="348"/>
                    <a:pt x="250" y="438"/>
                  </a:cubicBezTo>
                  <a:cubicBezTo>
                    <a:pt x="188" y="531"/>
                    <a:pt x="143" y="704"/>
                    <a:pt x="110" y="958"/>
                  </a:cubicBezTo>
                  <a:cubicBezTo>
                    <a:pt x="80" y="1212"/>
                    <a:pt x="56" y="1594"/>
                    <a:pt x="44" y="2100"/>
                  </a:cubicBezTo>
                  <a:cubicBezTo>
                    <a:pt x="26" y="2607"/>
                    <a:pt x="20" y="3286"/>
                    <a:pt x="13" y="4137"/>
                  </a:cubicBezTo>
                  <a:lnTo>
                    <a:pt x="0" y="6734"/>
                  </a:lnTo>
                  <a:lnTo>
                    <a:pt x="130" y="6863"/>
                  </a:lnTo>
                  <a:cubicBezTo>
                    <a:pt x="216" y="6947"/>
                    <a:pt x="313" y="6988"/>
                    <a:pt x="419" y="6988"/>
                  </a:cubicBezTo>
                  <a:lnTo>
                    <a:pt x="511" y="6988"/>
                  </a:lnTo>
                  <a:cubicBezTo>
                    <a:pt x="572" y="6988"/>
                    <a:pt x="641" y="6945"/>
                    <a:pt x="722" y="6859"/>
                  </a:cubicBezTo>
                  <a:cubicBezTo>
                    <a:pt x="753" y="6829"/>
                    <a:pt x="774" y="6796"/>
                    <a:pt x="787" y="6762"/>
                  </a:cubicBezTo>
                  <a:cubicBezTo>
                    <a:pt x="800" y="6727"/>
                    <a:pt x="811" y="6667"/>
                    <a:pt x="819" y="6590"/>
                  </a:cubicBezTo>
                  <a:cubicBezTo>
                    <a:pt x="824" y="6508"/>
                    <a:pt x="830" y="6387"/>
                    <a:pt x="832" y="6221"/>
                  </a:cubicBezTo>
                  <a:cubicBezTo>
                    <a:pt x="835" y="6053"/>
                    <a:pt x="835" y="5827"/>
                    <a:pt x="835" y="5538"/>
                  </a:cubicBezTo>
                  <a:cubicBezTo>
                    <a:pt x="835" y="5191"/>
                    <a:pt x="839" y="4805"/>
                    <a:pt x="845" y="4380"/>
                  </a:cubicBezTo>
                  <a:cubicBezTo>
                    <a:pt x="852" y="3954"/>
                    <a:pt x="860" y="3587"/>
                    <a:pt x="871" y="3281"/>
                  </a:cubicBezTo>
                  <a:lnTo>
                    <a:pt x="899" y="2219"/>
                  </a:lnTo>
                  <a:lnTo>
                    <a:pt x="1102" y="3042"/>
                  </a:lnTo>
                  <a:cubicBezTo>
                    <a:pt x="1162" y="3275"/>
                    <a:pt x="1216" y="3512"/>
                    <a:pt x="1272" y="3747"/>
                  </a:cubicBezTo>
                  <a:cubicBezTo>
                    <a:pt x="1328" y="3984"/>
                    <a:pt x="1369" y="4165"/>
                    <a:pt x="1399" y="4288"/>
                  </a:cubicBezTo>
                  <a:cubicBezTo>
                    <a:pt x="1531" y="4835"/>
                    <a:pt x="1733" y="5109"/>
                    <a:pt x="2013" y="5109"/>
                  </a:cubicBezTo>
                  <a:cubicBezTo>
                    <a:pt x="2072" y="5109"/>
                    <a:pt x="2134" y="5098"/>
                    <a:pt x="2201" y="5074"/>
                  </a:cubicBezTo>
                  <a:cubicBezTo>
                    <a:pt x="2298" y="5044"/>
                    <a:pt x="2386" y="4956"/>
                    <a:pt x="2466" y="4807"/>
                  </a:cubicBezTo>
                  <a:cubicBezTo>
                    <a:pt x="2544" y="4661"/>
                    <a:pt x="2649" y="4391"/>
                    <a:pt x="2779" y="3999"/>
                  </a:cubicBezTo>
                  <a:cubicBezTo>
                    <a:pt x="2845" y="3798"/>
                    <a:pt x="2921" y="3585"/>
                    <a:pt x="3001" y="3363"/>
                  </a:cubicBezTo>
                  <a:cubicBezTo>
                    <a:pt x="3085" y="3143"/>
                    <a:pt x="3156" y="2962"/>
                    <a:pt x="3212" y="2822"/>
                  </a:cubicBezTo>
                  <a:lnTo>
                    <a:pt x="3414" y="2354"/>
                  </a:lnTo>
                  <a:lnTo>
                    <a:pt x="3442" y="3227"/>
                  </a:lnTo>
                  <a:cubicBezTo>
                    <a:pt x="3453" y="3477"/>
                    <a:pt x="3468" y="3738"/>
                    <a:pt x="3483" y="4016"/>
                  </a:cubicBezTo>
                  <a:cubicBezTo>
                    <a:pt x="3501" y="4290"/>
                    <a:pt x="3513" y="4516"/>
                    <a:pt x="3529" y="4689"/>
                  </a:cubicBezTo>
                  <a:cubicBezTo>
                    <a:pt x="3546" y="4863"/>
                    <a:pt x="3561" y="5072"/>
                    <a:pt x="3580" y="5320"/>
                  </a:cubicBezTo>
                  <a:cubicBezTo>
                    <a:pt x="3600" y="5568"/>
                    <a:pt x="3619" y="5792"/>
                    <a:pt x="3632" y="5995"/>
                  </a:cubicBezTo>
                  <a:cubicBezTo>
                    <a:pt x="3651" y="6249"/>
                    <a:pt x="3667" y="6445"/>
                    <a:pt x="3677" y="6590"/>
                  </a:cubicBezTo>
                  <a:cubicBezTo>
                    <a:pt x="3688" y="6732"/>
                    <a:pt x="3701" y="6837"/>
                    <a:pt x="3712" y="6906"/>
                  </a:cubicBezTo>
                  <a:cubicBezTo>
                    <a:pt x="3727" y="6977"/>
                    <a:pt x="3742" y="7025"/>
                    <a:pt x="3763" y="7057"/>
                  </a:cubicBezTo>
                  <a:cubicBezTo>
                    <a:pt x="3785" y="7087"/>
                    <a:pt x="3813" y="7118"/>
                    <a:pt x="3848" y="7148"/>
                  </a:cubicBezTo>
                  <a:cubicBezTo>
                    <a:pt x="3938" y="7215"/>
                    <a:pt x="4029" y="7249"/>
                    <a:pt x="4098" y="7260"/>
                  </a:cubicBezTo>
                  <a:cubicBezTo>
                    <a:pt x="4197" y="7260"/>
                    <a:pt x="4294" y="7217"/>
                    <a:pt x="4386" y="7135"/>
                  </a:cubicBezTo>
                  <a:cubicBezTo>
                    <a:pt x="4434" y="7092"/>
                    <a:pt x="4470" y="7036"/>
                    <a:pt x="4494" y="6962"/>
                  </a:cubicBezTo>
                  <a:cubicBezTo>
                    <a:pt x="4507" y="6902"/>
                    <a:pt x="4516" y="6816"/>
                    <a:pt x="4516" y="6710"/>
                  </a:cubicBezTo>
                  <a:cubicBezTo>
                    <a:pt x="4516" y="6680"/>
                    <a:pt x="4516" y="6622"/>
                    <a:pt x="4514" y="6529"/>
                  </a:cubicBezTo>
                  <a:cubicBezTo>
                    <a:pt x="4509" y="6441"/>
                    <a:pt x="4496" y="6249"/>
                    <a:pt x="4466" y="5960"/>
                  </a:cubicBezTo>
                  <a:cubicBezTo>
                    <a:pt x="4345" y="4635"/>
                    <a:pt x="4276" y="3370"/>
                    <a:pt x="4257" y="2167"/>
                  </a:cubicBezTo>
                  <a:cubicBezTo>
                    <a:pt x="4248" y="1745"/>
                    <a:pt x="4240" y="1408"/>
                    <a:pt x="4233" y="1158"/>
                  </a:cubicBezTo>
                  <a:cubicBezTo>
                    <a:pt x="4225" y="910"/>
                    <a:pt x="4214" y="719"/>
                    <a:pt x="4201" y="589"/>
                  </a:cubicBezTo>
                  <a:cubicBezTo>
                    <a:pt x="4186" y="460"/>
                    <a:pt x="4169" y="363"/>
                    <a:pt x="4147" y="303"/>
                  </a:cubicBezTo>
                  <a:cubicBezTo>
                    <a:pt x="4126" y="242"/>
                    <a:pt x="4095" y="191"/>
                    <a:pt x="4057" y="147"/>
                  </a:cubicBezTo>
                  <a:cubicBezTo>
                    <a:pt x="3990" y="74"/>
                    <a:pt x="3904" y="29"/>
                    <a:pt x="3804" y="10"/>
                  </a:cubicBezTo>
                  <a:cubicBezTo>
                    <a:pt x="3781" y="5"/>
                    <a:pt x="3759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7"/>
            <p:cNvSpPr/>
            <p:nvPr/>
          </p:nvSpPr>
          <p:spPr>
            <a:xfrm>
              <a:off x="2447150" y="2224600"/>
              <a:ext cx="71100" cy="188600"/>
            </a:xfrm>
            <a:custGeom>
              <a:avLst/>
              <a:gdLst/>
              <a:ahLst/>
              <a:cxnLst/>
              <a:rect l="l" t="t" r="r" b="b"/>
              <a:pathLst>
                <a:path w="2844" h="7544" extrusionOk="0">
                  <a:moveTo>
                    <a:pt x="931" y="1018"/>
                  </a:moveTo>
                  <a:lnTo>
                    <a:pt x="1112" y="1190"/>
                  </a:lnTo>
                  <a:cubicBezTo>
                    <a:pt x="1244" y="1330"/>
                    <a:pt x="1390" y="1582"/>
                    <a:pt x="1556" y="1945"/>
                  </a:cubicBezTo>
                  <a:cubicBezTo>
                    <a:pt x="1722" y="2307"/>
                    <a:pt x="1837" y="2630"/>
                    <a:pt x="1899" y="2908"/>
                  </a:cubicBezTo>
                  <a:cubicBezTo>
                    <a:pt x="1951" y="3171"/>
                    <a:pt x="1977" y="3496"/>
                    <a:pt x="1977" y="3889"/>
                  </a:cubicBezTo>
                  <a:cubicBezTo>
                    <a:pt x="1977" y="4283"/>
                    <a:pt x="1953" y="4613"/>
                    <a:pt x="1899" y="4876"/>
                  </a:cubicBezTo>
                  <a:cubicBezTo>
                    <a:pt x="1856" y="5078"/>
                    <a:pt x="1783" y="5313"/>
                    <a:pt x="1681" y="5583"/>
                  </a:cubicBezTo>
                  <a:cubicBezTo>
                    <a:pt x="1582" y="5850"/>
                    <a:pt x="1496" y="6048"/>
                    <a:pt x="1416" y="6177"/>
                  </a:cubicBezTo>
                  <a:cubicBezTo>
                    <a:pt x="1395" y="6208"/>
                    <a:pt x="1358" y="6244"/>
                    <a:pt x="1306" y="6296"/>
                  </a:cubicBezTo>
                  <a:cubicBezTo>
                    <a:pt x="1255" y="6348"/>
                    <a:pt x="1201" y="6393"/>
                    <a:pt x="1145" y="6432"/>
                  </a:cubicBezTo>
                  <a:cubicBezTo>
                    <a:pt x="1091" y="6468"/>
                    <a:pt x="1043" y="6501"/>
                    <a:pt x="996" y="6531"/>
                  </a:cubicBezTo>
                  <a:cubicBezTo>
                    <a:pt x="951" y="6561"/>
                    <a:pt x="927" y="6574"/>
                    <a:pt x="921" y="6574"/>
                  </a:cubicBezTo>
                  <a:cubicBezTo>
                    <a:pt x="897" y="6574"/>
                    <a:pt x="878" y="6339"/>
                    <a:pt x="865" y="5867"/>
                  </a:cubicBezTo>
                  <a:cubicBezTo>
                    <a:pt x="852" y="5397"/>
                    <a:pt x="843" y="4949"/>
                    <a:pt x="843" y="4527"/>
                  </a:cubicBezTo>
                  <a:lnTo>
                    <a:pt x="843" y="3580"/>
                  </a:lnTo>
                  <a:cubicBezTo>
                    <a:pt x="843" y="3171"/>
                    <a:pt x="845" y="2781"/>
                    <a:pt x="852" y="2412"/>
                  </a:cubicBezTo>
                  <a:cubicBezTo>
                    <a:pt x="862" y="1854"/>
                    <a:pt x="878" y="1464"/>
                    <a:pt x="903" y="1242"/>
                  </a:cubicBezTo>
                  <a:lnTo>
                    <a:pt x="931" y="1018"/>
                  </a:lnTo>
                  <a:close/>
                  <a:moveTo>
                    <a:pt x="722" y="0"/>
                  </a:moveTo>
                  <a:cubicBezTo>
                    <a:pt x="371" y="0"/>
                    <a:pt x="162" y="203"/>
                    <a:pt x="95" y="606"/>
                  </a:cubicBezTo>
                  <a:cubicBezTo>
                    <a:pt x="59" y="957"/>
                    <a:pt x="35" y="1501"/>
                    <a:pt x="22" y="2235"/>
                  </a:cubicBezTo>
                  <a:cubicBezTo>
                    <a:pt x="9" y="2973"/>
                    <a:pt x="0" y="3602"/>
                    <a:pt x="0" y="4126"/>
                  </a:cubicBezTo>
                  <a:cubicBezTo>
                    <a:pt x="0" y="4516"/>
                    <a:pt x="2" y="4902"/>
                    <a:pt x="9" y="5285"/>
                  </a:cubicBezTo>
                  <a:cubicBezTo>
                    <a:pt x="13" y="5777"/>
                    <a:pt x="18" y="6165"/>
                    <a:pt x="31" y="6447"/>
                  </a:cubicBezTo>
                  <a:cubicBezTo>
                    <a:pt x="41" y="6729"/>
                    <a:pt x="54" y="6940"/>
                    <a:pt x="69" y="7078"/>
                  </a:cubicBezTo>
                  <a:cubicBezTo>
                    <a:pt x="87" y="7214"/>
                    <a:pt x="112" y="7311"/>
                    <a:pt x="149" y="7365"/>
                  </a:cubicBezTo>
                  <a:cubicBezTo>
                    <a:pt x="186" y="7423"/>
                    <a:pt x="235" y="7462"/>
                    <a:pt x="296" y="7492"/>
                  </a:cubicBezTo>
                  <a:cubicBezTo>
                    <a:pt x="369" y="7527"/>
                    <a:pt x="449" y="7544"/>
                    <a:pt x="541" y="7544"/>
                  </a:cubicBezTo>
                  <a:cubicBezTo>
                    <a:pt x="651" y="7544"/>
                    <a:pt x="776" y="7522"/>
                    <a:pt x="916" y="7479"/>
                  </a:cubicBezTo>
                  <a:cubicBezTo>
                    <a:pt x="1184" y="7397"/>
                    <a:pt x="1449" y="7257"/>
                    <a:pt x="1707" y="7061"/>
                  </a:cubicBezTo>
                  <a:cubicBezTo>
                    <a:pt x="1867" y="6949"/>
                    <a:pt x="1987" y="6835"/>
                    <a:pt x="2067" y="6727"/>
                  </a:cubicBezTo>
                  <a:cubicBezTo>
                    <a:pt x="2145" y="6619"/>
                    <a:pt x="2240" y="6445"/>
                    <a:pt x="2343" y="6205"/>
                  </a:cubicBezTo>
                  <a:cubicBezTo>
                    <a:pt x="2468" y="5940"/>
                    <a:pt x="2565" y="5682"/>
                    <a:pt x="2632" y="5430"/>
                  </a:cubicBezTo>
                  <a:cubicBezTo>
                    <a:pt x="2699" y="5175"/>
                    <a:pt x="2757" y="4871"/>
                    <a:pt x="2800" y="4516"/>
                  </a:cubicBezTo>
                  <a:cubicBezTo>
                    <a:pt x="2828" y="4285"/>
                    <a:pt x="2843" y="4057"/>
                    <a:pt x="2843" y="3830"/>
                  </a:cubicBezTo>
                  <a:cubicBezTo>
                    <a:pt x="2843" y="3033"/>
                    <a:pt x="2653" y="2255"/>
                    <a:pt x="2278" y="1496"/>
                  </a:cubicBezTo>
                  <a:cubicBezTo>
                    <a:pt x="2190" y="1302"/>
                    <a:pt x="2112" y="1154"/>
                    <a:pt x="2052" y="1046"/>
                  </a:cubicBezTo>
                  <a:cubicBezTo>
                    <a:pt x="1994" y="940"/>
                    <a:pt x="1929" y="845"/>
                    <a:pt x="1858" y="766"/>
                  </a:cubicBezTo>
                  <a:cubicBezTo>
                    <a:pt x="1789" y="682"/>
                    <a:pt x="1694" y="585"/>
                    <a:pt x="1574" y="468"/>
                  </a:cubicBezTo>
                  <a:cubicBezTo>
                    <a:pt x="1431" y="326"/>
                    <a:pt x="1311" y="220"/>
                    <a:pt x="1220" y="156"/>
                  </a:cubicBezTo>
                  <a:cubicBezTo>
                    <a:pt x="1128" y="91"/>
                    <a:pt x="1048" y="48"/>
                    <a:pt x="975" y="31"/>
                  </a:cubicBezTo>
                  <a:cubicBezTo>
                    <a:pt x="884" y="11"/>
                    <a:pt x="80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7"/>
            <p:cNvSpPr/>
            <p:nvPr/>
          </p:nvSpPr>
          <p:spPr>
            <a:xfrm>
              <a:off x="2723725" y="2148575"/>
              <a:ext cx="51575" cy="115350"/>
            </a:xfrm>
            <a:custGeom>
              <a:avLst/>
              <a:gdLst/>
              <a:ahLst/>
              <a:cxnLst/>
              <a:rect l="l" t="t" r="r" b="b"/>
              <a:pathLst>
                <a:path w="2063" h="4614" extrusionOk="0">
                  <a:moveTo>
                    <a:pt x="1804" y="0"/>
                  </a:moveTo>
                  <a:cubicBezTo>
                    <a:pt x="1785" y="0"/>
                    <a:pt x="1753" y="3"/>
                    <a:pt x="1707" y="7"/>
                  </a:cubicBezTo>
                  <a:cubicBezTo>
                    <a:pt x="1664" y="13"/>
                    <a:pt x="1623" y="33"/>
                    <a:pt x="1584" y="65"/>
                  </a:cubicBezTo>
                  <a:cubicBezTo>
                    <a:pt x="1563" y="80"/>
                    <a:pt x="1548" y="100"/>
                    <a:pt x="1537" y="121"/>
                  </a:cubicBezTo>
                  <a:cubicBezTo>
                    <a:pt x="1526" y="143"/>
                    <a:pt x="1515" y="177"/>
                    <a:pt x="1505" y="227"/>
                  </a:cubicBezTo>
                  <a:cubicBezTo>
                    <a:pt x="1494" y="274"/>
                    <a:pt x="1483" y="347"/>
                    <a:pt x="1470" y="444"/>
                  </a:cubicBezTo>
                  <a:cubicBezTo>
                    <a:pt x="1459" y="544"/>
                    <a:pt x="1440" y="679"/>
                    <a:pt x="1421" y="852"/>
                  </a:cubicBezTo>
                  <a:cubicBezTo>
                    <a:pt x="1377" y="1214"/>
                    <a:pt x="1330" y="1597"/>
                    <a:pt x="1272" y="1998"/>
                  </a:cubicBezTo>
                  <a:cubicBezTo>
                    <a:pt x="1216" y="2399"/>
                    <a:pt x="1164" y="2744"/>
                    <a:pt x="1117" y="3033"/>
                  </a:cubicBezTo>
                  <a:cubicBezTo>
                    <a:pt x="1067" y="3322"/>
                    <a:pt x="1041" y="3466"/>
                    <a:pt x="1030" y="3466"/>
                  </a:cubicBezTo>
                  <a:cubicBezTo>
                    <a:pt x="1024" y="3466"/>
                    <a:pt x="1018" y="3460"/>
                    <a:pt x="1009" y="3442"/>
                  </a:cubicBezTo>
                  <a:cubicBezTo>
                    <a:pt x="1000" y="3427"/>
                    <a:pt x="996" y="3406"/>
                    <a:pt x="992" y="3378"/>
                  </a:cubicBezTo>
                  <a:cubicBezTo>
                    <a:pt x="987" y="3352"/>
                    <a:pt x="977" y="3294"/>
                    <a:pt x="959" y="3205"/>
                  </a:cubicBezTo>
                  <a:cubicBezTo>
                    <a:pt x="946" y="3119"/>
                    <a:pt x="927" y="3020"/>
                    <a:pt x="910" y="2914"/>
                  </a:cubicBezTo>
                  <a:cubicBezTo>
                    <a:pt x="890" y="2802"/>
                    <a:pt x="860" y="2613"/>
                    <a:pt x="824" y="2345"/>
                  </a:cubicBezTo>
                  <a:cubicBezTo>
                    <a:pt x="785" y="2080"/>
                    <a:pt x="748" y="1800"/>
                    <a:pt x="707" y="1503"/>
                  </a:cubicBezTo>
                  <a:cubicBezTo>
                    <a:pt x="668" y="1212"/>
                    <a:pt x="636" y="964"/>
                    <a:pt x="610" y="759"/>
                  </a:cubicBezTo>
                  <a:cubicBezTo>
                    <a:pt x="582" y="554"/>
                    <a:pt x="565" y="442"/>
                    <a:pt x="558" y="416"/>
                  </a:cubicBezTo>
                  <a:cubicBezTo>
                    <a:pt x="539" y="371"/>
                    <a:pt x="505" y="328"/>
                    <a:pt x="446" y="287"/>
                  </a:cubicBezTo>
                  <a:cubicBezTo>
                    <a:pt x="386" y="248"/>
                    <a:pt x="332" y="229"/>
                    <a:pt x="278" y="229"/>
                  </a:cubicBezTo>
                  <a:cubicBezTo>
                    <a:pt x="216" y="229"/>
                    <a:pt x="151" y="261"/>
                    <a:pt x="84" y="328"/>
                  </a:cubicBezTo>
                  <a:cubicBezTo>
                    <a:pt x="76" y="334"/>
                    <a:pt x="65" y="341"/>
                    <a:pt x="61" y="347"/>
                  </a:cubicBezTo>
                  <a:cubicBezTo>
                    <a:pt x="43" y="362"/>
                    <a:pt x="30" y="380"/>
                    <a:pt x="20" y="395"/>
                  </a:cubicBezTo>
                  <a:cubicBezTo>
                    <a:pt x="11" y="414"/>
                    <a:pt x="5" y="438"/>
                    <a:pt x="0" y="477"/>
                  </a:cubicBezTo>
                  <a:lnTo>
                    <a:pt x="0" y="518"/>
                  </a:lnTo>
                  <a:cubicBezTo>
                    <a:pt x="0" y="546"/>
                    <a:pt x="5" y="589"/>
                    <a:pt x="9" y="651"/>
                  </a:cubicBezTo>
                  <a:cubicBezTo>
                    <a:pt x="15" y="714"/>
                    <a:pt x="26" y="804"/>
                    <a:pt x="41" y="929"/>
                  </a:cubicBezTo>
                  <a:cubicBezTo>
                    <a:pt x="58" y="1056"/>
                    <a:pt x="76" y="1214"/>
                    <a:pt x="102" y="1406"/>
                  </a:cubicBezTo>
                  <a:cubicBezTo>
                    <a:pt x="112" y="1479"/>
                    <a:pt x="123" y="1556"/>
                    <a:pt x="136" y="1641"/>
                  </a:cubicBezTo>
                  <a:cubicBezTo>
                    <a:pt x="205" y="2179"/>
                    <a:pt x="263" y="2580"/>
                    <a:pt x="308" y="2848"/>
                  </a:cubicBezTo>
                  <a:cubicBezTo>
                    <a:pt x="354" y="3110"/>
                    <a:pt x="414" y="3406"/>
                    <a:pt x="485" y="3729"/>
                  </a:cubicBezTo>
                  <a:cubicBezTo>
                    <a:pt x="535" y="3949"/>
                    <a:pt x="578" y="4119"/>
                    <a:pt x="615" y="4238"/>
                  </a:cubicBezTo>
                  <a:cubicBezTo>
                    <a:pt x="653" y="4356"/>
                    <a:pt x="690" y="4442"/>
                    <a:pt x="731" y="4490"/>
                  </a:cubicBezTo>
                  <a:cubicBezTo>
                    <a:pt x="772" y="4542"/>
                    <a:pt x="821" y="4576"/>
                    <a:pt x="877" y="4595"/>
                  </a:cubicBezTo>
                  <a:cubicBezTo>
                    <a:pt x="915" y="4607"/>
                    <a:pt x="953" y="4613"/>
                    <a:pt x="979" y="4613"/>
                  </a:cubicBezTo>
                  <a:cubicBezTo>
                    <a:pt x="983" y="4613"/>
                    <a:pt x="986" y="4613"/>
                    <a:pt x="990" y="4613"/>
                  </a:cubicBezTo>
                  <a:cubicBezTo>
                    <a:pt x="1074" y="4613"/>
                    <a:pt x="1162" y="4576"/>
                    <a:pt x="1259" y="4505"/>
                  </a:cubicBezTo>
                  <a:cubicBezTo>
                    <a:pt x="1356" y="4432"/>
                    <a:pt x="1438" y="4307"/>
                    <a:pt x="1498" y="4128"/>
                  </a:cubicBezTo>
                  <a:cubicBezTo>
                    <a:pt x="1535" y="4005"/>
                    <a:pt x="1589" y="3733"/>
                    <a:pt x="1658" y="3315"/>
                  </a:cubicBezTo>
                  <a:cubicBezTo>
                    <a:pt x="1729" y="2899"/>
                    <a:pt x="1800" y="2425"/>
                    <a:pt x="1873" y="1897"/>
                  </a:cubicBezTo>
                  <a:cubicBezTo>
                    <a:pt x="1946" y="1369"/>
                    <a:pt x="2009" y="880"/>
                    <a:pt x="2056" y="436"/>
                  </a:cubicBezTo>
                  <a:cubicBezTo>
                    <a:pt x="2059" y="399"/>
                    <a:pt x="2063" y="367"/>
                    <a:pt x="2063" y="337"/>
                  </a:cubicBezTo>
                  <a:cubicBezTo>
                    <a:pt x="2063" y="166"/>
                    <a:pt x="2015" y="61"/>
                    <a:pt x="1927" y="18"/>
                  </a:cubicBezTo>
                  <a:cubicBezTo>
                    <a:pt x="1886" y="5"/>
                    <a:pt x="1847" y="0"/>
                    <a:pt x="1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7"/>
            <p:cNvSpPr/>
            <p:nvPr/>
          </p:nvSpPr>
          <p:spPr>
            <a:xfrm>
              <a:off x="2849100" y="2380325"/>
              <a:ext cx="42275" cy="128750"/>
            </a:xfrm>
            <a:custGeom>
              <a:avLst/>
              <a:gdLst/>
              <a:ahLst/>
              <a:cxnLst/>
              <a:rect l="l" t="t" r="r" b="b"/>
              <a:pathLst>
                <a:path w="1691" h="5150" extrusionOk="0">
                  <a:moveTo>
                    <a:pt x="975" y="0"/>
                  </a:moveTo>
                  <a:cubicBezTo>
                    <a:pt x="942" y="0"/>
                    <a:pt x="876" y="5"/>
                    <a:pt x="770" y="15"/>
                  </a:cubicBezTo>
                  <a:cubicBezTo>
                    <a:pt x="667" y="26"/>
                    <a:pt x="542" y="97"/>
                    <a:pt x="397" y="220"/>
                  </a:cubicBezTo>
                  <a:cubicBezTo>
                    <a:pt x="332" y="283"/>
                    <a:pt x="259" y="373"/>
                    <a:pt x="182" y="496"/>
                  </a:cubicBezTo>
                  <a:cubicBezTo>
                    <a:pt x="102" y="617"/>
                    <a:pt x="54" y="714"/>
                    <a:pt x="35" y="780"/>
                  </a:cubicBezTo>
                  <a:cubicBezTo>
                    <a:pt x="33" y="798"/>
                    <a:pt x="31" y="817"/>
                    <a:pt x="31" y="832"/>
                  </a:cubicBezTo>
                  <a:cubicBezTo>
                    <a:pt x="31" y="892"/>
                    <a:pt x="52" y="946"/>
                    <a:pt x="91" y="992"/>
                  </a:cubicBezTo>
                  <a:cubicBezTo>
                    <a:pt x="132" y="1039"/>
                    <a:pt x="188" y="1065"/>
                    <a:pt x="261" y="1069"/>
                  </a:cubicBezTo>
                  <a:lnTo>
                    <a:pt x="279" y="1069"/>
                  </a:lnTo>
                  <a:cubicBezTo>
                    <a:pt x="343" y="1069"/>
                    <a:pt x="401" y="1043"/>
                    <a:pt x="455" y="989"/>
                  </a:cubicBezTo>
                  <a:cubicBezTo>
                    <a:pt x="468" y="972"/>
                    <a:pt x="483" y="953"/>
                    <a:pt x="494" y="936"/>
                  </a:cubicBezTo>
                  <a:cubicBezTo>
                    <a:pt x="505" y="916"/>
                    <a:pt x="509" y="903"/>
                    <a:pt x="509" y="892"/>
                  </a:cubicBezTo>
                  <a:cubicBezTo>
                    <a:pt x="509" y="882"/>
                    <a:pt x="520" y="856"/>
                    <a:pt x="539" y="819"/>
                  </a:cubicBezTo>
                  <a:cubicBezTo>
                    <a:pt x="559" y="780"/>
                    <a:pt x="585" y="742"/>
                    <a:pt x="615" y="699"/>
                  </a:cubicBezTo>
                  <a:cubicBezTo>
                    <a:pt x="699" y="573"/>
                    <a:pt x="785" y="494"/>
                    <a:pt x="873" y="453"/>
                  </a:cubicBezTo>
                  <a:cubicBezTo>
                    <a:pt x="906" y="440"/>
                    <a:pt x="936" y="431"/>
                    <a:pt x="960" y="431"/>
                  </a:cubicBezTo>
                  <a:cubicBezTo>
                    <a:pt x="1003" y="431"/>
                    <a:pt x="1037" y="455"/>
                    <a:pt x="1059" y="498"/>
                  </a:cubicBezTo>
                  <a:cubicBezTo>
                    <a:pt x="1076" y="543"/>
                    <a:pt x="1089" y="627"/>
                    <a:pt x="1102" y="748"/>
                  </a:cubicBezTo>
                  <a:cubicBezTo>
                    <a:pt x="1115" y="873"/>
                    <a:pt x="1123" y="1002"/>
                    <a:pt x="1126" y="1142"/>
                  </a:cubicBezTo>
                  <a:lnTo>
                    <a:pt x="1126" y="1222"/>
                  </a:lnTo>
                  <a:cubicBezTo>
                    <a:pt x="1126" y="1328"/>
                    <a:pt x="1121" y="1421"/>
                    <a:pt x="1113" y="1496"/>
                  </a:cubicBezTo>
                  <a:cubicBezTo>
                    <a:pt x="1078" y="1798"/>
                    <a:pt x="996" y="2164"/>
                    <a:pt x="873" y="2595"/>
                  </a:cubicBezTo>
                  <a:cubicBezTo>
                    <a:pt x="748" y="3026"/>
                    <a:pt x="606" y="3440"/>
                    <a:pt x="442" y="3839"/>
                  </a:cubicBezTo>
                  <a:cubicBezTo>
                    <a:pt x="399" y="3944"/>
                    <a:pt x="354" y="4054"/>
                    <a:pt x="311" y="4164"/>
                  </a:cubicBezTo>
                  <a:cubicBezTo>
                    <a:pt x="264" y="4278"/>
                    <a:pt x="229" y="4365"/>
                    <a:pt x="205" y="4431"/>
                  </a:cubicBezTo>
                  <a:cubicBezTo>
                    <a:pt x="182" y="4494"/>
                    <a:pt x="156" y="4556"/>
                    <a:pt x="128" y="4621"/>
                  </a:cubicBezTo>
                  <a:cubicBezTo>
                    <a:pt x="98" y="4688"/>
                    <a:pt x="74" y="4735"/>
                    <a:pt x="54" y="4774"/>
                  </a:cubicBezTo>
                  <a:cubicBezTo>
                    <a:pt x="20" y="4837"/>
                    <a:pt x="1" y="4890"/>
                    <a:pt x="1" y="4934"/>
                  </a:cubicBezTo>
                  <a:lnTo>
                    <a:pt x="1" y="4970"/>
                  </a:lnTo>
                  <a:cubicBezTo>
                    <a:pt x="1" y="4994"/>
                    <a:pt x="22" y="5031"/>
                    <a:pt x="67" y="5076"/>
                  </a:cubicBezTo>
                  <a:cubicBezTo>
                    <a:pt x="78" y="5089"/>
                    <a:pt x="91" y="5100"/>
                    <a:pt x="108" y="5108"/>
                  </a:cubicBezTo>
                  <a:cubicBezTo>
                    <a:pt x="123" y="5115"/>
                    <a:pt x="154" y="5123"/>
                    <a:pt x="195" y="5128"/>
                  </a:cubicBezTo>
                  <a:cubicBezTo>
                    <a:pt x="238" y="5130"/>
                    <a:pt x="302" y="5134"/>
                    <a:pt x="391" y="5138"/>
                  </a:cubicBezTo>
                  <a:cubicBezTo>
                    <a:pt x="479" y="5141"/>
                    <a:pt x="602" y="5143"/>
                    <a:pt x="757" y="5145"/>
                  </a:cubicBezTo>
                  <a:cubicBezTo>
                    <a:pt x="848" y="5148"/>
                    <a:pt x="929" y="5150"/>
                    <a:pt x="1002" y="5150"/>
                  </a:cubicBezTo>
                  <a:cubicBezTo>
                    <a:pt x="1084" y="5150"/>
                    <a:pt x="1155" y="5147"/>
                    <a:pt x="1216" y="5141"/>
                  </a:cubicBezTo>
                  <a:lnTo>
                    <a:pt x="1315" y="5141"/>
                  </a:lnTo>
                  <a:cubicBezTo>
                    <a:pt x="1371" y="5141"/>
                    <a:pt x="1423" y="5138"/>
                    <a:pt x="1468" y="5134"/>
                  </a:cubicBezTo>
                  <a:cubicBezTo>
                    <a:pt x="1514" y="5130"/>
                    <a:pt x="1546" y="5123"/>
                    <a:pt x="1572" y="5112"/>
                  </a:cubicBezTo>
                  <a:cubicBezTo>
                    <a:pt x="1593" y="5106"/>
                    <a:pt x="1615" y="5089"/>
                    <a:pt x="1630" y="5069"/>
                  </a:cubicBezTo>
                  <a:cubicBezTo>
                    <a:pt x="1671" y="5024"/>
                    <a:pt x="1690" y="4979"/>
                    <a:pt x="1690" y="4938"/>
                  </a:cubicBezTo>
                  <a:cubicBezTo>
                    <a:pt x="1690" y="4908"/>
                    <a:pt x="1673" y="4869"/>
                    <a:pt x="1643" y="4817"/>
                  </a:cubicBezTo>
                  <a:cubicBezTo>
                    <a:pt x="1615" y="4763"/>
                    <a:pt x="1533" y="4727"/>
                    <a:pt x="1406" y="4709"/>
                  </a:cubicBezTo>
                  <a:cubicBezTo>
                    <a:pt x="1367" y="4703"/>
                    <a:pt x="1305" y="4701"/>
                    <a:pt x="1218" y="4701"/>
                  </a:cubicBezTo>
                  <a:cubicBezTo>
                    <a:pt x="1132" y="4701"/>
                    <a:pt x="1039" y="4703"/>
                    <a:pt x="947" y="4709"/>
                  </a:cubicBezTo>
                  <a:cubicBezTo>
                    <a:pt x="863" y="4714"/>
                    <a:pt x="798" y="4718"/>
                    <a:pt x="746" y="4718"/>
                  </a:cubicBezTo>
                  <a:cubicBezTo>
                    <a:pt x="662" y="4718"/>
                    <a:pt x="623" y="4712"/>
                    <a:pt x="623" y="4699"/>
                  </a:cubicBezTo>
                  <a:cubicBezTo>
                    <a:pt x="623" y="4690"/>
                    <a:pt x="645" y="4632"/>
                    <a:pt x="688" y="4524"/>
                  </a:cubicBezTo>
                  <a:cubicBezTo>
                    <a:pt x="731" y="4416"/>
                    <a:pt x="781" y="4283"/>
                    <a:pt x="843" y="4132"/>
                  </a:cubicBezTo>
                  <a:cubicBezTo>
                    <a:pt x="1126" y="3440"/>
                    <a:pt x="1341" y="2783"/>
                    <a:pt x="1490" y="2155"/>
                  </a:cubicBezTo>
                  <a:cubicBezTo>
                    <a:pt x="1533" y="1972"/>
                    <a:pt x="1563" y="1824"/>
                    <a:pt x="1576" y="1711"/>
                  </a:cubicBezTo>
                  <a:cubicBezTo>
                    <a:pt x="1589" y="1599"/>
                    <a:pt x="1598" y="1449"/>
                    <a:pt x="1600" y="1263"/>
                  </a:cubicBezTo>
                  <a:cubicBezTo>
                    <a:pt x="1604" y="1183"/>
                    <a:pt x="1606" y="1104"/>
                    <a:pt x="1606" y="1035"/>
                  </a:cubicBezTo>
                  <a:cubicBezTo>
                    <a:pt x="1606" y="800"/>
                    <a:pt x="1587" y="606"/>
                    <a:pt x="1555" y="455"/>
                  </a:cubicBezTo>
                  <a:cubicBezTo>
                    <a:pt x="1522" y="304"/>
                    <a:pt x="1455" y="192"/>
                    <a:pt x="1356" y="119"/>
                  </a:cubicBezTo>
                  <a:cubicBezTo>
                    <a:pt x="1242" y="41"/>
                    <a:pt x="111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7"/>
            <p:cNvSpPr/>
            <p:nvPr/>
          </p:nvSpPr>
          <p:spPr>
            <a:xfrm>
              <a:off x="2906475" y="2410275"/>
              <a:ext cx="41250" cy="96200"/>
            </a:xfrm>
            <a:custGeom>
              <a:avLst/>
              <a:gdLst/>
              <a:ahLst/>
              <a:cxnLst/>
              <a:rect l="l" t="t" r="r" b="b"/>
              <a:pathLst>
                <a:path w="1650" h="3848" extrusionOk="0">
                  <a:moveTo>
                    <a:pt x="544" y="518"/>
                  </a:moveTo>
                  <a:lnTo>
                    <a:pt x="650" y="606"/>
                  </a:lnTo>
                  <a:cubicBezTo>
                    <a:pt x="725" y="679"/>
                    <a:pt x="809" y="807"/>
                    <a:pt x="906" y="992"/>
                  </a:cubicBezTo>
                  <a:cubicBezTo>
                    <a:pt x="1001" y="1177"/>
                    <a:pt x="1068" y="1339"/>
                    <a:pt x="1102" y="1483"/>
                  </a:cubicBezTo>
                  <a:cubicBezTo>
                    <a:pt x="1132" y="1617"/>
                    <a:pt x="1148" y="1781"/>
                    <a:pt x="1148" y="1981"/>
                  </a:cubicBezTo>
                  <a:cubicBezTo>
                    <a:pt x="1148" y="2184"/>
                    <a:pt x="1132" y="2350"/>
                    <a:pt x="1102" y="2486"/>
                  </a:cubicBezTo>
                  <a:cubicBezTo>
                    <a:pt x="1079" y="2587"/>
                    <a:pt x="1038" y="2708"/>
                    <a:pt x="979" y="2843"/>
                  </a:cubicBezTo>
                  <a:cubicBezTo>
                    <a:pt x="921" y="2979"/>
                    <a:pt x="872" y="3080"/>
                    <a:pt x="829" y="3147"/>
                  </a:cubicBezTo>
                  <a:cubicBezTo>
                    <a:pt x="813" y="3162"/>
                    <a:pt x="792" y="3184"/>
                    <a:pt x="764" y="3210"/>
                  </a:cubicBezTo>
                  <a:cubicBezTo>
                    <a:pt x="734" y="3233"/>
                    <a:pt x="701" y="3257"/>
                    <a:pt x="669" y="3277"/>
                  </a:cubicBezTo>
                  <a:cubicBezTo>
                    <a:pt x="637" y="3296"/>
                    <a:pt x="609" y="3313"/>
                    <a:pt x="583" y="3328"/>
                  </a:cubicBezTo>
                  <a:cubicBezTo>
                    <a:pt x="555" y="3341"/>
                    <a:pt x="542" y="3350"/>
                    <a:pt x="540" y="3350"/>
                  </a:cubicBezTo>
                  <a:cubicBezTo>
                    <a:pt x="527" y="3350"/>
                    <a:pt x="516" y="3229"/>
                    <a:pt x="507" y="2988"/>
                  </a:cubicBezTo>
                  <a:cubicBezTo>
                    <a:pt x="499" y="2748"/>
                    <a:pt x="494" y="2520"/>
                    <a:pt x="494" y="2305"/>
                  </a:cubicBezTo>
                  <a:lnTo>
                    <a:pt x="494" y="1822"/>
                  </a:lnTo>
                  <a:cubicBezTo>
                    <a:pt x="494" y="1615"/>
                    <a:pt x="497" y="1414"/>
                    <a:pt x="499" y="1227"/>
                  </a:cubicBezTo>
                  <a:cubicBezTo>
                    <a:pt x="505" y="940"/>
                    <a:pt x="516" y="744"/>
                    <a:pt x="529" y="630"/>
                  </a:cubicBezTo>
                  <a:lnTo>
                    <a:pt x="544" y="518"/>
                  </a:lnTo>
                  <a:close/>
                  <a:moveTo>
                    <a:pt x="419" y="1"/>
                  </a:moveTo>
                  <a:cubicBezTo>
                    <a:pt x="214" y="1"/>
                    <a:pt x="91" y="106"/>
                    <a:pt x="55" y="311"/>
                  </a:cubicBezTo>
                  <a:cubicBezTo>
                    <a:pt x="35" y="488"/>
                    <a:pt x="22" y="766"/>
                    <a:pt x="14" y="1141"/>
                  </a:cubicBezTo>
                  <a:cubicBezTo>
                    <a:pt x="5" y="1514"/>
                    <a:pt x="1" y="1835"/>
                    <a:pt x="1" y="2102"/>
                  </a:cubicBezTo>
                  <a:cubicBezTo>
                    <a:pt x="1" y="2300"/>
                    <a:pt x="3" y="2498"/>
                    <a:pt x="5" y="2695"/>
                  </a:cubicBezTo>
                  <a:cubicBezTo>
                    <a:pt x="10" y="2945"/>
                    <a:pt x="14" y="3141"/>
                    <a:pt x="20" y="3287"/>
                  </a:cubicBezTo>
                  <a:cubicBezTo>
                    <a:pt x="27" y="3430"/>
                    <a:pt x="33" y="3537"/>
                    <a:pt x="44" y="3608"/>
                  </a:cubicBezTo>
                  <a:cubicBezTo>
                    <a:pt x="55" y="3677"/>
                    <a:pt x="68" y="3729"/>
                    <a:pt x="89" y="3755"/>
                  </a:cubicBezTo>
                  <a:cubicBezTo>
                    <a:pt x="111" y="3785"/>
                    <a:pt x="141" y="3807"/>
                    <a:pt x="175" y="3822"/>
                  </a:cubicBezTo>
                  <a:cubicBezTo>
                    <a:pt x="219" y="3839"/>
                    <a:pt x="264" y="3848"/>
                    <a:pt x="318" y="3848"/>
                  </a:cubicBezTo>
                  <a:cubicBezTo>
                    <a:pt x="380" y="3848"/>
                    <a:pt x="454" y="3837"/>
                    <a:pt x="533" y="3815"/>
                  </a:cubicBezTo>
                  <a:cubicBezTo>
                    <a:pt x="691" y="3774"/>
                    <a:pt x="841" y="3701"/>
                    <a:pt x="992" y="3602"/>
                  </a:cubicBezTo>
                  <a:cubicBezTo>
                    <a:pt x="1083" y="3546"/>
                    <a:pt x="1154" y="3486"/>
                    <a:pt x="1199" y="3432"/>
                  </a:cubicBezTo>
                  <a:cubicBezTo>
                    <a:pt x="1245" y="3376"/>
                    <a:pt x="1298" y="3287"/>
                    <a:pt x="1361" y="3167"/>
                  </a:cubicBezTo>
                  <a:cubicBezTo>
                    <a:pt x="1434" y="3031"/>
                    <a:pt x="1490" y="2899"/>
                    <a:pt x="1529" y="2770"/>
                  </a:cubicBezTo>
                  <a:cubicBezTo>
                    <a:pt x="1568" y="2641"/>
                    <a:pt x="1600" y="2483"/>
                    <a:pt x="1626" y="2305"/>
                  </a:cubicBezTo>
                  <a:cubicBezTo>
                    <a:pt x="1641" y="2186"/>
                    <a:pt x="1650" y="2070"/>
                    <a:pt x="1650" y="1953"/>
                  </a:cubicBezTo>
                  <a:cubicBezTo>
                    <a:pt x="1650" y="1546"/>
                    <a:pt x="1540" y="1151"/>
                    <a:pt x="1324" y="763"/>
                  </a:cubicBezTo>
                  <a:cubicBezTo>
                    <a:pt x="1273" y="664"/>
                    <a:pt x="1229" y="589"/>
                    <a:pt x="1188" y="531"/>
                  </a:cubicBezTo>
                  <a:cubicBezTo>
                    <a:pt x="1154" y="477"/>
                    <a:pt x="1115" y="429"/>
                    <a:pt x="1076" y="388"/>
                  </a:cubicBezTo>
                  <a:cubicBezTo>
                    <a:pt x="1035" y="345"/>
                    <a:pt x="982" y="296"/>
                    <a:pt x="910" y="238"/>
                  </a:cubicBezTo>
                  <a:cubicBezTo>
                    <a:pt x="829" y="164"/>
                    <a:pt x="760" y="110"/>
                    <a:pt x="706" y="78"/>
                  </a:cubicBezTo>
                  <a:cubicBezTo>
                    <a:pt x="652" y="46"/>
                    <a:pt x="604" y="24"/>
                    <a:pt x="563" y="13"/>
                  </a:cubicBezTo>
                  <a:cubicBezTo>
                    <a:pt x="512" y="5"/>
                    <a:pt x="462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7"/>
            <p:cNvSpPr/>
            <p:nvPr/>
          </p:nvSpPr>
          <p:spPr>
            <a:xfrm>
              <a:off x="2816600" y="2061925"/>
              <a:ext cx="29075" cy="100575"/>
            </a:xfrm>
            <a:custGeom>
              <a:avLst/>
              <a:gdLst/>
              <a:ahLst/>
              <a:cxnLst/>
              <a:rect l="l" t="t" r="r" b="b"/>
              <a:pathLst>
                <a:path w="1163" h="4023" extrusionOk="0">
                  <a:moveTo>
                    <a:pt x="669" y="1"/>
                  </a:moveTo>
                  <a:cubicBezTo>
                    <a:pt x="648" y="1"/>
                    <a:pt x="602" y="5"/>
                    <a:pt x="529" y="14"/>
                  </a:cubicBezTo>
                  <a:cubicBezTo>
                    <a:pt x="458" y="22"/>
                    <a:pt x="372" y="76"/>
                    <a:pt x="270" y="173"/>
                  </a:cubicBezTo>
                  <a:cubicBezTo>
                    <a:pt x="225" y="218"/>
                    <a:pt x="178" y="292"/>
                    <a:pt x="124" y="387"/>
                  </a:cubicBezTo>
                  <a:cubicBezTo>
                    <a:pt x="70" y="484"/>
                    <a:pt x="38" y="555"/>
                    <a:pt x="23" y="609"/>
                  </a:cubicBezTo>
                  <a:cubicBezTo>
                    <a:pt x="20" y="624"/>
                    <a:pt x="20" y="637"/>
                    <a:pt x="20" y="649"/>
                  </a:cubicBezTo>
                  <a:cubicBezTo>
                    <a:pt x="20" y="695"/>
                    <a:pt x="33" y="736"/>
                    <a:pt x="63" y="774"/>
                  </a:cubicBezTo>
                  <a:cubicBezTo>
                    <a:pt x="94" y="809"/>
                    <a:pt x="130" y="831"/>
                    <a:pt x="182" y="833"/>
                  </a:cubicBezTo>
                  <a:lnTo>
                    <a:pt x="193" y="833"/>
                  </a:lnTo>
                  <a:cubicBezTo>
                    <a:pt x="238" y="833"/>
                    <a:pt x="279" y="813"/>
                    <a:pt x="318" y="770"/>
                  </a:cubicBezTo>
                  <a:cubicBezTo>
                    <a:pt x="329" y="757"/>
                    <a:pt x="335" y="744"/>
                    <a:pt x="344" y="727"/>
                  </a:cubicBezTo>
                  <a:cubicBezTo>
                    <a:pt x="352" y="712"/>
                    <a:pt x="354" y="701"/>
                    <a:pt x="354" y="693"/>
                  </a:cubicBezTo>
                  <a:cubicBezTo>
                    <a:pt x="354" y="684"/>
                    <a:pt x="361" y="667"/>
                    <a:pt x="374" y="637"/>
                  </a:cubicBezTo>
                  <a:cubicBezTo>
                    <a:pt x="387" y="609"/>
                    <a:pt x="404" y="576"/>
                    <a:pt x="426" y="542"/>
                  </a:cubicBezTo>
                  <a:cubicBezTo>
                    <a:pt x="482" y="445"/>
                    <a:pt x="540" y="380"/>
                    <a:pt x="602" y="350"/>
                  </a:cubicBezTo>
                  <a:cubicBezTo>
                    <a:pt x="624" y="339"/>
                    <a:pt x="645" y="335"/>
                    <a:pt x="663" y="335"/>
                  </a:cubicBezTo>
                  <a:cubicBezTo>
                    <a:pt x="695" y="335"/>
                    <a:pt x="716" y="350"/>
                    <a:pt x="732" y="387"/>
                  </a:cubicBezTo>
                  <a:cubicBezTo>
                    <a:pt x="742" y="421"/>
                    <a:pt x="753" y="486"/>
                    <a:pt x="762" y="583"/>
                  </a:cubicBezTo>
                  <a:cubicBezTo>
                    <a:pt x="770" y="677"/>
                    <a:pt x="775" y="779"/>
                    <a:pt x="777" y="889"/>
                  </a:cubicBezTo>
                  <a:lnTo>
                    <a:pt x="777" y="951"/>
                  </a:lnTo>
                  <a:cubicBezTo>
                    <a:pt x="777" y="1035"/>
                    <a:pt x="775" y="1104"/>
                    <a:pt x="770" y="1165"/>
                  </a:cubicBezTo>
                  <a:cubicBezTo>
                    <a:pt x="745" y="1399"/>
                    <a:pt x="691" y="1686"/>
                    <a:pt x="604" y="2025"/>
                  </a:cubicBezTo>
                  <a:cubicBezTo>
                    <a:pt x="523" y="2363"/>
                    <a:pt x="421" y="2686"/>
                    <a:pt x="309" y="2999"/>
                  </a:cubicBezTo>
                  <a:cubicBezTo>
                    <a:pt x="279" y="3081"/>
                    <a:pt x="247" y="3167"/>
                    <a:pt x="216" y="3253"/>
                  </a:cubicBezTo>
                  <a:cubicBezTo>
                    <a:pt x="184" y="3339"/>
                    <a:pt x="160" y="3408"/>
                    <a:pt x="145" y="3460"/>
                  </a:cubicBezTo>
                  <a:cubicBezTo>
                    <a:pt x="128" y="3510"/>
                    <a:pt x="109" y="3557"/>
                    <a:pt x="91" y="3609"/>
                  </a:cubicBezTo>
                  <a:cubicBezTo>
                    <a:pt x="70" y="3660"/>
                    <a:pt x="53" y="3697"/>
                    <a:pt x="40" y="3727"/>
                  </a:cubicBezTo>
                  <a:cubicBezTo>
                    <a:pt x="16" y="3775"/>
                    <a:pt x="1" y="3816"/>
                    <a:pt x="1" y="3850"/>
                  </a:cubicBezTo>
                  <a:lnTo>
                    <a:pt x="1" y="3880"/>
                  </a:lnTo>
                  <a:cubicBezTo>
                    <a:pt x="1" y="3895"/>
                    <a:pt x="18" y="3923"/>
                    <a:pt x="48" y="3962"/>
                  </a:cubicBezTo>
                  <a:cubicBezTo>
                    <a:pt x="55" y="3969"/>
                    <a:pt x="66" y="3979"/>
                    <a:pt x="76" y="3986"/>
                  </a:cubicBezTo>
                  <a:cubicBezTo>
                    <a:pt x="87" y="3990"/>
                    <a:pt x="107" y="3997"/>
                    <a:pt x="137" y="3999"/>
                  </a:cubicBezTo>
                  <a:cubicBezTo>
                    <a:pt x="165" y="4001"/>
                    <a:pt x="208" y="4005"/>
                    <a:pt x="270" y="4007"/>
                  </a:cubicBezTo>
                  <a:cubicBezTo>
                    <a:pt x="333" y="4010"/>
                    <a:pt x="417" y="4012"/>
                    <a:pt x="525" y="4016"/>
                  </a:cubicBezTo>
                  <a:cubicBezTo>
                    <a:pt x="656" y="4018"/>
                    <a:pt x="757" y="4020"/>
                    <a:pt x="837" y="4022"/>
                  </a:cubicBezTo>
                  <a:lnTo>
                    <a:pt x="906" y="4022"/>
                  </a:lnTo>
                  <a:cubicBezTo>
                    <a:pt x="945" y="4022"/>
                    <a:pt x="982" y="4020"/>
                    <a:pt x="1012" y="4018"/>
                  </a:cubicBezTo>
                  <a:cubicBezTo>
                    <a:pt x="1042" y="4014"/>
                    <a:pt x="1066" y="4010"/>
                    <a:pt x="1083" y="4001"/>
                  </a:cubicBezTo>
                  <a:cubicBezTo>
                    <a:pt x="1098" y="3992"/>
                    <a:pt x="1111" y="3982"/>
                    <a:pt x="1122" y="3966"/>
                  </a:cubicBezTo>
                  <a:cubicBezTo>
                    <a:pt x="1150" y="3932"/>
                    <a:pt x="1163" y="3895"/>
                    <a:pt x="1163" y="3863"/>
                  </a:cubicBezTo>
                  <a:cubicBezTo>
                    <a:pt x="1163" y="3841"/>
                    <a:pt x="1152" y="3809"/>
                    <a:pt x="1130" y="3770"/>
                  </a:cubicBezTo>
                  <a:cubicBezTo>
                    <a:pt x="1109" y="3729"/>
                    <a:pt x="1055" y="3701"/>
                    <a:pt x="967" y="3686"/>
                  </a:cubicBezTo>
                  <a:cubicBezTo>
                    <a:pt x="938" y="3684"/>
                    <a:pt x="895" y="3680"/>
                    <a:pt x="837" y="3680"/>
                  </a:cubicBezTo>
                  <a:cubicBezTo>
                    <a:pt x="777" y="3680"/>
                    <a:pt x="716" y="3684"/>
                    <a:pt x="652" y="3686"/>
                  </a:cubicBezTo>
                  <a:cubicBezTo>
                    <a:pt x="594" y="3688"/>
                    <a:pt x="548" y="3691"/>
                    <a:pt x="514" y="3691"/>
                  </a:cubicBezTo>
                  <a:cubicBezTo>
                    <a:pt x="458" y="3691"/>
                    <a:pt x="428" y="3688"/>
                    <a:pt x="428" y="3678"/>
                  </a:cubicBezTo>
                  <a:cubicBezTo>
                    <a:pt x="428" y="3673"/>
                    <a:pt x="443" y="3626"/>
                    <a:pt x="473" y="3540"/>
                  </a:cubicBezTo>
                  <a:cubicBezTo>
                    <a:pt x="503" y="3453"/>
                    <a:pt x="538" y="3352"/>
                    <a:pt x="581" y="3234"/>
                  </a:cubicBezTo>
                  <a:cubicBezTo>
                    <a:pt x="775" y="2693"/>
                    <a:pt x="923" y="2178"/>
                    <a:pt x="1025" y="1686"/>
                  </a:cubicBezTo>
                  <a:cubicBezTo>
                    <a:pt x="1055" y="1544"/>
                    <a:pt x="1074" y="1428"/>
                    <a:pt x="1085" y="1339"/>
                  </a:cubicBezTo>
                  <a:cubicBezTo>
                    <a:pt x="1094" y="1251"/>
                    <a:pt x="1098" y="1134"/>
                    <a:pt x="1100" y="990"/>
                  </a:cubicBezTo>
                  <a:cubicBezTo>
                    <a:pt x="1104" y="927"/>
                    <a:pt x="1104" y="867"/>
                    <a:pt x="1104" y="811"/>
                  </a:cubicBezTo>
                  <a:cubicBezTo>
                    <a:pt x="1104" y="626"/>
                    <a:pt x="1094" y="475"/>
                    <a:pt x="1068" y="356"/>
                  </a:cubicBezTo>
                  <a:cubicBezTo>
                    <a:pt x="1046" y="238"/>
                    <a:pt x="1001" y="149"/>
                    <a:pt x="932" y="91"/>
                  </a:cubicBezTo>
                  <a:cubicBezTo>
                    <a:pt x="857" y="31"/>
                    <a:pt x="76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7"/>
            <p:cNvSpPr/>
            <p:nvPr/>
          </p:nvSpPr>
          <p:spPr>
            <a:xfrm>
              <a:off x="2816075" y="2211350"/>
              <a:ext cx="31550" cy="107025"/>
            </a:xfrm>
            <a:custGeom>
              <a:avLst/>
              <a:gdLst/>
              <a:ahLst/>
              <a:cxnLst/>
              <a:rect l="l" t="t" r="r" b="b"/>
              <a:pathLst>
                <a:path w="1262" h="4281" extrusionOk="0">
                  <a:moveTo>
                    <a:pt x="186" y="0"/>
                  </a:moveTo>
                  <a:lnTo>
                    <a:pt x="93" y="86"/>
                  </a:lnTo>
                  <a:lnTo>
                    <a:pt x="0" y="166"/>
                  </a:lnTo>
                  <a:lnTo>
                    <a:pt x="9" y="2125"/>
                  </a:lnTo>
                  <a:cubicBezTo>
                    <a:pt x="9" y="2464"/>
                    <a:pt x="11" y="2753"/>
                    <a:pt x="13" y="2987"/>
                  </a:cubicBezTo>
                  <a:cubicBezTo>
                    <a:pt x="18" y="3225"/>
                    <a:pt x="20" y="3419"/>
                    <a:pt x="22" y="3572"/>
                  </a:cubicBezTo>
                  <a:cubicBezTo>
                    <a:pt x="24" y="3725"/>
                    <a:pt x="28" y="3847"/>
                    <a:pt x="33" y="3938"/>
                  </a:cubicBezTo>
                  <a:cubicBezTo>
                    <a:pt x="37" y="4031"/>
                    <a:pt x="44" y="4097"/>
                    <a:pt x="52" y="4138"/>
                  </a:cubicBezTo>
                  <a:cubicBezTo>
                    <a:pt x="61" y="4177"/>
                    <a:pt x="72" y="4207"/>
                    <a:pt x="84" y="4225"/>
                  </a:cubicBezTo>
                  <a:cubicBezTo>
                    <a:pt x="95" y="4240"/>
                    <a:pt x="115" y="4250"/>
                    <a:pt x="132" y="4257"/>
                  </a:cubicBezTo>
                  <a:cubicBezTo>
                    <a:pt x="173" y="4270"/>
                    <a:pt x="214" y="4276"/>
                    <a:pt x="259" y="4281"/>
                  </a:cubicBezTo>
                  <a:cubicBezTo>
                    <a:pt x="300" y="4281"/>
                    <a:pt x="350" y="4268"/>
                    <a:pt x="406" y="4242"/>
                  </a:cubicBezTo>
                  <a:cubicBezTo>
                    <a:pt x="462" y="4218"/>
                    <a:pt x="500" y="4166"/>
                    <a:pt x="524" y="4089"/>
                  </a:cubicBezTo>
                  <a:cubicBezTo>
                    <a:pt x="528" y="4063"/>
                    <a:pt x="533" y="3972"/>
                    <a:pt x="533" y="3822"/>
                  </a:cubicBezTo>
                  <a:cubicBezTo>
                    <a:pt x="533" y="3675"/>
                    <a:pt x="528" y="3496"/>
                    <a:pt x="526" y="3289"/>
                  </a:cubicBezTo>
                  <a:cubicBezTo>
                    <a:pt x="524" y="3087"/>
                    <a:pt x="522" y="2912"/>
                    <a:pt x="522" y="2770"/>
                  </a:cubicBezTo>
                  <a:lnTo>
                    <a:pt x="522" y="2647"/>
                  </a:lnTo>
                  <a:cubicBezTo>
                    <a:pt x="522" y="2580"/>
                    <a:pt x="524" y="2539"/>
                    <a:pt x="526" y="2533"/>
                  </a:cubicBezTo>
                  <a:cubicBezTo>
                    <a:pt x="528" y="2518"/>
                    <a:pt x="544" y="2511"/>
                    <a:pt x="567" y="2505"/>
                  </a:cubicBezTo>
                  <a:cubicBezTo>
                    <a:pt x="591" y="2500"/>
                    <a:pt x="621" y="2496"/>
                    <a:pt x="656" y="2496"/>
                  </a:cubicBezTo>
                  <a:cubicBezTo>
                    <a:pt x="852" y="2494"/>
                    <a:pt x="977" y="2447"/>
                    <a:pt x="1024" y="2354"/>
                  </a:cubicBezTo>
                  <a:cubicBezTo>
                    <a:pt x="1054" y="2302"/>
                    <a:pt x="1067" y="2255"/>
                    <a:pt x="1067" y="2212"/>
                  </a:cubicBezTo>
                  <a:cubicBezTo>
                    <a:pt x="1067" y="2149"/>
                    <a:pt x="1041" y="2091"/>
                    <a:pt x="988" y="2039"/>
                  </a:cubicBezTo>
                  <a:cubicBezTo>
                    <a:pt x="959" y="2011"/>
                    <a:pt x="938" y="1994"/>
                    <a:pt x="921" y="1983"/>
                  </a:cubicBezTo>
                  <a:cubicBezTo>
                    <a:pt x="901" y="1972"/>
                    <a:pt x="878" y="1966"/>
                    <a:pt x="845" y="1966"/>
                  </a:cubicBezTo>
                  <a:cubicBezTo>
                    <a:pt x="813" y="1966"/>
                    <a:pt x="763" y="1968"/>
                    <a:pt x="701" y="1975"/>
                  </a:cubicBezTo>
                  <a:lnTo>
                    <a:pt x="503" y="1990"/>
                  </a:lnTo>
                  <a:lnTo>
                    <a:pt x="503" y="479"/>
                  </a:lnTo>
                  <a:lnTo>
                    <a:pt x="763" y="496"/>
                  </a:lnTo>
                  <a:cubicBezTo>
                    <a:pt x="824" y="500"/>
                    <a:pt x="878" y="502"/>
                    <a:pt x="923" y="502"/>
                  </a:cubicBezTo>
                  <a:cubicBezTo>
                    <a:pt x="1024" y="502"/>
                    <a:pt x="1104" y="492"/>
                    <a:pt x="1153" y="466"/>
                  </a:cubicBezTo>
                  <a:cubicBezTo>
                    <a:pt x="1227" y="427"/>
                    <a:pt x="1261" y="360"/>
                    <a:pt x="1261" y="263"/>
                  </a:cubicBezTo>
                  <a:lnTo>
                    <a:pt x="1261" y="237"/>
                  </a:lnTo>
                  <a:cubicBezTo>
                    <a:pt x="1261" y="166"/>
                    <a:pt x="1238" y="112"/>
                    <a:pt x="1192" y="71"/>
                  </a:cubicBezTo>
                  <a:cubicBezTo>
                    <a:pt x="1175" y="56"/>
                    <a:pt x="1160" y="43"/>
                    <a:pt x="1143" y="33"/>
                  </a:cubicBezTo>
                  <a:cubicBezTo>
                    <a:pt x="1128" y="22"/>
                    <a:pt x="1100" y="15"/>
                    <a:pt x="1067" y="11"/>
                  </a:cubicBezTo>
                  <a:cubicBezTo>
                    <a:pt x="1035" y="7"/>
                    <a:pt x="988" y="5"/>
                    <a:pt x="923" y="2"/>
                  </a:cubicBezTo>
                  <a:cubicBezTo>
                    <a:pt x="858" y="0"/>
                    <a:pt x="77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7"/>
            <p:cNvSpPr/>
            <p:nvPr/>
          </p:nvSpPr>
          <p:spPr>
            <a:xfrm>
              <a:off x="2953900" y="2149800"/>
              <a:ext cx="51525" cy="115375"/>
            </a:xfrm>
            <a:custGeom>
              <a:avLst/>
              <a:gdLst/>
              <a:ahLst/>
              <a:cxnLst/>
              <a:rect l="l" t="t" r="r" b="b"/>
              <a:pathLst>
                <a:path w="2061" h="4615" extrusionOk="0">
                  <a:moveTo>
                    <a:pt x="1802" y="1"/>
                  </a:moveTo>
                  <a:cubicBezTo>
                    <a:pt x="1783" y="1"/>
                    <a:pt x="1751" y="5"/>
                    <a:pt x="1705" y="10"/>
                  </a:cubicBezTo>
                  <a:cubicBezTo>
                    <a:pt x="1662" y="16"/>
                    <a:pt x="1621" y="33"/>
                    <a:pt x="1585" y="66"/>
                  </a:cubicBezTo>
                  <a:cubicBezTo>
                    <a:pt x="1563" y="83"/>
                    <a:pt x="1546" y="102"/>
                    <a:pt x="1535" y="124"/>
                  </a:cubicBezTo>
                  <a:cubicBezTo>
                    <a:pt x="1524" y="145"/>
                    <a:pt x="1514" y="180"/>
                    <a:pt x="1503" y="227"/>
                  </a:cubicBezTo>
                  <a:cubicBezTo>
                    <a:pt x="1492" y="277"/>
                    <a:pt x="1481" y="350"/>
                    <a:pt x="1468" y="447"/>
                  </a:cubicBezTo>
                  <a:cubicBezTo>
                    <a:pt x="1458" y="546"/>
                    <a:pt x="1438" y="680"/>
                    <a:pt x="1419" y="852"/>
                  </a:cubicBezTo>
                  <a:cubicBezTo>
                    <a:pt x="1376" y="1217"/>
                    <a:pt x="1328" y="1600"/>
                    <a:pt x="1272" y="2001"/>
                  </a:cubicBezTo>
                  <a:cubicBezTo>
                    <a:pt x="1214" y="2402"/>
                    <a:pt x="1164" y="2747"/>
                    <a:pt x="1115" y="3036"/>
                  </a:cubicBezTo>
                  <a:cubicBezTo>
                    <a:pt x="1067" y="3324"/>
                    <a:pt x="1039" y="3469"/>
                    <a:pt x="1029" y="3469"/>
                  </a:cubicBezTo>
                  <a:cubicBezTo>
                    <a:pt x="1024" y="3469"/>
                    <a:pt x="1016" y="3460"/>
                    <a:pt x="1007" y="3445"/>
                  </a:cubicBezTo>
                  <a:cubicBezTo>
                    <a:pt x="998" y="3428"/>
                    <a:pt x="994" y="3406"/>
                    <a:pt x="992" y="3380"/>
                  </a:cubicBezTo>
                  <a:cubicBezTo>
                    <a:pt x="986" y="3352"/>
                    <a:pt x="975" y="3296"/>
                    <a:pt x="960" y="3208"/>
                  </a:cubicBezTo>
                  <a:cubicBezTo>
                    <a:pt x="945" y="3122"/>
                    <a:pt x="927" y="3023"/>
                    <a:pt x="908" y="2917"/>
                  </a:cubicBezTo>
                  <a:cubicBezTo>
                    <a:pt x="889" y="2803"/>
                    <a:pt x="858" y="2615"/>
                    <a:pt x="822" y="2348"/>
                  </a:cubicBezTo>
                  <a:cubicBezTo>
                    <a:pt x="783" y="2081"/>
                    <a:pt x="746" y="1801"/>
                    <a:pt x="705" y="1505"/>
                  </a:cubicBezTo>
                  <a:cubicBezTo>
                    <a:pt x="669" y="1214"/>
                    <a:pt x="636" y="967"/>
                    <a:pt x="608" y="762"/>
                  </a:cubicBezTo>
                  <a:cubicBezTo>
                    <a:pt x="582" y="557"/>
                    <a:pt x="563" y="443"/>
                    <a:pt x="557" y="419"/>
                  </a:cubicBezTo>
                  <a:cubicBezTo>
                    <a:pt x="539" y="374"/>
                    <a:pt x="503" y="331"/>
                    <a:pt x="445" y="290"/>
                  </a:cubicBezTo>
                  <a:cubicBezTo>
                    <a:pt x="384" y="249"/>
                    <a:pt x="330" y="232"/>
                    <a:pt x="276" y="232"/>
                  </a:cubicBezTo>
                  <a:cubicBezTo>
                    <a:pt x="216" y="232"/>
                    <a:pt x="151" y="264"/>
                    <a:pt x="82" y="331"/>
                  </a:cubicBezTo>
                  <a:cubicBezTo>
                    <a:pt x="76" y="335"/>
                    <a:pt x="65" y="344"/>
                    <a:pt x="59" y="350"/>
                  </a:cubicBezTo>
                  <a:cubicBezTo>
                    <a:pt x="44" y="365"/>
                    <a:pt x="29" y="382"/>
                    <a:pt x="18" y="398"/>
                  </a:cubicBezTo>
                  <a:cubicBezTo>
                    <a:pt x="11" y="417"/>
                    <a:pt x="3" y="441"/>
                    <a:pt x="1" y="479"/>
                  </a:cubicBezTo>
                  <a:lnTo>
                    <a:pt x="1" y="518"/>
                  </a:lnTo>
                  <a:cubicBezTo>
                    <a:pt x="1" y="548"/>
                    <a:pt x="3" y="592"/>
                    <a:pt x="9" y="654"/>
                  </a:cubicBezTo>
                  <a:cubicBezTo>
                    <a:pt x="13" y="717"/>
                    <a:pt x="24" y="807"/>
                    <a:pt x="39" y="932"/>
                  </a:cubicBezTo>
                  <a:cubicBezTo>
                    <a:pt x="57" y="1057"/>
                    <a:pt x="76" y="1217"/>
                    <a:pt x="100" y="1408"/>
                  </a:cubicBezTo>
                  <a:cubicBezTo>
                    <a:pt x="110" y="1479"/>
                    <a:pt x="121" y="1559"/>
                    <a:pt x="134" y="1641"/>
                  </a:cubicBezTo>
                  <a:cubicBezTo>
                    <a:pt x="205" y="2180"/>
                    <a:pt x="261" y="2583"/>
                    <a:pt x="307" y="2848"/>
                  </a:cubicBezTo>
                  <a:cubicBezTo>
                    <a:pt x="352" y="3113"/>
                    <a:pt x="412" y="3406"/>
                    <a:pt x="485" y="3730"/>
                  </a:cubicBezTo>
                  <a:cubicBezTo>
                    <a:pt x="533" y="3952"/>
                    <a:pt x="576" y="4120"/>
                    <a:pt x="615" y="4238"/>
                  </a:cubicBezTo>
                  <a:cubicBezTo>
                    <a:pt x="651" y="4357"/>
                    <a:pt x="690" y="4443"/>
                    <a:pt x="731" y="4493"/>
                  </a:cubicBezTo>
                  <a:cubicBezTo>
                    <a:pt x="770" y="4544"/>
                    <a:pt x="820" y="4579"/>
                    <a:pt x="876" y="4598"/>
                  </a:cubicBezTo>
                  <a:cubicBezTo>
                    <a:pt x="910" y="4608"/>
                    <a:pt x="944" y="4615"/>
                    <a:pt x="969" y="4615"/>
                  </a:cubicBezTo>
                  <a:cubicBezTo>
                    <a:pt x="976" y="4615"/>
                    <a:pt x="982" y="4614"/>
                    <a:pt x="988" y="4613"/>
                  </a:cubicBezTo>
                  <a:cubicBezTo>
                    <a:pt x="1072" y="4613"/>
                    <a:pt x="1160" y="4579"/>
                    <a:pt x="1257" y="4505"/>
                  </a:cubicBezTo>
                  <a:cubicBezTo>
                    <a:pt x="1354" y="4434"/>
                    <a:pt x="1436" y="4309"/>
                    <a:pt x="1498" y="4128"/>
                  </a:cubicBezTo>
                  <a:cubicBezTo>
                    <a:pt x="1533" y="4008"/>
                    <a:pt x="1587" y="3736"/>
                    <a:pt x="1656" y="3318"/>
                  </a:cubicBezTo>
                  <a:cubicBezTo>
                    <a:pt x="1727" y="2900"/>
                    <a:pt x="1800" y="2426"/>
                    <a:pt x="1871" y="1898"/>
                  </a:cubicBezTo>
                  <a:cubicBezTo>
                    <a:pt x="1945" y="1370"/>
                    <a:pt x="2007" y="882"/>
                    <a:pt x="2055" y="438"/>
                  </a:cubicBezTo>
                  <a:cubicBezTo>
                    <a:pt x="2059" y="400"/>
                    <a:pt x="2061" y="367"/>
                    <a:pt x="2061" y="339"/>
                  </a:cubicBezTo>
                  <a:cubicBezTo>
                    <a:pt x="2061" y="169"/>
                    <a:pt x="2016" y="63"/>
                    <a:pt x="1925" y="20"/>
                  </a:cubicBezTo>
                  <a:cubicBezTo>
                    <a:pt x="1886" y="7"/>
                    <a:pt x="1845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7"/>
            <p:cNvSpPr/>
            <p:nvPr/>
          </p:nvSpPr>
          <p:spPr>
            <a:xfrm>
              <a:off x="3046800" y="2063225"/>
              <a:ext cx="29000" cy="100575"/>
            </a:xfrm>
            <a:custGeom>
              <a:avLst/>
              <a:gdLst/>
              <a:ahLst/>
              <a:cxnLst/>
              <a:rect l="l" t="t" r="r" b="b"/>
              <a:pathLst>
                <a:path w="1160" h="4023" extrusionOk="0">
                  <a:moveTo>
                    <a:pt x="668" y="0"/>
                  </a:moveTo>
                  <a:cubicBezTo>
                    <a:pt x="647" y="0"/>
                    <a:pt x="599" y="5"/>
                    <a:pt x="528" y="13"/>
                  </a:cubicBezTo>
                  <a:cubicBezTo>
                    <a:pt x="455" y="22"/>
                    <a:pt x="369" y="76"/>
                    <a:pt x="270" y="173"/>
                  </a:cubicBezTo>
                  <a:cubicBezTo>
                    <a:pt x="222" y="218"/>
                    <a:pt x="175" y="291"/>
                    <a:pt x="121" y="384"/>
                  </a:cubicBezTo>
                  <a:cubicBezTo>
                    <a:pt x="67" y="481"/>
                    <a:pt x="35" y="554"/>
                    <a:pt x="22" y="608"/>
                  </a:cubicBezTo>
                  <a:cubicBezTo>
                    <a:pt x="17" y="621"/>
                    <a:pt x="17" y="636"/>
                    <a:pt x="17" y="649"/>
                  </a:cubicBezTo>
                  <a:cubicBezTo>
                    <a:pt x="17" y="694"/>
                    <a:pt x="33" y="735"/>
                    <a:pt x="61" y="772"/>
                  </a:cubicBezTo>
                  <a:cubicBezTo>
                    <a:pt x="91" y="809"/>
                    <a:pt x="130" y="830"/>
                    <a:pt x="179" y="832"/>
                  </a:cubicBezTo>
                  <a:lnTo>
                    <a:pt x="190" y="832"/>
                  </a:lnTo>
                  <a:cubicBezTo>
                    <a:pt x="237" y="832"/>
                    <a:pt x="276" y="813"/>
                    <a:pt x="315" y="770"/>
                  </a:cubicBezTo>
                  <a:cubicBezTo>
                    <a:pt x="326" y="757"/>
                    <a:pt x="334" y="744"/>
                    <a:pt x="341" y="727"/>
                  </a:cubicBezTo>
                  <a:cubicBezTo>
                    <a:pt x="349" y="712"/>
                    <a:pt x="352" y="701"/>
                    <a:pt x="352" y="692"/>
                  </a:cubicBezTo>
                  <a:cubicBezTo>
                    <a:pt x="352" y="684"/>
                    <a:pt x="358" y="664"/>
                    <a:pt x="371" y="636"/>
                  </a:cubicBezTo>
                  <a:cubicBezTo>
                    <a:pt x="384" y="608"/>
                    <a:pt x="401" y="576"/>
                    <a:pt x="423" y="541"/>
                  </a:cubicBezTo>
                  <a:cubicBezTo>
                    <a:pt x="479" y="444"/>
                    <a:pt x="539" y="380"/>
                    <a:pt x="599" y="350"/>
                  </a:cubicBezTo>
                  <a:cubicBezTo>
                    <a:pt x="621" y="339"/>
                    <a:pt x="642" y="335"/>
                    <a:pt x="660" y="335"/>
                  </a:cubicBezTo>
                  <a:cubicBezTo>
                    <a:pt x="692" y="335"/>
                    <a:pt x="714" y="350"/>
                    <a:pt x="729" y="384"/>
                  </a:cubicBezTo>
                  <a:cubicBezTo>
                    <a:pt x="739" y="421"/>
                    <a:pt x="750" y="485"/>
                    <a:pt x="759" y="582"/>
                  </a:cubicBezTo>
                  <a:cubicBezTo>
                    <a:pt x="767" y="675"/>
                    <a:pt x="772" y="779"/>
                    <a:pt x="776" y="888"/>
                  </a:cubicBezTo>
                  <a:lnTo>
                    <a:pt x="776" y="951"/>
                  </a:lnTo>
                  <a:cubicBezTo>
                    <a:pt x="776" y="1035"/>
                    <a:pt x="772" y="1104"/>
                    <a:pt x="767" y="1164"/>
                  </a:cubicBezTo>
                  <a:cubicBezTo>
                    <a:pt x="744" y="1399"/>
                    <a:pt x="690" y="1686"/>
                    <a:pt x="604" y="2024"/>
                  </a:cubicBezTo>
                  <a:cubicBezTo>
                    <a:pt x="520" y="2363"/>
                    <a:pt x="420" y="2686"/>
                    <a:pt x="306" y="2998"/>
                  </a:cubicBezTo>
                  <a:cubicBezTo>
                    <a:pt x="276" y="3080"/>
                    <a:pt x="244" y="3167"/>
                    <a:pt x="216" y="3253"/>
                  </a:cubicBezTo>
                  <a:cubicBezTo>
                    <a:pt x="183" y="3339"/>
                    <a:pt x="158" y="3408"/>
                    <a:pt x="142" y="3460"/>
                  </a:cubicBezTo>
                  <a:cubicBezTo>
                    <a:pt x="125" y="3507"/>
                    <a:pt x="108" y="3557"/>
                    <a:pt x="89" y="3608"/>
                  </a:cubicBezTo>
                  <a:cubicBezTo>
                    <a:pt x="67" y="3658"/>
                    <a:pt x="50" y="3697"/>
                    <a:pt x="37" y="3727"/>
                  </a:cubicBezTo>
                  <a:cubicBezTo>
                    <a:pt x="13" y="3774"/>
                    <a:pt x="0" y="3815"/>
                    <a:pt x="0" y="3850"/>
                  </a:cubicBezTo>
                  <a:lnTo>
                    <a:pt x="0" y="3880"/>
                  </a:lnTo>
                  <a:cubicBezTo>
                    <a:pt x="0" y="3895"/>
                    <a:pt x="15" y="3923"/>
                    <a:pt x="45" y="3960"/>
                  </a:cubicBezTo>
                  <a:cubicBezTo>
                    <a:pt x="54" y="3968"/>
                    <a:pt x="65" y="3979"/>
                    <a:pt x="76" y="3986"/>
                  </a:cubicBezTo>
                  <a:cubicBezTo>
                    <a:pt x="84" y="3990"/>
                    <a:pt x="104" y="3996"/>
                    <a:pt x="134" y="3998"/>
                  </a:cubicBezTo>
                  <a:cubicBezTo>
                    <a:pt x="164" y="4001"/>
                    <a:pt x="207" y="4003"/>
                    <a:pt x="270" y="4007"/>
                  </a:cubicBezTo>
                  <a:cubicBezTo>
                    <a:pt x="330" y="4009"/>
                    <a:pt x="414" y="4011"/>
                    <a:pt x="522" y="4014"/>
                  </a:cubicBezTo>
                  <a:cubicBezTo>
                    <a:pt x="653" y="4018"/>
                    <a:pt x="759" y="4020"/>
                    <a:pt x="834" y="4022"/>
                  </a:cubicBezTo>
                  <a:lnTo>
                    <a:pt x="905" y="4022"/>
                  </a:lnTo>
                  <a:cubicBezTo>
                    <a:pt x="942" y="4022"/>
                    <a:pt x="981" y="4020"/>
                    <a:pt x="1009" y="4016"/>
                  </a:cubicBezTo>
                  <a:cubicBezTo>
                    <a:pt x="1039" y="4014"/>
                    <a:pt x="1063" y="4009"/>
                    <a:pt x="1080" y="4001"/>
                  </a:cubicBezTo>
                  <a:cubicBezTo>
                    <a:pt x="1095" y="3992"/>
                    <a:pt x="1110" y="3981"/>
                    <a:pt x="1121" y="3966"/>
                  </a:cubicBezTo>
                  <a:cubicBezTo>
                    <a:pt x="1147" y="3930"/>
                    <a:pt x="1160" y="3895"/>
                    <a:pt x="1160" y="3863"/>
                  </a:cubicBezTo>
                  <a:cubicBezTo>
                    <a:pt x="1160" y="3841"/>
                    <a:pt x="1149" y="3809"/>
                    <a:pt x="1127" y="3768"/>
                  </a:cubicBezTo>
                  <a:cubicBezTo>
                    <a:pt x="1106" y="3729"/>
                    <a:pt x="1052" y="3701"/>
                    <a:pt x="964" y="3686"/>
                  </a:cubicBezTo>
                  <a:cubicBezTo>
                    <a:pt x="938" y="3682"/>
                    <a:pt x="895" y="3679"/>
                    <a:pt x="834" y="3679"/>
                  </a:cubicBezTo>
                  <a:cubicBezTo>
                    <a:pt x="776" y="3679"/>
                    <a:pt x="714" y="3682"/>
                    <a:pt x="649" y="3686"/>
                  </a:cubicBezTo>
                  <a:cubicBezTo>
                    <a:pt x="593" y="3688"/>
                    <a:pt x="545" y="3690"/>
                    <a:pt x="511" y="3690"/>
                  </a:cubicBezTo>
                  <a:cubicBezTo>
                    <a:pt x="455" y="3690"/>
                    <a:pt x="425" y="3688"/>
                    <a:pt x="425" y="3677"/>
                  </a:cubicBezTo>
                  <a:cubicBezTo>
                    <a:pt x="425" y="3671"/>
                    <a:pt x="442" y="3626"/>
                    <a:pt x="470" y="3539"/>
                  </a:cubicBezTo>
                  <a:cubicBezTo>
                    <a:pt x="500" y="3453"/>
                    <a:pt x="535" y="3352"/>
                    <a:pt x="578" y="3233"/>
                  </a:cubicBezTo>
                  <a:cubicBezTo>
                    <a:pt x="772" y="2690"/>
                    <a:pt x="921" y="2177"/>
                    <a:pt x="1024" y="1686"/>
                  </a:cubicBezTo>
                  <a:cubicBezTo>
                    <a:pt x="1052" y="1544"/>
                    <a:pt x="1071" y="1427"/>
                    <a:pt x="1082" y="1339"/>
                  </a:cubicBezTo>
                  <a:cubicBezTo>
                    <a:pt x="1091" y="1251"/>
                    <a:pt x="1095" y="1134"/>
                    <a:pt x="1099" y="988"/>
                  </a:cubicBezTo>
                  <a:cubicBezTo>
                    <a:pt x="1102" y="927"/>
                    <a:pt x="1102" y="867"/>
                    <a:pt x="1102" y="811"/>
                  </a:cubicBezTo>
                  <a:cubicBezTo>
                    <a:pt x="1102" y="625"/>
                    <a:pt x="1091" y="475"/>
                    <a:pt x="1067" y="356"/>
                  </a:cubicBezTo>
                  <a:cubicBezTo>
                    <a:pt x="1046" y="238"/>
                    <a:pt x="998" y="147"/>
                    <a:pt x="929" y="91"/>
                  </a:cubicBezTo>
                  <a:cubicBezTo>
                    <a:pt x="854" y="28"/>
                    <a:pt x="765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7"/>
            <p:cNvSpPr/>
            <p:nvPr/>
          </p:nvSpPr>
          <p:spPr>
            <a:xfrm>
              <a:off x="3046475" y="2217600"/>
              <a:ext cx="14125" cy="101975"/>
            </a:xfrm>
            <a:custGeom>
              <a:avLst/>
              <a:gdLst/>
              <a:ahLst/>
              <a:cxnLst/>
              <a:rect l="l" t="t" r="r" b="b"/>
              <a:pathLst>
                <a:path w="565" h="4079" extrusionOk="0">
                  <a:moveTo>
                    <a:pt x="311" y="0"/>
                  </a:moveTo>
                  <a:cubicBezTo>
                    <a:pt x="255" y="0"/>
                    <a:pt x="199" y="26"/>
                    <a:pt x="145" y="80"/>
                  </a:cubicBezTo>
                  <a:cubicBezTo>
                    <a:pt x="121" y="106"/>
                    <a:pt x="104" y="127"/>
                    <a:pt x="91" y="151"/>
                  </a:cubicBezTo>
                  <a:cubicBezTo>
                    <a:pt x="80" y="173"/>
                    <a:pt x="69" y="207"/>
                    <a:pt x="63" y="252"/>
                  </a:cubicBezTo>
                  <a:cubicBezTo>
                    <a:pt x="58" y="300"/>
                    <a:pt x="52" y="367"/>
                    <a:pt x="48" y="455"/>
                  </a:cubicBezTo>
                  <a:cubicBezTo>
                    <a:pt x="30" y="780"/>
                    <a:pt x="18" y="1242"/>
                    <a:pt x="9" y="1843"/>
                  </a:cubicBezTo>
                  <a:cubicBezTo>
                    <a:pt x="5" y="2186"/>
                    <a:pt x="0" y="2492"/>
                    <a:pt x="0" y="2759"/>
                  </a:cubicBezTo>
                  <a:cubicBezTo>
                    <a:pt x="0" y="2957"/>
                    <a:pt x="5" y="3134"/>
                    <a:pt x="7" y="3289"/>
                  </a:cubicBezTo>
                  <a:cubicBezTo>
                    <a:pt x="9" y="3447"/>
                    <a:pt x="13" y="3567"/>
                    <a:pt x="15" y="3656"/>
                  </a:cubicBezTo>
                  <a:cubicBezTo>
                    <a:pt x="18" y="3744"/>
                    <a:pt x="24" y="3809"/>
                    <a:pt x="28" y="3856"/>
                  </a:cubicBezTo>
                  <a:cubicBezTo>
                    <a:pt x="35" y="3899"/>
                    <a:pt x="41" y="3931"/>
                    <a:pt x="52" y="3949"/>
                  </a:cubicBezTo>
                  <a:cubicBezTo>
                    <a:pt x="63" y="3968"/>
                    <a:pt x="78" y="3988"/>
                    <a:pt x="91" y="4003"/>
                  </a:cubicBezTo>
                  <a:cubicBezTo>
                    <a:pt x="138" y="4054"/>
                    <a:pt x="196" y="4078"/>
                    <a:pt x="248" y="4078"/>
                  </a:cubicBezTo>
                  <a:lnTo>
                    <a:pt x="306" y="4078"/>
                  </a:lnTo>
                  <a:cubicBezTo>
                    <a:pt x="341" y="4078"/>
                    <a:pt x="386" y="4052"/>
                    <a:pt x="440" y="4000"/>
                  </a:cubicBezTo>
                  <a:lnTo>
                    <a:pt x="513" y="3923"/>
                  </a:lnTo>
                  <a:lnTo>
                    <a:pt x="496" y="3216"/>
                  </a:lnTo>
                  <a:cubicBezTo>
                    <a:pt x="494" y="3102"/>
                    <a:pt x="492" y="2966"/>
                    <a:pt x="492" y="2815"/>
                  </a:cubicBezTo>
                  <a:cubicBezTo>
                    <a:pt x="492" y="2664"/>
                    <a:pt x="494" y="2447"/>
                    <a:pt x="496" y="2164"/>
                  </a:cubicBezTo>
                  <a:cubicBezTo>
                    <a:pt x="500" y="1880"/>
                    <a:pt x="507" y="1556"/>
                    <a:pt x="518" y="1194"/>
                  </a:cubicBezTo>
                  <a:cubicBezTo>
                    <a:pt x="528" y="830"/>
                    <a:pt x="543" y="559"/>
                    <a:pt x="556" y="377"/>
                  </a:cubicBezTo>
                  <a:cubicBezTo>
                    <a:pt x="561" y="313"/>
                    <a:pt x="565" y="263"/>
                    <a:pt x="565" y="231"/>
                  </a:cubicBezTo>
                  <a:cubicBezTo>
                    <a:pt x="565" y="199"/>
                    <a:pt x="558" y="175"/>
                    <a:pt x="548" y="155"/>
                  </a:cubicBezTo>
                  <a:cubicBezTo>
                    <a:pt x="537" y="138"/>
                    <a:pt x="518" y="117"/>
                    <a:pt x="490" y="87"/>
                  </a:cubicBezTo>
                  <a:cubicBezTo>
                    <a:pt x="427" y="30"/>
                    <a:pt x="367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7"/>
            <p:cNvSpPr/>
            <p:nvPr/>
          </p:nvSpPr>
          <p:spPr>
            <a:xfrm>
              <a:off x="2657075" y="2329975"/>
              <a:ext cx="491425" cy="13425"/>
            </a:xfrm>
            <a:custGeom>
              <a:avLst/>
              <a:gdLst/>
              <a:ahLst/>
              <a:cxnLst/>
              <a:rect l="l" t="t" r="r" b="b"/>
              <a:pathLst>
                <a:path w="19657" h="537" extrusionOk="0">
                  <a:moveTo>
                    <a:pt x="550" y="0"/>
                  </a:moveTo>
                  <a:cubicBezTo>
                    <a:pt x="467" y="0"/>
                    <a:pt x="385" y="0"/>
                    <a:pt x="302" y="1"/>
                  </a:cubicBezTo>
                  <a:lnTo>
                    <a:pt x="270" y="1"/>
                  </a:lnTo>
                  <a:cubicBezTo>
                    <a:pt x="123" y="1"/>
                    <a:pt x="2" y="124"/>
                    <a:pt x="2" y="268"/>
                  </a:cubicBezTo>
                  <a:cubicBezTo>
                    <a:pt x="0" y="413"/>
                    <a:pt x="125" y="536"/>
                    <a:pt x="270" y="536"/>
                  </a:cubicBezTo>
                  <a:lnTo>
                    <a:pt x="18613" y="536"/>
                  </a:lnTo>
                  <a:cubicBezTo>
                    <a:pt x="18778" y="536"/>
                    <a:pt x="18944" y="537"/>
                    <a:pt x="19109" y="537"/>
                  </a:cubicBezTo>
                  <a:cubicBezTo>
                    <a:pt x="19191" y="537"/>
                    <a:pt x="19274" y="536"/>
                    <a:pt x="19357" y="536"/>
                  </a:cubicBezTo>
                  <a:lnTo>
                    <a:pt x="19389" y="536"/>
                  </a:lnTo>
                  <a:cubicBezTo>
                    <a:pt x="19535" y="536"/>
                    <a:pt x="19656" y="411"/>
                    <a:pt x="19656" y="268"/>
                  </a:cubicBezTo>
                  <a:cubicBezTo>
                    <a:pt x="19656" y="122"/>
                    <a:pt x="19535" y="1"/>
                    <a:pt x="19389" y="1"/>
                  </a:cubicBezTo>
                  <a:lnTo>
                    <a:pt x="1046" y="1"/>
                  </a:lnTo>
                  <a:cubicBezTo>
                    <a:pt x="880" y="1"/>
                    <a:pt x="71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 hasCustomPrompt="1"/>
          </p:nvPr>
        </p:nvSpPr>
        <p:spPr>
          <a:xfrm flipH="1">
            <a:off x="3750300" y="1051625"/>
            <a:ext cx="16434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2"/>
          </p:nvPr>
        </p:nvSpPr>
        <p:spPr>
          <a:xfrm>
            <a:off x="2216825" y="2389176"/>
            <a:ext cx="46305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subTitle" idx="1"/>
          </p:nvPr>
        </p:nvSpPr>
        <p:spPr>
          <a:xfrm>
            <a:off x="3246150" y="3284850"/>
            <a:ext cx="26517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6" name="Google Shape;66;p3"/>
          <p:cNvGrpSpPr/>
          <p:nvPr/>
        </p:nvGrpSpPr>
        <p:grpSpPr>
          <a:xfrm>
            <a:off x="8144555" y="4759986"/>
            <a:ext cx="627308" cy="258661"/>
            <a:chOff x="1743825" y="1344175"/>
            <a:chExt cx="1032775" cy="425850"/>
          </a:xfrm>
        </p:grpSpPr>
        <p:sp>
          <p:nvSpPr>
            <p:cNvPr id="67" name="Google Shape;67;p3"/>
            <p:cNvSpPr/>
            <p:nvPr/>
          </p:nvSpPr>
          <p:spPr>
            <a:xfrm>
              <a:off x="1743825" y="1443425"/>
              <a:ext cx="83775" cy="249450"/>
            </a:xfrm>
            <a:custGeom>
              <a:avLst/>
              <a:gdLst/>
              <a:ahLst/>
              <a:cxnLst/>
              <a:rect l="l" t="t" r="r" b="b"/>
              <a:pathLst>
                <a:path w="3351" h="9978" extrusionOk="0"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408" y="3"/>
                    <a:pt x="302" y="54"/>
                    <a:pt x="212" y="158"/>
                  </a:cubicBezTo>
                  <a:cubicBezTo>
                    <a:pt x="182" y="192"/>
                    <a:pt x="158" y="225"/>
                    <a:pt x="141" y="257"/>
                  </a:cubicBezTo>
                  <a:cubicBezTo>
                    <a:pt x="124" y="289"/>
                    <a:pt x="111" y="337"/>
                    <a:pt x="104" y="399"/>
                  </a:cubicBezTo>
                  <a:cubicBezTo>
                    <a:pt x="98" y="462"/>
                    <a:pt x="93" y="556"/>
                    <a:pt x="89" y="679"/>
                  </a:cubicBezTo>
                  <a:cubicBezTo>
                    <a:pt x="87" y="804"/>
                    <a:pt x="87" y="979"/>
                    <a:pt x="87" y="1203"/>
                  </a:cubicBezTo>
                  <a:cubicBezTo>
                    <a:pt x="87" y="1466"/>
                    <a:pt x="85" y="1817"/>
                    <a:pt x="74" y="2259"/>
                  </a:cubicBezTo>
                  <a:cubicBezTo>
                    <a:pt x="63" y="2701"/>
                    <a:pt x="55" y="3126"/>
                    <a:pt x="44" y="3542"/>
                  </a:cubicBezTo>
                  <a:cubicBezTo>
                    <a:pt x="14" y="4490"/>
                    <a:pt x="1" y="5445"/>
                    <a:pt x="1" y="6410"/>
                  </a:cubicBezTo>
                  <a:lnTo>
                    <a:pt x="1" y="7540"/>
                  </a:lnTo>
                  <a:cubicBezTo>
                    <a:pt x="1" y="8156"/>
                    <a:pt x="22" y="8682"/>
                    <a:pt x="61" y="9119"/>
                  </a:cubicBezTo>
                  <a:cubicBezTo>
                    <a:pt x="74" y="9311"/>
                    <a:pt x="89" y="9453"/>
                    <a:pt x="104" y="9548"/>
                  </a:cubicBezTo>
                  <a:cubicBezTo>
                    <a:pt x="117" y="9643"/>
                    <a:pt x="137" y="9714"/>
                    <a:pt x="154" y="9757"/>
                  </a:cubicBezTo>
                  <a:cubicBezTo>
                    <a:pt x="173" y="9798"/>
                    <a:pt x="197" y="9831"/>
                    <a:pt x="227" y="9850"/>
                  </a:cubicBezTo>
                  <a:cubicBezTo>
                    <a:pt x="311" y="9910"/>
                    <a:pt x="404" y="9938"/>
                    <a:pt x="505" y="9938"/>
                  </a:cubicBezTo>
                  <a:lnTo>
                    <a:pt x="604" y="9938"/>
                  </a:lnTo>
                  <a:cubicBezTo>
                    <a:pt x="667" y="9938"/>
                    <a:pt x="731" y="9904"/>
                    <a:pt x="798" y="9837"/>
                  </a:cubicBezTo>
                  <a:cubicBezTo>
                    <a:pt x="846" y="9790"/>
                    <a:pt x="878" y="9736"/>
                    <a:pt x="900" y="9675"/>
                  </a:cubicBezTo>
                  <a:cubicBezTo>
                    <a:pt x="921" y="9615"/>
                    <a:pt x="932" y="9535"/>
                    <a:pt x="932" y="9428"/>
                  </a:cubicBezTo>
                  <a:cubicBezTo>
                    <a:pt x="932" y="9320"/>
                    <a:pt x="923" y="9169"/>
                    <a:pt x="910" y="8975"/>
                  </a:cubicBezTo>
                  <a:cubicBezTo>
                    <a:pt x="900" y="8822"/>
                    <a:pt x="884" y="8632"/>
                    <a:pt x="871" y="8417"/>
                  </a:cubicBezTo>
                  <a:cubicBezTo>
                    <a:pt x="856" y="8201"/>
                    <a:pt x="846" y="8007"/>
                    <a:pt x="835" y="7837"/>
                  </a:cubicBezTo>
                  <a:lnTo>
                    <a:pt x="835" y="7779"/>
                  </a:lnTo>
                  <a:cubicBezTo>
                    <a:pt x="826" y="7662"/>
                    <a:pt x="820" y="7568"/>
                    <a:pt x="820" y="7501"/>
                  </a:cubicBezTo>
                  <a:cubicBezTo>
                    <a:pt x="820" y="7378"/>
                    <a:pt x="835" y="7313"/>
                    <a:pt x="859" y="7313"/>
                  </a:cubicBezTo>
                  <a:cubicBezTo>
                    <a:pt x="863" y="7313"/>
                    <a:pt x="878" y="7315"/>
                    <a:pt x="895" y="7324"/>
                  </a:cubicBezTo>
                  <a:cubicBezTo>
                    <a:pt x="915" y="7330"/>
                    <a:pt x="1031" y="7520"/>
                    <a:pt x="1246" y="7889"/>
                  </a:cubicBezTo>
                  <a:cubicBezTo>
                    <a:pt x="1262" y="7908"/>
                    <a:pt x="1272" y="7930"/>
                    <a:pt x="1283" y="7953"/>
                  </a:cubicBezTo>
                  <a:cubicBezTo>
                    <a:pt x="1384" y="8117"/>
                    <a:pt x="1486" y="8294"/>
                    <a:pt x="1600" y="8479"/>
                  </a:cubicBezTo>
                  <a:cubicBezTo>
                    <a:pt x="1712" y="8665"/>
                    <a:pt x="1807" y="8815"/>
                    <a:pt x="1884" y="8932"/>
                  </a:cubicBezTo>
                  <a:cubicBezTo>
                    <a:pt x="1958" y="9046"/>
                    <a:pt x="2033" y="9162"/>
                    <a:pt x="2109" y="9290"/>
                  </a:cubicBezTo>
                  <a:cubicBezTo>
                    <a:pt x="2184" y="9417"/>
                    <a:pt x="2242" y="9522"/>
                    <a:pt x="2285" y="9606"/>
                  </a:cubicBezTo>
                  <a:cubicBezTo>
                    <a:pt x="2324" y="9684"/>
                    <a:pt x="2369" y="9751"/>
                    <a:pt x="2421" y="9813"/>
                  </a:cubicBezTo>
                  <a:cubicBezTo>
                    <a:pt x="2473" y="9876"/>
                    <a:pt x="2512" y="9915"/>
                    <a:pt x="2548" y="9934"/>
                  </a:cubicBezTo>
                  <a:cubicBezTo>
                    <a:pt x="2605" y="9962"/>
                    <a:pt x="2663" y="9977"/>
                    <a:pt x="2709" y="9977"/>
                  </a:cubicBezTo>
                  <a:cubicBezTo>
                    <a:pt x="2713" y="9977"/>
                    <a:pt x="2716" y="9977"/>
                    <a:pt x="2719" y="9977"/>
                  </a:cubicBezTo>
                  <a:cubicBezTo>
                    <a:pt x="2792" y="9977"/>
                    <a:pt x="2880" y="9947"/>
                    <a:pt x="2986" y="9882"/>
                  </a:cubicBezTo>
                  <a:cubicBezTo>
                    <a:pt x="3091" y="9818"/>
                    <a:pt x="3147" y="9712"/>
                    <a:pt x="3158" y="9568"/>
                  </a:cubicBezTo>
                  <a:cubicBezTo>
                    <a:pt x="3147" y="9425"/>
                    <a:pt x="2953" y="9053"/>
                    <a:pt x="2574" y="8449"/>
                  </a:cubicBezTo>
                  <a:cubicBezTo>
                    <a:pt x="2303" y="8007"/>
                    <a:pt x="2050" y="7587"/>
                    <a:pt x="1824" y="7195"/>
                  </a:cubicBezTo>
                  <a:cubicBezTo>
                    <a:pt x="1598" y="6800"/>
                    <a:pt x="1443" y="6505"/>
                    <a:pt x="1354" y="6311"/>
                  </a:cubicBezTo>
                  <a:lnTo>
                    <a:pt x="1186" y="5917"/>
                  </a:lnTo>
                  <a:lnTo>
                    <a:pt x="1361" y="5589"/>
                  </a:lnTo>
                  <a:cubicBezTo>
                    <a:pt x="1415" y="5496"/>
                    <a:pt x="1484" y="5376"/>
                    <a:pt x="1563" y="5229"/>
                  </a:cubicBezTo>
                  <a:cubicBezTo>
                    <a:pt x="1641" y="5083"/>
                    <a:pt x="1721" y="4945"/>
                    <a:pt x="1792" y="4813"/>
                  </a:cubicBezTo>
                  <a:cubicBezTo>
                    <a:pt x="2262" y="3945"/>
                    <a:pt x="2684" y="2817"/>
                    <a:pt x="3063" y="1423"/>
                  </a:cubicBezTo>
                  <a:cubicBezTo>
                    <a:pt x="3106" y="1261"/>
                    <a:pt x="3150" y="1119"/>
                    <a:pt x="3191" y="992"/>
                  </a:cubicBezTo>
                  <a:cubicBezTo>
                    <a:pt x="3231" y="865"/>
                    <a:pt x="3264" y="787"/>
                    <a:pt x="3283" y="757"/>
                  </a:cubicBezTo>
                  <a:cubicBezTo>
                    <a:pt x="3305" y="729"/>
                    <a:pt x="3318" y="688"/>
                    <a:pt x="3331" y="634"/>
                  </a:cubicBezTo>
                  <a:cubicBezTo>
                    <a:pt x="3344" y="580"/>
                    <a:pt x="3350" y="528"/>
                    <a:pt x="3350" y="481"/>
                  </a:cubicBezTo>
                  <a:cubicBezTo>
                    <a:pt x="3350" y="412"/>
                    <a:pt x="3339" y="356"/>
                    <a:pt x="3320" y="315"/>
                  </a:cubicBezTo>
                  <a:cubicBezTo>
                    <a:pt x="3303" y="276"/>
                    <a:pt x="3264" y="229"/>
                    <a:pt x="3206" y="181"/>
                  </a:cubicBezTo>
                  <a:cubicBezTo>
                    <a:pt x="3111" y="104"/>
                    <a:pt x="3016" y="65"/>
                    <a:pt x="2919" y="65"/>
                  </a:cubicBezTo>
                  <a:cubicBezTo>
                    <a:pt x="2844" y="65"/>
                    <a:pt x="2764" y="87"/>
                    <a:pt x="2680" y="130"/>
                  </a:cubicBezTo>
                  <a:cubicBezTo>
                    <a:pt x="2630" y="153"/>
                    <a:pt x="2585" y="194"/>
                    <a:pt x="2548" y="257"/>
                  </a:cubicBezTo>
                  <a:cubicBezTo>
                    <a:pt x="2509" y="319"/>
                    <a:pt x="2466" y="421"/>
                    <a:pt x="2421" y="563"/>
                  </a:cubicBezTo>
                  <a:cubicBezTo>
                    <a:pt x="2374" y="710"/>
                    <a:pt x="2316" y="916"/>
                    <a:pt x="2249" y="1188"/>
                  </a:cubicBezTo>
                  <a:cubicBezTo>
                    <a:pt x="1947" y="2307"/>
                    <a:pt x="1583" y="3298"/>
                    <a:pt x="1160" y="4160"/>
                  </a:cubicBezTo>
                  <a:cubicBezTo>
                    <a:pt x="1100" y="4281"/>
                    <a:pt x="1046" y="4389"/>
                    <a:pt x="999" y="4479"/>
                  </a:cubicBezTo>
                  <a:cubicBezTo>
                    <a:pt x="949" y="4567"/>
                    <a:pt x="917" y="4621"/>
                    <a:pt x="904" y="4634"/>
                  </a:cubicBezTo>
                  <a:cubicBezTo>
                    <a:pt x="893" y="4634"/>
                    <a:pt x="889" y="4548"/>
                    <a:pt x="882" y="4378"/>
                  </a:cubicBezTo>
                  <a:lnTo>
                    <a:pt x="882" y="3720"/>
                  </a:lnTo>
                  <a:cubicBezTo>
                    <a:pt x="889" y="3445"/>
                    <a:pt x="893" y="3100"/>
                    <a:pt x="902" y="2684"/>
                  </a:cubicBezTo>
                  <a:cubicBezTo>
                    <a:pt x="906" y="2272"/>
                    <a:pt x="915" y="1886"/>
                    <a:pt x="925" y="1531"/>
                  </a:cubicBezTo>
                  <a:lnTo>
                    <a:pt x="938" y="298"/>
                  </a:lnTo>
                  <a:lnTo>
                    <a:pt x="824" y="151"/>
                  </a:lnTo>
                  <a:cubicBezTo>
                    <a:pt x="737" y="52"/>
                    <a:pt x="63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823950" y="1552200"/>
              <a:ext cx="121375" cy="71275"/>
            </a:xfrm>
            <a:custGeom>
              <a:avLst/>
              <a:gdLst/>
              <a:ahLst/>
              <a:cxnLst/>
              <a:rect l="l" t="t" r="r" b="b"/>
              <a:pathLst>
                <a:path w="4855" h="2851" extrusionOk="0">
                  <a:moveTo>
                    <a:pt x="4231" y="1"/>
                  </a:moveTo>
                  <a:cubicBezTo>
                    <a:pt x="4186" y="1"/>
                    <a:pt x="4102" y="1"/>
                    <a:pt x="3979" y="3"/>
                  </a:cubicBezTo>
                  <a:cubicBezTo>
                    <a:pt x="3854" y="3"/>
                    <a:pt x="3680" y="14"/>
                    <a:pt x="3456" y="29"/>
                  </a:cubicBezTo>
                  <a:cubicBezTo>
                    <a:pt x="2535" y="96"/>
                    <a:pt x="1886" y="139"/>
                    <a:pt x="1505" y="152"/>
                  </a:cubicBezTo>
                  <a:cubicBezTo>
                    <a:pt x="1380" y="158"/>
                    <a:pt x="1274" y="160"/>
                    <a:pt x="1186" y="160"/>
                  </a:cubicBezTo>
                  <a:cubicBezTo>
                    <a:pt x="1005" y="160"/>
                    <a:pt x="902" y="150"/>
                    <a:pt x="878" y="130"/>
                  </a:cubicBezTo>
                  <a:cubicBezTo>
                    <a:pt x="843" y="115"/>
                    <a:pt x="792" y="104"/>
                    <a:pt x="727" y="94"/>
                  </a:cubicBezTo>
                  <a:cubicBezTo>
                    <a:pt x="660" y="85"/>
                    <a:pt x="593" y="79"/>
                    <a:pt x="524" y="79"/>
                  </a:cubicBezTo>
                  <a:cubicBezTo>
                    <a:pt x="369" y="79"/>
                    <a:pt x="242" y="117"/>
                    <a:pt x="145" y="195"/>
                  </a:cubicBezTo>
                  <a:cubicBezTo>
                    <a:pt x="48" y="272"/>
                    <a:pt x="1" y="372"/>
                    <a:pt x="1" y="494"/>
                  </a:cubicBezTo>
                  <a:cubicBezTo>
                    <a:pt x="1" y="656"/>
                    <a:pt x="39" y="770"/>
                    <a:pt x="123" y="844"/>
                  </a:cubicBezTo>
                  <a:cubicBezTo>
                    <a:pt x="208" y="917"/>
                    <a:pt x="358" y="969"/>
                    <a:pt x="576" y="999"/>
                  </a:cubicBezTo>
                  <a:cubicBezTo>
                    <a:pt x="682" y="1010"/>
                    <a:pt x="824" y="1014"/>
                    <a:pt x="1005" y="1023"/>
                  </a:cubicBezTo>
                  <a:cubicBezTo>
                    <a:pt x="1434" y="1023"/>
                    <a:pt x="2065" y="992"/>
                    <a:pt x="2904" y="928"/>
                  </a:cubicBezTo>
                  <a:cubicBezTo>
                    <a:pt x="3152" y="906"/>
                    <a:pt x="3399" y="893"/>
                    <a:pt x="3645" y="880"/>
                  </a:cubicBezTo>
                  <a:cubicBezTo>
                    <a:pt x="3891" y="865"/>
                    <a:pt x="4068" y="861"/>
                    <a:pt x="4182" y="861"/>
                  </a:cubicBezTo>
                  <a:cubicBezTo>
                    <a:pt x="4307" y="861"/>
                    <a:pt x="4402" y="859"/>
                    <a:pt x="4466" y="852"/>
                  </a:cubicBezTo>
                  <a:cubicBezTo>
                    <a:pt x="4531" y="848"/>
                    <a:pt x="4581" y="833"/>
                    <a:pt x="4617" y="816"/>
                  </a:cubicBezTo>
                  <a:cubicBezTo>
                    <a:pt x="4652" y="794"/>
                    <a:pt x="4688" y="764"/>
                    <a:pt x="4723" y="725"/>
                  </a:cubicBezTo>
                  <a:cubicBezTo>
                    <a:pt x="4811" y="632"/>
                    <a:pt x="4854" y="538"/>
                    <a:pt x="4854" y="441"/>
                  </a:cubicBezTo>
                  <a:cubicBezTo>
                    <a:pt x="4854" y="391"/>
                    <a:pt x="4833" y="320"/>
                    <a:pt x="4796" y="223"/>
                  </a:cubicBezTo>
                  <a:cubicBezTo>
                    <a:pt x="4755" y="122"/>
                    <a:pt x="4637" y="53"/>
                    <a:pt x="4436" y="10"/>
                  </a:cubicBezTo>
                  <a:cubicBezTo>
                    <a:pt x="4397" y="3"/>
                    <a:pt x="4328" y="1"/>
                    <a:pt x="4231" y="1"/>
                  </a:cubicBezTo>
                  <a:close/>
                  <a:moveTo>
                    <a:pt x="4367" y="1811"/>
                  </a:moveTo>
                  <a:cubicBezTo>
                    <a:pt x="4313" y="1811"/>
                    <a:pt x="4195" y="1820"/>
                    <a:pt x="4005" y="1833"/>
                  </a:cubicBezTo>
                  <a:cubicBezTo>
                    <a:pt x="3820" y="1846"/>
                    <a:pt x="3611" y="1865"/>
                    <a:pt x="3376" y="1885"/>
                  </a:cubicBezTo>
                  <a:cubicBezTo>
                    <a:pt x="3139" y="1906"/>
                    <a:pt x="2837" y="1926"/>
                    <a:pt x="2471" y="1943"/>
                  </a:cubicBezTo>
                  <a:cubicBezTo>
                    <a:pt x="2106" y="1962"/>
                    <a:pt x="1761" y="1975"/>
                    <a:pt x="1440" y="1986"/>
                  </a:cubicBezTo>
                  <a:cubicBezTo>
                    <a:pt x="1186" y="1992"/>
                    <a:pt x="977" y="1997"/>
                    <a:pt x="822" y="2005"/>
                  </a:cubicBezTo>
                  <a:cubicBezTo>
                    <a:pt x="669" y="2012"/>
                    <a:pt x="550" y="2018"/>
                    <a:pt x="468" y="2029"/>
                  </a:cubicBezTo>
                  <a:cubicBezTo>
                    <a:pt x="389" y="2038"/>
                    <a:pt x="330" y="2051"/>
                    <a:pt x="294" y="2061"/>
                  </a:cubicBezTo>
                  <a:cubicBezTo>
                    <a:pt x="255" y="2072"/>
                    <a:pt x="227" y="2092"/>
                    <a:pt x="201" y="2115"/>
                  </a:cubicBezTo>
                  <a:cubicBezTo>
                    <a:pt x="119" y="2199"/>
                    <a:pt x="78" y="2292"/>
                    <a:pt x="78" y="2393"/>
                  </a:cubicBezTo>
                  <a:cubicBezTo>
                    <a:pt x="78" y="2439"/>
                    <a:pt x="93" y="2512"/>
                    <a:pt x="126" y="2617"/>
                  </a:cubicBezTo>
                  <a:cubicBezTo>
                    <a:pt x="158" y="2723"/>
                    <a:pt x="259" y="2794"/>
                    <a:pt x="423" y="2833"/>
                  </a:cubicBezTo>
                  <a:cubicBezTo>
                    <a:pt x="490" y="2842"/>
                    <a:pt x="632" y="2846"/>
                    <a:pt x="848" y="2850"/>
                  </a:cubicBezTo>
                  <a:cubicBezTo>
                    <a:pt x="923" y="2850"/>
                    <a:pt x="1078" y="2848"/>
                    <a:pt x="1305" y="2844"/>
                  </a:cubicBezTo>
                  <a:cubicBezTo>
                    <a:pt x="1531" y="2837"/>
                    <a:pt x="1869" y="2824"/>
                    <a:pt x="2322" y="2803"/>
                  </a:cubicBezTo>
                  <a:cubicBezTo>
                    <a:pt x="2774" y="2781"/>
                    <a:pt x="3186" y="2758"/>
                    <a:pt x="3557" y="2727"/>
                  </a:cubicBezTo>
                  <a:cubicBezTo>
                    <a:pt x="3796" y="2706"/>
                    <a:pt x="3988" y="2693"/>
                    <a:pt x="4130" y="2680"/>
                  </a:cubicBezTo>
                  <a:cubicBezTo>
                    <a:pt x="4272" y="2665"/>
                    <a:pt x="4382" y="2654"/>
                    <a:pt x="4458" y="2641"/>
                  </a:cubicBezTo>
                  <a:cubicBezTo>
                    <a:pt x="4533" y="2630"/>
                    <a:pt x="4587" y="2615"/>
                    <a:pt x="4626" y="2598"/>
                  </a:cubicBezTo>
                  <a:cubicBezTo>
                    <a:pt x="4662" y="2579"/>
                    <a:pt x="4693" y="2557"/>
                    <a:pt x="4716" y="2529"/>
                  </a:cubicBezTo>
                  <a:cubicBezTo>
                    <a:pt x="4800" y="2439"/>
                    <a:pt x="4841" y="2348"/>
                    <a:pt x="4841" y="2251"/>
                  </a:cubicBezTo>
                  <a:cubicBezTo>
                    <a:pt x="4841" y="2191"/>
                    <a:pt x="4813" y="2109"/>
                    <a:pt x="4759" y="1997"/>
                  </a:cubicBezTo>
                  <a:cubicBezTo>
                    <a:pt x="4706" y="1887"/>
                    <a:pt x="4576" y="1824"/>
                    <a:pt x="4367" y="1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080000" y="1345800"/>
              <a:ext cx="44525" cy="153925"/>
            </a:xfrm>
            <a:custGeom>
              <a:avLst/>
              <a:gdLst/>
              <a:ahLst/>
              <a:cxnLst/>
              <a:rect l="l" t="t" r="r" b="b"/>
              <a:pathLst>
                <a:path w="1781" h="6157" extrusionOk="0">
                  <a:moveTo>
                    <a:pt x="1026" y="0"/>
                  </a:moveTo>
                  <a:cubicBezTo>
                    <a:pt x="994" y="0"/>
                    <a:pt x="921" y="4"/>
                    <a:pt x="811" y="17"/>
                  </a:cubicBezTo>
                  <a:cubicBezTo>
                    <a:pt x="701" y="32"/>
                    <a:pt x="569" y="112"/>
                    <a:pt x="414" y="263"/>
                  </a:cubicBezTo>
                  <a:cubicBezTo>
                    <a:pt x="345" y="338"/>
                    <a:pt x="268" y="446"/>
                    <a:pt x="186" y="593"/>
                  </a:cubicBezTo>
                  <a:cubicBezTo>
                    <a:pt x="106" y="737"/>
                    <a:pt x="54" y="854"/>
                    <a:pt x="33" y="933"/>
                  </a:cubicBezTo>
                  <a:cubicBezTo>
                    <a:pt x="31" y="955"/>
                    <a:pt x="26" y="974"/>
                    <a:pt x="26" y="996"/>
                  </a:cubicBezTo>
                  <a:cubicBezTo>
                    <a:pt x="26" y="1067"/>
                    <a:pt x="52" y="1127"/>
                    <a:pt x="95" y="1185"/>
                  </a:cubicBezTo>
                  <a:cubicBezTo>
                    <a:pt x="138" y="1239"/>
                    <a:pt x="199" y="1272"/>
                    <a:pt x="274" y="1276"/>
                  </a:cubicBezTo>
                  <a:lnTo>
                    <a:pt x="294" y="1276"/>
                  </a:lnTo>
                  <a:cubicBezTo>
                    <a:pt x="365" y="1276"/>
                    <a:pt x="425" y="1244"/>
                    <a:pt x="483" y="1179"/>
                  </a:cubicBezTo>
                  <a:cubicBezTo>
                    <a:pt x="498" y="1157"/>
                    <a:pt x="511" y="1136"/>
                    <a:pt x="522" y="1112"/>
                  </a:cubicBezTo>
                  <a:cubicBezTo>
                    <a:pt x="537" y="1089"/>
                    <a:pt x="541" y="1069"/>
                    <a:pt x="541" y="1058"/>
                  </a:cubicBezTo>
                  <a:cubicBezTo>
                    <a:pt x="541" y="1041"/>
                    <a:pt x="550" y="1013"/>
                    <a:pt x="572" y="970"/>
                  </a:cubicBezTo>
                  <a:cubicBezTo>
                    <a:pt x="591" y="927"/>
                    <a:pt x="617" y="877"/>
                    <a:pt x="649" y="823"/>
                  </a:cubicBezTo>
                  <a:cubicBezTo>
                    <a:pt x="735" y="675"/>
                    <a:pt x="828" y="576"/>
                    <a:pt x="921" y="530"/>
                  </a:cubicBezTo>
                  <a:cubicBezTo>
                    <a:pt x="957" y="511"/>
                    <a:pt x="985" y="502"/>
                    <a:pt x="1013" y="502"/>
                  </a:cubicBezTo>
                  <a:cubicBezTo>
                    <a:pt x="1059" y="502"/>
                    <a:pt x="1093" y="528"/>
                    <a:pt x="1119" y="582"/>
                  </a:cubicBezTo>
                  <a:cubicBezTo>
                    <a:pt x="1134" y="636"/>
                    <a:pt x="1151" y="735"/>
                    <a:pt x="1164" y="879"/>
                  </a:cubicBezTo>
                  <a:cubicBezTo>
                    <a:pt x="1177" y="1028"/>
                    <a:pt x="1186" y="1185"/>
                    <a:pt x="1188" y="1351"/>
                  </a:cubicBezTo>
                  <a:lnTo>
                    <a:pt x="1188" y="1448"/>
                  </a:lnTo>
                  <a:cubicBezTo>
                    <a:pt x="1188" y="1576"/>
                    <a:pt x="1184" y="1683"/>
                    <a:pt x="1175" y="1776"/>
                  </a:cubicBezTo>
                  <a:cubicBezTo>
                    <a:pt x="1138" y="2136"/>
                    <a:pt x="1052" y="2576"/>
                    <a:pt x="923" y="3093"/>
                  </a:cubicBezTo>
                  <a:cubicBezTo>
                    <a:pt x="791" y="3610"/>
                    <a:pt x="638" y="4106"/>
                    <a:pt x="466" y="4584"/>
                  </a:cubicBezTo>
                  <a:cubicBezTo>
                    <a:pt x="421" y="4712"/>
                    <a:pt x="371" y="4841"/>
                    <a:pt x="326" y="4974"/>
                  </a:cubicBezTo>
                  <a:cubicBezTo>
                    <a:pt x="278" y="5108"/>
                    <a:pt x="244" y="5216"/>
                    <a:pt x="216" y="5293"/>
                  </a:cubicBezTo>
                  <a:cubicBezTo>
                    <a:pt x="192" y="5367"/>
                    <a:pt x="164" y="5442"/>
                    <a:pt x="136" y="5520"/>
                  </a:cubicBezTo>
                  <a:cubicBezTo>
                    <a:pt x="102" y="5597"/>
                    <a:pt x="78" y="5660"/>
                    <a:pt x="56" y="5703"/>
                  </a:cubicBezTo>
                  <a:cubicBezTo>
                    <a:pt x="20" y="5776"/>
                    <a:pt x="0" y="5837"/>
                    <a:pt x="0" y="5890"/>
                  </a:cubicBezTo>
                  <a:lnTo>
                    <a:pt x="0" y="5938"/>
                  </a:lnTo>
                  <a:cubicBezTo>
                    <a:pt x="0" y="5968"/>
                    <a:pt x="24" y="6007"/>
                    <a:pt x="69" y="6063"/>
                  </a:cubicBezTo>
                  <a:cubicBezTo>
                    <a:pt x="80" y="6080"/>
                    <a:pt x="95" y="6091"/>
                    <a:pt x="112" y="6102"/>
                  </a:cubicBezTo>
                  <a:cubicBezTo>
                    <a:pt x="130" y="6112"/>
                    <a:pt x="162" y="6117"/>
                    <a:pt x="205" y="6123"/>
                  </a:cubicBezTo>
                  <a:cubicBezTo>
                    <a:pt x="250" y="6130"/>
                    <a:pt x="317" y="6132"/>
                    <a:pt x="412" y="6136"/>
                  </a:cubicBezTo>
                  <a:cubicBezTo>
                    <a:pt x="507" y="6143"/>
                    <a:pt x="636" y="6145"/>
                    <a:pt x="800" y="6147"/>
                  </a:cubicBezTo>
                  <a:cubicBezTo>
                    <a:pt x="967" y="6152"/>
                    <a:pt x="1104" y="6156"/>
                    <a:pt x="1214" y="6156"/>
                  </a:cubicBezTo>
                  <a:cubicBezTo>
                    <a:pt x="1237" y="6156"/>
                    <a:pt x="1260" y="6156"/>
                    <a:pt x="1281" y="6156"/>
                  </a:cubicBezTo>
                  <a:lnTo>
                    <a:pt x="1384" y="6156"/>
                  </a:lnTo>
                  <a:cubicBezTo>
                    <a:pt x="1444" y="6156"/>
                    <a:pt x="1500" y="6156"/>
                    <a:pt x="1546" y="6149"/>
                  </a:cubicBezTo>
                  <a:cubicBezTo>
                    <a:pt x="1593" y="6145"/>
                    <a:pt x="1630" y="6136"/>
                    <a:pt x="1653" y="6125"/>
                  </a:cubicBezTo>
                  <a:cubicBezTo>
                    <a:pt x="1682" y="6112"/>
                    <a:pt x="1701" y="6095"/>
                    <a:pt x="1718" y="6071"/>
                  </a:cubicBezTo>
                  <a:cubicBezTo>
                    <a:pt x="1759" y="6015"/>
                    <a:pt x="1781" y="5964"/>
                    <a:pt x="1781" y="5912"/>
                  </a:cubicBezTo>
                  <a:cubicBezTo>
                    <a:pt x="1781" y="5878"/>
                    <a:pt x="1766" y="5830"/>
                    <a:pt x="1733" y="5768"/>
                  </a:cubicBezTo>
                  <a:cubicBezTo>
                    <a:pt x="1701" y="5707"/>
                    <a:pt x="1617" y="5664"/>
                    <a:pt x="1483" y="5640"/>
                  </a:cubicBezTo>
                  <a:cubicBezTo>
                    <a:pt x="1438" y="5636"/>
                    <a:pt x="1375" y="5632"/>
                    <a:pt x="1283" y="5632"/>
                  </a:cubicBezTo>
                  <a:cubicBezTo>
                    <a:pt x="1192" y="5632"/>
                    <a:pt x="1097" y="5636"/>
                    <a:pt x="998" y="5640"/>
                  </a:cubicBezTo>
                  <a:cubicBezTo>
                    <a:pt x="910" y="5647"/>
                    <a:pt x="841" y="5649"/>
                    <a:pt x="787" y="5649"/>
                  </a:cubicBezTo>
                  <a:cubicBezTo>
                    <a:pt x="699" y="5649"/>
                    <a:pt x="656" y="5640"/>
                    <a:pt x="656" y="5627"/>
                  </a:cubicBezTo>
                  <a:cubicBezTo>
                    <a:pt x="656" y="5617"/>
                    <a:pt x="677" y="5546"/>
                    <a:pt x="722" y="5416"/>
                  </a:cubicBezTo>
                  <a:cubicBezTo>
                    <a:pt x="768" y="5287"/>
                    <a:pt x="822" y="5132"/>
                    <a:pt x="886" y="4949"/>
                  </a:cubicBezTo>
                  <a:cubicBezTo>
                    <a:pt x="1186" y="4121"/>
                    <a:pt x="1412" y="3332"/>
                    <a:pt x="1567" y="2580"/>
                  </a:cubicBezTo>
                  <a:cubicBezTo>
                    <a:pt x="1615" y="2360"/>
                    <a:pt x="1647" y="2181"/>
                    <a:pt x="1660" y="2048"/>
                  </a:cubicBezTo>
                  <a:cubicBezTo>
                    <a:pt x="1675" y="1912"/>
                    <a:pt x="1684" y="1735"/>
                    <a:pt x="1686" y="1511"/>
                  </a:cubicBezTo>
                  <a:cubicBezTo>
                    <a:pt x="1690" y="1414"/>
                    <a:pt x="1692" y="1326"/>
                    <a:pt x="1692" y="1239"/>
                  </a:cubicBezTo>
                  <a:cubicBezTo>
                    <a:pt x="1692" y="959"/>
                    <a:pt x="1673" y="726"/>
                    <a:pt x="1638" y="543"/>
                  </a:cubicBezTo>
                  <a:cubicBezTo>
                    <a:pt x="1604" y="362"/>
                    <a:pt x="1533" y="229"/>
                    <a:pt x="1429" y="140"/>
                  </a:cubicBezTo>
                  <a:cubicBezTo>
                    <a:pt x="1309" y="45"/>
                    <a:pt x="1177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081550" y="1616050"/>
              <a:ext cx="35375" cy="153975"/>
            </a:xfrm>
            <a:custGeom>
              <a:avLst/>
              <a:gdLst/>
              <a:ahLst/>
              <a:cxnLst/>
              <a:rect l="l" t="t" r="r" b="b"/>
              <a:pathLst>
                <a:path w="1415" h="6159" extrusionOk="0">
                  <a:moveTo>
                    <a:pt x="1154" y="1"/>
                  </a:moveTo>
                  <a:cubicBezTo>
                    <a:pt x="1107" y="1"/>
                    <a:pt x="1070" y="5"/>
                    <a:pt x="1040" y="20"/>
                  </a:cubicBezTo>
                  <a:cubicBezTo>
                    <a:pt x="1010" y="33"/>
                    <a:pt x="966" y="70"/>
                    <a:pt x="910" y="130"/>
                  </a:cubicBezTo>
                  <a:cubicBezTo>
                    <a:pt x="854" y="188"/>
                    <a:pt x="768" y="285"/>
                    <a:pt x="654" y="419"/>
                  </a:cubicBezTo>
                  <a:cubicBezTo>
                    <a:pt x="611" y="464"/>
                    <a:pt x="557" y="516"/>
                    <a:pt x="499" y="572"/>
                  </a:cubicBezTo>
                  <a:cubicBezTo>
                    <a:pt x="438" y="626"/>
                    <a:pt x="385" y="673"/>
                    <a:pt x="335" y="712"/>
                  </a:cubicBezTo>
                  <a:cubicBezTo>
                    <a:pt x="326" y="716"/>
                    <a:pt x="316" y="723"/>
                    <a:pt x="307" y="725"/>
                  </a:cubicBezTo>
                  <a:cubicBezTo>
                    <a:pt x="208" y="798"/>
                    <a:pt x="135" y="852"/>
                    <a:pt x="91" y="889"/>
                  </a:cubicBezTo>
                  <a:cubicBezTo>
                    <a:pt x="48" y="928"/>
                    <a:pt x="18" y="954"/>
                    <a:pt x="7" y="975"/>
                  </a:cubicBezTo>
                  <a:cubicBezTo>
                    <a:pt x="3" y="994"/>
                    <a:pt x="1" y="1014"/>
                    <a:pt x="1" y="1038"/>
                  </a:cubicBezTo>
                  <a:lnTo>
                    <a:pt x="1" y="1072"/>
                  </a:lnTo>
                  <a:cubicBezTo>
                    <a:pt x="1" y="1148"/>
                    <a:pt x="22" y="1210"/>
                    <a:pt x="68" y="1260"/>
                  </a:cubicBezTo>
                  <a:cubicBezTo>
                    <a:pt x="113" y="1307"/>
                    <a:pt x="169" y="1331"/>
                    <a:pt x="238" y="1331"/>
                  </a:cubicBezTo>
                  <a:cubicBezTo>
                    <a:pt x="339" y="1331"/>
                    <a:pt x="510" y="1238"/>
                    <a:pt x="744" y="1048"/>
                  </a:cubicBezTo>
                  <a:lnTo>
                    <a:pt x="863" y="951"/>
                  </a:lnTo>
                  <a:lnTo>
                    <a:pt x="854" y="1089"/>
                  </a:lnTo>
                  <a:cubicBezTo>
                    <a:pt x="848" y="1130"/>
                    <a:pt x="844" y="1180"/>
                    <a:pt x="837" y="1242"/>
                  </a:cubicBezTo>
                  <a:cubicBezTo>
                    <a:pt x="833" y="1305"/>
                    <a:pt x="829" y="1361"/>
                    <a:pt x="822" y="1415"/>
                  </a:cubicBezTo>
                  <a:cubicBezTo>
                    <a:pt x="816" y="1479"/>
                    <a:pt x="809" y="1665"/>
                    <a:pt x="801" y="1971"/>
                  </a:cubicBezTo>
                  <a:cubicBezTo>
                    <a:pt x="792" y="2275"/>
                    <a:pt x="785" y="2630"/>
                    <a:pt x="779" y="3033"/>
                  </a:cubicBezTo>
                  <a:cubicBezTo>
                    <a:pt x="770" y="3447"/>
                    <a:pt x="760" y="3857"/>
                    <a:pt x="753" y="4266"/>
                  </a:cubicBezTo>
                  <a:cubicBezTo>
                    <a:pt x="740" y="4676"/>
                    <a:pt x="736" y="4990"/>
                    <a:pt x="734" y="5214"/>
                  </a:cubicBezTo>
                  <a:cubicBezTo>
                    <a:pt x="727" y="5378"/>
                    <a:pt x="725" y="5514"/>
                    <a:pt x="725" y="5615"/>
                  </a:cubicBezTo>
                  <a:lnTo>
                    <a:pt x="725" y="5747"/>
                  </a:lnTo>
                  <a:cubicBezTo>
                    <a:pt x="725" y="5786"/>
                    <a:pt x="725" y="5827"/>
                    <a:pt x="727" y="5865"/>
                  </a:cubicBezTo>
                  <a:cubicBezTo>
                    <a:pt x="727" y="5908"/>
                    <a:pt x="734" y="5941"/>
                    <a:pt x="738" y="5969"/>
                  </a:cubicBezTo>
                  <a:cubicBezTo>
                    <a:pt x="744" y="5995"/>
                    <a:pt x="755" y="6016"/>
                    <a:pt x="766" y="6031"/>
                  </a:cubicBezTo>
                  <a:cubicBezTo>
                    <a:pt x="779" y="6055"/>
                    <a:pt x="796" y="6077"/>
                    <a:pt x="818" y="6096"/>
                  </a:cubicBezTo>
                  <a:cubicBezTo>
                    <a:pt x="839" y="6118"/>
                    <a:pt x="857" y="6130"/>
                    <a:pt x="876" y="6139"/>
                  </a:cubicBezTo>
                  <a:cubicBezTo>
                    <a:pt x="906" y="6152"/>
                    <a:pt x="936" y="6156"/>
                    <a:pt x="964" y="6158"/>
                  </a:cubicBezTo>
                  <a:cubicBezTo>
                    <a:pt x="984" y="6158"/>
                    <a:pt x="1016" y="6154"/>
                    <a:pt x="1057" y="6143"/>
                  </a:cubicBezTo>
                  <a:cubicBezTo>
                    <a:pt x="1096" y="6133"/>
                    <a:pt x="1137" y="6105"/>
                    <a:pt x="1176" y="6066"/>
                  </a:cubicBezTo>
                  <a:cubicBezTo>
                    <a:pt x="1193" y="6046"/>
                    <a:pt x="1208" y="6023"/>
                    <a:pt x="1219" y="5995"/>
                  </a:cubicBezTo>
                  <a:cubicBezTo>
                    <a:pt x="1225" y="5969"/>
                    <a:pt x="1234" y="5930"/>
                    <a:pt x="1236" y="5876"/>
                  </a:cubicBezTo>
                  <a:cubicBezTo>
                    <a:pt x="1240" y="5824"/>
                    <a:pt x="1242" y="5745"/>
                    <a:pt x="1242" y="5639"/>
                  </a:cubicBezTo>
                  <a:cubicBezTo>
                    <a:pt x="1242" y="5275"/>
                    <a:pt x="1251" y="4807"/>
                    <a:pt x="1262" y="4230"/>
                  </a:cubicBezTo>
                  <a:cubicBezTo>
                    <a:pt x="1275" y="3654"/>
                    <a:pt x="1288" y="3104"/>
                    <a:pt x="1301" y="2579"/>
                  </a:cubicBezTo>
                  <a:cubicBezTo>
                    <a:pt x="1318" y="2053"/>
                    <a:pt x="1331" y="1684"/>
                    <a:pt x="1341" y="1466"/>
                  </a:cubicBezTo>
                  <a:cubicBezTo>
                    <a:pt x="1350" y="1380"/>
                    <a:pt x="1354" y="1298"/>
                    <a:pt x="1361" y="1223"/>
                  </a:cubicBezTo>
                  <a:cubicBezTo>
                    <a:pt x="1374" y="1014"/>
                    <a:pt x="1385" y="841"/>
                    <a:pt x="1393" y="706"/>
                  </a:cubicBezTo>
                  <a:cubicBezTo>
                    <a:pt x="1402" y="574"/>
                    <a:pt x="1406" y="466"/>
                    <a:pt x="1408" y="389"/>
                  </a:cubicBezTo>
                  <a:cubicBezTo>
                    <a:pt x="1413" y="348"/>
                    <a:pt x="1415" y="316"/>
                    <a:pt x="1415" y="285"/>
                  </a:cubicBezTo>
                  <a:cubicBezTo>
                    <a:pt x="1415" y="260"/>
                    <a:pt x="1415" y="232"/>
                    <a:pt x="1413" y="206"/>
                  </a:cubicBezTo>
                  <a:cubicBezTo>
                    <a:pt x="1408" y="175"/>
                    <a:pt x="1404" y="154"/>
                    <a:pt x="1395" y="141"/>
                  </a:cubicBezTo>
                  <a:cubicBezTo>
                    <a:pt x="1387" y="124"/>
                    <a:pt x="1376" y="111"/>
                    <a:pt x="1365" y="100"/>
                  </a:cubicBezTo>
                  <a:cubicBezTo>
                    <a:pt x="1361" y="91"/>
                    <a:pt x="1354" y="87"/>
                    <a:pt x="1352" y="81"/>
                  </a:cubicBezTo>
                  <a:cubicBezTo>
                    <a:pt x="1322" y="53"/>
                    <a:pt x="1294" y="31"/>
                    <a:pt x="1266" y="20"/>
                  </a:cubicBezTo>
                  <a:cubicBezTo>
                    <a:pt x="1236" y="5"/>
                    <a:pt x="1199" y="1"/>
                    <a:pt x="1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315675" y="1487825"/>
              <a:ext cx="114675" cy="183700"/>
            </a:xfrm>
            <a:custGeom>
              <a:avLst/>
              <a:gdLst/>
              <a:ahLst/>
              <a:cxnLst/>
              <a:rect l="l" t="t" r="r" b="b"/>
              <a:pathLst>
                <a:path w="4587" h="7348" extrusionOk="0">
                  <a:moveTo>
                    <a:pt x="3800" y="0"/>
                  </a:moveTo>
                  <a:cubicBezTo>
                    <a:pt x="3723" y="0"/>
                    <a:pt x="3647" y="22"/>
                    <a:pt x="3574" y="59"/>
                  </a:cubicBezTo>
                  <a:cubicBezTo>
                    <a:pt x="3509" y="97"/>
                    <a:pt x="3417" y="248"/>
                    <a:pt x="3289" y="511"/>
                  </a:cubicBezTo>
                  <a:cubicBezTo>
                    <a:pt x="3162" y="776"/>
                    <a:pt x="3035" y="1080"/>
                    <a:pt x="2910" y="1425"/>
                  </a:cubicBezTo>
                  <a:cubicBezTo>
                    <a:pt x="2861" y="1552"/>
                    <a:pt x="2796" y="1718"/>
                    <a:pt x="2712" y="1927"/>
                  </a:cubicBezTo>
                  <a:cubicBezTo>
                    <a:pt x="2632" y="2134"/>
                    <a:pt x="2550" y="2332"/>
                    <a:pt x="2473" y="2522"/>
                  </a:cubicBezTo>
                  <a:cubicBezTo>
                    <a:pt x="2389" y="2707"/>
                    <a:pt x="2320" y="2875"/>
                    <a:pt x="2259" y="3022"/>
                  </a:cubicBezTo>
                  <a:cubicBezTo>
                    <a:pt x="2201" y="3171"/>
                    <a:pt x="2169" y="3266"/>
                    <a:pt x="2158" y="3302"/>
                  </a:cubicBezTo>
                  <a:cubicBezTo>
                    <a:pt x="2147" y="3352"/>
                    <a:pt x="2134" y="3378"/>
                    <a:pt x="2119" y="3384"/>
                  </a:cubicBezTo>
                  <a:cubicBezTo>
                    <a:pt x="2108" y="3384"/>
                    <a:pt x="2093" y="3356"/>
                    <a:pt x="2072" y="3300"/>
                  </a:cubicBezTo>
                  <a:cubicBezTo>
                    <a:pt x="2050" y="3244"/>
                    <a:pt x="2018" y="3145"/>
                    <a:pt x="1979" y="3001"/>
                  </a:cubicBezTo>
                  <a:cubicBezTo>
                    <a:pt x="1940" y="2858"/>
                    <a:pt x="1889" y="2662"/>
                    <a:pt x="1826" y="2414"/>
                  </a:cubicBezTo>
                  <a:cubicBezTo>
                    <a:pt x="1617" y="1593"/>
                    <a:pt x="1408" y="1013"/>
                    <a:pt x="1199" y="677"/>
                  </a:cubicBezTo>
                  <a:cubicBezTo>
                    <a:pt x="1035" y="399"/>
                    <a:pt x="848" y="259"/>
                    <a:pt x="643" y="259"/>
                  </a:cubicBezTo>
                  <a:cubicBezTo>
                    <a:pt x="600" y="259"/>
                    <a:pt x="554" y="268"/>
                    <a:pt x="511" y="281"/>
                  </a:cubicBezTo>
                  <a:cubicBezTo>
                    <a:pt x="404" y="300"/>
                    <a:pt x="317" y="356"/>
                    <a:pt x="255" y="449"/>
                  </a:cubicBezTo>
                  <a:cubicBezTo>
                    <a:pt x="190" y="539"/>
                    <a:pt x="145" y="714"/>
                    <a:pt x="113" y="972"/>
                  </a:cubicBezTo>
                  <a:cubicBezTo>
                    <a:pt x="80" y="1231"/>
                    <a:pt x="57" y="1617"/>
                    <a:pt x="44" y="2132"/>
                  </a:cubicBezTo>
                  <a:cubicBezTo>
                    <a:pt x="26" y="2645"/>
                    <a:pt x="18" y="3332"/>
                    <a:pt x="13" y="4195"/>
                  </a:cubicBezTo>
                  <a:lnTo>
                    <a:pt x="1" y="6824"/>
                  </a:lnTo>
                  <a:lnTo>
                    <a:pt x="132" y="6955"/>
                  </a:lnTo>
                  <a:cubicBezTo>
                    <a:pt x="218" y="7039"/>
                    <a:pt x="315" y="7080"/>
                    <a:pt x="423" y="7080"/>
                  </a:cubicBezTo>
                  <a:lnTo>
                    <a:pt x="518" y="7080"/>
                  </a:lnTo>
                  <a:cubicBezTo>
                    <a:pt x="576" y="7080"/>
                    <a:pt x="647" y="7037"/>
                    <a:pt x="729" y="6949"/>
                  </a:cubicBezTo>
                  <a:cubicBezTo>
                    <a:pt x="757" y="6919"/>
                    <a:pt x="781" y="6886"/>
                    <a:pt x="794" y="6848"/>
                  </a:cubicBezTo>
                  <a:cubicBezTo>
                    <a:pt x="809" y="6813"/>
                    <a:pt x="820" y="6755"/>
                    <a:pt x="826" y="6673"/>
                  </a:cubicBezTo>
                  <a:cubicBezTo>
                    <a:pt x="832" y="6593"/>
                    <a:pt x="839" y="6468"/>
                    <a:pt x="841" y="6302"/>
                  </a:cubicBezTo>
                  <a:cubicBezTo>
                    <a:pt x="843" y="6134"/>
                    <a:pt x="843" y="5904"/>
                    <a:pt x="843" y="5613"/>
                  </a:cubicBezTo>
                  <a:cubicBezTo>
                    <a:pt x="843" y="5261"/>
                    <a:pt x="845" y="4871"/>
                    <a:pt x="854" y="4440"/>
                  </a:cubicBezTo>
                  <a:cubicBezTo>
                    <a:pt x="858" y="4009"/>
                    <a:pt x="867" y="3641"/>
                    <a:pt x="878" y="3328"/>
                  </a:cubicBezTo>
                  <a:lnTo>
                    <a:pt x="908" y="2255"/>
                  </a:lnTo>
                  <a:lnTo>
                    <a:pt x="1113" y="3089"/>
                  </a:lnTo>
                  <a:cubicBezTo>
                    <a:pt x="1171" y="3328"/>
                    <a:pt x="1229" y="3565"/>
                    <a:pt x="1285" y="3804"/>
                  </a:cubicBezTo>
                  <a:cubicBezTo>
                    <a:pt x="1339" y="4041"/>
                    <a:pt x="1382" y="4225"/>
                    <a:pt x="1412" y="4352"/>
                  </a:cubicBezTo>
                  <a:cubicBezTo>
                    <a:pt x="1542" y="4906"/>
                    <a:pt x="1748" y="5184"/>
                    <a:pt x="2031" y="5184"/>
                  </a:cubicBezTo>
                  <a:cubicBezTo>
                    <a:pt x="2087" y="5184"/>
                    <a:pt x="2151" y="5171"/>
                    <a:pt x="2220" y="5145"/>
                  </a:cubicBezTo>
                  <a:cubicBezTo>
                    <a:pt x="2317" y="5117"/>
                    <a:pt x="2406" y="5026"/>
                    <a:pt x="2488" y="4876"/>
                  </a:cubicBezTo>
                  <a:cubicBezTo>
                    <a:pt x="2567" y="4725"/>
                    <a:pt x="2673" y="4451"/>
                    <a:pt x="2805" y="4057"/>
                  </a:cubicBezTo>
                  <a:cubicBezTo>
                    <a:pt x="2871" y="3852"/>
                    <a:pt x="2947" y="3636"/>
                    <a:pt x="3031" y="3414"/>
                  </a:cubicBezTo>
                  <a:cubicBezTo>
                    <a:pt x="3115" y="3190"/>
                    <a:pt x="3184" y="3007"/>
                    <a:pt x="3244" y="2867"/>
                  </a:cubicBezTo>
                  <a:lnTo>
                    <a:pt x="3449" y="2393"/>
                  </a:lnTo>
                  <a:lnTo>
                    <a:pt x="3479" y="3276"/>
                  </a:lnTo>
                  <a:cubicBezTo>
                    <a:pt x="3490" y="3529"/>
                    <a:pt x="3503" y="3796"/>
                    <a:pt x="3518" y="4076"/>
                  </a:cubicBezTo>
                  <a:cubicBezTo>
                    <a:pt x="3537" y="4354"/>
                    <a:pt x="3552" y="4582"/>
                    <a:pt x="3567" y="4757"/>
                  </a:cubicBezTo>
                  <a:cubicBezTo>
                    <a:pt x="3580" y="4934"/>
                    <a:pt x="3600" y="5145"/>
                    <a:pt x="3619" y="5397"/>
                  </a:cubicBezTo>
                  <a:cubicBezTo>
                    <a:pt x="3636" y="5647"/>
                    <a:pt x="3656" y="5873"/>
                    <a:pt x="3669" y="6078"/>
                  </a:cubicBezTo>
                  <a:cubicBezTo>
                    <a:pt x="3690" y="6337"/>
                    <a:pt x="3705" y="6539"/>
                    <a:pt x="3718" y="6682"/>
                  </a:cubicBezTo>
                  <a:cubicBezTo>
                    <a:pt x="3731" y="6824"/>
                    <a:pt x="3742" y="6932"/>
                    <a:pt x="3755" y="7003"/>
                  </a:cubicBezTo>
                  <a:cubicBezTo>
                    <a:pt x="3770" y="7072"/>
                    <a:pt x="3785" y="7124"/>
                    <a:pt x="3807" y="7156"/>
                  </a:cubicBezTo>
                  <a:cubicBezTo>
                    <a:pt x="3828" y="7188"/>
                    <a:pt x="3856" y="7218"/>
                    <a:pt x="3891" y="7249"/>
                  </a:cubicBezTo>
                  <a:cubicBezTo>
                    <a:pt x="3979" y="7313"/>
                    <a:pt x="4068" y="7348"/>
                    <a:pt x="4156" y="7348"/>
                  </a:cubicBezTo>
                  <a:cubicBezTo>
                    <a:pt x="4159" y="7348"/>
                    <a:pt x="4162" y="7348"/>
                    <a:pt x="4164" y="7348"/>
                  </a:cubicBezTo>
                  <a:cubicBezTo>
                    <a:pt x="4268" y="7348"/>
                    <a:pt x="4365" y="7307"/>
                    <a:pt x="4455" y="7223"/>
                  </a:cubicBezTo>
                  <a:cubicBezTo>
                    <a:pt x="4505" y="7180"/>
                    <a:pt x="4542" y="7121"/>
                    <a:pt x="4565" y="7048"/>
                  </a:cubicBezTo>
                  <a:cubicBezTo>
                    <a:pt x="4580" y="6983"/>
                    <a:pt x="4587" y="6899"/>
                    <a:pt x="4587" y="6792"/>
                  </a:cubicBezTo>
                  <a:cubicBezTo>
                    <a:pt x="4587" y="6764"/>
                    <a:pt x="4587" y="6701"/>
                    <a:pt x="4585" y="6608"/>
                  </a:cubicBezTo>
                  <a:cubicBezTo>
                    <a:pt x="4583" y="6518"/>
                    <a:pt x="4565" y="6324"/>
                    <a:pt x="4537" y="6033"/>
                  </a:cubicBezTo>
                  <a:cubicBezTo>
                    <a:pt x="4412" y="4688"/>
                    <a:pt x="4343" y="3408"/>
                    <a:pt x="4324" y="2190"/>
                  </a:cubicBezTo>
                  <a:cubicBezTo>
                    <a:pt x="4315" y="1761"/>
                    <a:pt x="4307" y="1423"/>
                    <a:pt x="4300" y="1169"/>
                  </a:cubicBezTo>
                  <a:cubicBezTo>
                    <a:pt x="4292" y="916"/>
                    <a:pt x="4281" y="725"/>
                    <a:pt x="4268" y="593"/>
                  </a:cubicBezTo>
                  <a:cubicBezTo>
                    <a:pt x="4253" y="462"/>
                    <a:pt x="4236" y="367"/>
                    <a:pt x="4214" y="304"/>
                  </a:cubicBezTo>
                  <a:cubicBezTo>
                    <a:pt x="4192" y="246"/>
                    <a:pt x="4160" y="192"/>
                    <a:pt x="4121" y="149"/>
                  </a:cubicBezTo>
                  <a:cubicBezTo>
                    <a:pt x="4055" y="74"/>
                    <a:pt x="3968" y="26"/>
                    <a:pt x="3865" y="9"/>
                  </a:cubicBezTo>
                  <a:cubicBezTo>
                    <a:pt x="3841" y="3"/>
                    <a:pt x="3820" y="0"/>
                    <a:pt x="3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605025" y="1502700"/>
              <a:ext cx="75950" cy="169100"/>
            </a:xfrm>
            <a:custGeom>
              <a:avLst/>
              <a:gdLst/>
              <a:ahLst/>
              <a:cxnLst/>
              <a:rect l="l" t="t" r="r" b="b"/>
              <a:pathLst>
                <a:path w="3038" h="6764" extrusionOk="0">
                  <a:moveTo>
                    <a:pt x="2656" y="0"/>
                  </a:moveTo>
                  <a:cubicBezTo>
                    <a:pt x="2625" y="0"/>
                    <a:pt x="2578" y="5"/>
                    <a:pt x="2513" y="11"/>
                  </a:cubicBezTo>
                  <a:cubicBezTo>
                    <a:pt x="2449" y="20"/>
                    <a:pt x="2388" y="48"/>
                    <a:pt x="2334" y="95"/>
                  </a:cubicBezTo>
                  <a:cubicBezTo>
                    <a:pt x="2306" y="119"/>
                    <a:pt x="2281" y="147"/>
                    <a:pt x="2265" y="179"/>
                  </a:cubicBezTo>
                  <a:cubicBezTo>
                    <a:pt x="2246" y="211"/>
                    <a:pt x="2231" y="263"/>
                    <a:pt x="2216" y="332"/>
                  </a:cubicBezTo>
                  <a:cubicBezTo>
                    <a:pt x="2203" y="403"/>
                    <a:pt x="2184" y="511"/>
                    <a:pt x="2166" y="653"/>
                  </a:cubicBezTo>
                  <a:cubicBezTo>
                    <a:pt x="2147" y="796"/>
                    <a:pt x="2123" y="996"/>
                    <a:pt x="2093" y="1248"/>
                  </a:cubicBezTo>
                  <a:cubicBezTo>
                    <a:pt x="2031" y="1785"/>
                    <a:pt x="1957" y="2345"/>
                    <a:pt x="1875" y="2931"/>
                  </a:cubicBezTo>
                  <a:cubicBezTo>
                    <a:pt x="1793" y="3518"/>
                    <a:pt x="1716" y="4024"/>
                    <a:pt x="1645" y="4447"/>
                  </a:cubicBezTo>
                  <a:cubicBezTo>
                    <a:pt x="1576" y="4869"/>
                    <a:pt x="1533" y="5082"/>
                    <a:pt x="1520" y="5082"/>
                  </a:cubicBezTo>
                  <a:cubicBezTo>
                    <a:pt x="1511" y="5082"/>
                    <a:pt x="1498" y="5069"/>
                    <a:pt x="1487" y="5044"/>
                  </a:cubicBezTo>
                  <a:cubicBezTo>
                    <a:pt x="1477" y="5020"/>
                    <a:pt x="1468" y="4988"/>
                    <a:pt x="1462" y="4951"/>
                  </a:cubicBezTo>
                  <a:cubicBezTo>
                    <a:pt x="1451" y="4910"/>
                    <a:pt x="1436" y="4826"/>
                    <a:pt x="1414" y="4697"/>
                  </a:cubicBezTo>
                  <a:cubicBezTo>
                    <a:pt x="1393" y="4567"/>
                    <a:pt x="1369" y="4425"/>
                    <a:pt x="1339" y="4268"/>
                  </a:cubicBezTo>
                  <a:cubicBezTo>
                    <a:pt x="1311" y="4104"/>
                    <a:pt x="1268" y="3826"/>
                    <a:pt x="1212" y="3436"/>
                  </a:cubicBezTo>
                  <a:cubicBezTo>
                    <a:pt x="1155" y="3048"/>
                    <a:pt x="1099" y="2636"/>
                    <a:pt x="1039" y="2203"/>
                  </a:cubicBezTo>
                  <a:cubicBezTo>
                    <a:pt x="985" y="1774"/>
                    <a:pt x="938" y="1410"/>
                    <a:pt x="897" y="1110"/>
                  </a:cubicBezTo>
                  <a:cubicBezTo>
                    <a:pt x="856" y="813"/>
                    <a:pt x="832" y="645"/>
                    <a:pt x="821" y="610"/>
                  </a:cubicBezTo>
                  <a:cubicBezTo>
                    <a:pt x="798" y="543"/>
                    <a:pt x="744" y="481"/>
                    <a:pt x="658" y="421"/>
                  </a:cubicBezTo>
                  <a:cubicBezTo>
                    <a:pt x="571" y="362"/>
                    <a:pt x="489" y="332"/>
                    <a:pt x="412" y="332"/>
                  </a:cubicBezTo>
                  <a:cubicBezTo>
                    <a:pt x="317" y="332"/>
                    <a:pt x="222" y="382"/>
                    <a:pt x="125" y="479"/>
                  </a:cubicBezTo>
                  <a:cubicBezTo>
                    <a:pt x="110" y="489"/>
                    <a:pt x="99" y="496"/>
                    <a:pt x="89" y="507"/>
                  </a:cubicBezTo>
                  <a:cubicBezTo>
                    <a:pt x="65" y="533"/>
                    <a:pt x="43" y="556"/>
                    <a:pt x="28" y="580"/>
                  </a:cubicBezTo>
                  <a:cubicBezTo>
                    <a:pt x="13" y="604"/>
                    <a:pt x="5" y="642"/>
                    <a:pt x="0" y="696"/>
                  </a:cubicBezTo>
                  <a:lnTo>
                    <a:pt x="0" y="755"/>
                  </a:lnTo>
                  <a:cubicBezTo>
                    <a:pt x="0" y="798"/>
                    <a:pt x="2" y="862"/>
                    <a:pt x="11" y="953"/>
                  </a:cubicBezTo>
                  <a:cubicBezTo>
                    <a:pt x="20" y="1039"/>
                    <a:pt x="35" y="1173"/>
                    <a:pt x="58" y="1356"/>
                  </a:cubicBezTo>
                  <a:cubicBezTo>
                    <a:pt x="84" y="1539"/>
                    <a:pt x="112" y="1772"/>
                    <a:pt x="149" y="2054"/>
                  </a:cubicBezTo>
                  <a:cubicBezTo>
                    <a:pt x="162" y="2160"/>
                    <a:pt x="181" y="2274"/>
                    <a:pt x="199" y="2397"/>
                  </a:cubicBezTo>
                  <a:cubicBezTo>
                    <a:pt x="302" y="3186"/>
                    <a:pt x="388" y="3772"/>
                    <a:pt x="453" y="4164"/>
                  </a:cubicBezTo>
                  <a:cubicBezTo>
                    <a:pt x="518" y="4554"/>
                    <a:pt x="604" y="4985"/>
                    <a:pt x="711" y="5457"/>
                  </a:cubicBezTo>
                  <a:cubicBezTo>
                    <a:pt x="785" y="5776"/>
                    <a:pt x="845" y="6024"/>
                    <a:pt x="899" y="6201"/>
                  </a:cubicBezTo>
                  <a:cubicBezTo>
                    <a:pt x="953" y="6376"/>
                    <a:pt x="1007" y="6498"/>
                    <a:pt x="1067" y="6572"/>
                  </a:cubicBezTo>
                  <a:cubicBezTo>
                    <a:pt x="1125" y="6645"/>
                    <a:pt x="1196" y="6697"/>
                    <a:pt x="1280" y="6725"/>
                  </a:cubicBezTo>
                  <a:cubicBezTo>
                    <a:pt x="1341" y="6746"/>
                    <a:pt x="1405" y="6755"/>
                    <a:pt x="1466" y="6763"/>
                  </a:cubicBezTo>
                  <a:cubicBezTo>
                    <a:pt x="1587" y="6763"/>
                    <a:pt x="1718" y="6712"/>
                    <a:pt x="1858" y="6606"/>
                  </a:cubicBezTo>
                  <a:cubicBezTo>
                    <a:pt x="1998" y="6503"/>
                    <a:pt x="2117" y="6319"/>
                    <a:pt x="2209" y="6054"/>
                  </a:cubicBezTo>
                  <a:cubicBezTo>
                    <a:pt x="2263" y="5873"/>
                    <a:pt x="2341" y="5479"/>
                    <a:pt x="2444" y="4865"/>
                  </a:cubicBezTo>
                  <a:cubicBezTo>
                    <a:pt x="2546" y="4250"/>
                    <a:pt x="2651" y="3554"/>
                    <a:pt x="2759" y="2781"/>
                  </a:cubicBezTo>
                  <a:cubicBezTo>
                    <a:pt x="2862" y="2009"/>
                    <a:pt x="2955" y="1293"/>
                    <a:pt x="3028" y="642"/>
                  </a:cubicBezTo>
                  <a:cubicBezTo>
                    <a:pt x="3033" y="589"/>
                    <a:pt x="3037" y="539"/>
                    <a:pt x="3037" y="496"/>
                  </a:cubicBezTo>
                  <a:cubicBezTo>
                    <a:pt x="3037" y="248"/>
                    <a:pt x="2970" y="95"/>
                    <a:pt x="2839" y="30"/>
                  </a:cubicBezTo>
                  <a:cubicBezTo>
                    <a:pt x="2781" y="11"/>
                    <a:pt x="2718" y="0"/>
                    <a:pt x="2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731850" y="1344175"/>
              <a:ext cx="44750" cy="155575"/>
            </a:xfrm>
            <a:custGeom>
              <a:avLst/>
              <a:gdLst/>
              <a:ahLst/>
              <a:cxnLst/>
              <a:rect l="l" t="t" r="r" b="b"/>
              <a:pathLst>
                <a:path w="1790" h="6223" extrusionOk="0">
                  <a:moveTo>
                    <a:pt x="1035" y="0"/>
                  </a:moveTo>
                  <a:cubicBezTo>
                    <a:pt x="1003" y="0"/>
                    <a:pt x="930" y="5"/>
                    <a:pt x="815" y="18"/>
                  </a:cubicBezTo>
                  <a:cubicBezTo>
                    <a:pt x="703" y="33"/>
                    <a:pt x="568" y="115"/>
                    <a:pt x="415" y="266"/>
                  </a:cubicBezTo>
                  <a:cubicBezTo>
                    <a:pt x="341" y="339"/>
                    <a:pt x="266" y="449"/>
                    <a:pt x="184" y="597"/>
                  </a:cubicBezTo>
                  <a:cubicBezTo>
                    <a:pt x="100" y="746"/>
                    <a:pt x="48" y="858"/>
                    <a:pt x="27" y="942"/>
                  </a:cubicBezTo>
                  <a:cubicBezTo>
                    <a:pt x="24" y="964"/>
                    <a:pt x="22" y="983"/>
                    <a:pt x="22" y="1005"/>
                  </a:cubicBezTo>
                  <a:cubicBezTo>
                    <a:pt x="22" y="1074"/>
                    <a:pt x="44" y="1138"/>
                    <a:pt x="89" y="1197"/>
                  </a:cubicBezTo>
                  <a:cubicBezTo>
                    <a:pt x="134" y="1253"/>
                    <a:pt x="195" y="1285"/>
                    <a:pt x="272" y="1289"/>
                  </a:cubicBezTo>
                  <a:lnTo>
                    <a:pt x="292" y="1289"/>
                  </a:lnTo>
                  <a:cubicBezTo>
                    <a:pt x="361" y="1289"/>
                    <a:pt x="425" y="1257"/>
                    <a:pt x="481" y="1192"/>
                  </a:cubicBezTo>
                  <a:cubicBezTo>
                    <a:pt x="499" y="1171"/>
                    <a:pt x="512" y="1149"/>
                    <a:pt x="522" y="1125"/>
                  </a:cubicBezTo>
                  <a:cubicBezTo>
                    <a:pt x="535" y="1102"/>
                    <a:pt x="542" y="1082"/>
                    <a:pt x="542" y="1072"/>
                  </a:cubicBezTo>
                  <a:cubicBezTo>
                    <a:pt x="542" y="1059"/>
                    <a:pt x="552" y="1028"/>
                    <a:pt x="574" y="983"/>
                  </a:cubicBezTo>
                  <a:cubicBezTo>
                    <a:pt x="596" y="938"/>
                    <a:pt x="621" y="888"/>
                    <a:pt x="654" y="835"/>
                  </a:cubicBezTo>
                  <a:cubicBezTo>
                    <a:pt x="744" y="684"/>
                    <a:pt x="835" y="585"/>
                    <a:pt x="930" y="535"/>
                  </a:cubicBezTo>
                  <a:cubicBezTo>
                    <a:pt x="966" y="518"/>
                    <a:pt x="996" y="509"/>
                    <a:pt x="1024" y="509"/>
                  </a:cubicBezTo>
                  <a:cubicBezTo>
                    <a:pt x="1072" y="509"/>
                    <a:pt x="1106" y="535"/>
                    <a:pt x="1132" y="589"/>
                  </a:cubicBezTo>
                  <a:cubicBezTo>
                    <a:pt x="1147" y="643"/>
                    <a:pt x="1165" y="744"/>
                    <a:pt x="1177" y="891"/>
                  </a:cubicBezTo>
                  <a:cubicBezTo>
                    <a:pt x="1190" y="1039"/>
                    <a:pt x="1199" y="1199"/>
                    <a:pt x="1201" y="1369"/>
                  </a:cubicBezTo>
                  <a:lnTo>
                    <a:pt x="1201" y="1466"/>
                  </a:lnTo>
                  <a:cubicBezTo>
                    <a:pt x="1201" y="1591"/>
                    <a:pt x="1197" y="1703"/>
                    <a:pt x="1188" y="1794"/>
                  </a:cubicBezTo>
                  <a:cubicBezTo>
                    <a:pt x="1149" y="2160"/>
                    <a:pt x="1063" y="2602"/>
                    <a:pt x="932" y="3126"/>
                  </a:cubicBezTo>
                  <a:cubicBezTo>
                    <a:pt x="800" y="3647"/>
                    <a:pt x="647" y="4151"/>
                    <a:pt x="471" y="4634"/>
                  </a:cubicBezTo>
                  <a:cubicBezTo>
                    <a:pt x="423" y="4759"/>
                    <a:pt x="378" y="4893"/>
                    <a:pt x="328" y="5027"/>
                  </a:cubicBezTo>
                  <a:cubicBezTo>
                    <a:pt x="283" y="5162"/>
                    <a:pt x="244" y="5270"/>
                    <a:pt x="218" y="5350"/>
                  </a:cubicBezTo>
                  <a:cubicBezTo>
                    <a:pt x="195" y="5423"/>
                    <a:pt x="167" y="5501"/>
                    <a:pt x="134" y="5578"/>
                  </a:cubicBezTo>
                  <a:cubicBezTo>
                    <a:pt x="102" y="5660"/>
                    <a:pt x="78" y="5718"/>
                    <a:pt x="57" y="5766"/>
                  </a:cubicBezTo>
                  <a:cubicBezTo>
                    <a:pt x="18" y="5841"/>
                    <a:pt x="1" y="5902"/>
                    <a:pt x="1" y="5955"/>
                  </a:cubicBezTo>
                  <a:lnTo>
                    <a:pt x="1" y="6003"/>
                  </a:lnTo>
                  <a:cubicBezTo>
                    <a:pt x="1" y="6029"/>
                    <a:pt x="22" y="6072"/>
                    <a:pt x="70" y="6128"/>
                  </a:cubicBezTo>
                  <a:cubicBezTo>
                    <a:pt x="83" y="6143"/>
                    <a:pt x="98" y="6156"/>
                    <a:pt x="115" y="6167"/>
                  </a:cubicBezTo>
                  <a:cubicBezTo>
                    <a:pt x="134" y="6177"/>
                    <a:pt x="165" y="6182"/>
                    <a:pt x="210" y="6188"/>
                  </a:cubicBezTo>
                  <a:cubicBezTo>
                    <a:pt x="255" y="6195"/>
                    <a:pt x="326" y="6197"/>
                    <a:pt x="421" y="6201"/>
                  </a:cubicBezTo>
                  <a:cubicBezTo>
                    <a:pt x="514" y="6208"/>
                    <a:pt x="643" y="6210"/>
                    <a:pt x="811" y="6212"/>
                  </a:cubicBezTo>
                  <a:cubicBezTo>
                    <a:pt x="1016" y="6221"/>
                    <a:pt x="1177" y="6223"/>
                    <a:pt x="1283" y="6223"/>
                  </a:cubicBezTo>
                  <a:lnTo>
                    <a:pt x="1391" y="6223"/>
                  </a:lnTo>
                  <a:cubicBezTo>
                    <a:pt x="1451" y="6223"/>
                    <a:pt x="1505" y="6223"/>
                    <a:pt x="1555" y="6218"/>
                  </a:cubicBezTo>
                  <a:cubicBezTo>
                    <a:pt x="1600" y="6212"/>
                    <a:pt x="1639" y="6203"/>
                    <a:pt x="1662" y="6193"/>
                  </a:cubicBezTo>
                  <a:cubicBezTo>
                    <a:pt x="1686" y="6180"/>
                    <a:pt x="1708" y="6164"/>
                    <a:pt x="1727" y="6139"/>
                  </a:cubicBezTo>
                  <a:cubicBezTo>
                    <a:pt x="1768" y="6085"/>
                    <a:pt x="1790" y="6031"/>
                    <a:pt x="1790" y="5981"/>
                  </a:cubicBezTo>
                  <a:cubicBezTo>
                    <a:pt x="1790" y="5943"/>
                    <a:pt x="1772" y="5895"/>
                    <a:pt x="1740" y="5833"/>
                  </a:cubicBezTo>
                  <a:cubicBezTo>
                    <a:pt x="1708" y="5770"/>
                    <a:pt x="1624" y="5727"/>
                    <a:pt x="1488" y="5703"/>
                  </a:cubicBezTo>
                  <a:cubicBezTo>
                    <a:pt x="1447" y="5697"/>
                    <a:pt x="1380" y="5695"/>
                    <a:pt x="1287" y="5695"/>
                  </a:cubicBezTo>
                  <a:cubicBezTo>
                    <a:pt x="1197" y="5695"/>
                    <a:pt x="1100" y="5697"/>
                    <a:pt x="999" y="5703"/>
                  </a:cubicBezTo>
                  <a:cubicBezTo>
                    <a:pt x="910" y="5708"/>
                    <a:pt x="841" y="5712"/>
                    <a:pt x="787" y="5712"/>
                  </a:cubicBezTo>
                  <a:cubicBezTo>
                    <a:pt x="697" y="5712"/>
                    <a:pt x="652" y="5705"/>
                    <a:pt x="652" y="5690"/>
                  </a:cubicBezTo>
                  <a:cubicBezTo>
                    <a:pt x="652" y="5682"/>
                    <a:pt x="675" y="5611"/>
                    <a:pt x="723" y="5479"/>
                  </a:cubicBezTo>
                  <a:cubicBezTo>
                    <a:pt x="768" y="5348"/>
                    <a:pt x="824" y="5188"/>
                    <a:pt x="889" y="5005"/>
                  </a:cubicBezTo>
                  <a:cubicBezTo>
                    <a:pt x="1190" y="4167"/>
                    <a:pt x="1423" y="3369"/>
                    <a:pt x="1578" y="2610"/>
                  </a:cubicBezTo>
                  <a:cubicBezTo>
                    <a:pt x="1628" y="2386"/>
                    <a:pt x="1656" y="2210"/>
                    <a:pt x="1673" y="2072"/>
                  </a:cubicBezTo>
                  <a:cubicBezTo>
                    <a:pt x="1688" y="1936"/>
                    <a:pt x="1697" y="1757"/>
                    <a:pt x="1699" y="1531"/>
                  </a:cubicBezTo>
                  <a:cubicBezTo>
                    <a:pt x="1703" y="1434"/>
                    <a:pt x="1706" y="1341"/>
                    <a:pt x="1706" y="1255"/>
                  </a:cubicBezTo>
                  <a:cubicBezTo>
                    <a:pt x="1706" y="970"/>
                    <a:pt x="1686" y="735"/>
                    <a:pt x="1652" y="552"/>
                  </a:cubicBezTo>
                  <a:cubicBezTo>
                    <a:pt x="1617" y="369"/>
                    <a:pt x="1546" y="231"/>
                    <a:pt x="1438" y="143"/>
                  </a:cubicBezTo>
                  <a:cubicBezTo>
                    <a:pt x="1320" y="48"/>
                    <a:pt x="1186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509100" y="1580075"/>
              <a:ext cx="20625" cy="20650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3" y="0"/>
                  </a:moveTo>
                  <a:cubicBezTo>
                    <a:pt x="184" y="0"/>
                    <a:pt x="1" y="186"/>
                    <a:pt x="1" y="414"/>
                  </a:cubicBezTo>
                  <a:cubicBezTo>
                    <a:pt x="1" y="640"/>
                    <a:pt x="184" y="826"/>
                    <a:pt x="413" y="826"/>
                  </a:cubicBezTo>
                  <a:cubicBezTo>
                    <a:pt x="641" y="826"/>
                    <a:pt x="824" y="640"/>
                    <a:pt x="824" y="414"/>
                  </a:cubicBezTo>
                  <a:cubicBezTo>
                    <a:pt x="824" y="186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241600" y="1580075"/>
              <a:ext cx="20600" cy="20650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3" y="0"/>
                    <a:pt x="0" y="186"/>
                    <a:pt x="0" y="414"/>
                  </a:cubicBezTo>
                  <a:cubicBezTo>
                    <a:pt x="0" y="640"/>
                    <a:pt x="183" y="826"/>
                    <a:pt x="412" y="826"/>
                  </a:cubicBezTo>
                  <a:cubicBezTo>
                    <a:pt x="640" y="826"/>
                    <a:pt x="823" y="640"/>
                    <a:pt x="823" y="414"/>
                  </a:cubicBezTo>
                  <a:cubicBezTo>
                    <a:pt x="823" y="186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2042825" y="1552725"/>
              <a:ext cx="110100" cy="18550"/>
            </a:xfrm>
            <a:custGeom>
              <a:avLst/>
              <a:gdLst/>
              <a:ahLst/>
              <a:cxnLst/>
              <a:rect l="l" t="t" r="r" b="b"/>
              <a:pathLst>
                <a:path w="4404" h="742" extrusionOk="0">
                  <a:moveTo>
                    <a:pt x="528" y="1"/>
                  </a:moveTo>
                  <a:cubicBezTo>
                    <a:pt x="479" y="1"/>
                    <a:pt x="429" y="1"/>
                    <a:pt x="380" y="1"/>
                  </a:cubicBezTo>
                  <a:lnTo>
                    <a:pt x="375" y="1"/>
                  </a:lnTo>
                  <a:cubicBezTo>
                    <a:pt x="280" y="1"/>
                    <a:pt x="181" y="42"/>
                    <a:pt x="115" y="109"/>
                  </a:cubicBezTo>
                  <a:cubicBezTo>
                    <a:pt x="48" y="174"/>
                    <a:pt x="0" y="279"/>
                    <a:pt x="7" y="370"/>
                  </a:cubicBezTo>
                  <a:cubicBezTo>
                    <a:pt x="11" y="465"/>
                    <a:pt x="41" y="564"/>
                    <a:pt x="115" y="633"/>
                  </a:cubicBezTo>
                  <a:cubicBezTo>
                    <a:pt x="186" y="700"/>
                    <a:pt x="272" y="741"/>
                    <a:pt x="375" y="741"/>
                  </a:cubicBezTo>
                  <a:lnTo>
                    <a:pt x="3580" y="741"/>
                  </a:lnTo>
                  <a:cubicBezTo>
                    <a:pt x="3679" y="741"/>
                    <a:pt x="3777" y="742"/>
                    <a:pt x="3875" y="742"/>
                  </a:cubicBezTo>
                  <a:cubicBezTo>
                    <a:pt x="3924" y="742"/>
                    <a:pt x="3973" y="741"/>
                    <a:pt x="4022" y="741"/>
                  </a:cubicBezTo>
                  <a:lnTo>
                    <a:pt x="4028" y="741"/>
                  </a:lnTo>
                  <a:cubicBezTo>
                    <a:pt x="4123" y="741"/>
                    <a:pt x="4222" y="700"/>
                    <a:pt x="4289" y="633"/>
                  </a:cubicBezTo>
                  <a:cubicBezTo>
                    <a:pt x="4354" y="566"/>
                    <a:pt x="4403" y="463"/>
                    <a:pt x="4397" y="370"/>
                  </a:cubicBezTo>
                  <a:cubicBezTo>
                    <a:pt x="4393" y="277"/>
                    <a:pt x="4363" y="176"/>
                    <a:pt x="4289" y="109"/>
                  </a:cubicBezTo>
                  <a:cubicBezTo>
                    <a:pt x="4216" y="42"/>
                    <a:pt x="4128" y="1"/>
                    <a:pt x="4028" y="1"/>
                  </a:cubicBezTo>
                  <a:lnTo>
                    <a:pt x="821" y="1"/>
                  </a:lnTo>
                  <a:cubicBezTo>
                    <a:pt x="724" y="1"/>
                    <a:pt x="62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3"/>
          <p:cNvGrpSpPr/>
          <p:nvPr/>
        </p:nvGrpSpPr>
        <p:grpSpPr>
          <a:xfrm rot="-652310">
            <a:off x="288332" y="379948"/>
            <a:ext cx="950985" cy="303884"/>
            <a:chOff x="1749375" y="2061925"/>
            <a:chExt cx="1399125" cy="447150"/>
          </a:xfrm>
        </p:grpSpPr>
        <p:sp>
          <p:nvSpPr>
            <p:cNvPr id="78" name="Google Shape;78;p3"/>
            <p:cNvSpPr/>
            <p:nvPr/>
          </p:nvSpPr>
          <p:spPr>
            <a:xfrm>
              <a:off x="238045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1"/>
                  </a:moveTo>
                  <a:cubicBezTo>
                    <a:pt x="250" y="1"/>
                    <a:pt x="0" y="249"/>
                    <a:pt x="0" y="555"/>
                  </a:cubicBezTo>
                  <a:cubicBezTo>
                    <a:pt x="0" y="861"/>
                    <a:pt x="250" y="1111"/>
                    <a:pt x="556" y="1111"/>
                  </a:cubicBezTo>
                  <a:cubicBezTo>
                    <a:pt x="862" y="1111"/>
                    <a:pt x="1110" y="861"/>
                    <a:pt x="1110" y="555"/>
                  </a:cubicBezTo>
                  <a:cubicBezTo>
                    <a:pt x="1110" y="249"/>
                    <a:pt x="86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256600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7" y="1"/>
                  </a:moveTo>
                  <a:cubicBezTo>
                    <a:pt x="249" y="1"/>
                    <a:pt x="1" y="249"/>
                    <a:pt x="1" y="555"/>
                  </a:cubicBezTo>
                  <a:cubicBezTo>
                    <a:pt x="1" y="861"/>
                    <a:pt x="249" y="1111"/>
                    <a:pt x="557" y="1111"/>
                  </a:cubicBezTo>
                  <a:cubicBezTo>
                    <a:pt x="863" y="1111"/>
                    <a:pt x="1111" y="861"/>
                    <a:pt x="1111" y="555"/>
                  </a:cubicBezTo>
                  <a:cubicBezTo>
                    <a:pt x="1111" y="249"/>
                    <a:pt x="863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749375" y="2165975"/>
              <a:ext cx="170625" cy="255000"/>
            </a:xfrm>
            <a:custGeom>
              <a:avLst/>
              <a:gdLst/>
              <a:ahLst/>
              <a:cxnLst/>
              <a:rect l="l" t="t" r="r" b="b"/>
              <a:pathLst>
                <a:path w="6825" h="10200" extrusionOk="0">
                  <a:moveTo>
                    <a:pt x="6415" y="1"/>
                  </a:moveTo>
                  <a:cubicBezTo>
                    <a:pt x="6145" y="1"/>
                    <a:pt x="6007" y="190"/>
                    <a:pt x="5997" y="570"/>
                  </a:cubicBezTo>
                  <a:cubicBezTo>
                    <a:pt x="5986" y="660"/>
                    <a:pt x="5971" y="794"/>
                    <a:pt x="5945" y="966"/>
                  </a:cubicBezTo>
                  <a:cubicBezTo>
                    <a:pt x="5921" y="1139"/>
                    <a:pt x="5898" y="1311"/>
                    <a:pt x="5874" y="1477"/>
                  </a:cubicBezTo>
                  <a:cubicBezTo>
                    <a:pt x="5848" y="1651"/>
                    <a:pt x="5824" y="1817"/>
                    <a:pt x="5801" y="1975"/>
                  </a:cubicBezTo>
                  <a:cubicBezTo>
                    <a:pt x="5777" y="2134"/>
                    <a:pt x="5760" y="2255"/>
                    <a:pt x="5749" y="2337"/>
                  </a:cubicBezTo>
                  <a:cubicBezTo>
                    <a:pt x="5738" y="2414"/>
                    <a:pt x="5723" y="2544"/>
                    <a:pt x="5695" y="2727"/>
                  </a:cubicBezTo>
                  <a:cubicBezTo>
                    <a:pt x="5671" y="2910"/>
                    <a:pt x="5639" y="3102"/>
                    <a:pt x="5607" y="3305"/>
                  </a:cubicBezTo>
                  <a:cubicBezTo>
                    <a:pt x="5572" y="3514"/>
                    <a:pt x="5533" y="3783"/>
                    <a:pt x="5490" y="4106"/>
                  </a:cubicBezTo>
                  <a:cubicBezTo>
                    <a:pt x="5447" y="4430"/>
                    <a:pt x="5406" y="4740"/>
                    <a:pt x="5374" y="5033"/>
                  </a:cubicBezTo>
                  <a:cubicBezTo>
                    <a:pt x="5270" y="5943"/>
                    <a:pt x="5184" y="6645"/>
                    <a:pt x="5119" y="7143"/>
                  </a:cubicBezTo>
                  <a:cubicBezTo>
                    <a:pt x="5055" y="7639"/>
                    <a:pt x="4997" y="8010"/>
                    <a:pt x="4947" y="8253"/>
                  </a:cubicBezTo>
                  <a:cubicBezTo>
                    <a:pt x="4895" y="8494"/>
                    <a:pt x="4841" y="8686"/>
                    <a:pt x="4785" y="8826"/>
                  </a:cubicBezTo>
                  <a:cubicBezTo>
                    <a:pt x="4716" y="9005"/>
                    <a:pt x="4669" y="9117"/>
                    <a:pt x="4639" y="9167"/>
                  </a:cubicBezTo>
                  <a:cubicBezTo>
                    <a:pt x="4626" y="9184"/>
                    <a:pt x="4609" y="9195"/>
                    <a:pt x="4596" y="9195"/>
                  </a:cubicBezTo>
                  <a:cubicBezTo>
                    <a:pt x="4576" y="9195"/>
                    <a:pt x="4559" y="9184"/>
                    <a:pt x="4544" y="9160"/>
                  </a:cubicBezTo>
                  <a:cubicBezTo>
                    <a:pt x="4484" y="9044"/>
                    <a:pt x="4387" y="8699"/>
                    <a:pt x="4260" y="8126"/>
                  </a:cubicBezTo>
                  <a:cubicBezTo>
                    <a:pt x="4132" y="7553"/>
                    <a:pt x="4014" y="6928"/>
                    <a:pt x="3908" y="6249"/>
                  </a:cubicBezTo>
                  <a:cubicBezTo>
                    <a:pt x="3798" y="5561"/>
                    <a:pt x="3680" y="4992"/>
                    <a:pt x="3557" y="4546"/>
                  </a:cubicBezTo>
                  <a:cubicBezTo>
                    <a:pt x="3497" y="4363"/>
                    <a:pt x="3449" y="4190"/>
                    <a:pt x="3408" y="4027"/>
                  </a:cubicBezTo>
                  <a:cubicBezTo>
                    <a:pt x="3367" y="3865"/>
                    <a:pt x="3344" y="3749"/>
                    <a:pt x="3333" y="3682"/>
                  </a:cubicBezTo>
                  <a:cubicBezTo>
                    <a:pt x="3290" y="3468"/>
                    <a:pt x="3191" y="3330"/>
                    <a:pt x="3031" y="3268"/>
                  </a:cubicBezTo>
                  <a:cubicBezTo>
                    <a:pt x="2981" y="3251"/>
                    <a:pt x="2934" y="3240"/>
                    <a:pt x="2880" y="3240"/>
                  </a:cubicBezTo>
                  <a:cubicBezTo>
                    <a:pt x="2775" y="3240"/>
                    <a:pt x="2667" y="3285"/>
                    <a:pt x="2561" y="3376"/>
                  </a:cubicBezTo>
                  <a:cubicBezTo>
                    <a:pt x="2466" y="3468"/>
                    <a:pt x="2393" y="3596"/>
                    <a:pt x="2339" y="3757"/>
                  </a:cubicBezTo>
                  <a:cubicBezTo>
                    <a:pt x="2285" y="3919"/>
                    <a:pt x="2240" y="4156"/>
                    <a:pt x="2201" y="4468"/>
                  </a:cubicBezTo>
                  <a:cubicBezTo>
                    <a:pt x="2143" y="4878"/>
                    <a:pt x="2059" y="5402"/>
                    <a:pt x="1949" y="6042"/>
                  </a:cubicBezTo>
                  <a:cubicBezTo>
                    <a:pt x="1837" y="6682"/>
                    <a:pt x="1729" y="7264"/>
                    <a:pt x="1626" y="7788"/>
                  </a:cubicBezTo>
                  <a:cubicBezTo>
                    <a:pt x="1518" y="8311"/>
                    <a:pt x="1447" y="8602"/>
                    <a:pt x="1415" y="8660"/>
                  </a:cubicBezTo>
                  <a:lnTo>
                    <a:pt x="1406" y="8660"/>
                  </a:lnTo>
                  <a:cubicBezTo>
                    <a:pt x="1402" y="8660"/>
                    <a:pt x="1391" y="8639"/>
                    <a:pt x="1378" y="8591"/>
                  </a:cubicBezTo>
                  <a:cubicBezTo>
                    <a:pt x="1363" y="8546"/>
                    <a:pt x="1352" y="8482"/>
                    <a:pt x="1341" y="8402"/>
                  </a:cubicBezTo>
                  <a:cubicBezTo>
                    <a:pt x="1331" y="8309"/>
                    <a:pt x="1313" y="8156"/>
                    <a:pt x="1281" y="7943"/>
                  </a:cubicBezTo>
                  <a:cubicBezTo>
                    <a:pt x="1249" y="7729"/>
                    <a:pt x="1212" y="7503"/>
                    <a:pt x="1175" y="7270"/>
                  </a:cubicBezTo>
                  <a:cubicBezTo>
                    <a:pt x="1130" y="7005"/>
                    <a:pt x="1091" y="6738"/>
                    <a:pt x="1065" y="6468"/>
                  </a:cubicBezTo>
                  <a:cubicBezTo>
                    <a:pt x="1037" y="6199"/>
                    <a:pt x="1014" y="5811"/>
                    <a:pt x="990" y="5309"/>
                  </a:cubicBezTo>
                  <a:cubicBezTo>
                    <a:pt x="964" y="4805"/>
                    <a:pt x="932" y="4070"/>
                    <a:pt x="895" y="3102"/>
                  </a:cubicBezTo>
                  <a:cubicBezTo>
                    <a:pt x="882" y="2755"/>
                    <a:pt x="871" y="2399"/>
                    <a:pt x="863" y="2029"/>
                  </a:cubicBezTo>
                  <a:cubicBezTo>
                    <a:pt x="854" y="1660"/>
                    <a:pt x="852" y="1380"/>
                    <a:pt x="852" y="1188"/>
                  </a:cubicBezTo>
                  <a:lnTo>
                    <a:pt x="843" y="483"/>
                  </a:lnTo>
                  <a:lnTo>
                    <a:pt x="706" y="345"/>
                  </a:lnTo>
                  <a:cubicBezTo>
                    <a:pt x="615" y="255"/>
                    <a:pt x="522" y="210"/>
                    <a:pt x="425" y="210"/>
                  </a:cubicBezTo>
                  <a:cubicBezTo>
                    <a:pt x="335" y="210"/>
                    <a:pt x="242" y="246"/>
                    <a:pt x="152" y="324"/>
                  </a:cubicBezTo>
                  <a:cubicBezTo>
                    <a:pt x="113" y="354"/>
                    <a:pt x="85" y="386"/>
                    <a:pt x="63" y="419"/>
                  </a:cubicBezTo>
                  <a:cubicBezTo>
                    <a:pt x="42" y="451"/>
                    <a:pt x="27" y="501"/>
                    <a:pt x="20" y="559"/>
                  </a:cubicBezTo>
                  <a:cubicBezTo>
                    <a:pt x="12" y="617"/>
                    <a:pt x="5" y="703"/>
                    <a:pt x="1" y="815"/>
                  </a:cubicBezTo>
                  <a:lnTo>
                    <a:pt x="1" y="973"/>
                  </a:lnTo>
                  <a:cubicBezTo>
                    <a:pt x="1" y="1108"/>
                    <a:pt x="3" y="1324"/>
                    <a:pt x="9" y="1619"/>
                  </a:cubicBezTo>
                  <a:cubicBezTo>
                    <a:pt x="14" y="1917"/>
                    <a:pt x="24" y="2279"/>
                    <a:pt x="37" y="2705"/>
                  </a:cubicBezTo>
                  <a:cubicBezTo>
                    <a:pt x="76" y="3779"/>
                    <a:pt x="109" y="4596"/>
                    <a:pt x="132" y="5156"/>
                  </a:cubicBezTo>
                  <a:cubicBezTo>
                    <a:pt x="154" y="5714"/>
                    <a:pt x="182" y="6150"/>
                    <a:pt x="210" y="6451"/>
                  </a:cubicBezTo>
                  <a:cubicBezTo>
                    <a:pt x="240" y="6753"/>
                    <a:pt x="279" y="7050"/>
                    <a:pt x="326" y="7346"/>
                  </a:cubicBezTo>
                  <a:cubicBezTo>
                    <a:pt x="421" y="7947"/>
                    <a:pt x="501" y="8425"/>
                    <a:pt x="563" y="8781"/>
                  </a:cubicBezTo>
                  <a:cubicBezTo>
                    <a:pt x="626" y="9137"/>
                    <a:pt x="682" y="9404"/>
                    <a:pt x="734" y="9585"/>
                  </a:cubicBezTo>
                  <a:cubicBezTo>
                    <a:pt x="785" y="9764"/>
                    <a:pt x="835" y="9891"/>
                    <a:pt x="889" y="9966"/>
                  </a:cubicBezTo>
                  <a:cubicBezTo>
                    <a:pt x="943" y="10040"/>
                    <a:pt x="1012" y="10094"/>
                    <a:pt x="1091" y="10128"/>
                  </a:cubicBezTo>
                  <a:lnTo>
                    <a:pt x="1091" y="10123"/>
                  </a:lnTo>
                  <a:lnTo>
                    <a:pt x="1091" y="10123"/>
                  </a:lnTo>
                  <a:cubicBezTo>
                    <a:pt x="1192" y="10172"/>
                    <a:pt x="1274" y="10199"/>
                    <a:pt x="1339" y="10199"/>
                  </a:cubicBezTo>
                  <a:cubicBezTo>
                    <a:pt x="1406" y="10199"/>
                    <a:pt x="1492" y="10173"/>
                    <a:pt x="1591" y="10126"/>
                  </a:cubicBezTo>
                  <a:cubicBezTo>
                    <a:pt x="1800" y="10010"/>
                    <a:pt x="1977" y="9742"/>
                    <a:pt x="2126" y="9326"/>
                  </a:cubicBezTo>
                  <a:cubicBezTo>
                    <a:pt x="2169" y="9193"/>
                    <a:pt x="2234" y="8923"/>
                    <a:pt x="2320" y="8522"/>
                  </a:cubicBezTo>
                  <a:cubicBezTo>
                    <a:pt x="2406" y="8122"/>
                    <a:pt x="2494" y="7691"/>
                    <a:pt x="2587" y="7231"/>
                  </a:cubicBezTo>
                  <a:cubicBezTo>
                    <a:pt x="2678" y="6772"/>
                    <a:pt x="2749" y="6387"/>
                    <a:pt x="2803" y="6074"/>
                  </a:cubicBezTo>
                  <a:cubicBezTo>
                    <a:pt x="2831" y="5889"/>
                    <a:pt x="2856" y="5734"/>
                    <a:pt x="2878" y="5613"/>
                  </a:cubicBezTo>
                  <a:cubicBezTo>
                    <a:pt x="2900" y="5492"/>
                    <a:pt x="2913" y="5432"/>
                    <a:pt x="2917" y="5432"/>
                  </a:cubicBezTo>
                  <a:cubicBezTo>
                    <a:pt x="2923" y="5443"/>
                    <a:pt x="2938" y="5537"/>
                    <a:pt x="2971" y="5718"/>
                  </a:cubicBezTo>
                  <a:cubicBezTo>
                    <a:pt x="3003" y="5900"/>
                    <a:pt x="3040" y="6122"/>
                    <a:pt x="3076" y="6391"/>
                  </a:cubicBezTo>
                  <a:cubicBezTo>
                    <a:pt x="3180" y="7003"/>
                    <a:pt x="3298" y="7619"/>
                    <a:pt x="3434" y="8242"/>
                  </a:cubicBezTo>
                  <a:cubicBezTo>
                    <a:pt x="3572" y="8865"/>
                    <a:pt x="3682" y="9275"/>
                    <a:pt x="3764" y="9471"/>
                  </a:cubicBezTo>
                  <a:cubicBezTo>
                    <a:pt x="3947" y="9889"/>
                    <a:pt x="4206" y="10098"/>
                    <a:pt x="4542" y="10098"/>
                  </a:cubicBezTo>
                  <a:cubicBezTo>
                    <a:pt x="4596" y="10098"/>
                    <a:pt x="4654" y="10096"/>
                    <a:pt x="4710" y="10085"/>
                  </a:cubicBezTo>
                  <a:cubicBezTo>
                    <a:pt x="4872" y="10066"/>
                    <a:pt x="5007" y="10010"/>
                    <a:pt x="5115" y="9915"/>
                  </a:cubicBezTo>
                  <a:cubicBezTo>
                    <a:pt x="5223" y="9822"/>
                    <a:pt x="5331" y="9665"/>
                    <a:pt x="5436" y="9449"/>
                  </a:cubicBezTo>
                  <a:cubicBezTo>
                    <a:pt x="5538" y="9257"/>
                    <a:pt x="5624" y="9031"/>
                    <a:pt x="5693" y="8775"/>
                  </a:cubicBezTo>
                  <a:cubicBezTo>
                    <a:pt x="5762" y="8516"/>
                    <a:pt x="5837" y="8107"/>
                    <a:pt x="5917" y="7542"/>
                  </a:cubicBezTo>
                  <a:cubicBezTo>
                    <a:pt x="5995" y="6979"/>
                    <a:pt x="6100" y="6134"/>
                    <a:pt x="6229" y="5014"/>
                  </a:cubicBezTo>
                  <a:cubicBezTo>
                    <a:pt x="6266" y="4716"/>
                    <a:pt x="6307" y="4419"/>
                    <a:pt x="6348" y="4124"/>
                  </a:cubicBezTo>
                  <a:cubicBezTo>
                    <a:pt x="6387" y="3828"/>
                    <a:pt x="6419" y="3602"/>
                    <a:pt x="6445" y="3449"/>
                  </a:cubicBezTo>
                  <a:cubicBezTo>
                    <a:pt x="6469" y="3298"/>
                    <a:pt x="6495" y="3121"/>
                    <a:pt x="6527" y="2908"/>
                  </a:cubicBezTo>
                  <a:cubicBezTo>
                    <a:pt x="6559" y="2697"/>
                    <a:pt x="6587" y="2507"/>
                    <a:pt x="6611" y="2339"/>
                  </a:cubicBezTo>
                  <a:cubicBezTo>
                    <a:pt x="6630" y="2167"/>
                    <a:pt x="6652" y="1990"/>
                    <a:pt x="6678" y="1809"/>
                  </a:cubicBezTo>
                  <a:cubicBezTo>
                    <a:pt x="6706" y="1628"/>
                    <a:pt x="6729" y="1486"/>
                    <a:pt x="6753" y="1380"/>
                  </a:cubicBezTo>
                  <a:cubicBezTo>
                    <a:pt x="6773" y="1274"/>
                    <a:pt x="6790" y="1151"/>
                    <a:pt x="6801" y="1009"/>
                  </a:cubicBezTo>
                  <a:cubicBezTo>
                    <a:pt x="6811" y="865"/>
                    <a:pt x="6818" y="740"/>
                    <a:pt x="6824" y="628"/>
                  </a:cubicBezTo>
                  <a:cubicBezTo>
                    <a:pt x="6824" y="513"/>
                    <a:pt x="6824" y="423"/>
                    <a:pt x="6822" y="365"/>
                  </a:cubicBezTo>
                  <a:cubicBezTo>
                    <a:pt x="6818" y="304"/>
                    <a:pt x="6807" y="259"/>
                    <a:pt x="6792" y="225"/>
                  </a:cubicBezTo>
                  <a:cubicBezTo>
                    <a:pt x="6777" y="192"/>
                    <a:pt x="6749" y="160"/>
                    <a:pt x="6717" y="126"/>
                  </a:cubicBezTo>
                  <a:cubicBezTo>
                    <a:pt x="6645" y="41"/>
                    <a:pt x="6544" y="1"/>
                    <a:pt x="6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09575" y="2273475"/>
              <a:ext cx="119800" cy="70300"/>
            </a:xfrm>
            <a:custGeom>
              <a:avLst/>
              <a:gdLst/>
              <a:ahLst/>
              <a:cxnLst/>
              <a:rect l="l" t="t" r="r" b="b"/>
              <a:pathLst>
                <a:path w="4792" h="2812" extrusionOk="0">
                  <a:moveTo>
                    <a:pt x="4175" y="0"/>
                  </a:moveTo>
                  <a:cubicBezTo>
                    <a:pt x="4132" y="0"/>
                    <a:pt x="4052" y="0"/>
                    <a:pt x="3927" y="2"/>
                  </a:cubicBezTo>
                  <a:cubicBezTo>
                    <a:pt x="3807" y="7"/>
                    <a:pt x="3634" y="13"/>
                    <a:pt x="3412" y="28"/>
                  </a:cubicBezTo>
                  <a:cubicBezTo>
                    <a:pt x="2503" y="97"/>
                    <a:pt x="1860" y="138"/>
                    <a:pt x="1488" y="151"/>
                  </a:cubicBezTo>
                  <a:cubicBezTo>
                    <a:pt x="1360" y="158"/>
                    <a:pt x="1255" y="160"/>
                    <a:pt x="1169" y="160"/>
                  </a:cubicBezTo>
                  <a:cubicBezTo>
                    <a:pt x="992" y="160"/>
                    <a:pt x="891" y="149"/>
                    <a:pt x="867" y="130"/>
                  </a:cubicBezTo>
                  <a:cubicBezTo>
                    <a:pt x="832" y="117"/>
                    <a:pt x="783" y="106"/>
                    <a:pt x="718" y="95"/>
                  </a:cubicBezTo>
                  <a:cubicBezTo>
                    <a:pt x="654" y="87"/>
                    <a:pt x="587" y="82"/>
                    <a:pt x="520" y="82"/>
                  </a:cubicBezTo>
                  <a:cubicBezTo>
                    <a:pt x="367" y="82"/>
                    <a:pt x="242" y="119"/>
                    <a:pt x="145" y="199"/>
                  </a:cubicBezTo>
                  <a:cubicBezTo>
                    <a:pt x="48" y="276"/>
                    <a:pt x="0" y="373"/>
                    <a:pt x="0" y="494"/>
                  </a:cubicBezTo>
                  <a:cubicBezTo>
                    <a:pt x="0" y="651"/>
                    <a:pt x="44" y="765"/>
                    <a:pt x="123" y="839"/>
                  </a:cubicBezTo>
                  <a:cubicBezTo>
                    <a:pt x="205" y="912"/>
                    <a:pt x="356" y="959"/>
                    <a:pt x="572" y="990"/>
                  </a:cubicBezTo>
                  <a:cubicBezTo>
                    <a:pt x="675" y="998"/>
                    <a:pt x="815" y="1003"/>
                    <a:pt x="985" y="1003"/>
                  </a:cubicBezTo>
                  <a:cubicBezTo>
                    <a:pt x="1408" y="1003"/>
                    <a:pt x="2033" y="970"/>
                    <a:pt x="2861" y="910"/>
                  </a:cubicBezTo>
                  <a:cubicBezTo>
                    <a:pt x="3106" y="890"/>
                    <a:pt x="3352" y="873"/>
                    <a:pt x="3593" y="862"/>
                  </a:cubicBezTo>
                  <a:cubicBezTo>
                    <a:pt x="3837" y="849"/>
                    <a:pt x="4014" y="845"/>
                    <a:pt x="4124" y="845"/>
                  </a:cubicBezTo>
                  <a:cubicBezTo>
                    <a:pt x="4249" y="845"/>
                    <a:pt x="4343" y="841"/>
                    <a:pt x="4404" y="837"/>
                  </a:cubicBezTo>
                  <a:cubicBezTo>
                    <a:pt x="4466" y="834"/>
                    <a:pt x="4518" y="819"/>
                    <a:pt x="4552" y="802"/>
                  </a:cubicBezTo>
                  <a:cubicBezTo>
                    <a:pt x="4591" y="783"/>
                    <a:pt x="4624" y="752"/>
                    <a:pt x="4658" y="716"/>
                  </a:cubicBezTo>
                  <a:cubicBezTo>
                    <a:pt x="4744" y="625"/>
                    <a:pt x="4787" y="533"/>
                    <a:pt x="4787" y="436"/>
                  </a:cubicBezTo>
                  <a:cubicBezTo>
                    <a:pt x="4787" y="386"/>
                    <a:pt x="4768" y="317"/>
                    <a:pt x="4731" y="220"/>
                  </a:cubicBezTo>
                  <a:cubicBezTo>
                    <a:pt x="4692" y="121"/>
                    <a:pt x="4574" y="52"/>
                    <a:pt x="4378" y="9"/>
                  </a:cubicBezTo>
                  <a:cubicBezTo>
                    <a:pt x="4339" y="2"/>
                    <a:pt x="4272" y="0"/>
                    <a:pt x="4175" y="0"/>
                  </a:cubicBezTo>
                  <a:close/>
                  <a:moveTo>
                    <a:pt x="4324" y="1789"/>
                  </a:moveTo>
                  <a:cubicBezTo>
                    <a:pt x="4270" y="1789"/>
                    <a:pt x="4152" y="1798"/>
                    <a:pt x="3966" y="1811"/>
                  </a:cubicBezTo>
                  <a:cubicBezTo>
                    <a:pt x="3779" y="1828"/>
                    <a:pt x="3572" y="1843"/>
                    <a:pt x="3341" y="1862"/>
                  </a:cubicBezTo>
                  <a:cubicBezTo>
                    <a:pt x="3104" y="1882"/>
                    <a:pt x="2807" y="1901"/>
                    <a:pt x="2447" y="1918"/>
                  </a:cubicBezTo>
                  <a:cubicBezTo>
                    <a:pt x="2087" y="1938"/>
                    <a:pt x="1748" y="1951"/>
                    <a:pt x="1429" y="1962"/>
                  </a:cubicBezTo>
                  <a:cubicBezTo>
                    <a:pt x="1175" y="1968"/>
                    <a:pt x="970" y="1972"/>
                    <a:pt x="815" y="1981"/>
                  </a:cubicBezTo>
                  <a:cubicBezTo>
                    <a:pt x="662" y="1987"/>
                    <a:pt x="544" y="1994"/>
                    <a:pt x="466" y="2005"/>
                  </a:cubicBezTo>
                  <a:cubicBezTo>
                    <a:pt x="386" y="2015"/>
                    <a:pt x="328" y="2026"/>
                    <a:pt x="294" y="2037"/>
                  </a:cubicBezTo>
                  <a:cubicBezTo>
                    <a:pt x="259" y="2048"/>
                    <a:pt x="229" y="2067"/>
                    <a:pt x="205" y="2091"/>
                  </a:cubicBezTo>
                  <a:cubicBezTo>
                    <a:pt x="121" y="2175"/>
                    <a:pt x="80" y="2268"/>
                    <a:pt x="80" y="2367"/>
                  </a:cubicBezTo>
                  <a:cubicBezTo>
                    <a:pt x="80" y="2410"/>
                    <a:pt x="93" y="2485"/>
                    <a:pt x="125" y="2587"/>
                  </a:cubicBezTo>
                  <a:cubicBezTo>
                    <a:pt x="156" y="2690"/>
                    <a:pt x="253" y="2761"/>
                    <a:pt x="416" y="2800"/>
                  </a:cubicBezTo>
                  <a:cubicBezTo>
                    <a:pt x="474" y="2807"/>
                    <a:pt x="581" y="2811"/>
                    <a:pt x="744" y="2811"/>
                  </a:cubicBezTo>
                  <a:cubicBezTo>
                    <a:pt x="777" y="2811"/>
                    <a:pt x="813" y="2811"/>
                    <a:pt x="852" y="2811"/>
                  </a:cubicBezTo>
                  <a:cubicBezTo>
                    <a:pt x="927" y="2811"/>
                    <a:pt x="1078" y="2809"/>
                    <a:pt x="1300" y="2802"/>
                  </a:cubicBezTo>
                  <a:cubicBezTo>
                    <a:pt x="1524" y="2798"/>
                    <a:pt x="1858" y="2785"/>
                    <a:pt x="2307" y="2763"/>
                  </a:cubicBezTo>
                  <a:cubicBezTo>
                    <a:pt x="2753" y="2742"/>
                    <a:pt x="3158" y="2716"/>
                    <a:pt x="3524" y="2688"/>
                  </a:cubicBezTo>
                  <a:cubicBezTo>
                    <a:pt x="3757" y="2669"/>
                    <a:pt x="3947" y="2651"/>
                    <a:pt x="4089" y="2641"/>
                  </a:cubicBezTo>
                  <a:cubicBezTo>
                    <a:pt x="4229" y="2630"/>
                    <a:pt x="4337" y="2617"/>
                    <a:pt x="4412" y="2606"/>
                  </a:cubicBezTo>
                  <a:cubicBezTo>
                    <a:pt x="4488" y="2595"/>
                    <a:pt x="4544" y="2580"/>
                    <a:pt x="4580" y="2563"/>
                  </a:cubicBezTo>
                  <a:cubicBezTo>
                    <a:pt x="4615" y="2548"/>
                    <a:pt x="4645" y="2526"/>
                    <a:pt x="4669" y="2496"/>
                  </a:cubicBezTo>
                  <a:cubicBezTo>
                    <a:pt x="4753" y="2410"/>
                    <a:pt x="4792" y="2317"/>
                    <a:pt x="4792" y="2220"/>
                  </a:cubicBezTo>
                  <a:cubicBezTo>
                    <a:pt x="4792" y="2164"/>
                    <a:pt x="4768" y="2080"/>
                    <a:pt x="4714" y="1972"/>
                  </a:cubicBezTo>
                  <a:cubicBezTo>
                    <a:pt x="4660" y="1865"/>
                    <a:pt x="4531" y="1804"/>
                    <a:pt x="4324" y="1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232700" y="2232025"/>
              <a:ext cx="112900" cy="181500"/>
            </a:xfrm>
            <a:custGeom>
              <a:avLst/>
              <a:gdLst/>
              <a:ahLst/>
              <a:cxnLst/>
              <a:rect l="l" t="t" r="r" b="b"/>
              <a:pathLst>
                <a:path w="4516" h="7260" extrusionOk="0">
                  <a:moveTo>
                    <a:pt x="3740" y="1"/>
                  </a:moveTo>
                  <a:cubicBezTo>
                    <a:pt x="3662" y="1"/>
                    <a:pt x="3589" y="20"/>
                    <a:pt x="3516" y="59"/>
                  </a:cubicBezTo>
                  <a:cubicBezTo>
                    <a:pt x="3453" y="96"/>
                    <a:pt x="3360" y="247"/>
                    <a:pt x="3235" y="505"/>
                  </a:cubicBezTo>
                  <a:cubicBezTo>
                    <a:pt x="3113" y="766"/>
                    <a:pt x="2985" y="1066"/>
                    <a:pt x="2860" y="1408"/>
                  </a:cubicBezTo>
                  <a:cubicBezTo>
                    <a:pt x="2813" y="1531"/>
                    <a:pt x="2748" y="1697"/>
                    <a:pt x="2666" y="1902"/>
                  </a:cubicBezTo>
                  <a:cubicBezTo>
                    <a:pt x="2587" y="2107"/>
                    <a:pt x="2509" y="2301"/>
                    <a:pt x="2429" y="2488"/>
                  </a:cubicBezTo>
                  <a:cubicBezTo>
                    <a:pt x="2347" y="2669"/>
                    <a:pt x="2276" y="2835"/>
                    <a:pt x="2220" y="2982"/>
                  </a:cubicBezTo>
                  <a:cubicBezTo>
                    <a:pt x="2164" y="3126"/>
                    <a:pt x="2132" y="3221"/>
                    <a:pt x="2121" y="3260"/>
                  </a:cubicBezTo>
                  <a:cubicBezTo>
                    <a:pt x="2113" y="3305"/>
                    <a:pt x="2100" y="3333"/>
                    <a:pt x="2085" y="3337"/>
                  </a:cubicBezTo>
                  <a:cubicBezTo>
                    <a:pt x="2078" y="3337"/>
                    <a:pt x="2061" y="3311"/>
                    <a:pt x="2039" y="3253"/>
                  </a:cubicBezTo>
                  <a:cubicBezTo>
                    <a:pt x="2018" y="3197"/>
                    <a:pt x="1988" y="3100"/>
                    <a:pt x="1951" y="2958"/>
                  </a:cubicBezTo>
                  <a:cubicBezTo>
                    <a:pt x="1912" y="2818"/>
                    <a:pt x="1863" y="2624"/>
                    <a:pt x="1800" y="2378"/>
                  </a:cubicBezTo>
                  <a:cubicBezTo>
                    <a:pt x="1593" y="1568"/>
                    <a:pt x="1388" y="994"/>
                    <a:pt x="1179" y="663"/>
                  </a:cubicBezTo>
                  <a:cubicBezTo>
                    <a:pt x="1018" y="387"/>
                    <a:pt x="835" y="251"/>
                    <a:pt x="634" y="251"/>
                  </a:cubicBezTo>
                  <a:cubicBezTo>
                    <a:pt x="591" y="251"/>
                    <a:pt x="548" y="257"/>
                    <a:pt x="505" y="272"/>
                  </a:cubicBezTo>
                  <a:cubicBezTo>
                    <a:pt x="397" y="294"/>
                    <a:pt x="313" y="348"/>
                    <a:pt x="250" y="438"/>
                  </a:cubicBezTo>
                  <a:cubicBezTo>
                    <a:pt x="188" y="531"/>
                    <a:pt x="143" y="704"/>
                    <a:pt x="110" y="958"/>
                  </a:cubicBezTo>
                  <a:cubicBezTo>
                    <a:pt x="80" y="1212"/>
                    <a:pt x="56" y="1594"/>
                    <a:pt x="44" y="2100"/>
                  </a:cubicBezTo>
                  <a:cubicBezTo>
                    <a:pt x="26" y="2607"/>
                    <a:pt x="20" y="3286"/>
                    <a:pt x="13" y="4137"/>
                  </a:cubicBezTo>
                  <a:lnTo>
                    <a:pt x="0" y="6734"/>
                  </a:lnTo>
                  <a:lnTo>
                    <a:pt x="130" y="6863"/>
                  </a:lnTo>
                  <a:cubicBezTo>
                    <a:pt x="216" y="6947"/>
                    <a:pt x="313" y="6988"/>
                    <a:pt x="419" y="6988"/>
                  </a:cubicBezTo>
                  <a:lnTo>
                    <a:pt x="511" y="6988"/>
                  </a:lnTo>
                  <a:cubicBezTo>
                    <a:pt x="572" y="6988"/>
                    <a:pt x="641" y="6945"/>
                    <a:pt x="722" y="6859"/>
                  </a:cubicBezTo>
                  <a:cubicBezTo>
                    <a:pt x="753" y="6829"/>
                    <a:pt x="774" y="6796"/>
                    <a:pt x="787" y="6762"/>
                  </a:cubicBezTo>
                  <a:cubicBezTo>
                    <a:pt x="800" y="6727"/>
                    <a:pt x="811" y="6667"/>
                    <a:pt x="819" y="6590"/>
                  </a:cubicBezTo>
                  <a:cubicBezTo>
                    <a:pt x="824" y="6508"/>
                    <a:pt x="830" y="6387"/>
                    <a:pt x="832" y="6221"/>
                  </a:cubicBezTo>
                  <a:cubicBezTo>
                    <a:pt x="835" y="6053"/>
                    <a:pt x="835" y="5827"/>
                    <a:pt x="835" y="5538"/>
                  </a:cubicBezTo>
                  <a:cubicBezTo>
                    <a:pt x="835" y="5191"/>
                    <a:pt x="839" y="4805"/>
                    <a:pt x="845" y="4380"/>
                  </a:cubicBezTo>
                  <a:cubicBezTo>
                    <a:pt x="852" y="3954"/>
                    <a:pt x="860" y="3587"/>
                    <a:pt x="871" y="3281"/>
                  </a:cubicBezTo>
                  <a:lnTo>
                    <a:pt x="899" y="2219"/>
                  </a:lnTo>
                  <a:lnTo>
                    <a:pt x="1102" y="3042"/>
                  </a:lnTo>
                  <a:cubicBezTo>
                    <a:pt x="1162" y="3275"/>
                    <a:pt x="1216" y="3512"/>
                    <a:pt x="1272" y="3747"/>
                  </a:cubicBezTo>
                  <a:cubicBezTo>
                    <a:pt x="1328" y="3984"/>
                    <a:pt x="1369" y="4165"/>
                    <a:pt x="1399" y="4288"/>
                  </a:cubicBezTo>
                  <a:cubicBezTo>
                    <a:pt x="1531" y="4835"/>
                    <a:pt x="1733" y="5109"/>
                    <a:pt x="2013" y="5109"/>
                  </a:cubicBezTo>
                  <a:cubicBezTo>
                    <a:pt x="2072" y="5109"/>
                    <a:pt x="2134" y="5098"/>
                    <a:pt x="2201" y="5074"/>
                  </a:cubicBezTo>
                  <a:cubicBezTo>
                    <a:pt x="2298" y="5044"/>
                    <a:pt x="2386" y="4956"/>
                    <a:pt x="2466" y="4807"/>
                  </a:cubicBezTo>
                  <a:cubicBezTo>
                    <a:pt x="2544" y="4661"/>
                    <a:pt x="2649" y="4391"/>
                    <a:pt x="2779" y="3999"/>
                  </a:cubicBezTo>
                  <a:cubicBezTo>
                    <a:pt x="2845" y="3798"/>
                    <a:pt x="2921" y="3585"/>
                    <a:pt x="3001" y="3363"/>
                  </a:cubicBezTo>
                  <a:cubicBezTo>
                    <a:pt x="3085" y="3143"/>
                    <a:pt x="3156" y="2962"/>
                    <a:pt x="3212" y="2822"/>
                  </a:cubicBezTo>
                  <a:lnTo>
                    <a:pt x="3414" y="2354"/>
                  </a:lnTo>
                  <a:lnTo>
                    <a:pt x="3442" y="3227"/>
                  </a:lnTo>
                  <a:cubicBezTo>
                    <a:pt x="3453" y="3477"/>
                    <a:pt x="3468" y="3738"/>
                    <a:pt x="3483" y="4016"/>
                  </a:cubicBezTo>
                  <a:cubicBezTo>
                    <a:pt x="3501" y="4290"/>
                    <a:pt x="3513" y="4516"/>
                    <a:pt x="3529" y="4689"/>
                  </a:cubicBezTo>
                  <a:cubicBezTo>
                    <a:pt x="3546" y="4863"/>
                    <a:pt x="3561" y="5072"/>
                    <a:pt x="3580" y="5320"/>
                  </a:cubicBezTo>
                  <a:cubicBezTo>
                    <a:pt x="3600" y="5568"/>
                    <a:pt x="3619" y="5792"/>
                    <a:pt x="3632" y="5995"/>
                  </a:cubicBezTo>
                  <a:cubicBezTo>
                    <a:pt x="3651" y="6249"/>
                    <a:pt x="3667" y="6445"/>
                    <a:pt x="3677" y="6590"/>
                  </a:cubicBezTo>
                  <a:cubicBezTo>
                    <a:pt x="3688" y="6732"/>
                    <a:pt x="3701" y="6837"/>
                    <a:pt x="3712" y="6906"/>
                  </a:cubicBezTo>
                  <a:cubicBezTo>
                    <a:pt x="3727" y="6977"/>
                    <a:pt x="3742" y="7025"/>
                    <a:pt x="3763" y="7057"/>
                  </a:cubicBezTo>
                  <a:cubicBezTo>
                    <a:pt x="3785" y="7087"/>
                    <a:pt x="3813" y="7118"/>
                    <a:pt x="3848" y="7148"/>
                  </a:cubicBezTo>
                  <a:cubicBezTo>
                    <a:pt x="3938" y="7215"/>
                    <a:pt x="4029" y="7249"/>
                    <a:pt x="4098" y="7260"/>
                  </a:cubicBezTo>
                  <a:cubicBezTo>
                    <a:pt x="4197" y="7260"/>
                    <a:pt x="4294" y="7217"/>
                    <a:pt x="4386" y="7135"/>
                  </a:cubicBezTo>
                  <a:cubicBezTo>
                    <a:pt x="4434" y="7092"/>
                    <a:pt x="4470" y="7036"/>
                    <a:pt x="4494" y="6962"/>
                  </a:cubicBezTo>
                  <a:cubicBezTo>
                    <a:pt x="4507" y="6902"/>
                    <a:pt x="4516" y="6816"/>
                    <a:pt x="4516" y="6710"/>
                  </a:cubicBezTo>
                  <a:cubicBezTo>
                    <a:pt x="4516" y="6680"/>
                    <a:pt x="4516" y="6622"/>
                    <a:pt x="4514" y="6529"/>
                  </a:cubicBezTo>
                  <a:cubicBezTo>
                    <a:pt x="4509" y="6441"/>
                    <a:pt x="4496" y="6249"/>
                    <a:pt x="4466" y="5960"/>
                  </a:cubicBezTo>
                  <a:cubicBezTo>
                    <a:pt x="4345" y="4635"/>
                    <a:pt x="4276" y="3370"/>
                    <a:pt x="4257" y="2167"/>
                  </a:cubicBezTo>
                  <a:cubicBezTo>
                    <a:pt x="4248" y="1745"/>
                    <a:pt x="4240" y="1408"/>
                    <a:pt x="4233" y="1158"/>
                  </a:cubicBezTo>
                  <a:cubicBezTo>
                    <a:pt x="4225" y="910"/>
                    <a:pt x="4214" y="719"/>
                    <a:pt x="4201" y="589"/>
                  </a:cubicBezTo>
                  <a:cubicBezTo>
                    <a:pt x="4186" y="460"/>
                    <a:pt x="4169" y="363"/>
                    <a:pt x="4147" y="303"/>
                  </a:cubicBezTo>
                  <a:cubicBezTo>
                    <a:pt x="4126" y="242"/>
                    <a:pt x="4095" y="191"/>
                    <a:pt x="4057" y="147"/>
                  </a:cubicBezTo>
                  <a:cubicBezTo>
                    <a:pt x="3990" y="74"/>
                    <a:pt x="3904" y="29"/>
                    <a:pt x="3804" y="10"/>
                  </a:cubicBezTo>
                  <a:cubicBezTo>
                    <a:pt x="3781" y="5"/>
                    <a:pt x="3759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447150" y="2224600"/>
              <a:ext cx="71100" cy="188600"/>
            </a:xfrm>
            <a:custGeom>
              <a:avLst/>
              <a:gdLst/>
              <a:ahLst/>
              <a:cxnLst/>
              <a:rect l="l" t="t" r="r" b="b"/>
              <a:pathLst>
                <a:path w="2844" h="7544" extrusionOk="0">
                  <a:moveTo>
                    <a:pt x="931" y="1018"/>
                  </a:moveTo>
                  <a:lnTo>
                    <a:pt x="1112" y="1190"/>
                  </a:lnTo>
                  <a:cubicBezTo>
                    <a:pt x="1244" y="1330"/>
                    <a:pt x="1390" y="1582"/>
                    <a:pt x="1556" y="1945"/>
                  </a:cubicBezTo>
                  <a:cubicBezTo>
                    <a:pt x="1722" y="2307"/>
                    <a:pt x="1837" y="2630"/>
                    <a:pt x="1899" y="2908"/>
                  </a:cubicBezTo>
                  <a:cubicBezTo>
                    <a:pt x="1951" y="3171"/>
                    <a:pt x="1977" y="3496"/>
                    <a:pt x="1977" y="3889"/>
                  </a:cubicBezTo>
                  <a:cubicBezTo>
                    <a:pt x="1977" y="4283"/>
                    <a:pt x="1953" y="4613"/>
                    <a:pt x="1899" y="4876"/>
                  </a:cubicBezTo>
                  <a:cubicBezTo>
                    <a:pt x="1856" y="5078"/>
                    <a:pt x="1783" y="5313"/>
                    <a:pt x="1681" y="5583"/>
                  </a:cubicBezTo>
                  <a:cubicBezTo>
                    <a:pt x="1582" y="5850"/>
                    <a:pt x="1496" y="6048"/>
                    <a:pt x="1416" y="6177"/>
                  </a:cubicBezTo>
                  <a:cubicBezTo>
                    <a:pt x="1395" y="6208"/>
                    <a:pt x="1358" y="6244"/>
                    <a:pt x="1306" y="6296"/>
                  </a:cubicBezTo>
                  <a:cubicBezTo>
                    <a:pt x="1255" y="6348"/>
                    <a:pt x="1201" y="6393"/>
                    <a:pt x="1145" y="6432"/>
                  </a:cubicBezTo>
                  <a:cubicBezTo>
                    <a:pt x="1091" y="6468"/>
                    <a:pt x="1043" y="6501"/>
                    <a:pt x="996" y="6531"/>
                  </a:cubicBezTo>
                  <a:cubicBezTo>
                    <a:pt x="951" y="6561"/>
                    <a:pt x="927" y="6574"/>
                    <a:pt x="921" y="6574"/>
                  </a:cubicBezTo>
                  <a:cubicBezTo>
                    <a:pt x="897" y="6574"/>
                    <a:pt x="878" y="6339"/>
                    <a:pt x="865" y="5867"/>
                  </a:cubicBezTo>
                  <a:cubicBezTo>
                    <a:pt x="852" y="5397"/>
                    <a:pt x="843" y="4949"/>
                    <a:pt x="843" y="4527"/>
                  </a:cubicBezTo>
                  <a:lnTo>
                    <a:pt x="843" y="3580"/>
                  </a:lnTo>
                  <a:cubicBezTo>
                    <a:pt x="843" y="3171"/>
                    <a:pt x="845" y="2781"/>
                    <a:pt x="852" y="2412"/>
                  </a:cubicBezTo>
                  <a:cubicBezTo>
                    <a:pt x="862" y="1854"/>
                    <a:pt x="878" y="1464"/>
                    <a:pt x="903" y="1242"/>
                  </a:cubicBezTo>
                  <a:lnTo>
                    <a:pt x="931" y="1018"/>
                  </a:lnTo>
                  <a:close/>
                  <a:moveTo>
                    <a:pt x="722" y="0"/>
                  </a:moveTo>
                  <a:cubicBezTo>
                    <a:pt x="371" y="0"/>
                    <a:pt x="162" y="203"/>
                    <a:pt x="95" y="606"/>
                  </a:cubicBezTo>
                  <a:cubicBezTo>
                    <a:pt x="59" y="957"/>
                    <a:pt x="35" y="1501"/>
                    <a:pt x="22" y="2235"/>
                  </a:cubicBezTo>
                  <a:cubicBezTo>
                    <a:pt x="9" y="2973"/>
                    <a:pt x="0" y="3602"/>
                    <a:pt x="0" y="4126"/>
                  </a:cubicBezTo>
                  <a:cubicBezTo>
                    <a:pt x="0" y="4516"/>
                    <a:pt x="2" y="4902"/>
                    <a:pt x="9" y="5285"/>
                  </a:cubicBezTo>
                  <a:cubicBezTo>
                    <a:pt x="13" y="5777"/>
                    <a:pt x="18" y="6165"/>
                    <a:pt x="31" y="6447"/>
                  </a:cubicBezTo>
                  <a:cubicBezTo>
                    <a:pt x="41" y="6729"/>
                    <a:pt x="54" y="6940"/>
                    <a:pt x="69" y="7078"/>
                  </a:cubicBezTo>
                  <a:cubicBezTo>
                    <a:pt x="87" y="7214"/>
                    <a:pt x="112" y="7311"/>
                    <a:pt x="149" y="7365"/>
                  </a:cubicBezTo>
                  <a:cubicBezTo>
                    <a:pt x="186" y="7423"/>
                    <a:pt x="235" y="7462"/>
                    <a:pt x="296" y="7492"/>
                  </a:cubicBezTo>
                  <a:cubicBezTo>
                    <a:pt x="369" y="7527"/>
                    <a:pt x="449" y="7544"/>
                    <a:pt x="541" y="7544"/>
                  </a:cubicBezTo>
                  <a:cubicBezTo>
                    <a:pt x="651" y="7544"/>
                    <a:pt x="776" y="7522"/>
                    <a:pt x="916" y="7479"/>
                  </a:cubicBezTo>
                  <a:cubicBezTo>
                    <a:pt x="1184" y="7397"/>
                    <a:pt x="1449" y="7257"/>
                    <a:pt x="1707" y="7061"/>
                  </a:cubicBezTo>
                  <a:cubicBezTo>
                    <a:pt x="1867" y="6949"/>
                    <a:pt x="1987" y="6835"/>
                    <a:pt x="2067" y="6727"/>
                  </a:cubicBezTo>
                  <a:cubicBezTo>
                    <a:pt x="2145" y="6619"/>
                    <a:pt x="2240" y="6445"/>
                    <a:pt x="2343" y="6205"/>
                  </a:cubicBezTo>
                  <a:cubicBezTo>
                    <a:pt x="2468" y="5940"/>
                    <a:pt x="2565" y="5682"/>
                    <a:pt x="2632" y="5430"/>
                  </a:cubicBezTo>
                  <a:cubicBezTo>
                    <a:pt x="2699" y="5175"/>
                    <a:pt x="2757" y="4871"/>
                    <a:pt x="2800" y="4516"/>
                  </a:cubicBezTo>
                  <a:cubicBezTo>
                    <a:pt x="2828" y="4285"/>
                    <a:pt x="2843" y="4057"/>
                    <a:pt x="2843" y="3830"/>
                  </a:cubicBezTo>
                  <a:cubicBezTo>
                    <a:pt x="2843" y="3033"/>
                    <a:pt x="2653" y="2255"/>
                    <a:pt x="2278" y="1496"/>
                  </a:cubicBezTo>
                  <a:cubicBezTo>
                    <a:pt x="2190" y="1302"/>
                    <a:pt x="2112" y="1154"/>
                    <a:pt x="2052" y="1046"/>
                  </a:cubicBezTo>
                  <a:cubicBezTo>
                    <a:pt x="1994" y="940"/>
                    <a:pt x="1929" y="845"/>
                    <a:pt x="1858" y="766"/>
                  </a:cubicBezTo>
                  <a:cubicBezTo>
                    <a:pt x="1789" y="682"/>
                    <a:pt x="1694" y="585"/>
                    <a:pt x="1574" y="468"/>
                  </a:cubicBezTo>
                  <a:cubicBezTo>
                    <a:pt x="1431" y="326"/>
                    <a:pt x="1311" y="220"/>
                    <a:pt x="1220" y="156"/>
                  </a:cubicBezTo>
                  <a:cubicBezTo>
                    <a:pt x="1128" y="91"/>
                    <a:pt x="1048" y="48"/>
                    <a:pt x="975" y="31"/>
                  </a:cubicBezTo>
                  <a:cubicBezTo>
                    <a:pt x="884" y="11"/>
                    <a:pt x="80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723725" y="2148575"/>
              <a:ext cx="51575" cy="115350"/>
            </a:xfrm>
            <a:custGeom>
              <a:avLst/>
              <a:gdLst/>
              <a:ahLst/>
              <a:cxnLst/>
              <a:rect l="l" t="t" r="r" b="b"/>
              <a:pathLst>
                <a:path w="2063" h="4614" extrusionOk="0">
                  <a:moveTo>
                    <a:pt x="1804" y="0"/>
                  </a:moveTo>
                  <a:cubicBezTo>
                    <a:pt x="1785" y="0"/>
                    <a:pt x="1753" y="3"/>
                    <a:pt x="1707" y="7"/>
                  </a:cubicBezTo>
                  <a:cubicBezTo>
                    <a:pt x="1664" y="13"/>
                    <a:pt x="1623" y="33"/>
                    <a:pt x="1584" y="65"/>
                  </a:cubicBezTo>
                  <a:cubicBezTo>
                    <a:pt x="1563" y="80"/>
                    <a:pt x="1548" y="100"/>
                    <a:pt x="1537" y="121"/>
                  </a:cubicBezTo>
                  <a:cubicBezTo>
                    <a:pt x="1526" y="143"/>
                    <a:pt x="1515" y="177"/>
                    <a:pt x="1505" y="227"/>
                  </a:cubicBezTo>
                  <a:cubicBezTo>
                    <a:pt x="1494" y="274"/>
                    <a:pt x="1483" y="347"/>
                    <a:pt x="1470" y="444"/>
                  </a:cubicBezTo>
                  <a:cubicBezTo>
                    <a:pt x="1459" y="544"/>
                    <a:pt x="1440" y="679"/>
                    <a:pt x="1421" y="852"/>
                  </a:cubicBezTo>
                  <a:cubicBezTo>
                    <a:pt x="1377" y="1214"/>
                    <a:pt x="1330" y="1597"/>
                    <a:pt x="1272" y="1998"/>
                  </a:cubicBezTo>
                  <a:cubicBezTo>
                    <a:pt x="1216" y="2399"/>
                    <a:pt x="1164" y="2744"/>
                    <a:pt x="1117" y="3033"/>
                  </a:cubicBezTo>
                  <a:cubicBezTo>
                    <a:pt x="1067" y="3322"/>
                    <a:pt x="1041" y="3466"/>
                    <a:pt x="1030" y="3466"/>
                  </a:cubicBezTo>
                  <a:cubicBezTo>
                    <a:pt x="1024" y="3466"/>
                    <a:pt x="1018" y="3460"/>
                    <a:pt x="1009" y="3442"/>
                  </a:cubicBezTo>
                  <a:cubicBezTo>
                    <a:pt x="1000" y="3427"/>
                    <a:pt x="996" y="3406"/>
                    <a:pt x="992" y="3378"/>
                  </a:cubicBezTo>
                  <a:cubicBezTo>
                    <a:pt x="987" y="3352"/>
                    <a:pt x="977" y="3294"/>
                    <a:pt x="959" y="3205"/>
                  </a:cubicBezTo>
                  <a:cubicBezTo>
                    <a:pt x="946" y="3119"/>
                    <a:pt x="927" y="3020"/>
                    <a:pt x="910" y="2914"/>
                  </a:cubicBezTo>
                  <a:cubicBezTo>
                    <a:pt x="890" y="2802"/>
                    <a:pt x="860" y="2613"/>
                    <a:pt x="824" y="2345"/>
                  </a:cubicBezTo>
                  <a:cubicBezTo>
                    <a:pt x="785" y="2080"/>
                    <a:pt x="748" y="1800"/>
                    <a:pt x="707" y="1503"/>
                  </a:cubicBezTo>
                  <a:cubicBezTo>
                    <a:pt x="668" y="1212"/>
                    <a:pt x="636" y="964"/>
                    <a:pt x="610" y="759"/>
                  </a:cubicBezTo>
                  <a:cubicBezTo>
                    <a:pt x="582" y="554"/>
                    <a:pt x="565" y="442"/>
                    <a:pt x="558" y="416"/>
                  </a:cubicBezTo>
                  <a:cubicBezTo>
                    <a:pt x="539" y="371"/>
                    <a:pt x="505" y="328"/>
                    <a:pt x="446" y="287"/>
                  </a:cubicBezTo>
                  <a:cubicBezTo>
                    <a:pt x="386" y="248"/>
                    <a:pt x="332" y="229"/>
                    <a:pt x="278" y="229"/>
                  </a:cubicBezTo>
                  <a:cubicBezTo>
                    <a:pt x="216" y="229"/>
                    <a:pt x="151" y="261"/>
                    <a:pt x="84" y="328"/>
                  </a:cubicBezTo>
                  <a:cubicBezTo>
                    <a:pt x="76" y="334"/>
                    <a:pt x="65" y="341"/>
                    <a:pt x="61" y="347"/>
                  </a:cubicBezTo>
                  <a:cubicBezTo>
                    <a:pt x="43" y="362"/>
                    <a:pt x="30" y="380"/>
                    <a:pt x="20" y="395"/>
                  </a:cubicBezTo>
                  <a:cubicBezTo>
                    <a:pt x="11" y="414"/>
                    <a:pt x="5" y="438"/>
                    <a:pt x="0" y="477"/>
                  </a:cubicBezTo>
                  <a:lnTo>
                    <a:pt x="0" y="518"/>
                  </a:lnTo>
                  <a:cubicBezTo>
                    <a:pt x="0" y="546"/>
                    <a:pt x="5" y="589"/>
                    <a:pt x="9" y="651"/>
                  </a:cubicBezTo>
                  <a:cubicBezTo>
                    <a:pt x="15" y="714"/>
                    <a:pt x="26" y="804"/>
                    <a:pt x="41" y="929"/>
                  </a:cubicBezTo>
                  <a:cubicBezTo>
                    <a:pt x="58" y="1056"/>
                    <a:pt x="76" y="1214"/>
                    <a:pt x="102" y="1406"/>
                  </a:cubicBezTo>
                  <a:cubicBezTo>
                    <a:pt x="112" y="1479"/>
                    <a:pt x="123" y="1556"/>
                    <a:pt x="136" y="1641"/>
                  </a:cubicBezTo>
                  <a:cubicBezTo>
                    <a:pt x="205" y="2179"/>
                    <a:pt x="263" y="2580"/>
                    <a:pt x="308" y="2848"/>
                  </a:cubicBezTo>
                  <a:cubicBezTo>
                    <a:pt x="354" y="3110"/>
                    <a:pt x="414" y="3406"/>
                    <a:pt x="485" y="3729"/>
                  </a:cubicBezTo>
                  <a:cubicBezTo>
                    <a:pt x="535" y="3949"/>
                    <a:pt x="578" y="4119"/>
                    <a:pt x="615" y="4238"/>
                  </a:cubicBezTo>
                  <a:cubicBezTo>
                    <a:pt x="653" y="4356"/>
                    <a:pt x="690" y="4442"/>
                    <a:pt x="731" y="4490"/>
                  </a:cubicBezTo>
                  <a:cubicBezTo>
                    <a:pt x="772" y="4542"/>
                    <a:pt x="821" y="4576"/>
                    <a:pt x="877" y="4595"/>
                  </a:cubicBezTo>
                  <a:cubicBezTo>
                    <a:pt x="915" y="4607"/>
                    <a:pt x="953" y="4613"/>
                    <a:pt x="979" y="4613"/>
                  </a:cubicBezTo>
                  <a:cubicBezTo>
                    <a:pt x="983" y="4613"/>
                    <a:pt x="986" y="4613"/>
                    <a:pt x="990" y="4613"/>
                  </a:cubicBezTo>
                  <a:cubicBezTo>
                    <a:pt x="1074" y="4613"/>
                    <a:pt x="1162" y="4576"/>
                    <a:pt x="1259" y="4505"/>
                  </a:cubicBezTo>
                  <a:cubicBezTo>
                    <a:pt x="1356" y="4432"/>
                    <a:pt x="1438" y="4307"/>
                    <a:pt x="1498" y="4128"/>
                  </a:cubicBezTo>
                  <a:cubicBezTo>
                    <a:pt x="1535" y="4005"/>
                    <a:pt x="1589" y="3733"/>
                    <a:pt x="1658" y="3315"/>
                  </a:cubicBezTo>
                  <a:cubicBezTo>
                    <a:pt x="1729" y="2899"/>
                    <a:pt x="1800" y="2425"/>
                    <a:pt x="1873" y="1897"/>
                  </a:cubicBezTo>
                  <a:cubicBezTo>
                    <a:pt x="1946" y="1369"/>
                    <a:pt x="2009" y="880"/>
                    <a:pt x="2056" y="436"/>
                  </a:cubicBezTo>
                  <a:cubicBezTo>
                    <a:pt x="2059" y="399"/>
                    <a:pt x="2063" y="367"/>
                    <a:pt x="2063" y="337"/>
                  </a:cubicBezTo>
                  <a:cubicBezTo>
                    <a:pt x="2063" y="166"/>
                    <a:pt x="2015" y="61"/>
                    <a:pt x="1927" y="18"/>
                  </a:cubicBezTo>
                  <a:cubicBezTo>
                    <a:pt x="1886" y="5"/>
                    <a:pt x="1847" y="0"/>
                    <a:pt x="1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849100" y="2380325"/>
              <a:ext cx="42275" cy="128750"/>
            </a:xfrm>
            <a:custGeom>
              <a:avLst/>
              <a:gdLst/>
              <a:ahLst/>
              <a:cxnLst/>
              <a:rect l="l" t="t" r="r" b="b"/>
              <a:pathLst>
                <a:path w="1691" h="5150" extrusionOk="0">
                  <a:moveTo>
                    <a:pt x="975" y="0"/>
                  </a:moveTo>
                  <a:cubicBezTo>
                    <a:pt x="942" y="0"/>
                    <a:pt x="876" y="5"/>
                    <a:pt x="770" y="15"/>
                  </a:cubicBezTo>
                  <a:cubicBezTo>
                    <a:pt x="667" y="26"/>
                    <a:pt x="542" y="97"/>
                    <a:pt x="397" y="220"/>
                  </a:cubicBezTo>
                  <a:cubicBezTo>
                    <a:pt x="332" y="283"/>
                    <a:pt x="259" y="373"/>
                    <a:pt x="182" y="496"/>
                  </a:cubicBezTo>
                  <a:cubicBezTo>
                    <a:pt x="102" y="617"/>
                    <a:pt x="54" y="714"/>
                    <a:pt x="35" y="780"/>
                  </a:cubicBezTo>
                  <a:cubicBezTo>
                    <a:pt x="33" y="798"/>
                    <a:pt x="31" y="817"/>
                    <a:pt x="31" y="832"/>
                  </a:cubicBezTo>
                  <a:cubicBezTo>
                    <a:pt x="31" y="892"/>
                    <a:pt x="52" y="946"/>
                    <a:pt x="91" y="992"/>
                  </a:cubicBezTo>
                  <a:cubicBezTo>
                    <a:pt x="132" y="1039"/>
                    <a:pt x="188" y="1065"/>
                    <a:pt x="261" y="1069"/>
                  </a:cubicBezTo>
                  <a:lnTo>
                    <a:pt x="279" y="1069"/>
                  </a:lnTo>
                  <a:cubicBezTo>
                    <a:pt x="343" y="1069"/>
                    <a:pt x="401" y="1043"/>
                    <a:pt x="455" y="989"/>
                  </a:cubicBezTo>
                  <a:cubicBezTo>
                    <a:pt x="468" y="972"/>
                    <a:pt x="483" y="953"/>
                    <a:pt x="494" y="936"/>
                  </a:cubicBezTo>
                  <a:cubicBezTo>
                    <a:pt x="505" y="916"/>
                    <a:pt x="509" y="903"/>
                    <a:pt x="509" y="892"/>
                  </a:cubicBezTo>
                  <a:cubicBezTo>
                    <a:pt x="509" y="882"/>
                    <a:pt x="520" y="856"/>
                    <a:pt x="539" y="819"/>
                  </a:cubicBezTo>
                  <a:cubicBezTo>
                    <a:pt x="559" y="780"/>
                    <a:pt x="585" y="742"/>
                    <a:pt x="615" y="699"/>
                  </a:cubicBezTo>
                  <a:cubicBezTo>
                    <a:pt x="699" y="573"/>
                    <a:pt x="785" y="494"/>
                    <a:pt x="873" y="453"/>
                  </a:cubicBezTo>
                  <a:cubicBezTo>
                    <a:pt x="906" y="440"/>
                    <a:pt x="936" y="431"/>
                    <a:pt x="960" y="431"/>
                  </a:cubicBezTo>
                  <a:cubicBezTo>
                    <a:pt x="1003" y="431"/>
                    <a:pt x="1037" y="455"/>
                    <a:pt x="1059" y="498"/>
                  </a:cubicBezTo>
                  <a:cubicBezTo>
                    <a:pt x="1076" y="543"/>
                    <a:pt x="1089" y="627"/>
                    <a:pt x="1102" y="748"/>
                  </a:cubicBezTo>
                  <a:cubicBezTo>
                    <a:pt x="1115" y="873"/>
                    <a:pt x="1123" y="1002"/>
                    <a:pt x="1126" y="1142"/>
                  </a:cubicBezTo>
                  <a:lnTo>
                    <a:pt x="1126" y="1222"/>
                  </a:lnTo>
                  <a:cubicBezTo>
                    <a:pt x="1126" y="1328"/>
                    <a:pt x="1121" y="1421"/>
                    <a:pt x="1113" y="1496"/>
                  </a:cubicBezTo>
                  <a:cubicBezTo>
                    <a:pt x="1078" y="1798"/>
                    <a:pt x="996" y="2164"/>
                    <a:pt x="873" y="2595"/>
                  </a:cubicBezTo>
                  <a:cubicBezTo>
                    <a:pt x="748" y="3026"/>
                    <a:pt x="606" y="3440"/>
                    <a:pt x="442" y="3839"/>
                  </a:cubicBezTo>
                  <a:cubicBezTo>
                    <a:pt x="399" y="3944"/>
                    <a:pt x="354" y="4054"/>
                    <a:pt x="311" y="4164"/>
                  </a:cubicBezTo>
                  <a:cubicBezTo>
                    <a:pt x="264" y="4278"/>
                    <a:pt x="229" y="4365"/>
                    <a:pt x="205" y="4431"/>
                  </a:cubicBezTo>
                  <a:cubicBezTo>
                    <a:pt x="182" y="4494"/>
                    <a:pt x="156" y="4556"/>
                    <a:pt x="128" y="4621"/>
                  </a:cubicBezTo>
                  <a:cubicBezTo>
                    <a:pt x="98" y="4688"/>
                    <a:pt x="74" y="4735"/>
                    <a:pt x="54" y="4774"/>
                  </a:cubicBezTo>
                  <a:cubicBezTo>
                    <a:pt x="20" y="4837"/>
                    <a:pt x="1" y="4890"/>
                    <a:pt x="1" y="4934"/>
                  </a:cubicBezTo>
                  <a:lnTo>
                    <a:pt x="1" y="4970"/>
                  </a:lnTo>
                  <a:cubicBezTo>
                    <a:pt x="1" y="4994"/>
                    <a:pt x="22" y="5031"/>
                    <a:pt x="67" y="5076"/>
                  </a:cubicBezTo>
                  <a:cubicBezTo>
                    <a:pt x="78" y="5089"/>
                    <a:pt x="91" y="5100"/>
                    <a:pt x="108" y="5108"/>
                  </a:cubicBezTo>
                  <a:cubicBezTo>
                    <a:pt x="123" y="5115"/>
                    <a:pt x="154" y="5123"/>
                    <a:pt x="195" y="5128"/>
                  </a:cubicBezTo>
                  <a:cubicBezTo>
                    <a:pt x="238" y="5130"/>
                    <a:pt x="302" y="5134"/>
                    <a:pt x="391" y="5138"/>
                  </a:cubicBezTo>
                  <a:cubicBezTo>
                    <a:pt x="479" y="5141"/>
                    <a:pt x="602" y="5143"/>
                    <a:pt x="757" y="5145"/>
                  </a:cubicBezTo>
                  <a:cubicBezTo>
                    <a:pt x="848" y="5148"/>
                    <a:pt x="929" y="5150"/>
                    <a:pt x="1002" y="5150"/>
                  </a:cubicBezTo>
                  <a:cubicBezTo>
                    <a:pt x="1084" y="5150"/>
                    <a:pt x="1155" y="5147"/>
                    <a:pt x="1216" y="5141"/>
                  </a:cubicBezTo>
                  <a:lnTo>
                    <a:pt x="1315" y="5141"/>
                  </a:lnTo>
                  <a:cubicBezTo>
                    <a:pt x="1371" y="5141"/>
                    <a:pt x="1423" y="5138"/>
                    <a:pt x="1468" y="5134"/>
                  </a:cubicBezTo>
                  <a:cubicBezTo>
                    <a:pt x="1514" y="5130"/>
                    <a:pt x="1546" y="5123"/>
                    <a:pt x="1572" y="5112"/>
                  </a:cubicBezTo>
                  <a:cubicBezTo>
                    <a:pt x="1593" y="5106"/>
                    <a:pt x="1615" y="5089"/>
                    <a:pt x="1630" y="5069"/>
                  </a:cubicBezTo>
                  <a:cubicBezTo>
                    <a:pt x="1671" y="5024"/>
                    <a:pt x="1690" y="4979"/>
                    <a:pt x="1690" y="4938"/>
                  </a:cubicBezTo>
                  <a:cubicBezTo>
                    <a:pt x="1690" y="4908"/>
                    <a:pt x="1673" y="4869"/>
                    <a:pt x="1643" y="4817"/>
                  </a:cubicBezTo>
                  <a:cubicBezTo>
                    <a:pt x="1615" y="4763"/>
                    <a:pt x="1533" y="4727"/>
                    <a:pt x="1406" y="4709"/>
                  </a:cubicBezTo>
                  <a:cubicBezTo>
                    <a:pt x="1367" y="4703"/>
                    <a:pt x="1305" y="4701"/>
                    <a:pt x="1218" y="4701"/>
                  </a:cubicBezTo>
                  <a:cubicBezTo>
                    <a:pt x="1132" y="4701"/>
                    <a:pt x="1039" y="4703"/>
                    <a:pt x="947" y="4709"/>
                  </a:cubicBezTo>
                  <a:cubicBezTo>
                    <a:pt x="863" y="4714"/>
                    <a:pt x="798" y="4718"/>
                    <a:pt x="746" y="4718"/>
                  </a:cubicBezTo>
                  <a:cubicBezTo>
                    <a:pt x="662" y="4718"/>
                    <a:pt x="623" y="4712"/>
                    <a:pt x="623" y="4699"/>
                  </a:cubicBezTo>
                  <a:cubicBezTo>
                    <a:pt x="623" y="4690"/>
                    <a:pt x="645" y="4632"/>
                    <a:pt x="688" y="4524"/>
                  </a:cubicBezTo>
                  <a:cubicBezTo>
                    <a:pt x="731" y="4416"/>
                    <a:pt x="781" y="4283"/>
                    <a:pt x="843" y="4132"/>
                  </a:cubicBezTo>
                  <a:cubicBezTo>
                    <a:pt x="1126" y="3440"/>
                    <a:pt x="1341" y="2783"/>
                    <a:pt x="1490" y="2155"/>
                  </a:cubicBezTo>
                  <a:cubicBezTo>
                    <a:pt x="1533" y="1972"/>
                    <a:pt x="1563" y="1824"/>
                    <a:pt x="1576" y="1711"/>
                  </a:cubicBezTo>
                  <a:cubicBezTo>
                    <a:pt x="1589" y="1599"/>
                    <a:pt x="1598" y="1449"/>
                    <a:pt x="1600" y="1263"/>
                  </a:cubicBezTo>
                  <a:cubicBezTo>
                    <a:pt x="1604" y="1183"/>
                    <a:pt x="1606" y="1104"/>
                    <a:pt x="1606" y="1035"/>
                  </a:cubicBezTo>
                  <a:cubicBezTo>
                    <a:pt x="1606" y="800"/>
                    <a:pt x="1587" y="606"/>
                    <a:pt x="1555" y="455"/>
                  </a:cubicBezTo>
                  <a:cubicBezTo>
                    <a:pt x="1522" y="304"/>
                    <a:pt x="1455" y="192"/>
                    <a:pt x="1356" y="119"/>
                  </a:cubicBezTo>
                  <a:cubicBezTo>
                    <a:pt x="1242" y="41"/>
                    <a:pt x="111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906475" y="2410275"/>
              <a:ext cx="41250" cy="96200"/>
            </a:xfrm>
            <a:custGeom>
              <a:avLst/>
              <a:gdLst/>
              <a:ahLst/>
              <a:cxnLst/>
              <a:rect l="l" t="t" r="r" b="b"/>
              <a:pathLst>
                <a:path w="1650" h="3848" extrusionOk="0">
                  <a:moveTo>
                    <a:pt x="544" y="518"/>
                  </a:moveTo>
                  <a:lnTo>
                    <a:pt x="650" y="606"/>
                  </a:lnTo>
                  <a:cubicBezTo>
                    <a:pt x="725" y="679"/>
                    <a:pt x="809" y="807"/>
                    <a:pt x="906" y="992"/>
                  </a:cubicBezTo>
                  <a:cubicBezTo>
                    <a:pt x="1001" y="1177"/>
                    <a:pt x="1068" y="1339"/>
                    <a:pt x="1102" y="1483"/>
                  </a:cubicBezTo>
                  <a:cubicBezTo>
                    <a:pt x="1132" y="1617"/>
                    <a:pt x="1148" y="1781"/>
                    <a:pt x="1148" y="1981"/>
                  </a:cubicBezTo>
                  <a:cubicBezTo>
                    <a:pt x="1148" y="2184"/>
                    <a:pt x="1132" y="2350"/>
                    <a:pt x="1102" y="2486"/>
                  </a:cubicBezTo>
                  <a:cubicBezTo>
                    <a:pt x="1079" y="2587"/>
                    <a:pt x="1038" y="2708"/>
                    <a:pt x="979" y="2843"/>
                  </a:cubicBezTo>
                  <a:cubicBezTo>
                    <a:pt x="921" y="2979"/>
                    <a:pt x="872" y="3080"/>
                    <a:pt x="829" y="3147"/>
                  </a:cubicBezTo>
                  <a:cubicBezTo>
                    <a:pt x="813" y="3162"/>
                    <a:pt x="792" y="3184"/>
                    <a:pt x="764" y="3210"/>
                  </a:cubicBezTo>
                  <a:cubicBezTo>
                    <a:pt x="734" y="3233"/>
                    <a:pt x="701" y="3257"/>
                    <a:pt x="669" y="3277"/>
                  </a:cubicBezTo>
                  <a:cubicBezTo>
                    <a:pt x="637" y="3296"/>
                    <a:pt x="609" y="3313"/>
                    <a:pt x="583" y="3328"/>
                  </a:cubicBezTo>
                  <a:cubicBezTo>
                    <a:pt x="555" y="3341"/>
                    <a:pt x="542" y="3350"/>
                    <a:pt x="540" y="3350"/>
                  </a:cubicBezTo>
                  <a:cubicBezTo>
                    <a:pt x="527" y="3350"/>
                    <a:pt x="516" y="3229"/>
                    <a:pt x="507" y="2988"/>
                  </a:cubicBezTo>
                  <a:cubicBezTo>
                    <a:pt x="499" y="2748"/>
                    <a:pt x="494" y="2520"/>
                    <a:pt x="494" y="2305"/>
                  </a:cubicBezTo>
                  <a:lnTo>
                    <a:pt x="494" y="1822"/>
                  </a:lnTo>
                  <a:cubicBezTo>
                    <a:pt x="494" y="1615"/>
                    <a:pt x="497" y="1414"/>
                    <a:pt x="499" y="1227"/>
                  </a:cubicBezTo>
                  <a:cubicBezTo>
                    <a:pt x="505" y="940"/>
                    <a:pt x="516" y="744"/>
                    <a:pt x="529" y="630"/>
                  </a:cubicBezTo>
                  <a:lnTo>
                    <a:pt x="544" y="518"/>
                  </a:lnTo>
                  <a:close/>
                  <a:moveTo>
                    <a:pt x="419" y="1"/>
                  </a:moveTo>
                  <a:cubicBezTo>
                    <a:pt x="214" y="1"/>
                    <a:pt x="91" y="106"/>
                    <a:pt x="55" y="311"/>
                  </a:cubicBezTo>
                  <a:cubicBezTo>
                    <a:pt x="35" y="488"/>
                    <a:pt x="22" y="766"/>
                    <a:pt x="14" y="1141"/>
                  </a:cubicBezTo>
                  <a:cubicBezTo>
                    <a:pt x="5" y="1514"/>
                    <a:pt x="1" y="1835"/>
                    <a:pt x="1" y="2102"/>
                  </a:cubicBezTo>
                  <a:cubicBezTo>
                    <a:pt x="1" y="2300"/>
                    <a:pt x="3" y="2498"/>
                    <a:pt x="5" y="2695"/>
                  </a:cubicBezTo>
                  <a:cubicBezTo>
                    <a:pt x="10" y="2945"/>
                    <a:pt x="14" y="3141"/>
                    <a:pt x="20" y="3287"/>
                  </a:cubicBezTo>
                  <a:cubicBezTo>
                    <a:pt x="27" y="3430"/>
                    <a:pt x="33" y="3537"/>
                    <a:pt x="44" y="3608"/>
                  </a:cubicBezTo>
                  <a:cubicBezTo>
                    <a:pt x="55" y="3677"/>
                    <a:pt x="68" y="3729"/>
                    <a:pt x="89" y="3755"/>
                  </a:cubicBezTo>
                  <a:cubicBezTo>
                    <a:pt x="111" y="3785"/>
                    <a:pt x="141" y="3807"/>
                    <a:pt x="175" y="3822"/>
                  </a:cubicBezTo>
                  <a:cubicBezTo>
                    <a:pt x="219" y="3839"/>
                    <a:pt x="264" y="3848"/>
                    <a:pt x="318" y="3848"/>
                  </a:cubicBezTo>
                  <a:cubicBezTo>
                    <a:pt x="380" y="3848"/>
                    <a:pt x="454" y="3837"/>
                    <a:pt x="533" y="3815"/>
                  </a:cubicBezTo>
                  <a:cubicBezTo>
                    <a:pt x="691" y="3774"/>
                    <a:pt x="841" y="3701"/>
                    <a:pt x="992" y="3602"/>
                  </a:cubicBezTo>
                  <a:cubicBezTo>
                    <a:pt x="1083" y="3546"/>
                    <a:pt x="1154" y="3486"/>
                    <a:pt x="1199" y="3432"/>
                  </a:cubicBezTo>
                  <a:cubicBezTo>
                    <a:pt x="1245" y="3376"/>
                    <a:pt x="1298" y="3287"/>
                    <a:pt x="1361" y="3167"/>
                  </a:cubicBezTo>
                  <a:cubicBezTo>
                    <a:pt x="1434" y="3031"/>
                    <a:pt x="1490" y="2899"/>
                    <a:pt x="1529" y="2770"/>
                  </a:cubicBezTo>
                  <a:cubicBezTo>
                    <a:pt x="1568" y="2641"/>
                    <a:pt x="1600" y="2483"/>
                    <a:pt x="1626" y="2305"/>
                  </a:cubicBezTo>
                  <a:cubicBezTo>
                    <a:pt x="1641" y="2186"/>
                    <a:pt x="1650" y="2070"/>
                    <a:pt x="1650" y="1953"/>
                  </a:cubicBezTo>
                  <a:cubicBezTo>
                    <a:pt x="1650" y="1546"/>
                    <a:pt x="1540" y="1151"/>
                    <a:pt x="1324" y="763"/>
                  </a:cubicBezTo>
                  <a:cubicBezTo>
                    <a:pt x="1273" y="664"/>
                    <a:pt x="1229" y="589"/>
                    <a:pt x="1188" y="531"/>
                  </a:cubicBezTo>
                  <a:cubicBezTo>
                    <a:pt x="1154" y="477"/>
                    <a:pt x="1115" y="429"/>
                    <a:pt x="1076" y="388"/>
                  </a:cubicBezTo>
                  <a:cubicBezTo>
                    <a:pt x="1035" y="345"/>
                    <a:pt x="982" y="296"/>
                    <a:pt x="910" y="238"/>
                  </a:cubicBezTo>
                  <a:cubicBezTo>
                    <a:pt x="829" y="164"/>
                    <a:pt x="760" y="110"/>
                    <a:pt x="706" y="78"/>
                  </a:cubicBezTo>
                  <a:cubicBezTo>
                    <a:pt x="652" y="46"/>
                    <a:pt x="604" y="24"/>
                    <a:pt x="563" y="13"/>
                  </a:cubicBezTo>
                  <a:cubicBezTo>
                    <a:pt x="512" y="5"/>
                    <a:pt x="462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816600" y="2061925"/>
              <a:ext cx="29075" cy="100575"/>
            </a:xfrm>
            <a:custGeom>
              <a:avLst/>
              <a:gdLst/>
              <a:ahLst/>
              <a:cxnLst/>
              <a:rect l="l" t="t" r="r" b="b"/>
              <a:pathLst>
                <a:path w="1163" h="4023" extrusionOk="0">
                  <a:moveTo>
                    <a:pt x="669" y="1"/>
                  </a:moveTo>
                  <a:cubicBezTo>
                    <a:pt x="648" y="1"/>
                    <a:pt x="602" y="5"/>
                    <a:pt x="529" y="14"/>
                  </a:cubicBezTo>
                  <a:cubicBezTo>
                    <a:pt x="458" y="22"/>
                    <a:pt x="372" y="76"/>
                    <a:pt x="270" y="173"/>
                  </a:cubicBezTo>
                  <a:cubicBezTo>
                    <a:pt x="225" y="218"/>
                    <a:pt x="178" y="292"/>
                    <a:pt x="124" y="387"/>
                  </a:cubicBezTo>
                  <a:cubicBezTo>
                    <a:pt x="70" y="484"/>
                    <a:pt x="38" y="555"/>
                    <a:pt x="23" y="609"/>
                  </a:cubicBezTo>
                  <a:cubicBezTo>
                    <a:pt x="20" y="624"/>
                    <a:pt x="20" y="637"/>
                    <a:pt x="20" y="649"/>
                  </a:cubicBezTo>
                  <a:cubicBezTo>
                    <a:pt x="20" y="695"/>
                    <a:pt x="33" y="736"/>
                    <a:pt x="63" y="774"/>
                  </a:cubicBezTo>
                  <a:cubicBezTo>
                    <a:pt x="94" y="809"/>
                    <a:pt x="130" y="831"/>
                    <a:pt x="182" y="833"/>
                  </a:cubicBezTo>
                  <a:lnTo>
                    <a:pt x="193" y="833"/>
                  </a:lnTo>
                  <a:cubicBezTo>
                    <a:pt x="238" y="833"/>
                    <a:pt x="279" y="813"/>
                    <a:pt x="318" y="770"/>
                  </a:cubicBezTo>
                  <a:cubicBezTo>
                    <a:pt x="329" y="757"/>
                    <a:pt x="335" y="744"/>
                    <a:pt x="344" y="727"/>
                  </a:cubicBezTo>
                  <a:cubicBezTo>
                    <a:pt x="352" y="712"/>
                    <a:pt x="354" y="701"/>
                    <a:pt x="354" y="693"/>
                  </a:cubicBezTo>
                  <a:cubicBezTo>
                    <a:pt x="354" y="684"/>
                    <a:pt x="361" y="667"/>
                    <a:pt x="374" y="637"/>
                  </a:cubicBezTo>
                  <a:cubicBezTo>
                    <a:pt x="387" y="609"/>
                    <a:pt x="404" y="576"/>
                    <a:pt x="426" y="542"/>
                  </a:cubicBezTo>
                  <a:cubicBezTo>
                    <a:pt x="482" y="445"/>
                    <a:pt x="540" y="380"/>
                    <a:pt x="602" y="350"/>
                  </a:cubicBezTo>
                  <a:cubicBezTo>
                    <a:pt x="624" y="339"/>
                    <a:pt x="645" y="335"/>
                    <a:pt x="663" y="335"/>
                  </a:cubicBezTo>
                  <a:cubicBezTo>
                    <a:pt x="695" y="335"/>
                    <a:pt x="716" y="350"/>
                    <a:pt x="732" y="387"/>
                  </a:cubicBezTo>
                  <a:cubicBezTo>
                    <a:pt x="742" y="421"/>
                    <a:pt x="753" y="486"/>
                    <a:pt x="762" y="583"/>
                  </a:cubicBezTo>
                  <a:cubicBezTo>
                    <a:pt x="770" y="677"/>
                    <a:pt x="775" y="779"/>
                    <a:pt x="777" y="889"/>
                  </a:cubicBezTo>
                  <a:lnTo>
                    <a:pt x="777" y="951"/>
                  </a:lnTo>
                  <a:cubicBezTo>
                    <a:pt x="777" y="1035"/>
                    <a:pt x="775" y="1104"/>
                    <a:pt x="770" y="1165"/>
                  </a:cubicBezTo>
                  <a:cubicBezTo>
                    <a:pt x="745" y="1399"/>
                    <a:pt x="691" y="1686"/>
                    <a:pt x="604" y="2025"/>
                  </a:cubicBezTo>
                  <a:cubicBezTo>
                    <a:pt x="523" y="2363"/>
                    <a:pt x="421" y="2686"/>
                    <a:pt x="309" y="2999"/>
                  </a:cubicBezTo>
                  <a:cubicBezTo>
                    <a:pt x="279" y="3081"/>
                    <a:pt x="247" y="3167"/>
                    <a:pt x="216" y="3253"/>
                  </a:cubicBezTo>
                  <a:cubicBezTo>
                    <a:pt x="184" y="3339"/>
                    <a:pt x="160" y="3408"/>
                    <a:pt x="145" y="3460"/>
                  </a:cubicBezTo>
                  <a:cubicBezTo>
                    <a:pt x="128" y="3510"/>
                    <a:pt x="109" y="3557"/>
                    <a:pt x="91" y="3609"/>
                  </a:cubicBezTo>
                  <a:cubicBezTo>
                    <a:pt x="70" y="3660"/>
                    <a:pt x="53" y="3697"/>
                    <a:pt x="40" y="3727"/>
                  </a:cubicBezTo>
                  <a:cubicBezTo>
                    <a:pt x="16" y="3775"/>
                    <a:pt x="1" y="3816"/>
                    <a:pt x="1" y="3850"/>
                  </a:cubicBezTo>
                  <a:lnTo>
                    <a:pt x="1" y="3880"/>
                  </a:lnTo>
                  <a:cubicBezTo>
                    <a:pt x="1" y="3895"/>
                    <a:pt x="18" y="3923"/>
                    <a:pt x="48" y="3962"/>
                  </a:cubicBezTo>
                  <a:cubicBezTo>
                    <a:pt x="55" y="3969"/>
                    <a:pt x="66" y="3979"/>
                    <a:pt x="76" y="3986"/>
                  </a:cubicBezTo>
                  <a:cubicBezTo>
                    <a:pt x="87" y="3990"/>
                    <a:pt x="107" y="3997"/>
                    <a:pt x="137" y="3999"/>
                  </a:cubicBezTo>
                  <a:cubicBezTo>
                    <a:pt x="165" y="4001"/>
                    <a:pt x="208" y="4005"/>
                    <a:pt x="270" y="4007"/>
                  </a:cubicBezTo>
                  <a:cubicBezTo>
                    <a:pt x="333" y="4010"/>
                    <a:pt x="417" y="4012"/>
                    <a:pt x="525" y="4016"/>
                  </a:cubicBezTo>
                  <a:cubicBezTo>
                    <a:pt x="656" y="4018"/>
                    <a:pt x="757" y="4020"/>
                    <a:pt x="837" y="4022"/>
                  </a:cubicBezTo>
                  <a:lnTo>
                    <a:pt x="906" y="4022"/>
                  </a:lnTo>
                  <a:cubicBezTo>
                    <a:pt x="945" y="4022"/>
                    <a:pt x="982" y="4020"/>
                    <a:pt x="1012" y="4018"/>
                  </a:cubicBezTo>
                  <a:cubicBezTo>
                    <a:pt x="1042" y="4014"/>
                    <a:pt x="1066" y="4010"/>
                    <a:pt x="1083" y="4001"/>
                  </a:cubicBezTo>
                  <a:cubicBezTo>
                    <a:pt x="1098" y="3992"/>
                    <a:pt x="1111" y="3982"/>
                    <a:pt x="1122" y="3966"/>
                  </a:cubicBezTo>
                  <a:cubicBezTo>
                    <a:pt x="1150" y="3932"/>
                    <a:pt x="1163" y="3895"/>
                    <a:pt x="1163" y="3863"/>
                  </a:cubicBezTo>
                  <a:cubicBezTo>
                    <a:pt x="1163" y="3841"/>
                    <a:pt x="1152" y="3809"/>
                    <a:pt x="1130" y="3770"/>
                  </a:cubicBezTo>
                  <a:cubicBezTo>
                    <a:pt x="1109" y="3729"/>
                    <a:pt x="1055" y="3701"/>
                    <a:pt x="967" y="3686"/>
                  </a:cubicBezTo>
                  <a:cubicBezTo>
                    <a:pt x="938" y="3684"/>
                    <a:pt x="895" y="3680"/>
                    <a:pt x="837" y="3680"/>
                  </a:cubicBezTo>
                  <a:cubicBezTo>
                    <a:pt x="777" y="3680"/>
                    <a:pt x="716" y="3684"/>
                    <a:pt x="652" y="3686"/>
                  </a:cubicBezTo>
                  <a:cubicBezTo>
                    <a:pt x="594" y="3688"/>
                    <a:pt x="548" y="3691"/>
                    <a:pt x="514" y="3691"/>
                  </a:cubicBezTo>
                  <a:cubicBezTo>
                    <a:pt x="458" y="3691"/>
                    <a:pt x="428" y="3688"/>
                    <a:pt x="428" y="3678"/>
                  </a:cubicBezTo>
                  <a:cubicBezTo>
                    <a:pt x="428" y="3673"/>
                    <a:pt x="443" y="3626"/>
                    <a:pt x="473" y="3540"/>
                  </a:cubicBezTo>
                  <a:cubicBezTo>
                    <a:pt x="503" y="3453"/>
                    <a:pt x="538" y="3352"/>
                    <a:pt x="581" y="3234"/>
                  </a:cubicBezTo>
                  <a:cubicBezTo>
                    <a:pt x="775" y="2693"/>
                    <a:pt x="923" y="2178"/>
                    <a:pt x="1025" y="1686"/>
                  </a:cubicBezTo>
                  <a:cubicBezTo>
                    <a:pt x="1055" y="1544"/>
                    <a:pt x="1074" y="1428"/>
                    <a:pt x="1085" y="1339"/>
                  </a:cubicBezTo>
                  <a:cubicBezTo>
                    <a:pt x="1094" y="1251"/>
                    <a:pt x="1098" y="1134"/>
                    <a:pt x="1100" y="990"/>
                  </a:cubicBezTo>
                  <a:cubicBezTo>
                    <a:pt x="1104" y="927"/>
                    <a:pt x="1104" y="867"/>
                    <a:pt x="1104" y="811"/>
                  </a:cubicBezTo>
                  <a:cubicBezTo>
                    <a:pt x="1104" y="626"/>
                    <a:pt x="1094" y="475"/>
                    <a:pt x="1068" y="356"/>
                  </a:cubicBezTo>
                  <a:cubicBezTo>
                    <a:pt x="1046" y="238"/>
                    <a:pt x="1001" y="149"/>
                    <a:pt x="932" y="91"/>
                  </a:cubicBezTo>
                  <a:cubicBezTo>
                    <a:pt x="857" y="31"/>
                    <a:pt x="76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816075" y="2211350"/>
              <a:ext cx="31550" cy="107025"/>
            </a:xfrm>
            <a:custGeom>
              <a:avLst/>
              <a:gdLst/>
              <a:ahLst/>
              <a:cxnLst/>
              <a:rect l="l" t="t" r="r" b="b"/>
              <a:pathLst>
                <a:path w="1262" h="4281" extrusionOk="0">
                  <a:moveTo>
                    <a:pt x="186" y="0"/>
                  </a:moveTo>
                  <a:lnTo>
                    <a:pt x="93" y="86"/>
                  </a:lnTo>
                  <a:lnTo>
                    <a:pt x="0" y="166"/>
                  </a:lnTo>
                  <a:lnTo>
                    <a:pt x="9" y="2125"/>
                  </a:lnTo>
                  <a:cubicBezTo>
                    <a:pt x="9" y="2464"/>
                    <a:pt x="11" y="2753"/>
                    <a:pt x="13" y="2987"/>
                  </a:cubicBezTo>
                  <a:cubicBezTo>
                    <a:pt x="18" y="3225"/>
                    <a:pt x="20" y="3419"/>
                    <a:pt x="22" y="3572"/>
                  </a:cubicBezTo>
                  <a:cubicBezTo>
                    <a:pt x="24" y="3725"/>
                    <a:pt x="28" y="3847"/>
                    <a:pt x="33" y="3938"/>
                  </a:cubicBezTo>
                  <a:cubicBezTo>
                    <a:pt x="37" y="4031"/>
                    <a:pt x="44" y="4097"/>
                    <a:pt x="52" y="4138"/>
                  </a:cubicBezTo>
                  <a:cubicBezTo>
                    <a:pt x="61" y="4177"/>
                    <a:pt x="72" y="4207"/>
                    <a:pt x="84" y="4225"/>
                  </a:cubicBezTo>
                  <a:cubicBezTo>
                    <a:pt x="95" y="4240"/>
                    <a:pt x="115" y="4250"/>
                    <a:pt x="132" y="4257"/>
                  </a:cubicBezTo>
                  <a:cubicBezTo>
                    <a:pt x="173" y="4270"/>
                    <a:pt x="214" y="4276"/>
                    <a:pt x="259" y="4281"/>
                  </a:cubicBezTo>
                  <a:cubicBezTo>
                    <a:pt x="300" y="4281"/>
                    <a:pt x="350" y="4268"/>
                    <a:pt x="406" y="4242"/>
                  </a:cubicBezTo>
                  <a:cubicBezTo>
                    <a:pt x="462" y="4218"/>
                    <a:pt x="500" y="4166"/>
                    <a:pt x="524" y="4089"/>
                  </a:cubicBezTo>
                  <a:cubicBezTo>
                    <a:pt x="528" y="4063"/>
                    <a:pt x="533" y="3972"/>
                    <a:pt x="533" y="3822"/>
                  </a:cubicBezTo>
                  <a:cubicBezTo>
                    <a:pt x="533" y="3675"/>
                    <a:pt x="528" y="3496"/>
                    <a:pt x="526" y="3289"/>
                  </a:cubicBezTo>
                  <a:cubicBezTo>
                    <a:pt x="524" y="3087"/>
                    <a:pt x="522" y="2912"/>
                    <a:pt x="522" y="2770"/>
                  </a:cubicBezTo>
                  <a:lnTo>
                    <a:pt x="522" y="2647"/>
                  </a:lnTo>
                  <a:cubicBezTo>
                    <a:pt x="522" y="2580"/>
                    <a:pt x="524" y="2539"/>
                    <a:pt x="526" y="2533"/>
                  </a:cubicBezTo>
                  <a:cubicBezTo>
                    <a:pt x="528" y="2518"/>
                    <a:pt x="544" y="2511"/>
                    <a:pt x="567" y="2505"/>
                  </a:cubicBezTo>
                  <a:cubicBezTo>
                    <a:pt x="591" y="2500"/>
                    <a:pt x="621" y="2496"/>
                    <a:pt x="656" y="2496"/>
                  </a:cubicBezTo>
                  <a:cubicBezTo>
                    <a:pt x="852" y="2494"/>
                    <a:pt x="977" y="2447"/>
                    <a:pt x="1024" y="2354"/>
                  </a:cubicBezTo>
                  <a:cubicBezTo>
                    <a:pt x="1054" y="2302"/>
                    <a:pt x="1067" y="2255"/>
                    <a:pt x="1067" y="2212"/>
                  </a:cubicBezTo>
                  <a:cubicBezTo>
                    <a:pt x="1067" y="2149"/>
                    <a:pt x="1041" y="2091"/>
                    <a:pt x="988" y="2039"/>
                  </a:cubicBezTo>
                  <a:cubicBezTo>
                    <a:pt x="959" y="2011"/>
                    <a:pt x="938" y="1994"/>
                    <a:pt x="921" y="1983"/>
                  </a:cubicBezTo>
                  <a:cubicBezTo>
                    <a:pt x="901" y="1972"/>
                    <a:pt x="878" y="1966"/>
                    <a:pt x="845" y="1966"/>
                  </a:cubicBezTo>
                  <a:cubicBezTo>
                    <a:pt x="813" y="1966"/>
                    <a:pt x="763" y="1968"/>
                    <a:pt x="701" y="1975"/>
                  </a:cubicBezTo>
                  <a:lnTo>
                    <a:pt x="503" y="1990"/>
                  </a:lnTo>
                  <a:lnTo>
                    <a:pt x="503" y="479"/>
                  </a:lnTo>
                  <a:lnTo>
                    <a:pt x="763" y="496"/>
                  </a:lnTo>
                  <a:cubicBezTo>
                    <a:pt x="824" y="500"/>
                    <a:pt x="878" y="502"/>
                    <a:pt x="923" y="502"/>
                  </a:cubicBezTo>
                  <a:cubicBezTo>
                    <a:pt x="1024" y="502"/>
                    <a:pt x="1104" y="492"/>
                    <a:pt x="1153" y="466"/>
                  </a:cubicBezTo>
                  <a:cubicBezTo>
                    <a:pt x="1227" y="427"/>
                    <a:pt x="1261" y="360"/>
                    <a:pt x="1261" y="263"/>
                  </a:cubicBezTo>
                  <a:lnTo>
                    <a:pt x="1261" y="237"/>
                  </a:lnTo>
                  <a:cubicBezTo>
                    <a:pt x="1261" y="166"/>
                    <a:pt x="1238" y="112"/>
                    <a:pt x="1192" y="71"/>
                  </a:cubicBezTo>
                  <a:cubicBezTo>
                    <a:pt x="1175" y="56"/>
                    <a:pt x="1160" y="43"/>
                    <a:pt x="1143" y="33"/>
                  </a:cubicBezTo>
                  <a:cubicBezTo>
                    <a:pt x="1128" y="22"/>
                    <a:pt x="1100" y="15"/>
                    <a:pt x="1067" y="11"/>
                  </a:cubicBezTo>
                  <a:cubicBezTo>
                    <a:pt x="1035" y="7"/>
                    <a:pt x="988" y="5"/>
                    <a:pt x="923" y="2"/>
                  </a:cubicBezTo>
                  <a:cubicBezTo>
                    <a:pt x="858" y="0"/>
                    <a:pt x="77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953900" y="2149800"/>
              <a:ext cx="51525" cy="115375"/>
            </a:xfrm>
            <a:custGeom>
              <a:avLst/>
              <a:gdLst/>
              <a:ahLst/>
              <a:cxnLst/>
              <a:rect l="l" t="t" r="r" b="b"/>
              <a:pathLst>
                <a:path w="2061" h="4615" extrusionOk="0">
                  <a:moveTo>
                    <a:pt x="1802" y="1"/>
                  </a:moveTo>
                  <a:cubicBezTo>
                    <a:pt x="1783" y="1"/>
                    <a:pt x="1751" y="5"/>
                    <a:pt x="1705" y="10"/>
                  </a:cubicBezTo>
                  <a:cubicBezTo>
                    <a:pt x="1662" y="16"/>
                    <a:pt x="1621" y="33"/>
                    <a:pt x="1585" y="66"/>
                  </a:cubicBezTo>
                  <a:cubicBezTo>
                    <a:pt x="1563" y="83"/>
                    <a:pt x="1546" y="102"/>
                    <a:pt x="1535" y="124"/>
                  </a:cubicBezTo>
                  <a:cubicBezTo>
                    <a:pt x="1524" y="145"/>
                    <a:pt x="1514" y="180"/>
                    <a:pt x="1503" y="227"/>
                  </a:cubicBezTo>
                  <a:cubicBezTo>
                    <a:pt x="1492" y="277"/>
                    <a:pt x="1481" y="350"/>
                    <a:pt x="1468" y="447"/>
                  </a:cubicBezTo>
                  <a:cubicBezTo>
                    <a:pt x="1458" y="546"/>
                    <a:pt x="1438" y="680"/>
                    <a:pt x="1419" y="852"/>
                  </a:cubicBezTo>
                  <a:cubicBezTo>
                    <a:pt x="1376" y="1217"/>
                    <a:pt x="1328" y="1600"/>
                    <a:pt x="1272" y="2001"/>
                  </a:cubicBezTo>
                  <a:cubicBezTo>
                    <a:pt x="1214" y="2402"/>
                    <a:pt x="1164" y="2747"/>
                    <a:pt x="1115" y="3036"/>
                  </a:cubicBezTo>
                  <a:cubicBezTo>
                    <a:pt x="1067" y="3324"/>
                    <a:pt x="1039" y="3469"/>
                    <a:pt x="1029" y="3469"/>
                  </a:cubicBezTo>
                  <a:cubicBezTo>
                    <a:pt x="1024" y="3469"/>
                    <a:pt x="1016" y="3460"/>
                    <a:pt x="1007" y="3445"/>
                  </a:cubicBezTo>
                  <a:cubicBezTo>
                    <a:pt x="998" y="3428"/>
                    <a:pt x="994" y="3406"/>
                    <a:pt x="992" y="3380"/>
                  </a:cubicBezTo>
                  <a:cubicBezTo>
                    <a:pt x="986" y="3352"/>
                    <a:pt x="975" y="3296"/>
                    <a:pt x="960" y="3208"/>
                  </a:cubicBezTo>
                  <a:cubicBezTo>
                    <a:pt x="945" y="3122"/>
                    <a:pt x="927" y="3023"/>
                    <a:pt x="908" y="2917"/>
                  </a:cubicBezTo>
                  <a:cubicBezTo>
                    <a:pt x="889" y="2803"/>
                    <a:pt x="858" y="2615"/>
                    <a:pt x="822" y="2348"/>
                  </a:cubicBezTo>
                  <a:cubicBezTo>
                    <a:pt x="783" y="2081"/>
                    <a:pt x="746" y="1801"/>
                    <a:pt x="705" y="1505"/>
                  </a:cubicBezTo>
                  <a:cubicBezTo>
                    <a:pt x="669" y="1214"/>
                    <a:pt x="636" y="967"/>
                    <a:pt x="608" y="762"/>
                  </a:cubicBezTo>
                  <a:cubicBezTo>
                    <a:pt x="582" y="557"/>
                    <a:pt x="563" y="443"/>
                    <a:pt x="557" y="419"/>
                  </a:cubicBezTo>
                  <a:cubicBezTo>
                    <a:pt x="539" y="374"/>
                    <a:pt x="503" y="331"/>
                    <a:pt x="445" y="290"/>
                  </a:cubicBezTo>
                  <a:cubicBezTo>
                    <a:pt x="384" y="249"/>
                    <a:pt x="330" y="232"/>
                    <a:pt x="276" y="232"/>
                  </a:cubicBezTo>
                  <a:cubicBezTo>
                    <a:pt x="216" y="232"/>
                    <a:pt x="151" y="264"/>
                    <a:pt x="82" y="331"/>
                  </a:cubicBezTo>
                  <a:cubicBezTo>
                    <a:pt x="76" y="335"/>
                    <a:pt x="65" y="344"/>
                    <a:pt x="59" y="350"/>
                  </a:cubicBezTo>
                  <a:cubicBezTo>
                    <a:pt x="44" y="365"/>
                    <a:pt x="29" y="382"/>
                    <a:pt x="18" y="398"/>
                  </a:cubicBezTo>
                  <a:cubicBezTo>
                    <a:pt x="11" y="417"/>
                    <a:pt x="3" y="441"/>
                    <a:pt x="1" y="479"/>
                  </a:cubicBezTo>
                  <a:lnTo>
                    <a:pt x="1" y="518"/>
                  </a:lnTo>
                  <a:cubicBezTo>
                    <a:pt x="1" y="548"/>
                    <a:pt x="3" y="592"/>
                    <a:pt x="9" y="654"/>
                  </a:cubicBezTo>
                  <a:cubicBezTo>
                    <a:pt x="13" y="717"/>
                    <a:pt x="24" y="807"/>
                    <a:pt x="39" y="932"/>
                  </a:cubicBezTo>
                  <a:cubicBezTo>
                    <a:pt x="57" y="1057"/>
                    <a:pt x="76" y="1217"/>
                    <a:pt x="100" y="1408"/>
                  </a:cubicBezTo>
                  <a:cubicBezTo>
                    <a:pt x="110" y="1479"/>
                    <a:pt x="121" y="1559"/>
                    <a:pt x="134" y="1641"/>
                  </a:cubicBezTo>
                  <a:cubicBezTo>
                    <a:pt x="205" y="2180"/>
                    <a:pt x="261" y="2583"/>
                    <a:pt x="307" y="2848"/>
                  </a:cubicBezTo>
                  <a:cubicBezTo>
                    <a:pt x="352" y="3113"/>
                    <a:pt x="412" y="3406"/>
                    <a:pt x="485" y="3730"/>
                  </a:cubicBezTo>
                  <a:cubicBezTo>
                    <a:pt x="533" y="3952"/>
                    <a:pt x="576" y="4120"/>
                    <a:pt x="615" y="4238"/>
                  </a:cubicBezTo>
                  <a:cubicBezTo>
                    <a:pt x="651" y="4357"/>
                    <a:pt x="690" y="4443"/>
                    <a:pt x="731" y="4493"/>
                  </a:cubicBezTo>
                  <a:cubicBezTo>
                    <a:pt x="770" y="4544"/>
                    <a:pt x="820" y="4579"/>
                    <a:pt x="876" y="4598"/>
                  </a:cubicBezTo>
                  <a:cubicBezTo>
                    <a:pt x="910" y="4608"/>
                    <a:pt x="944" y="4615"/>
                    <a:pt x="969" y="4615"/>
                  </a:cubicBezTo>
                  <a:cubicBezTo>
                    <a:pt x="976" y="4615"/>
                    <a:pt x="982" y="4614"/>
                    <a:pt x="988" y="4613"/>
                  </a:cubicBezTo>
                  <a:cubicBezTo>
                    <a:pt x="1072" y="4613"/>
                    <a:pt x="1160" y="4579"/>
                    <a:pt x="1257" y="4505"/>
                  </a:cubicBezTo>
                  <a:cubicBezTo>
                    <a:pt x="1354" y="4434"/>
                    <a:pt x="1436" y="4309"/>
                    <a:pt x="1498" y="4128"/>
                  </a:cubicBezTo>
                  <a:cubicBezTo>
                    <a:pt x="1533" y="4008"/>
                    <a:pt x="1587" y="3736"/>
                    <a:pt x="1656" y="3318"/>
                  </a:cubicBezTo>
                  <a:cubicBezTo>
                    <a:pt x="1727" y="2900"/>
                    <a:pt x="1800" y="2426"/>
                    <a:pt x="1871" y="1898"/>
                  </a:cubicBezTo>
                  <a:cubicBezTo>
                    <a:pt x="1945" y="1370"/>
                    <a:pt x="2007" y="882"/>
                    <a:pt x="2055" y="438"/>
                  </a:cubicBezTo>
                  <a:cubicBezTo>
                    <a:pt x="2059" y="400"/>
                    <a:pt x="2061" y="367"/>
                    <a:pt x="2061" y="339"/>
                  </a:cubicBezTo>
                  <a:cubicBezTo>
                    <a:pt x="2061" y="169"/>
                    <a:pt x="2016" y="63"/>
                    <a:pt x="1925" y="20"/>
                  </a:cubicBezTo>
                  <a:cubicBezTo>
                    <a:pt x="1886" y="7"/>
                    <a:pt x="1845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046800" y="2063225"/>
              <a:ext cx="29000" cy="100575"/>
            </a:xfrm>
            <a:custGeom>
              <a:avLst/>
              <a:gdLst/>
              <a:ahLst/>
              <a:cxnLst/>
              <a:rect l="l" t="t" r="r" b="b"/>
              <a:pathLst>
                <a:path w="1160" h="4023" extrusionOk="0">
                  <a:moveTo>
                    <a:pt x="668" y="0"/>
                  </a:moveTo>
                  <a:cubicBezTo>
                    <a:pt x="647" y="0"/>
                    <a:pt x="599" y="5"/>
                    <a:pt x="528" y="13"/>
                  </a:cubicBezTo>
                  <a:cubicBezTo>
                    <a:pt x="455" y="22"/>
                    <a:pt x="369" y="76"/>
                    <a:pt x="270" y="173"/>
                  </a:cubicBezTo>
                  <a:cubicBezTo>
                    <a:pt x="222" y="218"/>
                    <a:pt x="175" y="291"/>
                    <a:pt x="121" y="384"/>
                  </a:cubicBezTo>
                  <a:cubicBezTo>
                    <a:pt x="67" y="481"/>
                    <a:pt x="35" y="554"/>
                    <a:pt x="22" y="608"/>
                  </a:cubicBezTo>
                  <a:cubicBezTo>
                    <a:pt x="17" y="621"/>
                    <a:pt x="17" y="636"/>
                    <a:pt x="17" y="649"/>
                  </a:cubicBezTo>
                  <a:cubicBezTo>
                    <a:pt x="17" y="694"/>
                    <a:pt x="33" y="735"/>
                    <a:pt x="61" y="772"/>
                  </a:cubicBezTo>
                  <a:cubicBezTo>
                    <a:pt x="91" y="809"/>
                    <a:pt x="130" y="830"/>
                    <a:pt x="179" y="832"/>
                  </a:cubicBezTo>
                  <a:lnTo>
                    <a:pt x="190" y="832"/>
                  </a:lnTo>
                  <a:cubicBezTo>
                    <a:pt x="237" y="832"/>
                    <a:pt x="276" y="813"/>
                    <a:pt x="315" y="770"/>
                  </a:cubicBezTo>
                  <a:cubicBezTo>
                    <a:pt x="326" y="757"/>
                    <a:pt x="334" y="744"/>
                    <a:pt x="341" y="727"/>
                  </a:cubicBezTo>
                  <a:cubicBezTo>
                    <a:pt x="349" y="712"/>
                    <a:pt x="352" y="701"/>
                    <a:pt x="352" y="692"/>
                  </a:cubicBezTo>
                  <a:cubicBezTo>
                    <a:pt x="352" y="684"/>
                    <a:pt x="358" y="664"/>
                    <a:pt x="371" y="636"/>
                  </a:cubicBezTo>
                  <a:cubicBezTo>
                    <a:pt x="384" y="608"/>
                    <a:pt x="401" y="576"/>
                    <a:pt x="423" y="541"/>
                  </a:cubicBezTo>
                  <a:cubicBezTo>
                    <a:pt x="479" y="444"/>
                    <a:pt x="539" y="380"/>
                    <a:pt x="599" y="350"/>
                  </a:cubicBezTo>
                  <a:cubicBezTo>
                    <a:pt x="621" y="339"/>
                    <a:pt x="642" y="335"/>
                    <a:pt x="660" y="335"/>
                  </a:cubicBezTo>
                  <a:cubicBezTo>
                    <a:pt x="692" y="335"/>
                    <a:pt x="714" y="350"/>
                    <a:pt x="729" y="384"/>
                  </a:cubicBezTo>
                  <a:cubicBezTo>
                    <a:pt x="739" y="421"/>
                    <a:pt x="750" y="485"/>
                    <a:pt x="759" y="582"/>
                  </a:cubicBezTo>
                  <a:cubicBezTo>
                    <a:pt x="767" y="675"/>
                    <a:pt x="772" y="779"/>
                    <a:pt x="776" y="888"/>
                  </a:cubicBezTo>
                  <a:lnTo>
                    <a:pt x="776" y="951"/>
                  </a:lnTo>
                  <a:cubicBezTo>
                    <a:pt x="776" y="1035"/>
                    <a:pt x="772" y="1104"/>
                    <a:pt x="767" y="1164"/>
                  </a:cubicBezTo>
                  <a:cubicBezTo>
                    <a:pt x="744" y="1399"/>
                    <a:pt x="690" y="1686"/>
                    <a:pt x="604" y="2024"/>
                  </a:cubicBezTo>
                  <a:cubicBezTo>
                    <a:pt x="520" y="2363"/>
                    <a:pt x="420" y="2686"/>
                    <a:pt x="306" y="2998"/>
                  </a:cubicBezTo>
                  <a:cubicBezTo>
                    <a:pt x="276" y="3080"/>
                    <a:pt x="244" y="3167"/>
                    <a:pt x="216" y="3253"/>
                  </a:cubicBezTo>
                  <a:cubicBezTo>
                    <a:pt x="183" y="3339"/>
                    <a:pt x="158" y="3408"/>
                    <a:pt x="142" y="3460"/>
                  </a:cubicBezTo>
                  <a:cubicBezTo>
                    <a:pt x="125" y="3507"/>
                    <a:pt x="108" y="3557"/>
                    <a:pt x="89" y="3608"/>
                  </a:cubicBezTo>
                  <a:cubicBezTo>
                    <a:pt x="67" y="3658"/>
                    <a:pt x="50" y="3697"/>
                    <a:pt x="37" y="3727"/>
                  </a:cubicBezTo>
                  <a:cubicBezTo>
                    <a:pt x="13" y="3774"/>
                    <a:pt x="0" y="3815"/>
                    <a:pt x="0" y="3850"/>
                  </a:cubicBezTo>
                  <a:lnTo>
                    <a:pt x="0" y="3880"/>
                  </a:lnTo>
                  <a:cubicBezTo>
                    <a:pt x="0" y="3895"/>
                    <a:pt x="15" y="3923"/>
                    <a:pt x="45" y="3960"/>
                  </a:cubicBezTo>
                  <a:cubicBezTo>
                    <a:pt x="54" y="3968"/>
                    <a:pt x="65" y="3979"/>
                    <a:pt x="76" y="3986"/>
                  </a:cubicBezTo>
                  <a:cubicBezTo>
                    <a:pt x="84" y="3990"/>
                    <a:pt x="104" y="3996"/>
                    <a:pt x="134" y="3998"/>
                  </a:cubicBezTo>
                  <a:cubicBezTo>
                    <a:pt x="164" y="4001"/>
                    <a:pt x="207" y="4003"/>
                    <a:pt x="270" y="4007"/>
                  </a:cubicBezTo>
                  <a:cubicBezTo>
                    <a:pt x="330" y="4009"/>
                    <a:pt x="414" y="4011"/>
                    <a:pt x="522" y="4014"/>
                  </a:cubicBezTo>
                  <a:cubicBezTo>
                    <a:pt x="653" y="4018"/>
                    <a:pt x="759" y="4020"/>
                    <a:pt x="834" y="4022"/>
                  </a:cubicBezTo>
                  <a:lnTo>
                    <a:pt x="905" y="4022"/>
                  </a:lnTo>
                  <a:cubicBezTo>
                    <a:pt x="942" y="4022"/>
                    <a:pt x="981" y="4020"/>
                    <a:pt x="1009" y="4016"/>
                  </a:cubicBezTo>
                  <a:cubicBezTo>
                    <a:pt x="1039" y="4014"/>
                    <a:pt x="1063" y="4009"/>
                    <a:pt x="1080" y="4001"/>
                  </a:cubicBezTo>
                  <a:cubicBezTo>
                    <a:pt x="1095" y="3992"/>
                    <a:pt x="1110" y="3981"/>
                    <a:pt x="1121" y="3966"/>
                  </a:cubicBezTo>
                  <a:cubicBezTo>
                    <a:pt x="1147" y="3930"/>
                    <a:pt x="1160" y="3895"/>
                    <a:pt x="1160" y="3863"/>
                  </a:cubicBezTo>
                  <a:cubicBezTo>
                    <a:pt x="1160" y="3841"/>
                    <a:pt x="1149" y="3809"/>
                    <a:pt x="1127" y="3768"/>
                  </a:cubicBezTo>
                  <a:cubicBezTo>
                    <a:pt x="1106" y="3729"/>
                    <a:pt x="1052" y="3701"/>
                    <a:pt x="964" y="3686"/>
                  </a:cubicBezTo>
                  <a:cubicBezTo>
                    <a:pt x="938" y="3682"/>
                    <a:pt x="895" y="3679"/>
                    <a:pt x="834" y="3679"/>
                  </a:cubicBezTo>
                  <a:cubicBezTo>
                    <a:pt x="776" y="3679"/>
                    <a:pt x="714" y="3682"/>
                    <a:pt x="649" y="3686"/>
                  </a:cubicBezTo>
                  <a:cubicBezTo>
                    <a:pt x="593" y="3688"/>
                    <a:pt x="545" y="3690"/>
                    <a:pt x="511" y="3690"/>
                  </a:cubicBezTo>
                  <a:cubicBezTo>
                    <a:pt x="455" y="3690"/>
                    <a:pt x="425" y="3688"/>
                    <a:pt x="425" y="3677"/>
                  </a:cubicBezTo>
                  <a:cubicBezTo>
                    <a:pt x="425" y="3671"/>
                    <a:pt x="442" y="3626"/>
                    <a:pt x="470" y="3539"/>
                  </a:cubicBezTo>
                  <a:cubicBezTo>
                    <a:pt x="500" y="3453"/>
                    <a:pt x="535" y="3352"/>
                    <a:pt x="578" y="3233"/>
                  </a:cubicBezTo>
                  <a:cubicBezTo>
                    <a:pt x="772" y="2690"/>
                    <a:pt x="921" y="2177"/>
                    <a:pt x="1024" y="1686"/>
                  </a:cubicBezTo>
                  <a:cubicBezTo>
                    <a:pt x="1052" y="1544"/>
                    <a:pt x="1071" y="1427"/>
                    <a:pt x="1082" y="1339"/>
                  </a:cubicBezTo>
                  <a:cubicBezTo>
                    <a:pt x="1091" y="1251"/>
                    <a:pt x="1095" y="1134"/>
                    <a:pt x="1099" y="988"/>
                  </a:cubicBezTo>
                  <a:cubicBezTo>
                    <a:pt x="1102" y="927"/>
                    <a:pt x="1102" y="867"/>
                    <a:pt x="1102" y="811"/>
                  </a:cubicBezTo>
                  <a:cubicBezTo>
                    <a:pt x="1102" y="625"/>
                    <a:pt x="1091" y="475"/>
                    <a:pt x="1067" y="356"/>
                  </a:cubicBezTo>
                  <a:cubicBezTo>
                    <a:pt x="1046" y="238"/>
                    <a:pt x="998" y="147"/>
                    <a:pt x="929" y="91"/>
                  </a:cubicBezTo>
                  <a:cubicBezTo>
                    <a:pt x="854" y="28"/>
                    <a:pt x="765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046475" y="2217600"/>
              <a:ext cx="14125" cy="101975"/>
            </a:xfrm>
            <a:custGeom>
              <a:avLst/>
              <a:gdLst/>
              <a:ahLst/>
              <a:cxnLst/>
              <a:rect l="l" t="t" r="r" b="b"/>
              <a:pathLst>
                <a:path w="565" h="4079" extrusionOk="0">
                  <a:moveTo>
                    <a:pt x="311" y="0"/>
                  </a:moveTo>
                  <a:cubicBezTo>
                    <a:pt x="255" y="0"/>
                    <a:pt x="199" y="26"/>
                    <a:pt x="145" y="80"/>
                  </a:cubicBezTo>
                  <a:cubicBezTo>
                    <a:pt x="121" y="106"/>
                    <a:pt x="104" y="127"/>
                    <a:pt x="91" y="151"/>
                  </a:cubicBezTo>
                  <a:cubicBezTo>
                    <a:pt x="80" y="173"/>
                    <a:pt x="69" y="207"/>
                    <a:pt x="63" y="252"/>
                  </a:cubicBezTo>
                  <a:cubicBezTo>
                    <a:pt x="58" y="300"/>
                    <a:pt x="52" y="367"/>
                    <a:pt x="48" y="455"/>
                  </a:cubicBezTo>
                  <a:cubicBezTo>
                    <a:pt x="30" y="780"/>
                    <a:pt x="18" y="1242"/>
                    <a:pt x="9" y="1843"/>
                  </a:cubicBezTo>
                  <a:cubicBezTo>
                    <a:pt x="5" y="2186"/>
                    <a:pt x="0" y="2492"/>
                    <a:pt x="0" y="2759"/>
                  </a:cubicBezTo>
                  <a:cubicBezTo>
                    <a:pt x="0" y="2957"/>
                    <a:pt x="5" y="3134"/>
                    <a:pt x="7" y="3289"/>
                  </a:cubicBezTo>
                  <a:cubicBezTo>
                    <a:pt x="9" y="3447"/>
                    <a:pt x="13" y="3567"/>
                    <a:pt x="15" y="3656"/>
                  </a:cubicBezTo>
                  <a:cubicBezTo>
                    <a:pt x="18" y="3744"/>
                    <a:pt x="24" y="3809"/>
                    <a:pt x="28" y="3856"/>
                  </a:cubicBezTo>
                  <a:cubicBezTo>
                    <a:pt x="35" y="3899"/>
                    <a:pt x="41" y="3931"/>
                    <a:pt x="52" y="3949"/>
                  </a:cubicBezTo>
                  <a:cubicBezTo>
                    <a:pt x="63" y="3968"/>
                    <a:pt x="78" y="3988"/>
                    <a:pt x="91" y="4003"/>
                  </a:cubicBezTo>
                  <a:cubicBezTo>
                    <a:pt x="138" y="4054"/>
                    <a:pt x="196" y="4078"/>
                    <a:pt x="248" y="4078"/>
                  </a:cubicBezTo>
                  <a:lnTo>
                    <a:pt x="306" y="4078"/>
                  </a:lnTo>
                  <a:cubicBezTo>
                    <a:pt x="341" y="4078"/>
                    <a:pt x="386" y="4052"/>
                    <a:pt x="440" y="4000"/>
                  </a:cubicBezTo>
                  <a:lnTo>
                    <a:pt x="513" y="3923"/>
                  </a:lnTo>
                  <a:lnTo>
                    <a:pt x="496" y="3216"/>
                  </a:lnTo>
                  <a:cubicBezTo>
                    <a:pt x="494" y="3102"/>
                    <a:pt x="492" y="2966"/>
                    <a:pt x="492" y="2815"/>
                  </a:cubicBezTo>
                  <a:cubicBezTo>
                    <a:pt x="492" y="2664"/>
                    <a:pt x="494" y="2447"/>
                    <a:pt x="496" y="2164"/>
                  </a:cubicBezTo>
                  <a:cubicBezTo>
                    <a:pt x="500" y="1880"/>
                    <a:pt x="507" y="1556"/>
                    <a:pt x="518" y="1194"/>
                  </a:cubicBezTo>
                  <a:cubicBezTo>
                    <a:pt x="528" y="830"/>
                    <a:pt x="543" y="559"/>
                    <a:pt x="556" y="377"/>
                  </a:cubicBezTo>
                  <a:cubicBezTo>
                    <a:pt x="561" y="313"/>
                    <a:pt x="565" y="263"/>
                    <a:pt x="565" y="231"/>
                  </a:cubicBezTo>
                  <a:cubicBezTo>
                    <a:pt x="565" y="199"/>
                    <a:pt x="558" y="175"/>
                    <a:pt x="548" y="155"/>
                  </a:cubicBezTo>
                  <a:cubicBezTo>
                    <a:pt x="537" y="138"/>
                    <a:pt x="518" y="117"/>
                    <a:pt x="490" y="87"/>
                  </a:cubicBezTo>
                  <a:cubicBezTo>
                    <a:pt x="427" y="30"/>
                    <a:pt x="367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657075" y="2329975"/>
              <a:ext cx="491425" cy="13425"/>
            </a:xfrm>
            <a:custGeom>
              <a:avLst/>
              <a:gdLst/>
              <a:ahLst/>
              <a:cxnLst/>
              <a:rect l="l" t="t" r="r" b="b"/>
              <a:pathLst>
                <a:path w="19657" h="537" extrusionOk="0">
                  <a:moveTo>
                    <a:pt x="550" y="0"/>
                  </a:moveTo>
                  <a:cubicBezTo>
                    <a:pt x="467" y="0"/>
                    <a:pt x="385" y="0"/>
                    <a:pt x="302" y="1"/>
                  </a:cubicBezTo>
                  <a:lnTo>
                    <a:pt x="270" y="1"/>
                  </a:lnTo>
                  <a:cubicBezTo>
                    <a:pt x="123" y="1"/>
                    <a:pt x="2" y="124"/>
                    <a:pt x="2" y="268"/>
                  </a:cubicBezTo>
                  <a:cubicBezTo>
                    <a:pt x="0" y="413"/>
                    <a:pt x="125" y="536"/>
                    <a:pt x="270" y="536"/>
                  </a:cubicBezTo>
                  <a:lnTo>
                    <a:pt x="18613" y="536"/>
                  </a:lnTo>
                  <a:cubicBezTo>
                    <a:pt x="18778" y="536"/>
                    <a:pt x="18944" y="537"/>
                    <a:pt x="19109" y="537"/>
                  </a:cubicBezTo>
                  <a:cubicBezTo>
                    <a:pt x="19191" y="537"/>
                    <a:pt x="19274" y="536"/>
                    <a:pt x="19357" y="536"/>
                  </a:cubicBezTo>
                  <a:lnTo>
                    <a:pt x="19389" y="536"/>
                  </a:lnTo>
                  <a:cubicBezTo>
                    <a:pt x="19535" y="536"/>
                    <a:pt x="19656" y="411"/>
                    <a:pt x="19656" y="268"/>
                  </a:cubicBezTo>
                  <a:cubicBezTo>
                    <a:pt x="19656" y="122"/>
                    <a:pt x="19535" y="1"/>
                    <a:pt x="19389" y="1"/>
                  </a:cubicBezTo>
                  <a:lnTo>
                    <a:pt x="1046" y="1"/>
                  </a:lnTo>
                  <a:cubicBezTo>
                    <a:pt x="880" y="1"/>
                    <a:pt x="71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3"/>
          <p:cNvGrpSpPr/>
          <p:nvPr/>
        </p:nvGrpSpPr>
        <p:grpSpPr>
          <a:xfrm rot="314343">
            <a:off x="8111249" y="633663"/>
            <a:ext cx="694248" cy="173188"/>
            <a:chOff x="1803850" y="3016175"/>
            <a:chExt cx="995175" cy="248225"/>
          </a:xfrm>
        </p:grpSpPr>
        <p:sp>
          <p:nvSpPr>
            <p:cNvPr id="94" name="Google Shape;94;p3"/>
            <p:cNvSpPr/>
            <p:nvPr/>
          </p:nvSpPr>
          <p:spPr>
            <a:xfrm>
              <a:off x="2702275" y="3037075"/>
              <a:ext cx="96750" cy="213725"/>
            </a:xfrm>
            <a:custGeom>
              <a:avLst/>
              <a:gdLst/>
              <a:ahLst/>
              <a:cxnLst/>
              <a:rect l="l" t="t" r="r" b="b"/>
              <a:pathLst>
                <a:path w="3870" h="8549" extrusionOk="0">
                  <a:moveTo>
                    <a:pt x="595" y="1"/>
                  </a:moveTo>
                  <a:cubicBezTo>
                    <a:pt x="485" y="1"/>
                    <a:pt x="376" y="57"/>
                    <a:pt x="263" y="167"/>
                  </a:cubicBezTo>
                  <a:cubicBezTo>
                    <a:pt x="194" y="231"/>
                    <a:pt x="145" y="305"/>
                    <a:pt x="119" y="384"/>
                  </a:cubicBezTo>
                  <a:cubicBezTo>
                    <a:pt x="95" y="466"/>
                    <a:pt x="69" y="600"/>
                    <a:pt x="54" y="787"/>
                  </a:cubicBezTo>
                  <a:cubicBezTo>
                    <a:pt x="35" y="940"/>
                    <a:pt x="22" y="1391"/>
                    <a:pt x="13" y="2141"/>
                  </a:cubicBezTo>
                  <a:cubicBezTo>
                    <a:pt x="5" y="2893"/>
                    <a:pt x="0" y="3744"/>
                    <a:pt x="0" y="4693"/>
                  </a:cubicBezTo>
                  <a:lnTo>
                    <a:pt x="0" y="6492"/>
                  </a:lnTo>
                  <a:cubicBezTo>
                    <a:pt x="0" y="6958"/>
                    <a:pt x="5" y="7322"/>
                    <a:pt x="13" y="7583"/>
                  </a:cubicBezTo>
                  <a:cubicBezTo>
                    <a:pt x="22" y="7846"/>
                    <a:pt x="35" y="8036"/>
                    <a:pt x="57" y="8154"/>
                  </a:cubicBezTo>
                  <a:cubicBezTo>
                    <a:pt x="78" y="8273"/>
                    <a:pt x="104" y="8355"/>
                    <a:pt x="141" y="8395"/>
                  </a:cubicBezTo>
                  <a:cubicBezTo>
                    <a:pt x="175" y="8434"/>
                    <a:pt x="220" y="8467"/>
                    <a:pt x="281" y="8492"/>
                  </a:cubicBezTo>
                  <a:cubicBezTo>
                    <a:pt x="360" y="8527"/>
                    <a:pt x="440" y="8546"/>
                    <a:pt x="516" y="8549"/>
                  </a:cubicBezTo>
                  <a:cubicBezTo>
                    <a:pt x="580" y="8549"/>
                    <a:pt x="662" y="8529"/>
                    <a:pt x="768" y="8492"/>
                  </a:cubicBezTo>
                  <a:cubicBezTo>
                    <a:pt x="873" y="8454"/>
                    <a:pt x="947" y="8363"/>
                    <a:pt x="985" y="8217"/>
                  </a:cubicBezTo>
                  <a:cubicBezTo>
                    <a:pt x="996" y="8165"/>
                    <a:pt x="1003" y="8031"/>
                    <a:pt x="1003" y="7816"/>
                  </a:cubicBezTo>
                  <a:cubicBezTo>
                    <a:pt x="1003" y="7600"/>
                    <a:pt x="1001" y="7352"/>
                    <a:pt x="994" y="7072"/>
                  </a:cubicBezTo>
                  <a:cubicBezTo>
                    <a:pt x="994" y="7061"/>
                    <a:pt x="992" y="7044"/>
                    <a:pt x="985" y="7029"/>
                  </a:cubicBezTo>
                  <a:cubicBezTo>
                    <a:pt x="975" y="6773"/>
                    <a:pt x="970" y="6559"/>
                    <a:pt x="970" y="6391"/>
                  </a:cubicBezTo>
                  <a:cubicBezTo>
                    <a:pt x="970" y="6115"/>
                    <a:pt x="985" y="5962"/>
                    <a:pt x="1022" y="5928"/>
                  </a:cubicBezTo>
                  <a:cubicBezTo>
                    <a:pt x="1026" y="5921"/>
                    <a:pt x="1033" y="5919"/>
                    <a:pt x="1037" y="5919"/>
                  </a:cubicBezTo>
                  <a:cubicBezTo>
                    <a:pt x="1113" y="5919"/>
                    <a:pt x="1285" y="6132"/>
                    <a:pt x="1552" y="6557"/>
                  </a:cubicBezTo>
                  <a:lnTo>
                    <a:pt x="1567" y="6592"/>
                  </a:lnTo>
                  <a:cubicBezTo>
                    <a:pt x="2169" y="7475"/>
                    <a:pt x="2623" y="7997"/>
                    <a:pt x="2940" y="8148"/>
                  </a:cubicBezTo>
                  <a:cubicBezTo>
                    <a:pt x="3003" y="8176"/>
                    <a:pt x="3061" y="8191"/>
                    <a:pt x="3106" y="8191"/>
                  </a:cubicBezTo>
                  <a:lnTo>
                    <a:pt x="3162" y="8191"/>
                  </a:lnTo>
                  <a:cubicBezTo>
                    <a:pt x="3190" y="8191"/>
                    <a:pt x="3244" y="8169"/>
                    <a:pt x="3324" y="8128"/>
                  </a:cubicBezTo>
                  <a:cubicBezTo>
                    <a:pt x="3434" y="8077"/>
                    <a:pt x="3518" y="7990"/>
                    <a:pt x="3570" y="7874"/>
                  </a:cubicBezTo>
                  <a:cubicBezTo>
                    <a:pt x="3604" y="7805"/>
                    <a:pt x="3621" y="7734"/>
                    <a:pt x="3621" y="7665"/>
                  </a:cubicBezTo>
                  <a:cubicBezTo>
                    <a:pt x="3621" y="7624"/>
                    <a:pt x="3615" y="7587"/>
                    <a:pt x="3604" y="7551"/>
                  </a:cubicBezTo>
                  <a:cubicBezTo>
                    <a:pt x="3593" y="7523"/>
                    <a:pt x="3552" y="7462"/>
                    <a:pt x="3483" y="7376"/>
                  </a:cubicBezTo>
                  <a:cubicBezTo>
                    <a:pt x="3414" y="7288"/>
                    <a:pt x="3333" y="7195"/>
                    <a:pt x="3238" y="7096"/>
                  </a:cubicBezTo>
                  <a:cubicBezTo>
                    <a:pt x="3149" y="7001"/>
                    <a:pt x="3016" y="6831"/>
                    <a:pt x="2833" y="6585"/>
                  </a:cubicBezTo>
                  <a:cubicBezTo>
                    <a:pt x="2649" y="6337"/>
                    <a:pt x="2457" y="6068"/>
                    <a:pt x="2255" y="5777"/>
                  </a:cubicBezTo>
                  <a:cubicBezTo>
                    <a:pt x="2052" y="5486"/>
                    <a:pt x="1880" y="5227"/>
                    <a:pt x="1735" y="5003"/>
                  </a:cubicBezTo>
                  <a:cubicBezTo>
                    <a:pt x="1589" y="4779"/>
                    <a:pt x="1518" y="4650"/>
                    <a:pt x="1518" y="4615"/>
                  </a:cubicBezTo>
                  <a:cubicBezTo>
                    <a:pt x="1518" y="4596"/>
                    <a:pt x="1554" y="4542"/>
                    <a:pt x="1628" y="4447"/>
                  </a:cubicBezTo>
                  <a:cubicBezTo>
                    <a:pt x="1701" y="4354"/>
                    <a:pt x="1789" y="4249"/>
                    <a:pt x="1895" y="4132"/>
                  </a:cubicBezTo>
                  <a:cubicBezTo>
                    <a:pt x="2005" y="4012"/>
                    <a:pt x="2123" y="3872"/>
                    <a:pt x="2244" y="3719"/>
                  </a:cubicBezTo>
                  <a:cubicBezTo>
                    <a:pt x="2365" y="3563"/>
                    <a:pt x="2468" y="3428"/>
                    <a:pt x="2548" y="3311"/>
                  </a:cubicBezTo>
                  <a:cubicBezTo>
                    <a:pt x="2699" y="3076"/>
                    <a:pt x="2878" y="2772"/>
                    <a:pt x="3083" y="2397"/>
                  </a:cubicBezTo>
                  <a:cubicBezTo>
                    <a:pt x="3287" y="2022"/>
                    <a:pt x="3470" y="1665"/>
                    <a:pt x="3630" y="1328"/>
                  </a:cubicBezTo>
                  <a:cubicBezTo>
                    <a:pt x="3787" y="992"/>
                    <a:pt x="3869" y="787"/>
                    <a:pt x="3869" y="716"/>
                  </a:cubicBezTo>
                  <a:cubicBezTo>
                    <a:pt x="3869" y="531"/>
                    <a:pt x="3783" y="393"/>
                    <a:pt x="3608" y="307"/>
                  </a:cubicBezTo>
                  <a:cubicBezTo>
                    <a:pt x="3522" y="262"/>
                    <a:pt x="3436" y="238"/>
                    <a:pt x="3354" y="238"/>
                  </a:cubicBezTo>
                  <a:cubicBezTo>
                    <a:pt x="3259" y="238"/>
                    <a:pt x="3169" y="264"/>
                    <a:pt x="3083" y="324"/>
                  </a:cubicBezTo>
                  <a:cubicBezTo>
                    <a:pt x="3048" y="352"/>
                    <a:pt x="2966" y="471"/>
                    <a:pt x="2845" y="682"/>
                  </a:cubicBezTo>
                  <a:cubicBezTo>
                    <a:pt x="2725" y="891"/>
                    <a:pt x="2587" y="1139"/>
                    <a:pt x="2436" y="1425"/>
                  </a:cubicBezTo>
                  <a:cubicBezTo>
                    <a:pt x="1895" y="2462"/>
                    <a:pt x="1460" y="3141"/>
                    <a:pt x="1134" y="3462"/>
                  </a:cubicBezTo>
                  <a:lnTo>
                    <a:pt x="985" y="3602"/>
                  </a:lnTo>
                  <a:lnTo>
                    <a:pt x="985" y="3602"/>
                  </a:lnTo>
                  <a:lnTo>
                    <a:pt x="1022" y="2275"/>
                  </a:lnTo>
                  <a:cubicBezTo>
                    <a:pt x="1035" y="1900"/>
                    <a:pt x="1048" y="1559"/>
                    <a:pt x="1061" y="1255"/>
                  </a:cubicBezTo>
                  <a:cubicBezTo>
                    <a:pt x="1078" y="951"/>
                    <a:pt x="1091" y="751"/>
                    <a:pt x="1102" y="658"/>
                  </a:cubicBezTo>
                  <a:cubicBezTo>
                    <a:pt x="1113" y="593"/>
                    <a:pt x="1119" y="535"/>
                    <a:pt x="1119" y="490"/>
                  </a:cubicBezTo>
                  <a:cubicBezTo>
                    <a:pt x="1119" y="443"/>
                    <a:pt x="1110" y="399"/>
                    <a:pt x="1098" y="358"/>
                  </a:cubicBezTo>
                  <a:cubicBezTo>
                    <a:pt x="1082" y="318"/>
                    <a:pt x="1037" y="259"/>
                    <a:pt x="962" y="184"/>
                  </a:cubicBezTo>
                  <a:cubicBezTo>
                    <a:pt x="841" y="61"/>
                    <a:pt x="716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803850" y="3016175"/>
              <a:ext cx="162800" cy="243350"/>
            </a:xfrm>
            <a:custGeom>
              <a:avLst/>
              <a:gdLst/>
              <a:ahLst/>
              <a:cxnLst/>
              <a:rect l="l" t="t" r="r" b="b"/>
              <a:pathLst>
                <a:path w="6512" h="9734" extrusionOk="0">
                  <a:moveTo>
                    <a:pt x="6122" y="0"/>
                  </a:moveTo>
                  <a:cubicBezTo>
                    <a:pt x="5865" y="0"/>
                    <a:pt x="5732" y="184"/>
                    <a:pt x="5723" y="546"/>
                  </a:cubicBezTo>
                  <a:cubicBezTo>
                    <a:pt x="5712" y="632"/>
                    <a:pt x="5697" y="757"/>
                    <a:pt x="5676" y="923"/>
                  </a:cubicBezTo>
                  <a:cubicBezTo>
                    <a:pt x="5650" y="1087"/>
                    <a:pt x="5628" y="1248"/>
                    <a:pt x="5604" y="1410"/>
                  </a:cubicBezTo>
                  <a:cubicBezTo>
                    <a:pt x="5581" y="1574"/>
                    <a:pt x="5559" y="1733"/>
                    <a:pt x="5535" y="1884"/>
                  </a:cubicBezTo>
                  <a:cubicBezTo>
                    <a:pt x="5510" y="2035"/>
                    <a:pt x="5494" y="2151"/>
                    <a:pt x="5486" y="2229"/>
                  </a:cubicBezTo>
                  <a:cubicBezTo>
                    <a:pt x="5477" y="2302"/>
                    <a:pt x="5460" y="2425"/>
                    <a:pt x="5434" y="2600"/>
                  </a:cubicBezTo>
                  <a:cubicBezTo>
                    <a:pt x="5410" y="2772"/>
                    <a:pt x="5380" y="2955"/>
                    <a:pt x="5348" y="3149"/>
                  </a:cubicBezTo>
                  <a:cubicBezTo>
                    <a:pt x="5316" y="3352"/>
                    <a:pt x="5279" y="3608"/>
                    <a:pt x="5238" y="3919"/>
                  </a:cubicBezTo>
                  <a:cubicBezTo>
                    <a:pt x="5197" y="4227"/>
                    <a:pt x="5160" y="4522"/>
                    <a:pt x="5128" y="4802"/>
                  </a:cubicBezTo>
                  <a:cubicBezTo>
                    <a:pt x="5025" y="5669"/>
                    <a:pt x="4945" y="6339"/>
                    <a:pt x="4882" y="6813"/>
                  </a:cubicBezTo>
                  <a:cubicBezTo>
                    <a:pt x="4820" y="7287"/>
                    <a:pt x="4766" y="7641"/>
                    <a:pt x="4719" y="7874"/>
                  </a:cubicBezTo>
                  <a:cubicBezTo>
                    <a:pt x="4673" y="8104"/>
                    <a:pt x="4619" y="8287"/>
                    <a:pt x="4566" y="8419"/>
                  </a:cubicBezTo>
                  <a:cubicBezTo>
                    <a:pt x="4501" y="8589"/>
                    <a:pt x="4453" y="8697"/>
                    <a:pt x="4428" y="8742"/>
                  </a:cubicBezTo>
                  <a:cubicBezTo>
                    <a:pt x="4415" y="8762"/>
                    <a:pt x="4400" y="8770"/>
                    <a:pt x="4387" y="8770"/>
                  </a:cubicBezTo>
                  <a:cubicBezTo>
                    <a:pt x="4367" y="8770"/>
                    <a:pt x="4352" y="8759"/>
                    <a:pt x="4339" y="8736"/>
                  </a:cubicBezTo>
                  <a:cubicBezTo>
                    <a:pt x="4279" y="8628"/>
                    <a:pt x="4188" y="8296"/>
                    <a:pt x="4066" y="7749"/>
                  </a:cubicBezTo>
                  <a:cubicBezTo>
                    <a:pt x="3945" y="7201"/>
                    <a:pt x="3833" y="6604"/>
                    <a:pt x="3731" y="5958"/>
                  </a:cubicBezTo>
                  <a:cubicBezTo>
                    <a:pt x="3628" y="5300"/>
                    <a:pt x="3514" y="4759"/>
                    <a:pt x="3395" y="4333"/>
                  </a:cubicBezTo>
                  <a:cubicBezTo>
                    <a:pt x="3341" y="4158"/>
                    <a:pt x="3294" y="3994"/>
                    <a:pt x="3255" y="3837"/>
                  </a:cubicBezTo>
                  <a:cubicBezTo>
                    <a:pt x="3214" y="3682"/>
                    <a:pt x="3190" y="3570"/>
                    <a:pt x="3182" y="3505"/>
                  </a:cubicBezTo>
                  <a:cubicBezTo>
                    <a:pt x="3143" y="3305"/>
                    <a:pt x="3046" y="3171"/>
                    <a:pt x="2895" y="3113"/>
                  </a:cubicBezTo>
                  <a:cubicBezTo>
                    <a:pt x="2848" y="3093"/>
                    <a:pt x="2800" y="3085"/>
                    <a:pt x="2749" y="3085"/>
                  </a:cubicBezTo>
                  <a:cubicBezTo>
                    <a:pt x="2650" y="3085"/>
                    <a:pt x="2546" y="3132"/>
                    <a:pt x="2447" y="3218"/>
                  </a:cubicBezTo>
                  <a:cubicBezTo>
                    <a:pt x="2356" y="3305"/>
                    <a:pt x="2285" y="3425"/>
                    <a:pt x="2234" y="3578"/>
                  </a:cubicBezTo>
                  <a:cubicBezTo>
                    <a:pt x="2184" y="3736"/>
                    <a:pt x="2141" y="3958"/>
                    <a:pt x="2102" y="4257"/>
                  </a:cubicBezTo>
                  <a:cubicBezTo>
                    <a:pt x="2048" y="4647"/>
                    <a:pt x="1968" y="5149"/>
                    <a:pt x="1863" y="5757"/>
                  </a:cubicBezTo>
                  <a:cubicBezTo>
                    <a:pt x="1757" y="6367"/>
                    <a:pt x="1652" y="6921"/>
                    <a:pt x="1553" y="7423"/>
                  </a:cubicBezTo>
                  <a:cubicBezTo>
                    <a:pt x="1453" y="7923"/>
                    <a:pt x="1387" y="8201"/>
                    <a:pt x="1354" y="8255"/>
                  </a:cubicBezTo>
                  <a:lnTo>
                    <a:pt x="1346" y="8255"/>
                  </a:lnTo>
                  <a:cubicBezTo>
                    <a:pt x="1339" y="8255"/>
                    <a:pt x="1333" y="8234"/>
                    <a:pt x="1318" y="8190"/>
                  </a:cubicBezTo>
                  <a:cubicBezTo>
                    <a:pt x="1305" y="8147"/>
                    <a:pt x="1292" y="8085"/>
                    <a:pt x="1283" y="8007"/>
                  </a:cubicBezTo>
                  <a:cubicBezTo>
                    <a:pt x="1272" y="7921"/>
                    <a:pt x="1253" y="7777"/>
                    <a:pt x="1225" y="7572"/>
                  </a:cubicBezTo>
                  <a:cubicBezTo>
                    <a:pt x="1195" y="7367"/>
                    <a:pt x="1162" y="7152"/>
                    <a:pt x="1124" y="6928"/>
                  </a:cubicBezTo>
                  <a:cubicBezTo>
                    <a:pt x="1078" y="6677"/>
                    <a:pt x="1042" y="6421"/>
                    <a:pt x="1016" y="6165"/>
                  </a:cubicBezTo>
                  <a:cubicBezTo>
                    <a:pt x="990" y="5908"/>
                    <a:pt x="966" y="5540"/>
                    <a:pt x="945" y="5057"/>
                  </a:cubicBezTo>
                  <a:cubicBezTo>
                    <a:pt x="923" y="4578"/>
                    <a:pt x="893" y="3876"/>
                    <a:pt x="854" y="2953"/>
                  </a:cubicBezTo>
                  <a:cubicBezTo>
                    <a:pt x="841" y="2626"/>
                    <a:pt x="833" y="2283"/>
                    <a:pt x="826" y="1932"/>
                  </a:cubicBezTo>
                  <a:cubicBezTo>
                    <a:pt x="818" y="1580"/>
                    <a:pt x="815" y="1313"/>
                    <a:pt x="815" y="1130"/>
                  </a:cubicBezTo>
                  <a:lnTo>
                    <a:pt x="807" y="455"/>
                  </a:lnTo>
                  <a:lnTo>
                    <a:pt x="675" y="324"/>
                  </a:lnTo>
                  <a:cubicBezTo>
                    <a:pt x="585" y="235"/>
                    <a:pt x="496" y="192"/>
                    <a:pt x="406" y="192"/>
                  </a:cubicBezTo>
                  <a:cubicBezTo>
                    <a:pt x="320" y="192"/>
                    <a:pt x="229" y="229"/>
                    <a:pt x="143" y="302"/>
                  </a:cubicBezTo>
                  <a:cubicBezTo>
                    <a:pt x="106" y="330"/>
                    <a:pt x="78" y="358"/>
                    <a:pt x="57" y="391"/>
                  </a:cubicBezTo>
                  <a:cubicBezTo>
                    <a:pt x="40" y="423"/>
                    <a:pt x="24" y="470"/>
                    <a:pt x="18" y="526"/>
                  </a:cubicBezTo>
                  <a:cubicBezTo>
                    <a:pt x="11" y="585"/>
                    <a:pt x="7" y="666"/>
                    <a:pt x="1" y="772"/>
                  </a:cubicBezTo>
                  <a:lnTo>
                    <a:pt x="1" y="923"/>
                  </a:lnTo>
                  <a:cubicBezTo>
                    <a:pt x="1" y="1052"/>
                    <a:pt x="3" y="1257"/>
                    <a:pt x="9" y="1539"/>
                  </a:cubicBezTo>
                  <a:cubicBezTo>
                    <a:pt x="11" y="1820"/>
                    <a:pt x="22" y="2164"/>
                    <a:pt x="35" y="2574"/>
                  </a:cubicBezTo>
                  <a:cubicBezTo>
                    <a:pt x="72" y="3598"/>
                    <a:pt x="100" y="4376"/>
                    <a:pt x="126" y="4910"/>
                  </a:cubicBezTo>
                  <a:cubicBezTo>
                    <a:pt x="147" y="5443"/>
                    <a:pt x="173" y="5854"/>
                    <a:pt x="201" y="6143"/>
                  </a:cubicBezTo>
                  <a:cubicBezTo>
                    <a:pt x="227" y="6434"/>
                    <a:pt x="264" y="6716"/>
                    <a:pt x="311" y="6996"/>
                  </a:cubicBezTo>
                  <a:cubicBezTo>
                    <a:pt x="402" y="7572"/>
                    <a:pt x="477" y="8027"/>
                    <a:pt x="537" y="8365"/>
                  </a:cubicBezTo>
                  <a:cubicBezTo>
                    <a:pt x="596" y="8706"/>
                    <a:pt x="649" y="8962"/>
                    <a:pt x="699" y="9134"/>
                  </a:cubicBezTo>
                  <a:cubicBezTo>
                    <a:pt x="746" y="9303"/>
                    <a:pt x="796" y="9428"/>
                    <a:pt x="848" y="9497"/>
                  </a:cubicBezTo>
                  <a:cubicBezTo>
                    <a:pt x="897" y="9568"/>
                    <a:pt x="962" y="9619"/>
                    <a:pt x="1042" y="9652"/>
                  </a:cubicBezTo>
                  <a:lnTo>
                    <a:pt x="1042" y="9658"/>
                  </a:lnTo>
                  <a:lnTo>
                    <a:pt x="1040" y="9658"/>
                  </a:lnTo>
                  <a:cubicBezTo>
                    <a:pt x="1134" y="9710"/>
                    <a:pt x="1216" y="9734"/>
                    <a:pt x="1281" y="9734"/>
                  </a:cubicBezTo>
                  <a:cubicBezTo>
                    <a:pt x="1341" y="9734"/>
                    <a:pt x="1423" y="9710"/>
                    <a:pt x="1520" y="9665"/>
                  </a:cubicBezTo>
                  <a:cubicBezTo>
                    <a:pt x="1716" y="9557"/>
                    <a:pt x="1887" y="9300"/>
                    <a:pt x="2029" y="8902"/>
                  </a:cubicBezTo>
                  <a:cubicBezTo>
                    <a:pt x="2070" y="8772"/>
                    <a:pt x="2132" y="8516"/>
                    <a:pt x="2214" y="8134"/>
                  </a:cubicBezTo>
                  <a:cubicBezTo>
                    <a:pt x="2296" y="7751"/>
                    <a:pt x="2382" y="7341"/>
                    <a:pt x="2468" y="6904"/>
                  </a:cubicBezTo>
                  <a:cubicBezTo>
                    <a:pt x="2557" y="6464"/>
                    <a:pt x="2624" y="6098"/>
                    <a:pt x="2675" y="5798"/>
                  </a:cubicBezTo>
                  <a:cubicBezTo>
                    <a:pt x="2703" y="5621"/>
                    <a:pt x="2727" y="5475"/>
                    <a:pt x="2749" y="5358"/>
                  </a:cubicBezTo>
                  <a:cubicBezTo>
                    <a:pt x="2770" y="5244"/>
                    <a:pt x="2781" y="5186"/>
                    <a:pt x="2785" y="5186"/>
                  </a:cubicBezTo>
                  <a:cubicBezTo>
                    <a:pt x="2792" y="5197"/>
                    <a:pt x="2807" y="5287"/>
                    <a:pt x="2837" y="5460"/>
                  </a:cubicBezTo>
                  <a:cubicBezTo>
                    <a:pt x="2867" y="5632"/>
                    <a:pt x="2900" y="5848"/>
                    <a:pt x="2936" y="6102"/>
                  </a:cubicBezTo>
                  <a:cubicBezTo>
                    <a:pt x="3031" y="6684"/>
                    <a:pt x="3145" y="7275"/>
                    <a:pt x="3277" y="7867"/>
                  </a:cubicBezTo>
                  <a:cubicBezTo>
                    <a:pt x="3406" y="8460"/>
                    <a:pt x="3512" y="8850"/>
                    <a:pt x="3589" y="9040"/>
                  </a:cubicBezTo>
                  <a:cubicBezTo>
                    <a:pt x="3764" y="9438"/>
                    <a:pt x="4012" y="9637"/>
                    <a:pt x="4333" y="9637"/>
                  </a:cubicBezTo>
                  <a:cubicBezTo>
                    <a:pt x="4385" y="9637"/>
                    <a:pt x="4438" y="9632"/>
                    <a:pt x="4492" y="9624"/>
                  </a:cubicBezTo>
                  <a:cubicBezTo>
                    <a:pt x="4647" y="9604"/>
                    <a:pt x="4777" y="9550"/>
                    <a:pt x="4880" y="9462"/>
                  </a:cubicBezTo>
                  <a:cubicBezTo>
                    <a:pt x="4984" y="9374"/>
                    <a:pt x="5087" y="9225"/>
                    <a:pt x="5186" y="9018"/>
                  </a:cubicBezTo>
                  <a:cubicBezTo>
                    <a:pt x="5283" y="8835"/>
                    <a:pt x="5365" y="8619"/>
                    <a:pt x="5432" y="8374"/>
                  </a:cubicBezTo>
                  <a:cubicBezTo>
                    <a:pt x="5497" y="8128"/>
                    <a:pt x="5570" y="7736"/>
                    <a:pt x="5645" y="7197"/>
                  </a:cubicBezTo>
                  <a:cubicBezTo>
                    <a:pt x="5721" y="6658"/>
                    <a:pt x="5820" y="5854"/>
                    <a:pt x="5943" y="4785"/>
                  </a:cubicBezTo>
                  <a:cubicBezTo>
                    <a:pt x="5979" y="4503"/>
                    <a:pt x="6018" y="4220"/>
                    <a:pt x="6057" y="3936"/>
                  </a:cubicBezTo>
                  <a:cubicBezTo>
                    <a:pt x="6094" y="3654"/>
                    <a:pt x="6124" y="3440"/>
                    <a:pt x="6148" y="3294"/>
                  </a:cubicBezTo>
                  <a:cubicBezTo>
                    <a:pt x="6169" y="3149"/>
                    <a:pt x="6197" y="2977"/>
                    <a:pt x="6227" y="2776"/>
                  </a:cubicBezTo>
                  <a:cubicBezTo>
                    <a:pt x="6255" y="2574"/>
                    <a:pt x="6281" y="2393"/>
                    <a:pt x="6305" y="2231"/>
                  </a:cubicBezTo>
                  <a:cubicBezTo>
                    <a:pt x="6324" y="2065"/>
                    <a:pt x="6346" y="1897"/>
                    <a:pt x="6370" y="1725"/>
                  </a:cubicBezTo>
                  <a:cubicBezTo>
                    <a:pt x="6398" y="1552"/>
                    <a:pt x="6417" y="1414"/>
                    <a:pt x="6443" y="1315"/>
                  </a:cubicBezTo>
                  <a:cubicBezTo>
                    <a:pt x="6462" y="1214"/>
                    <a:pt x="6477" y="1095"/>
                    <a:pt x="6488" y="960"/>
                  </a:cubicBezTo>
                  <a:cubicBezTo>
                    <a:pt x="6499" y="826"/>
                    <a:pt x="6507" y="703"/>
                    <a:pt x="6512" y="600"/>
                  </a:cubicBezTo>
                  <a:cubicBezTo>
                    <a:pt x="6512" y="488"/>
                    <a:pt x="6512" y="406"/>
                    <a:pt x="6510" y="347"/>
                  </a:cubicBezTo>
                  <a:cubicBezTo>
                    <a:pt x="6507" y="291"/>
                    <a:pt x="6499" y="246"/>
                    <a:pt x="6484" y="214"/>
                  </a:cubicBezTo>
                  <a:cubicBezTo>
                    <a:pt x="6466" y="182"/>
                    <a:pt x="6443" y="149"/>
                    <a:pt x="6410" y="117"/>
                  </a:cubicBezTo>
                  <a:cubicBezTo>
                    <a:pt x="6344" y="39"/>
                    <a:pt x="6247" y="0"/>
                    <a:pt x="6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016850" y="3146625"/>
              <a:ext cx="70775" cy="106650"/>
            </a:xfrm>
            <a:custGeom>
              <a:avLst/>
              <a:gdLst/>
              <a:ahLst/>
              <a:cxnLst/>
              <a:rect l="l" t="t" r="r" b="b"/>
              <a:pathLst>
                <a:path w="2831" h="4266" extrusionOk="0">
                  <a:moveTo>
                    <a:pt x="403" y="0"/>
                  </a:moveTo>
                  <a:cubicBezTo>
                    <a:pt x="356" y="0"/>
                    <a:pt x="304" y="15"/>
                    <a:pt x="250" y="37"/>
                  </a:cubicBezTo>
                  <a:cubicBezTo>
                    <a:pt x="175" y="69"/>
                    <a:pt x="115" y="147"/>
                    <a:pt x="78" y="274"/>
                  </a:cubicBezTo>
                  <a:cubicBezTo>
                    <a:pt x="37" y="399"/>
                    <a:pt x="16" y="630"/>
                    <a:pt x="5" y="964"/>
                  </a:cubicBezTo>
                  <a:cubicBezTo>
                    <a:pt x="3" y="1130"/>
                    <a:pt x="0" y="1334"/>
                    <a:pt x="0" y="1582"/>
                  </a:cubicBezTo>
                  <a:cubicBezTo>
                    <a:pt x="0" y="1828"/>
                    <a:pt x="3" y="2113"/>
                    <a:pt x="5" y="2440"/>
                  </a:cubicBezTo>
                  <a:cubicBezTo>
                    <a:pt x="11" y="2774"/>
                    <a:pt x="13" y="3046"/>
                    <a:pt x="16" y="3261"/>
                  </a:cubicBezTo>
                  <a:cubicBezTo>
                    <a:pt x="18" y="3475"/>
                    <a:pt x="24" y="3643"/>
                    <a:pt x="33" y="3766"/>
                  </a:cubicBezTo>
                  <a:cubicBezTo>
                    <a:pt x="39" y="3886"/>
                    <a:pt x="50" y="3977"/>
                    <a:pt x="65" y="4037"/>
                  </a:cubicBezTo>
                  <a:cubicBezTo>
                    <a:pt x="78" y="4095"/>
                    <a:pt x="97" y="4136"/>
                    <a:pt x="119" y="4158"/>
                  </a:cubicBezTo>
                  <a:cubicBezTo>
                    <a:pt x="141" y="4179"/>
                    <a:pt x="169" y="4197"/>
                    <a:pt x="205" y="4210"/>
                  </a:cubicBezTo>
                  <a:lnTo>
                    <a:pt x="205" y="4223"/>
                  </a:lnTo>
                  <a:lnTo>
                    <a:pt x="197" y="4223"/>
                  </a:lnTo>
                  <a:cubicBezTo>
                    <a:pt x="227" y="4235"/>
                    <a:pt x="248" y="4246"/>
                    <a:pt x="266" y="4255"/>
                  </a:cubicBezTo>
                  <a:cubicBezTo>
                    <a:pt x="285" y="4263"/>
                    <a:pt x="296" y="4266"/>
                    <a:pt x="298" y="4266"/>
                  </a:cubicBezTo>
                  <a:lnTo>
                    <a:pt x="328" y="4255"/>
                  </a:lnTo>
                  <a:cubicBezTo>
                    <a:pt x="352" y="4251"/>
                    <a:pt x="378" y="4242"/>
                    <a:pt x="406" y="4231"/>
                  </a:cubicBezTo>
                  <a:cubicBezTo>
                    <a:pt x="449" y="4218"/>
                    <a:pt x="488" y="4199"/>
                    <a:pt x="513" y="4169"/>
                  </a:cubicBezTo>
                  <a:cubicBezTo>
                    <a:pt x="544" y="4138"/>
                    <a:pt x="561" y="4078"/>
                    <a:pt x="572" y="3981"/>
                  </a:cubicBezTo>
                  <a:cubicBezTo>
                    <a:pt x="578" y="3884"/>
                    <a:pt x="585" y="3727"/>
                    <a:pt x="585" y="3509"/>
                  </a:cubicBezTo>
                  <a:cubicBezTo>
                    <a:pt x="585" y="3294"/>
                    <a:pt x="578" y="2992"/>
                    <a:pt x="574" y="2604"/>
                  </a:cubicBezTo>
                  <a:cubicBezTo>
                    <a:pt x="572" y="2203"/>
                    <a:pt x="567" y="1871"/>
                    <a:pt x="567" y="1606"/>
                  </a:cubicBezTo>
                  <a:cubicBezTo>
                    <a:pt x="567" y="1341"/>
                    <a:pt x="572" y="1203"/>
                    <a:pt x="574" y="1197"/>
                  </a:cubicBezTo>
                  <a:cubicBezTo>
                    <a:pt x="578" y="1205"/>
                    <a:pt x="600" y="1255"/>
                    <a:pt x="638" y="1343"/>
                  </a:cubicBezTo>
                  <a:cubicBezTo>
                    <a:pt x="673" y="1429"/>
                    <a:pt x="716" y="1539"/>
                    <a:pt x="766" y="1671"/>
                  </a:cubicBezTo>
                  <a:cubicBezTo>
                    <a:pt x="966" y="2197"/>
                    <a:pt x="1128" y="2606"/>
                    <a:pt x="1251" y="2899"/>
                  </a:cubicBezTo>
                  <a:cubicBezTo>
                    <a:pt x="1371" y="3194"/>
                    <a:pt x="1472" y="3414"/>
                    <a:pt x="1563" y="3563"/>
                  </a:cubicBezTo>
                  <a:cubicBezTo>
                    <a:pt x="1651" y="3712"/>
                    <a:pt x="1742" y="3837"/>
                    <a:pt x="1843" y="3940"/>
                  </a:cubicBezTo>
                  <a:cubicBezTo>
                    <a:pt x="1914" y="4018"/>
                    <a:pt x="1990" y="4074"/>
                    <a:pt x="2069" y="4106"/>
                  </a:cubicBezTo>
                  <a:cubicBezTo>
                    <a:pt x="2130" y="4128"/>
                    <a:pt x="2199" y="4138"/>
                    <a:pt x="2276" y="4138"/>
                  </a:cubicBezTo>
                  <a:cubicBezTo>
                    <a:pt x="2300" y="4138"/>
                    <a:pt x="2328" y="4136"/>
                    <a:pt x="2356" y="4134"/>
                  </a:cubicBezTo>
                  <a:cubicBezTo>
                    <a:pt x="2408" y="4128"/>
                    <a:pt x="2462" y="4091"/>
                    <a:pt x="2524" y="4026"/>
                  </a:cubicBezTo>
                  <a:cubicBezTo>
                    <a:pt x="2582" y="3960"/>
                    <a:pt x="2626" y="3888"/>
                    <a:pt x="2647" y="3815"/>
                  </a:cubicBezTo>
                  <a:cubicBezTo>
                    <a:pt x="2688" y="3651"/>
                    <a:pt x="2727" y="3380"/>
                    <a:pt x="2755" y="2998"/>
                  </a:cubicBezTo>
                  <a:cubicBezTo>
                    <a:pt x="2785" y="2619"/>
                    <a:pt x="2807" y="2220"/>
                    <a:pt x="2820" y="1802"/>
                  </a:cubicBezTo>
                  <a:cubicBezTo>
                    <a:pt x="2828" y="1636"/>
                    <a:pt x="2830" y="1483"/>
                    <a:pt x="2830" y="1337"/>
                  </a:cubicBezTo>
                  <a:cubicBezTo>
                    <a:pt x="2830" y="1125"/>
                    <a:pt x="2826" y="934"/>
                    <a:pt x="2813" y="765"/>
                  </a:cubicBezTo>
                  <a:cubicBezTo>
                    <a:pt x="2802" y="628"/>
                    <a:pt x="2794" y="526"/>
                    <a:pt x="2787" y="462"/>
                  </a:cubicBezTo>
                  <a:cubicBezTo>
                    <a:pt x="2781" y="395"/>
                    <a:pt x="2770" y="347"/>
                    <a:pt x="2755" y="322"/>
                  </a:cubicBezTo>
                  <a:cubicBezTo>
                    <a:pt x="2742" y="293"/>
                    <a:pt x="2723" y="270"/>
                    <a:pt x="2697" y="250"/>
                  </a:cubicBezTo>
                  <a:cubicBezTo>
                    <a:pt x="2641" y="205"/>
                    <a:pt x="2580" y="184"/>
                    <a:pt x="2511" y="181"/>
                  </a:cubicBezTo>
                  <a:cubicBezTo>
                    <a:pt x="2440" y="181"/>
                    <a:pt x="2378" y="201"/>
                    <a:pt x="2324" y="237"/>
                  </a:cubicBezTo>
                  <a:lnTo>
                    <a:pt x="2253" y="300"/>
                  </a:lnTo>
                  <a:lnTo>
                    <a:pt x="2246" y="1451"/>
                  </a:lnTo>
                  <a:cubicBezTo>
                    <a:pt x="2246" y="1865"/>
                    <a:pt x="2244" y="2194"/>
                    <a:pt x="2233" y="2429"/>
                  </a:cubicBezTo>
                  <a:cubicBezTo>
                    <a:pt x="2225" y="2662"/>
                    <a:pt x="2212" y="2852"/>
                    <a:pt x="2195" y="2990"/>
                  </a:cubicBezTo>
                  <a:cubicBezTo>
                    <a:pt x="2179" y="3100"/>
                    <a:pt x="2166" y="3190"/>
                    <a:pt x="2156" y="3270"/>
                  </a:cubicBezTo>
                  <a:cubicBezTo>
                    <a:pt x="2145" y="3345"/>
                    <a:pt x="2136" y="3388"/>
                    <a:pt x="2134" y="3393"/>
                  </a:cubicBezTo>
                  <a:cubicBezTo>
                    <a:pt x="2123" y="3393"/>
                    <a:pt x="2104" y="3367"/>
                    <a:pt x="2076" y="3317"/>
                  </a:cubicBezTo>
                  <a:cubicBezTo>
                    <a:pt x="2050" y="3266"/>
                    <a:pt x="2016" y="3205"/>
                    <a:pt x="1975" y="3126"/>
                  </a:cubicBezTo>
                  <a:cubicBezTo>
                    <a:pt x="1850" y="2886"/>
                    <a:pt x="1552" y="2151"/>
                    <a:pt x="1080" y="921"/>
                  </a:cubicBezTo>
                  <a:cubicBezTo>
                    <a:pt x="1029" y="785"/>
                    <a:pt x="981" y="660"/>
                    <a:pt x="932" y="548"/>
                  </a:cubicBezTo>
                  <a:cubicBezTo>
                    <a:pt x="884" y="431"/>
                    <a:pt x="847" y="354"/>
                    <a:pt x="826" y="313"/>
                  </a:cubicBezTo>
                  <a:cubicBezTo>
                    <a:pt x="697" y="106"/>
                    <a:pt x="557" y="0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104675" y="3134175"/>
              <a:ext cx="41775" cy="118900"/>
            </a:xfrm>
            <a:custGeom>
              <a:avLst/>
              <a:gdLst/>
              <a:ahLst/>
              <a:cxnLst/>
              <a:rect l="l" t="t" r="r" b="b"/>
              <a:pathLst>
                <a:path w="1671" h="4756" extrusionOk="0">
                  <a:moveTo>
                    <a:pt x="727" y="1"/>
                  </a:moveTo>
                  <a:cubicBezTo>
                    <a:pt x="701" y="1"/>
                    <a:pt x="643" y="1"/>
                    <a:pt x="557" y="3"/>
                  </a:cubicBezTo>
                  <a:cubicBezTo>
                    <a:pt x="475" y="3"/>
                    <a:pt x="401" y="18"/>
                    <a:pt x="339" y="39"/>
                  </a:cubicBezTo>
                  <a:cubicBezTo>
                    <a:pt x="276" y="61"/>
                    <a:pt x="227" y="98"/>
                    <a:pt x="194" y="151"/>
                  </a:cubicBezTo>
                  <a:cubicBezTo>
                    <a:pt x="158" y="203"/>
                    <a:pt x="134" y="309"/>
                    <a:pt x="115" y="462"/>
                  </a:cubicBezTo>
                  <a:cubicBezTo>
                    <a:pt x="98" y="615"/>
                    <a:pt x="78" y="854"/>
                    <a:pt x="59" y="1177"/>
                  </a:cubicBezTo>
                  <a:cubicBezTo>
                    <a:pt x="37" y="1498"/>
                    <a:pt x="22" y="1884"/>
                    <a:pt x="11" y="2337"/>
                  </a:cubicBezTo>
                  <a:cubicBezTo>
                    <a:pt x="3" y="2675"/>
                    <a:pt x="1" y="2998"/>
                    <a:pt x="1" y="3305"/>
                  </a:cubicBezTo>
                  <a:lnTo>
                    <a:pt x="1" y="3824"/>
                  </a:lnTo>
                  <a:cubicBezTo>
                    <a:pt x="1" y="4065"/>
                    <a:pt x="7" y="4253"/>
                    <a:pt x="24" y="4382"/>
                  </a:cubicBezTo>
                  <a:cubicBezTo>
                    <a:pt x="54" y="4570"/>
                    <a:pt x="143" y="4688"/>
                    <a:pt x="294" y="4738"/>
                  </a:cubicBezTo>
                  <a:cubicBezTo>
                    <a:pt x="330" y="4749"/>
                    <a:pt x="393" y="4751"/>
                    <a:pt x="477" y="4755"/>
                  </a:cubicBezTo>
                  <a:lnTo>
                    <a:pt x="619" y="4755"/>
                  </a:lnTo>
                  <a:cubicBezTo>
                    <a:pt x="692" y="4755"/>
                    <a:pt x="787" y="4751"/>
                    <a:pt x="908" y="4738"/>
                  </a:cubicBezTo>
                  <a:cubicBezTo>
                    <a:pt x="1029" y="4723"/>
                    <a:pt x="1115" y="4710"/>
                    <a:pt x="1167" y="4695"/>
                  </a:cubicBezTo>
                  <a:cubicBezTo>
                    <a:pt x="1199" y="4680"/>
                    <a:pt x="1240" y="4667"/>
                    <a:pt x="1285" y="4654"/>
                  </a:cubicBezTo>
                  <a:cubicBezTo>
                    <a:pt x="1330" y="4641"/>
                    <a:pt x="1373" y="4630"/>
                    <a:pt x="1412" y="4619"/>
                  </a:cubicBezTo>
                  <a:cubicBezTo>
                    <a:pt x="1544" y="4580"/>
                    <a:pt x="1623" y="4514"/>
                    <a:pt x="1656" y="4417"/>
                  </a:cubicBezTo>
                  <a:cubicBezTo>
                    <a:pt x="1664" y="4389"/>
                    <a:pt x="1671" y="4365"/>
                    <a:pt x="1671" y="4339"/>
                  </a:cubicBezTo>
                  <a:cubicBezTo>
                    <a:pt x="1671" y="4270"/>
                    <a:pt x="1639" y="4203"/>
                    <a:pt x="1574" y="4136"/>
                  </a:cubicBezTo>
                  <a:cubicBezTo>
                    <a:pt x="1535" y="4093"/>
                    <a:pt x="1503" y="4070"/>
                    <a:pt x="1473" y="4059"/>
                  </a:cubicBezTo>
                  <a:cubicBezTo>
                    <a:pt x="1457" y="4050"/>
                    <a:pt x="1436" y="4048"/>
                    <a:pt x="1406" y="4048"/>
                  </a:cubicBezTo>
                  <a:cubicBezTo>
                    <a:pt x="1386" y="4048"/>
                    <a:pt x="1365" y="4050"/>
                    <a:pt x="1343" y="4052"/>
                  </a:cubicBezTo>
                  <a:cubicBezTo>
                    <a:pt x="1307" y="4061"/>
                    <a:pt x="1261" y="4070"/>
                    <a:pt x="1210" y="4083"/>
                  </a:cubicBezTo>
                  <a:cubicBezTo>
                    <a:pt x="1158" y="4093"/>
                    <a:pt x="1110" y="4106"/>
                    <a:pt x="1070" y="4119"/>
                  </a:cubicBezTo>
                  <a:cubicBezTo>
                    <a:pt x="1029" y="4130"/>
                    <a:pt x="977" y="4145"/>
                    <a:pt x="919" y="4158"/>
                  </a:cubicBezTo>
                  <a:cubicBezTo>
                    <a:pt x="858" y="4171"/>
                    <a:pt x="802" y="4182"/>
                    <a:pt x="751" y="4188"/>
                  </a:cubicBezTo>
                  <a:lnTo>
                    <a:pt x="578" y="4205"/>
                  </a:lnTo>
                  <a:lnTo>
                    <a:pt x="554" y="3837"/>
                  </a:lnTo>
                  <a:cubicBezTo>
                    <a:pt x="552" y="3727"/>
                    <a:pt x="550" y="3608"/>
                    <a:pt x="550" y="3477"/>
                  </a:cubicBezTo>
                  <a:cubicBezTo>
                    <a:pt x="550" y="3343"/>
                    <a:pt x="552" y="3231"/>
                    <a:pt x="554" y="3134"/>
                  </a:cubicBezTo>
                  <a:lnTo>
                    <a:pt x="574" y="2811"/>
                  </a:lnTo>
                  <a:lnTo>
                    <a:pt x="824" y="2811"/>
                  </a:lnTo>
                  <a:cubicBezTo>
                    <a:pt x="1003" y="2811"/>
                    <a:pt x="1123" y="2789"/>
                    <a:pt x="1190" y="2748"/>
                  </a:cubicBezTo>
                  <a:cubicBezTo>
                    <a:pt x="1257" y="2708"/>
                    <a:pt x="1289" y="2639"/>
                    <a:pt x="1289" y="2535"/>
                  </a:cubicBezTo>
                  <a:lnTo>
                    <a:pt x="1289" y="2507"/>
                  </a:lnTo>
                  <a:cubicBezTo>
                    <a:pt x="1289" y="2438"/>
                    <a:pt x="1264" y="2382"/>
                    <a:pt x="1212" y="2335"/>
                  </a:cubicBezTo>
                  <a:cubicBezTo>
                    <a:pt x="1188" y="2309"/>
                    <a:pt x="1167" y="2294"/>
                    <a:pt x="1138" y="2283"/>
                  </a:cubicBezTo>
                  <a:cubicBezTo>
                    <a:pt x="1115" y="2272"/>
                    <a:pt x="1080" y="2264"/>
                    <a:pt x="1035" y="2259"/>
                  </a:cubicBezTo>
                  <a:cubicBezTo>
                    <a:pt x="988" y="2255"/>
                    <a:pt x="927" y="2251"/>
                    <a:pt x="845" y="2248"/>
                  </a:cubicBezTo>
                  <a:lnTo>
                    <a:pt x="563" y="2233"/>
                  </a:lnTo>
                  <a:lnTo>
                    <a:pt x="563" y="2104"/>
                  </a:lnTo>
                  <a:cubicBezTo>
                    <a:pt x="565" y="2065"/>
                    <a:pt x="570" y="1968"/>
                    <a:pt x="578" y="1820"/>
                  </a:cubicBezTo>
                  <a:cubicBezTo>
                    <a:pt x="587" y="1671"/>
                    <a:pt x="598" y="1501"/>
                    <a:pt x="610" y="1313"/>
                  </a:cubicBezTo>
                  <a:cubicBezTo>
                    <a:pt x="621" y="1123"/>
                    <a:pt x="632" y="962"/>
                    <a:pt x="643" y="828"/>
                  </a:cubicBezTo>
                  <a:cubicBezTo>
                    <a:pt x="651" y="692"/>
                    <a:pt x="658" y="623"/>
                    <a:pt x="658" y="613"/>
                  </a:cubicBezTo>
                  <a:cubicBezTo>
                    <a:pt x="662" y="595"/>
                    <a:pt x="686" y="582"/>
                    <a:pt x="735" y="578"/>
                  </a:cubicBezTo>
                  <a:cubicBezTo>
                    <a:pt x="770" y="572"/>
                    <a:pt x="812" y="569"/>
                    <a:pt x="860" y="569"/>
                  </a:cubicBezTo>
                  <a:cubicBezTo>
                    <a:pt x="875" y="569"/>
                    <a:pt x="890" y="569"/>
                    <a:pt x="906" y="570"/>
                  </a:cubicBezTo>
                  <a:cubicBezTo>
                    <a:pt x="973" y="570"/>
                    <a:pt x="1035" y="574"/>
                    <a:pt x="1091" y="582"/>
                  </a:cubicBezTo>
                  <a:cubicBezTo>
                    <a:pt x="1149" y="591"/>
                    <a:pt x="1190" y="602"/>
                    <a:pt x="1212" y="617"/>
                  </a:cubicBezTo>
                  <a:cubicBezTo>
                    <a:pt x="1253" y="647"/>
                    <a:pt x="1296" y="660"/>
                    <a:pt x="1341" y="660"/>
                  </a:cubicBezTo>
                  <a:cubicBezTo>
                    <a:pt x="1380" y="660"/>
                    <a:pt x="1429" y="647"/>
                    <a:pt x="1494" y="617"/>
                  </a:cubicBezTo>
                  <a:cubicBezTo>
                    <a:pt x="1559" y="591"/>
                    <a:pt x="1602" y="526"/>
                    <a:pt x="1623" y="427"/>
                  </a:cubicBezTo>
                  <a:cubicBezTo>
                    <a:pt x="1628" y="412"/>
                    <a:pt x="1630" y="401"/>
                    <a:pt x="1630" y="391"/>
                  </a:cubicBezTo>
                  <a:cubicBezTo>
                    <a:pt x="1630" y="335"/>
                    <a:pt x="1611" y="276"/>
                    <a:pt x="1570" y="214"/>
                  </a:cubicBezTo>
                  <a:cubicBezTo>
                    <a:pt x="1531" y="151"/>
                    <a:pt x="1473" y="104"/>
                    <a:pt x="1395" y="67"/>
                  </a:cubicBezTo>
                  <a:cubicBezTo>
                    <a:pt x="1328" y="41"/>
                    <a:pt x="1223" y="24"/>
                    <a:pt x="1078" y="13"/>
                  </a:cubicBezTo>
                  <a:cubicBezTo>
                    <a:pt x="960" y="7"/>
                    <a:pt x="843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47625" y="3145525"/>
              <a:ext cx="60900" cy="107475"/>
            </a:xfrm>
            <a:custGeom>
              <a:avLst/>
              <a:gdLst/>
              <a:ahLst/>
              <a:cxnLst/>
              <a:rect l="l" t="t" r="r" b="b"/>
              <a:pathLst>
                <a:path w="2436" h="4299" extrusionOk="0">
                  <a:moveTo>
                    <a:pt x="2173" y="1"/>
                  </a:moveTo>
                  <a:cubicBezTo>
                    <a:pt x="2166" y="1"/>
                    <a:pt x="2160" y="1"/>
                    <a:pt x="2153" y="1"/>
                  </a:cubicBezTo>
                  <a:cubicBezTo>
                    <a:pt x="2112" y="1"/>
                    <a:pt x="2048" y="8"/>
                    <a:pt x="1962" y="12"/>
                  </a:cubicBezTo>
                  <a:cubicBezTo>
                    <a:pt x="1882" y="19"/>
                    <a:pt x="1746" y="25"/>
                    <a:pt x="1554" y="34"/>
                  </a:cubicBezTo>
                  <a:cubicBezTo>
                    <a:pt x="1365" y="42"/>
                    <a:pt x="1164" y="51"/>
                    <a:pt x="951" y="55"/>
                  </a:cubicBezTo>
                  <a:cubicBezTo>
                    <a:pt x="740" y="62"/>
                    <a:pt x="558" y="70"/>
                    <a:pt x="410" y="81"/>
                  </a:cubicBezTo>
                  <a:cubicBezTo>
                    <a:pt x="259" y="92"/>
                    <a:pt x="173" y="98"/>
                    <a:pt x="151" y="105"/>
                  </a:cubicBezTo>
                  <a:cubicBezTo>
                    <a:pt x="71" y="150"/>
                    <a:pt x="22" y="223"/>
                    <a:pt x="7" y="325"/>
                  </a:cubicBezTo>
                  <a:cubicBezTo>
                    <a:pt x="2" y="344"/>
                    <a:pt x="0" y="363"/>
                    <a:pt x="0" y="383"/>
                  </a:cubicBezTo>
                  <a:cubicBezTo>
                    <a:pt x="0" y="460"/>
                    <a:pt x="28" y="527"/>
                    <a:pt x="78" y="583"/>
                  </a:cubicBezTo>
                  <a:cubicBezTo>
                    <a:pt x="99" y="609"/>
                    <a:pt x="125" y="624"/>
                    <a:pt x="147" y="635"/>
                  </a:cubicBezTo>
                  <a:cubicBezTo>
                    <a:pt x="168" y="646"/>
                    <a:pt x="205" y="652"/>
                    <a:pt x="257" y="652"/>
                  </a:cubicBezTo>
                  <a:cubicBezTo>
                    <a:pt x="311" y="652"/>
                    <a:pt x="395" y="648"/>
                    <a:pt x="507" y="637"/>
                  </a:cubicBezTo>
                  <a:lnTo>
                    <a:pt x="862" y="620"/>
                  </a:lnTo>
                  <a:lnTo>
                    <a:pt x="843" y="1236"/>
                  </a:lnTo>
                  <a:cubicBezTo>
                    <a:pt x="841" y="1355"/>
                    <a:pt x="839" y="1508"/>
                    <a:pt x="839" y="1697"/>
                  </a:cubicBezTo>
                  <a:lnTo>
                    <a:pt x="839" y="2167"/>
                  </a:lnTo>
                  <a:cubicBezTo>
                    <a:pt x="839" y="2389"/>
                    <a:pt x="843" y="2663"/>
                    <a:pt x="849" y="2991"/>
                  </a:cubicBezTo>
                  <a:lnTo>
                    <a:pt x="869" y="4135"/>
                  </a:lnTo>
                  <a:lnTo>
                    <a:pt x="946" y="4215"/>
                  </a:lnTo>
                  <a:cubicBezTo>
                    <a:pt x="1000" y="4269"/>
                    <a:pt x="1063" y="4297"/>
                    <a:pt x="1132" y="4299"/>
                  </a:cubicBezTo>
                  <a:lnTo>
                    <a:pt x="1201" y="4299"/>
                  </a:lnTo>
                  <a:cubicBezTo>
                    <a:pt x="1240" y="4299"/>
                    <a:pt x="1291" y="4269"/>
                    <a:pt x="1347" y="4206"/>
                  </a:cubicBezTo>
                  <a:lnTo>
                    <a:pt x="1427" y="4120"/>
                  </a:lnTo>
                  <a:lnTo>
                    <a:pt x="1403" y="2823"/>
                  </a:lnTo>
                  <a:cubicBezTo>
                    <a:pt x="1395" y="2454"/>
                    <a:pt x="1393" y="2107"/>
                    <a:pt x="1393" y="1775"/>
                  </a:cubicBezTo>
                  <a:cubicBezTo>
                    <a:pt x="1393" y="1445"/>
                    <a:pt x="1399" y="1215"/>
                    <a:pt x="1403" y="1077"/>
                  </a:cubicBezTo>
                  <a:cubicBezTo>
                    <a:pt x="1405" y="1027"/>
                    <a:pt x="1410" y="984"/>
                    <a:pt x="1410" y="947"/>
                  </a:cubicBezTo>
                  <a:cubicBezTo>
                    <a:pt x="1412" y="838"/>
                    <a:pt x="1421" y="756"/>
                    <a:pt x="1434" y="708"/>
                  </a:cubicBezTo>
                  <a:cubicBezTo>
                    <a:pt x="1446" y="659"/>
                    <a:pt x="1479" y="626"/>
                    <a:pt x="1530" y="613"/>
                  </a:cubicBezTo>
                  <a:cubicBezTo>
                    <a:pt x="1582" y="596"/>
                    <a:pt x="1664" y="585"/>
                    <a:pt x="1781" y="581"/>
                  </a:cubicBezTo>
                  <a:cubicBezTo>
                    <a:pt x="1824" y="575"/>
                    <a:pt x="1869" y="572"/>
                    <a:pt x="1921" y="570"/>
                  </a:cubicBezTo>
                  <a:cubicBezTo>
                    <a:pt x="2020" y="564"/>
                    <a:pt x="2099" y="557"/>
                    <a:pt x="2156" y="549"/>
                  </a:cubicBezTo>
                  <a:cubicBezTo>
                    <a:pt x="2212" y="540"/>
                    <a:pt x="2253" y="529"/>
                    <a:pt x="2283" y="519"/>
                  </a:cubicBezTo>
                  <a:cubicBezTo>
                    <a:pt x="2313" y="508"/>
                    <a:pt x="2337" y="488"/>
                    <a:pt x="2354" y="467"/>
                  </a:cubicBezTo>
                  <a:cubicBezTo>
                    <a:pt x="2408" y="417"/>
                    <a:pt x="2436" y="357"/>
                    <a:pt x="2436" y="290"/>
                  </a:cubicBezTo>
                  <a:cubicBezTo>
                    <a:pt x="2436" y="284"/>
                    <a:pt x="2436" y="260"/>
                    <a:pt x="2434" y="219"/>
                  </a:cubicBezTo>
                  <a:cubicBezTo>
                    <a:pt x="2434" y="182"/>
                    <a:pt x="2399" y="131"/>
                    <a:pt x="2330" y="75"/>
                  </a:cubicBezTo>
                  <a:cubicBezTo>
                    <a:pt x="2304" y="47"/>
                    <a:pt x="2276" y="25"/>
                    <a:pt x="2253" y="14"/>
                  </a:cubicBezTo>
                  <a:cubicBezTo>
                    <a:pt x="2233" y="5"/>
                    <a:pt x="2204" y="1"/>
                    <a:pt x="2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2266600" y="3159775"/>
              <a:ext cx="79925" cy="47100"/>
            </a:xfrm>
            <a:custGeom>
              <a:avLst/>
              <a:gdLst/>
              <a:ahLst/>
              <a:cxnLst/>
              <a:rect l="l" t="t" r="r" b="b"/>
              <a:pathLst>
                <a:path w="3197" h="1884" extrusionOk="0">
                  <a:moveTo>
                    <a:pt x="2791" y="0"/>
                  </a:moveTo>
                  <a:cubicBezTo>
                    <a:pt x="2761" y="0"/>
                    <a:pt x="2705" y="0"/>
                    <a:pt x="2623" y="2"/>
                  </a:cubicBezTo>
                  <a:cubicBezTo>
                    <a:pt x="2539" y="2"/>
                    <a:pt x="2427" y="9"/>
                    <a:pt x="2278" y="20"/>
                  </a:cubicBezTo>
                  <a:cubicBezTo>
                    <a:pt x="1673" y="63"/>
                    <a:pt x="1244" y="89"/>
                    <a:pt x="994" y="99"/>
                  </a:cubicBezTo>
                  <a:cubicBezTo>
                    <a:pt x="910" y="104"/>
                    <a:pt x="836" y="106"/>
                    <a:pt x="780" y="106"/>
                  </a:cubicBezTo>
                  <a:cubicBezTo>
                    <a:pt x="662" y="106"/>
                    <a:pt x="595" y="99"/>
                    <a:pt x="578" y="86"/>
                  </a:cubicBezTo>
                  <a:cubicBezTo>
                    <a:pt x="554" y="76"/>
                    <a:pt x="522" y="67"/>
                    <a:pt x="479" y="63"/>
                  </a:cubicBezTo>
                  <a:cubicBezTo>
                    <a:pt x="435" y="54"/>
                    <a:pt x="392" y="52"/>
                    <a:pt x="347" y="52"/>
                  </a:cubicBezTo>
                  <a:cubicBezTo>
                    <a:pt x="244" y="52"/>
                    <a:pt x="162" y="78"/>
                    <a:pt x="97" y="130"/>
                  </a:cubicBezTo>
                  <a:cubicBezTo>
                    <a:pt x="32" y="181"/>
                    <a:pt x="0" y="246"/>
                    <a:pt x="0" y="326"/>
                  </a:cubicBezTo>
                  <a:cubicBezTo>
                    <a:pt x="0" y="433"/>
                    <a:pt x="26" y="509"/>
                    <a:pt x="80" y="558"/>
                  </a:cubicBezTo>
                  <a:cubicBezTo>
                    <a:pt x="136" y="604"/>
                    <a:pt x="233" y="638"/>
                    <a:pt x="379" y="658"/>
                  </a:cubicBezTo>
                  <a:cubicBezTo>
                    <a:pt x="453" y="666"/>
                    <a:pt x="543" y="668"/>
                    <a:pt x="662" y="671"/>
                  </a:cubicBezTo>
                  <a:cubicBezTo>
                    <a:pt x="944" y="671"/>
                    <a:pt x="1360" y="649"/>
                    <a:pt x="1912" y="610"/>
                  </a:cubicBezTo>
                  <a:cubicBezTo>
                    <a:pt x="2073" y="595"/>
                    <a:pt x="2237" y="584"/>
                    <a:pt x="2399" y="578"/>
                  </a:cubicBezTo>
                  <a:cubicBezTo>
                    <a:pt x="2561" y="571"/>
                    <a:pt x="2679" y="567"/>
                    <a:pt x="2752" y="567"/>
                  </a:cubicBezTo>
                  <a:cubicBezTo>
                    <a:pt x="2836" y="567"/>
                    <a:pt x="2901" y="563"/>
                    <a:pt x="2942" y="561"/>
                  </a:cubicBezTo>
                  <a:cubicBezTo>
                    <a:pt x="2985" y="558"/>
                    <a:pt x="3017" y="550"/>
                    <a:pt x="3041" y="537"/>
                  </a:cubicBezTo>
                  <a:cubicBezTo>
                    <a:pt x="3065" y="526"/>
                    <a:pt x="3089" y="507"/>
                    <a:pt x="3110" y="481"/>
                  </a:cubicBezTo>
                  <a:cubicBezTo>
                    <a:pt x="3168" y="418"/>
                    <a:pt x="3196" y="356"/>
                    <a:pt x="3196" y="291"/>
                  </a:cubicBezTo>
                  <a:cubicBezTo>
                    <a:pt x="3196" y="259"/>
                    <a:pt x="3186" y="211"/>
                    <a:pt x="3160" y="147"/>
                  </a:cubicBezTo>
                  <a:cubicBezTo>
                    <a:pt x="3136" y="82"/>
                    <a:pt x="3056" y="35"/>
                    <a:pt x="2925" y="7"/>
                  </a:cubicBezTo>
                  <a:cubicBezTo>
                    <a:pt x="2899" y="2"/>
                    <a:pt x="2856" y="0"/>
                    <a:pt x="2791" y="0"/>
                  </a:cubicBezTo>
                  <a:close/>
                  <a:moveTo>
                    <a:pt x="2879" y="1194"/>
                  </a:moveTo>
                  <a:cubicBezTo>
                    <a:pt x="2845" y="1194"/>
                    <a:pt x="2765" y="1196"/>
                    <a:pt x="2642" y="1207"/>
                  </a:cubicBezTo>
                  <a:cubicBezTo>
                    <a:pt x="2522" y="1218"/>
                    <a:pt x="2382" y="1229"/>
                    <a:pt x="2226" y="1242"/>
                  </a:cubicBezTo>
                  <a:cubicBezTo>
                    <a:pt x="2071" y="1252"/>
                    <a:pt x="1871" y="1265"/>
                    <a:pt x="1632" y="1280"/>
                  </a:cubicBezTo>
                  <a:cubicBezTo>
                    <a:pt x="1390" y="1293"/>
                    <a:pt x="1166" y="1304"/>
                    <a:pt x="953" y="1309"/>
                  </a:cubicBezTo>
                  <a:cubicBezTo>
                    <a:pt x="782" y="1313"/>
                    <a:pt x="647" y="1315"/>
                    <a:pt x="543" y="1319"/>
                  </a:cubicBezTo>
                  <a:cubicBezTo>
                    <a:pt x="438" y="1326"/>
                    <a:pt x="362" y="1330"/>
                    <a:pt x="308" y="1337"/>
                  </a:cubicBezTo>
                  <a:cubicBezTo>
                    <a:pt x="254" y="1341"/>
                    <a:pt x="218" y="1349"/>
                    <a:pt x="194" y="1358"/>
                  </a:cubicBezTo>
                  <a:cubicBezTo>
                    <a:pt x="168" y="1367"/>
                    <a:pt x="149" y="1377"/>
                    <a:pt x="134" y="1393"/>
                  </a:cubicBezTo>
                  <a:cubicBezTo>
                    <a:pt x="80" y="1446"/>
                    <a:pt x="54" y="1509"/>
                    <a:pt x="54" y="1576"/>
                  </a:cubicBezTo>
                  <a:cubicBezTo>
                    <a:pt x="54" y="1604"/>
                    <a:pt x="65" y="1651"/>
                    <a:pt x="86" y="1722"/>
                  </a:cubicBezTo>
                  <a:cubicBezTo>
                    <a:pt x="104" y="1791"/>
                    <a:pt x="172" y="1839"/>
                    <a:pt x="280" y="1865"/>
                  </a:cubicBezTo>
                  <a:cubicBezTo>
                    <a:pt x="326" y="1873"/>
                    <a:pt x="420" y="1875"/>
                    <a:pt x="563" y="1884"/>
                  </a:cubicBezTo>
                  <a:cubicBezTo>
                    <a:pt x="612" y="1884"/>
                    <a:pt x="716" y="1880"/>
                    <a:pt x="864" y="1878"/>
                  </a:cubicBezTo>
                  <a:cubicBezTo>
                    <a:pt x="1011" y="1875"/>
                    <a:pt x="1235" y="1867"/>
                    <a:pt x="1535" y="1852"/>
                  </a:cubicBezTo>
                  <a:cubicBezTo>
                    <a:pt x="1834" y="1834"/>
                    <a:pt x="2106" y="1819"/>
                    <a:pt x="2349" y="1800"/>
                  </a:cubicBezTo>
                  <a:cubicBezTo>
                    <a:pt x="2504" y="1787"/>
                    <a:pt x="2632" y="1776"/>
                    <a:pt x="2726" y="1768"/>
                  </a:cubicBezTo>
                  <a:cubicBezTo>
                    <a:pt x="2819" y="1759"/>
                    <a:pt x="2892" y="1750"/>
                    <a:pt x="2942" y="1744"/>
                  </a:cubicBezTo>
                  <a:cubicBezTo>
                    <a:pt x="2989" y="1735"/>
                    <a:pt x="3026" y="1724"/>
                    <a:pt x="3052" y="1714"/>
                  </a:cubicBezTo>
                  <a:cubicBezTo>
                    <a:pt x="3076" y="1703"/>
                    <a:pt x="3095" y="1686"/>
                    <a:pt x="3110" y="1668"/>
                  </a:cubicBezTo>
                  <a:cubicBezTo>
                    <a:pt x="3164" y="1608"/>
                    <a:pt x="3192" y="1550"/>
                    <a:pt x="3192" y="1485"/>
                  </a:cubicBezTo>
                  <a:cubicBezTo>
                    <a:pt x="3192" y="1444"/>
                    <a:pt x="3173" y="1390"/>
                    <a:pt x="3138" y="1317"/>
                  </a:cubicBezTo>
                  <a:cubicBezTo>
                    <a:pt x="3104" y="1244"/>
                    <a:pt x="3017" y="1205"/>
                    <a:pt x="2879" y="1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408100" y="3025950"/>
              <a:ext cx="207175" cy="238450"/>
            </a:xfrm>
            <a:custGeom>
              <a:avLst/>
              <a:gdLst/>
              <a:ahLst/>
              <a:cxnLst/>
              <a:rect l="l" t="t" r="r" b="b"/>
              <a:pathLst>
                <a:path w="8287" h="9538" extrusionOk="0">
                  <a:moveTo>
                    <a:pt x="4340" y="1212"/>
                  </a:moveTo>
                  <a:cubicBezTo>
                    <a:pt x="4353" y="1245"/>
                    <a:pt x="4366" y="1277"/>
                    <a:pt x="4379" y="1310"/>
                  </a:cubicBezTo>
                  <a:cubicBezTo>
                    <a:pt x="4506" y="1627"/>
                    <a:pt x="4636" y="1946"/>
                    <a:pt x="4763" y="2263"/>
                  </a:cubicBezTo>
                  <a:lnTo>
                    <a:pt x="5231" y="3426"/>
                  </a:lnTo>
                  <a:cubicBezTo>
                    <a:pt x="5401" y="3849"/>
                    <a:pt x="5571" y="4273"/>
                    <a:pt x="5744" y="4698"/>
                  </a:cubicBezTo>
                  <a:cubicBezTo>
                    <a:pt x="5916" y="5127"/>
                    <a:pt x="6088" y="5552"/>
                    <a:pt x="6256" y="5980"/>
                  </a:cubicBezTo>
                  <a:cubicBezTo>
                    <a:pt x="6418" y="6379"/>
                    <a:pt x="6578" y="6780"/>
                    <a:pt x="6739" y="7179"/>
                  </a:cubicBezTo>
                  <a:cubicBezTo>
                    <a:pt x="6875" y="7517"/>
                    <a:pt x="7011" y="7856"/>
                    <a:pt x="7147" y="8192"/>
                  </a:cubicBezTo>
                  <a:cubicBezTo>
                    <a:pt x="7233" y="8409"/>
                    <a:pt x="7322" y="8625"/>
                    <a:pt x="7409" y="8843"/>
                  </a:cubicBezTo>
                  <a:lnTo>
                    <a:pt x="891" y="8843"/>
                  </a:lnTo>
                  <a:lnTo>
                    <a:pt x="1054" y="8481"/>
                  </a:lnTo>
                  <a:cubicBezTo>
                    <a:pt x="1196" y="8164"/>
                    <a:pt x="1338" y="7849"/>
                    <a:pt x="1485" y="7530"/>
                  </a:cubicBezTo>
                  <a:cubicBezTo>
                    <a:pt x="1659" y="7142"/>
                    <a:pt x="1834" y="6756"/>
                    <a:pt x="2008" y="6368"/>
                  </a:cubicBezTo>
                  <a:cubicBezTo>
                    <a:pt x="2200" y="5944"/>
                    <a:pt x="2394" y="5521"/>
                    <a:pt x="2586" y="5095"/>
                  </a:cubicBezTo>
                  <a:cubicBezTo>
                    <a:pt x="2780" y="4666"/>
                    <a:pt x="2974" y="4237"/>
                    <a:pt x="3168" y="3806"/>
                  </a:cubicBezTo>
                  <a:cubicBezTo>
                    <a:pt x="3347" y="3407"/>
                    <a:pt x="3528" y="3006"/>
                    <a:pt x="3709" y="2607"/>
                  </a:cubicBezTo>
                  <a:cubicBezTo>
                    <a:pt x="3860" y="2271"/>
                    <a:pt x="4013" y="1937"/>
                    <a:pt x="4164" y="1601"/>
                  </a:cubicBezTo>
                  <a:cubicBezTo>
                    <a:pt x="4222" y="1472"/>
                    <a:pt x="4281" y="1342"/>
                    <a:pt x="4340" y="1212"/>
                  </a:cubicBezTo>
                  <a:close/>
                  <a:moveTo>
                    <a:pt x="4357" y="1"/>
                  </a:moveTo>
                  <a:cubicBezTo>
                    <a:pt x="4313" y="1"/>
                    <a:pt x="4270" y="10"/>
                    <a:pt x="4226" y="28"/>
                  </a:cubicBezTo>
                  <a:cubicBezTo>
                    <a:pt x="4164" y="53"/>
                    <a:pt x="4090" y="103"/>
                    <a:pt x="4062" y="168"/>
                  </a:cubicBezTo>
                  <a:cubicBezTo>
                    <a:pt x="4026" y="245"/>
                    <a:pt x="3989" y="327"/>
                    <a:pt x="3955" y="405"/>
                  </a:cubicBezTo>
                  <a:lnTo>
                    <a:pt x="3664" y="1051"/>
                  </a:lnTo>
                  <a:cubicBezTo>
                    <a:pt x="3519" y="1368"/>
                    <a:pt x="3377" y="1685"/>
                    <a:pt x="3233" y="2002"/>
                  </a:cubicBezTo>
                  <a:cubicBezTo>
                    <a:pt x="3056" y="2390"/>
                    <a:pt x="2881" y="2776"/>
                    <a:pt x="2707" y="3164"/>
                  </a:cubicBezTo>
                  <a:cubicBezTo>
                    <a:pt x="2515" y="3588"/>
                    <a:pt x="2321" y="4013"/>
                    <a:pt x="2129" y="4437"/>
                  </a:cubicBezTo>
                  <a:cubicBezTo>
                    <a:pt x="1935" y="4866"/>
                    <a:pt x="1741" y="5295"/>
                    <a:pt x="1547" y="5726"/>
                  </a:cubicBezTo>
                  <a:cubicBezTo>
                    <a:pt x="1368" y="6125"/>
                    <a:pt x="1187" y="6526"/>
                    <a:pt x="1006" y="6924"/>
                  </a:cubicBezTo>
                  <a:cubicBezTo>
                    <a:pt x="855" y="7261"/>
                    <a:pt x="702" y="7595"/>
                    <a:pt x="552" y="7931"/>
                  </a:cubicBezTo>
                  <a:cubicBezTo>
                    <a:pt x="442" y="8175"/>
                    <a:pt x="330" y="8420"/>
                    <a:pt x="222" y="8662"/>
                  </a:cubicBezTo>
                  <a:cubicBezTo>
                    <a:pt x="178" y="8765"/>
                    <a:pt x="130" y="8865"/>
                    <a:pt x="84" y="8967"/>
                  </a:cubicBezTo>
                  <a:lnTo>
                    <a:pt x="84" y="8967"/>
                  </a:lnTo>
                  <a:cubicBezTo>
                    <a:pt x="32" y="9027"/>
                    <a:pt x="0" y="9104"/>
                    <a:pt x="4" y="9187"/>
                  </a:cubicBezTo>
                  <a:cubicBezTo>
                    <a:pt x="9" y="9300"/>
                    <a:pt x="64" y="9403"/>
                    <a:pt x="149" y="9467"/>
                  </a:cubicBezTo>
                  <a:lnTo>
                    <a:pt x="149" y="9467"/>
                  </a:lnTo>
                  <a:cubicBezTo>
                    <a:pt x="153" y="9469"/>
                    <a:pt x="156" y="9472"/>
                    <a:pt x="159" y="9474"/>
                  </a:cubicBezTo>
                  <a:lnTo>
                    <a:pt x="159" y="9474"/>
                  </a:lnTo>
                  <a:cubicBezTo>
                    <a:pt x="186" y="9492"/>
                    <a:pt x="215" y="9507"/>
                    <a:pt x="247" y="9517"/>
                  </a:cubicBezTo>
                  <a:lnTo>
                    <a:pt x="247" y="9517"/>
                  </a:lnTo>
                  <a:cubicBezTo>
                    <a:pt x="284" y="9530"/>
                    <a:pt x="323" y="9538"/>
                    <a:pt x="362" y="9538"/>
                  </a:cubicBezTo>
                  <a:cubicBezTo>
                    <a:pt x="381" y="9538"/>
                    <a:pt x="399" y="9536"/>
                    <a:pt x="417" y="9532"/>
                  </a:cubicBezTo>
                  <a:lnTo>
                    <a:pt x="7914" y="9532"/>
                  </a:lnTo>
                  <a:cubicBezTo>
                    <a:pt x="8024" y="9532"/>
                    <a:pt x="8119" y="9481"/>
                    <a:pt x="8183" y="9397"/>
                  </a:cubicBezTo>
                  <a:cubicBezTo>
                    <a:pt x="8246" y="9319"/>
                    <a:pt x="8287" y="9196"/>
                    <a:pt x="8246" y="9099"/>
                  </a:cubicBezTo>
                  <a:cubicBezTo>
                    <a:pt x="8213" y="9019"/>
                    <a:pt x="8181" y="8940"/>
                    <a:pt x="8151" y="8862"/>
                  </a:cubicBezTo>
                  <a:cubicBezTo>
                    <a:pt x="8065" y="8647"/>
                    <a:pt x="7979" y="8431"/>
                    <a:pt x="7892" y="8218"/>
                  </a:cubicBezTo>
                  <a:cubicBezTo>
                    <a:pt x="7765" y="7899"/>
                    <a:pt x="7636" y="7582"/>
                    <a:pt x="7511" y="7263"/>
                  </a:cubicBezTo>
                  <a:lnTo>
                    <a:pt x="7041" y="6099"/>
                  </a:lnTo>
                  <a:cubicBezTo>
                    <a:pt x="6871" y="5677"/>
                    <a:pt x="6703" y="5254"/>
                    <a:pt x="6530" y="4827"/>
                  </a:cubicBezTo>
                  <a:cubicBezTo>
                    <a:pt x="6358" y="4401"/>
                    <a:pt x="6185" y="3974"/>
                    <a:pt x="6015" y="3545"/>
                  </a:cubicBezTo>
                  <a:cubicBezTo>
                    <a:pt x="5853" y="3146"/>
                    <a:pt x="5694" y="2745"/>
                    <a:pt x="5532" y="2347"/>
                  </a:cubicBezTo>
                  <a:cubicBezTo>
                    <a:pt x="5399" y="2010"/>
                    <a:pt x="5261" y="1670"/>
                    <a:pt x="5125" y="1334"/>
                  </a:cubicBezTo>
                  <a:cubicBezTo>
                    <a:pt x="5028" y="1092"/>
                    <a:pt x="4929" y="849"/>
                    <a:pt x="4832" y="607"/>
                  </a:cubicBezTo>
                  <a:cubicBezTo>
                    <a:pt x="4787" y="491"/>
                    <a:pt x="4741" y="377"/>
                    <a:pt x="4694" y="263"/>
                  </a:cubicBezTo>
                  <a:cubicBezTo>
                    <a:pt x="4692" y="256"/>
                    <a:pt x="4692" y="252"/>
                    <a:pt x="4690" y="247"/>
                  </a:cubicBezTo>
                  <a:cubicBezTo>
                    <a:pt x="4668" y="191"/>
                    <a:pt x="4644" y="140"/>
                    <a:pt x="4601" y="97"/>
                  </a:cubicBezTo>
                  <a:cubicBezTo>
                    <a:pt x="4547" y="43"/>
                    <a:pt x="4476" y="15"/>
                    <a:pt x="4403" y="4"/>
                  </a:cubicBezTo>
                  <a:cubicBezTo>
                    <a:pt x="4388" y="2"/>
                    <a:pt x="4372" y="1"/>
                    <a:pt x="4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3"/>
          <p:cNvGrpSpPr/>
          <p:nvPr/>
        </p:nvGrpSpPr>
        <p:grpSpPr>
          <a:xfrm>
            <a:off x="415781" y="4664477"/>
            <a:ext cx="888364" cy="248238"/>
            <a:chOff x="1777125" y="4019500"/>
            <a:chExt cx="1297450" cy="362550"/>
          </a:xfrm>
        </p:grpSpPr>
        <p:sp>
          <p:nvSpPr>
            <p:cNvPr id="102" name="Google Shape;102;p3"/>
            <p:cNvSpPr/>
            <p:nvPr/>
          </p:nvSpPr>
          <p:spPr>
            <a:xfrm>
              <a:off x="2739775" y="4205775"/>
              <a:ext cx="328100" cy="4075"/>
            </a:xfrm>
            <a:custGeom>
              <a:avLst/>
              <a:gdLst/>
              <a:ahLst/>
              <a:cxnLst/>
              <a:rect l="l" t="t" r="r" b="b"/>
              <a:pathLst>
                <a:path w="13124" h="163" extrusionOk="0">
                  <a:moveTo>
                    <a:pt x="1" y="0"/>
                  </a:moveTo>
                  <a:lnTo>
                    <a:pt x="1" y="162"/>
                  </a:lnTo>
                  <a:lnTo>
                    <a:pt x="13124" y="162"/>
                  </a:lnTo>
                  <a:lnTo>
                    <a:pt x="13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735200" y="4203175"/>
              <a:ext cx="337325" cy="9225"/>
            </a:xfrm>
            <a:custGeom>
              <a:avLst/>
              <a:gdLst/>
              <a:ahLst/>
              <a:cxnLst/>
              <a:rect l="l" t="t" r="r" b="b"/>
              <a:pathLst>
                <a:path w="13493" h="369" extrusionOk="0">
                  <a:moveTo>
                    <a:pt x="375" y="0"/>
                  </a:moveTo>
                  <a:cubicBezTo>
                    <a:pt x="319" y="0"/>
                    <a:pt x="262" y="0"/>
                    <a:pt x="205" y="1"/>
                  </a:cubicBezTo>
                  <a:lnTo>
                    <a:pt x="184" y="1"/>
                  </a:lnTo>
                  <a:cubicBezTo>
                    <a:pt x="84" y="1"/>
                    <a:pt x="0" y="85"/>
                    <a:pt x="0" y="184"/>
                  </a:cubicBezTo>
                  <a:cubicBezTo>
                    <a:pt x="0" y="283"/>
                    <a:pt x="84" y="367"/>
                    <a:pt x="184" y="367"/>
                  </a:cubicBezTo>
                  <a:lnTo>
                    <a:pt x="12779" y="367"/>
                  </a:lnTo>
                  <a:cubicBezTo>
                    <a:pt x="12892" y="367"/>
                    <a:pt x="13005" y="368"/>
                    <a:pt x="13118" y="368"/>
                  </a:cubicBezTo>
                  <a:cubicBezTo>
                    <a:pt x="13174" y="368"/>
                    <a:pt x="13231" y="368"/>
                    <a:pt x="13288" y="367"/>
                  </a:cubicBezTo>
                  <a:lnTo>
                    <a:pt x="13309" y="367"/>
                  </a:lnTo>
                  <a:cubicBezTo>
                    <a:pt x="13408" y="367"/>
                    <a:pt x="13492" y="283"/>
                    <a:pt x="13492" y="184"/>
                  </a:cubicBezTo>
                  <a:cubicBezTo>
                    <a:pt x="13492" y="85"/>
                    <a:pt x="13408" y="1"/>
                    <a:pt x="13309" y="1"/>
                  </a:cubicBezTo>
                  <a:lnTo>
                    <a:pt x="714" y="1"/>
                  </a:lnTo>
                  <a:cubicBezTo>
                    <a:pt x="602" y="1"/>
                    <a:pt x="489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733150" y="4201200"/>
              <a:ext cx="341425" cy="13275"/>
            </a:xfrm>
            <a:custGeom>
              <a:avLst/>
              <a:gdLst/>
              <a:ahLst/>
              <a:cxnLst/>
              <a:rect l="l" t="t" r="r" b="b"/>
              <a:pathLst>
                <a:path w="13657" h="531" extrusionOk="0">
                  <a:moveTo>
                    <a:pt x="13391" y="162"/>
                  </a:moveTo>
                  <a:cubicBezTo>
                    <a:pt x="13445" y="162"/>
                    <a:pt x="13495" y="209"/>
                    <a:pt x="13495" y="263"/>
                  </a:cubicBezTo>
                  <a:cubicBezTo>
                    <a:pt x="13495" y="317"/>
                    <a:pt x="13445" y="367"/>
                    <a:pt x="13391" y="367"/>
                  </a:cubicBezTo>
                  <a:lnTo>
                    <a:pt x="266" y="367"/>
                  </a:lnTo>
                  <a:cubicBezTo>
                    <a:pt x="212" y="367"/>
                    <a:pt x="162" y="317"/>
                    <a:pt x="162" y="263"/>
                  </a:cubicBezTo>
                  <a:cubicBezTo>
                    <a:pt x="162" y="209"/>
                    <a:pt x="212" y="162"/>
                    <a:pt x="266" y="162"/>
                  </a:cubicBezTo>
                  <a:close/>
                  <a:moveTo>
                    <a:pt x="401" y="0"/>
                  </a:moveTo>
                  <a:cubicBezTo>
                    <a:pt x="363" y="0"/>
                    <a:pt x="325" y="1"/>
                    <a:pt x="287" y="2"/>
                  </a:cubicBezTo>
                  <a:lnTo>
                    <a:pt x="266" y="2"/>
                  </a:lnTo>
                  <a:cubicBezTo>
                    <a:pt x="123" y="2"/>
                    <a:pt x="0" y="123"/>
                    <a:pt x="0" y="265"/>
                  </a:cubicBezTo>
                  <a:cubicBezTo>
                    <a:pt x="0" y="410"/>
                    <a:pt x="123" y="530"/>
                    <a:pt x="266" y="530"/>
                  </a:cubicBezTo>
                  <a:lnTo>
                    <a:pt x="13391" y="530"/>
                  </a:lnTo>
                  <a:cubicBezTo>
                    <a:pt x="13533" y="530"/>
                    <a:pt x="13656" y="410"/>
                    <a:pt x="13656" y="265"/>
                  </a:cubicBezTo>
                  <a:cubicBezTo>
                    <a:pt x="13656" y="123"/>
                    <a:pt x="13533" y="2"/>
                    <a:pt x="13391" y="2"/>
                  </a:cubicBezTo>
                  <a:lnTo>
                    <a:pt x="630" y="2"/>
                  </a:lnTo>
                  <a:cubicBezTo>
                    <a:pt x="554" y="2"/>
                    <a:pt x="477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204350" y="4145750"/>
              <a:ext cx="96050" cy="160225"/>
            </a:xfrm>
            <a:custGeom>
              <a:avLst/>
              <a:gdLst/>
              <a:ahLst/>
              <a:cxnLst/>
              <a:rect l="l" t="t" r="r" b="b"/>
              <a:pathLst>
                <a:path w="3842" h="6409" extrusionOk="0">
                  <a:moveTo>
                    <a:pt x="2001" y="1095"/>
                  </a:moveTo>
                  <a:cubicBezTo>
                    <a:pt x="2042" y="1095"/>
                    <a:pt x="2076" y="1106"/>
                    <a:pt x="2106" y="1132"/>
                  </a:cubicBezTo>
                  <a:cubicBezTo>
                    <a:pt x="2154" y="1160"/>
                    <a:pt x="2223" y="1229"/>
                    <a:pt x="2309" y="1332"/>
                  </a:cubicBezTo>
                  <a:cubicBezTo>
                    <a:pt x="2464" y="1524"/>
                    <a:pt x="2589" y="1791"/>
                    <a:pt x="2684" y="2136"/>
                  </a:cubicBezTo>
                  <a:cubicBezTo>
                    <a:pt x="2777" y="2481"/>
                    <a:pt x="2824" y="2824"/>
                    <a:pt x="2824" y="3169"/>
                  </a:cubicBezTo>
                  <a:lnTo>
                    <a:pt x="2824" y="3229"/>
                  </a:lnTo>
                  <a:cubicBezTo>
                    <a:pt x="2809" y="3636"/>
                    <a:pt x="2749" y="4031"/>
                    <a:pt x="2639" y="4402"/>
                  </a:cubicBezTo>
                  <a:cubicBezTo>
                    <a:pt x="2529" y="4777"/>
                    <a:pt x="2389" y="5061"/>
                    <a:pt x="2221" y="5253"/>
                  </a:cubicBezTo>
                  <a:cubicBezTo>
                    <a:pt x="2184" y="5287"/>
                    <a:pt x="2147" y="5318"/>
                    <a:pt x="2106" y="5346"/>
                  </a:cubicBezTo>
                  <a:cubicBezTo>
                    <a:pt x="2065" y="5371"/>
                    <a:pt x="2031" y="5384"/>
                    <a:pt x="2001" y="5384"/>
                  </a:cubicBezTo>
                  <a:cubicBezTo>
                    <a:pt x="1902" y="5384"/>
                    <a:pt x="1775" y="5309"/>
                    <a:pt x="1615" y="5162"/>
                  </a:cubicBezTo>
                  <a:cubicBezTo>
                    <a:pt x="1458" y="5014"/>
                    <a:pt x="1331" y="4852"/>
                    <a:pt x="1231" y="4677"/>
                  </a:cubicBezTo>
                  <a:cubicBezTo>
                    <a:pt x="1160" y="4542"/>
                    <a:pt x="1115" y="4414"/>
                    <a:pt x="1091" y="4296"/>
                  </a:cubicBezTo>
                  <a:cubicBezTo>
                    <a:pt x="1070" y="4177"/>
                    <a:pt x="1050" y="4001"/>
                    <a:pt x="1040" y="3761"/>
                  </a:cubicBezTo>
                  <a:lnTo>
                    <a:pt x="1040" y="3585"/>
                  </a:lnTo>
                  <a:cubicBezTo>
                    <a:pt x="1040" y="2998"/>
                    <a:pt x="1119" y="2470"/>
                    <a:pt x="1277" y="2005"/>
                  </a:cubicBezTo>
                  <a:cubicBezTo>
                    <a:pt x="1451" y="1492"/>
                    <a:pt x="1675" y="1190"/>
                    <a:pt x="1949" y="1104"/>
                  </a:cubicBezTo>
                  <a:cubicBezTo>
                    <a:pt x="1966" y="1100"/>
                    <a:pt x="1986" y="1095"/>
                    <a:pt x="2001" y="1095"/>
                  </a:cubicBezTo>
                  <a:close/>
                  <a:moveTo>
                    <a:pt x="1826" y="0"/>
                  </a:moveTo>
                  <a:cubicBezTo>
                    <a:pt x="1792" y="0"/>
                    <a:pt x="1759" y="3"/>
                    <a:pt x="1729" y="7"/>
                  </a:cubicBezTo>
                  <a:cubicBezTo>
                    <a:pt x="1660" y="18"/>
                    <a:pt x="1576" y="57"/>
                    <a:pt x="1477" y="121"/>
                  </a:cubicBezTo>
                  <a:cubicBezTo>
                    <a:pt x="770" y="488"/>
                    <a:pt x="318" y="1279"/>
                    <a:pt x="113" y="2496"/>
                  </a:cubicBezTo>
                  <a:cubicBezTo>
                    <a:pt x="37" y="2899"/>
                    <a:pt x="1" y="3270"/>
                    <a:pt x="1" y="3615"/>
                  </a:cubicBezTo>
                  <a:cubicBezTo>
                    <a:pt x="1" y="4458"/>
                    <a:pt x="221" y="5143"/>
                    <a:pt x="662" y="5669"/>
                  </a:cubicBezTo>
                  <a:cubicBezTo>
                    <a:pt x="783" y="5802"/>
                    <a:pt x="938" y="5934"/>
                    <a:pt x="1121" y="6068"/>
                  </a:cubicBezTo>
                  <a:cubicBezTo>
                    <a:pt x="1305" y="6197"/>
                    <a:pt x="1477" y="6290"/>
                    <a:pt x="1632" y="6350"/>
                  </a:cubicBezTo>
                  <a:cubicBezTo>
                    <a:pt x="1686" y="6365"/>
                    <a:pt x="1757" y="6382"/>
                    <a:pt x="1843" y="6393"/>
                  </a:cubicBezTo>
                  <a:cubicBezTo>
                    <a:pt x="1930" y="6404"/>
                    <a:pt x="2016" y="6408"/>
                    <a:pt x="2096" y="6408"/>
                  </a:cubicBezTo>
                  <a:lnTo>
                    <a:pt x="2167" y="6408"/>
                  </a:lnTo>
                  <a:cubicBezTo>
                    <a:pt x="2247" y="6408"/>
                    <a:pt x="2318" y="6399"/>
                    <a:pt x="2376" y="6382"/>
                  </a:cubicBezTo>
                  <a:cubicBezTo>
                    <a:pt x="2451" y="6359"/>
                    <a:pt x="2535" y="6315"/>
                    <a:pt x="2622" y="6251"/>
                  </a:cubicBezTo>
                  <a:cubicBezTo>
                    <a:pt x="3365" y="5695"/>
                    <a:pt x="3766" y="4729"/>
                    <a:pt x="3826" y="3341"/>
                  </a:cubicBezTo>
                  <a:cubicBezTo>
                    <a:pt x="3837" y="3203"/>
                    <a:pt x="3841" y="3076"/>
                    <a:pt x="3841" y="2966"/>
                  </a:cubicBezTo>
                  <a:cubicBezTo>
                    <a:pt x="3841" y="2850"/>
                    <a:pt x="3837" y="2751"/>
                    <a:pt x="3826" y="2671"/>
                  </a:cubicBezTo>
                  <a:cubicBezTo>
                    <a:pt x="3809" y="2503"/>
                    <a:pt x="3768" y="2294"/>
                    <a:pt x="3703" y="2042"/>
                  </a:cubicBezTo>
                  <a:cubicBezTo>
                    <a:pt x="3645" y="1774"/>
                    <a:pt x="3591" y="1565"/>
                    <a:pt x="3540" y="1423"/>
                  </a:cubicBezTo>
                  <a:cubicBezTo>
                    <a:pt x="3492" y="1274"/>
                    <a:pt x="3430" y="1145"/>
                    <a:pt x="3356" y="1037"/>
                  </a:cubicBezTo>
                  <a:cubicBezTo>
                    <a:pt x="3283" y="929"/>
                    <a:pt x="3182" y="794"/>
                    <a:pt x="3046" y="638"/>
                  </a:cubicBezTo>
                  <a:cubicBezTo>
                    <a:pt x="2861" y="423"/>
                    <a:pt x="2697" y="270"/>
                    <a:pt x="2555" y="184"/>
                  </a:cubicBezTo>
                  <a:cubicBezTo>
                    <a:pt x="2410" y="93"/>
                    <a:pt x="2234" y="39"/>
                    <a:pt x="2018" y="16"/>
                  </a:cubicBezTo>
                  <a:cubicBezTo>
                    <a:pt x="1943" y="5"/>
                    <a:pt x="1878" y="0"/>
                    <a:pt x="1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322625" y="4101350"/>
              <a:ext cx="63775" cy="216850"/>
            </a:xfrm>
            <a:custGeom>
              <a:avLst/>
              <a:gdLst/>
              <a:ahLst/>
              <a:cxnLst/>
              <a:rect l="l" t="t" r="r" b="b"/>
              <a:pathLst>
                <a:path w="2551" h="8674" extrusionOk="0">
                  <a:moveTo>
                    <a:pt x="373" y="1"/>
                  </a:moveTo>
                  <a:lnTo>
                    <a:pt x="184" y="175"/>
                  </a:lnTo>
                  <a:lnTo>
                    <a:pt x="1" y="343"/>
                  </a:lnTo>
                  <a:lnTo>
                    <a:pt x="16" y="4318"/>
                  </a:lnTo>
                  <a:cubicBezTo>
                    <a:pt x="16" y="5007"/>
                    <a:pt x="18" y="5589"/>
                    <a:pt x="24" y="6065"/>
                  </a:cubicBezTo>
                  <a:cubicBezTo>
                    <a:pt x="29" y="6542"/>
                    <a:pt x="35" y="6936"/>
                    <a:pt x="39" y="7249"/>
                  </a:cubicBezTo>
                  <a:cubicBezTo>
                    <a:pt x="46" y="7561"/>
                    <a:pt x="54" y="7809"/>
                    <a:pt x="61" y="7992"/>
                  </a:cubicBezTo>
                  <a:cubicBezTo>
                    <a:pt x="72" y="8175"/>
                    <a:pt x="87" y="8309"/>
                    <a:pt x="102" y="8393"/>
                  </a:cubicBezTo>
                  <a:cubicBezTo>
                    <a:pt x="119" y="8479"/>
                    <a:pt x="141" y="8535"/>
                    <a:pt x="166" y="8568"/>
                  </a:cubicBezTo>
                  <a:cubicBezTo>
                    <a:pt x="190" y="8600"/>
                    <a:pt x="227" y="8622"/>
                    <a:pt x="266" y="8632"/>
                  </a:cubicBezTo>
                  <a:cubicBezTo>
                    <a:pt x="342" y="8660"/>
                    <a:pt x="414" y="8674"/>
                    <a:pt x="491" y="8674"/>
                  </a:cubicBezTo>
                  <a:cubicBezTo>
                    <a:pt x="497" y="8674"/>
                    <a:pt x="503" y="8673"/>
                    <a:pt x="509" y="8673"/>
                  </a:cubicBezTo>
                  <a:cubicBezTo>
                    <a:pt x="593" y="8673"/>
                    <a:pt x="690" y="8645"/>
                    <a:pt x="802" y="8598"/>
                  </a:cubicBezTo>
                  <a:cubicBezTo>
                    <a:pt x="917" y="8548"/>
                    <a:pt x="996" y="8445"/>
                    <a:pt x="1042" y="8288"/>
                  </a:cubicBezTo>
                  <a:cubicBezTo>
                    <a:pt x="1052" y="8236"/>
                    <a:pt x="1059" y="8057"/>
                    <a:pt x="1059" y="7747"/>
                  </a:cubicBezTo>
                  <a:cubicBezTo>
                    <a:pt x="1059" y="7445"/>
                    <a:pt x="1057" y="7083"/>
                    <a:pt x="1050" y="6662"/>
                  </a:cubicBezTo>
                  <a:cubicBezTo>
                    <a:pt x="1046" y="6251"/>
                    <a:pt x="1042" y="5897"/>
                    <a:pt x="1042" y="5606"/>
                  </a:cubicBezTo>
                  <a:lnTo>
                    <a:pt x="1042" y="5363"/>
                  </a:lnTo>
                  <a:cubicBezTo>
                    <a:pt x="1042" y="5223"/>
                    <a:pt x="1046" y="5141"/>
                    <a:pt x="1050" y="5126"/>
                  </a:cubicBezTo>
                  <a:cubicBezTo>
                    <a:pt x="1057" y="5104"/>
                    <a:pt x="1085" y="5085"/>
                    <a:pt x="1134" y="5074"/>
                  </a:cubicBezTo>
                  <a:cubicBezTo>
                    <a:pt x="1182" y="5063"/>
                    <a:pt x="1242" y="5057"/>
                    <a:pt x="1311" y="5057"/>
                  </a:cubicBezTo>
                  <a:cubicBezTo>
                    <a:pt x="1714" y="5052"/>
                    <a:pt x="1964" y="4955"/>
                    <a:pt x="2063" y="4770"/>
                  </a:cubicBezTo>
                  <a:cubicBezTo>
                    <a:pt x="2119" y="4665"/>
                    <a:pt x="2149" y="4568"/>
                    <a:pt x="2149" y="4481"/>
                  </a:cubicBezTo>
                  <a:cubicBezTo>
                    <a:pt x="2149" y="4352"/>
                    <a:pt x="2093" y="4236"/>
                    <a:pt x="1983" y="4130"/>
                  </a:cubicBezTo>
                  <a:cubicBezTo>
                    <a:pt x="1932" y="4080"/>
                    <a:pt x="1886" y="4042"/>
                    <a:pt x="1848" y="4018"/>
                  </a:cubicBezTo>
                  <a:cubicBezTo>
                    <a:pt x="1811" y="3994"/>
                    <a:pt x="1759" y="3983"/>
                    <a:pt x="1695" y="3983"/>
                  </a:cubicBezTo>
                  <a:cubicBezTo>
                    <a:pt x="1630" y="3983"/>
                    <a:pt x="1535" y="3988"/>
                    <a:pt x="1406" y="3999"/>
                  </a:cubicBezTo>
                  <a:lnTo>
                    <a:pt x="1005" y="4033"/>
                  </a:lnTo>
                  <a:lnTo>
                    <a:pt x="1005" y="968"/>
                  </a:lnTo>
                  <a:lnTo>
                    <a:pt x="1537" y="1003"/>
                  </a:lnTo>
                  <a:cubicBezTo>
                    <a:pt x="1660" y="1014"/>
                    <a:pt x="1768" y="1020"/>
                    <a:pt x="1861" y="1020"/>
                  </a:cubicBezTo>
                  <a:cubicBezTo>
                    <a:pt x="2072" y="1020"/>
                    <a:pt x="2227" y="992"/>
                    <a:pt x="2333" y="940"/>
                  </a:cubicBezTo>
                  <a:cubicBezTo>
                    <a:pt x="2479" y="865"/>
                    <a:pt x="2550" y="731"/>
                    <a:pt x="2550" y="531"/>
                  </a:cubicBezTo>
                  <a:lnTo>
                    <a:pt x="2550" y="481"/>
                  </a:lnTo>
                  <a:cubicBezTo>
                    <a:pt x="2550" y="341"/>
                    <a:pt x="2505" y="229"/>
                    <a:pt x="2410" y="149"/>
                  </a:cubicBezTo>
                  <a:cubicBezTo>
                    <a:pt x="2382" y="115"/>
                    <a:pt x="2350" y="87"/>
                    <a:pt x="2313" y="65"/>
                  </a:cubicBezTo>
                  <a:cubicBezTo>
                    <a:pt x="2279" y="46"/>
                    <a:pt x="2227" y="31"/>
                    <a:pt x="2160" y="22"/>
                  </a:cubicBezTo>
                  <a:cubicBezTo>
                    <a:pt x="2093" y="13"/>
                    <a:pt x="1996" y="9"/>
                    <a:pt x="1865" y="7"/>
                  </a:cubicBezTo>
                  <a:cubicBezTo>
                    <a:pt x="1731" y="3"/>
                    <a:pt x="1548" y="1"/>
                    <a:pt x="1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777125" y="4076575"/>
              <a:ext cx="84450" cy="241025"/>
            </a:xfrm>
            <a:custGeom>
              <a:avLst/>
              <a:gdLst/>
              <a:ahLst/>
              <a:cxnLst/>
              <a:rect l="l" t="t" r="r" b="b"/>
              <a:pathLst>
                <a:path w="3378" h="9641" extrusionOk="0">
                  <a:moveTo>
                    <a:pt x="1475" y="0"/>
                  </a:moveTo>
                  <a:cubicBezTo>
                    <a:pt x="1415" y="0"/>
                    <a:pt x="1298" y="2"/>
                    <a:pt x="1126" y="7"/>
                  </a:cubicBezTo>
                  <a:cubicBezTo>
                    <a:pt x="953" y="9"/>
                    <a:pt x="805" y="32"/>
                    <a:pt x="682" y="78"/>
                  </a:cubicBezTo>
                  <a:cubicBezTo>
                    <a:pt x="552" y="123"/>
                    <a:pt x="453" y="201"/>
                    <a:pt x="386" y="308"/>
                  </a:cubicBezTo>
                  <a:cubicBezTo>
                    <a:pt x="318" y="416"/>
                    <a:pt x="264" y="625"/>
                    <a:pt x="229" y="938"/>
                  </a:cubicBezTo>
                  <a:cubicBezTo>
                    <a:pt x="193" y="1250"/>
                    <a:pt x="154" y="1735"/>
                    <a:pt x="117" y="2392"/>
                  </a:cubicBezTo>
                  <a:cubicBezTo>
                    <a:pt x="70" y="3041"/>
                    <a:pt x="37" y="3826"/>
                    <a:pt x="20" y="4744"/>
                  </a:cubicBezTo>
                  <a:cubicBezTo>
                    <a:pt x="5" y="5434"/>
                    <a:pt x="1" y="6089"/>
                    <a:pt x="1" y="6705"/>
                  </a:cubicBezTo>
                  <a:lnTo>
                    <a:pt x="1" y="7759"/>
                  </a:lnTo>
                  <a:cubicBezTo>
                    <a:pt x="1" y="8253"/>
                    <a:pt x="16" y="8630"/>
                    <a:pt x="48" y="8891"/>
                  </a:cubicBezTo>
                  <a:cubicBezTo>
                    <a:pt x="108" y="9274"/>
                    <a:pt x="287" y="9516"/>
                    <a:pt x="596" y="9613"/>
                  </a:cubicBezTo>
                  <a:cubicBezTo>
                    <a:pt x="665" y="9632"/>
                    <a:pt x="774" y="9641"/>
                    <a:pt x="911" y="9641"/>
                  </a:cubicBezTo>
                  <a:cubicBezTo>
                    <a:pt x="926" y="9641"/>
                    <a:pt x="942" y="9641"/>
                    <a:pt x="958" y="9641"/>
                  </a:cubicBezTo>
                  <a:lnTo>
                    <a:pt x="1244" y="9641"/>
                  </a:lnTo>
                  <a:cubicBezTo>
                    <a:pt x="1391" y="9641"/>
                    <a:pt x="1585" y="9630"/>
                    <a:pt x="1831" y="9602"/>
                  </a:cubicBezTo>
                  <a:cubicBezTo>
                    <a:pt x="2074" y="9576"/>
                    <a:pt x="2246" y="9546"/>
                    <a:pt x="2352" y="9513"/>
                  </a:cubicBezTo>
                  <a:cubicBezTo>
                    <a:pt x="2417" y="9485"/>
                    <a:pt x="2499" y="9460"/>
                    <a:pt x="2591" y="9429"/>
                  </a:cubicBezTo>
                  <a:cubicBezTo>
                    <a:pt x="2686" y="9399"/>
                    <a:pt x="2772" y="9376"/>
                    <a:pt x="2850" y="9356"/>
                  </a:cubicBezTo>
                  <a:cubicBezTo>
                    <a:pt x="3117" y="9279"/>
                    <a:pt x="3285" y="9141"/>
                    <a:pt x="3350" y="8947"/>
                  </a:cubicBezTo>
                  <a:cubicBezTo>
                    <a:pt x="3367" y="8897"/>
                    <a:pt x="3378" y="8843"/>
                    <a:pt x="3378" y="8791"/>
                  </a:cubicBezTo>
                  <a:cubicBezTo>
                    <a:pt x="3378" y="8654"/>
                    <a:pt x="3313" y="8520"/>
                    <a:pt x="3184" y="8382"/>
                  </a:cubicBezTo>
                  <a:cubicBezTo>
                    <a:pt x="3106" y="8298"/>
                    <a:pt x="3040" y="8244"/>
                    <a:pt x="2979" y="8225"/>
                  </a:cubicBezTo>
                  <a:cubicBezTo>
                    <a:pt x="2947" y="8212"/>
                    <a:pt x="2902" y="8207"/>
                    <a:pt x="2843" y="8207"/>
                  </a:cubicBezTo>
                  <a:cubicBezTo>
                    <a:pt x="2805" y="8207"/>
                    <a:pt x="2762" y="8212"/>
                    <a:pt x="2716" y="8218"/>
                  </a:cubicBezTo>
                  <a:cubicBezTo>
                    <a:pt x="2639" y="8231"/>
                    <a:pt x="2548" y="8250"/>
                    <a:pt x="2445" y="8276"/>
                  </a:cubicBezTo>
                  <a:cubicBezTo>
                    <a:pt x="2339" y="8304"/>
                    <a:pt x="2244" y="8328"/>
                    <a:pt x="2160" y="8354"/>
                  </a:cubicBezTo>
                  <a:cubicBezTo>
                    <a:pt x="2078" y="8382"/>
                    <a:pt x="1975" y="8406"/>
                    <a:pt x="1854" y="8434"/>
                  </a:cubicBezTo>
                  <a:cubicBezTo>
                    <a:pt x="1734" y="8460"/>
                    <a:pt x="1621" y="8479"/>
                    <a:pt x="1518" y="8492"/>
                  </a:cubicBezTo>
                  <a:lnTo>
                    <a:pt x="1167" y="8528"/>
                  </a:lnTo>
                  <a:lnTo>
                    <a:pt x="1119" y="7778"/>
                  </a:lnTo>
                  <a:cubicBezTo>
                    <a:pt x="1111" y="7556"/>
                    <a:pt x="1109" y="7313"/>
                    <a:pt x="1109" y="7046"/>
                  </a:cubicBezTo>
                  <a:cubicBezTo>
                    <a:pt x="1109" y="6778"/>
                    <a:pt x="1113" y="6548"/>
                    <a:pt x="1119" y="6354"/>
                  </a:cubicBezTo>
                  <a:lnTo>
                    <a:pt x="1156" y="5699"/>
                  </a:lnTo>
                  <a:lnTo>
                    <a:pt x="1662" y="5699"/>
                  </a:lnTo>
                  <a:cubicBezTo>
                    <a:pt x="2018" y="5699"/>
                    <a:pt x="2266" y="5656"/>
                    <a:pt x="2404" y="5571"/>
                  </a:cubicBezTo>
                  <a:cubicBezTo>
                    <a:pt x="2542" y="5494"/>
                    <a:pt x="2609" y="5352"/>
                    <a:pt x="2609" y="5143"/>
                  </a:cubicBezTo>
                  <a:lnTo>
                    <a:pt x="2609" y="5084"/>
                  </a:lnTo>
                  <a:cubicBezTo>
                    <a:pt x="2609" y="4949"/>
                    <a:pt x="2557" y="4830"/>
                    <a:pt x="2451" y="4733"/>
                  </a:cubicBezTo>
                  <a:cubicBezTo>
                    <a:pt x="2406" y="4688"/>
                    <a:pt x="2359" y="4653"/>
                    <a:pt x="2307" y="4632"/>
                  </a:cubicBezTo>
                  <a:cubicBezTo>
                    <a:pt x="2253" y="4610"/>
                    <a:pt x="2182" y="4593"/>
                    <a:pt x="2091" y="4582"/>
                  </a:cubicBezTo>
                  <a:cubicBezTo>
                    <a:pt x="1999" y="4571"/>
                    <a:pt x="1874" y="4565"/>
                    <a:pt x="1712" y="4558"/>
                  </a:cubicBezTo>
                  <a:lnTo>
                    <a:pt x="1134" y="4528"/>
                  </a:lnTo>
                  <a:lnTo>
                    <a:pt x="1134" y="4265"/>
                  </a:lnTo>
                  <a:cubicBezTo>
                    <a:pt x="1143" y="4179"/>
                    <a:pt x="1154" y="3985"/>
                    <a:pt x="1169" y="3683"/>
                  </a:cubicBezTo>
                  <a:cubicBezTo>
                    <a:pt x="1186" y="3382"/>
                    <a:pt x="1208" y="3039"/>
                    <a:pt x="1234" y="2653"/>
                  </a:cubicBezTo>
                  <a:cubicBezTo>
                    <a:pt x="1259" y="2270"/>
                    <a:pt x="1283" y="1940"/>
                    <a:pt x="1302" y="1668"/>
                  </a:cubicBezTo>
                  <a:cubicBezTo>
                    <a:pt x="1320" y="1395"/>
                    <a:pt x="1331" y="1248"/>
                    <a:pt x="1331" y="1229"/>
                  </a:cubicBezTo>
                  <a:cubicBezTo>
                    <a:pt x="1337" y="1196"/>
                    <a:pt x="1391" y="1175"/>
                    <a:pt x="1488" y="1162"/>
                  </a:cubicBezTo>
                  <a:cubicBezTo>
                    <a:pt x="1574" y="1152"/>
                    <a:pt x="1672" y="1146"/>
                    <a:pt x="1784" y="1146"/>
                  </a:cubicBezTo>
                  <a:cubicBezTo>
                    <a:pt x="1801" y="1146"/>
                    <a:pt x="1818" y="1146"/>
                    <a:pt x="1835" y="1147"/>
                  </a:cubicBezTo>
                  <a:cubicBezTo>
                    <a:pt x="1966" y="1151"/>
                    <a:pt x="2093" y="1162"/>
                    <a:pt x="2210" y="1177"/>
                  </a:cubicBezTo>
                  <a:cubicBezTo>
                    <a:pt x="2328" y="1194"/>
                    <a:pt x="2408" y="1218"/>
                    <a:pt x="2456" y="1250"/>
                  </a:cubicBezTo>
                  <a:cubicBezTo>
                    <a:pt x="2542" y="1308"/>
                    <a:pt x="2628" y="1339"/>
                    <a:pt x="2718" y="1339"/>
                  </a:cubicBezTo>
                  <a:cubicBezTo>
                    <a:pt x="2796" y="1339"/>
                    <a:pt x="2902" y="1308"/>
                    <a:pt x="3031" y="1250"/>
                  </a:cubicBezTo>
                  <a:cubicBezTo>
                    <a:pt x="3160" y="1192"/>
                    <a:pt x="3249" y="1063"/>
                    <a:pt x="3296" y="860"/>
                  </a:cubicBezTo>
                  <a:cubicBezTo>
                    <a:pt x="3303" y="836"/>
                    <a:pt x="3307" y="810"/>
                    <a:pt x="3307" y="793"/>
                  </a:cubicBezTo>
                  <a:cubicBezTo>
                    <a:pt x="3307" y="677"/>
                    <a:pt x="3266" y="556"/>
                    <a:pt x="3184" y="431"/>
                  </a:cubicBezTo>
                  <a:cubicBezTo>
                    <a:pt x="3104" y="308"/>
                    <a:pt x="2986" y="211"/>
                    <a:pt x="2828" y="138"/>
                  </a:cubicBezTo>
                  <a:cubicBezTo>
                    <a:pt x="2693" y="86"/>
                    <a:pt x="2479" y="50"/>
                    <a:pt x="2186" y="30"/>
                  </a:cubicBezTo>
                  <a:cubicBezTo>
                    <a:pt x="1945" y="11"/>
                    <a:pt x="1708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922925" y="4180550"/>
              <a:ext cx="47450" cy="125625"/>
            </a:xfrm>
            <a:custGeom>
              <a:avLst/>
              <a:gdLst/>
              <a:ahLst/>
              <a:cxnLst/>
              <a:rect l="l" t="t" r="r" b="b"/>
              <a:pathLst>
                <a:path w="1898" h="5025" extrusionOk="0">
                  <a:moveTo>
                    <a:pt x="622" y="669"/>
                  </a:moveTo>
                  <a:lnTo>
                    <a:pt x="742" y="785"/>
                  </a:lnTo>
                  <a:cubicBezTo>
                    <a:pt x="828" y="880"/>
                    <a:pt x="928" y="1046"/>
                    <a:pt x="1038" y="1290"/>
                  </a:cubicBezTo>
                  <a:cubicBezTo>
                    <a:pt x="1150" y="1531"/>
                    <a:pt x="1227" y="1744"/>
                    <a:pt x="1268" y="1930"/>
                  </a:cubicBezTo>
                  <a:cubicBezTo>
                    <a:pt x="1303" y="2109"/>
                    <a:pt x="1322" y="2326"/>
                    <a:pt x="1322" y="2585"/>
                  </a:cubicBezTo>
                  <a:cubicBezTo>
                    <a:pt x="1322" y="2848"/>
                    <a:pt x="1303" y="3070"/>
                    <a:pt x="1268" y="3244"/>
                  </a:cubicBezTo>
                  <a:cubicBezTo>
                    <a:pt x="1240" y="3380"/>
                    <a:pt x="1193" y="3535"/>
                    <a:pt x="1124" y="3710"/>
                  </a:cubicBezTo>
                  <a:cubicBezTo>
                    <a:pt x="1059" y="3889"/>
                    <a:pt x="1001" y="4020"/>
                    <a:pt x="949" y="4107"/>
                  </a:cubicBezTo>
                  <a:cubicBezTo>
                    <a:pt x="934" y="4126"/>
                    <a:pt x="906" y="4152"/>
                    <a:pt x="874" y="4184"/>
                  </a:cubicBezTo>
                  <a:cubicBezTo>
                    <a:pt x="841" y="4216"/>
                    <a:pt x="805" y="4247"/>
                    <a:pt x="766" y="4273"/>
                  </a:cubicBezTo>
                  <a:cubicBezTo>
                    <a:pt x="729" y="4301"/>
                    <a:pt x="697" y="4322"/>
                    <a:pt x="667" y="4341"/>
                  </a:cubicBezTo>
                  <a:cubicBezTo>
                    <a:pt x="634" y="4359"/>
                    <a:pt x="617" y="4369"/>
                    <a:pt x="615" y="4369"/>
                  </a:cubicBezTo>
                  <a:cubicBezTo>
                    <a:pt x="598" y="4369"/>
                    <a:pt x="589" y="4214"/>
                    <a:pt x="576" y="3900"/>
                  </a:cubicBezTo>
                  <a:cubicBezTo>
                    <a:pt x="570" y="3583"/>
                    <a:pt x="563" y="3288"/>
                    <a:pt x="563" y="3005"/>
                  </a:cubicBezTo>
                  <a:lnTo>
                    <a:pt x="563" y="2374"/>
                  </a:lnTo>
                  <a:cubicBezTo>
                    <a:pt x="563" y="2102"/>
                    <a:pt x="568" y="1844"/>
                    <a:pt x="570" y="1596"/>
                  </a:cubicBezTo>
                  <a:cubicBezTo>
                    <a:pt x="574" y="1225"/>
                    <a:pt x="585" y="966"/>
                    <a:pt x="602" y="818"/>
                  </a:cubicBezTo>
                  <a:lnTo>
                    <a:pt x="622" y="669"/>
                  </a:lnTo>
                  <a:close/>
                  <a:moveTo>
                    <a:pt x="481" y="1"/>
                  </a:moveTo>
                  <a:cubicBezTo>
                    <a:pt x="247" y="1"/>
                    <a:pt x="109" y="134"/>
                    <a:pt x="63" y="404"/>
                  </a:cubicBezTo>
                  <a:cubicBezTo>
                    <a:pt x="42" y="637"/>
                    <a:pt x="25" y="1001"/>
                    <a:pt x="14" y="1490"/>
                  </a:cubicBezTo>
                  <a:cubicBezTo>
                    <a:pt x="7" y="1981"/>
                    <a:pt x="1" y="2402"/>
                    <a:pt x="1" y="2751"/>
                  </a:cubicBezTo>
                  <a:cubicBezTo>
                    <a:pt x="1" y="3010"/>
                    <a:pt x="3" y="3268"/>
                    <a:pt x="7" y="3525"/>
                  </a:cubicBezTo>
                  <a:cubicBezTo>
                    <a:pt x="9" y="3850"/>
                    <a:pt x="14" y="4109"/>
                    <a:pt x="20" y="4298"/>
                  </a:cubicBezTo>
                  <a:cubicBezTo>
                    <a:pt x="29" y="4486"/>
                    <a:pt x="35" y="4626"/>
                    <a:pt x="46" y="4719"/>
                  </a:cubicBezTo>
                  <a:cubicBezTo>
                    <a:pt x="61" y="4809"/>
                    <a:pt x="76" y="4872"/>
                    <a:pt x="100" y="4908"/>
                  </a:cubicBezTo>
                  <a:cubicBezTo>
                    <a:pt x="126" y="4945"/>
                    <a:pt x="160" y="4975"/>
                    <a:pt x="201" y="4992"/>
                  </a:cubicBezTo>
                  <a:cubicBezTo>
                    <a:pt x="249" y="5014"/>
                    <a:pt x="303" y="5025"/>
                    <a:pt x="365" y="5025"/>
                  </a:cubicBezTo>
                  <a:cubicBezTo>
                    <a:pt x="441" y="5025"/>
                    <a:pt x="520" y="5012"/>
                    <a:pt x="615" y="4982"/>
                  </a:cubicBezTo>
                  <a:cubicBezTo>
                    <a:pt x="794" y="4926"/>
                    <a:pt x="971" y="4833"/>
                    <a:pt x="1143" y="4701"/>
                  </a:cubicBezTo>
                  <a:cubicBezTo>
                    <a:pt x="1249" y="4624"/>
                    <a:pt x="1326" y="4551"/>
                    <a:pt x="1380" y="4477"/>
                  </a:cubicBezTo>
                  <a:cubicBezTo>
                    <a:pt x="1434" y="4408"/>
                    <a:pt x="1497" y="4292"/>
                    <a:pt x="1566" y="4130"/>
                  </a:cubicBezTo>
                  <a:cubicBezTo>
                    <a:pt x="1650" y="3954"/>
                    <a:pt x="1712" y="3781"/>
                    <a:pt x="1757" y="3613"/>
                  </a:cubicBezTo>
                  <a:cubicBezTo>
                    <a:pt x="1803" y="3445"/>
                    <a:pt x="1839" y="3242"/>
                    <a:pt x="1867" y="3005"/>
                  </a:cubicBezTo>
                  <a:cubicBezTo>
                    <a:pt x="1887" y="2848"/>
                    <a:pt x="1897" y="2697"/>
                    <a:pt x="1897" y="2546"/>
                  </a:cubicBezTo>
                  <a:cubicBezTo>
                    <a:pt x="1897" y="2016"/>
                    <a:pt x="1775" y="1497"/>
                    <a:pt x="1522" y="990"/>
                  </a:cubicBezTo>
                  <a:cubicBezTo>
                    <a:pt x="1462" y="861"/>
                    <a:pt x="1410" y="759"/>
                    <a:pt x="1367" y="699"/>
                  </a:cubicBezTo>
                  <a:cubicBezTo>
                    <a:pt x="1326" y="626"/>
                    <a:pt x="1283" y="563"/>
                    <a:pt x="1238" y="509"/>
                  </a:cubicBezTo>
                  <a:cubicBezTo>
                    <a:pt x="1188" y="456"/>
                    <a:pt x="1128" y="391"/>
                    <a:pt x="1046" y="313"/>
                  </a:cubicBezTo>
                  <a:cubicBezTo>
                    <a:pt x="951" y="216"/>
                    <a:pt x="874" y="145"/>
                    <a:pt x="811" y="102"/>
                  </a:cubicBezTo>
                  <a:cubicBezTo>
                    <a:pt x="751" y="59"/>
                    <a:pt x="697" y="33"/>
                    <a:pt x="647" y="20"/>
                  </a:cubicBezTo>
                  <a:cubicBezTo>
                    <a:pt x="589" y="5"/>
                    <a:pt x="53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033975" y="4212950"/>
              <a:ext cx="80000" cy="47150"/>
            </a:xfrm>
            <a:custGeom>
              <a:avLst/>
              <a:gdLst/>
              <a:ahLst/>
              <a:cxnLst/>
              <a:rect l="l" t="t" r="r" b="b"/>
              <a:pathLst>
                <a:path w="3200" h="1886" extrusionOk="0">
                  <a:moveTo>
                    <a:pt x="2792" y="0"/>
                  </a:moveTo>
                  <a:cubicBezTo>
                    <a:pt x="2764" y="0"/>
                    <a:pt x="2706" y="0"/>
                    <a:pt x="2626" y="2"/>
                  </a:cubicBezTo>
                  <a:cubicBezTo>
                    <a:pt x="2542" y="2"/>
                    <a:pt x="2430" y="9"/>
                    <a:pt x="2281" y="19"/>
                  </a:cubicBezTo>
                  <a:cubicBezTo>
                    <a:pt x="1675" y="63"/>
                    <a:pt x="1247" y="88"/>
                    <a:pt x="997" y="99"/>
                  </a:cubicBezTo>
                  <a:cubicBezTo>
                    <a:pt x="912" y="104"/>
                    <a:pt x="839" y="106"/>
                    <a:pt x="783" y="106"/>
                  </a:cubicBezTo>
                  <a:cubicBezTo>
                    <a:pt x="665" y="106"/>
                    <a:pt x="598" y="99"/>
                    <a:pt x="581" y="86"/>
                  </a:cubicBezTo>
                  <a:cubicBezTo>
                    <a:pt x="557" y="76"/>
                    <a:pt x="525" y="67"/>
                    <a:pt x="481" y="63"/>
                  </a:cubicBezTo>
                  <a:cubicBezTo>
                    <a:pt x="438" y="54"/>
                    <a:pt x="395" y="52"/>
                    <a:pt x="350" y="52"/>
                  </a:cubicBezTo>
                  <a:cubicBezTo>
                    <a:pt x="247" y="52"/>
                    <a:pt x="162" y="80"/>
                    <a:pt x="98" y="129"/>
                  </a:cubicBezTo>
                  <a:cubicBezTo>
                    <a:pt x="33" y="181"/>
                    <a:pt x="1" y="246"/>
                    <a:pt x="1" y="326"/>
                  </a:cubicBezTo>
                  <a:cubicBezTo>
                    <a:pt x="1" y="433"/>
                    <a:pt x="29" y="511"/>
                    <a:pt x="83" y="558"/>
                  </a:cubicBezTo>
                  <a:cubicBezTo>
                    <a:pt x="139" y="604"/>
                    <a:pt x="236" y="640"/>
                    <a:pt x="382" y="657"/>
                  </a:cubicBezTo>
                  <a:cubicBezTo>
                    <a:pt x="451" y="666"/>
                    <a:pt x="544" y="668"/>
                    <a:pt x="665" y="670"/>
                  </a:cubicBezTo>
                  <a:cubicBezTo>
                    <a:pt x="947" y="670"/>
                    <a:pt x="1363" y="649"/>
                    <a:pt x="1915" y="610"/>
                  </a:cubicBezTo>
                  <a:cubicBezTo>
                    <a:pt x="2076" y="595"/>
                    <a:pt x="2240" y="584"/>
                    <a:pt x="2402" y="578"/>
                  </a:cubicBezTo>
                  <a:cubicBezTo>
                    <a:pt x="2563" y="571"/>
                    <a:pt x="2682" y="567"/>
                    <a:pt x="2755" y="567"/>
                  </a:cubicBezTo>
                  <a:cubicBezTo>
                    <a:pt x="2839" y="567"/>
                    <a:pt x="2904" y="563"/>
                    <a:pt x="2943" y="560"/>
                  </a:cubicBezTo>
                  <a:cubicBezTo>
                    <a:pt x="2986" y="558"/>
                    <a:pt x="3018" y="550"/>
                    <a:pt x="3044" y="537"/>
                  </a:cubicBezTo>
                  <a:cubicBezTo>
                    <a:pt x="3068" y="526"/>
                    <a:pt x="3091" y="507"/>
                    <a:pt x="3113" y="481"/>
                  </a:cubicBezTo>
                  <a:cubicBezTo>
                    <a:pt x="3169" y="418"/>
                    <a:pt x="3199" y="356"/>
                    <a:pt x="3199" y="291"/>
                  </a:cubicBezTo>
                  <a:cubicBezTo>
                    <a:pt x="3199" y="259"/>
                    <a:pt x="3188" y="211"/>
                    <a:pt x="3163" y="147"/>
                  </a:cubicBezTo>
                  <a:cubicBezTo>
                    <a:pt x="3137" y="82"/>
                    <a:pt x="3059" y="35"/>
                    <a:pt x="2928" y="7"/>
                  </a:cubicBezTo>
                  <a:cubicBezTo>
                    <a:pt x="2900" y="2"/>
                    <a:pt x="2857" y="0"/>
                    <a:pt x="2792" y="0"/>
                  </a:cubicBezTo>
                  <a:close/>
                  <a:moveTo>
                    <a:pt x="2878" y="1196"/>
                  </a:moveTo>
                  <a:cubicBezTo>
                    <a:pt x="2844" y="1196"/>
                    <a:pt x="2766" y="1201"/>
                    <a:pt x="2641" y="1211"/>
                  </a:cubicBezTo>
                  <a:cubicBezTo>
                    <a:pt x="2520" y="1218"/>
                    <a:pt x="2380" y="1229"/>
                    <a:pt x="2227" y="1242"/>
                  </a:cubicBezTo>
                  <a:cubicBezTo>
                    <a:pt x="2070" y="1252"/>
                    <a:pt x="1872" y="1267"/>
                    <a:pt x="1632" y="1280"/>
                  </a:cubicBezTo>
                  <a:cubicBezTo>
                    <a:pt x="1389" y="1293"/>
                    <a:pt x="1165" y="1304"/>
                    <a:pt x="953" y="1310"/>
                  </a:cubicBezTo>
                  <a:cubicBezTo>
                    <a:pt x="783" y="1313"/>
                    <a:pt x="645" y="1315"/>
                    <a:pt x="544" y="1321"/>
                  </a:cubicBezTo>
                  <a:cubicBezTo>
                    <a:pt x="438" y="1326"/>
                    <a:pt x="363" y="1332"/>
                    <a:pt x="309" y="1336"/>
                  </a:cubicBezTo>
                  <a:cubicBezTo>
                    <a:pt x="255" y="1343"/>
                    <a:pt x="216" y="1349"/>
                    <a:pt x="193" y="1358"/>
                  </a:cubicBezTo>
                  <a:cubicBezTo>
                    <a:pt x="169" y="1367"/>
                    <a:pt x="150" y="1377"/>
                    <a:pt x="134" y="1395"/>
                  </a:cubicBezTo>
                  <a:cubicBezTo>
                    <a:pt x="81" y="1448"/>
                    <a:pt x="53" y="1509"/>
                    <a:pt x="53" y="1578"/>
                  </a:cubicBezTo>
                  <a:cubicBezTo>
                    <a:pt x="53" y="1604"/>
                    <a:pt x="63" y="1651"/>
                    <a:pt x="85" y="1722"/>
                  </a:cubicBezTo>
                  <a:cubicBezTo>
                    <a:pt x="104" y="1793"/>
                    <a:pt x="171" y="1839"/>
                    <a:pt x="279" y="1864"/>
                  </a:cubicBezTo>
                  <a:cubicBezTo>
                    <a:pt x="324" y="1873"/>
                    <a:pt x="419" y="1875"/>
                    <a:pt x="561" y="1886"/>
                  </a:cubicBezTo>
                  <a:cubicBezTo>
                    <a:pt x="613" y="1886"/>
                    <a:pt x="716" y="1884"/>
                    <a:pt x="863" y="1882"/>
                  </a:cubicBezTo>
                  <a:cubicBezTo>
                    <a:pt x="1012" y="1877"/>
                    <a:pt x="1236" y="1867"/>
                    <a:pt x="1535" y="1854"/>
                  </a:cubicBezTo>
                  <a:cubicBezTo>
                    <a:pt x="1833" y="1839"/>
                    <a:pt x="2107" y="1821"/>
                    <a:pt x="2348" y="1804"/>
                  </a:cubicBezTo>
                  <a:cubicBezTo>
                    <a:pt x="2505" y="1789"/>
                    <a:pt x="2630" y="1778"/>
                    <a:pt x="2725" y="1772"/>
                  </a:cubicBezTo>
                  <a:cubicBezTo>
                    <a:pt x="2820" y="1763"/>
                    <a:pt x="2893" y="1754"/>
                    <a:pt x="2941" y="1746"/>
                  </a:cubicBezTo>
                  <a:cubicBezTo>
                    <a:pt x="2990" y="1739"/>
                    <a:pt x="3027" y="1726"/>
                    <a:pt x="3051" y="1718"/>
                  </a:cubicBezTo>
                  <a:cubicBezTo>
                    <a:pt x="3076" y="1707"/>
                    <a:pt x="3094" y="1690"/>
                    <a:pt x="3111" y="1670"/>
                  </a:cubicBezTo>
                  <a:cubicBezTo>
                    <a:pt x="3165" y="1612"/>
                    <a:pt x="3191" y="1552"/>
                    <a:pt x="3191" y="1487"/>
                  </a:cubicBezTo>
                  <a:cubicBezTo>
                    <a:pt x="3191" y="1448"/>
                    <a:pt x="3173" y="1395"/>
                    <a:pt x="3137" y="1321"/>
                  </a:cubicBezTo>
                  <a:cubicBezTo>
                    <a:pt x="3102" y="1248"/>
                    <a:pt x="3016" y="1207"/>
                    <a:pt x="2878" y="11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487300" y="4116650"/>
              <a:ext cx="47650" cy="207525"/>
            </a:xfrm>
            <a:custGeom>
              <a:avLst/>
              <a:gdLst/>
              <a:ahLst/>
              <a:cxnLst/>
              <a:rect l="l" t="t" r="r" b="b"/>
              <a:pathLst>
                <a:path w="1906" h="8301" extrusionOk="0">
                  <a:moveTo>
                    <a:pt x="1554" y="1"/>
                  </a:moveTo>
                  <a:cubicBezTo>
                    <a:pt x="1496" y="1"/>
                    <a:pt x="1444" y="7"/>
                    <a:pt x="1403" y="26"/>
                  </a:cubicBezTo>
                  <a:cubicBezTo>
                    <a:pt x="1362" y="46"/>
                    <a:pt x="1304" y="93"/>
                    <a:pt x="1229" y="175"/>
                  </a:cubicBezTo>
                  <a:cubicBezTo>
                    <a:pt x="1153" y="255"/>
                    <a:pt x="1037" y="384"/>
                    <a:pt x="884" y="563"/>
                  </a:cubicBezTo>
                  <a:cubicBezTo>
                    <a:pt x="823" y="626"/>
                    <a:pt x="754" y="695"/>
                    <a:pt x="672" y="770"/>
                  </a:cubicBezTo>
                  <a:cubicBezTo>
                    <a:pt x="591" y="843"/>
                    <a:pt x="517" y="908"/>
                    <a:pt x="450" y="960"/>
                  </a:cubicBezTo>
                  <a:cubicBezTo>
                    <a:pt x="440" y="966"/>
                    <a:pt x="425" y="975"/>
                    <a:pt x="414" y="977"/>
                  </a:cubicBezTo>
                  <a:cubicBezTo>
                    <a:pt x="280" y="1078"/>
                    <a:pt x="183" y="1154"/>
                    <a:pt x="123" y="1201"/>
                  </a:cubicBezTo>
                  <a:cubicBezTo>
                    <a:pt x="65" y="1251"/>
                    <a:pt x="26" y="1289"/>
                    <a:pt x="11" y="1317"/>
                  </a:cubicBezTo>
                  <a:cubicBezTo>
                    <a:pt x="2" y="1341"/>
                    <a:pt x="0" y="1369"/>
                    <a:pt x="0" y="1402"/>
                  </a:cubicBezTo>
                  <a:lnTo>
                    <a:pt x="0" y="1449"/>
                  </a:lnTo>
                  <a:cubicBezTo>
                    <a:pt x="0" y="1555"/>
                    <a:pt x="30" y="1639"/>
                    <a:pt x="91" y="1703"/>
                  </a:cubicBezTo>
                  <a:cubicBezTo>
                    <a:pt x="153" y="1768"/>
                    <a:pt x="228" y="1800"/>
                    <a:pt x="321" y="1800"/>
                  </a:cubicBezTo>
                  <a:cubicBezTo>
                    <a:pt x="457" y="1800"/>
                    <a:pt x="688" y="1673"/>
                    <a:pt x="1002" y="1419"/>
                  </a:cubicBezTo>
                  <a:lnTo>
                    <a:pt x="1162" y="1289"/>
                  </a:lnTo>
                  <a:lnTo>
                    <a:pt x="1151" y="1473"/>
                  </a:lnTo>
                  <a:cubicBezTo>
                    <a:pt x="1142" y="1531"/>
                    <a:pt x="1134" y="1598"/>
                    <a:pt x="1129" y="1682"/>
                  </a:cubicBezTo>
                  <a:cubicBezTo>
                    <a:pt x="1123" y="1764"/>
                    <a:pt x="1114" y="1843"/>
                    <a:pt x="1108" y="1912"/>
                  </a:cubicBezTo>
                  <a:cubicBezTo>
                    <a:pt x="1099" y="1999"/>
                    <a:pt x="1088" y="2246"/>
                    <a:pt x="1078" y="2658"/>
                  </a:cubicBezTo>
                  <a:cubicBezTo>
                    <a:pt x="1067" y="3072"/>
                    <a:pt x="1056" y="3548"/>
                    <a:pt x="1047" y="4096"/>
                  </a:cubicBezTo>
                  <a:cubicBezTo>
                    <a:pt x="1037" y="4647"/>
                    <a:pt x="1024" y="5199"/>
                    <a:pt x="1013" y="5751"/>
                  </a:cubicBezTo>
                  <a:cubicBezTo>
                    <a:pt x="1000" y="6305"/>
                    <a:pt x="991" y="6729"/>
                    <a:pt x="989" y="7031"/>
                  </a:cubicBezTo>
                  <a:cubicBezTo>
                    <a:pt x="981" y="7253"/>
                    <a:pt x="978" y="7432"/>
                    <a:pt x="978" y="7570"/>
                  </a:cubicBezTo>
                  <a:lnTo>
                    <a:pt x="978" y="7749"/>
                  </a:lnTo>
                  <a:cubicBezTo>
                    <a:pt x="978" y="7798"/>
                    <a:pt x="978" y="7850"/>
                    <a:pt x="981" y="7906"/>
                  </a:cubicBezTo>
                  <a:cubicBezTo>
                    <a:pt x="983" y="7964"/>
                    <a:pt x="987" y="8010"/>
                    <a:pt x="996" y="8044"/>
                  </a:cubicBezTo>
                  <a:cubicBezTo>
                    <a:pt x="1004" y="8081"/>
                    <a:pt x="1015" y="8109"/>
                    <a:pt x="1032" y="8128"/>
                  </a:cubicBezTo>
                  <a:cubicBezTo>
                    <a:pt x="1047" y="8160"/>
                    <a:pt x="1069" y="8188"/>
                    <a:pt x="1099" y="8214"/>
                  </a:cubicBezTo>
                  <a:cubicBezTo>
                    <a:pt x="1129" y="8242"/>
                    <a:pt x="1155" y="8260"/>
                    <a:pt x="1179" y="8270"/>
                  </a:cubicBezTo>
                  <a:cubicBezTo>
                    <a:pt x="1220" y="8288"/>
                    <a:pt x="1263" y="8296"/>
                    <a:pt x="1304" y="8301"/>
                  </a:cubicBezTo>
                  <a:cubicBezTo>
                    <a:pt x="1330" y="8301"/>
                    <a:pt x="1371" y="8292"/>
                    <a:pt x="1427" y="8279"/>
                  </a:cubicBezTo>
                  <a:cubicBezTo>
                    <a:pt x="1481" y="8262"/>
                    <a:pt x="1535" y="8229"/>
                    <a:pt x="1586" y="8173"/>
                  </a:cubicBezTo>
                  <a:cubicBezTo>
                    <a:pt x="1610" y="8148"/>
                    <a:pt x="1629" y="8115"/>
                    <a:pt x="1642" y="8079"/>
                  </a:cubicBezTo>
                  <a:cubicBezTo>
                    <a:pt x="1657" y="8044"/>
                    <a:pt x="1668" y="7990"/>
                    <a:pt x="1670" y="7921"/>
                  </a:cubicBezTo>
                  <a:cubicBezTo>
                    <a:pt x="1672" y="7848"/>
                    <a:pt x="1675" y="7742"/>
                    <a:pt x="1675" y="7600"/>
                  </a:cubicBezTo>
                  <a:cubicBezTo>
                    <a:pt x="1675" y="7111"/>
                    <a:pt x="1683" y="6477"/>
                    <a:pt x="1701" y="5701"/>
                  </a:cubicBezTo>
                  <a:cubicBezTo>
                    <a:pt x="1716" y="4925"/>
                    <a:pt x="1735" y="4184"/>
                    <a:pt x="1754" y="3475"/>
                  </a:cubicBezTo>
                  <a:cubicBezTo>
                    <a:pt x="1776" y="2766"/>
                    <a:pt x="1791" y="2268"/>
                    <a:pt x="1808" y="1975"/>
                  </a:cubicBezTo>
                  <a:cubicBezTo>
                    <a:pt x="1815" y="1861"/>
                    <a:pt x="1823" y="1751"/>
                    <a:pt x="1832" y="1649"/>
                  </a:cubicBezTo>
                  <a:cubicBezTo>
                    <a:pt x="1854" y="1363"/>
                    <a:pt x="1866" y="1132"/>
                    <a:pt x="1877" y="951"/>
                  </a:cubicBezTo>
                  <a:cubicBezTo>
                    <a:pt x="1888" y="770"/>
                    <a:pt x="1897" y="628"/>
                    <a:pt x="1899" y="520"/>
                  </a:cubicBezTo>
                  <a:cubicBezTo>
                    <a:pt x="1901" y="468"/>
                    <a:pt x="1905" y="423"/>
                    <a:pt x="1905" y="382"/>
                  </a:cubicBezTo>
                  <a:cubicBezTo>
                    <a:pt x="1905" y="348"/>
                    <a:pt x="1905" y="309"/>
                    <a:pt x="1901" y="272"/>
                  </a:cubicBezTo>
                  <a:cubicBezTo>
                    <a:pt x="1899" y="233"/>
                    <a:pt x="1890" y="205"/>
                    <a:pt x="1879" y="186"/>
                  </a:cubicBezTo>
                  <a:cubicBezTo>
                    <a:pt x="1869" y="164"/>
                    <a:pt x="1856" y="147"/>
                    <a:pt x="1841" y="132"/>
                  </a:cubicBezTo>
                  <a:cubicBezTo>
                    <a:pt x="1832" y="123"/>
                    <a:pt x="1823" y="115"/>
                    <a:pt x="1821" y="108"/>
                  </a:cubicBezTo>
                  <a:cubicBezTo>
                    <a:pt x="1780" y="67"/>
                    <a:pt x="1744" y="39"/>
                    <a:pt x="1705" y="24"/>
                  </a:cubicBezTo>
                  <a:cubicBezTo>
                    <a:pt x="1668" y="7"/>
                    <a:pt x="1616" y="1"/>
                    <a:pt x="1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551900" y="4300875"/>
              <a:ext cx="25675" cy="25400"/>
            </a:xfrm>
            <a:custGeom>
              <a:avLst/>
              <a:gdLst/>
              <a:ahLst/>
              <a:cxnLst/>
              <a:rect l="l" t="t" r="r" b="b"/>
              <a:pathLst>
                <a:path w="1027" h="1016" extrusionOk="0">
                  <a:moveTo>
                    <a:pt x="556" y="0"/>
                  </a:moveTo>
                  <a:cubicBezTo>
                    <a:pt x="433" y="3"/>
                    <a:pt x="336" y="24"/>
                    <a:pt x="263" y="61"/>
                  </a:cubicBezTo>
                  <a:cubicBezTo>
                    <a:pt x="188" y="100"/>
                    <a:pt x="125" y="164"/>
                    <a:pt x="69" y="255"/>
                  </a:cubicBezTo>
                  <a:cubicBezTo>
                    <a:pt x="24" y="341"/>
                    <a:pt x="0" y="432"/>
                    <a:pt x="0" y="522"/>
                  </a:cubicBezTo>
                  <a:cubicBezTo>
                    <a:pt x="0" y="567"/>
                    <a:pt x="13" y="641"/>
                    <a:pt x="39" y="733"/>
                  </a:cubicBezTo>
                  <a:cubicBezTo>
                    <a:pt x="67" y="826"/>
                    <a:pt x="147" y="901"/>
                    <a:pt x="283" y="966"/>
                  </a:cubicBezTo>
                  <a:cubicBezTo>
                    <a:pt x="369" y="998"/>
                    <a:pt x="448" y="1016"/>
                    <a:pt x="528" y="1016"/>
                  </a:cubicBezTo>
                  <a:cubicBezTo>
                    <a:pt x="750" y="1016"/>
                    <a:pt x="912" y="869"/>
                    <a:pt x="1015" y="580"/>
                  </a:cubicBezTo>
                  <a:cubicBezTo>
                    <a:pt x="1024" y="541"/>
                    <a:pt x="1026" y="503"/>
                    <a:pt x="1026" y="464"/>
                  </a:cubicBezTo>
                  <a:cubicBezTo>
                    <a:pt x="1026" y="419"/>
                    <a:pt x="1015" y="360"/>
                    <a:pt x="996" y="287"/>
                  </a:cubicBezTo>
                  <a:cubicBezTo>
                    <a:pt x="976" y="216"/>
                    <a:pt x="933" y="147"/>
                    <a:pt x="873" y="89"/>
                  </a:cubicBezTo>
                  <a:cubicBezTo>
                    <a:pt x="836" y="54"/>
                    <a:pt x="798" y="29"/>
                    <a:pt x="755" y="18"/>
                  </a:cubicBezTo>
                  <a:cubicBezTo>
                    <a:pt x="707" y="5"/>
                    <a:pt x="642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588900" y="4116650"/>
              <a:ext cx="73475" cy="203000"/>
            </a:xfrm>
            <a:custGeom>
              <a:avLst/>
              <a:gdLst/>
              <a:ahLst/>
              <a:cxnLst/>
              <a:rect l="l" t="t" r="r" b="b"/>
              <a:pathLst>
                <a:path w="2939" h="8120" extrusionOk="0">
                  <a:moveTo>
                    <a:pt x="1658" y="4425"/>
                  </a:moveTo>
                  <a:cubicBezTo>
                    <a:pt x="1703" y="4425"/>
                    <a:pt x="1747" y="4438"/>
                    <a:pt x="1781" y="4456"/>
                  </a:cubicBezTo>
                  <a:cubicBezTo>
                    <a:pt x="1895" y="4518"/>
                    <a:pt x="2005" y="4688"/>
                    <a:pt x="2107" y="4964"/>
                  </a:cubicBezTo>
                  <a:lnTo>
                    <a:pt x="2251" y="5346"/>
                  </a:lnTo>
                  <a:lnTo>
                    <a:pt x="2232" y="5874"/>
                  </a:lnTo>
                  <a:cubicBezTo>
                    <a:pt x="2219" y="6163"/>
                    <a:pt x="2199" y="6382"/>
                    <a:pt x="2169" y="6531"/>
                  </a:cubicBezTo>
                  <a:cubicBezTo>
                    <a:pt x="2141" y="6678"/>
                    <a:pt x="2083" y="6839"/>
                    <a:pt x="2001" y="7010"/>
                  </a:cubicBezTo>
                  <a:cubicBezTo>
                    <a:pt x="1953" y="7119"/>
                    <a:pt x="1910" y="7199"/>
                    <a:pt x="1874" y="7242"/>
                  </a:cubicBezTo>
                  <a:cubicBezTo>
                    <a:pt x="1835" y="7285"/>
                    <a:pt x="1779" y="7322"/>
                    <a:pt x="1703" y="7354"/>
                  </a:cubicBezTo>
                  <a:cubicBezTo>
                    <a:pt x="1637" y="7382"/>
                    <a:pt x="1587" y="7400"/>
                    <a:pt x="1561" y="7408"/>
                  </a:cubicBezTo>
                  <a:cubicBezTo>
                    <a:pt x="1533" y="7417"/>
                    <a:pt x="1512" y="7419"/>
                    <a:pt x="1497" y="7419"/>
                  </a:cubicBezTo>
                  <a:cubicBezTo>
                    <a:pt x="1475" y="7419"/>
                    <a:pt x="1458" y="7417"/>
                    <a:pt x="1443" y="7415"/>
                  </a:cubicBezTo>
                  <a:cubicBezTo>
                    <a:pt x="1404" y="7404"/>
                    <a:pt x="1361" y="7382"/>
                    <a:pt x="1305" y="7354"/>
                  </a:cubicBezTo>
                  <a:cubicBezTo>
                    <a:pt x="1160" y="7279"/>
                    <a:pt x="1048" y="7160"/>
                    <a:pt x="971" y="7001"/>
                  </a:cubicBezTo>
                  <a:cubicBezTo>
                    <a:pt x="895" y="6844"/>
                    <a:pt x="833" y="6596"/>
                    <a:pt x="785" y="6257"/>
                  </a:cubicBezTo>
                  <a:cubicBezTo>
                    <a:pt x="762" y="6089"/>
                    <a:pt x="744" y="5960"/>
                    <a:pt x="736" y="5869"/>
                  </a:cubicBezTo>
                  <a:cubicBezTo>
                    <a:pt x="729" y="5781"/>
                    <a:pt x="725" y="5712"/>
                    <a:pt x="725" y="5654"/>
                  </a:cubicBezTo>
                  <a:lnTo>
                    <a:pt x="725" y="5600"/>
                  </a:lnTo>
                  <a:cubicBezTo>
                    <a:pt x="725" y="5533"/>
                    <a:pt x="734" y="5464"/>
                    <a:pt x="744" y="5389"/>
                  </a:cubicBezTo>
                  <a:cubicBezTo>
                    <a:pt x="803" y="5016"/>
                    <a:pt x="999" y="4734"/>
                    <a:pt x="1326" y="4544"/>
                  </a:cubicBezTo>
                  <a:cubicBezTo>
                    <a:pt x="1456" y="4466"/>
                    <a:pt x="1566" y="4425"/>
                    <a:pt x="1658" y="4425"/>
                  </a:cubicBezTo>
                  <a:close/>
                  <a:moveTo>
                    <a:pt x="2098" y="1"/>
                  </a:moveTo>
                  <a:cubicBezTo>
                    <a:pt x="2046" y="1"/>
                    <a:pt x="1994" y="7"/>
                    <a:pt x="1938" y="24"/>
                  </a:cubicBezTo>
                  <a:cubicBezTo>
                    <a:pt x="1828" y="59"/>
                    <a:pt x="1691" y="151"/>
                    <a:pt x="1529" y="302"/>
                  </a:cubicBezTo>
                  <a:cubicBezTo>
                    <a:pt x="1365" y="453"/>
                    <a:pt x="1221" y="617"/>
                    <a:pt x="1100" y="800"/>
                  </a:cubicBezTo>
                  <a:cubicBezTo>
                    <a:pt x="578" y="1628"/>
                    <a:pt x="247" y="2602"/>
                    <a:pt x="104" y="3727"/>
                  </a:cubicBezTo>
                  <a:cubicBezTo>
                    <a:pt x="61" y="4139"/>
                    <a:pt x="33" y="4473"/>
                    <a:pt x="20" y="4725"/>
                  </a:cubicBezTo>
                  <a:cubicBezTo>
                    <a:pt x="7" y="4979"/>
                    <a:pt x="1" y="5171"/>
                    <a:pt x="1" y="5292"/>
                  </a:cubicBezTo>
                  <a:cubicBezTo>
                    <a:pt x="1" y="5475"/>
                    <a:pt x="9" y="5630"/>
                    <a:pt x="25" y="5759"/>
                  </a:cubicBezTo>
                  <a:cubicBezTo>
                    <a:pt x="53" y="6029"/>
                    <a:pt x="85" y="6283"/>
                    <a:pt x="126" y="6518"/>
                  </a:cubicBezTo>
                  <a:cubicBezTo>
                    <a:pt x="165" y="6751"/>
                    <a:pt x="203" y="6932"/>
                    <a:pt x="244" y="7059"/>
                  </a:cubicBezTo>
                  <a:cubicBezTo>
                    <a:pt x="412" y="7574"/>
                    <a:pt x="747" y="7913"/>
                    <a:pt x="1247" y="8081"/>
                  </a:cubicBezTo>
                  <a:cubicBezTo>
                    <a:pt x="1344" y="8107"/>
                    <a:pt x="1425" y="8120"/>
                    <a:pt x="1501" y="8120"/>
                  </a:cubicBezTo>
                  <a:lnTo>
                    <a:pt x="1555" y="8120"/>
                  </a:lnTo>
                  <a:cubicBezTo>
                    <a:pt x="1647" y="8113"/>
                    <a:pt x="1770" y="8076"/>
                    <a:pt x="1925" y="8012"/>
                  </a:cubicBezTo>
                  <a:cubicBezTo>
                    <a:pt x="2111" y="7943"/>
                    <a:pt x="2251" y="7859"/>
                    <a:pt x="2346" y="7764"/>
                  </a:cubicBezTo>
                  <a:cubicBezTo>
                    <a:pt x="2443" y="7671"/>
                    <a:pt x="2535" y="7523"/>
                    <a:pt x="2630" y="7320"/>
                  </a:cubicBezTo>
                  <a:cubicBezTo>
                    <a:pt x="2725" y="7124"/>
                    <a:pt x="2794" y="6917"/>
                    <a:pt x="2841" y="6701"/>
                  </a:cubicBezTo>
                  <a:cubicBezTo>
                    <a:pt x="2887" y="6486"/>
                    <a:pt x="2917" y="6212"/>
                    <a:pt x="2932" y="5889"/>
                  </a:cubicBezTo>
                  <a:cubicBezTo>
                    <a:pt x="2934" y="5792"/>
                    <a:pt x="2938" y="5699"/>
                    <a:pt x="2938" y="5613"/>
                  </a:cubicBezTo>
                  <a:cubicBezTo>
                    <a:pt x="2938" y="5462"/>
                    <a:pt x="2930" y="5335"/>
                    <a:pt x="2913" y="5231"/>
                  </a:cubicBezTo>
                  <a:cubicBezTo>
                    <a:pt x="2885" y="5066"/>
                    <a:pt x="2820" y="4861"/>
                    <a:pt x="2716" y="4615"/>
                  </a:cubicBezTo>
                  <a:cubicBezTo>
                    <a:pt x="2499" y="4063"/>
                    <a:pt x="2175" y="3770"/>
                    <a:pt x="1749" y="3738"/>
                  </a:cubicBezTo>
                  <a:cubicBezTo>
                    <a:pt x="1712" y="3734"/>
                    <a:pt x="1675" y="3731"/>
                    <a:pt x="1641" y="3731"/>
                  </a:cubicBezTo>
                  <a:cubicBezTo>
                    <a:pt x="1546" y="3731"/>
                    <a:pt x="1456" y="3742"/>
                    <a:pt x="1369" y="3766"/>
                  </a:cubicBezTo>
                  <a:cubicBezTo>
                    <a:pt x="1253" y="3794"/>
                    <a:pt x="1126" y="3852"/>
                    <a:pt x="990" y="3938"/>
                  </a:cubicBezTo>
                  <a:lnTo>
                    <a:pt x="764" y="4076"/>
                  </a:lnTo>
                  <a:lnTo>
                    <a:pt x="787" y="3874"/>
                  </a:lnTo>
                  <a:cubicBezTo>
                    <a:pt x="876" y="3070"/>
                    <a:pt x="1098" y="2311"/>
                    <a:pt x="1445" y="1604"/>
                  </a:cubicBezTo>
                  <a:cubicBezTo>
                    <a:pt x="1574" y="1348"/>
                    <a:pt x="1712" y="1130"/>
                    <a:pt x="1857" y="953"/>
                  </a:cubicBezTo>
                  <a:cubicBezTo>
                    <a:pt x="2001" y="779"/>
                    <a:pt x="2113" y="690"/>
                    <a:pt x="2191" y="690"/>
                  </a:cubicBezTo>
                  <a:cubicBezTo>
                    <a:pt x="2264" y="690"/>
                    <a:pt x="2329" y="656"/>
                    <a:pt x="2389" y="585"/>
                  </a:cubicBezTo>
                  <a:cubicBezTo>
                    <a:pt x="2447" y="518"/>
                    <a:pt x="2477" y="445"/>
                    <a:pt x="2477" y="369"/>
                  </a:cubicBezTo>
                  <a:cubicBezTo>
                    <a:pt x="2477" y="236"/>
                    <a:pt x="2436" y="141"/>
                    <a:pt x="2350" y="85"/>
                  </a:cubicBezTo>
                  <a:cubicBezTo>
                    <a:pt x="2264" y="26"/>
                    <a:pt x="2180" y="1"/>
                    <a:pt x="2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854275" y="4019500"/>
              <a:ext cx="83425" cy="133500"/>
            </a:xfrm>
            <a:custGeom>
              <a:avLst/>
              <a:gdLst/>
              <a:ahLst/>
              <a:cxnLst/>
              <a:rect l="l" t="t" r="r" b="b"/>
              <a:pathLst>
                <a:path w="3337" h="5340" extrusionOk="0">
                  <a:moveTo>
                    <a:pt x="2759" y="1"/>
                  </a:moveTo>
                  <a:cubicBezTo>
                    <a:pt x="2703" y="1"/>
                    <a:pt x="2649" y="18"/>
                    <a:pt x="2595" y="44"/>
                  </a:cubicBezTo>
                  <a:cubicBezTo>
                    <a:pt x="2550" y="72"/>
                    <a:pt x="2479" y="182"/>
                    <a:pt x="2389" y="374"/>
                  </a:cubicBezTo>
                  <a:cubicBezTo>
                    <a:pt x="2296" y="565"/>
                    <a:pt x="2205" y="785"/>
                    <a:pt x="2113" y="1035"/>
                  </a:cubicBezTo>
                  <a:cubicBezTo>
                    <a:pt x="2078" y="1128"/>
                    <a:pt x="2029" y="1249"/>
                    <a:pt x="1970" y="1399"/>
                  </a:cubicBezTo>
                  <a:cubicBezTo>
                    <a:pt x="1910" y="1550"/>
                    <a:pt x="1852" y="1697"/>
                    <a:pt x="1796" y="1833"/>
                  </a:cubicBezTo>
                  <a:cubicBezTo>
                    <a:pt x="1735" y="1968"/>
                    <a:pt x="1684" y="2089"/>
                    <a:pt x="1641" y="2197"/>
                  </a:cubicBezTo>
                  <a:cubicBezTo>
                    <a:pt x="1598" y="2305"/>
                    <a:pt x="1574" y="2376"/>
                    <a:pt x="1565" y="2402"/>
                  </a:cubicBezTo>
                  <a:cubicBezTo>
                    <a:pt x="1559" y="2436"/>
                    <a:pt x="1550" y="2458"/>
                    <a:pt x="1539" y="2462"/>
                  </a:cubicBezTo>
                  <a:cubicBezTo>
                    <a:pt x="1531" y="2462"/>
                    <a:pt x="1520" y="2440"/>
                    <a:pt x="1505" y="2399"/>
                  </a:cubicBezTo>
                  <a:cubicBezTo>
                    <a:pt x="1488" y="2359"/>
                    <a:pt x="1464" y="2285"/>
                    <a:pt x="1436" y="2182"/>
                  </a:cubicBezTo>
                  <a:cubicBezTo>
                    <a:pt x="1410" y="2076"/>
                    <a:pt x="1371" y="1934"/>
                    <a:pt x="1326" y="1753"/>
                  </a:cubicBezTo>
                  <a:cubicBezTo>
                    <a:pt x="1175" y="1154"/>
                    <a:pt x="1022" y="733"/>
                    <a:pt x="871" y="490"/>
                  </a:cubicBezTo>
                  <a:cubicBezTo>
                    <a:pt x="751" y="287"/>
                    <a:pt x="615" y="188"/>
                    <a:pt x="466" y="188"/>
                  </a:cubicBezTo>
                  <a:cubicBezTo>
                    <a:pt x="438" y="188"/>
                    <a:pt x="406" y="193"/>
                    <a:pt x="373" y="203"/>
                  </a:cubicBezTo>
                  <a:cubicBezTo>
                    <a:pt x="294" y="216"/>
                    <a:pt x="233" y="257"/>
                    <a:pt x="186" y="324"/>
                  </a:cubicBezTo>
                  <a:cubicBezTo>
                    <a:pt x="141" y="393"/>
                    <a:pt x="108" y="518"/>
                    <a:pt x="85" y="708"/>
                  </a:cubicBezTo>
                  <a:cubicBezTo>
                    <a:pt x="61" y="893"/>
                    <a:pt x="44" y="1173"/>
                    <a:pt x="33" y="1548"/>
                  </a:cubicBezTo>
                  <a:cubicBezTo>
                    <a:pt x="22" y="1919"/>
                    <a:pt x="13" y="2421"/>
                    <a:pt x="11" y="3046"/>
                  </a:cubicBezTo>
                  <a:lnTo>
                    <a:pt x="0" y="4956"/>
                  </a:lnTo>
                  <a:lnTo>
                    <a:pt x="95" y="5050"/>
                  </a:lnTo>
                  <a:cubicBezTo>
                    <a:pt x="160" y="5109"/>
                    <a:pt x="229" y="5139"/>
                    <a:pt x="307" y="5139"/>
                  </a:cubicBezTo>
                  <a:lnTo>
                    <a:pt x="378" y="5139"/>
                  </a:lnTo>
                  <a:cubicBezTo>
                    <a:pt x="421" y="5139"/>
                    <a:pt x="472" y="5109"/>
                    <a:pt x="531" y="5044"/>
                  </a:cubicBezTo>
                  <a:cubicBezTo>
                    <a:pt x="552" y="5022"/>
                    <a:pt x="569" y="4999"/>
                    <a:pt x="580" y="4973"/>
                  </a:cubicBezTo>
                  <a:cubicBezTo>
                    <a:pt x="591" y="4945"/>
                    <a:pt x="600" y="4904"/>
                    <a:pt x="604" y="4846"/>
                  </a:cubicBezTo>
                  <a:cubicBezTo>
                    <a:pt x="610" y="4790"/>
                    <a:pt x="613" y="4697"/>
                    <a:pt x="615" y="4576"/>
                  </a:cubicBezTo>
                  <a:cubicBezTo>
                    <a:pt x="617" y="4456"/>
                    <a:pt x="617" y="4288"/>
                    <a:pt x="617" y="4074"/>
                  </a:cubicBezTo>
                  <a:cubicBezTo>
                    <a:pt x="617" y="3822"/>
                    <a:pt x="621" y="3535"/>
                    <a:pt x="626" y="3223"/>
                  </a:cubicBezTo>
                  <a:cubicBezTo>
                    <a:pt x="630" y="2910"/>
                    <a:pt x="636" y="2641"/>
                    <a:pt x="645" y="2415"/>
                  </a:cubicBezTo>
                  <a:lnTo>
                    <a:pt x="666" y="1634"/>
                  </a:lnTo>
                  <a:lnTo>
                    <a:pt x="815" y="2240"/>
                  </a:lnTo>
                  <a:cubicBezTo>
                    <a:pt x="854" y="2412"/>
                    <a:pt x="897" y="2587"/>
                    <a:pt x="938" y="2759"/>
                  </a:cubicBezTo>
                  <a:cubicBezTo>
                    <a:pt x="979" y="2936"/>
                    <a:pt x="1007" y="3068"/>
                    <a:pt x="1031" y="3158"/>
                  </a:cubicBezTo>
                  <a:cubicBezTo>
                    <a:pt x="1123" y="3563"/>
                    <a:pt x="1274" y="3766"/>
                    <a:pt x="1479" y="3766"/>
                  </a:cubicBezTo>
                  <a:cubicBezTo>
                    <a:pt x="1522" y="3766"/>
                    <a:pt x="1567" y="3757"/>
                    <a:pt x="1617" y="3738"/>
                  </a:cubicBezTo>
                  <a:cubicBezTo>
                    <a:pt x="1686" y="3716"/>
                    <a:pt x="1751" y="3652"/>
                    <a:pt x="1811" y="3542"/>
                  </a:cubicBezTo>
                  <a:cubicBezTo>
                    <a:pt x="1869" y="3432"/>
                    <a:pt x="1949" y="3231"/>
                    <a:pt x="2042" y="2947"/>
                  </a:cubicBezTo>
                  <a:cubicBezTo>
                    <a:pt x="2091" y="2798"/>
                    <a:pt x="2147" y="2641"/>
                    <a:pt x="2207" y="2479"/>
                  </a:cubicBezTo>
                  <a:cubicBezTo>
                    <a:pt x="2266" y="2315"/>
                    <a:pt x="2317" y="2184"/>
                    <a:pt x="2360" y="2081"/>
                  </a:cubicBezTo>
                  <a:lnTo>
                    <a:pt x="2509" y="1736"/>
                  </a:lnTo>
                  <a:lnTo>
                    <a:pt x="2531" y="2378"/>
                  </a:lnTo>
                  <a:cubicBezTo>
                    <a:pt x="2537" y="2563"/>
                    <a:pt x="2546" y="2755"/>
                    <a:pt x="2559" y="2960"/>
                  </a:cubicBezTo>
                  <a:cubicBezTo>
                    <a:pt x="2574" y="3162"/>
                    <a:pt x="2585" y="3328"/>
                    <a:pt x="2595" y="3456"/>
                  </a:cubicBezTo>
                  <a:cubicBezTo>
                    <a:pt x="2606" y="3583"/>
                    <a:pt x="2619" y="3736"/>
                    <a:pt x="2632" y="3919"/>
                  </a:cubicBezTo>
                  <a:cubicBezTo>
                    <a:pt x="2645" y="4100"/>
                    <a:pt x="2660" y="4266"/>
                    <a:pt x="2671" y="4415"/>
                  </a:cubicBezTo>
                  <a:cubicBezTo>
                    <a:pt x="2684" y="4602"/>
                    <a:pt x="2697" y="4749"/>
                    <a:pt x="2705" y="4854"/>
                  </a:cubicBezTo>
                  <a:cubicBezTo>
                    <a:pt x="2714" y="4958"/>
                    <a:pt x="2725" y="5038"/>
                    <a:pt x="2731" y="5087"/>
                  </a:cubicBezTo>
                  <a:cubicBezTo>
                    <a:pt x="2740" y="5139"/>
                    <a:pt x="2755" y="5173"/>
                    <a:pt x="2770" y="5199"/>
                  </a:cubicBezTo>
                  <a:cubicBezTo>
                    <a:pt x="2787" y="5223"/>
                    <a:pt x="2809" y="5244"/>
                    <a:pt x="2832" y="5266"/>
                  </a:cubicBezTo>
                  <a:cubicBezTo>
                    <a:pt x="2899" y="5313"/>
                    <a:pt x="2964" y="5339"/>
                    <a:pt x="3026" y="5339"/>
                  </a:cubicBezTo>
                  <a:cubicBezTo>
                    <a:pt x="3102" y="5339"/>
                    <a:pt x="3171" y="5309"/>
                    <a:pt x="3240" y="5249"/>
                  </a:cubicBezTo>
                  <a:cubicBezTo>
                    <a:pt x="3276" y="5216"/>
                    <a:pt x="3300" y="5178"/>
                    <a:pt x="3320" y="5124"/>
                  </a:cubicBezTo>
                  <a:cubicBezTo>
                    <a:pt x="3330" y="5076"/>
                    <a:pt x="3337" y="5016"/>
                    <a:pt x="3337" y="4936"/>
                  </a:cubicBezTo>
                  <a:cubicBezTo>
                    <a:pt x="3337" y="4915"/>
                    <a:pt x="3337" y="4872"/>
                    <a:pt x="3333" y="4805"/>
                  </a:cubicBezTo>
                  <a:cubicBezTo>
                    <a:pt x="3330" y="4738"/>
                    <a:pt x="3320" y="4598"/>
                    <a:pt x="3298" y="4384"/>
                  </a:cubicBezTo>
                  <a:cubicBezTo>
                    <a:pt x="3210" y="3408"/>
                    <a:pt x="3158" y="2477"/>
                    <a:pt x="3145" y="1593"/>
                  </a:cubicBezTo>
                  <a:cubicBezTo>
                    <a:pt x="3136" y="1281"/>
                    <a:pt x="3132" y="1033"/>
                    <a:pt x="3126" y="850"/>
                  </a:cubicBezTo>
                  <a:cubicBezTo>
                    <a:pt x="3121" y="665"/>
                    <a:pt x="3113" y="524"/>
                    <a:pt x="3102" y="430"/>
                  </a:cubicBezTo>
                  <a:cubicBezTo>
                    <a:pt x="3091" y="333"/>
                    <a:pt x="3078" y="261"/>
                    <a:pt x="3061" y="218"/>
                  </a:cubicBezTo>
                  <a:cubicBezTo>
                    <a:pt x="3046" y="175"/>
                    <a:pt x="3020" y="139"/>
                    <a:pt x="2994" y="106"/>
                  </a:cubicBezTo>
                  <a:cubicBezTo>
                    <a:pt x="2945" y="55"/>
                    <a:pt x="2884" y="20"/>
                    <a:pt x="2809" y="7"/>
                  </a:cubicBezTo>
                  <a:cubicBezTo>
                    <a:pt x="2789" y="5"/>
                    <a:pt x="2772" y="1"/>
                    <a:pt x="2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945125" y="4024250"/>
              <a:ext cx="42525" cy="128575"/>
            </a:xfrm>
            <a:custGeom>
              <a:avLst/>
              <a:gdLst/>
              <a:ahLst/>
              <a:cxnLst/>
              <a:rect l="l" t="t" r="r" b="b"/>
              <a:pathLst>
                <a:path w="1701" h="5143" extrusionOk="0">
                  <a:moveTo>
                    <a:pt x="1298" y="0"/>
                  </a:moveTo>
                  <a:cubicBezTo>
                    <a:pt x="1250" y="0"/>
                    <a:pt x="1196" y="15"/>
                    <a:pt x="1138" y="48"/>
                  </a:cubicBezTo>
                  <a:cubicBezTo>
                    <a:pt x="1039" y="87"/>
                    <a:pt x="990" y="199"/>
                    <a:pt x="990" y="382"/>
                  </a:cubicBezTo>
                  <a:cubicBezTo>
                    <a:pt x="990" y="436"/>
                    <a:pt x="996" y="498"/>
                    <a:pt x="1007" y="567"/>
                  </a:cubicBezTo>
                  <a:cubicBezTo>
                    <a:pt x="1024" y="744"/>
                    <a:pt x="1039" y="1024"/>
                    <a:pt x="1052" y="1406"/>
                  </a:cubicBezTo>
                  <a:cubicBezTo>
                    <a:pt x="1065" y="1785"/>
                    <a:pt x="1074" y="2179"/>
                    <a:pt x="1082" y="2578"/>
                  </a:cubicBezTo>
                  <a:lnTo>
                    <a:pt x="1082" y="2949"/>
                  </a:lnTo>
                  <a:cubicBezTo>
                    <a:pt x="1082" y="3175"/>
                    <a:pt x="1078" y="3367"/>
                    <a:pt x="1076" y="3518"/>
                  </a:cubicBezTo>
                  <a:cubicBezTo>
                    <a:pt x="1067" y="3699"/>
                    <a:pt x="1061" y="3841"/>
                    <a:pt x="1052" y="3944"/>
                  </a:cubicBezTo>
                  <a:cubicBezTo>
                    <a:pt x="1043" y="4046"/>
                    <a:pt x="1033" y="4128"/>
                    <a:pt x="1020" y="4186"/>
                  </a:cubicBezTo>
                  <a:cubicBezTo>
                    <a:pt x="1007" y="4246"/>
                    <a:pt x="990" y="4300"/>
                    <a:pt x="968" y="4348"/>
                  </a:cubicBezTo>
                  <a:cubicBezTo>
                    <a:pt x="942" y="4397"/>
                    <a:pt x="921" y="4440"/>
                    <a:pt x="895" y="4475"/>
                  </a:cubicBezTo>
                  <a:cubicBezTo>
                    <a:pt x="871" y="4509"/>
                    <a:pt x="852" y="4529"/>
                    <a:pt x="839" y="4529"/>
                  </a:cubicBezTo>
                  <a:cubicBezTo>
                    <a:pt x="796" y="4529"/>
                    <a:pt x="744" y="4509"/>
                    <a:pt x="679" y="4475"/>
                  </a:cubicBezTo>
                  <a:cubicBezTo>
                    <a:pt x="614" y="4440"/>
                    <a:pt x="561" y="4397"/>
                    <a:pt x="515" y="4348"/>
                  </a:cubicBezTo>
                  <a:cubicBezTo>
                    <a:pt x="451" y="4281"/>
                    <a:pt x="382" y="4248"/>
                    <a:pt x="302" y="4248"/>
                  </a:cubicBezTo>
                  <a:cubicBezTo>
                    <a:pt x="278" y="4248"/>
                    <a:pt x="233" y="4259"/>
                    <a:pt x="166" y="4279"/>
                  </a:cubicBezTo>
                  <a:cubicBezTo>
                    <a:pt x="97" y="4300"/>
                    <a:pt x="43" y="4371"/>
                    <a:pt x="7" y="4505"/>
                  </a:cubicBezTo>
                  <a:cubicBezTo>
                    <a:pt x="5" y="4522"/>
                    <a:pt x="0" y="4539"/>
                    <a:pt x="0" y="4559"/>
                  </a:cubicBezTo>
                  <a:cubicBezTo>
                    <a:pt x="0" y="4602"/>
                    <a:pt x="17" y="4656"/>
                    <a:pt x="43" y="4723"/>
                  </a:cubicBezTo>
                  <a:cubicBezTo>
                    <a:pt x="71" y="4789"/>
                    <a:pt x="117" y="4854"/>
                    <a:pt x="181" y="4914"/>
                  </a:cubicBezTo>
                  <a:cubicBezTo>
                    <a:pt x="205" y="4940"/>
                    <a:pt x="246" y="4968"/>
                    <a:pt x="302" y="4996"/>
                  </a:cubicBezTo>
                  <a:cubicBezTo>
                    <a:pt x="360" y="5031"/>
                    <a:pt x="418" y="5057"/>
                    <a:pt x="483" y="5080"/>
                  </a:cubicBezTo>
                  <a:cubicBezTo>
                    <a:pt x="595" y="5119"/>
                    <a:pt x="700" y="5142"/>
                    <a:pt x="800" y="5142"/>
                  </a:cubicBezTo>
                  <a:cubicBezTo>
                    <a:pt x="816" y="5142"/>
                    <a:pt x="832" y="5142"/>
                    <a:pt x="847" y="5141"/>
                  </a:cubicBezTo>
                  <a:cubicBezTo>
                    <a:pt x="1257" y="5141"/>
                    <a:pt x="1524" y="4820"/>
                    <a:pt x="1647" y="4177"/>
                  </a:cubicBezTo>
                  <a:cubicBezTo>
                    <a:pt x="1681" y="3940"/>
                    <a:pt x="1701" y="3485"/>
                    <a:pt x="1701" y="2809"/>
                  </a:cubicBezTo>
                  <a:cubicBezTo>
                    <a:pt x="1701" y="2136"/>
                    <a:pt x="1686" y="1511"/>
                    <a:pt x="1653" y="938"/>
                  </a:cubicBezTo>
                  <a:lnTo>
                    <a:pt x="1604" y="188"/>
                  </a:lnTo>
                  <a:lnTo>
                    <a:pt x="1494" y="93"/>
                  </a:lnTo>
                  <a:cubicBezTo>
                    <a:pt x="1433" y="37"/>
                    <a:pt x="1377" y="7"/>
                    <a:pt x="1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854275" y="4252175"/>
              <a:ext cx="58800" cy="129625"/>
            </a:xfrm>
            <a:custGeom>
              <a:avLst/>
              <a:gdLst/>
              <a:ahLst/>
              <a:cxnLst/>
              <a:rect l="l" t="t" r="r" b="b"/>
              <a:pathLst>
                <a:path w="2352" h="5185" extrusionOk="0">
                  <a:moveTo>
                    <a:pt x="365" y="0"/>
                  </a:moveTo>
                  <a:cubicBezTo>
                    <a:pt x="298" y="0"/>
                    <a:pt x="229" y="32"/>
                    <a:pt x="162" y="99"/>
                  </a:cubicBezTo>
                  <a:cubicBezTo>
                    <a:pt x="119" y="136"/>
                    <a:pt x="89" y="183"/>
                    <a:pt x="74" y="231"/>
                  </a:cubicBezTo>
                  <a:cubicBezTo>
                    <a:pt x="57" y="282"/>
                    <a:pt x="44" y="364"/>
                    <a:pt x="33" y="476"/>
                  </a:cubicBezTo>
                  <a:cubicBezTo>
                    <a:pt x="22" y="567"/>
                    <a:pt x="13" y="843"/>
                    <a:pt x="9" y="1298"/>
                  </a:cubicBezTo>
                  <a:cubicBezTo>
                    <a:pt x="3" y="1752"/>
                    <a:pt x="0" y="2272"/>
                    <a:pt x="0" y="2847"/>
                  </a:cubicBezTo>
                  <a:lnTo>
                    <a:pt x="0" y="3942"/>
                  </a:lnTo>
                  <a:cubicBezTo>
                    <a:pt x="0" y="4224"/>
                    <a:pt x="3" y="4444"/>
                    <a:pt x="9" y="4604"/>
                  </a:cubicBezTo>
                  <a:cubicBezTo>
                    <a:pt x="13" y="4763"/>
                    <a:pt x="22" y="4880"/>
                    <a:pt x="35" y="4951"/>
                  </a:cubicBezTo>
                  <a:cubicBezTo>
                    <a:pt x="50" y="5024"/>
                    <a:pt x="65" y="5074"/>
                    <a:pt x="87" y="5097"/>
                  </a:cubicBezTo>
                  <a:cubicBezTo>
                    <a:pt x="108" y="5123"/>
                    <a:pt x="138" y="5143"/>
                    <a:pt x="173" y="5156"/>
                  </a:cubicBezTo>
                  <a:cubicBezTo>
                    <a:pt x="217" y="5174"/>
                    <a:pt x="257" y="5184"/>
                    <a:pt x="298" y="5184"/>
                  </a:cubicBezTo>
                  <a:cubicBezTo>
                    <a:pt x="305" y="5184"/>
                    <a:pt x="312" y="5184"/>
                    <a:pt x="319" y="5184"/>
                  </a:cubicBezTo>
                  <a:cubicBezTo>
                    <a:pt x="356" y="5184"/>
                    <a:pt x="408" y="5173"/>
                    <a:pt x="472" y="5147"/>
                  </a:cubicBezTo>
                  <a:cubicBezTo>
                    <a:pt x="535" y="5125"/>
                    <a:pt x="580" y="5069"/>
                    <a:pt x="604" y="4981"/>
                  </a:cubicBezTo>
                  <a:cubicBezTo>
                    <a:pt x="613" y="4949"/>
                    <a:pt x="615" y="4867"/>
                    <a:pt x="615" y="4735"/>
                  </a:cubicBezTo>
                  <a:cubicBezTo>
                    <a:pt x="615" y="4606"/>
                    <a:pt x="613" y="4455"/>
                    <a:pt x="610" y="4285"/>
                  </a:cubicBezTo>
                  <a:cubicBezTo>
                    <a:pt x="610" y="4278"/>
                    <a:pt x="606" y="4270"/>
                    <a:pt x="604" y="4259"/>
                  </a:cubicBezTo>
                  <a:cubicBezTo>
                    <a:pt x="595" y="4102"/>
                    <a:pt x="593" y="3972"/>
                    <a:pt x="593" y="3871"/>
                  </a:cubicBezTo>
                  <a:cubicBezTo>
                    <a:pt x="593" y="3707"/>
                    <a:pt x="604" y="3612"/>
                    <a:pt x="626" y="3591"/>
                  </a:cubicBezTo>
                  <a:cubicBezTo>
                    <a:pt x="628" y="3589"/>
                    <a:pt x="634" y="3586"/>
                    <a:pt x="636" y="3586"/>
                  </a:cubicBezTo>
                  <a:cubicBezTo>
                    <a:pt x="682" y="3586"/>
                    <a:pt x="787" y="3714"/>
                    <a:pt x="949" y="3972"/>
                  </a:cubicBezTo>
                  <a:lnTo>
                    <a:pt x="960" y="3994"/>
                  </a:lnTo>
                  <a:cubicBezTo>
                    <a:pt x="1324" y="4533"/>
                    <a:pt x="1602" y="4849"/>
                    <a:pt x="1791" y="4940"/>
                  </a:cubicBezTo>
                  <a:cubicBezTo>
                    <a:pt x="1830" y="4959"/>
                    <a:pt x="1863" y="4968"/>
                    <a:pt x="1893" y="4968"/>
                  </a:cubicBezTo>
                  <a:lnTo>
                    <a:pt x="1927" y="4968"/>
                  </a:lnTo>
                  <a:cubicBezTo>
                    <a:pt x="1940" y="4968"/>
                    <a:pt x="1975" y="4955"/>
                    <a:pt x="2024" y="4929"/>
                  </a:cubicBezTo>
                  <a:cubicBezTo>
                    <a:pt x="2091" y="4897"/>
                    <a:pt x="2141" y="4847"/>
                    <a:pt x="2173" y="4776"/>
                  </a:cubicBezTo>
                  <a:cubicBezTo>
                    <a:pt x="2195" y="4735"/>
                    <a:pt x="2205" y="4692"/>
                    <a:pt x="2205" y="4649"/>
                  </a:cubicBezTo>
                  <a:cubicBezTo>
                    <a:pt x="2205" y="4623"/>
                    <a:pt x="2201" y="4602"/>
                    <a:pt x="2195" y="4580"/>
                  </a:cubicBezTo>
                  <a:cubicBezTo>
                    <a:pt x="2186" y="4563"/>
                    <a:pt x="2162" y="4528"/>
                    <a:pt x="2119" y="4474"/>
                  </a:cubicBezTo>
                  <a:cubicBezTo>
                    <a:pt x="2076" y="4421"/>
                    <a:pt x="2026" y="4365"/>
                    <a:pt x="1970" y="4304"/>
                  </a:cubicBezTo>
                  <a:cubicBezTo>
                    <a:pt x="1916" y="4248"/>
                    <a:pt x="1832" y="4147"/>
                    <a:pt x="1723" y="3996"/>
                  </a:cubicBezTo>
                  <a:cubicBezTo>
                    <a:pt x="1613" y="3845"/>
                    <a:pt x="1494" y="3683"/>
                    <a:pt x="1371" y="3505"/>
                  </a:cubicBezTo>
                  <a:cubicBezTo>
                    <a:pt x="1251" y="3330"/>
                    <a:pt x="1145" y="3173"/>
                    <a:pt x="1057" y="3037"/>
                  </a:cubicBezTo>
                  <a:cubicBezTo>
                    <a:pt x="968" y="2899"/>
                    <a:pt x="925" y="2821"/>
                    <a:pt x="925" y="2800"/>
                  </a:cubicBezTo>
                  <a:cubicBezTo>
                    <a:pt x="925" y="2789"/>
                    <a:pt x="949" y="2757"/>
                    <a:pt x="992" y="2699"/>
                  </a:cubicBezTo>
                  <a:cubicBezTo>
                    <a:pt x="1035" y="2642"/>
                    <a:pt x="1089" y="2578"/>
                    <a:pt x="1154" y="2509"/>
                  </a:cubicBezTo>
                  <a:cubicBezTo>
                    <a:pt x="1220" y="2433"/>
                    <a:pt x="1291" y="2349"/>
                    <a:pt x="1367" y="2255"/>
                  </a:cubicBezTo>
                  <a:cubicBezTo>
                    <a:pt x="1442" y="2160"/>
                    <a:pt x="1505" y="2078"/>
                    <a:pt x="1552" y="2007"/>
                  </a:cubicBezTo>
                  <a:cubicBezTo>
                    <a:pt x="1645" y="1864"/>
                    <a:pt x="1753" y="1681"/>
                    <a:pt x="1876" y="1453"/>
                  </a:cubicBezTo>
                  <a:cubicBezTo>
                    <a:pt x="2001" y="1226"/>
                    <a:pt x="2110" y="1007"/>
                    <a:pt x="2207" y="802"/>
                  </a:cubicBezTo>
                  <a:cubicBezTo>
                    <a:pt x="2304" y="597"/>
                    <a:pt x="2352" y="474"/>
                    <a:pt x="2352" y="431"/>
                  </a:cubicBezTo>
                  <a:cubicBezTo>
                    <a:pt x="2352" y="317"/>
                    <a:pt x="2298" y="235"/>
                    <a:pt x="2195" y="181"/>
                  </a:cubicBezTo>
                  <a:cubicBezTo>
                    <a:pt x="2141" y="151"/>
                    <a:pt x="2089" y="136"/>
                    <a:pt x="2039" y="136"/>
                  </a:cubicBezTo>
                  <a:cubicBezTo>
                    <a:pt x="1983" y="136"/>
                    <a:pt x="1929" y="155"/>
                    <a:pt x="1876" y="190"/>
                  </a:cubicBezTo>
                  <a:cubicBezTo>
                    <a:pt x="1854" y="209"/>
                    <a:pt x="1809" y="282"/>
                    <a:pt x="1733" y="410"/>
                  </a:cubicBezTo>
                  <a:cubicBezTo>
                    <a:pt x="1658" y="535"/>
                    <a:pt x="1574" y="688"/>
                    <a:pt x="1483" y="858"/>
                  </a:cubicBezTo>
                  <a:cubicBezTo>
                    <a:pt x="1154" y="1489"/>
                    <a:pt x="893" y="1901"/>
                    <a:pt x="692" y="2095"/>
                  </a:cubicBezTo>
                  <a:lnTo>
                    <a:pt x="604" y="2181"/>
                  </a:lnTo>
                  <a:lnTo>
                    <a:pt x="626" y="1375"/>
                  </a:lnTo>
                  <a:cubicBezTo>
                    <a:pt x="634" y="1151"/>
                    <a:pt x="643" y="944"/>
                    <a:pt x="649" y="759"/>
                  </a:cubicBezTo>
                  <a:cubicBezTo>
                    <a:pt x="658" y="573"/>
                    <a:pt x="666" y="453"/>
                    <a:pt x="675" y="397"/>
                  </a:cubicBezTo>
                  <a:cubicBezTo>
                    <a:pt x="682" y="358"/>
                    <a:pt x="686" y="326"/>
                    <a:pt x="686" y="295"/>
                  </a:cubicBezTo>
                  <a:cubicBezTo>
                    <a:pt x="686" y="265"/>
                    <a:pt x="679" y="239"/>
                    <a:pt x="671" y="216"/>
                  </a:cubicBezTo>
                  <a:cubicBezTo>
                    <a:pt x="660" y="192"/>
                    <a:pt x="634" y="155"/>
                    <a:pt x="589" y="110"/>
                  </a:cubicBezTo>
                  <a:cubicBezTo>
                    <a:pt x="513" y="37"/>
                    <a:pt x="440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917250" y="4257275"/>
              <a:ext cx="56925" cy="124775"/>
            </a:xfrm>
            <a:custGeom>
              <a:avLst/>
              <a:gdLst/>
              <a:ahLst/>
              <a:cxnLst/>
              <a:rect l="l" t="t" r="r" b="b"/>
              <a:pathLst>
                <a:path w="2277" h="4991" extrusionOk="0">
                  <a:moveTo>
                    <a:pt x="1540" y="1"/>
                  </a:moveTo>
                  <a:cubicBezTo>
                    <a:pt x="971" y="1"/>
                    <a:pt x="523" y="497"/>
                    <a:pt x="204" y="1488"/>
                  </a:cubicBezTo>
                  <a:cubicBezTo>
                    <a:pt x="139" y="1695"/>
                    <a:pt x="87" y="1951"/>
                    <a:pt x="48" y="2264"/>
                  </a:cubicBezTo>
                  <a:cubicBezTo>
                    <a:pt x="16" y="2505"/>
                    <a:pt x="1" y="2729"/>
                    <a:pt x="1" y="2932"/>
                  </a:cubicBezTo>
                  <a:cubicBezTo>
                    <a:pt x="1" y="2986"/>
                    <a:pt x="3" y="3035"/>
                    <a:pt x="5" y="3089"/>
                  </a:cubicBezTo>
                  <a:cubicBezTo>
                    <a:pt x="23" y="3391"/>
                    <a:pt x="79" y="3689"/>
                    <a:pt x="171" y="3979"/>
                  </a:cubicBezTo>
                  <a:cubicBezTo>
                    <a:pt x="262" y="4270"/>
                    <a:pt x="372" y="4497"/>
                    <a:pt x="505" y="4656"/>
                  </a:cubicBezTo>
                  <a:cubicBezTo>
                    <a:pt x="561" y="4723"/>
                    <a:pt x="641" y="4788"/>
                    <a:pt x="742" y="4850"/>
                  </a:cubicBezTo>
                  <a:cubicBezTo>
                    <a:pt x="842" y="4913"/>
                    <a:pt x="932" y="4952"/>
                    <a:pt x="1018" y="4973"/>
                  </a:cubicBezTo>
                  <a:cubicBezTo>
                    <a:pt x="1059" y="4980"/>
                    <a:pt x="1098" y="4984"/>
                    <a:pt x="1139" y="4990"/>
                  </a:cubicBezTo>
                  <a:cubicBezTo>
                    <a:pt x="1344" y="4990"/>
                    <a:pt x="1557" y="4878"/>
                    <a:pt x="1775" y="4656"/>
                  </a:cubicBezTo>
                  <a:cubicBezTo>
                    <a:pt x="1921" y="4510"/>
                    <a:pt x="2027" y="4326"/>
                    <a:pt x="2092" y="4102"/>
                  </a:cubicBezTo>
                  <a:cubicBezTo>
                    <a:pt x="2156" y="3880"/>
                    <a:pt x="2195" y="3572"/>
                    <a:pt x="2214" y="3180"/>
                  </a:cubicBezTo>
                  <a:cubicBezTo>
                    <a:pt x="2223" y="3074"/>
                    <a:pt x="2225" y="2979"/>
                    <a:pt x="2225" y="2900"/>
                  </a:cubicBezTo>
                  <a:cubicBezTo>
                    <a:pt x="2225" y="2775"/>
                    <a:pt x="2217" y="2667"/>
                    <a:pt x="2199" y="2579"/>
                  </a:cubicBezTo>
                  <a:cubicBezTo>
                    <a:pt x="2182" y="2486"/>
                    <a:pt x="2137" y="2421"/>
                    <a:pt x="2066" y="2385"/>
                  </a:cubicBezTo>
                  <a:cubicBezTo>
                    <a:pt x="2040" y="2365"/>
                    <a:pt x="2012" y="2354"/>
                    <a:pt x="1986" y="2346"/>
                  </a:cubicBezTo>
                  <a:cubicBezTo>
                    <a:pt x="1964" y="2344"/>
                    <a:pt x="1936" y="2341"/>
                    <a:pt x="1904" y="2341"/>
                  </a:cubicBezTo>
                  <a:cubicBezTo>
                    <a:pt x="1887" y="2341"/>
                    <a:pt x="1859" y="2341"/>
                    <a:pt x="1822" y="2344"/>
                  </a:cubicBezTo>
                  <a:cubicBezTo>
                    <a:pt x="1783" y="2346"/>
                    <a:pt x="1710" y="2352"/>
                    <a:pt x="1600" y="2363"/>
                  </a:cubicBezTo>
                  <a:cubicBezTo>
                    <a:pt x="1488" y="2374"/>
                    <a:pt x="1402" y="2385"/>
                    <a:pt x="1344" y="2393"/>
                  </a:cubicBezTo>
                  <a:cubicBezTo>
                    <a:pt x="1288" y="2404"/>
                    <a:pt x="1245" y="2415"/>
                    <a:pt x="1219" y="2430"/>
                  </a:cubicBezTo>
                  <a:cubicBezTo>
                    <a:pt x="1189" y="2447"/>
                    <a:pt x="1158" y="2471"/>
                    <a:pt x="1132" y="2503"/>
                  </a:cubicBezTo>
                  <a:cubicBezTo>
                    <a:pt x="1070" y="2572"/>
                    <a:pt x="1038" y="2645"/>
                    <a:pt x="1038" y="2717"/>
                  </a:cubicBezTo>
                  <a:cubicBezTo>
                    <a:pt x="1038" y="2783"/>
                    <a:pt x="1068" y="2848"/>
                    <a:pt x="1124" y="2913"/>
                  </a:cubicBezTo>
                  <a:cubicBezTo>
                    <a:pt x="1154" y="2956"/>
                    <a:pt x="1189" y="2982"/>
                    <a:pt x="1223" y="2992"/>
                  </a:cubicBezTo>
                  <a:cubicBezTo>
                    <a:pt x="1247" y="3005"/>
                    <a:pt x="1283" y="3010"/>
                    <a:pt x="1329" y="3010"/>
                  </a:cubicBezTo>
                  <a:cubicBezTo>
                    <a:pt x="1350" y="3010"/>
                    <a:pt x="1374" y="3007"/>
                    <a:pt x="1404" y="3005"/>
                  </a:cubicBezTo>
                  <a:lnTo>
                    <a:pt x="1596" y="2999"/>
                  </a:lnTo>
                  <a:lnTo>
                    <a:pt x="1596" y="3148"/>
                  </a:lnTo>
                  <a:cubicBezTo>
                    <a:pt x="1596" y="3281"/>
                    <a:pt x="1579" y="3441"/>
                    <a:pt x="1553" y="3624"/>
                  </a:cubicBezTo>
                  <a:cubicBezTo>
                    <a:pt x="1525" y="3809"/>
                    <a:pt x="1492" y="3943"/>
                    <a:pt x="1458" y="4023"/>
                  </a:cubicBezTo>
                  <a:cubicBezTo>
                    <a:pt x="1439" y="4064"/>
                    <a:pt x="1415" y="4109"/>
                    <a:pt x="1382" y="4152"/>
                  </a:cubicBezTo>
                  <a:cubicBezTo>
                    <a:pt x="1352" y="4195"/>
                    <a:pt x="1320" y="4234"/>
                    <a:pt x="1288" y="4266"/>
                  </a:cubicBezTo>
                  <a:cubicBezTo>
                    <a:pt x="1242" y="4309"/>
                    <a:pt x="1208" y="4335"/>
                    <a:pt x="1182" y="4346"/>
                  </a:cubicBezTo>
                  <a:cubicBezTo>
                    <a:pt x="1171" y="4348"/>
                    <a:pt x="1161" y="4352"/>
                    <a:pt x="1150" y="4352"/>
                  </a:cubicBezTo>
                  <a:cubicBezTo>
                    <a:pt x="1128" y="4352"/>
                    <a:pt x="1104" y="4346"/>
                    <a:pt x="1081" y="4335"/>
                  </a:cubicBezTo>
                  <a:cubicBezTo>
                    <a:pt x="943" y="4275"/>
                    <a:pt x="816" y="4031"/>
                    <a:pt x="704" y="3602"/>
                  </a:cubicBezTo>
                  <a:cubicBezTo>
                    <a:pt x="643" y="3400"/>
                    <a:pt x="617" y="3171"/>
                    <a:pt x="617" y="2913"/>
                  </a:cubicBezTo>
                  <a:cubicBezTo>
                    <a:pt x="617" y="2708"/>
                    <a:pt x="637" y="2484"/>
                    <a:pt x="671" y="2238"/>
                  </a:cubicBezTo>
                  <a:cubicBezTo>
                    <a:pt x="693" y="2081"/>
                    <a:pt x="721" y="1943"/>
                    <a:pt x="749" y="1829"/>
                  </a:cubicBezTo>
                  <a:cubicBezTo>
                    <a:pt x="779" y="1716"/>
                    <a:pt x="831" y="1576"/>
                    <a:pt x="900" y="1415"/>
                  </a:cubicBezTo>
                  <a:cubicBezTo>
                    <a:pt x="990" y="1197"/>
                    <a:pt x="1068" y="1031"/>
                    <a:pt x="1137" y="923"/>
                  </a:cubicBezTo>
                  <a:cubicBezTo>
                    <a:pt x="1208" y="816"/>
                    <a:pt x="1283" y="736"/>
                    <a:pt x="1370" y="686"/>
                  </a:cubicBezTo>
                  <a:cubicBezTo>
                    <a:pt x="1428" y="645"/>
                    <a:pt x="1490" y="624"/>
                    <a:pt x="1548" y="624"/>
                  </a:cubicBezTo>
                  <a:cubicBezTo>
                    <a:pt x="1620" y="624"/>
                    <a:pt x="1693" y="654"/>
                    <a:pt x="1762" y="723"/>
                  </a:cubicBezTo>
                  <a:cubicBezTo>
                    <a:pt x="1842" y="792"/>
                    <a:pt x="1915" y="826"/>
                    <a:pt x="1990" y="826"/>
                  </a:cubicBezTo>
                  <a:cubicBezTo>
                    <a:pt x="2057" y="826"/>
                    <a:pt x="2117" y="798"/>
                    <a:pt x="2182" y="740"/>
                  </a:cubicBezTo>
                  <a:cubicBezTo>
                    <a:pt x="2245" y="684"/>
                    <a:pt x="2277" y="615"/>
                    <a:pt x="2277" y="529"/>
                  </a:cubicBezTo>
                  <a:lnTo>
                    <a:pt x="2277" y="512"/>
                  </a:lnTo>
                  <a:cubicBezTo>
                    <a:pt x="2277" y="434"/>
                    <a:pt x="2247" y="354"/>
                    <a:pt x="2191" y="272"/>
                  </a:cubicBezTo>
                  <a:cubicBezTo>
                    <a:pt x="2135" y="195"/>
                    <a:pt x="2074" y="139"/>
                    <a:pt x="2010" y="102"/>
                  </a:cubicBezTo>
                  <a:cubicBezTo>
                    <a:pt x="1949" y="66"/>
                    <a:pt x="1857" y="40"/>
                    <a:pt x="1736" y="22"/>
                  </a:cubicBezTo>
                  <a:cubicBezTo>
                    <a:pt x="1669" y="7"/>
                    <a:pt x="1604" y="1"/>
                    <a:pt x="1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11" name="Google Shape;211;p6"/>
          <p:cNvGrpSpPr/>
          <p:nvPr/>
        </p:nvGrpSpPr>
        <p:grpSpPr>
          <a:xfrm rot="-374286">
            <a:off x="328847" y="334581"/>
            <a:ext cx="627304" cy="258660"/>
            <a:chOff x="1743825" y="1344175"/>
            <a:chExt cx="1032775" cy="425850"/>
          </a:xfrm>
        </p:grpSpPr>
        <p:sp>
          <p:nvSpPr>
            <p:cNvPr id="212" name="Google Shape;212;p6"/>
            <p:cNvSpPr/>
            <p:nvPr/>
          </p:nvSpPr>
          <p:spPr>
            <a:xfrm>
              <a:off x="1743825" y="1443425"/>
              <a:ext cx="83775" cy="249450"/>
            </a:xfrm>
            <a:custGeom>
              <a:avLst/>
              <a:gdLst/>
              <a:ahLst/>
              <a:cxnLst/>
              <a:rect l="l" t="t" r="r" b="b"/>
              <a:pathLst>
                <a:path w="3351" h="9978" extrusionOk="0"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408" y="3"/>
                    <a:pt x="302" y="54"/>
                    <a:pt x="212" y="158"/>
                  </a:cubicBezTo>
                  <a:cubicBezTo>
                    <a:pt x="182" y="192"/>
                    <a:pt x="158" y="225"/>
                    <a:pt x="141" y="257"/>
                  </a:cubicBezTo>
                  <a:cubicBezTo>
                    <a:pt x="124" y="289"/>
                    <a:pt x="111" y="337"/>
                    <a:pt x="104" y="399"/>
                  </a:cubicBezTo>
                  <a:cubicBezTo>
                    <a:pt x="98" y="462"/>
                    <a:pt x="93" y="556"/>
                    <a:pt x="89" y="679"/>
                  </a:cubicBezTo>
                  <a:cubicBezTo>
                    <a:pt x="87" y="804"/>
                    <a:pt x="87" y="979"/>
                    <a:pt x="87" y="1203"/>
                  </a:cubicBezTo>
                  <a:cubicBezTo>
                    <a:pt x="87" y="1466"/>
                    <a:pt x="85" y="1817"/>
                    <a:pt x="74" y="2259"/>
                  </a:cubicBezTo>
                  <a:cubicBezTo>
                    <a:pt x="63" y="2701"/>
                    <a:pt x="55" y="3126"/>
                    <a:pt x="44" y="3542"/>
                  </a:cubicBezTo>
                  <a:cubicBezTo>
                    <a:pt x="14" y="4490"/>
                    <a:pt x="1" y="5445"/>
                    <a:pt x="1" y="6410"/>
                  </a:cubicBezTo>
                  <a:lnTo>
                    <a:pt x="1" y="7540"/>
                  </a:lnTo>
                  <a:cubicBezTo>
                    <a:pt x="1" y="8156"/>
                    <a:pt x="22" y="8682"/>
                    <a:pt x="61" y="9119"/>
                  </a:cubicBezTo>
                  <a:cubicBezTo>
                    <a:pt x="74" y="9311"/>
                    <a:pt x="89" y="9453"/>
                    <a:pt x="104" y="9548"/>
                  </a:cubicBezTo>
                  <a:cubicBezTo>
                    <a:pt x="117" y="9643"/>
                    <a:pt x="137" y="9714"/>
                    <a:pt x="154" y="9757"/>
                  </a:cubicBezTo>
                  <a:cubicBezTo>
                    <a:pt x="173" y="9798"/>
                    <a:pt x="197" y="9831"/>
                    <a:pt x="227" y="9850"/>
                  </a:cubicBezTo>
                  <a:cubicBezTo>
                    <a:pt x="311" y="9910"/>
                    <a:pt x="404" y="9938"/>
                    <a:pt x="505" y="9938"/>
                  </a:cubicBezTo>
                  <a:lnTo>
                    <a:pt x="604" y="9938"/>
                  </a:lnTo>
                  <a:cubicBezTo>
                    <a:pt x="667" y="9938"/>
                    <a:pt x="731" y="9904"/>
                    <a:pt x="798" y="9837"/>
                  </a:cubicBezTo>
                  <a:cubicBezTo>
                    <a:pt x="846" y="9790"/>
                    <a:pt x="878" y="9736"/>
                    <a:pt x="900" y="9675"/>
                  </a:cubicBezTo>
                  <a:cubicBezTo>
                    <a:pt x="921" y="9615"/>
                    <a:pt x="932" y="9535"/>
                    <a:pt x="932" y="9428"/>
                  </a:cubicBezTo>
                  <a:cubicBezTo>
                    <a:pt x="932" y="9320"/>
                    <a:pt x="923" y="9169"/>
                    <a:pt x="910" y="8975"/>
                  </a:cubicBezTo>
                  <a:cubicBezTo>
                    <a:pt x="900" y="8822"/>
                    <a:pt x="884" y="8632"/>
                    <a:pt x="871" y="8417"/>
                  </a:cubicBezTo>
                  <a:cubicBezTo>
                    <a:pt x="856" y="8201"/>
                    <a:pt x="846" y="8007"/>
                    <a:pt x="835" y="7837"/>
                  </a:cubicBezTo>
                  <a:lnTo>
                    <a:pt x="835" y="7779"/>
                  </a:lnTo>
                  <a:cubicBezTo>
                    <a:pt x="826" y="7662"/>
                    <a:pt x="820" y="7568"/>
                    <a:pt x="820" y="7501"/>
                  </a:cubicBezTo>
                  <a:cubicBezTo>
                    <a:pt x="820" y="7378"/>
                    <a:pt x="835" y="7313"/>
                    <a:pt x="859" y="7313"/>
                  </a:cubicBezTo>
                  <a:cubicBezTo>
                    <a:pt x="863" y="7313"/>
                    <a:pt x="878" y="7315"/>
                    <a:pt x="895" y="7324"/>
                  </a:cubicBezTo>
                  <a:cubicBezTo>
                    <a:pt x="915" y="7330"/>
                    <a:pt x="1031" y="7520"/>
                    <a:pt x="1246" y="7889"/>
                  </a:cubicBezTo>
                  <a:cubicBezTo>
                    <a:pt x="1262" y="7908"/>
                    <a:pt x="1272" y="7930"/>
                    <a:pt x="1283" y="7953"/>
                  </a:cubicBezTo>
                  <a:cubicBezTo>
                    <a:pt x="1384" y="8117"/>
                    <a:pt x="1486" y="8294"/>
                    <a:pt x="1600" y="8479"/>
                  </a:cubicBezTo>
                  <a:cubicBezTo>
                    <a:pt x="1712" y="8665"/>
                    <a:pt x="1807" y="8815"/>
                    <a:pt x="1884" y="8932"/>
                  </a:cubicBezTo>
                  <a:cubicBezTo>
                    <a:pt x="1958" y="9046"/>
                    <a:pt x="2033" y="9162"/>
                    <a:pt x="2109" y="9290"/>
                  </a:cubicBezTo>
                  <a:cubicBezTo>
                    <a:pt x="2184" y="9417"/>
                    <a:pt x="2242" y="9522"/>
                    <a:pt x="2285" y="9606"/>
                  </a:cubicBezTo>
                  <a:cubicBezTo>
                    <a:pt x="2324" y="9684"/>
                    <a:pt x="2369" y="9751"/>
                    <a:pt x="2421" y="9813"/>
                  </a:cubicBezTo>
                  <a:cubicBezTo>
                    <a:pt x="2473" y="9876"/>
                    <a:pt x="2512" y="9915"/>
                    <a:pt x="2548" y="9934"/>
                  </a:cubicBezTo>
                  <a:cubicBezTo>
                    <a:pt x="2605" y="9962"/>
                    <a:pt x="2663" y="9977"/>
                    <a:pt x="2709" y="9977"/>
                  </a:cubicBezTo>
                  <a:cubicBezTo>
                    <a:pt x="2713" y="9977"/>
                    <a:pt x="2716" y="9977"/>
                    <a:pt x="2719" y="9977"/>
                  </a:cubicBezTo>
                  <a:cubicBezTo>
                    <a:pt x="2792" y="9977"/>
                    <a:pt x="2880" y="9947"/>
                    <a:pt x="2986" y="9882"/>
                  </a:cubicBezTo>
                  <a:cubicBezTo>
                    <a:pt x="3091" y="9818"/>
                    <a:pt x="3147" y="9712"/>
                    <a:pt x="3158" y="9568"/>
                  </a:cubicBezTo>
                  <a:cubicBezTo>
                    <a:pt x="3147" y="9425"/>
                    <a:pt x="2953" y="9053"/>
                    <a:pt x="2574" y="8449"/>
                  </a:cubicBezTo>
                  <a:cubicBezTo>
                    <a:pt x="2303" y="8007"/>
                    <a:pt x="2050" y="7587"/>
                    <a:pt x="1824" y="7195"/>
                  </a:cubicBezTo>
                  <a:cubicBezTo>
                    <a:pt x="1598" y="6800"/>
                    <a:pt x="1443" y="6505"/>
                    <a:pt x="1354" y="6311"/>
                  </a:cubicBezTo>
                  <a:lnTo>
                    <a:pt x="1186" y="5917"/>
                  </a:lnTo>
                  <a:lnTo>
                    <a:pt x="1361" y="5589"/>
                  </a:lnTo>
                  <a:cubicBezTo>
                    <a:pt x="1415" y="5496"/>
                    <a:pt x="1484" y="5376"/>
                    <a:pt x="1563" y="5229"/>
                  </a:cubicBezTo>
                  <a:cubicBezTo>
                    <a:pt x="1641" y="5083"/>
                    <a:pt x="1721" y="4945"/>
                    <a:pt x="1792" y="4813"/>
                  </a:cubicBezTo>
                  <a:cubicBezTo>
                    <a:pt x="2262" y="3945"/>
                    <a:pt x="2684" y="2817"/>
                    <a:pt x="3063" y="1423"/>
                  </a:cubicBezTo>
                  <a:cubicBezTo>
                    <a:pt x="3106" y="1261"/>
                    <a:pt x="3150" y="1119"/>
                    <a:pt x="3191" y="992"/>
                  </a:cubicBezTo>
                  <a:cubicBezTo>
                    <a:pt x="3231" y="865"/>
                    <a:pt x="3264" y="787"/>
                    <a:pt x="3283" y="757"/>
                  </a:cubicBezTo>
                  <a:cubicBezTo>
                    <a:pt x="3305" y="729"/>
                    <a:pt x="3318" y="688"/>
                    <a:pt x="3331" y="634"/>
                  </a:cubicBezTo>
                  <a:cubicBezTo>
                    <a:pt x="3344" y="580"/>
                    <a:pt x="3350" y="528"/>
                    <a:pt x="3350" y="481"/>
                  </a:cubicBezTo>
                  <a:cubicBezTo>
                    <a:pt x="3350" y="412"/>
                    <a:pt x="3339" y="356"/>
                    <a:pt x="3320" y="315"/>
                  </a:cubicBezTo>
                  <a:cubicBezTo>
                    <a:pt x="3303" y="276"/>
                    <a:pt x="3264" y="229"/>
                    <a:pt x="3206" y="181"/>
                  </a:cubicBezTo>
                  <a:cubicBezTo>
                    <a:pt x="3111" y="104"/>
                    <a:pt x="3016" y="65"/>
                    <a:pt x="2919" y="65"/>
                  </a:cubicBezTo>
                  <a:cubicBezTo>
                    <a:pt x="2844" y="65"/>
                    <a:pt x="2764" y="87"/>
                    <a:pt x="2680" y="130"/>
                  </a:cubicBezTo>
                  <a:cubicBezTo>
                    <a:pt x="2630" y="153"/>
                    <a:pt x="2585" y="194"/>
                    <a:pt x="2548" y="257"/>
                  </a:cubicBezTo>
                  <a:cubicBezTo>
                    <a:pt x="2509" y="319"/>
                    <a:pt x="2466" y="421"/>
                    <a:pt x="2421" y="563"/>
                  </a:cubicBezTo>
                  <a:cubicBezTo>
                    <a:pt x="2374" y="710"/>
                    <a:pt x="2316" y="916"/>
                    <a:pt x="2249" y="1188"/>
                  </a:cubicBezTo>
                  <a:cubicBezTo>
                    <a:pt x="1947" y="2307"/>
                    <a:pt x="1583" y="3298"/>
                    <a:pt x="1160" y="4160"/>
                  </a:cubicBezTo>
                  <a:cubicBezTo>
                    <a:pt x="1100" y="4281"/>
                    <a:pt x="1046" y="4389"/>
                    <a:pt x="999" y="4479"/>
                  </a:cubicBezTo>
                  <a:cubicBezTo>
                    <a:pt x="949" y="4567"/>
                    <a:pt x="917" y="4621"/>
                    <a:pt x="904" y="4634"/>
                  </a:cubicBezTo>
                  <a:cubicBezTo>
                    <a:pt x="893" y="4634"/>
                    <a:pt x="889" y="4548"/>
                    <a:pt x="882" y="4378"/>
                  </a:cubicBezTo>
                  <a:lnTo>
                    <a:pt x="882" y="3720"/>
                  </a:lnTo>
                  <a:cubicBezTo>
                    <a:pt x="889" y="3445"/>
                    <a:pt x="893" y="3100"/>
                    <a:pt x="902" y="2684"/>
                  </a:cubicBezTo>
                  <a:cubicBezTo>
                    <a:pt x="906" y="2272"/>
                    <a:pt x="915" y="1886"/>
                    <a:pt x="925" y="1531"/>
                  </a:cubicBezTo>
                  <a:lnTo>
                    <a:pt x="938" y="298"/>
                  </a:lnTo>
                  <a:lnTo>
                    <a:pt x="824" y="151"/>
                  </a:lnTo>
                  <a:cubicBezTo>
                    <a:pt x="737" y="52"/>
                    <a:pt x="63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823950" y="1552200"/>
              <a:ext cx="121375" cy="71275"/>
            </a:xfrm>
            <a:custGeom>
              <a:avLst/>
              <a:gdLst/>
              <a:ahLst/>
              <a:cxnLst/>
              <a:rect l="l" t="t" r="r" b="b"/>
              <a:pathLst>
                <a:path w="4855" h="2851" extrusionOk="0">
                  <a:moveTo>
                    <a:pt x="4231" y="1"/>
                  </a:moveTo>
                  <a:cubicBezTo>
                    <a:pt x="4186" y="1"/>
                    <a:pt x="4102" y="1"/>
                    <a:pt x="3979" y="3"/>
                  </a:cubicBezTo>
                  <a:cubicBezTo>
                    <a:pt x="3854" y="3"/>
                    <a:pt x="3680" y="14"/>
                    <a:pt x="3456" y="29"/>
                  </a:cubicBezTo>
                  <a:cubicBezTo>
                    <a:pt x="2535" y="96"/>
                    <a:pt x="1886" y="139"/>
                    <a:pt x="1505" y="152"/>
                  </a:cubicBezTo>
                  <a:cubicBezTo>
                    <a:pt x="1380" y="158"/>
                    <a:pt x="1274" y="160"/>
                    <a:pt x="1186" y="160"/>
                  </a:cubicBezTo>
                  <a:cubicBezTo>
                    <a:pt x="1005" y="160"/>
                    <a:pt x="902" y="150"/>
                    <a:pt x="878" y="130"/>
                  </a:cubicBezTo>
                  <a:cubicBezTo>
                    <a:pt x="843" y="115"/>
                    <a:pt x="792" y="104"/>
                    <a:pt x="727" y="94"/>
                  </a:cubicBezTo>
                  <a:cubicBezTo>
                    <a:pt x="660" y="85"/>
                    <a:pt x="593" y="79"/>
                    <a:pt x="524" y="79"/>
                  </a:cubicBezTo>
                  <a:cubicBezTo>
                    <a:pt x="369" y="79"/>
                    <a:pt x="242" y="117"/>
                    <a:pt x="145" y="195"/>
                  </a:cubicBezTo>
                  <a:cubicBezTo>
                    <a:pt x="48" y="272"/>
                    <a:pt x="1" y="372"/>
                    <a:pt x="1" y="494"/>
                  </a:cubicBezTo>
                  <a:cubicBezTo>
                    <a:pt x="1" y="656"/>
                    <a:pt x="39" y="770"/>
                    <a:pt x="123" y="844"/>
                  </a:cubicBezTo>
                  <a:cubicBezTo>
                    <a:pt x="208" y="917"/>
                    <a:pt x="358" y="969"/>
                    <a:pt x="576" y="999"/>
                  </a:cubicBezTo>
                  <a:cubicBezTo>
                    <a:pt x="682" y="1010"/>
                    <a:pt x="824" y="1014"/>
                    <a:pt x="1005" y="1023"/>
                  </a:cubicBezTo>
                  <a:cubicBezTo>
                    <a:pt x="1434" y="1023"/>
                    <a:pt x="2065" y="992"/>
                    <a:pt x="2904" y="928"/>
                  </a:cubicBezTo>
                  <a:cubicBezTo>
                    <a:pt x="3152" y="906"/>
                    <a:pt x="3399" y="893"/>
                    <a:pt x="3645" y="880"/>
                  </a:cubicBezTo>
                  <a:cubicBezTo>
                    <a:pt x="3891" y="865"/>
                    <a:pt x="4068" y="861"/>
                    <a:pt x="4182" y="861"/>
                  </a:cubicBezTo>
                  <a:cubicBezTo>
                    <a:pt x="4307" y="861"/>
                    <a:pt x="4402" y="859"/>
                    <a:pt x="4466" y="852"/>
                  </a:cubicBezTo>
                  <a:cubicBezTo>
                    <a:pt x="4531" y="848"/>
                    <a:pt x="4581" y="833"/>
                    <a:pt x="4617" y="816"/>
                  </a:cubicBezTo>
                  <a:cubicBezTo>
                    <a:pt x="4652" y="794"/>
                    <a:pt x="4688" y="764"/>
                    <a:pt x="4723" y="725"/>
                  </a:cubicBezTo>
                  <a:cubicBezTo>
                    <a:pt x="4811" y="632"/>
                    <a:pt x="4854" y="538"/>
                    <a:pt x="4854" y="441"/>
                  </a:cubicBezTo>
                  <a:cubicBezTo>
                    <a:pt x="4854" y="391"/>
                    <a:pt x="4833" y="320"/>
                    <a:pt x="4796" y="223"/>
                  </a:cubicBezTo>
                  <a:cubicBezTo>
                    <a:pt x="4755" y="122"/>
                    <a:pt x="4637" y="53"/>
                    <a:pt x="4436" y="10"/>
                  </a:cubicBezTo>
                  <a:cubicBezTo>
                    <a:pt x="4397" y="3"/>
                    <a:pt x="4328" y="1"/>
                    <a:pt x="4231" y="1"/>
                  </a:cubicBezTo>
                  <a:close/>
                  <a:moveTo>
                    <a:pt x="4367" y="1811"/>
                  </a:moveTo>
                  <a:cubicBezTo>
                    <a:pt x="4313" y="1811"/>
                    <a:pt x="4195" y="1820"/>
                    <a:pt x="4005" y="1833"/>
                  </a:cubicBezTo>
                  <a:cubicBezTo>
                    <a:pt x="3820" y="1846"/>
                    <a:pt x="3611" y="1865"/>
                    <a:pt x="3376" y="1885"/>
                  </a:cubicBezTo>
                  <a:cubicBezTo>
                    <a:pt x="3139" y="1906"/>
                    <a:pt x="2837" y="1926"/>
                    <a:pt x="2471" y="1943"/>
                  </a:cubicBezTo>
                  <a:cubicBezTo>
                    <a:pt x="2106" y="1962"/>
                    <a:pt x="1761" y="1975"/>
                    <a:pt x="1440" y="1986"/>
                  </a:cubicBezTo>
                  <a:cubicBezTo>
                    <a:pt x="1186" y="1992"/>
                    <a:pt x="977" y="1997"/>
                    <a:pt x="822" y="2005"/>
                  </a:cubicBezTo>
                  <a:cubicBezTo>
                    <a:pt x="669" y="2012"/>
                    <a:pt x="550" y="2018"/>
                    <a:pt x="468" y="2029"/>
                  </a:cubicBezTo>
                  <a:cubicBezTo>
                    <a:pt x="389" y="2038"/>
                    <a:pt x="330" y="2051"/>
                    <a:pt x="294" y="2061"/>
                  </a:cubicBezTo>
                  <a:cubicBezTo>
                    <a:pt x="255" y="2072"/>
                    <a:pt x="227" y="2092"/>
                    <a:pt x="201" y="2115"/>
                  </a:cubicBezTo>
                  <a:cubicBezTo>
                    <a:pt x="119" y="2199"/>
                    <a:pt x="78" y="2292"/>
                    <a:pt x="78" y="2393"/>
                  </a:cubicBezTo>
                  <a:cubicBezTo>
                    <a:pt x="78" y="2439"/>
                    <a:pt x="93" y="2512"/>
                    <a:pt x="126" y="2617"/>
                  </a:cubicBezTo>
                  <a:cubicBezTo>
                    <a:pt x="158" y="2723"/>
                    <a:pt x="259" y="2794"/>
                    <a:pt x="423" y="2833"/>
                  </a:cubicBezTo>
                  <a:cubicBezTo>
                    <a:pt x="490" y="2842"/>
                    <a:pt x="632" y="2846"/>
                    <a:pt x="848" y="2850"/>
                  </a:cubicBezTo>
                  <a:cubicBezTo>
                    <a:pt x="923" y="2850"/>
                    <a:pt x="1078" y="2848"/>
                    <a:pt x="1305" y="2844"/>
                  </a:cubicBezTo>
                  <a:cubicBezTo>
                    <a:pt x="1531" y="2837"/>
                    <a:pt x="1869" y="2824"/>
                    <a:pt x="2322" y="2803"/>
                  </a:cubicBezTo>
                  <a:cubicBezTo>
                    <a:pt x="2774" y="2781"/>
                    <a:pt x="3186" y="2758"/>
                    <a:pt x="3557" y="2727"/>
                  </a:cubicBezTo>
                  <a:cubicBezTo>
                    <a:pt x="3796" y="2706"/>
                    <a:pt x="3988" y="2693"/>
                    <a:pt x="4130" y="2680"/>
                  </a:cubicBezTo>
                  <a:cubicBezTo>
                    <a:pt x="4272" y="2665"/>
                    <a:pt x="4382" y="2654"/>
                    <a:pt x="4458" y="2641"/>
                  </a:cubicBezTo>
                  <a:cubicBezTo>
                    <a:pt x="4533" y="2630"/>
                    <a:pt x="4587" y="2615"/>
                    <a:pt x="4626" y="2598"/>
                  </a:cubicBezTo>
                  <a:cubicBezTo>
                    <a:pt x="4662" y="2579"/>
                    <a:pt x="4693" y="2557"/>
                    <a:pt x="4716" y="2529"/>
                  </a:cubicBezTo>
                  <a:cubicBezTo>
                    <a:pt x="4800" y="2439"/>
                    <a:pt x="4841" y="2348"/>
                    <a:pt x="4841" y="2251"/>
                  </a:cubicBezTo>
                  <a:cubicBezTo>
                    <a:pt x="4841" y="2191"/>
                    <a:pt x="4813" y="2109"/>
                    <a:pt x="4759" y="1997"/>
                  </a:cubicBezTo>
                  <a:cubicBezTo>
                    <a:pt x="4706" y="1887"/>
                    <a:pt x="4576" y="1824"/>
                    <a:pt x="4367" y="1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2080000" y="1345800"/>
              <a:ext cx="44525" cy="153925"/>
            </a:xfrm>
            <a:custGeom>
              <a:avLst/>
              <a:gdLst/>
              <a:ahLst/>
              <a:cxnLst/>
              <a:rect l="l" t="t" r="r" b="b"/>
              <a:pathLst>
                <a:path w="1781" h="6157" extrusionOk="0">
                  <a:moveTo>
                    <a:pt x="1026" y="0"/>
                  </a:moveTo>
                  <a:cubicBezTo>
                    <a:pt x="994" y="0"/>
                    <a:pt x="921" y="4"/>
                    <a:pt x="811" y="17"/>
                  </a:cubicBezTo>
                  <a:cubicBezTo>
                    <a:pt x="701" y="32"/>
                    <a:pt x="569" y="112"/>
                    <a:pt x="414" y="263"/>
                  </a:cubicBezTo>
                  <a:cubicBezTo>
                    <a:pt x="345" y="338"/>
                    <a:pt x="268" y="446"/>
                    <a:pt x="186" y="593"/>
                  </a:cubicBezTo>
                  <a:cubicBezTo>
                    <a:pt x="106" y="737"/>
                    <a:pt x="54" y="854"/>
                    <a:pt x="33" y="933"/>
                  </a:cubicBezTo>
                  <a:cubicBezTo>
                    <a:pt x="31" y="955"/>
                    <a:pt x="26" y="974"/>
                    <a:pt x="26" y="996"/>
                  </a:cubicBezTo>
                  <a:cubicBezTo>
                    <a:pt x="26" y="1067"/>
                    <a:pt x="52" y="1127"/>
                    <a:pt x="95" y="1185"/>
                  </a:cubicBezTo>
                  <a:cubicBezTo>
                    <a:pt x="138" y="1239"/>
                    <a:pt x="199" y="1272"/>
                    <a:pt x="274" y="1276"/>
                  </a:cubicBezTo>
                  <a:lnTo>
                    <a:pt x="294" y="1276"/>
                  </a:lnTo>
                  <a:cubicBezTo>
                    <a:pt x="365" y="1276"/>
                    <a:pt x="425" y="1244"/>
                    <a:pt x="483" y="1179"/>
                  </a:cubicBezTo>
                  <a:cubicBezTo>
                    <a:pt x="498" y="1157"/>
                    <a:pt x="511" y="1136"/>
                    <a:pt x="522" y="1112"/>
                  </a:cubicBezTo>
                  <a:cubicBezTo>
                    <a:pt x="537" y="1089"/>
                    <a:pt x="541" y="1069"/>
                    <a:pt x="541" y="1058"/>
                  </a:cubicBezTo>
                  <a:cubicBezTo>
                    <a:pt x="541" y="1041"/>
                    <a:pt x="550" y="1013"/>
                    <a:pt x="572" y="970"/>
                  </a:cubicBezTo>
                  <a:cubicBezTo>
                    <a:pt x="591" y="927"/>
                    <a:pt x="617" y="877"/>
                    <a:pt x="649" y="823"/>
                  </a:cubicBezTo>
                  <a:cubicBezTo>
                    <a:pt x="735" y="675"/>
                    <a:pt x="828" y="576"/>
                    <a:pt x="921" y="530"/>
                  </a:cubicBezTo>
                  <a:cubicBezTo>
                    <a:pt x="957" y="511"/>
                    <a:pt x="985" y="502"/>
                    <a:pt x="1013" y="502"/>
                  </a:cubicBezTo>
                  <a:cubicBezTo>
                    <a:pt x="1059" y="502"/>
                    <a:pt x="1093" y="528"/>
                    <a:pt x="1119" y="582"/>
                  </a:cubicBezTo>
                  <a:cubicBezTo>
                    <a:pt x="1134" y="636"/>
                    <a:pt x="1151" y="735"/>
                    <a:pt x="1164" y="879"/>
                  </a:cubicBezTo>
                  <a:cubicBezTo>
                    <a:pt x="1177" y="1028"/>
                    <a:pt x="1186" y="1185"/>
                    <a:pt x="1188" y="1351"/>
                  </a:cubicBezTo>
                  <a:lnTo>
                    <a:pt x="1188" y="1448"/>
                  </a:lnTo>
                  <a:cubicBezTo>
                    <a:pt x="1188" y="1576"/>
                    <a:pt x="1184" y="1683"/>
                    <a:pt x="1175" y="1776"/>
                  </a:cubicBezTo>
                  <a:cubicBezTo>
                    <a:pt x="1138" y="2136"/>
                    <a:pt x="1052" y="2576"/>
                    <a:pt x="923" y="3093"/>
                  </a:cubicBezTo>
                  <a:cubicBezTo>
                    <a:pt x="791" y="3610"/>
                    <a:pt x="638" y="4106"/>
                    <a:pt x="466" y="4584"/>
                  </a:cubicBezTo>
                  <a:cubicBezTo>
                    <a:pt x="421" y="4712"/>
                    <a:pt x="371" y="4841"/>
                    <a:pt x="326" y="4974"/>
                  </a:cubicBezTo>
                  <a:cubicBezTo>
                    <a:pt x="278" y="5108"/>
                    <a:pt x="244" y="5216"/>
                    <a:pt x="216" y="5293"/>
                  </a:cubicBezTo>
                  <a:cubicBezTo>
                    <a:pt x="192" y="5367"/>
                    <a:pt x="164" y="5442"/>
                    <a:pt x="136" y="5520"/>
                  </a:cubicBezTo>
                  <a:cubicBezTo>
                    <a:pt x="102" y="5597"/>
                    <a:pt x="78" y="5660"/>
                    <a:pt x="56" y="5703"/>
                  </a:cubicBezTo>
                  <a:cubicBezTo>
                    <a:pt x="20" y="5776"/>
                    <a:pt x="0" y="5837"/>
                    <a:pt x="0" y="5890"/>
                  </a:cubicBezTo>
                  <a:lnTo>
                    <a:pt x="0" y="5938"/>
                  </a:lnTo>
                  <a:cubicBezTo>
                    <a:pt x="0" y="5968"/>
                    <a:pt x="24" y="6007"/>
                    <a:pt x="69" y="6063"/>
                  </a:cubicBezTo>
                  <a:cubicBezTo>
                    <a:pt x="80" y="6080"/>
                    <a:pt x="95" y="6091"/>
                    <a:pt x="112" y="6102"/>
                  </a:cubicBezTo>
                  <a:cubicBezTo>
                    <a:pt x="130" y="6112"/>
                    <a:pt x="162" y="6117"/>
                    <a:pt x="205" y="6123"/>
                  </a:cubicBezTo>
                  <a:cubicBezTo>
                    <a:pt x="250" y="6130"/>
                    <a:pt x="317" y="6132"/>
                    <a:pt x="412" y="6136"/>
                  </a:cubicBezTo>
                  <a:cubicBezTo>
                    <a:pt x="507" y="6143"/>
                    <a:pt x="636" y="6145"/>
                    <a:pt x="800" y="6147"/>
                  </a:cubicBezTo>
                  <a:cubicBezTo>
                    <a:pt x="967" y="6152"/>
                    <a:pt x="1104" y="6156"/>
                    <a:pt x="1214" y="6156"/>
                  </a:cubicBezTo>
                  <a:cubicBezTo>
                    <a:pt x="1237" y="6156"/>
                    <a:pt x="1260" y="6156"/>
                    <a:pt x="1281" y="6156"/>
                  </a:cubicBezTo>
                  <a:lnTo>
                    <a:pt x="1384" y="6156"/>
                  </a:lnTo>
                  <a:cubicBezTo>
                    <a:pt x="1444" y="6156"/>
                    <a:pt x="1500" y="6156"/>
                    <a:pt x="1546" y="6149"/>
                  </a:cubicBezTo>
                  <a:cubicBezTo>
                    <a:pt x="1593" y="6145"/>
                    <a:pt x="1630" y="6136"/>
                    <a:pt x="1653" y="6125"/>
                  </a:cubicBezTo>
                  <a:cubicBezTo>
                    <a:pt x="1682" y="6112"/>
                    <a:pt x="1701" y="6095"/>
                    <a:pt x="1718" y="6071"/>
                  </a:cubicBezTo>
                  <a:cubicBezTo>
                    <a:pt x="1759" y="6015"/>
                    <a:pt x="1781" y="5964"/>
                    <a:pt x="1781" y="5912"/>
                  </a:cubicBezTo>
                  <a:cubicBezTo>
                    <a:pt x="1781" y="5878"/>
                    <a:pt x="1766" y="5830"/>
                    <a:pt x="1733" y="5768"/>
                  </a:cubicBezTo>
                  <a:cubicBezTo>
                    <a:pt x="1701" y="5707"/>
                    <a:pt x="1617" y="5664"/>
                    <a:pt x="1483" y="5640"/>
                  </a:cubicBezTo>
                  <a:cubicBezTo>
                    <a:pt x="1438" y="5636"/>
                    <a:pt x="1375" y="5632"/>
                    <a:pt x="1283" y="5632"/>
                  </a:cubicBezTo>
                  <a:cubicBezTo>
                    <a:pt x="1192" y="5632"/>
                    <a:pt x="1097" y="5636"/>
                    <a:pt x="998" y="5640"/>
                  </a:cubicBezTo>
                  <a:cubicBezTo>
                    <a:pt x="910" y="5647"/>
                    <a:pt x="841" y="5649"/>
                    <a:pt x="787" y="5649"/>
                  </a:cubicBezTo>
                  <a:cubicBezTo>
                    <a:pt x="699" y="5649"/>
                    <a:pt x="656" y="5640"/>
                    <a:pt x="656" y="5627"/>
                  </a:cubicBezTo>
                  <a:cubicBezTo>
                    <a:pt x="656" y="5617"/>
                    <a:pt x="677" y="5546"/>
                    <a:pt x="722" y="5416"/>
                  </a:cubicBezTo>
                  <a:cubicBezTo>
                    <a:pt x="768" y="5287"/>
                    <a:pt x="822" y="5132"/>
                    <a:pt x="886" y="4949"/>
                  </a:cubicBezTo>
                  <a:cubicBezTo>
                    <a:pt x="1186" y="4121"/>
                    <a:pt x="1412" y="3332"/>
                    <a:pt x="1567" y="2580"/>
                  </a:cubicBezTo>
                  <a:cubicBezTo>
                    <a:pt x="1615" y="2360"/>
                    <a:pt x="1647" y="2181"/>
                    <a:pt x="1660" y="2048"/>
                  </a:cubicBezTo>
                  <a:cubicBezTo>
                    <a:pt x="1675" y="1912"/>
                    <a:pt x="1684" y="1735"/>
                    <a:pt x="1686" y="1511"/>
                  </a:cubicBezTo>
                  <a:cubicBezTo>
                    <a:pt x="1690" y="1414"/>
                    <a:pt x="1692" y="1326"/>
                    <a:pt x="1692" y="1239"/>
                  </a:cubicBezTo>
                  <a:cubicBezTo>
                    <a:pt x="1692" y="959"/>
                    <a:pt x="1673" y="726"/>
                    <a:pt x="1638" y="543"/>
                  </a:cubicBezTo>
                  <a:cubicBezTo>
                    <a:pt x="1604" y="362"/>
                    <a:pt x="1533" y="229"/>
                    <a:pt x="1429" y="140"/>
                  </a:cubicBezTo>
                  <a:cubicBezTo>
                    <a:pt x="1309" y="45"/>
                    <a:pt x="1177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2081550" y="1616050"/>
              <a:ext cx="35375" cy="153975"/>
            </a:xfrm>
            <a:custGeom>
              <a:avLst/>
              <a:gdLst/>
              <a:ahLst/>
              <a:cxnLst/>
              <a:rect l="l" t="t" r="r" b="b"/>
              <a:pathLst>
                <a:path w="1415" h="6159" extrusionOk="0">
                  <a:moveTo>
                    <a:pt x="1154" y="1"/>
                  </a:moveTo>
                  <a:cubicBezTo>
                    <a:pt x="1107" y="1"/>
                    <a:pt x="1070" y="5"/>
                    <a:pt x="1040" y="20"/>
                  </a:cubicBezTo>
                  <a:cubicBezTo>
                    <a:pt x="1010" y="33"/>
                    <a:pt x="966" y="70"/>
                    <a:pt x="910" y="130"/>
                  </a:cubicBezTo>
                  <a:cubicBezTo>
                    <a:pt x="854" y="188"/>
                    <a:pt x="768" y="285"/>
                    <a:pt x="654" y="419"/>
                  </a:cubicBezTo>
                  <a:cubicBezTo>
                    <a:pt x="611" y="464"/>
                    <a:pt x="557" y="516"/>
                    <a:pt x="499" y="572"/>
                  </a:cubicBezTo>
                  <a:cubicBezTo>
                    <a:pt x="438" y="626"/>
                    <a:pt x="385" y="673"/>
                    <a:pt x="335" y="712"/>
                  </a:cubicBezTo>
                  <a:cubicBezTo>
                    <a:pt x="326" y="716"/>
                    <a:pt x="316" y="723"/>
                    <a:pt x="307" y="725"/>
                  </a:cubicBezTo>
                  <a:cubicBezTo>
                    <a:pt x="208" y="798"/>
                    <a:pt x="135" y="852"/>
                    <a:pt x="91" y="889"/>
                  </a:cubicBezTo>
                  <a:cubicBezTo>
                    <a:pt x="48" y="928"/>
                    <a:pt x="18" y="954"/>
                    <a:pt x="7" y="975"/>
                  </a:cubicBezTo>
                  <a:cubicBezTo>
                    <a:pt x="3" y="994"/>
                    <a:pt x="1" y="1014"/>
                    <a:pt x="1" y="1038"/>
                  </a:cubicBezTo>
                  <a:lnTo>
                    <a:pt x="1" y="1072"/>
                  </a:lnTo>
                  <a:cubicBezTo>
                    <a:pt x="1" y="1148"/>
                    <a:pt x="22" y="1210"/>
                    <a:pt x="68" y="1260"/>
                  </a:cubicBezTo>
                  <a:cubicBezTo>
                    <a:pt x="113" y="1307"/>
                    <a:pt x="169" y="1331"/>
                    <a:pt x="238" y="1331"/>
                  </a:cubicBezTo>
                  <a:cubicBezTo>
                    <a:pt x="339" y="1331"/>
                    <a:pt x="510" y="1238"/>
                    <a:pt x="744" y="1048"/>
                  </a:cubicBezTo>
                  <a:lnTo>
                    <a:pt x="863" y="951"/>
                  </a:lnTo>
                  <a:lnTo>
                    <a:pt x="854" y="1089"/>
                  </a:lnTo>
                  <a:cubicBezTo>
                    <a:pt x="848" y="1130"/>
                    <a:pt x="844" y="1180"/>
                    <a:pt x="837" y="1242"/>
                  </a:cubicBezTo>
                  <a:cubicBezTo>
                    <a:pt x="833" y="1305"/>
                    <a:pt x="829" y="1361"/>
                    <a:pt x="822" y="1415"/>
                  </a:cubicBezTo>
                  <a:cubicBezTo>
                    <a:pt x="816" y="1479"/>
                    <a:pt x="809" y="1665"/>
                    <a:pt x="801" y="1971"/>
                  </a:cubicBezTo>
                  <a:cubicBezTo>
                    <a:pt x="792" y="2275"/>
                    <a:pt x="785" y="2630"/>
                    <a:pt x="779" y="3033"/>
                  </a:cubicBezTo>
                  <a:cubicBezTo>
                    <a:pt x="770" y="3447"/>
                    <a:pt x="760" y="3857"/>
                    <a:pt x="753" y="4266"/>
                  </a:cubicBezTo>
                  <a:cubicBezTo>
                    <a:pt x="740" y="4676"/>
                    <a:pt x="736" y="4990"/>
                    <a:pt x="734" y="5214"/>
                  </a:cubicBezTo>
                  <a:cubicBezTo>
                    <a:pt x="727" y="5378"/>
                    <a:pt x="725" y="5514"/>
                    <a:pt x="725" y="5615"/>
                  </a:cubicBezTo>
                  <a:lnTo>
                    <a:pt x="725" y="5747"/>
                  </a:lnTo>
                  <a:cubicBezTo>
                    <a:pt x="725" y="5786"/>
                    <a:pt x="725" y="5827"/>
                    <a:pt x="727" y="5865"/>
                  </a:cubicBezTo>
                  <a:cubicBezTo>
                    <a:pt x="727" y="5908"/>
                    <a:pt x="734" y="5941"/>
                    <a:pt x="738" y="5969"/>
                  </a:cubicBezTo>
                  <a:cubicBezTo>
                    <a:pt x="744" y="5995"/>
                    <a:pt x="755" y="6016"/>
                    <a:pt x="766" y="6031"/>
                  </a:cubicBezTo>
                  <a:cubicBezTo>
                    <a:pt x="779" y="6055"/>
                    <a:pt x="796" y="6077"/>
                    <a:pt x="818" y="6096"/>
                  </a:cubicBezTo>
                  <a:cubicBezTo>
                    <a:pt x="839" y="6118"/>
                    <a:pt x="857" y="6130"/>
                    <a:pt x="876" y="6139"/>
                  </a:cubicBezTo>
                  <a:cubicBezTo>
                    <a:pt x="906" y="6152"/>
                    <a:pt x="936" y="6156"/>
                    <a:pt x="964" y="6158"/>
                  </a:cubicBezTo>
                  <a:cubicBezTo>
                    <a:pt x="984" y="6158"/>
                    <a:pt x="1016" y="6154"/>
                    <a:pt x="1057" y="6143"/>
                  </a:cubicBezTo>
                  <a:cubicBezTo>
                    <a:pt x="1096" y="6133"/>
                    <a:pt x="1137" y="6105"/>
                    <a:pt x="1176" y="6066"/>
                  </a:cubicBezTo>
                  <a:cubicBezTo>
                    <a:pt x="1193" y="6046"/>
                    <a:pt x="1208" y="6023"/>
                    <a:pt x="1219" y="5995"/>
                  </a:cubicBezTo>
                  <a:cubicBezTo>
                    <a:pt x="1225" y="5969"/>
                    <a:pt x="1234" y="5930"/>
                    <a:pt x="1236" y="5876"/>
                  </a:cubicBezTo>
                  <a:cubicBezTo>
                    <a:pt x="1240" y="5824"/>
                    <a:pt x="1242" y="5745"/>
                    <a:pt x="1242" y="5639"/>
                  </a:cubicBezTo>
                  <a:cubicBezTo>
                    <a:pt x="1242" y="5275"/>
                    <a:pt x="1251" y="4807"/>
                    <a:pt x="1262" y="4230"/>
                  </a:cubicBezTo>
                  <a:cubicBezTo>
                    <a:pt x="1275" y="3654"/>
                    <a:pt x="1288" y="3104"/>
                    <a:pt x="1301" y="2579"/>
                  </a:cubicBezTo>
                  <a:cubicBezTo>
                    <a:pt x="1318" y="2053"/>
                    <a:pt x="1331" y="1684"/>
                    <a:pt x="1341" y="1466"/>
                  </a:cubicBezTo>
                  <a:cubicBezTo>
                    <a:pt x="1350" y="1380"/>
                    <a:pt x="1354" y="1298"/>
                    <a:pt x="1361" y="1223"/>
                  </a:cubicBezTo>
                  <a:cubicBezTo>
                    <a:pt x="1374" y="1014"/>
                    <a:pt x="1385" y="841"/>
                    <a:pt x="1393" y="706"/>
                  </a:cubicBezTo>
                  <a:cubicBezTo>
                    <a:pt x="1402" y="574"/>
                    <a:pt x="1406" y="466"/>
                    <a:pt x="1408" y="389"/>
                  </a:cubicBezTo>
                  <a:cubicBezTo>
                    <a:pt x="1413" y="348"/>
                    <a:pt x="1415" y="316"/>
                    <a:pt x="1415" y="285"/>
                  </a:cubicBezTo>
                  <a:cubicBezTo>
                    <a:pt x="1415" y="260"/>
                    <a:pt x="1415" y="232"/>
                    <a:pt x="1413" y="206"/>
                  </a:cubicBezTo>
                  <a:cubicBezTo>
                    <a:pt x="1408" y="175"/>
                    <a:pt x="1404" y="154"/>
                    <a:pt x="1395" y="141"/>
                  </a:cubicBezTo>
                  <a:cubicBezTo>
                    <a:pt x="1387" y="124"/>
                    <a:pt x="1376" y="111"/>
                    <a:pt x="1365" y="100"/>
                  </a:cubicBezTo>
                  <a:cubicBezTo>
                    <a:pt x="1361" y="91"/>
                    <a:pt x="1354" y="87"/>
                    <a:pt x="1352" y="81"/>
                  </a:cubicBezTo>
                  <a:cubicBezTo>
                    <a:pt x="1322" y="53"/>
                    <a:pt x="1294" y="31"/>
                    <a:pt x="1266" y="20"/>
                  </a:cubicBezTo>
                  <a:cubicBezTo>
                    <a:pt x="1236" y="5"/>
                    <a:pt x="1199" y="1"/>
                    <a:pt x="1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2315675" y="1487825"/>
              <a:ext cx="114675" cy="183700"/>
            </a:xfrm>
            <a:custGeom>
              <a:avLst/>
              <a:gdLst/>
              <a:ahLst/>
              <a:cxnLst/>
              <a:rect l="l" t="t" r="r" b="b"/>
              <a:pathLst>
                <a:path w="4587" h="7348" extrusionOk="0">
                  <a:moveTo>
                    <a:pt x="3800" y="0"/>
                  </a:moveTo>
                  <a:cubicBezTo>
                    <a:pt x="3723" y="0"/>
                    <a:pt x="3647" y="22"/>
                    <a:pt x="3574" y="59"/>
                  </a:cubicBezTo>
                  <a:cubicBezTo>
                    <a:pt x="3509" y="97"/>
                    <a:pt x="3417" y="248"/>
                    <a:pt x="3289" y="511"/>
                  </a:cubicBezTo>
                  <a:cubicBezTo>
                    <a:pt x="3162" y="776"/>
                    <a:pt x="3035" y="1080"/>
                    <a:pt x="2910" y="1425"/>
                  </a:cubicBezTo>
                  <a:cubicBezTo>
                    <a:pt x="2861" y="1552"/>
                    <a:pt x="2796" y="1718"/>
                    <a:pt x="2712" y="1927"/>
                  </a:cubicBezTo>
                  <a:cubicBezTo>
                    <a:pt x="2632" y="2134"/>
                    <a:pt x="2550" y="2332"/>
                    <a:pt x="2473" y="2522"/>
                  </a:cubicBezTo>
                  <a:cubicBezTo>
                    <a:pt x="2389" y="2707"/>
                    <a:pt x="2320" y="2875"/>
                    <a:pt x="2259" y="3022"/>
                  </a:cubicBezTo>
                  <a:cubicBezTo>
                    <a:pt x="2201" y="3171"/>
                    <a:pt x="2169" y="3266"/>
                    <a:pt x="2158" y="3302"/>
                  </a:cubicBezTo>
                  <a:cubicBezTo>
                    <a:pt x="2147" y="3352"/>
                    <a:pt x="2134" y="3378"/>
                    <a:pt x="2119" y="3384"/>
                  </a:cubicBezTo>
                  <a:cubicBezTo>
                    <a:pt x="2108" y="3384"/>
                    <a:pt x="2093" y="3356"/>
                    <a:pt x="2072" y="3300"/>
                  </a:cubicBezTo>
                  <a:cubicBezTo>
                    <a:pt x="2050" y="3244"/>
                    <a:pt x="2018" y="3145"/>
                    <a:pt x="1979" y="3001"/>
                  </a:cubicBezTo>
                  <a:cubicBezTo>
                    <a:pt x="1940" y="2858"/>
                    <a:pt x="1889" y="2662"/>
                    <a:pt x="1826" y="2414"/>
                  </a:cubicBezTo>
                  <a:cubicBezTo>
                    <a:pt x="1617" y="1593"/>
                    <a:pt x="1408" y="1013"/>
                    <a:pt x="1199" y="677"/>
                  </a:cubicBezTo>
                  <a:cubicBezTo>
                    <a:pt x="1035" y="399"/>
                    <a:pt x="848" y="259"/>
                    <a:pt x="643" y="259"/>
                  </a:cubicBezTo>
                  <a:cubicBezTo>
                    <a:pt x="600" y="259"/>
                    <a:pt x="554" y="268"/>
                    <a:pt x="511" y="281"/>
                  </a:cubicBezTo>
                  <a:cubicBezTo>
                    <a:pt x="404" y="300"/>
                    <a:pt x="317" y="356"/>
                    <a:pt x="255" y="449"/>
                  </a:cubicBezTo>
                  <a:cubicBezTo>
                    <a:pt x="190" y="539"/>
                    <a:pt x="145" y="714"/>
                    <a:pt x="113" y="972"/>
                  </a:cubicBezTo>
                  <a:cubicBezTo>
                    <a:pt x="80" y="1231"/>
                    <a:pt x="57" y="1617"/>
                    <a:pt x="44" y="2132"/>
                  </a:cubicBezTo>
                  <a:cubicBezTo>
                    <a:pt x="26" y="2645"/>
                    <a:pt x="18" y="3332"/>
                    <a:pt x="13" y="4195"/>
                  </a:cubicBezTo>
                  <a:lnTo>
                    <a:pt x="1" y="6824"/>
                  </a:lnTo>
                  <a:lnTo>
                    <a:pt x="132" y="6955"/>
                  </a:lnTo>
                  <a:cubicBezTo>
                    <a:pt x="218" y="7039"/>
                    <a:pt x="315" y="7080"/>
                    <a:pt x="423" y="7080"/>
                  </a:cubicBezTo>
                  <a:lnTo>
                    <a:pt x="518" y="7080"/>
                  </a:lnTo>
                  <a:cubicBezTo>
                    <a:pt x="576" y="7080"/>
                    <a:pt x="647" y="7037"/>
                    <a:pt x="729" y="6949"/>
                  </a:cubicBezTo>
                  <a:cubicBezTo>
                    <a:pt x="757" y="6919"/>
                    <a:pt x="781" y="6886"/>
                    <a:pt x="794" y="6848"/>
                  </a:cubicBezTo>
                  <a:cubicBezTo>
                    <a:pt x="809" y="6813"/>
                    <a:pt x="820" y="6755"/>
                    <a:pt x="826" y="6673"/>
                  </a:cubicBezTo>
                  <a:cubicBezTo>
                    <a:pt x="832" y="6593"/>
                    <a:pt x="839" y="6468"/>
                    <a:pt x="841" y="6302"/>
                  </a:cubicBezTo>
                  <a:cubicBezTo>
                    <a:pt x="843" y="6134"/>
                    <a:pt x="843" y="5904"/>
                    <a:pt x="843" y="5613"/>
                  </a:cubicBezTo>
                  <a:cubicBezTo>
                    <a:pt x="843" y="5261"/>
                    <a:pt x="845" y="4871"/>
                    <a:pt x="854" y="4440"/>
                  </a:cubicBezTo>
                  <a:cubicBezTo>
                    <a:pt x="858" y="4009"/>
                    <a:pt x="867" y="3641"/>
                    <a:pt x="878" y="3328"/>
                  </a:cubicBezTo>
                  <a:lnTo>
                    <a:pt x="908" y="2255"/>
                  </a:lnTo>
                  <a:lnTo>
                    <a:pt x="1113" y="3089"/>
                  </a:lnTo>
                  <a:cubicBezTo>
                    <a:pt x="1171" y="3328"/>
                    <a:pt x="1229" y="3565"/>
                    <a:pt x="1285" y="3804"/>
                  </a:cubicBezTo>
                  <a:cubicBezTo>
                    <a:pt x="1339" y="4041"/>
                    <a:pt x="1382" y="4225"/>
                    <a:pt x="1412" y="4352"/>
                  </a:cubicBezTo>
                  <a:cubicBezTo>
                    <a:pt x="1542" y="4906"/>
                    <a:pt x="1748" y="5184"/>
                    <a:pt x="2031" y="5184"/>
                  </a:cubicBezTo>
                  <a:cubicBezTo>
                    <a:pt x="2087" y="5184"/>
                    <a:pt x="2151" y="5171"/>
                    <a:pt x="2220" y="5145"/>
                  </a:cubicBezTo>
                  <a:cubicBezTo>
                    <a:pt x="2317" y="5117"/>
                    <a:pt x="2406" y="5026"/>
                    <a:pt x="2488" y="4876"/>
                  </a:cubicBezTo>
                  <a:cubicBezTo>
                    <a:pt x="2567" y="4725"/>
                    <a:pt x="2673" y="4451"/>
                    <a:pt x="2805" y="4057"/>
                  </a:cubicBezTo>
                  <a:cubicBezTo>
                    <a:pt x="2871" y="3852"/>
                    <a:pt x="2947" y="3636"/>
                    <a:pt x="3031" y="3414"/>
                  </a:cubicBezTo>
                  <a:cubicBezTo>
                    <a:pt x="3115" y="3190"/>
                    <a:pt x="3184" y="3007"/>
                    <a:pt x="3244" y="2867"/>
                  </a:cubicBezTo>
                  <a:lnTo>
                    <a:pt x="3449" y="2393"/>
                  </a:lnTo>
                  <a:lnTo>
                    <a:pt x="3479" y="3276"/>
                  </a:lnTo>
                  <a:cubicBezTo>
                    <a:pt x="3490" y="3529"/>
                    <a:pt x="3503" y="3796"/>
                    <a:pt x="3518" y="4076"/>
                  </a:cubicBezTo>
                  <a:cubicBezTo>
                    <a:pt x="3537" y="4354"/>
                    <a:pt x="3552" y="4582"/>
                    <a:pt x="3567" y="4757"/>
                  </a:cubicBezTo>
                  <a:cubicBezTo>
                    <a:pt x="3580" y="4934"/>
                    <a:pt x="3600" y="5145"/>
                    <a:pt x="3619" y="5397"/>
                  </a:cubicBezTo>
                  <a:cubicBezTo>
                    <a:pt x="3636" y="5647"/>
                    <a:pt x="3656" y="5873"/>
                    <a:pt x="3669" y="6078"/>
                  </a:cubicBezTo>
                  <a:cubicBezTo>
                    <a:pt x="3690" y="6337"/>
                    <a:pt x="3705" y="6539"/>
                    <a:pt x="3718" y="6682"/>
                  </a:cubicBezTo>
                  <a:cubicBezTo>
                    <a:pt x="3731" y="6824"/>
                    <a:pt x="3742" y="6932"/>
                    <a:pt x="3755" y="7003"/>
                  </a:cubicBezTo>
                  <a:cubicBezTo>
                    <a:pt x="3770" y="7072"/>
                    <a:pt x="3785" y="7124"/>
                    <a:pt x="3807" y="7156"/>
                  </a:cubicBezTo>
                  <a:cubicBezTo>
                    <a:pt x="3828" y="7188"/>
                    <a:pt x="3856" y="7218"/>
                    <a:pt x="3891" y="7249"/>
                  </a:cubicBezTo>
                  <a:cubicBezTo>
                    <a:pt x="3979" y="7313"/>
                    <a:pt x="4068" y="7348"/>
                    <a:pt x="4156" y="7348"/>
                  </a:cubicBezTo>
                  <a:cubicBezTo>
                    <a:pt x="4159" y="7348"/>
                    <a:pt x="4162" y="7348"/>
                    <a:pt x="4164" y="7348"/>
                  </a:cubicBezTo>
                  <a:cubicBezTo>
                    <a:pt x="4268" y="7348"/>
                    <a:pt x="4365" y="7307"/>
                    <a:pt x="4455" y="7223"/>
                  </a:cubicBezTo>
                  <a:cubicBezTo>
                    <a:pt x="4505" y="7180"/>
                    <a:pt x="4542" y="7121"/>
                    <a:pt x="4565" y="7048"/>
                  </a:cubicBezTo>
                  <a:cubicBezTo>
                    <a:pt x="4580" y="6983"/>
                    <a:pt x="4587" y="6899"/>
                    <a:pt x="4587" y="6792"/>
                  </a:cubicBezTo>
                  <a:cubicBezTo>
                    <a:pt x="4587" y="6764"/>
                    <a:pt x="4587" y="6701"/>
                    <a:pt x="4585" y="6608"/>
                  </a:cubicBezTo>
                  <a:cubicBezTo>
                    <a:pt x="4583" y="6518"/>
                    <a:pt x="4565" y="6324"/>
                    <a:pt x="4537" y="6033"/>
                  </a:cubicBezTo>
                  <a:cubicBezTo>
                    <a:pt x="4412" y="4688"/>
                    <a:pt x="4343" y="3408"/>
                    <a:pt x="4324" y="2190"/>
                  </a:cubicBezTo>
                  <a:cubicBezTo>
                    <a:pt x="4315" y="1761"/>
                    <a:pt x="4307" y="1423"/>
                    <a:pt x="4300" y="1169"/>
                  </a:cubicBezTo>
                  <a:cubicBezTo>
                    <a:pt x="4292" y="916"/>
                    <a:pt x="4281" y="725"/>
                    <a:pt x="4268" y="593"/>
                  </a:cubicBezTo>
                  <a:cubicBezTo>
                    <a:pt x="4253" y="462"/>
                    <a:pt x="4236" y="367"/>
                    <a:pt x="4214" y="304"/>
                  </a:cubicBezTo>
                  <a:cubicBezTo>
                    <a:pt x="4192" y="246"/>
                    <a:pt x="4160" y="192"/>
                    <a:pt x="4121" y="149"/>
                  </a:cubicBezTo>
                  <a:cubicBezTo>
                    <a:pt x="4055" y="74"/>
                    <a:pt x="3968" y="26"/>
                    <a:pt x="3865" y="9"/>
                  </a:cubicBezTo>
                  <a:cubicBezTo>
                    <a:pt x="3841" y="3"/>
                    <a:pt x="3820" y="0"/>
                    <a:pt x="3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2605025" y="1502700"/>
              <a:ext cx="75950" cy="169100"/>
            </a:xfrm>
            <a:custGeom>
              <a:avLst/>
              <a:gdLst/>
              <a:ahLst/>
              <a:cxnLst/>
              <a:rect l="l" t="t" r="r" b="b"/>
              <a:pathLst>
                <a:path w="3038" h="6764" extrusionOk="0">
                  <a:moveTo>
                    <a:pt x="2656" y="0"/>
                  </a:moveTo>
                  <a:cubicBezTo>
                    <a:pt x="2625" y="0"/>
                    <a:pt x="2578" y="5"/>
                    <a:pt x="2513" y="11"/>
                  </a:cubicBezTo>
                  <a:cubicBezTo>
                    <a:pt x="2449" y="20"/>
                    <a:pt x="2388" y="48"/>
                    <a:pt x="2334" y="95"/>
                  </a:cubicBezTo>
                  <a:cubicBezTo>
                    <a:pt x="2306" y="119"/>
                    <a:pt x="2281" y="147"/>
                    <a:pt x="2265" y="179"/>
                  </a:cubicBezTo>
                  <a:cubicBezTo>
                    <a:pt x="2246" y="211"/>
                    <a:pt x="2231" y="263"/>
                    <a:pt x="2216" y="332"/>
                  </a:cubicBezTo>
                  <a:cubicBezTo>
                    <a:pt x="2203" y="403"/>
                    <a:pt x="2184" y="511"/>
                    <a:pt x="2166" y="653"/>
                  </a:cubicBezTo>
                  <a:cubicBezTo>
                    <a:pt x="2147" y="796"/>
                    <a:pt x="2123" y="996"/>
                    <a:pt x="2093" y="1248"/>
                  </a:cubicBezTo>
                  <a:cubicBezTo>
                    <a:pt x="2031" y="1785"/>
                    <a:pt x="1957" y="2345"/>
                    <a:pt x="1875" y="2931"/>
                  </a:cubicBezTo>
                  <a:cubicBezTo>
                    <a:pt x="1793" y="3518"/>
                    <a:pt x="1716" y="4024"/>
                    <a:pt x="1645" y="4447"/>
                  </a:cubicBezTo>
                  <a:cubicBezTo>
                    <a:pt x="1576" y="4869"/>
                    <a:pt x="1533" y="5082"/>
                    <a:pt x="1520" y="5082"/>
                  </a:cubicBezTo>
                  <a:cubicBezTo>
                    <a:pt x="1511" y="5082"/>
                    <a:pt x="1498" y="5069"/>
                    <a:pt x="1487" y="5044"/>
                  </a:cubicBezTo>
                  <a:cubicBezTo>
                    <a:pt x="1477" y="5020"/>
                    <a:pt x="1468" y="4988"/>
                    <a:pt x="1462" y="4951"/>
                  </a:cubicBezTo>
                  <a:cubicBezTo>
                    <a:pt x="1451" y="4910"/>
                    <a:pt x="1436" y="4826"/>
                    <a:pt x="1414" y="4697"/>
                  </a:cubicBezTo>
                  <a:cubicBezTo>
                    <a:pt x="1393" y="4567"/>
                    <a:pt x="1369" y="4425"/>
                    <a:pt x="1339" y="4268"/>
                  </a:cubicBezTo>
                  <a:cubicBezTo>
                    <a:pt x="1311" y="4104"/>
                    <a:pt x="1268" y="3826"/>
                    <a:pt x="1212" y="3436"/>
                  </a:cubicBezTo>
                  <a:cubicBezTo>
                    <a:pt x="1155" y="3048"/>
                    <a:pt x="1099" y="2636"/>
                    <a:pt x="1039" y="2203"/>
                  </a:cubicBezTo>
                  <a:cubicBezTo>
                    <a:pt x="985" y="1774"/>
                    <a:pt x="938" y="1410"/>
                    <a:pt x="897" y="1110"/>
                  </a:cubicBezTo>
                  <a:cubicBezTo>
                    <a:pt x="856" y="813"/>
                    <a:pt x="832" y="645"/>
                    <a:pt x="821" y="610"/>
                  </a:cubicBezTo>
                  <a:cubicBezTo>
                    <a:pt x="798" y="543"/>
                    <a:pt x="744" y="481"/>
                    <a:pt x="658" y="421"/>
                  </a:cubicBezTo>
                  <a:cubicBezTo>
                    <a:pt x="571" y="362"/>
                    <a:pt x="489" y="332"/>
                    <a:pt x="412" y="332"/>
                  </a:cubicBezTo>
                  <a:cubicBezTo>
                    <a:pt x="317" y="332"/>
                    <a:pt x="222" y="382"/>
                    <a:pt x="125" y="479"/>
                  </a:cubicBezTo>
                  <a:cubicBezTo>
                    <a:pt x="110" y="489"/>
                    <a:pt x="99" y="496"/>
                    <a:pt x="89" y="507"/>
                  </a:cubicBezTo>
                  <a:cubicBezTo>
                    <a:pt x="65" y="533"/>
                    <a:pt x="43" y="556"/>
                    <a:pt x="28" y="580"/>
                  </a:cubicBezTo>
                  <a:cubicBezTo>
                    <a:pt x="13" y="604"/>
                    <a:pt x="5" y="642"/>
                    <a:pt x="0" y="696"/>
                  </a:cubicBezTo>
                  <a:lnTo>
                    <a:pt x="0" y="755"/>
                  </a:lnTo>
                  <a:cubicBezTo>
                    <a:pt x="0" y="798"/>
                    <a:pt x="2" y="862"/>
                    <a:pt x="11" y="953"/>
                  </a:cubicBezTo>
                  <a:cubicBezTo>
                    <a:pt x="20" y="1039"/>
                    <a:pt x="35" y="1173"/>
                    <a:pt x="58" y="1356"/>
                  </a:cubicBezTo>
                  <a:cubicBezTo>
                    <a:pt x="84" y="1539"/>
                    <a:pt x="112" y="1772"/>
                    <a:pt x="149" y="2054"/>
                  </a:cubicBezTo>
                  <a:cubicBezTo>
                    <a:pt x="162" y="2160"/>
                    <a:pt x="181" y="2274"/>
                    <a:pt x="199" y="2397"/>
                  </a:cubicBezTo>
                  <a:cubicBezTo>
                    <a:pt x="302" y="3186"/>
                    <a:pt x="388" y="3772"/>
                    <a:pt x="453" y="4164"/>
                  </a:cubicBezTo>
                  <a:cubicBezTo>
                    <a:pt x="518" y="4554"/>
                    <a:pt x="604" y="4985"/>
                    <a:pt x="711" y="5457"/>
                  </a:cubicBezTo>
                  <a:cubicBezTo>
                    <a:pt x="785" y="5776"/>
                    <a:pt x="845" y="6024"/>
                    <a:pt x="899" y="6201"/>
                  </a:cubicBezTo>
                  <a:cubicBezTo>
                    <a:pt x="953" y="6376"/>
                    <a:pt x="1007" y="6498"/>
                    <a:pt x="1067" y="6572"/>
                  </a:cubicBezTo>
                  <a:cubicBezTo>
                    <a:pt x="1125" y="6645"/>
                    <a:pt x="1196" y="6697"/>
                    <a:pt x="1280" y="6725"/>
                  </a:cubicBezTo>
                  <a:cubicBezTo>
                    <a:pt x="1341" y="6746"/>
                    <a:pt x="1405" y="6755"/>
                    <a:pt x="1466" y="6763"/>
                  </a:cubicBezTo>
                  <a:cubicBezTo>
                    <a:pt x="1587" y="6763"/>
                    <a:pt x="1718" y="6712"/>
                    <a:pt x="1858" y="6606"/>
                  </a:cubicBezTo>
                  <a:cubicBezTo>
                    <a:pt x="1998" y="6503"/>
                    <a:pt x="2117" y="6319"/>
                    <a:pt x="2209" y="6054"/>
                  </a:cubicBezTo>
                  <a:cubicBezTo>
                    <a:pt x="2263" y="5873"/>
                    <a:pt x="2341" y="5479"/>
                    <a:pt x="2444" y="4865"/>
                  </a:cubicBezTo>
                  <a:cubicBezTo>
                    <a:pt x="2546" y="4250"/>
                    <a:pt x="2651" y="3554"/>
                    <a:pt x="2759" y="2781"/>
                  </a:cubicBezTo>
                  <a:cubicBezTo>
                    <a:pt x="2862" y="2009"/>
                    <a:pt x="2955" y="1293"/>
                    <a:pt x="3028" y="642"/>
                  </a:cubicBezTo>
                  <a:cubicBezTo>
                    <a:pt x="3033" y="589"/>
                    <a:pt x="3037" y="539"/>
                    <a:pt x="3037" y="496"/>
                  </a:cubicBezTo>
                  <a:cubicBezTo>
                    <a:pt x="3037" y="248"/>
                    <a:pt x="2970" y="95"/>
                    <a:pt x="2839" y="30"/>
                  </a:cubicBezTo>
                  <a:cubicBezTo>
                    <a:pt x="2781" y="11"/>
                    <a:pt x="2718" y="0"/>
                    <a:pt x="2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2731850" y="1344175"/>
              <a:ext cx="44750" cy="155575"/>
            </a:xfrm>
            <a:custGeom>
              <a:avLst/>
              <a:gdLst/>
              <a:ahLst/>
              <a:cxnLst/>
              <a:rect l="l" t="t" r="r" b="b"/>
              <a:pathLst>
                <a:path w="1790" h="6223" extrusionOk="0">
                  <a:moveTo>
                    <a:pt x="1035" y="0"/>
                  </a:moveTo>
                  <a:cubicBezTo>
                    <a:pt x="1003" y="0"/>
                    <a:pt x="930" y="5"/>
                    <a:pt x="815" y="18"/>
                  </a:cubicBezTo>
                  <a:cubicBezTo>
                    <a:pt x="703" y="33"/>
                    <a:pt x="568" y="115"/>
                    <a:pt x="415" y="266"/>
                  </a:cubicBezTo>
                  <a:cubicBezTo>
                    <a:pt x="341" y="339"/>
                    <a:pt x="266" y="449"/>
                    <a:pt x="184" y="597"/>
                  </a:cubicBezTo>
                  <a:cubicBezTo>
                    <a:pt x="100" y="746"/>
                    <a:pt x="48" y="858"/>
                    <a:pt x="27" y="942"/>
                  </a:cubicBezTo>
                  <a:cubicBezTo>
                    <a:pt x="24" y="964"/>
                    <a:pt x="22" y="983"/>
                    <a:pt x="22" y="1005"/>
                  </a:cubicBezTo>
                  <a:cubicBezTo>
                    <a:pt x="22" y="1074"/>
                    <a:pt x="44" y="1138"/>
                    <a:pt x="89" y="1197"/>
                  </a:cubicBezTo>
                  <a:cubicBezTo>
                    <a:pt x="134" y="1253"/>
                    <a:pt x="195" y="1285"/>
                    <a:pt x="272" y="1289"/>
                  </a:cubicBezTo>
                  <a:lnTo>
                    <a:pt x="292" y="1289"/>
                  </a:lnTo>
                  <a:cubicBezTo>
                    <a:pt x="361" y="1289"/>
                    <a:pt x="425" y="1257"/>
                    <a:pt x="481" y="1192"/>
                  </a:cubicBezTo>
                  <a:cubicBezTo>
                    <a:pt x="499" y="1171"/>
                    <a:pt x="512" y="1149"/>
                    <a:pt x="522" y="1125"/>
                  </a:cubicBezTo>
                  <a:cubicBezTo>
                    <a:pt x="535" y="1102"/>
                    <a:pt x="542" y="1082"/>
                    <a:pt x="542" y="1072"/>
                  </a:cubicBezTo>
                  <a:cubicBezTo>
                    <a:pt x="542" y="1059"/>
                    <a:pt x="552" y="1028"/>
                    <a:pt x="574" y="983"/>
                  </a:cubicBezTo>
                  <a:cubicBezTo>
                    <a:pt x="596" y="938"/>
                    <a:pt x="621" y="888"/>
                    <a:pt x="654" y="835"/>
                  </a:cubicBezTo>
                  <a:cubicBezTo>
                    <a:pt x="744" y="684"/>
                    <a:pt x="835" y="585"/>
                    <a:pt x="930" y="535"/>
                  </a:cubicBezTo>
                  <a:cubicBezTo>
                    <a:pt x="966" y="518"/>
                    <a:pt x="996" y="509"/>
                    <a:pt x="1024" y="509"/>
                  </a:cubicBezTo>
                  <a:cubicBezTo>
                    <a:pt x="1072" y="509"/>
                    <a:pt x="1106" y="535"/>
                    <a:pt x="1132" y="589"/>
                  </a:cubicBezTo>
                  <a:cubicBezTo>
                    <a:pt x="1147" y="643"/>
                    <a:pt x="1165" y="744"/>
                    <a:pt x="1177" y="891"/>
                  </a:cubicBezTo>
                  <a:cubicBezTo>
                    <a:pt x="1190" y="1039"/>
                    <a:pt x="1199" y="1199"/>
                    <a:pt x="1201" y="1369"/>
                  </a:cubicBezTo>
                  <a:lnTo>
                    <a:pt x="1201" y="1466"/>
                  </a:lnTo>
                  <a:cubicBezTo>
                    <a:pt x="1201" y="1591"/>
                    <a:pt x="1197" y="1703"/>
                    <a:pt x="1188" y="1794"/>
                  </a:cubicBezTo>
                  <a:cubicBezTo>
                    <a:pt x="1149" y="2160"/>
                    <a:pt x="1063" y="2602"/>
                    <a:pt x="932" y="3126"/>
                  </a:cubicBezTo>
                  <a:cubicBezTo>
                    <a:pt x="800" y="3647"/>
                    <a:pt x="647" y="4151"/>
                    <a:pt x="471" y="4634"/>
                  </a:cubicBezTo>
                  <a:cubicBezTo>
                    <a:pt x="423" y="4759"/>
                    <a:pt x="378" y="4893"/>
                    <a:pt x="328" y="5027"/>
                  </a:cubicBezTo>
                  <a:cubicBezTo>
                    <a:pt x="283" y="5162"/>
                    <a:pt x="244" y="5270"/>
                    <a:pt x="218" y="5350"/>
                  </a:cubicBezTo>
                  <a:cubicBezTo>
                    <a:pt x="195" y="5423"/>
                    <a:pt x="167" y="5501"/>
                    <a:pt x="134" y="5578"/>
                  </a:cubicBezTo>
                  <a:cubicBezTo>
                    <a:pt x="102" y="5660"/>
                    <a:pt x="78" y="5718"/>
                    <a:pt x="57" y="5766"/>
                  </a:cubicBezTo>
                  <a:cubicBezTo>
                    <a:pt x="18" y="5841"/>
                    <a:pt x="1" y="5902"/>
                    <a:pt x="1" y="5955"/>
                  </a:cubicBezTo>
                  <a:lnTo>
                    <a:pt x="1" y="6003"/>
                  </a:lnTo>
                  <a:cubicBezTo>
                    <a:pt x="1" y="6029"/>
                    <a:pt x="22" y="6072"/>
                    <a:pt x="70" y="6128"/>
                  </a:cubicBezTo>
                  <a:cubicBezTo>
                    <a:pt x="83" y="6143"/>
                    <a:pt x="98" y="6156"/>
                    <a:pt x="115" y="6167"/>
                  </a:cubicBezTo>
                  <a:cubicBezTo>
                    <a:pt x="134" y="6177"/>
                    <a:pt x="165" y="6182"/>
                    <a:pt x="210" y="6188"/>
                  </a:cubicBezTo>
                  <a:cubicBezTo>
                    <a:pt x="255" y="6195"/>
                    <a:pt x="326" y="6197"/>
                    <a:pt x="421" y="6201"/>
                  </a:cubicBezTo>
                  <a:cubicBezTo>
                    <a:pt x="514" y="6208"/>
                    <a:pt x="643" y="6210"/>
                    <a:pt x="811" y="6212"/>
                  </a:cubicBezTo>
                  <a:cubicBezTo>
                    <a:pt x="1016" y="6221"/>
                    <a:pt x="1177" y="6223"/>
                    <a:pt x="1283" y="6223"/>
                  </a:cubicBezTo>
                  <a:lnTo>
                    <a:pt x="1391" y="6223"/>
                  </a:lnTo>
                  <a:cubicBezTo>
                    <a:pt x="1451" y="6223"/>
                    <a:pt x="1505" y="6223"/>
                    <a:pt x="1555" y="6218"/>
                  </a:cubicBezTo>
                  <a:cubicBezTo>
                    <a:pt x="1600" y="6212"/>
                    <a:pt x="1639" y="6203"/>
                    <a:pt x="1662" y="6193"/>
                  </a:cubicBezTo>
                  <a:cubicBezTo>
                    <a:pt x="1686" y="6180"/>
                    <a:pt x="1708" y="6164"/>
                    <a:pt x="1727" y="6139"/>
                  </a:cubicBezTo>
                  <a:cubicBezTo>
                    <a:pt x="1768" y="6085"/>
                    <a:pt x="1790" y="6031"/>
                    <a:pt x="1790" y="5981"/>
                  </a:cubicBezTo>
                  <a:cubicBezTo>
                    <a:pt x="1790" y="5943"/>
                    <a:pt x="1772" y="5895"/>
                    <a:pt x="1740" y="5833"/>
                  </a:cubicBezTo>
                  <a:cubicBezTo>
                    <a:pt x="1708" y="5770"/>
                    <a:pt x="1624" y="5727"/>
                    <a:pt x="1488" y="5703"/>
                  </a:cubicBezTo>
                  <a:cubicBezTo>
                    <a:pt x="1447" y="5697"/>
                    <a:pt x="1380" y="5695"/>
                    <a:pt x="1287" y="5695"/>
                  </a:cubicBezTo>
                  <a:cubicBezTo>
                    <a:pt x="1197" y="5695"/>
                    <a:pt x="1100" y="5697"/>
                    <a:pt x="999" y="5703"/>
                  </a:cubicBezTo>
                  <a:cubicBezTo>
                    <a:pt x="910" y="5708"/>
                    <a:pt x="841" y="5712"/>
                    <a:pt x="787" y="5712"/>
                  </a:cubicBezTo>
                  <a:cubicBezTo>
                    <a:pt x="697" y="5712"/>
                    <a:pt x="652" y="5705"/>
                    <a:pt x="652" y="5690"/>
                  </a:cubicBezTo>
                  <a:cubicBezTo>
                    <a:pt x="652" y="5682"/>
                    <a:pt x="675" y="5611"/>
                    <a:pt x="723" y="5479"/>
                  </a:cubicBezTo>
                  <a:cubicBezTo>
                    <a:pt x="768" y="5348"/>
                    <a:pt x="824" y="5188"/>
                    <a:pt x="889" y="5005"/>
                  </a:cubicBezTo>
                  <a:cubicBezTo>
                    <a:pt x="1190" y="4167"/>
                    <a:pt x="1423" y="3369"/>
                    <a:pt x="1578" y="2610"/>
                  </a:cubicBezTo>
                  <a:cubicBezTo>
                    <a:pt x="1628" y="2386"/>
                    <a:pt x="1656" y="2210"/>
                    <a:pt x="1673" y="2072"/>
                  </a:cubicBezTo>
                  <a:cubicBezTo>
                    <a:pt x="1688" y="1936"/>
                    <a:pt x="1697" y="1757"/>
                    <a:pt x="1699" y="1531"/>
                  </a:cubicBezTo>
                  <a:cubicBezTo>
                    <a:pt x="1703" y="1434"/>
                    <a:pt x="1706" y="1341"/>
                    <a:pt x="1706" y="1255"/>
                  </a:cubicBezTo>
                  <a:cubicBezTo>
                    <a:pt x="1706" y="970"/>
                    <a:pt x="1686" y="735"/>
                    <a:pt x="1652" y="552"/>
                  </a:cubicBezTo>
                  <a:cubicBezTo>
                    <a:pt x="1617" y="369"/>
                    <a:pt x="1546" y="231"/>
                    <a:pt x="1438" y="143"/>
                  </a:cubicBezTo>
                  <a:cubicBezTo>
                    <a:pt x="1320" y="48"/>
                    <a:pt x="1186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509100" y="1580075"/>
              <a:ext cx="20625" cy="20650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3" y="0"/>
                  </a:moveTo>
                  <a:cubicBezTo>
                    <a:pt x="184" y="0"/>
                    <a:pt x="1" y="186"/>
                    <a:pt x="1" y="414"/>
                  </a:cubicBezTo>
                  <a:cubicBezTo>
                    <a:pt x="1" y="640"/>
                    <a:pt x="184" y="826"/>
                    <a:pt x="413" y="826"/>
                  </a:cubicBezTo>
                  <a:cubicBezTo>
                    <a:pt x="641" y="826"/>
                    <a:pt x="824" y="640"/>
                    <a:pt x="824" y="414"/>
                  </a:cubicBezTo>
                  <a:cubicBezTo>
                    <a:pt x="824" y="186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2241600" y="1580075"/>
              <a:ext cx="20600" cy="20650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3" y="0"/>
                    <a:pt x="0" y="186"/>
                    <a:pt x="0" y="414"/>
                  </a:cubicBezTo>
                  <a:cubicBezTo>
                    <a:pt x="0" y="640"/>
                    <a:pt x="183" y="826"/>
                    <a:pt x="412" y="826"/>
                  </a:cubicBezTo>
                  <a:cubicBezTo>
                    <a:pt x="640" y="826"/>
                    <a:pt x="823" y="640"/>
                    <a:pt x="823" y="414"/>
                  </a:cubicBezTo>
                  <a:cubicBezTo>
                    <a:pt x="823" y="186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2042825" y="1552725"/>
              <a:ext cx="110100" cy="18550"/>
            </a:xfrm>
            <a:custGeom>
              <a:avLst/>
              <a:gdLst/>
              <a:ahLst/>
              <a:cxnLst/>
              <a:rect l="l" t="t" r="r" b="b"/>
              <a:pathLst>
                <a:path w="4404" h="742" extrusionOk="0">
                  <a:moveTo>
                    <a:pt x="528" y="1"/>
                  </a:moveTo>
                  <a:cubicBezTo>
                    <a:pt x="479" y="1"/>
                    <a:pt x="429" y="1"/>
                    <a:pt x="380" y="1"/>
                  </a:cubicBezTo>
                  <a:lnTo>
                    <a:pt x="375" y="1"/>
                  </a:lnTo>
                  <a:cubicBezTo>
                    <a:pt x="280" y="1"/>
                    <a:pt x="181" y="42"/>
                    <a:pt x="115" y="109"/>
                  </a:cubicBezTo>
                  <a:cubicBezTo>
                    <a:pt x="48" y="174"/>
                    <a:pt x="0" y="279"/>
                    <a:pt x="7" y="370"/>
                  </a:cubicBezTo>
                  <a:cubicBezTo>
                    <a:pt x="11" y="465"/>
                    <a:pt x="41" y="564"/>
                    <a:pt x="115" y="633"/>
                  </a:cubicBezTo>
                  <a:cubicBezTo>
                    <a:pt x="186" y="700"/>
                    <a:pt x="272" y="741"/>
                    <a:pt x="375" y="741"/>
                  </a:cubicBezTo>
                  <a:lnTo>
                    <a:pt x="3580" y="741"/>
                  </a:lnTo>
                  <a:cubicBezTo>
                    <a:pt x="3679" y="741"/>
                    <a:pt x="3777" y="742"/>
                    <a:pt x="3875" y="742"/>
                  </a:cubicBezTo>
                  <a:cubicBezTo>
                    <a:pt x="3924" y="742"/>
                    <a:pt x="3973" y="741"/>
                    <a:pt x="4022" y="741"/>
                  </a:cubicBezTo>
                  <a:lnTo>
                    <a:pt x="4028" y="741"/>
                  </a:lnTo>
                  <a:cubicBezTo>
                    <a:pt x="4123" y="741"/>
                    <a:pt x="4222" y="700"/>
                    <a:pt x="4289" y="633"/>
                  </a:cubicBezTo>
                  <a:cubicBezTo>
                    <a:pt x="4354" y="566"/>
                    <a:pt x="4403" y="463"/>
                    <a:pt x="4397" y="370"/>
                  </a:cubicBezTo>
                  <a:cubicBezTo>
                    <a:pt x="4393" y="277"/>
                    <a:pt x="4363" y="176"/>
                    <a:pt x="4289" y="109"/>
                  </a:cubicBezTo>
                  <a:cubicBezTo>
                    <a:pt x="4216" y="42"/>
                    <a:pt x="4128" y="1"/>
                    <a:pt x="4028" y="1"/>
                  </a:cubicBezTo>
                  <a:lnTo>
                    <a:pt x="821" y="1"/>
                  </a:lnTo>
                  <a:cubicBezTo>
                    <a:pt x="724" y="1"/>
                    <a:pt x="62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6"/>
          <p:cNvGrpSpPr/>
          <p:nvPr/>
        </p:nvGrpSpPr>
        <p:grpSpPr>
          <a:xfrm rot="423925">
            <a:off x="7982736" y="4587253"/>
            <a:ext cx="950931" cy="303861"/>
            <a:chOff x="1749375" y="2061925"/>
            <a:chExt cx="1399125" cy="447150"/>
          </a:xfrm>
        </p:grpSpPr>
        <p:sp>
          <p:nvSpPr>
            <p:cNvPr id="223" name="Google Shape;223;p6"/>
            <p:cNvSpPr/>
            <p:nvPr/>
          </p:nvSpPr>
          <p:spPr>
            <a:xfrm>
              <a:off x="238045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1"/>
                  </a:moveTo>
                  <a:cubicBezTo>
                    <a:pt x="250" y="1"/>
                    <a:pt x="0" y="249"/>
                    <a:pt x="0" y="555"/>
                  </a:cubicBezTo>
                  <a:cubicBezTo>
                    <a:pt x="0" y="861"/>
                    <a:pt x="250" y="1111"/>
                    <a:pt x="556" y="1111"/>
                  </a:cubicBezTo>
                  <a:cubicBezTo>
                    <a:pt x="862" y="1111"/>
                    <a:pt x="1110" y="861"/>
                    <a:pt x="1110" y="555"/>
                  </a:cubicBezTo>
                  <a:cubicBezTo>
                    <a:pt x="1110" y="249"/>
                    <a:pt x="86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56600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7" y="1"/>
                  </a:moveTo>
                  <a:cubicBezTo>
                    <a:pt x="249" y="1"/>
                    <a:pt x="1" y="249"/>
                    <a:pt x="1" y="555"/>
                  </a:cubicBezTo>
                  <a:cubicBezTo>
                    <a:pt x="1" y="861"/>
                    <a:pt x="249" y="1111"/>
                    <a:pt x="557" y="1111"/>
                  </a:cubicBezTo>
                  <a:cubicBezTo>
                    <a:pt x="863" y="1111"/>
                    <a:pt x="1111" y="861"/>
                    <a:pt x="1111" y="555"/>
                  </a:cubicBezTo>
                  <a:cubicBezTo>
                    <a:pt x="1111" y="249"/>
                    <a:pt x="863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1749375" y="2165975"/>
              <a:ext cx="170625" cy="255000"/>
            </a:xfrm>
            <a:custGeom>
              <a:avLst/>
              <a:gdLst/>
              <a:ahLst/>
              <a:cxnLst/>
              <a:rect l="l" t="t" r="r" b="b"/>
              <a:pathLst>
                <a:path w="6825" h="10200" extrusionOk="0">
                  <a:moveTo>
                    <a:pt x="6415" y="1"/>
                  </a:moveTo>
                  <a:cubicBezTo>
                    <a:pt x="6145" y="1"/>
                    <a:pt x="6007" y="190"/>
                    <a:pt x="5997" y="570"/>
                  </a:cubicBezTo>
                  <a:cubicBezTo>
                    <a:pt x="5986" y="660"/>
                    <a:pt x="5971" y="794"/>
                    <a:pt x="5945" y="966"/>
                  </a:cubicBezTo>
                  <a:cubicBezTo>
                    <a:pt x="5921" y="1139"/>
                    <a:pt x="5898" y="1311"/>
                    <a:pt x="5874" y="1477"/>
                  </a:cubicBezTo>
                  <a:cubicBezTo>
                    <a:pt x="5848" y="1651"/>
                    <a:pt x="5824" y="1817"/>
                    <a:pt x="5801" y="1975"/>
                  </a:cubicBezTo>
                  <a:cubicBezTo>
                    <a:pt x="5777" y="2134"/>
                    <a:pt x="5760" y="2255"/>
                    <a:pt x="5749" y="2337"/>
                  </a:cubicBezTo>
                  <a:cubicBezTo>
                    <a:pt x="5738" y="2414"/>
                    <a:pt x="5723" y="2544"/>
                    <a:pt x="5695" y="2727"/>
                  </a:cubicBezTo>
                  <a:cubicBezTo>
                    <a:pt x="5671" y="2910"/>
                    <a:pt x="5639" y="3102"/>
                    <a:pt x="5607" y="3305"/>
                  </a:cubicBezTo>
                  <a:cubicBezTo>
                    <a:pt x="5572" y="3514"/>
                    <a:pt x="5533" y="3783"/>
                    <a:pt x="5490" y="4106"/>
                  </a:cubicBezTo>
                  <a:cubicBezTo>
                    <a:pt x="5447" y="4430"/>
                    <a:pt x="5406" y="4740"/>
                    <a:pt x="5374" y="5033"/>
                  </a:cubicBezTo>
                  <a:cubicBezTo>
                    <a:pt x="5270" y="5943"/>
                    <a:pt x="5184" y="6645"/>
                    <a:pt x="5119" y="7143"/>
                  </a:cubicBezTo>
                  <a:cubicBezTo>
                    <a:pt x="5055" y="7639"/>
                    <a:pt x="4997" y="8010"/>
                    <a:pt x="4947" y="8253"/>
                  </a:cubicBezTo>
                  <a:cubicBezTo>
                    <a:pt x="4895" y="8494"/>
                    <a:pt x="4841" y="8686"/>
                    <a:pt x="4785" y="8826"/>
                  </a:cubicBezTo>
                  <a:cubicBezTo>
                    <a:pt x="4716" y="9005"/>
                    <a:pt x="4669" y="9117"/>
                    <a:pt x="4639" y="9167"/>
                  </a:cubicBezTo>
                  <a:cubicBezTo>
                    <a:pt x="4626" y="9184"/>
                    <a:pt x="4609" y="9195"/>
                    <a:pt x="4596" y="9195"/>
                  </a:cubicBezTo>
                  <a:cubicBezTo>
                    <a:pt x="4576" y="9195"/>
                    <a:pt x="4559" y="9184"/>
                    <a:pt x="4544" y="9160"/>
                  </a:cubicBezTo>
                  <a:cubicBezTo>
                    <a:pt x="4484" y="9044"/>
                    <a:pt x="4387" y="8699"/>
                    <a:pt x="4260" y="8126"/>
                  </a:cubicBezTo>
                  <a:cubicBezTo>
                    <a:pt x="4132" y="7553"/>
                    <a:pt x="4014" y="6928"/>
                    <a:pt x="3908" y="6249"/>
                  </a:cubicBezTo>
                  <a:cubicBezTo>
                    <a:pt x="3798" y="5561"/>
                    <a:pt x="3680" y="4992"/>
                    <a:pt x="3557" y="4546"/>
                  </a:cubicBezTo>
                  <a:cubicBezTo>
                    <a:pt x="3497" y="4363"/>
                    <a:pt x="3449" y="4190"/>
                    <a:pt x="3408" y="4027"/>
                  </a:cubicBezTo>
                  <a:cubicBezTo>
                    <a:pt x="3367" y="3865"/>
                    <a:pt x="3344" y="3749"/>
                    <a:pt x="3333" y="3682"/>
                  </a:cubicBezTo>
                  <a:cubicBezTo>
                    <a:pt x="3290" y="3468"/>
                    <a:pt x="3191" y="3330"/>
                    <a:pt x="3031" y="3268"/>
                  </a:cubicBezTo>
                  <a:cubicBezTo>
                    <a:pt x="2981" y="3251"/>
                    <a:pt x="2934" y="3240"/>
                    <a:pt x="2880" y="3240"/>
                  </a:cubicBezTo>
                  <a:cubicBezTo>
                    <a:pt x="2775" y="3240"/>
                    <a:pt x="2667" y="3285"/>
                    <a:pt x="2561" y="3376"/>
                  </a:cubicBezTo>
                  <a:cubicBezTo>
                    <a:pt x="2466" y="3468"/>
                    <a:pt x="2393" y="3596"/>
                    <a:pt x="2339" y="3757"/>
                  </a:cubicBezTo>
                  <a:cubicBezTo>
                    <a:pt x="2285" y="3919"/>
                    <a:pt x="2240" y="4156"/>
                    <a:pt x="2201" y="4468"/>
                  </a:cubicBezTo>
                  <a:cubicBezTo>
                    <a:pt x="2143" y="4878"/>
                    <a:pt x="2059" y="5402"/>
                    <a:pt x="1949" y="6042"/>
                  </a:cubicBezTo>
                  <a:cubicBezTo>
                    <a:pt x="1837" y="6682"/>
                    <a:pt x="1729" y="7264"/>
                    <a:pt x="1626" y="7788"/>
                  </a:cubicBezTo>
                  <a:cubicBezTo>
                    <a:pt x="1518" y="8311"/>
                    <a:pt x="1447" y="8602"/>
                    <a:pt x="1415" y="8660"/>
                  </a:cubicBezTo>
                  <a:lnTo>
                    <a:pt x="1406" y="8660"/>
                  </a:lnTo>
                  <a:cubicBezTo>
                    <a:pt x="1402" y="8660"/>
                    <a:pt x="1391" y="8639"/>
                    <a:pt x="1378" y="8591"/>
                  </a:cubicBezTo>
                  <a:cubicBezTo>
                    <a:pt x="1363" y="8546"/>
                    <a:pt x="1352" y="8482"/>
                    <a:pt x="1341" y="8402"/>
                  </a:cubicBezTo>
                  <a:cubicBezTo>
                    <a:pt x="1331" y="8309"/>
                    <a:pt x="1313" y="8156"/>
                    <a:pt x="1281" y="7943"/>
                  </a:cubicBezTo>
                  <a:cubicBezTo>
                    <a:pt x="1249" y="7729"/>
                    <a:pt x="1212" y="7503"/>
                    <a:pt x="1175" y="7270"/>
                  </a:cubicBezTo>
                  <a:cubicBezTo>
                    <a:pt x="1130" y="7005"/>
                    <a:pt x="1091" y="6738"/>
                    <a:pt x="1065" y="6468"/>
                  </a:cubicBezTo>
                  <a:cubicBezTo>
                    <a:pt x="1037" y="6199"/>
                    <a:pt x="1014" y="5811"/>
                    <a:pt x="990" y="5309"/>
                  </a:cubicBezTo>
                  <a:cubicBezTo>
                    <a:pt x="964" y="4805"/>
                    <a:pt x="932" y="4070"/>
                    <a:pt x="895" y="3102"/>
                  </a:cubicBezTo>
                  <a:cubicBezTo>
                    <a:pt x="882" y="2755"/>
                    <a:pt x="871" y="2399"/>
                    <a:pt x="863" y="2029"/>
                  </a:cubicBezTo>
                  <a:cubicBezTo>
                    <a:pt x="854" y="1660"/>
                    <a:pt x="852" y="1380"/>
                    <a:pt x="852" y="1188"/>
                  </a:cubicBezTo>
                  <a:lnTo>
                    <a:pt x="843" y="483"/>
                  </a:lnTo>
                  <a:lnTo>
                    <a:pt x="706" y="345"/>
                  </a:lnTo>
                  <a:cubicBezTo>
                    <a:pt x="615" y="255"/>
                    <a:pt x="522" y="210"/>
                    <a:pt x="425" y="210"/>
                  </a:cubicBezTo>
                  <a:cubicBezTo>
                    <a:pt x="335" y="210"/>
                    <a:pt x="242" y="246"/>
                    <a:pt x="152" y="324"/>
                  </a:cubicBezTo>
                  <a:cubicBezTo>
                    <a:pt x="113" y="354"/>
                    <a:pt x="85" y="386"/>
                    <a:pt x="63" y="419"/>
                  </a:cubicBezTo>
                  <a:cubicBezTo>
                    <a:pt x="42" y="451"/>
                    <a:pt x="27" y="501"/>
                    <a:pt x="20" y="559"/>
                  </a:cubicBezTo>
                  <a:cubicBezTo>
                    <a:pt x="12" y="617"/>
                    <a:pt x="5" y="703"/>
                    <a:pt x="1" y="815"/>
                  </a:cubicBezTo>
                  <a:lnTo>
                    <a:pt x="1" y="973"/>
                  </a:lnTo>
                  <a:cubicBezTo>
                    <a:pt x="1" y="1108"/>
                    <a:pt x="3" y="1324"/>
                    <a:pt x="9" y="1619"/>
                  </a:cubicBezTo>
                  <a:cubicBezTo>
                    <a:pt x="14" y="1917"/>
                    <a:pt x="24" y="2279"/>
                    <a:pt x="37" y="2705"/>
                  </a:cubicBezTo>
                  <a:cubicBezTo>
                    <a:pt x="76" y="3779"/>
                    <a:pt x="109" y="4596"/>
                    <a:pt x="132" y="5156"/>
                  </a:cubicBezTo>
                  <a:cubicBezTo>
                    <a:pt x="154" y="5714"/>
                    <a:pt x="182" y="6150"/>
                    <a:pt x="210" y="6451"/>
                  </a:cubicBezTo>
                  <a:cubicBezTo>
                    <a:pt x="240" y="6753"/>
                    <a:pt x="279" y="7050"/>
                    <a:pt x="326" y="7346"/>
                  </a:cubicBezTo>
                  <a:cubicBezTo>
                    <a:pt x="421" y="7947"/>
                    <a:pt x="501" y="8425"/>
                    <a:pt x="563" y="8781"/>
                  </a:cubicBezTo>
                  <a:cubicBezTo>
                    <a:pt x="626" y="9137"/>
                    <a:pt x="682" y="9404"/>
                    <a:pt x="734" y="9585"/>
                  </a:cubicBezTo>
                  <a:cubicBezTo>
                    <a:pt x="785" y="9764"/>
                    <a:pt x="835" y="9891"/>
                    <a:pt x="889" y="9966"/>
                  </a:cubicBezTo>
                  <a:cubicBezTo>
                    <a:pt x="943" y="10040"/>
                    <a:pt x="1012" y="10094"/>
                    <a:pt x="1091" y="10128"/>
                  </a:cubicBezTo>
                  <a:lnTo>
                    <a:pt x="1091" y="10123"/>
                  </a:lnTo>
                  <a:lnTo>
                    <a:pt x="1091" y="10123"/>
                  </a:lnTo>
                  <a:cubicBezTo>
                    <a:pt x="1192" y="10172"/>
                    <a:pt x="1274" y="10199"/>
                    <a:pt x="1339" y="10199"/>
                  </a:cubicBezTo>
                  <a:cubicBezTo>
                    <a:pt x="1406" y="10199"/>
                    <a:pt x="1492" y="10173"/>
                    <a:pt x="1591" y="10126"/>
                  </a:cubicBezTo>
                  <a:cubicBezTo>
                    <a:pt x="1800" y="10010"/>
                    <a:pt x="1977" y="9742"/>
                    <a:pt x="2126" y="9326"/>
                  </a:cubicBezTo>
                  <a:cubicBezTo>
                    <a:pt x="2169" y="9193"/>
                    <a:pt x="2234" y="8923"/>
                    <a:pt x="2320" y="8522"/>
                  </a:cubicBezTo>
                  <a:cubicBezTo>
                    <a:pt x="2406" y="8122"/>
                    <a:pt x="2494" y="7691"/>
                    <a:pt x="2587" y="7231"/>
                  </a:cubicBezTo>
                  <a:cubicBezTo>
                    <a:pt x="2678" y="6772"/>
                    <a:pt x="2749" y="6387"/>
                    <a:pt x="2803" y="6074"/>
                  </a:cubicBezTo>
                  <a:cubicBezTo>
                    <a:pt x="2831" y="5889"/>
                    <a:pt x="2856" y="5734"/>
                    <a:pt x="2878" y="5613"/>
                  </a:cubicBezTo>
                  <a:cubicBezTo>
                    <a:pt x="2900" y="5492"/>
                    <a:pt x="2913" y="5432"/>
                    <a:pt x="2917" y="5432"/>
                  </a:cubicBezTo>
                  <a:cubicBezTo>
                    <a:pt x="2923" y="5443"/>
                    <a:pt x="2938" y="5537"/>
                    <a:pt x="2971" y="5718"/>
                  </a:cubicBezTo>
                  <a:cubicBezTo>
                    <a:pt x="3003" y="5900"/>
                    <a:pt x="3040" y="6122"/>
                    <a:pt x="3076" y="6391"/>
                  </a:cubicBezTo>
                  <a:cubicBezTo>
                    <a:pt x="3180" y="7003"/>
                    <a:pt x="3298" y="7619"/>
                    <a:pt x="3434" y="8242"/>
                  </a:cubicBezTo>
                  <a:cubicBezTo>
                    <a:pt x="3572" y="8865"/>
                    <a:pt x="3682" y="9275"/>
                    <a:pt x="3764" y="9471"/>
                  </a:cubicBezTo>
                  <a:cubicBezTo>
                    <a:pt x="3947" y="9889"/>
                    <a:pt x="4206" y="10098"/>
                    <a:pt x="4542" y="10098"/>
                  </a:cubicBezTo>
                  <a:cubicBezTo>
                    <a:pt x="4596" y="10098"/>
                    <a:pt x="4654" y="10096"/>
                    <a:pt x="4710" y="10085"/>
                  </a:cubicBezTo>
                  <a:cubicBezTo>
                    <a:pt x="4872" y="10066"/>
                    <a:pt x="5007" y="10010"/>
                    <a:pt x="5115" y="9915"/>
                  </a:cubicBezTo>
                  <a:cubicBezTo>
                    <a:pt x="5223" y="9822"/>
                    <a:pt x="5331" y="9665"/>
                    <a:pt x="5436" y="9449"/>
                  </a:cubicBezTo>
                  <a:cubicBezTo>
                    <a:pt x="5538" y="9257"/>
                    <a:pt x="5624" y="9031"/>
                    <a:pt x="5693" y="8775"/>
                  </a:cubicBezTo>
                  <a:cubicBezTo>
                    <a:pt x="5762" y="8516"/>
                    <a:pt x="5837" y="8107"/>
                    <a:pt x="5917" y="7542"/>
                  </a:cubicBezTo>
                  <a:cubicBezTo>
                    <a:pt x="5995" y="6979"/>
                    <a:pt x="6100" y="6134"/>
                    <a:pt x="6229" y="5014"/>
                  </a:cubicBezTo>
                  <a:cubicBezTo>
                    <a:pt x="6266" y="4716"/>
                    <a:pt x="6307" y="4419"/>
                    <a:pt x="6348" y="4124"/>
                  </a:cubicBezTo>
                  <a:cubicBezTo>
                    <a:pt x="6387" y="3828"/>
                    <a:pt x="6419" y="3602"/>
                    <a:pt x="6445" y="3449"/>
                  </a:cubicBezTo>
                  <a:cubicBezTo>
                    <a:pt x="6469" y="3298"/>
                    <a:pt x="6495" y="3121"/>
                    <a:pt x="6527" y="2908"/>
                  </a:cubicBezTo>
                  <a:cubicBezTo>
                    <a:pt x="6559" y="2697"/>
                    <a:pt x="6587" y="2507"/>
                    <a:pt x="6611" y="2339"/>
                  </a:cubicBezTo>
                  <a:cubicBezTo>
                    <a:pt x="6630" y="2167"/>
                    <a:pt x="6652" y="1990"/>
                    <a:pt x="6678" y="1809"/>
                  </a:cubicBezTo>
                  <a:cubicBezTo>
                    <a:pt x="6706" y="1628"/>
                    <a:pt x="6729" y="1486"/>
                    <a:pt x="6753" y="1380"/>
                  </a:cubicBezTo>
                  <a:cubicBezTo>
                    <a:pt x="6773" y="1274"/>
                    <a:pt x="6790" y="1151"/>
                    <a:pt x="6801" y="1009"/>
                  </a:cubicBezTo>
                  <a:cubicBezTo>
                    <a:pt x="6811" y="865"/>
                    <a:pt x="6818" y="740"/>
                    <a:pt x="6824" y="628"/>
                  </a:cubicBezTo>
                  <a:cubicBezTo>
                    <a:pt x="6824" y="513"/>
                    <a:pt x="6824" y="423"/>
                    <a:pt x="6822" y="365"/>
                  </a:cubicBezTo>
                  <a:cubicBezTo>
                    <a:pt x="6818" y="304"/>
                    <a:pt x="6807" y="259"/>
                    <a:pt x="6792" y="225"/>
                  </a:cubicBezTo>
                  <a:cubicBezTo>
                    <a:pt x="6777" y="192"/>
                    <a:pt x="6749" y="160"/>
                    <a:pt x="6717" y="126"/>
                  </a:cubicBezTo>
                  <a:cubicBezTo>
                    <a:pt x="6645" y="41"/>
                    <a:pt x="6544" y="1"/>
                    <a:pt x="6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2009575" y="2273475"/>
              <a:ext cx="119800" cy="70300"/>
            </a:xfrm>
            <a:custGeom>
              <a:avLst/>
              <a:gdLst/>
              <a:ahLst/>
              <a:cxnLst/>
              <a:rect l="l" t="t" r="r" b="b"/>
              <a:pathLst>
                <a:path w="4792" h="2812" extrusionOk="0">
                  <a:moveTo>
                    <a:pt x="4175" y="0"/>
                  </a:moveTo>
                  <a:cubicBezTo>
                    <a:pt x="4132" y="0"/>
                    <a:pt x="4052" y="0"/>
                    <a:pt x="3927" y="2"/>
                  </a:cubicBezTo>
                  <a:cubicBezTo>
                    <a:pt x="3807" y="7"/>
                    <a:pt x="3634" y="13"/>
                    <a:pt x="3412" y="28"/>
                  </a:cubicBezTo>
                  <a:cubicBezTo>
                    <a:pt x="2503" y="97"/>
                    <a:pt x="1860" y="138"/>
                    <a:pt x="1488" y="151"/>
                  </a:cubicBezTo>
                  <a:cubicBezTo>
                    <a:pt x="1360" y="158"/>
                    <a:pt x="1255" y="160"/>
                    <a:pt x="1169" y="160"/>
                  </a:cubicBezTo>
                  <a:cubicBezTo>
                    <a:pt x="992" y="160"/>
                    <a:pt x="891" y="149"/>
                    <a:pt x="867" y="130"/>
                  </a:cubicBezTo>
                  <a:cubicBezTo>
                    <a:pt x="832" y="117"/>
                    <a:pt x="783" y="106"/>
                    <a:pt x="718" y="95"/>
                  </a:cubicBezTo>
                  <a:cubicBezTo>
                    <a:pt x="654" y="87"/>
                    <a:pt x="587" y="82"/>
                    <a:pt x="520" y="82"/>
                  </a:cubicBezTo>
                  <a:cubicBezTo>
                    <a:pt x="367" y="82"/>
                    <a:pt x="242" y="119"/>
                    <a:pt x="145" y="199"/>
                  </a:cubicBezTo>
                  <a:cubicBezTo>
                    <a:pt x="48" y="276"/>
                    <a:pt x="0" y="373"/>
                    <a:pt x="0" y="494"/>
                  </a:cubicBezTo>
                  <a:cubicBezTo>
                    <a:pt x="0" y="651"/>
                    <a:pt x="44" y="765"/>
                    <a:pt x="123" y="839"/>
                  </a:cubicBezTo>
                  <a:cubicBezTo>
                    <a:pt x="205" y="912"/>
                    <a:pt x="356" y="959"/>
                    <a:pt x="572" y="990"/>
                  </a:cubicBezTo>
                  <a:cubicBezTo>
                    <a:pt x="675" y="998"/>
                    <a:pt x="815" y="1003"/>
                    <a:pt x="985" y="1003"/>
                  </a:cubicBezTo>
                  <a:cubicBezTo>
                    <a:pt x="1408" y="1003"/>
                    <a:pt x="2033" y="970"/>
                    <a:pt x="2861" y="910"/>
                  </a:cubicBezTo>
                  <a:cubicBezTo>
                    <a:pt x="3106" y="890"/>
                    <a:pt x="3352" y="873"/>
                    <a:pt x="3593" y="862"/>
                  </a:cubicBezTo>
                  <a:cubicBezTo>
                    <a:pt x="3837" y="849"/>
                    <a:pt x="4014" y="845"/>
                    <a:pt x="4124" y="845"/>
                  </a:cubicBezTo>
                  <a:cubicBezTo>
                    <a:pt x="4249" y="845"/>
                    <a:pt x="4343" y="841"/>
                    <a:pt x="4404" y="837"/>
                  </a:cubicBezTo>
                  <a:cubicBezTo>
                    <a:pt x="4466" y="834"/>
                    <a:pt x="4518" y="819"/>
                    <a:pt x="4552" y="802"/>
                  </a:cubicBezTo>
                  <a:cubicBezTo>
                    <a:pt x="4591" y="783"/>
                    <a:pt x="4624" y="752"/>
                    <a:pt x="4658" y="716"/>
                  </a:cubicBezTo>
                  <a:cubicBezTo>
                    <a:pt x="4744" y="625"/>
                    <a:pt x="4787" y="533"/>
                    <a:pt x="4787" y="436"/>
                  </a:cubicBezTo>
                  <a:cubicBezTo>
                    <a:pt x="4787" y="386"/>
                    <a:pt x="4768" y="317"/>
                    <a:pt x="4731" y="220"/>
                  </a:cubicBezTo>
                  <a:cubicBezTo>
                    <a:pt x="4692" y="121"/>
                    <a:pt x="4574" y="52"/>
                    <a:pt x="4378" y="9"/>
                  </a:cubicBezTo>
                  <a:cubicBezTo>
                    <a:pt x="4339" y="2"/>
                    <a:pt x="4272" y="0"/>
                    <a:pt x="4175" y="0"/>
                  </a:cubicBezTo>
                  <a:close/>
                  <a:moveTo>
                    <a:pt x="4324" y="1789"/>
                  </a:moveTo>
                  <a:cubicBezTo>
                    <a:pt x="4270" y="1789"/>
                    <a:pt x="4152" y="1798"/>
                    <a:pt x="3966" y="1811"/>
                  </a:cubicBezTo>
                  <a:cubicBezTo>
                    <a:pt x="3779" y="1828"/>
                    <a:pt x="3572" y="1843"/>
                    <a:pt x="3341" y="1862"/>
                  </a:cubicBezTo>
                  <a:cubicBezTo>
                    <a:pt x="3104" y="1882"/>
                    <a:pt x="2807" y="1901"/>
                    <a:pt x="2447" y="1918"/>
                  </a:cubicBezTo>
                  <a:cubicBezTo>
                    <a:pt x="2087" y="1938"/>
                    <a:pt x="1748" y="1951"/>
                    <a:pt x="1429" y="1962"/>
                  </a:cubicBezTo>
                  <a:cubicBezTo>
                    <a:pt x="1175" y="1968"/>
                    <a:pt x="970" y="1972"/>
                    <a:pt x="815" y="1981"/>
                  </a:cubicBezTo>
                  <a:cubicBezTo>
                    <a:pt x="662" y="1987"/>
                    <a:pt x="544" y="1994"/>
                    <a:pt x="466" y="2005"/>
                  </a:cubicBezTo>
                  <a:cubicBezTo>
                    <a:pt x="386" y="2015"/>
                    <a:pt x="328" y="2026"/>
                    <a:pt x="294" y="2037"/>
                  </a:cubicBezTo>
                  <a:cubicBezTo>
                    <a:pt x="259" y="2048"/>
                    <a:pt x="229" y="2067"/>
                    <a:pt x="205" y="2091"/>
                  </a:cubicBezTo>
                  <a:cubicBezTo>
                    <a:pt x="121" y="2175"/>
                    <a:pt x="80" y="2268"/>
                    <a:pt x="80" y="2367"/>
                  </a:cubicBezTo>
                  <a:cubicBezTo>
                    <a:pt x="80" y="2410"/>
                    <a:pt x="93" y="2485"/>
                    <a:pt x="125" y="2587"/>
                  </a:cubicBezTo>
                  <a:cubicBezTo>
                    <a:pt x="156" y="2690"/>
                    <a:pt x="253" y="2761"/>
                    <a:pt x="416" y="2800"/>
                  </a:cubicBezTo>
                  <a:cubicBezTo>
                    <a:pt x="474" y="2807"/>
                    <a:pt x="581" y="2811"/>
                    <a:pt x="744" y="2811"/>
                  </a:cubicBezTo>
                  <a:cubicBezTo>
                    <a:pt x="777" y="2811"/>
                    <a:pt x="813" y="2811"/>
                    <a:pt x="852" y="2811"/>
                  </a:cubicBezTo>
                  <a:cubicBezTo>
                    <a:pt x="927" y="2811"/>
                    <a:pt x="1078" y="2809"/>
                    <a:pt x="1300" y="2802"/>
                  </a:cubicBezTo>
                  <a:cubicBezTo>
                    <a:pt x="1524" y="2798"/>
                    <a:pt x="1858" y="2785"/>
                    <a:pt x="2307" y="2763"/>
                  </a:cubicBezTo>
                  <a:cubicBezTo>
                    <a:pt x="2753" y="2742"/>
                    <a:pt x="3158" y="2716"/>
                    <a:pt x="3524" y="2688"/>
                  </a:cubicBezTo>
                  <a:cubicBezTo>
                    <a:pt x="3757" y="2669"/>
                    <a:pt x="3947" y="2651"/>
                    <a:pt x="4089" y="2641"/>
                  </a:cubicBezTo>
                  <a:cubicBezTo>
                    <a:pt x="4229" y="2630"/>
                    <a:pt x="4337" y="2617"/>
                    <a:pt x="4412" y="2606"/>
                  </a:cubicBezTo>
                  <a:cubicBezTo>
                    <a:pt x="4488" y="2595"/>
                    <a:pt x="4544" y="2580"/>
                    <a:pt x="4580" y="2563"/>
                  </a:cubicBezTo>
                  <a:cubicBezTo>
                    <a:pt x="4615" y="2548"/>
                    <a:pt x="4645" y="2526"/>
                    <a:pt x="4669" y="2496"/>
                  </a:cubicBezTo>
                  <a:cubicBezTo>
                    <a:pt x="4753" y="2410"/>
                    <a:pt x="4792" y="2317"/>
                    <a:pt x="4792" y="2220"/>
                  </a:cubicBezTo>
                  <a:cubicBezTo>
                    <a:pt x="4792" y="2164"/>
                    <a:pt x="4768" y="2080"/>
                    <a:pt x="4714" y="1972"/>
                  </a:cubicBezTo>
                  <a:cubicBezTo>
                    <a:pt x="4660" y="1865"/>
                    <a:pt x="4531" y="1804"/>
                    <a:pt x="4324" y="1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2232700" y="2232025"/>
              <a:ext cx="112900" cy="181500"/>
            </a:xfrm>
            <a:custGeom>
              <a:avLst/>
              <a:gdLst/>
              <a:ahLst/>
              <a:cxnLst/>
              <a:rect l="l" t="t" r="r" b="b"/>
              <a:pathLst>
                <a:path w="4516" h="7260" extrusionOk="0">
                  <a:moveTo>
                    <a:pt x="3740" y="1"/>
                  </a:moveTo>
                  <a:cubicBezTo>
                    <a:pt x="3662" y="1"/>
                    <a:pt x="3589" y="20"/>
                    <a:pt x="3516" y="59"/>
                  </a:cubicBezTo>
                  <a:cubicBezTo>
                    <a:pt x="3453" y="96"/>
                    <a:pt x="3360" y="247"/>
                    <a:pt x="3235" y="505"/>
                  </a:cubicBezTo>
                  <a:cubicBezTo>
                    <a:pt x="3113" y="766"/>
                    <a:pt x="2985" y="1066"/>
                    <a:pt x="2860" y="1408"/>
                  </a:cubicBezTo>
                  <a:cubicBezTo>
                    <a:pt x="2813" y="1531"/>
                    <a:pt x="2748" y="1697"/>
                    <a:pt x="2666" y="1902"/>
                  </a:cubicBezTo>
                  <a:cubicBezTo>
                    <a:pt x="2587" y="2107"/>
                    <a:pt x="2509" y="2301"/>
                    <a:pt x="2429" y="2488"/>
                  </a:cubicBezTo>
                  <a:cubicBezTo>
                    <a:pt x="2347" y="2669"/>
                    <a:pt x="2276" y="2835"/>
                    <a:pt x="2220" y="2982"/>
                  </a:cubicBezTo>
                  <a:cubicBezTo>
                    <a:pt x="2164" y="3126"/>
                    <a:pt x="2132" y="3221"/>
                    <a:pt x="2121" y="3260"/>
                  </a:cubicBezTo>
                  <a:cubicBezTo>
                    <a:pt x="2113" y="3305"/>
                    <a:pt x="2100" y="3333"/>
                    <a:pt x="2085" y="3337"/>
                  </a:cubicBezTo>
                  <a:cubicBezTo>
                    <a:pt x="2078" y="3337"/>
                    <a:pt x="2061" y="3311"/>
                    <a:pt x="2039" y="3253"/>
                  </a:cubicBezTo>
                  <a:cubicBezTo>
                    <a:pt x="2018" y="3197"/>
                    <a:pt x="1988" y="3100"/>
                    <a:pt x="1951" y="2958"/>
                  </a:cubicBezTo>
                  <a:cubicBezTo>
                    <a:pt x="1912" y="2818"/>
                    <a:pt x="1863" y="2624"/>
                    <a:pt x="1800" y="2378"/>
                  </a:cubicBezTo>
                  <a:cubicBezTo>
                    <a:pt x="1593" y="1568"/>
                    <a:pt x="1388" y="994"/>
                    <a:pt x="1179" y="663"/>
                  </a:cubicBezTo>
                  <a:cubicBezTo>
                    <a:pt x="1018" y="387"/>
                    <a:pt x="835" y="251"/>
                    <a:pt x="634" y="251"/>
                  </a:cubicBezTo>
                  <a:cubicBezTo>
                    <a:pt x="591" y="251"/>
                    <a:pt x="548" y="257"/>
                    <a:pt x="505" y="272"/>
                  </a:cubicBezTo>
                  <a:cubicBezTo>
                    <a:pt x="397" y="294"/>
                    <a:pt x="313" y="348"/>
                    <a:pt x="250" y="438"/>
                  </a:cubicBezTo>
                  <a:cubicBezTo>
                    <a:pt x="188" y="531"/>
                    <a:pt x="143" y="704"/>
                    <a:pt x="110" y="958"/>
                  </a:cubicBezTo>
                  <a:cubicBezTo>
                    <a:pt x="80" y="1212"/>
                    <a:pt x="56" y="1594"/>
                    <a:pt x="44" y="2100"/>
                  </a:cubicBezTo>
                  <a:cubicBezTo>
                    <a:pt x="26" y="2607"/>
                    <a:pt x="20" y="3286"/>
                    <a:pt x="13" y="4137"/>
                  </a:cubicBezTo>
                  <a:lnTo>
                    <a:pt x="0" y="6734"/>
                  </a:lnTo>
                  <a:lnTo>
                    <a:pt x="130" y="6863"/>
                  </a:lnTo>
                  <a:cubicBezTo>
                    <a:pt x="216" y="6947"/>
                    <a:pt x="313" y="6988"/>
                    <a:pt x="419" y="6988"/>
                  </a:cubicBezTo>
                  <a:lnTo>
                    <a:pt x="511" y="6988"/>
                  </a:lnTo>
                  <a:cubicBezTo>
                    <a:pt x="572" y="6988"/>
                    <a:pt x="641" y="6945"/>
                    <a:pt x="722" y="6859"/>
                  </a:cubicBezTo>
                  <a:cubicBezTo>
                    <a:pt x="753" y="6829"/>
                    <a:pt x="774" y="6796"/>
                    <a:pt x="787" y="6762"/>
                  </a:cubicBezTo>
                  <a:cubicBezTo>
                    <a:pt x="800" y="6727"/>
                    <a:pt x="811" y="6667"/>
                    <a:pt x="819" y="6590"/>
                  </a:cubicBezTo>
                  <a:cubicBezTo>
                    <a:pt x="824" y="6508"/>
                    <a:pt x="830" y="6387"/>
                    <a:pt x="832" y="6221"/>
                  </a:cubicBezTo>
                  <a:cubicBezTo>
                    <a:pt x="835" y="6053"/>
                    <a:pt x="835" y="5827"/>
                    <a:pt x="835" y="5538"/>
                  </a:cubicBezTo>
                  <a:cubicBezTo>
                    <a:pt x="835" y="5191"/>
                    <a:pt x="839" y="4805"/>
                    <a:pt x="845" y="4380"/>
                  </a:cubicBezTo>
                  <a:cubicBezTo>
                    <a:pt x="852" y="3954"/>
                    <a:pt x="860" y="3587"/>
                    <a:pt x="871" y="3281"/>
                  </a:cubicBezTo>
                  <a:lnTo>
                    <a:pt x="899" y="2219"/>
                  </a:lnTo>
                  <a:lnTo>
                    <a:pt x="1102" y="3042"/>
                  </a:lnTo>
                  <a:cubicBezTo>
                    <a:pt x="1162" y="3275"/>
                    <a:pt x="1216" y="3512"/>
                    <a:pt x="1272" y="3747"/>
                  </a:cubicBezTo>
                  <a:cubicBezTo>
                    <a:pt x="1328" y="3984"/>
                    <a:pt x="1369" y="4165"/>
                    <a:pt x="1399" y="4288"/>
                  </a:cubicBezTo>
                  <a:cubicBezTo>
                    <a:pt x="1531" y="4835"/>
                    <a:pt x="1733" y="5109"/>
                    <a:pt x="2013" y="5109"/>
                  </a:cubicBezTo>
                  <a:cubicBezTo>
                    <a:pt x="2072" y="5109"/>
                    <a:pt x="2134" y="5098"/>
                    <a:pt x="2201" y="5074"/>
                  </a:cubicBezTo>
                  <a:cubicBezTo>
                    <a:pt x="2298" y="5044"/>
                    <a:pt x="2386" y="4956"/>
                    <a:pt x="2466" y="4807"/>
                  </a:cubicBezTo>
                  <a:cubicBezTo>
                    <a:pt x="2544" y="4661"/>
                    <a:pt x="2649" y="4391"/>
                    <a:pt x="2779" y="3999"/>
                  </a:cubicBezTo>
                  <a:cubicBezTo>
                    <a:pt x="2845" y="3798"/>
                    <a:pt x="2921" y="3585"/>
                    <a:pt x="3001" y="3363"/>
                  </a:cubicBezTo>
                  <a:cubicBezTo>
                    <a:pt x="3085" y="3143"/>
                    <a:pt x="3156" y="2962"/>
                    <a:pt x="3212" y="2822"/>
                  </a:cubicBezTo>
                  <a:lnTo>
                    <a:pt x="3414" y="2354"/>
                  </a:lnTo>
                  <a:lnTo>
                    <a:pt x="3442" y="3227"/>
                  </a:lnTo>
                  <a:cubicBezTo>
                    <a:pt x="3453" y="3477"/>
                    <a:pt x="3468" y="3738"/>
                    <a:pt x="3483" y="4016"/>
                  </a:cubicBezTo>
                  <a:cubicBezTo>
                    <a:pt x="3501" y="4290"/>
                    <a:pt x="3513" y="4516"/>
                    <a:pt x="3529" y="4689"/>
                  </a:cubicBezTo>
                  <a:cubicBezTo>
                    <a:pt x="3546" y="4863"/>
                    <a:pt x="3561" y="5072"/>
                    <a:pt x="3580" y="5320"/>
                  </a:cubicBezTo>
                  <a:cubicBezTo>
                    <a:pt x="3600" y="5568"/>
                    <a:pt x="3619" y="5792"/>
                    <a:pt x="3632" y="5995"/>
                  </a:cubicBezTo>
                  <a:cubicBezTo>
                    <a:pt x="3651" y="6249"/>
                    <a:pt x="3667" y="6445"/>
                    <a:pt x="3677" y="6590"/>
                  </a:cubicBezTo>
                  <a:cubicBezTo>
                    <a:pt x="3688" y="6732"/>
                    <a:pt x="3701" y="6837"/>
                    <a:pt x="3712" y="6906"/>
                  </a:cubicBezTo>
                  <a:cubicBezTo>
                    <a:pt x="3727" y="6977"/>
                    <a:pt x="3742" y="7025"/>
                    <a:pt x="3763" y="7057"/>
                  </a:cubicBezTo>
                  <a:cubicBezTo>
                    <a:pt x="3785" y="7087"/>
                    <a:pt x="3813" y="7118"/>
                    <a:pt x="3848" y="7148"/>
                  </a:cubicBezTo>
                  <a:cubicBezTo>
                    <a:pt x="3938" y="7215"/>
                    <a:pt x="4029" y="7249"/>
                    <a:pt x="4098" y="7260"/>
                  </a:cubicBezTo>
                  <a:cubicBezTo>
                    <a:pt x="4197" y="7260"/>
                    <a:pt x="4294" y="7217"/>
                    <a:pt x="4386" y="7135"/>
                  </a:cubicBezTo>
                  <a:cubicBezTo>
                    <a:pt x="4434" y="7092"/>
                    <a:pt x="4470" y="7036"/>
                    <a:pt x="4494" y="6962"/>
                  </a:cubicBezTo>
                  <a:cubicBezTo>
                    <a:pt x="4507" y="6902"/>
                    <a:pt x="4516" y="6816"/>
                    <a:pt x="4516" y="6710"/>
                  </a:cubicBezTo>
                  <a:cubicBezTo>
                    <a:pt x="4516" y="6680"/>
                    <a:pt x="4516" y="6622"/>
                    <a:pt x="4514" y="6529"/>
                  </a:cubicBezTo>
                  <a:cubicBezTo>
                    <a:pt x="4509" y="6441"/>
                    <a:pt x="4496" y="6249"/>
                    <a:pt x="4466" y="5960"/>
                  </a:cubicBezTo>
                  <a:cubicBezTo>
                    <a:pt x="4345" y="4635"/>
                    <a:pt x="4276" y="3370"/>
                    <a:pt x="4257" y="2167"/>
                  </a:cubicBezTo>
                  <a:cubicBezTo>
                    <a:pt x="4248" y="1745"/>
                    <a:pt x="4240" y="1408"/>
                    <a:pt x="4233" y="1158"/>
                  </a:cubicBezTo>
                  <a:cubicBezTo>
                    <a:pt x="4225" y="910"/>
                    <a:pt x="4214" y="719"/>
                    <a:pt x="4201" y="589"/>
                  </a:cubicBezTo>
                  <a:cubicBezTo>
                    <a:pt x="4186" y="460"/>
                    <a:pt x="4169" y="363"/>
                    <a:pt x="4147" y="303"/>
                  </a:cubicBezTo>
                  <a:cubicBezTo>
                    <a:pt x="4126" y="242"/>
                    <a:pt x="4095" y="191"/>
                    <a:pt x="4057" y="147"/>
                  </a:cubicBezTo>
                  <a:cubicBezTo>
                    <a:pt x="3990" y="74"/>
                    <a:pt x="3904" y="29"/>
                    <a:pt x="3804" y="10"/>
                  </a:cubicBezTo>
                  <a:cubicBezTo>
                    <a:pt x="3781" y="5"/>
                    <a:pt x="3759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2447150" y="2224600"/>
              <a:ext cx="71100" cy="188600"/>
            </a:xfrm>
            <a:custGeom>
              <a:avLst/>
              <a:gdLst/>
              <a:ahLst/>
              <a:cxnLst/>
              <a:rect l="l" t="t" r="r" b="b"/>
              <a:pathLst>
                <a:path w="2844" h="7544" extrusionOk="0">
                  <a:moveTo>
                    <a:pt x="931" y="1018"/>
                  </a:moveTo>
                  <a:lnTo>
                    <a:pt x="1112" y="1190"/>
                  </a:lnTo>
                  <a:cubicBezTo>
                    <a:pt x="1244" y="1330"/>
                    <a:pt x="1390" y="1582"/>
                    <a:pt x="1556" y="1945"/>
                  </a:cubicBezTo>
                  <a:cubicBezTo>
                    <a:pt x="1722" y="2307"/>
                    <a:pt x="1837" y="2630"/>
                    <a:pt x="1899" y="2908"/>
                  </a:cubicBezTo>
                  <a:cubicBezTo>
                    <a:pt x="1951" y="3171"/>
                    <a:pt x="1977" y="3496"/>
                    <a:pt x="1977" y="3889"/>
                  </a:cubicBezTo>
                  <a:cubicBezTo>
                    <a:pt x="1977" y="4283"/>
                    <a:pt x="1953" y="4613"/>
                    <a:pt x="1899" y="4876"/>
                  </a:cubicBezTo>
                  <a:cubicBezTo>
                    <a:pt x="1856" y="5078"/>
                    <a:pt x="1783" y="5313"/>
                    <a:pt x="1681" y="5583"/>
                  </a:cubicBezTo>
                  <a:cubicBezTo>
                    <a:pt x="1582" y="5850"/>
                    <a:pt x="1496" y="6048"/>
                    <a:pt x="1416" y="6177"/>
                  </a:cubicBezTo>
                  <a:cubicBezTo>
                    <a:pt x="1395" y="6208"/>
                    <a:pt x="1358" y="6244"/>
                    <a:pt x="1306" y="6296"/>
                  </a:cubicBezTo>
                  <a:cubicBezTo>
                    <a:pt x="1255" y="6348"/>
                    <a:pt x="1201" y="6393"/>
                    <a:pt x="1145" y="6432"/>
                  </a:cubicBezTo>
                  <a:cubicBezTo>
                    <a:pt x="1091" y="6468"/>
                    <a:pt x="1043" y="6501"/>
                    <a:pt x="996" y="6531"/>
                  </a:cubicBezTo>
                  <a:cubicBezTo>
                    <a:pt x="951" y="6561"/>
                    <a:pt x="927" y="6574"/>
                    <a:pt x="921" y="6574"/>
                  </a:cubicBezTo>
                  <a:cubicBezTo>
                    <a:pt x="897" y="6574"/>
                    <a:pt x="878" y="6339"/>
                    <a:pt x="865" y="5867"/>
                  </a:cubicBezTo>
                  <a:cubicBezTo>
                    <a:pt x="852" y="5397"/>
                    <a:pt x="843" y="4949"/>
                    <a:pt x="843" y="4527"/>
                  </a:cubicBezTo>
                  <a:lnTo>
                    <a:pt x="843" y="3580"/>
                  </a:lnTo>
                  <a:cubicBezTo>
                    <a:pt x="843" y="3171"/>
                    <a:pt x="845" y="2781"/>
                    <a:pt x="852" y="2412"/>
                  </a:cubicBezTo>
                  <a:cubicBezTo>
                    <a:pt x="862" y="1854"/>
                    <a:pt x="878" y="1464"/>
                    <a:pt x="903" y="1242"/>
                  </a:cubicBezTo>
                  <a:lnTo>
                    <a:pt x="931" y="1018"/>
                  </a:lnTo>
                  <a:close/>
                  <a:moveTo>
                    <a:pt x="722" y="0"/>
                  </a:moveTo>
                  <a:cubicBezTo>
                    <a:pt x="371" y="0"/>
                    <a:pt x="162" y="203"/>
                    <a:pt x="95" y="606"/>
                  </a:cubicBezTo>
                  <a:cubicBezTo>
                    <a:pt x="59" y="957"/>
                    <a:pt x="35" y="1501"/>
                    <a:pt x="22" y="2235"/>
                  </a:cubicBezTo>
                  <a:cubicBezTo>
                    <a:pt x="9" y="2973"/>
                    <a:pt x="0" y="3602"/>
                    <a:pt x="0" y="4126"/>
                  </a:cubicBezTo>
                  <a:cubicBezTo>
                    <a:pt x="0" y="4516"/>
                    <a:pt x="2" y="4902"/>
                    <a:pt x="9" y="5285"/>
                  </a:cubicBezTo>
                  <a:cubicBezTo>
                    <a:pt x="13" y="5777"/>
                    <a:pt x="18" y="6165"/>
                    <a:pt x="31" y="6447"/>
                  </a:cubicBezTo>
                  <a:cubicBezTo>
                    <a:pt x="41" y="6729"/>
                    <a:pt x="54" y="6940"/>
                    <a:pt x="69" y="7078"/>
                  </a:cubicBezTo>
                  <a:cubicBezTo>
                    <a:pt x="87" y="7214"/>
                    <a:pt x="112" y="7311"/>
                    <a:pt x="149" y="7365"/>
                  </a:cubicBezTo>
                  <a:cubicBezTo>
                    <a:pt x="186" y="7423"/>
                    <a:pt x="235" y="7462"/>
                    <a:pt x="296" y="7492"/>
                  </a:cubicBezTo>
                  <a:cubicBezTo>
                    <a:pt x="369" y="7527"/>
                    <a:pt x="449" y="7544"/>
                    <a:pt x="541" y="7544"/>
                  </a:cubicBezTo>
                  <a:cubicBezTo>
                    <a:pt x="651" y="7544"/>
                    <a:pt x="776" y="7522"/>
                    <a:pt x="916" y="7479"/>
                  </a:cubicBezTo>
                  <a:cubicBezTo>
                    <a:pt x="1184" y="7397"/>
                    <a:pt x="1449" y="7257"/>
                    <a:pt x="1707" y="7061"/>
                  </a:cubicBezTo>
                  <a:cubicBezTo>
                    <a:pt x="1867" y="6949"/>
                    <a:pt x="1987" y="6835"/>
                    <a:pt x="2067" y="6727"/>
                  </a:cubicBezTo>
                  <a:cubicBezTo>
                    <a:pt x="2145" y="6619"/>
                    <a:pt x="2240" y="6445"/>
                    <a:pt x="2343" y="6205"/>
                  </a:cubicBezTo>
                  <a:cubicBezTo>
                    <a:pt x="2468" y="5940"/>
                    <a:pt x="2565" y="5682"/>
                    <a:pt x="2632" y="5430"/>
                  </a:cubicBezTo>
                  <a:cubicBezTo>
                    <a:pt x="2699" y="5175"/>
                    <a:pt x="2757" y="4871"/>
                    <a:pt x="2800" y="4516"/>
                  </a:cubicBezTo>
                  <a:cubicBezTo>
                    <a:pt x="2828" y="4285"/>
                    <a:pt x="2843" y="4057"/>
                    <a:pt x="2843" y="3830"/>
                  </a:cubicBezTo>
                  <a:cubicBezTo>
                    <a:pt x="2843" y="3033"/>
                    <a:pt x="2653" y="2255"/>
                    <a:pt x="2278" y="1496"/>
                  </a:cubicBezTo>
                  <a:cubicBezTo>
                    <a:pt x="2190" y="1302"/>
                    <a:pt x="2112" y="1154"/>
                    <a:pt x="2052" y="1046"/>
                  </a:cubicBezTo>
                  <a:cubicBezTo>
                    <a:pt x="1994" y="940"/>
                    <a:pt x="1929" y="845"/>
                    <a:pt x="1858" y="766"/>
                  </a:cubicBezTo>
                  <a:cubicBezTo>
                    <a:pt x="1789" y="682"/>
                    <a:pt x="1694" y="585"/>
                    <a:pt x="1574" y="468"/>
                  </a:cubicBezTo>
                  <a:cubicBezTo>
                    <a:pt x="1431" y="326"/>
                    <a:pt x="1311" y="220"/>
                    <a:pt x="1220" y="156"/>
                  </a:cubicBezTo>
                  <a:cubicBezTo>
                    <a:pt x="1128" y="91"/>
                    <a:pt x="1048" y="48"/>
                    <a:pt x="975" y="31"/>
                  </a:cubicBezTo>
                  <a:cubicBezTo>
                    <a:pt x="884" y="11"/>
                    <a:pt x="80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2723725" y="2148575"/>
              <a:ext cx="51575" cy="115350"/>
            </a:xfrm>
            <a:custGeom>
              <a:avLst/>
              <a:gdLst/>
              <a:ahLst/>
              <a:cxnLst/>
              <a:rect l="l" t="t" r="r" b="b"/>
              <a:pathLst>
                <a:path w="2063" h="4614" extrusionOk="0">
                  <a:moveTo>
                    <a:pt x="1804" y="0"/>
                  </a:moveTo>
                  <a:cubicBezTo>
                    <a:pt x="1785" y="0"/>
                    <a:pt x="1753" y="3"/>
                    <a:pt x="1707" y="7"/>
                  </a:cubicBezTo>
                  <a:cubicBezTo>
                    <a:pt x="1664" y="13"/>
                    <a:pt x="1623" y="33"/>
                    <a:pt x="1584" y="65"/>
                  </a:cubicBezTo>
                  <a:cubicBezTo>
                    <a:pt x="1563" y="80"/>
                    <a:pt x="1548" y="100"/>
                    <a:pt x="1537" y="121"/>
                  </a:cubicBezTo>
                  <a:cubicBezTo>
                    <a:pt x="1526" y="143"/>
                    <a:pt x="1515" y="177"/>
                    <a:pt x="1505" y="227"/>
                  </a:cubicBezTo>
                  <a:cubicBezTo>
                    <a:pt x="1494" y="274"/>
                    <a:pt x="1483" y="347"/>
                    <a:pt x="1470" y="444"/>
                  </a:cubicBezTo>
                  <a:cubicBezTo>
                    <a:pt x="1459" y="544"/>
                    <a:pt x="1440" y="679"/>
                    <a:pt x="1421" y="852"/>
                  </a:cubicBezTo>
                  <a:cubicBezTo>
                    <a:pt x="1377" y="1214"/>
                    <a:pt x="1330" y="1597"/>
                    <a:pt x="1272" y="1998"/>
                  </a:cubicBezTo>
                  <a:cubicBezTo>
                    <a:pt x="1216" y="2399"/>
                    <a:pt x="1164" y="2744"/>
                    <a:pt x="1117" y="3033"/>
                  </a:cubicBezTo>
                  <a:cubicBezTo>
                    <a:pt x="1067" y="3322"/>
                    <a:pt x="1041" y="3466"/>
                    <a:pt x="1030" y="3466"/>
                  </a:cubicBezTo>
                  <a:cubicBezTo>
                    <a:pt x="1024" y="3466"/>
                    <a:pt x="1018" y="3460"/>
                    <a:pt x="1009" y="3442"/>
                  </a:cubicBezTo>
                  <a:cubicBezTo>
                    <a:pt x="1000" y="3427"/>
                    <a:pt x="996" y="3406"/>
                    <a:pt x="992" y="3378"/>
                  </a:cubicBezTo>
                  <a:cubicBezTo>
                    <a:pt x="987" y="3352"/>
                    <a:pt x="977" y="3294"/>
                    <a:pt x="959" y="3205"/>
                  </a:cubicBezTo>
                  <a:cubicBezTo>
                    <a:pt x="946" y="3119"/>
                    <a:pt x="927" y="3020"/>
                    <a:pt x="910" y="2914"/>
                  </a:cubicBezTo>
                  <a:cubicBezTo>
                    <a:pt x="890" y="2802"/>
                    <a:pt x="860" y="2613"/>
                    <a:pt x="824" y="2345"/>
                  </a:cubicBezTo>
                  <a:cubicBezTo>
                    <a:pt x="785" y="2080"/>
                    <a:pt x="748" y="1800"/>
                    <a:pt x="707" y="1503"/>
                  </a:cubicBezTo>
                  <a:cubicBezTo>
                    <a:pt x="668" y="1212"/>
                    <a:pt x="636" y="964"/>
                    <a:pt x="610" y="759"/>
                  </a:cubicBezTo>
                  <a:cubicBezTo>
                    <a:pt x="582" y="554"/>
                    <a:pt x="565" y="442"/>
                    <a:pt x="558" y="416"/>
                  </a:cubicBezTo>
                  <a:cubicBezTo>
                    <a:pt x="539" y="371"/>
                    <a:pt x="505" y="328"/>
                    <a:pt x="446" y="287"/>
                  </a:cubicBezTo>
                  <a:cubicBezTo>
                    <a:pt x="386" y="248"/>
                    <a:pt x="332" y="229"/>
                    <a:pt x="278" y="229"/>
                  </a:cubicBezTo>
                  <a:cubicBezTo>
                    <a:pt x="216" y="229"/>
                    <a:pt x="151" y="261"/>
                    <a:pt x="84" y="328"/>
                  </a:cubicBezTo>
                  <a:cubicBezTo>
                    <a:pt x="76" y="334"/>
                    <a:pt x="65" y="341"/>
                    <a:pt x="61" y="347"/>
                  </a:cubicBezTo>
                  <a:cubicBezTo>
                    <a:pt x="43" y="362"/>
                    <a:pt x="30" y="380"/>
                    <a:pt x="20" y="395"/>
                  </a:cubicBezTo>
                  <a:cubicBezTo>
                    <a:pt x="11" y="414"/>
                    <a:pt x="5" y="438"/>
                    <a:pt x="0" y="477"/>
                  </a:cubicBezTo>
                  <a:lnTo>
                    <a:pt x="0" y="518"/>
                  </a:lnTo>
                  <a:cubicBezTo>
                    <a:pt x="0" y="546"/>
                    <a:pt x="5" y="589"/>
                    <a:pt x="9" y="651"/>
                  </a:cubicBezTo>
                  <a:cubicBezTo>
                    <a:pt x="15" y="714"/>
                    <a:pt x="26" y="804"/>
                    <a:pt x="41" y="929"/>
                  </a:cubicBezTo>
                  <a:cubicBezTo>
                    <a:pt x="58" y="1056"/>
                    <a:pt x="76" y="1214"/>
                    <a:pt x="102" y="1406"/>
                  </a:cubicBezTo>
                  <a:cubicBezTo>
                    <a:pt x="112" y="1479"/>
                    <a:pt x="123" y="1556"/>
                    <a:pt x="136" y="1641"/>
                  </a:cubicBezTo>
                  <a:cubicBezTo>
                    <a:pt x="205" y="2179"/>
                    <a:pt x="263" y="2580"/>
                    <a:pt x="308" y="2848"/>
                  </a:cubicBezTo>
                  <a:cubicBezTo>
                    <a:pt x="354" y="3110"/>
                    <a:pt x="414" y="3406"/>
                    <a:pt x="485" y="3729"/>
                  </a:cubicBezTo>
                  <a:cubicBezTo>
                    <a:pt x="535" y="3949"/>
                    <a:pt x="578" y="4119"/>
                    <a:pt x="615" y="4238"/>
                  </a:cubicBezTo>
                  <a:cubicBezTo>
                    <a:pt x="653" y="4356"/>
                    <a:pt x="690" y="4442"/>
                    <a:pt x="731" y="4490"/>
                  </a:cubicBezTo>
                  <a:cubicBezTo>
                    <a:pt x="772" y="4542"/>
                    <a:pt x="821" y="4576"/>
                    <a:pt x="877" y="4595"/>
                  </a:cubicBezTo>
                  <a:cubicBezTo>
                    <a:pt x="915" y="4607"/>
                    <a:pt x="953" y="4613"/>
                    <a:pt x="979" y="4613"/>
                  </a:cubicBezTo>
                  <a:cubicBezTo>
                    <a:pt x="983" y="4613"/>
                    <a:pt x="986" y="4613"/>
                    <a:pt x="990" y="4613"/>
                  </a:cubicBezTo>
                  <a:cubicBezTo>
                    <a:pt x="1074" y="4613"/>
                    <a:pt x="1162" y="4576"/>
                    <a:pt x="1259" y="4505"/>
                  </a:cubicBezTo>
                  <a:cubicBezTo>
                    <a:pt x="1356" y="4432"/>
                    <a:pt x="1438" y="4307"/>
                    <a:pt x="1498" y="4128"/>
                  </a:cubicBezTo>
                  <a:cubicBezTo>
                    <a:pt x="1535" y="4005"/>
                    <a:pt x="1589" y="3733"/>
                    <a:pt x="1658" y="3315"/>
                  </a:cubicBezTo>
                  <a:cubicBezTo>
                    <a:pt x="1729" y="2899"/>
                    <a:pt x="1800" y="2425"/>
                    <a:pt x="1873" y="1897"/>
                  </a:cubicBezTo>
                  <a:cubicBezTo>
                    <a:pt x="1946" y="1369"/>
                    <a:pt x="2009" y="880"/>
                    <a:pt x="2056" y="436"/>
                  </a:cubicBezTo>
                  <a:cubicBezTo>
                    <a:pt x="2059" y="399"/>
                    <a:pt x="2063" y="367"/>
                    <a:pt x="2063" y="337"/>
                  </a:cubicBezTo>
                  <a:cubicBezTo>
                    <a:pt x="2063" y="166"/>
                    <a:pt x="2015" y="61"/>
                    <a:pt x="1927" y="18"/>
                  </a:cubicBezTo>
                  <a:cubicBezTo>
                    <a:pt x="1886" y="5"/>
                    <a:pt x="1847" y="0"/>
                    <a:pt x="1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2849100" y="2380325"/>
              <a:ext cx="42275" cy="128750"/>
            </a:xfrm>
            <a:custGeom>
              <a:avLst/>
              <a:gdLst/>
              <a:ahLst/>
              <a:cxnLst/>
              <a:rect l="l" t="t" r="r" b="b"/>
              <a:pathLst>
                <a:path w="1691" h="5150" extrusionOk="0">
                  <a:moveTo>
                    <a:pt x="975" y="0"/>
                  </a:moveTo>
                  <a:cubicBezTo>
                    <a:pt x="942" y="0"/>
                    <a:pt x="876" y="5"/>
                    <a:pt x="770" y="15"/>
                  </a:cubicBezTo>
                  <a:cubicBezTo>
                    <a:pt x="667" y="26"/>
                    <a:pt x="542" y="97"/>
                    <a:pt x="397" y="220"/>
                  </a:cubicBezTo>
                  <a:cubicBezTo>
                    <a:pt x="332" y="283"/>
                    <a:pt x="259" y="373"/>
                    <a:pt x="182" y="496"/>
                  </a:cubicBezTo>
                  <a:cubicBezTo>
                    <a:pt x="102" y="617"/>
                    <a:pt x="54" y="714"/>
                    <a:pt x="35" y="780"/>
                  </a:cubicBezTo>
                  <a:cubicBezTo>
                    <a:pt x="33" y="798"/>
                    <a:pt x="31" y="817"/>
                    <a:pt x="31" y="832"/>
                  </a:cubicBezTo>
                  <a:cubicBezTo>
                    <a:pt x="31" y="892"/>
                    <a:pt x="52" y="946"/>
                    <a:pt x="91" y="992"/>
                  </a:cubicBezTo>
                  <a:cubicBezTo>
                    <a:pt x="132" y="1039"/>
                    <a:pt x="188" y="1065"/>
                    <a:pt x="261" y="1069"/>
                  </a:cubicBezTo>
                  <a:lnTo>
                    <a:pt x="279" y="1069"/>
                  </a:lnTo>
                  <a:cubicBezTo>
                    <a:pt x="343" y="1069"/>
                    <a:pt x="401" y="1043"/>
                    <a:pt x="455" y="989"/>
                  </a:cubicBezTo>
                  <a:cubicBezTo>
                    <a:pt x="468" y="972"/>
                    <a:pt x="483" y="953"/>
                    <a:pt x="494" y="936"/>
                  </a:cubicBezTo>
                  <a:cubicBezTo>
                    <a:pt x="505" y="916"/>
                    <a:pt x="509" y="903"/>
                    <a:pt x="509" y="892"/>
                  </a:cubicBezTo>
                  <a:cubicBezTo>
                    <a:pt x="509" y="882"/>
                    <a:pt x="520" y="856"/>
                    <a:pt x="539" y="819"/>
                  </a:cubicBezTo>
                  <a:cubicBezTo>
                    <a:pt x="559" y="780"/>
                    <a:pt x="585" y="742"/>
                    <a:pt x="615" y="699"/>
                  </a:cubicBezTo>
                  <a:cubicBezTo>
                    <a:pt x="699" y="573"/>
                    <a:pt x="785" y="494"/>
                    <a:pt x="873" y="453"/>
                  </a:cubicBezTo>
                  <a:cubicBezTo>
                    <a:pt x="906" y="440"/>
                    <a:pt x="936" y="431"/>
                    <a:pt x="960" y="431"/>
                  </a:cubicBezTo>
                  <a:cubicBezTo>
                    <a:pt x="1003" y="431"/>
                    <a:pt x="1037" y="455"/>
                    <a:pt x="1059" y="498"/>
                  </a:cubicBezTo>
                  <a:cubicBezTo>
                    <a:pt x="1076" y="543"/>
                    <a:pt x="1089" y="627"/>
                    <a:pt x="1102" y="748"/>
                  </a:cubicBezTo>
                  <a:cubicBezTo>
                    <a:pt x="1115" y="873"/>
                    <a:pt x="1123" y="1002"/>
                    <a:pt x="1126" y="1142"/>
                  </a:cubicBezTo>
                  <a:lnTo>
                    <a:pt x="1126" y="1222"/>
                  </a:lnTo>
                  <a:cubicBezTo>
                    <a:pt x="1126" y="1328"/>
                    <a:pt x="1121" y="1421"/>
                    <a:pt x="1113" y="1496"/>
                  </a:cubicBezTo>
                  <a:cubicBezTo>
                    <a:pt x="1078" y="1798"/>
                    <a:pt x="996" y="2164"/>
                    <a:pt x="873" y="2595"/>
                  </a:cubicBezTo>
                  <a:cubicBezTo>
                    <a:pt x="748" y="3026"/>
                    <a:pt x="606" y="3440"/>
                    <a:pt x="442" y="3839"/>
                  </a:cubicBezTo>
                  <a:cubicBezTo>
                    <a:pt x="399" y="3944"/>
                    <a:pt x="354" y="4054"/>
                    <a:pt x="311" y="4164"/>
                  </a:cubicBezTo>
                  <a:cubicBezTo>
                    <a:pt x="264" y="4278"/>
                    <a:pt x="229" y="4365"/>
                    <a:pt x="205" y="4431"/>
                  </a:cubicBezTo>
                  <a:cubicBezTo>
                    <a:pt x="182" y="4494"/>
                    <a:pt x="156" y="4556"/>
                    <a:pt x="128" y="4621"/>
                  </a:cubicBezTo>
                  <a:cubicBezTo>
                    <a:pt x="98" y="4688"/>
                    <a:pt x="74" y="4735"/>
                    <a:pt x="54" y="4774"/>
                  </a:cubicBezTo>
                  <a:cubicBezTo>
                    <a:pt x="20" y="4837"/>
                    <a:pt x="1" y="4890"/>
                    <a:pt x="1" y="4934"/>
                  </a:cubicBezTo>
                  <a:lnTo>
                    <a:pt x="1" y="4970"/>
                  </a:lnTo>
                  <a:cubicBezTo>
                    <a:pt x="1" y="4994"/>
                    <a:pt x="22" y="5031"/>
                    <a:pt x="67" y="5076"/>
                  </a:cubicBezTo>
                  <a:cubicBezTo>
                    <a:pt x="78" y="5089"/>
                    <a:pt x="91" y="5100"/>
                    <a:pt x="108" y="5108"/>
                  </a:cubicBezTo>
                  <a:cubicBezTo>
                    <a:pt x="123" y="5115"/>
                    <a:pt x="154" y="5123"/>
                    <a:pt x="195" y="5128"/>
                  </a:cubicBezTo>
                  <a:cubicBezTo>
                    <a:pt x="238" y="5130"/>
                    <a:pt x="302" y="5134"/>
                    <a:pt x="391" y="5138"/>
                  </a:cubicBezTo>
                  <a:cubicBezTo>
                    <a:pt x="479" y="5141"/>
                    <a:pt x="602" y="5143"/>
                    <a:pt x="757" y="5145"/>
                  </a:cubicBezTo>
                  <a:cubicBezTo>
                    <a:pt x="848" y="5148"/>
                    <a:pt x="929" y="5150"/>
                    <a:pt x="1002" y="5150"/>
                  </a:cubicBezTo>
                  <a:cubicBezTo>
                    <a:pt x="1084" y="5150"/>
                    <a:pt x="1155" y="5147"/>
                    <a:pt x="1216" y="5141"/>
                  </a:cubicBezTo>
                  <a:lnTo>
                    <a:pt x="1315" y="5141"/>
                  </a:lnTo>
                  <a:cubicBezTo>
                    <a:pt x="1371" y="5141"/>
                    <a:pt x="1423" y="5138"/>
                    <a:pt x="1468" y="5134"/>
                  </a:cubicBezTo>
                  <a:cubicBezTo>
                    <a:pt x="1514" y="5130"/>
                    <a:pt x="1546" y="5123"/>
                    <a:pt x="1572" y="5112"/>
                  </a:cubicBezTo>
                  <a:cubicBezTo>
                    <a:pt x="1593" y="5106"/>
                    <a:pt x="1615" y="5089"/>
                    <a:pt x="1630" y="5069"/>
                  </a:cubicBezTo>
                  <a:cubicBezTo>
                    <a:pt x="1671" y="5024"/>
                    <a:pt x="1690" y="4979"/>
                    <a:pt x="1690" y="4938"/>
                  </a:cubicBezTo>
                  <a:cubicBezTo>
                    <a:pt x="1690" y="4908"/>
                    <a:pt x="1673" y="4869"/>
                    <a:pt x="1643" y="4817"/>
                  </a:cubicBezTo>
                  <a:cubicBezTo>
                    <a:pt x="1615" y="4763"/>
                    <a:pt x="1533" y="4727"/>
                    <a:pt x="1406" y="4709"/>
                  </a:cubicBezTo>
                  <a:cubicBezTo>
                    <a:pt x="1367" y="4703"/>
                    <a:pt x="1305" y="4701"/>
                    <a:pt x="1218" y="4701"/>
                  </a:cubicBezTo>
                  <a:cubicBezTo>
                    <a:pt x="1132" y="4701"/>
                    <a:pt x="1039" y="4703"/>
                    <a:pt x="947" y="4709"/>
                  </a:cubicBezTo>
                  <a:cubicBezTo>
                    <a:pt x="863" y="4714"/>
                    <a:pt x="798" y="4718"/>
                    <a:pt x="746" y="4718"/>
                  </a:cubicBezTo>
                  <a:cubicBezTo>
                    <a:pt x="662" y="4718"/>
                    <a:pt x="623" y="4712"/>
                    <a:pt x="623" y="4699"/>
                  </a:cubicBezTo>
                  <a:cubicBezTo>
                    <a:pt x="623" y="4690"/>
                    <a:pt x="645" y="4632"/>
                    <a:pt x="688" y="4524"/>
                  </a:cubicBezTo>
                  <a:cubicBezTo>
                    <a:pt x="731" y="4416"/>
                    <a:pt x="781" y="4283"/>
                    <a:pt x="843" y="4132"/>
                  </a:cubicBezTo>
                  <a:cubicBezTo>
                    <a:pt x="1126" y="3440"/>
                    <a:pt x="1341" y="2783"/>
                    <a:pt x="1490" y="2155"/>
                  </a:cubicBezTo>
                  <a:cubicBezTo>
                    <a:pt x="1533" y="1972"/>
                    <a:pt x="1563" y="1824"/>
                    <a:pt x="1576" y="1711"/>
                  </a:cubicBezTo>
                  <a:cubicBezTo>
                    <a:pt x="1589" y="1599"/>
                    <a:pt x="1598" y="1449"/>
                    <a:pt x="1600" y="1263"/>
                  </a:cubicBezTo>
                  <a:cubicBezTo>
                    <a:pt x="1604" y="1183"/>
                    <a:pt x="1606" y="1104"/>
                    <a:pt x="1606" y="1035"/>
                  </a:cubicBezTo>
                  <a:cubicBezTo>
                    <a:pt x="1606" y="800"/>
                    <a:pt x="1587" y="606"/>
                    <a:pt x="1555" y="455"/>
                  </a:cubicBezTo>
                  <a:cubicBezTo>
                    <a:pt x="1522" y="304"/>
                    <a:pt x="1455" y="192"/>
                    <a:pt x="1356" y="119"/>
                  </a:cubicBezTo>
                  <a:cubicBezTo>
                    <a:pt x="1242" y="41"/>
                    <a:pt x="111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2906475" y="2410275"/>
              <a:ext cx="41250" cy="96200"/>
            </a:xfrm>
            <a:custGeom>
              <a:avLst/>
              <a:gdLst/>
              <a:ahLst/>
              <a:cxnLst/>
              <a:rect l="l" t="t" r="r" b="b"/>
              <a:pathLst>
                <a:path w="1650" h="3848" extrusionOk="0">
                  <a:moveTo>
                    <a:pt x="544" y="518"/>
                  </a:moveTo>
                  <a:lnTo>
                    <a:pt x="650" y="606"/>
                  </a:lnTo>
                  <a:cubicBezTo>
                    <a:pt x="725" y="679"/>
                    <a:pt x="809" y="807"/>
                    <a:pt x="906" y="992"/>
                  </a:cubicBezTo>
                  <a:cubicBezTo>
                    <a:pt x="1001" y="1177"/>
                    <a:pt x="1068" y="1339"/>
                    <a:pt x="1102" y="1483"/>
                  </a:cubicBezTo>
                  <a:cubicBezTo>
                    <a:pt x="1132" y="1617"/>
                    <a:pt x="1148" y="1781"/>
                    <a:pt x="1148" y="1981"/>
                  </a:cubicBezTo>
                  <a:cubicBezTo>
                    <a:pt x="1148" y="2184"/>
                    <a:pt x="1132" y="2350"/>
                    <a:pt x="1102" y="2486"/>
                  </a:cubicBezTo>
                  <a:cubicBezTo>
                    <a:pt x="1079" y="2587"/>
                    <a:pt x="1038" y="2708"/>
                    <a:pt x="979" y="2843"/>
                  </a:cubicBezTo>
                  <a:cubicBezTo>
                    <a:pt x="921" y="2979"/>
                    <a:pt x="872" y="3080"/>
                    <a:pt x="829" y="3147"/>
                  </a:cubicBezTo>
                  <a:cubicBezTo>
                    <a:pt x="813" y="3162"/>
                    <a:pt x="792" y="3184"/>
                    <a:pt x="764" y="3210"/>
                  </a:cubicBezTo>
                  <a:cubicBezTo>
                    <a:pt x="734" y="3233"/>
                    <a:pt x="701" y="3257"/>
                    <a:pt x="669" y="3277"/>
                  </a:cubicBezTo>
                  <a:cubicBezTo>
                    <a:pt x="637" y="3296"/>
                    <a:pt x="609" y="3313"/>
                    <a:pt x="583" y="3328"/>
                  </a:cubicBezTo>
                  <a:cubicBezTo>
                    <a:pt x="555" y="3341"/>
                    <a:pt x="542" y="3350"/>
                    <a:pt x="540" y="3350"/>
                  </a:cubicBezTo>
                  <a:cubicBezTo>
                    <a:pt x="527" y="3350"/>
                    <a:pt x="516" y="3229"/>
                    <a:pt x="507" y="2988"/>
                  </a:cubicBezTo>
                  <a:cubicBezTo>
                    <a:pt x="499" y="2748"/>
                    <a:pt x="494" y="2520"/>
                    <a:pt x="494" y="2305"/>
                  </a:cubicBezTo>
                  <a:lnTo>
                    <a:pt x="494" y="1822"/>
                  </a:lnTo>
                  <a:cubicBezTo>
                    <a:pt x="494" y="1615"/>
                    <a:pt x="497" y="1414"/>
                    <a:pt x="499" y="1227"/>
                  </a:cubicBezTo>
                  <a:cubicBezTo>
                    <a:pt x="505" y="940"/>
                    <a:pt x="516" y="744"/>
                    <a:pt x="529" y="630"/>
                  </a:cubicBezTo>
                  <a:lnTo>
                    <a:pt x="544" y="518"/>
                  </a:lnTo>
                  <a:close/>
                  <a:moveTo>
                    <a:pt x="419" y="1"/>
                  </a:moveTo>
                  <a:cubicBezTo>
                    <a:pt x="214" y="1"/>
                    <a:pt x="91" y="106"/>
                    <a:pt x="55" y="311"/>
                  </a:cubicBezTo>
                  <a:cubicBezTo>
                    <a:pt x="35" y="488"/>
                    <a:pt x="22" y="766"/>
                    <a:pt x="14" y="1141"/>
                  </a:cubicBezTo>
                  <a:cubicBezTo>
                    <a:pt x="5" y="1514"/>
                    <a:pt x="1" y="1835"/>
                    <a:pt x="1" y="2102"/>
                  </a:cubicBezTo>
                  <a:cubicBezTo>
                    <a:pt x="1" y="2300"/>
                    <a:pt x="3" y="2498"/>
                    <a:pt x="5" y="2695"/>
                  </a:cubicBezTo>
                  <a:cubicBezTo>
                    <a:pt x="10" y="2945"/>
                    <a:pt x="14" y="3141"/>
                    <a:pt x="20" y="3287"/>
                  </a:cubicBezTo>
                  <a:cubicBezTo>
                    <a:pt x="27" y="3430"/>
                    <a:pt x="33" y="3537"/>
                    <a:pt x="44" y="3608"/>
                  </a:cubicBezTo>
                  <a:cubicBezTo>
                    <a:pt x="55" y="3677"/>
                    <a:pt x="68" y="3729"/>
                    <a:pt x="89" y="3755"/>
                  </a:cubicBezTo>
                  <a:cubicBezTo>
                    <a:pt x="111" y="3785"/>
                    <a:pt x="141" y="3807"/>
                    <a:pt x="175" y="3822"/>
                  </a:cubicBezTo>
                  <a:cubicBezTo>
                    <a:pt x="219" y="3839"/>
                    <a:pt x="264" y="3848"/>
                    <a:pt x="318" y="3848"/>
                  </a:cubicBezTo>
                  <a:cubicBezTo>
                    <a:pt x="380" y="3848"/>
                    <a:pt x="454" y="3837"/>
                    <a:pt x="533" y="3815"/>
                  </a:cubicBezTo>
                  <a:cubicBezTo>
                    <a:pt x="691" y="3774"/>
                    <a:pt x="841" y="3701"/>
                    <a:pt x="992" y="3602"/>
                  </a:cubicBezTo>
                  <a:cubicBezTo>
                    <a:pt x="1083" y="3546"/>
                    <a:pt x="1154" y="3486"/>
                    <a:pt x="1199" y="3432"/>
                  </a:cubicBezTo>
                  <a:cubicBezTo>
                    <a:pt x="1245" y="3376"/>
                    <a:pt x="1298" y="3287"/>
                    <a:pt x="1361" y="3167"/>
                  </a:cubicBezTo>
                  <a:cubicBezTo>
                    <a:pt x="1434" y="3031"/>
                    <a:pt x="1490" y="2899"/>
                    <a:pt x="1529" y="2770"/>
                  </a:cubicBezTo>
                  <a:cubicBezTo>
                    <a:pt x="1568" y="2641"/>
                    <a:pt x="1600" y="2483"/>
                    <a:pt x="1626" y="2305"/>
                  </a:cubicBezTo>
                  <a:cubicBezTo>
                    <a:pt x="1641" y="2186"/>
                    <a:pt x="1650" y="2070"/>
                    <a:pt x="1650" y="1953"/>
                  </a:cubicBezTo>
                  <a:cubicBezTo>
                    <a:pt x="1650" y="1546"/>
                    <a:pt x="1540" y="1151"/>
                    <a:pt x="1324" y="763"/>
                  </a:cubicBezTo>
                  <a:cubicBezTo>
                    <a:pt x="1273" y="664"/>
                    <a:pt x="1229" y="589"/>
                    <a:pt x="1188" y="531"/>
                  </a:cubicBezTo>
                  <a:cubicBezTo>
                    <a:pt x="1154" y="477"/>
                    <a:pt x="1115" y="429"/>
                    <a:pt x="1076" y="388"/>
                  </a:cubicBezTo>
                  <a:cubicBezTo>
                    <a:pt x="1035" y="345"/>
                    <a:pt x="982" y="296"/>
                    <a:pt x="910" y="238"/>
                  </a:cubicBezTo>
                  <a:cubicBezTo>
                    <a:pt x="829" y="164"/>
                    <a:pt x="760" y="110"/>
                    <a:pt x="706" y="78"/>
                  </a:cubicBezTo>
                  <a:cubicBezTo>
                    <a:pt x="652" y="46"/>
                    <a:pt x="604" y="24"/>
                    <a:pt x="563" y="13"/>
                  </a:cubicBezTo>
                  <a:cubicBezTo>
                    <a:pt x="512" y="5"/>
                    <a:pt x="462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2816600" y="2061925"/>
              <a:ext cx="29075" cy="100575"/>
            </a:xfrm>
            <a:custGeom>
              <a:avLst/>
              <a:gdLst/>
              <a:ahLst/>
              <a:cxnLst/>
              <a:rect l="l" t="t" r="r" b="b"/>
              <a:pathLst>
                <a:path w="1163" h="4023" extrusionOk="0">
                  <a:moveTo>
                    <a:pt x="669" y="1"/>
                  </a:moveTo>
                  <a:cubicBezTo>
                    <a:pt x="648" y="1"/>
                    <a:pt x="602" y="5"/>
                    <a:pt x="529" y="14"/>
                  </a:cubicBezTo>
                  <a:cubicBezTo>
                    <a:pt x="458" y="22"/>
                    <a:pt x="372" y="76"/>
                    <a:pt x="270" y="173"/>
                  </a:cubicBezTo>
                  <a:cubicBezTo>
                    <a:pt x="225" y="218"/>
                    <a:pt x="178" y="292"/>
                    <a:pt x="124" y="387"/>
                  </a:cubicBezTo>
                  <a:cubicBezTo>
                    <a:pt x="70" y="484"/>
                    <a:pt x="38" y="555"/>
                    <a:pt x="23" y="609"/>
                  </a:cubicBezTo>
                  <a:cubicBezTo>
                    <a:pt x="20" y="624"/>
                    <a:pt x="20" y="637"/>
                    <a:pt x="20" y="649"/>
                  </a:cubicBezTo>
                  <a:cubicBezTo>
                    <a:pt x="20" y="695"/>
                    <a:pt x="33" y="736"/>
                    <a:pt x="63" y="774"/>
                  </a:cubicBezTo>
                  <a:cubicBezTo>
                    <a:pt x="94" y="809"/>
                    <a:pt x="130" y="831"/>
                    <a:pt x="182" y="833"/>
                  </a:cubicBezTo>
                  <a:lnTo>
                    <a:pt x="193" y="833"/>
                  </a:lnTo>
                  <a:cubicBezTo>
                    <a:pt x="238" y="833"/>
                    <a:pt x="279" y="813"/>
                    <a:pt x="318" y="770"/>
                  </a:cubicBezTo>
                  <a:cubicBezTo>
                    <a:pt x="329" y="757"/>
                    <a:pt x="335" y="744"/>
                    <a:pt x="344" y="727"/>
                  </a:cubicBezTo>
                  <a:cubicBezTo>
                    <a:pt x="352" y="712"/>
                    <a:pt x="354" y="701"/>
                    <a:pt x="354" y="693"/>
                  </a:cubicBezTo>
                  <a:cubicBezTo>
                    <a:pt x="354" y="684"/>
                    <a:pt x="361" y="667"/>
                    <a:pt x="374" y="637"/>
                  </a:cubicBezTo>
                  <a:cubicBezTo>
                    <a:pt x="387" y="609"/>
                    <a:pt x="404" y="576"/>
                    <a:pt x="426" y="542"/>
                  </a:cubicBezTo>
                  <a:cubicBezTo>
                    <a:pt x="482" y="445"/>
                    <a:pt x="540" y="380"/>
                    <a:pt x="602" y="350"/>
                  </a:cubicBezTo>
                  <a:cubicBezTo>
                    <a:pt x="624" y="339"/>
                    <a:pt x="645" y="335"/>
                    <a:pt x="663" y="335"/>
                  </a:cubicBezTo>
                  <a:cubicBezTo>
                    <a:pt x="695" y="335"/>
                    <a:pt x="716" y="350"/>
                    <a:pt x="732" y="387"/>
                  </a:cubicBezTo>
                  <a:cubicBezTo>
                    <a:pt x="742" y="421"/>
                    <a:pt x="753" y="486"/>
                    <a:pt x="762" y="583"/>
                  </a:cubicBezTo>
                  <a:cubicBezTo>
                    <a:pt x="770" y="677"/>
                    <a:pt x="775" y="779"/>
                    <a:pt x="777" y="889"/>
                  </a:cubicBezTo>
                  <a:lnTo>
                    <a:pt x="777" y="951"/>
                  </a:lnTo>
                  <a:cubicBezTo>
                    <a:pt x="777" y="1035"/>
                    <a:pt x="775" y="1104"/>
                    <a:pt x="770" y="1165"/>
                  </a:cubicBezTo>
                  <a:cubicBezTo>
                    <a:pt x="745" y="1399"/>
                    <a:pt x="691" y="1686"/>
                    <a:pt x="604" y="2025"/>
                  </a:cubicBezTo>
                  <a:cubicBezTo>
                    <a:pt x="523" y="2363"/>
                    <a:pt x="421" y="2686"/>
                    <a:pt x="309" y="2999"/>
                  </a:cubicBezTo>
                  <a:cubicBezTo>
                    <a:pt x="279" y="3081"/>
                    <a:pt x="247" y="3167"/>
                    <a:pt x="216" y="3253"/>
                  </a:cubicBezTo>
                  <a:cubicBezTo>
                    <a:pt x="184" y="3339"/>
                    <a:pt x="160" y="3408"/>
                    <a:pt x="145" y="3460"/>
                  </a:cubicBezTo>
                  <a:cubicBezTo>
                    <a:pt x="128" y="3510"/>
                    <a:pt x="109" y="3557"/>
                    <a:pt x="91" y="3609"/>
                  </a:cubicBezTo>
                  <a:cubicBezTo>
                    <a:pt x="70" y="3660"/>
                    <a:pt x="53" y="3697"/>
                    <a:pt x="40" y="3727"/>
                  </a:cubicBezTo>
                  <a:cubicBezTo>
                    <a:pt x="16" y="3775"/>
                    <a:pt x="1" y="3816"/>
                    <a:pt x="1" y="3850"/>
                  </a:cubicBezTo>
                  <a:lnTo>
                    <a:pt x="1" y="3880"/>
                  </a:lnTo>
                  <a:cubicBezTo>
                    <a:pt x="1" y="3895"/>
                    <a:pt x="18" y="3923"/>
                    <a:pt x="48" y="3962"/>
                  </a:cubicBezTo>
                  <a:cubicBezTo>
                    <a:pt x="55" y="3969"/>
                    <a:pt x="66" y="3979"/>
                    <a:pt x="76" y="3986"/>
                  </a:cubicBezTo>
                  <a:cubicBezTo>
                    <a:pt x="87" y="3990"/>
                    <a:pt x="107" y="3997"/>
                    <a:pt x="137" y="3999"/>
                  </a:cubicBezTo>
                  <a:cubicBezTo>
                    <a:pt x="165" y="4001"/>
                    <a:pt x="208" y="4005"/>
                    <a:pt x="270" y="4007"/>
                  </a:cubicBezTo>
                  <a:cubicBezTo>
                    <a:pt x="333" y="4010"/>
                    <a:pt x="417" y="4012"/>
                    <a:pt x="525" y="4016"/>
                  </a:cubicBezTo>
                  <a:cubicBezTo>
                    <a:pt x="656" y="4018"/>
                    <a:pt x="757" y="4020"/>
                    <a:pt x="837" y="4022"/>
                  </a:cubicBezTo>
                  <a:lnTo>
                    <a:pt x="906" y="4022"/>
                  </a:lnTo>
                  <a:cubicBezTo>
                    <a:pt x="945" y="4022"/>
                    <a:pt x="982" y="4020"/>
                    <a:pt x="1012" y="4018"/>
                  </a:cubicBezTo>
                  <a:cubicBezTo>
                    <a:pt x="1042" y="4014"/>
                    <a:pt x="1066" y="4010"/>
                    <a:pt x="1083" y="4001"/>
                  </a:cubicBezTo>
                  <a:cubicBezTo>
                    <a:pt x="1098" y="3992"/>
                    <a:pt x="1111" y="3982"/>
                    <a:pt x="1122" y="3966"/>
                  </a:cubicBezTo>
                  <a:cubicBezTo>
                    <a:pt x="1150" y="3932"/>
                    <a:pt x="1163" y="3895"/>
                    <a:pt x="1163" y="3863"/>
                  </a:cubicBezTo>
                  <a:cubicBezTo>
                    <a:pt x="1163" y="3841"/>
                    <a:pt x="1152" y="3809"/>
                    <a:pt x="1130" y="3770"/>
                  </a:cubicBezTo>
                  <a:cubicBezTo>
                    <a:pt x="1109" y="3729"/>
                    <a:pt x="1055" y="3701"/>
                    <a:pt x="967" y="3686"/>
                  </a:cubicBezTo>
                  <a:cubicBezTo>
                    <a:pt x="938" y="3684"/>
                    <a:pt x="895" y="3680"/>
                    <a:pt x="837" y="3680"/>
                  </a:cubicBezTo>
                  <a:cubicBezTo>
                    <a:pt x="777" y="3680"/>
                    <a:pt x="716" y="3684"/>
                    <a:pt x="652" y="3686"/>
                  </a:cubicBezTo>
                  <a:cubicBezTo>
                    <a:pt x="594" y="3688"/>
                    <a:pt x="548" y="3691"/>
                    <a:pt x="514" y="3691"/>
                  </a:cubicBezTo>
                  <a:cubicBezTo>
                    <a:pt x="458" y="3691"/>
                    <a:pt x="428" y="3688"/>
                    <a:pt x="428" y="3678"/>
                  </a:cubicBezTo>
                  <a:cubicBezTo>
                    <a:pt x="428" y="3673"/>
                    <a:pt x="443" y="3626"/>
                    <a:pt x="473" y="3540"/>
                  </a:cubicBezTo>
                  <a:cubicBezTo>
                    <a:pt x="503" y="3453"/>
                    <a:pt x="538" y="3352"/>
                    <a:pt x="581" y="3234"/>
                  </a:cubicBezTo>
                  <a:cubicBezTo>
                    <a:pt x="775" y="2693"/>
                    <a:pt x="923" y="2178"/>
                    <a:pt x="1025" y="1686"/>
                  </a:cubicBezTo>
                  <a:cubicBezTo>
                    <a:pt x="1055" y="1544"/>
                    <a:pt x="1074" y="1428"/>
                    <a:pt x="1085" y="1339"/>
                  </a:cubicBezTo>
                  <a:cubicBezTo>
                    <a:pt x="1094" y="1251"/>
                    <a:pt x="1098" y="1134"/>
                    <a:pt x="1100" y="990"/>
                  </a:cubicBezTo>
                  <a:cubicBezTo>
                    <a:pt x="1104" y="927"/>
                    <a:pt x="1104" y="867"/>
                    <a:pt x="1104" y="811"/>
                  </a:cubicBezTo>
                  <a:cubicBezTo>
                    <a:pt x="1104" y="626"/>
                    <a:pt x="1094" y="475"/>
                    <a:pt x="1068" y="356"/>
                  </a:cubicBezTo>
                  <a:cubicBezTo>
                    <a:pt x="1046" y="238"/>
                    <a:pt x="1001" y="149"/>
                    <a:pt x="932" y="91"/>
                  </a:cubicBezTo>
                  <a:cubicBezTo>
                    <a:pt x="857" y="31"/>
                    <a:pt x="76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2816075" y="2211350"/>
              <a:ext cx="31550" cy="107025"/>
            </a:xfrm>
            <a:custGeom>
              <a:avLst/>
              <a:gdLst/>
              <a:ahLst/>
              <a:cxnLst/>
              <a:rect l="l" t="t" r="r" b="b"/>
              <a:pathLst>
                <a:path w="1262" h="4281" extrusionOk="0">
                  <a:moveTo>
                    <a:pt x="186" y="0"/>
                  </a:moveTo>
                  <a:lnTo>
                    <a:pt x="93" y="86"/>
                  </a:lnTo>
                  <a:lnTo>
                    <a:pt x="0" y="166"/>
                  </a:lnTo>
                  <a:lnTo>
                    <a:pt x="9" y="2125"/>
                  </a:lnTo>
                  <a:cubicBezTo>
                    <a:pt x="9" y="2464"/>
                    <a:pt x="11" y="2753"/>
                    <a:pt x="13" y="2987"/>
                  </a:cubicBezTo>
                  <a:cubicBezTo>
                    <a:pt x="18" y="3225"/>
                    <a:pt x="20" y="3419"/>
                    <a:pt x="22" y="3572"/>
                  </a:cubicBezTo>
                  <a:cubicBezTo>
                    <a:pt x="24" y="3725"/>
                    <a:pt x="28" y="3847"/>
                    <a:pt x="33" y="3938"/>
                  </a:cubicBezTo>
                  <a:cubicBezTo>
                    <a:pt x="37" y="4031"/>
                    <a:pt x="44" y="4097"/>
                    <a:pt x="52" y="4138"/>
                  </a:cubicBezTo>
                  <a:cubicBezTo>
                    <a:pt x="61" y="4177"/>
                    <a:pt x="72" y="4207"/>
                    <a:pt x="84" y="4225"/>
                  </a:cubicBezTo>
                  <a:cubicBezTo>
                    <a:pt x="95" y="4240"/>
                    <a:pt x="115" y="4250"/>
                    <a:pt x="132" y="4257"/>
                  </a:cubicBezTo>
                  <a:cubicBezTo>
                    <a:pt x="173" y="4270"/>
                    <a:pt x="214" y="4276"/>
                    <a:pt x="259" y="4281"/>
                  </a:cubicBezTo>
                  <a:cubicBezTo>
                    <a:pt x="300" y="4281"/>
                    <a:pt x="350" y="4268"/>
                    <a:pt x="406" y="4242"/>
                  </a:cubicBezTo>
                  <a:cubicBezTo>
                    <a:pt x="462" y="4218"/>
                    <a:pt x="500" y="4166"/>
                    <a:pt x="524" y="4089"/>
                  </a:cubicBezTo>
                  <a:cubicBezTo>
                    <a:pt x="528" y="4063"/>
                    <a:pt x="533" y="3972"/>
                    <a:pt x="533" y="3822"/>
                  </a:cubicBezTo>
                  <a:cubicBezTo>
                    <a:pt x="533" y="3675"/>
                    <a:pt x="528" y="3496"/>
                    <a:pt x="526" y="3289"/>
                  </a:cubicBezTo>
                  <a:cubicBezTo>
                    <a:pt x="524" y="3087"/>
                    <a:pt x="522" y="2912"/>
                    <a:pt x="522" y="2770"/>
                  </a:cubicBezTo>
                  <a:lnTo>
                    <a:pt x="522" y="2647"/>
                  </a:lnTo>
                  <a:cubicBezTo>
                    <a:pt x="522" y="2580"/>
                    <a:pt x="524" y="2539"/>
                    <a:pt x="526" y="2533"/>
                  </a:cubicBezTo>
                  <a:cubicBezTo>
                    <a:pt x="528" y="2518"/>
                    <a:pt x="544" y="2511"/>
                    <a:pt x="567" y="2505"/>
                  </a:cubicBezTo>
                  <a:cubicBezTo>
                    <a:pt x="591" y="2500"/>
                    <a:pt x="621" y="2496"/>
                    <a:pt x="656" y="2496"/>
                  </a:cubicBezTo>
                  <a:cubicBezTo>
                    <a:pt x="852" y="2494"/>
                    <a:pt x="977" y="2447"/>
                    <a:pt x="1024" y="2354"/>
                  </a:cubicBezTo>
                  <a:cubicBezTo>
                    <a:pt x="1054" y="2302"/>
                    <a:pt x="1067" y="2255"/>
                    <a:pt x="1067" y="2212"/>
                  </a:cubicBezTo>
                  <a:cubicBezTo>
                    <a:pt x="1067" y="2149"/>
                    <a:pt x="1041" y="2091"/>
                    <a:pt x="988" y="2039"/>
                  </a:cubicBezTo>
                  <a:cubicBezTo>
                    <a:pt x="959" y="2011"/>
                    <a:pt x="938" y="1994"/>
                    <a:pt x="921" y="1983"/>
                  </a:cubicBezTo>
                  <a:cubicBezTo>
                    <a:pt x="901" y="1972"/>
                    <a:pt x="878" y="1966"/>
                    <a:pt x="845" y="1966"/>
                  </a:cubicBezTo>
                  <a:cubicBezTo>
                    <a:pt x="813" y="1966"/>
                    <a:pt x="763" y="1968"/>
                    <a:pt x="701" y="1975"/>
                  </a:cubicBezTo>
                  <a:lnTo>
                    <a:pt x="503" y="1990"/>
                  </a:lnTo>
                  <a:lnTo>
                    <a:pt x="503" y="479"/>
                  </a:lnTo>
                  <a:lnTo>
                    <a:pt x="763" y="496"/>
                  </a:lnTo>
                  <a:cubicBezTo>
                    <a:pt x="824" y="500"/>
                    <a:pt x="878" y="502"/>
                    <a:pt x="923" y="502"/>
                  </a:cubicBezTo>
                  <a:cubicBezTo>
                    <a:pt x="1024" y="502"/>
                    <a:pt x="1104" y="492"/>
                    <a:pt x="1153" y="466"/>
                  </a:cubicBezTo>
                  <a:cubicBezTo>
                    <a:pt x="1227" y="427"/>
                    <a:pt x="1261" y="360"/>
                    <a:pt x="1261" y="263"/>
                  </a:cubicBezTo>
                  <a:lnTo>
                    <a:pt x="1261" y="237"/>
                  </a:lnTo>
                  <a:cubicBezTo>
                    <a:pt x="1261" y="166"/>
                    <a:pt x="1238" y="112"/>
                    <a:pt x="1192" y="71"/>
                  </a:cubicBezTo>
                  <a:cubicBezTo>
                    <a:pt x="1175" y="56"/>
                    <a:pt x="1160" y="43"/>
                    <a:pt x="1143" y="33"/>
                  </a:cubicBezTo>
                  <a:cubicBezTo>
                    <a:pt x="1128" y="22"/>
                    <a:pt x="1100" y="15"/>
                    <a:pt x="1067" y="11"/>
                  </a:cubicBezTo>
                  <a:cubicBezTo>
                    <a:pt x="1035" y="7"/>
                    <a:pt x="988" y="5"/>
                    <a:pt x="923" y="2"/>
                  </a:cubicBezTo>
                  <a:cubicBezTo>
                    <a:pt x="858" y="0"/>
                    <a:pt x="77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2953900" y="2149800"/>
              <a:ext cx="51525" cy="115375"/>
            </a:xfrm>
            <a:custGeom>
              <a:avLst/>
              <a:gdLst/>
              <a:ahLst/>
              <a:cxnLst/>
              <a:rect l="l" t="t" r="r" b="b"/>
              <a:pathLst>
                <a:path w="2061" h="4615" extrusionOk="0">
                  <a:moveTo>
                    <a:pt x="1802" y="1"/>
                  </a:moveTo>
                  <a:cubicBezTo>
                    <a:pt x="1783" y="1"/>
                    <a:pt x="1751" y="5"/>
                    <a:pt x="1705" y="10"/>
                  </a:cubicBezTo>
                  <a:cubicBezTo>
                    <a:pt x="1662" y="16"/>
                    <a:pt x="1621" y="33"/>
                    <a:pt x="1585" y="66"/>
                  </a:cubicBezTo>
                  <a:cubicBezTo>
                    <a:pt x="1563" y="83"/>
                    <a:pt x="1546" y="102"/>
                    <a:pt x="1535" y="124"/>
                  </a:cubicBezTo>
                  <a:cubicBezTo>
                    <a:pt x="1524" y="145"/>
                    <a:pt x="1514" y="180"/>
                    <a:pt x="1503" y="227"/>
                  </a:cubicBezTo>
                  <a:cubicBezTo>
                    <a:pt x="1492" y="277"/>
                    <a:pt x="1481" y="350"/>
                    <a:pt x="1468" y="447"/>
                  </a:cubicBezTo>
                  <a:cubicBezTo>
                    <a:pt x="1458" y="546"/>
                    <a:pt x="1438" y="680"/>
                    <a:pt x="1419" y="852"/>
                  </a:cubicBezTo>
                  <a:cubicBezTo>
                    <a:pt x="1376" y="1217"/>
                    <a:pt x="1328" y="1600"/>
                    <a:pt x="1272" y="2001"/>
                  </a:cubicBezTo>
                  <a:cubicBezTo>
                    <a:pt x="1214" y="2402"/>
                    <a:pt x="1164" y="2747"/>
                    <a:pt x="1115" y="3036"/>
                  </a:cubicBezTo>
                  <a:cubicBezTo>
                    <a:pt x="1067" y="3324"/>
                    <a:pt x="1039" y="3469"/>
                    <a:pt x="1029" y="3469"/>
                  </a:cubicBezTo>
                  <a:cubicBezTo>
                    <a:pt x="1024" y="3469"/>
                    <a:pt x="1016" y="3460"/>
                    <a:pt x="1007" y="3445"/>
                  </a:cubicBezTo>
                  <a:cubicBezTo>
                    <a:pt x="998" y="3428"/>
                    <a:pt x="994" y="3406"/>
                    <a:pt x="992" y="3380"/>
                  </a:cubicBezTo>
                  <a:cubicBezTo>
                    <a:pt x="986" y="3352"/>
                    <a:pt x="975" y="3296"/>
                    <a:pt x="960" y="3208"/>
                  </a:cubicBezTo>
                  <a:cubicBezTo>
                    <a:pt x="945" y="3122"/>
                    <a:pt x="927" y="3023"/>
                    <a:pt x="908" y="2917"/>
                  </a:cubicBezTo>
                  <a:cubicBezTo>
                    <a:pt x="889" y="2803"/>
                    <a:pt x="858" y="2615"/>
                    <a:pt x="822" y="2348"/>
                  </a:cubicBezTo>
                  <a:cubicBezTo>
                    <a:pt x="783" y="2081"/>
                    <a:pt x="746" y="1801"/>
                    <a:pt x="705" y="1505"/>
                  </a:cubicBezTo>
                  <a:cubicBezTo>
                    <a:pt x="669" y="1214"/>
                    <a:pt x="636" y="967"/>
                    <a:pt x="608" y="762"/>
                  </a:cubicBezTo>
                  <a:cubicBezTo>
                    <a:pt x="582" y="557"/>
                    <a:pt x="563" y="443"/>
                    <a:pt x="557" y="419"/>
                  </a:cubicBezTo>
                  <a:cubicBezTo>
                    <a:pt x="539" y="374"/>
                    <a:pt x="503" y="331"/>
                    <a:pt x="445" y="290"/>
                  </a:cubicBezTo>
                  <a:cubicBezTo>
                    <a:pt x="384" y="249"/>
                    <a:pt x="330" y="232"/>
                    <a:pt x="276" y="232"/>
                  </a:cubicBezTo>
                  <a:cubicBezTo>
                    <a:pt x="216" y="232"/>
                    <a:pt x="151" y="264"/>
                    <a:pt x="82" y="331"/>
                  </a:cubicBezTo>
                  <a:cubicBezTo>
                    <a:pt x="76" y="335"/>
                    <a:pt x="65" y="344"/>
                    <a:pt x="59" y="350"/>
                  </a:cubicBezTo>
                  <a:cubicBezTo>
                    <a:pt x="44" y="365"/>
                    <a:pt x="29" y="382"/>
                    <a:pt x="18" y="398"/>
                  </a:cubicBezTo>
                  <a:cubicBezTo>
                    <a:pt x="11" y="417"/>
                    <a:pt x="3" y="441"/>
                    <a:pt x="1" y="479"/>
                  </a:cubicBezTo>
                  <a:lnTo>
                    <a:pt x="1" y="518"/>
                  </a:lnTo>
                  <a:cubicBezTo>
                    <a:pt x="1" y="548"/>
                    <a:pt x="3" y="592"/>
                    <a:pt x="9" y="654"/>
                  </a:cubicBezTo>
                  <a:cubicBezTo>
                    <a:pt x="13" y="717"/>
                    <a:pt x="24" y="807"/>
                    <a:pt x="39" y="932"/>
                  </a:cubicBezTo>
                  <a:cubicBezTo>
                    <a:pt x="57" y="1057"/>
                    <a:pt x="76" y="1217"/>
                    <a:pt x="100" y="1408"/>
                  </a:cubicBezTo>
                  <a:cubicBezTo>
                    <a:pt x="110" y="1479"/>
                    <a:pt x="121" y="1559"/>
                    <a:pt x="134" y="1641"/>
                  </a:cubicBezTo>
                  <a:cubicBezTo>
                    <a:pt x="205" y="2180"/>
                    <a:pt x="261" y="2583"/>
                    <a:pt x="307" y="2848"/>
                  </a:cubicBezTo>
                  <a:cubicBezTo>
                    <a:pt x="352" y="3113"/>
                    <a:pt x="412" y="3406"/>
                    <a:pt x="485" y="3730"/>
                  </a:cubicBezTo>
                  <a:cubicBezTo>
                    <a:pt x="533" y="3952"/>
                    <a:pt x="576" y="4120"/>
                    <a:pt x="615" y="4238"/>
                  </a:cubicBezTo>
                  <a:cubicBezTo>
                    <a:pt x="651" y="4357"/>
                    <a:pt x="690" y="4443"/>
                    <a:pt x="731" y="4493"/>
                  </a:cubicBezTo>
                  <a:cubicBezTo>
                    <a:pt x="770" y="4544"/>
                    <a:pt x="820" y="4579"/>
                    <a:pt x="876" y="4598"/>
                  </a:cubicBezTo>
                  <a:cubicBezTo>
                    <a:pt x="910" y="4608"/>
                    <a:pt x="944" y="4615"/>
                    <a:pt x="969" y="4615"/>
                  </a:cubicBezTo>
                  <a:cubicBezTo>
                    <a:pt x="976" y="4615"/>
                    <a:pt x="982" y="4614"/>
                    <a:pt x="988" y="4613"/>
                  </a:cubicBezTo>
                  <a:cubicBezTo>
                    <a:pt x="1072" y="4613"/>
                    <a:pt x="1160" y="4579"/>
                    <a:pt x="1257" y="4505"/>
                  </a:cubicBezTo>
                  <a:cubicBezTo>
                    <a:pt x="1354" y="4434"/>
                    <a:pt x="1436" y="4309"/>
                    <a:pt x="1498" y="4128"/>
                  </a:cubicBezTo>
                  <a:cubicBezTo>
                    <a:pt x="1533" y="4008"/>
                    <a:pt x="1587" y="3736"/>
                    <a:pt x="1656" y="3318"/>
                  </a:cubicBezTo>
                  <a:cubicBezTo>
                    <a:pt x="1727" y="2900"/>
                    <a:pt x="1800" y="2426"/>
                    <a:pt x="1871" y="1898"/>
                  </a:cubicBezTo>
                  <a:cubicBezTo>
                    <a:pt x="1945" y="1370"/>
                    <a:pt x="2007" y="882"/>
                    <a:pt x="2055" y="438"/>
                  </a:cubicBezTo>
                  <a:cubicBezTo>
                    <a:pt x="2059" y="400"/>
                    <a:pt x="2061" y="367"/>
                    <a:pt x="2061" y="339"/>
                  </a:cubicBezTo>
                  <a:cubicBezTo>
                    <a:pt x="2061" y="169"/>
                    <a:pt x="2016" y="63"/>
                    <a:pt x="1925" y="20"/>
                  </a:cubicBezTo>
                  <a:cubicBezTo>
                    <a:pt x="1886" y="7"/>
                    <a:pt x="1845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3046800" y="2063225"/>
              <a:ext cx="29000" cy="100575"/>
            </a:xfrm>
            <a:custGeom>
              <a:avLst/>
              <a:gdLst/>
              <a:ahLst/>
              <a:cxnLst/>
              <a:rect l="l" t="t" r="r" b="b"/>
              <a:pathLst>
                <a:path w="1160" h="4023" extrusionOk="0">
                  <a:moveTo>
                    <a:pt x="668" y="0"/>
                  </a:moveTo>
                  <a:cubicBezTo>
                    <a:pt x="647" y="0"/>
                    <a:pt x="599" y="5"/>
                    <a:pt x="528" y="13"/>
                  </a:cubicBezTo>
                  <a:cubicBezTo>
                    <a:pt x="455" y="22"/>
                    <a:pt x="369" y="76"/>
                    <a:pt x="270" y="173"/>
                  </a:cubicBezTo>
                  <a:cubicBezTo>
                    <a:pt x="222" y="218"/>
                    <a:pt x="175" y="291"/>
                    <a:pt x="121" y="384"/>
                  </a:cubicBezTo>
                  <a:cubicBezTo>
                    <a:pt x="67" y="481"/>
                    <a:pt x="35" y="554"/>
                    <a:pt x="22" y="608"/>
                  </a:cubicBezTo>
                  <a:cubicBezTo>
                    <a:pt x="17" y="621"/>
                    <a:pt x="17" y="636"/>
                    <a:pt x="17" y="649"/>
                  </a:cubicBezTo>
                  <a:cubicBezTo>
                    <a:pt x="17" y="694"/>
                    <a:pt x="33" y="735"/>
                    <a:pt x="61" y="772"/>
                  </a:cubicBezTo>
                  <a:cubicBezTo>
                    <a:pt x="91" y="809"/>
                    <a:pt x="130" y="830"/>
                    <a:pt x="179" y="832"/>
                  </a:cubicBezTo>
                  <a:lnTo>
                    <a:pt x="190" y="832"/>
                  </a:lnTo>
                  <a:cubicBezTo>
                    <a:pt x="237" y="832"/>
                    <a:pt x="276" y="813"/>
                    <a:pt x="315" y="770"/>
                  </a:cubicBezTo>
                  <a:cubicBezTo>
                    <a:pt x="326" y="757"/>
                    <a:pt x="334" y="744"/>
                    <a:pt x="341" y="727"/>
                  </a:cubicBezTo>
                  <a:cubicBezTo>
                    <a:pt x="349" y="712"/>
                    <a:pt x="352" y="701"/>
                    <a:pt x="352" y="692"/>
                  </a:cubicBezTo>
                  <a:cubicBezTo>
                    <a:pt x="352" y="684"/>
                    <a:pt x="358" y="664"/>
                    <a:pt x="371" y="636"/>
                  </a:cubicBezTo>
                  <a:cubicBezTo>
                    <a:pt x="384" y="608"/>
                    <a:pt x="401" y="576"/>
                    <a:pt x="423" y="541"/>
                  </a:cubicBezTo>
                  <a:cubicBezTo>
                    <a:pt x="479" y="444"/>
                    <a:pt x="539" y="380"/>
                    <a:pt x="599" y="350"/>
                  </a:cubicBezTo>
                  <a:cubicBezTo>
                    <a:pt x="621" y="339"/>
                    <a:pt x="642" y="335"/>
                    <a:pt x="660" y="335"/>
                  </a:cubicBezTo>
                  <a:cubicBezTo>
                    <a:pt x="692" y="335"/>
                    <a:pt x="714" y="350"/>
                    <a:pt x="729" y="384"/>
                  </a:cubicBezTo>
                  <a:cubicBezTo>
                    <a:pt x="739" y="421"/>
                    <a:pt x="750" y="485"/>
                    <a:pt x="759" y="582"/>
                  </a:cubicBezTo>
                  <a:cubicBezTo>
                    <a:pt x="767" y="675"/>
                    <a:pt x="772" y="779"/>
                    <a:pt x="776" y="888"/>
                  </a:cubicBezTo>
                  <a:lnTo>
                    <a:pt x="776" y="951"/>
                  </a:lnTo>
                  <a:cubicBezTo>
                    <a:pt x="776" y="1035"/>
                    <a:pt x="772" y="1104"/>
                    <a:pt x="767" y="1164"/>
                  </a:cubicBezTo>
                  <a:cubicBezTo>
                    <a:pt x="744" y="1399"/>
                    <a:pt x="690" y="1686"/>
                    <a:pt x="604" y="2024"/>
                  </a:cubicBezTo>
                  <a:cubicBezTo>
                    <a:pt x="520" y="2363"/>
                    <a:pt x="420" y="2686"/>
                    <a:pt x="306" y="2998"/>
                  </a:cubicBezTo>
                  <a:cubicBezTo>
                    <a:pt x="276" y="3080"/>
                    <a:pt x="244" y="3167"/>
                    <a:pt x="216" y="3253"/>
                  </a:cubicBezTo>
                  <a:cubicBezTo>
                    <a:pt x="183" y="3339"/>
                    <a:pt x="158" y="3408"/>
                    <a:pt x="142" y="3460"/>
                  </a:cubicBezTo>
                  <a:cubicBezTo>
                    <a:pt x="125" y="3507"/>
                    <a:pt x="108" y="3557"/>
                    <a:pt x="89" y="3608"/>
                  </a:cubicBezTo>
                  <a:cubicBezTo>
                    <a:pt x="67" y="3658"/>
                    <a:pt x="50" y="3697"/>
                    <a:pt x="37" y="3727"/>
                  </a:cubicBezTo>
                  <a:cubicBezTo>
                    <a:pt x="13" y="3774"/>
                    <a:pt x="0" y="3815"/>
                    <a:pt x="0" y="3850"/>
                  </a:cubicBezTo>
                  <a:lnTo>
                    <a:pt x="0" y="3880"/>
                  </a:lnTo>
                  <a:cubicBezTo>
                    <a:pt x="0" y="3895"/>
                    <a:pt x="15" y="3923"/>
                    <a:pt x="45" y="3960"/>
                  </a:cubicBezTo>
                  <a:cubicBezTo>
                    <a:pt x="54" y="3968"/>
                    <a:pt x="65" y="3979"/>
                    <a:pt x="76" y="3986"/>
                  </a:cubicBezTo>
                  <a:cubicBezTo>
                    <a:pt x="84" y="3990"/>
                    <a:pt x="104" y="3996"/>
                    <a:pt x="134" y="3998"/>
                  </a:cubicBezTo>
                  <a:cubicBezTo>
                    <a:pt x="164" y="4001"/>
                    <a:pt x="207" y="4003"/>
                    <a:pt x="270" y="4007"/>
                  </a:cubicBezTo>
                  <a:cubicBezTo>
                    <a:pt x="330" y="4009"/>
                    <a:pt x="414" y="4011"/>
                    <a:pt x="522" y="4014"/>
                  </a:cubicBezTo>
                  <a:cubicBezTo>
                    <a:pt x="653" y="4018"/>
                    <a:pt x="759" y="4020"/>
                    <a:pt x="834" y="4022"/>
                  </a:cubicBezTo>
                  <a:lnTo>
                    <a:pt x="905" y="4022"/>
                  </a:lnTo>
                  <a:cubicBezTo>
                    <a:pt x="942" y="4022"/>
                    <a:pt x="981" y="4020"/>
                    <a:pt x="1009" y="4016"/>
                  </a:cubicBezTo>
                  <a:cubicBezTo>
                    <a:pt x="1039" y="4014"/>
                    <a:pt x="1063" y="4009"/>
                    <a:pt x="1080" y="4001"/>
                  </a:cubicBezTo>
                  <a:cubicBezTo>
                    <a:pt x="1095" y="3992"/>
                    <a:pt x="1110" y="3981"/>
                    <a:pt x="1121" y="3966"/>
                  </a:cubicBezTo>
                  <a:cubicBezTo>
                    <a:pt x="1147" y="3930"/>
                    <a:pt x="1160" y="3895"/>
                    <a:pt x="1160" y="3863"/>
                  </a:cubicBezTo>
                  <a:cubicBezTo>
                    <a:pt x="1160" y="3841"/>
                    <a:pt x="1149" y="3809"/>
                    <a:pt x="1127" y="3768"/>
                  </a:cubicBezTo>
                  <a:cubicBezTo>
                    <a:pt x="1106" y="3729"/>
                    <a:pt x="1052" y="3701"/>
                    <a:pt x="964" y="3686"/>
                  </a:cubicBezTo>
                  <a:cubicBezTo>
                    <a:pt x="938" y="3682"/>
                    <a:pt x="895" y="3679"/>
                    <a:pt x="834" y="3679"/>
                  </a:cubicBezTo>
                  <a:cubicBezTo>
                    <a:pt x="776" y="3679"/>
                    <a:pt x="714" y="3682"/>
                    <a:pt x="649" y="3686"/>
                  </a:cubicBezTo>
                  <a:cubicBezTo>
                    <a:pt x="593" y="3688"/>
                    <a:pt x="545" y="3690"/>
                    <a:pt x="511" y="3690"/>
                  </a:cubicBezTo>
                  <a:cubicBezTo>
                    <a:pt x="455" y="3690"/>
                    <a:pt x="425" y="3688"/>
                    <a:pt x="425" y="3677"/>
                  </a:cubicBezTo>
                  <a:cubicBezTo>
                    <a:pt x="425" y="3671"/>
                    <a:pt x="442" y="3626"/>
                    <a:pt x="470" y="3539"/>
                  </a:cubicBezTo>
                  <a:cubicBezTo>
                    <a:pt x="500" y="3453"/>
                    <a:pt x="535" y="3352"/>
                    <a:pt x="578" y="3233"/>
                  </a:cubicBezTo>
                  <a:cubicBezTo>
                    <a:pt x="772" y="2690"/>
                    <a:pt x="921" y="2177"/>
                    <a:pt x="1024" y="1686"/>
                  </a:cubicBezTo>
                  <a:cubicBezTo>
                    <a:pt x="1052" y="1544"/>
                    <a:pt x="1071" y="1427"/>
                    <a:pt x="1082" y="1339"/>
                  </a:cubicBezTo>
                  <a:cubicBezTo>
                    <a:pt x="1091" y="1251"/>
                    <a:pt x="1095" y="1134"/>
                    <a:pt x="1099" y="988"/>
                  </a:cubicBezTo>
                  <a:cubicBezTo>
                    <a:pt x="1102" y="927"/>
                    <a:pt x="1102" y="867"/>
                    <a:pt x="1102" y="811"/>
                  </a:cubicBezTo>
                  <a:cubicBezTo>
                    <a:pt x="1102" y="625"/>
                    <a:pt x="1091" y="475"/>
                    <a:pt x="1067" y="356"/>
                  </a:cubicBezTo>
                  <a:cubicBezTo>
                    <a:pt x="1046" y="238"/>
                    <a:pt x="998" y="147"/>
                    <a:pt x="929" y="91"/>
                  </a:cubicBezTo>
                  <a:cubicBezTo>
                    <a:pt x="854" y="28"/>
                    <a:pt x="765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3046475" y="2217600"/>
              <a:ext cx="14125" cy="101975"/>
            </a:xfrm>
            <a:custGeom>
              <a:avLst/>
              <a:gdLst/>
              <a:ahLst/>
              <a:cxnLst/>
              <a:rect l="l" t="t" r="r" b="b"/>
              <a:pathLst>
                <a:path w="565" h="4079" extrusionOk="0">
                  <a:moveTo>
                    <a:pt x="311" y="0"/>
                  </a:moveTo>
                  <a:cubicBezTo>
                    <a:pt x="255" y="0"/>
                    <a:pt x="199" y="26"/>
                    <a:pt x="145" y="80"/>
                  </a:cubicBezTo>
                  <a:cubicBezTo>
                    <a:pt x="121" y="106"/>
                    <a:pt x="104" y="127"/>
                    <a:pt x="91" y="151"/>
                  </a:cubicBezTo>
                  <a:cubicBezTo>
                    <a:pt x="80" y="173"/>
                    <a:pt x="69" y="207"/>
                    <a:pt x="63" y="252"/>
                  </a:cubicBezTo>
                  <a:cubicBezTo>
                    <a:pt x="58" y="300"/>
                    <a:pt x="52" y="367"/>
                    <a:pt x="48" y="455"/>
                  </a:cubicBezTo>
                  <a:cubicBezTo>
                    <a:pt x="30" y="780"/>
                    <a:pt x="18" y="1242"/>
                    <a:pt x="9" y="1843"/>
                  </a:cubicBezTo>
                  <a:cubicBezTo>
                    <a:pt x="5" y="2186"/>
                    <a:pt x="0" y="2492"/>
                    <a:pt x="0" y="2759"/>
                  </a:cubicBezTo>
                  <a:cubicBezTo>
                    <a:pt x="0" y="2957"/>
                    <a:pt x="5" y="3134"/>
                    <a:pt x="7" y="3289"/>
                  </a:cubicBezTo>
                  <a:cubicBezTo>
                    <a:pt x="9" y="3447"/>
                    <a:pt x="13" y="3567"/>
                    <a:pt x="15" y="3656"/>
                  </a:cubicBezTo>
                  <a:cubicBezTo>
                    <a:pt x="18" y="3744"/>
                    <a:pt x="24" y="3809"/>
                    <a:pt x="28" y="3856"/>
                  </a:cubicBezTo>
                  <a:cubicBezTo>
                    <a:pt x="35" y="3899"/>
                    <a:pt x="41" y="3931"/>
                    <a:pt x="52" y="3949"/>
                  </a:cubicBezTo>
                  <a:cubicBezTo>
                    <a:pt x="63" y="3968"/>
                    <a:pt x="78" y="3988"/>
                    <a:pt x="91" y="4003"/>
                  </a:cubicBezTo>
                  <a:cubicBezTo>
                    <a:pt x="138" y="4054"/>
                    <a:pt x="196" y="4078"/>
                    <a:pt x="248" y="4078"/>
                  </a:cubicBezTo>
                  <a:lnTo>
                    <a:pt x="306" y="4078"/>
                  </a:lnTo>
                  <a:cubicBezTo>
                    <a:pt x="341" y="4078"/>
                    <a:pt x="386" y="4052"/>
                    <a:pt x="440" y="4000"/>
                  </a:cubicBezTo>
                  <a:lnTo>
                    <a:pt x="513" y="3923"/>
                  </a:lnTo>
                  <a:lnTo>
                    <a:pt x="496" y="3216"/>
                  </a:lnTo>
                  <a:cubicBezTo>
                    <a:pt x="494" y="3102"/>
                    <a:pt x="492" y="2966"/>
                    <a:pt x="492" y="2815"/>
                  </a:cubicBezTo>
                  <a:cubicBezTo>
                    <a:pt x="492" y="2664"/>
                    <a:pt x="494" y="2447"/>
                    <a:pt x="496" y="2164"/>
                  </a:cubicBezTo>
                  <a:cubicBezTo>
                    <a:pt x="500" y="1880"/>
                    <a:pt x="507" y="1556"/>
                    <a:pt x="518" y="1194"/>
                  </a:cubicBezTo>
                  <a:cubicBezTo>
                    <a:pt x="528" y="830"/>
                    <a:pt x="543" y="559"/>
                    <a:pt x="556" y="377"/>
                  </a:cubicBezTo>
                  <a:cubicBezTo>
                    <a:pt x="561" y="313"/>
                    <a:pt x="565" y="263"/>
                    <a:pt x="565" y="231"/>
                  </a:cubicBezTo>
                  <a:cubicBezTo>
                    <a:pt x="565" y="199"/>
                    <a:pt x="558" y="175"/>
                    <a:pt x="548" y="155"/>
                  </a:cubicBezTo>
                  <a:cubicBezTo>
                    <a:pt x="537" y="138"/>
                    <a:pt x="518" y="117"/>
                    <a:pt x="490" y="87"/>
                  </a:cubicBezTo>
                  <a:cubicBezTo>
                    <a:pt x="427" y="30"/>
                    <a:pt x="367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2657075" y="2329975"/>
              <a:ext cx="491425" cy="13425"/>
            </a:xfrm>
            <a:custGeom>
              <a:avLst/>
              <a:gdLst/>
              <a:ahLst/>
              <a:cxnLst/>
              <a:rect l="l" t="t" r="r" b="b"/>
              <a:pathLst>
                <a:path w="19657" h="537" extrusionOk="0">
                  <a:moveTo>
                    <a:pt x="550" y="0"/>
                  </a:moveTo>
                  <a:cubicBezTo>
                    <a:pt x="467" y="0"/>
                    <a:pt x="385" y="0"/>
                    <a:pt x="302" y="1"/>
                  </a:cubicBezTo>
                  <a:lnTo>
                    <a:pt x="270" y="1"/>
                  </a:lnTo>
                  <a:cubicBezTo>
                    <a:pt x="123" y="1"/>
                    <a:pt x="2" y="124"/>
                    <a:pt x="2" y="268"/>
                  </a:cubicBezTo>
                  <a:cubicBezTo>
                    <a:pt x="0" y="413"/>
                    <a:pt x="125" y="536"/>
                    <a:pt x="270" y="536"/>
                  </a:cubicBezTo>
                  <a:lnTo>
                    <a:pt x="18613" y="536"/>
                  </a:lnTo>
                  <a:cubicBezTo>
                    <a:pt x="18778" y="536"/>
                    <a:pt x="18944" y="537"/>
                    <a:pt x="19109" y="537"/>
                  </a:cubicBezTo>
                  <a:cubicBezTo>
                    <a:pt x="19191" y="537"/>
                    <a:pt x="19274" y="536"/>
                    <a:pt x="19357" y="536"/>
                  </a:cubicBezTo>
                  <a:lnTo>
                    <a:pt x="19389" y="536"/>
                  </a:lnTo>
                  <a:cubicBezTo>
                    <a:pt x="19535" y="536"/>
                    <a:pt x="19656" y="411"/>
                    <a:pt x="19656" y="268"/>
                  </a:cubicBezTo>
                  <a:cubicBezTo>
                    <a:pt x="19656" y="122"/>
                    <a:pt x="19535" y="1"/>
                    <a:pt x="19389" y="1"/>
                  </a:cubicBezTo>
                  <a:lnTo>
                    <a:pt x="1046" y="1"/>
                  </a:lnTo>
                  <a:cubicBezTo>
                    <a:pt x="880" y="1"/>
                    <a:pt x="71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"/>
          <p:cNvSpPr txBox="1">
            <a:spLocks noGrp="1"/>
          </p:cNvSpPr>
          <p:nvPr>
            <p:ph type="body" idx="1"/>
          </p:nvPr>
        </p:nvSpPr>
        <p:spPr>
          <a:xfrm>
            <a:off x="2248350" y="1594300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9pPr>
          </a:lstStyle>
          <a:p>
            <a:endParaRPr/>
          </a:p>
        </p:txBody>
      </p:sp>
      <p:sp>
        <p:nvSpPr>
          <p:cNvPr id="240" name="Google Shape;240;p7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41" name="Google Shape;241;p7"/>
          <p:cNvGrpSpPr/>
          <p:nvPr/>
        </p:nvGrpSpPr>
        <p:grpSpPr>
          <a:xfrm rot="-883069">
            <a:off x="449332" y="3595218"/>
            <a:ext cx="472790" cy="148942"/>
            <a:chOff x="1777400" y="3523750"/>
            <a:chExt cx="772950" cy="243500"/>
          </a:xfrm>
        </p:grpSpPr>
        <p:sp>
          <p:nvSpPr>
            <p:cNvPr id="242" name="Google Shape;242;p7"/>
            <p:cNvSpPr/>
            <p:nvPr/>
          </p:nvSpPr>
          <p:spPr>
            <a:xfrm>
              <a:off x="1777400" y="3523900"/>
              <a:ext cx="162800" cy="243350"/>
            </a:xfrm>
            <a:custGeom>
              <a:avLst/>
              <a:gdLst/>
              <a:ahLst/>
              <a:cxnLst/>
              <a:rect l="l" t="t" r="r" b="b"/>
              <a:pathLst>
                <a:path w="6512" h="9734" extrusionOk="0">
                  <a:moveTo>
                    <a:pt x="6121" y="1"/>
                  </a:moveTo>
                  <a:cubicBezTo>
                    <a:pt x="5865" y="1"/>
                    <a:pt x="5731" y="184"/>
                    <a:pt x="5723" y="544"/>
                  </a:cubicBezTo>
                  <a:cubicBezTo>
                    <a:pt x="5712" y="630"/>
                    <a:pt x="5695" y="757"/>
                    <a:pt x="5673" y="921"/>
                  </a:cubicBezTo>
                  <a:cubicBezTo>
                    <a:pt x="5649" y="1085"/>
                    <a:pt x="5628" y="1246"/>
                    <a:pt x="5604" y="1408"/>
                  </a:cubicBezTo>
                  <a:cubicBezTo>
                    <a:pt x="5580" y="1574"/>
                    <a:pt x="5559" y="1731"/>
                    <a:pt x="5533" y="1882"/>
                  </a:cubicBezTo>
                  <a:cubicBezTo>
                    <a:pt x="5509" y="2033"/>
                    <a:pt x="5494" y="2149"/>
                    <a:pt x="5486" y="2227"/>
                  </a:cubicBezTo>
                  <a:cubicBezTo>
                    <a:pt x="5477" y="2300"/>
                    <a:pt x="5458" y="2425"/>
                    <a:pt x="5434" y="2600"/>
                  </a:cubicBezTo>
                  <a:cubicBezTo>
                    <a:pt x="5410" y="2772"/>
                    <a:pt x="5380" y="2955"/>
                    <a:pt x="5348" y="3149"/>
                  </a:cubicBezTo>
                  <a:cubicBezTo>
                    <a:pt x="5315" y="3352"/>
                    <a:pt x="5279" y="3606"/>
                    <a:pt x="5238" y="3917"/>
                  </a:cubicBezTo>
                  <a:cubicBezTo>
                    <a:pt x="5197" y="4227"/>
                    <a:pt x="5160" y="4520"/>
                    <a:pt x="5128" y="4800"/>
                  </a:cubicBezTo>
                  <a:cubicBezTo>
                    <a:pt x="5024" y="5669"/>
                    <a:pt x="4945" y="6339"/>
                    <a:pt x="4882" y="6813"/>
                  </a:cubicBezTo>
                  <a:cubicBezTo>
                    <a:pt x="4820" y="7288"/>
                    <a:pt x="4766" y="7641"/>
                    <a:pt x="4718" y="7872"/>
                  </a:cubicBezTo>
                  <a:cubicBezTo>
                    <a:pt x="4671" y="8104"/>
                    <a:pt x="4617" y="8288"/>
                    <a:pt x="4563" y="8419"/>
                  </a:cubicBezTo>
                  <a:cubicBezTo>
                    <a:pt x="4499" y="8589"/>
                    <a:pt x="4453" y="8697"/>
                    <a:pt x="4427" y="8742"/>
                  </a:cubicBezTo>
                  <a:cubicBezTo>
                    <a:pt x="4412" y="8762"/>
                    <a:pt x="4399" y="8768"/>
                    <a:pt x="4386" y="8768"/>
                  </a:cubicBezTo>
                  <a:cubicBezTo>
                    <a:pt x="4367" y="8768"/>
                    <a:pt x="4352" y="8757"/>
                    <a:pt x="4337" y="8734"/>
                  </a:cubicBezTo>
                  <a:cubicBezTo>
                    <a:pt x="4279" y="8626"/>
                    <a:pt x="4186" y="8294"/>
                    <a:pt x="4065" y="7749"/>
                  </a:cubicBezTo>
                  <a:cubicBezTo>
                    <a:pt x="3945" y="7201"/>
                    <a:pt x="3830" y="6602"/>
                    <a:pt x="3731" y="5956"/>
                  </a:cubicBezTo>
                  <a:cubicBezTo>
                    <a:pt x="3626" y="5298"/>
                    <a:pt x="3514" y="4757"/>
                    <a:pt x="3395" y="4333"/>
                  </a:cubicBezTo>
                  <a:cubicBezTo>
                    <a:pt x="3341" y="4156"/>
                    <a:pt x="3292" y="3992"/>
                    <a:pt x="3255" y="3837"/>
                  </a:cubicBezTo>
                  <a:cubicBezTo>
                    <a:pt x="3214" y="3680"/>
                    <a:pt x="3190" y="3570"/>
                    <a:pt x="3182" y="3505"/>
                  </a:cubicBezTo>
                  <a:cubicBezTo>
                    <a:pt x="3141" y="3302"/>
                    <a:pt x="3044" y="3171"/>
                    <a:pt x="2893" y="3111"/>
                  </a:cubicBezTo>
                  <a:cubicBezTo>
                    <a:pt x="2848" y="3093"/>
                    <a:pt x="2800" y="3085"/>
                    <a:pt x="2748" y="3085"/>
                  </a:cubicBezTo>
                  <a:cubicBezTo>
                    <a:pt x="2649" y="3085"/>
                    <a:pt x="2546" y="3130"/>
                    <a:pt x="2447" y="3216"/>
                  </a:cubicBezTo>
                  <a:cubicBezTo>
                    <a:pt x="2354" y="3302"/>
                    <a:pt x="2285" y="3423"/>
                    <a:pt x="2233" y="3578"/>
                  </a:cubicBezTo>
                  <a:cubicBezTo>
                    <a:pt x="2182" y="3733"/>
                    <a:pt x="2138" y="3958"/>
                    <a:pt x="2102" y="4257"/>
                  </a:cubicBezTo>
                  <a:cubicBezTo>
                    <a:pt x="2048" y="4647"/>
                    <a:pt x="1966" y="5147"/>
                    <a:pt x="1863" y="5757"/>
                  </a:cubicBezTo>
                  <a:cubicBezTo>
                    <a:pt x="1757" y="6365"/>
                    <a:pt x="1651" y="6921"/>
                    <a:pt x="1552" y="7421"/>
                  </a:cubicBezTo>
                  <a:cubicBezTo>
                    <a:pt x="1453" y="7923"/>
                    <a:pt x="1384" y="8201"/>
                    <a:pt x="1352" y="8255"/>
                  </a:cubicBezTo>
                  <a:lnTo>
                    <a:pt x="1345" y="8255"/>
                  </a:lnTo>
                  <a:cubicBezTo>
                    <a:pt x="1339" y="8255"/>
                    <a:pt x="1330" y="8234"/>
                    <a:pt x="1317" y="8191"/>
                  </a:cubicBezTo>
                  <a:cubicBezTo>
                    <a:pt x="1304" y="8147"/>
                    <a:pt x="1291" y="8085"/>
                    <a:pt x="1283" y="8007"/>
                  </a:cubicBezTo>
                  <a:cubicBezTo>
                    <a:pt x="1272" y="7921"/>
                    <a:pt x="1253" y="7775"/>
                    <a:pt x="1223" y="7570"/>
                  </a:cubicBezTo>
                  <a:cubicBezTo>
                    <a:pt x="1194" y="7365"/>
                    <a:pt x="1162" y="7150"/>
                    <a:pt x="1123" y="6925"/>
                  </a:cubicBezTo>
                  <a:cubicBezTo>
                    <a:pt x="1078" y="6675"/>
                    <a:pt x="1039" y="6419"/>
                    <a:pt x="1016" y="6165"/>
                  </a:cubicBezTo>
                  <a:cubicBezTo>
                    <a:pt x="990" y="5908"/>
                    <a:pt x="964" y="5540"/>
                    <a:pt x="942" y="5057"/>
                  </a:cubicBezTo>
                  <a:cubicBezTo>
                    <a:pt x="921" y="4576"/>
                    <a:pt x="893" y="3874"/>
                    <a:pt x="854" y="2953"/>
                  </a:cubicBezTo>
                  <a:cubicBezTo>
                    <a:pt x="841" y="2624"/>
                    <a:pt x="832" y="2281"/>
                    <a:pt x="824" y="1932"/>
                  </a:cubicBezTo>
                  <a:cubicBezTo>
                    <a:pt x="817" y="1578"/>
                    <a:pt x="813" y="1311"/>
                    <a:pt x="813" y="1128"/>
                  </a:cubicBezTo>
                  <a:lnTo>
                    <a:pt x="807" y="455"/>
                  </a:lnTo>
                  <a:lnTo>
                    <a:pt x="673" y="324"/>
                  </a:lnTo>
                  <a:cubicBezTo>
                    <a:pt x="585" y="233"/>
                    <a:pt x="496" y="190"/>
                    <a:pt x="404" y="190"/>
                  </a:cubicBezTo>
                  <a:cubicBezTo>
                    <a:pt x="317" y="190"/>
                    <a:pt x="229" y="229"/>
                    <a:pt x="143" y="302"/>
                  </a:cubicBezTo>
                  <a:cubicBezTo>
                    <a:pt x="106" y="328"/>
                    <a:pt x="78" y="358"/>
                    <a:pt x="57" y="391"/>
                  </a:cubicBezTo>
                  <a:cubicBezTo>
                    <a:pt x="37" y="423"/>
                    <a:pt x="24" y="468"/>
                    <a:pt x="16" y="524"/>
                  </a:cubicBezTo>
                  <a:cubicBezTo>
                    <a:pt x="11" y="585"/>
                    <a:pt x="5" y="664"/>
                    <a:pt x="0" y="770"/>
                  </a:cubicBezTo>
                  <a:lnTo>
                    <a:pt x="0" y="921"/>
                  </a:lnTo>
                  <a:cubicBezTo>
                    <a:pt x="0" y="1050"/>
                    <a:pt x="3" y="1255"/>
                    <a:pt x="9" y="1537"/>
                  </a:cubicBezTo>
                  <a:cubicBezTo>
                    <a:pt x="11" y="1817"/>
                    <a:pt x="22" y="2162"/>
                    <a:pt x="35" y="2572"/>
                  </a:cubicBezTo>
                  <a:cubicBezTo>
                    <a:pt x="69" y="3596"/>
                    <a:pt x="100" y="4374"/>
                    <a:pt x="123" y="4908"/>
                  </a:cubicBezTo>
                  <a:cubicBezTo>
                    <a:pt x="145" y="5443"/>
                    <a:pt x="173" y="5854"/>
                    <a:pt x="199" y="6143"/>
                  </a:cubicBezTo>
                  <a:cubicBezTo>
                    <a:pt x="227" y="6434"/>
                    <a:pt x="263" y="6716"/>
                    <a:pt x="309" y="6997"/>
                  </a:cubicBezTo>
                  <a:cubicBezTo>
                    <a:pt x="401" y="7570"/>
                    <a:pt x="477" y="8025"/>
                    <a:pt x="537" y="8365"/>
                  </a:cubicBezTo>
                  <a:cubicBezTo>
                    <a:pt x="595" y="8704"/>
                    <a:pt x="649" y="8962"/>
                    <a:pt x="699" y="9132"/>
                  </a:cubicBezTo>
                  <a:cubicBezTo>
                    <a:pt x="746" y="9303"/>
                    <a:pt x="794" y="9426"/>
                    <a:pt x="845" y="9497"/>
                  </a:cubicBezTo>
                  <a:cubicBezTo>
                    <a:pt x="897" y="9566"/>
                    <a:pt x="962" y="9617"/>
                    <a:pt x="1039" y="9650"/>
                  </a:cubicBezTo>
                  <a:lnTo>
                    <a:pt x="1039" y="9658"/>
                  </a:lnTo>
                  <a:cubicBezTo>
                    <a:pt x="1134" y="9710"/>
                    <a:pt x="1214" y="9734"/>
                    <a:pt x="1279" y="9734"/>
                  </a:cubicBezTo>
                  <a:cubicBezTo>
                    <a:pt x="1341" y="9734"/>
                    <a:pt x="1423" y="9710"/>
                    <a:pt x="1520" y="9663"/>
                  </a:cubicBezTo>
                  <a:cubicBezTo>
                    <a:pt x="1716" y="9555"/>
                    <a:pt x="1886" y="9301"/>
                    <a:pt x="2029" y="8902"/>
                  </a:cubicBezTo>
                  <a:cubicBezTo>
                    <a:pt x="2070" y="8772"/>
                    <a:pt x="2130" y="8516"/>
                    <a:pt x="2214" y="8132"/>
                  </a:cubicBezTo>
                  <a:cubicBezTo>
                    <a:pt x="2296" y="7751"/>
                    <a:pt x="2382" y="7341"/>
                    <a:pt x="2468" y="6902"/>
                  </a:cubicBezTo>
                  <a:cubicBezTo>
                    <a:pt x="2557" y="6462"/>
                    <a:pt x="2623" y="6096"/>
                    <a:pt x="2675" y="5798"/>
                  </a:cubicBezTo>
                  <a:cubicBezTo>
                    <a:pt x="2701" y="5619"/>
                    <a:pt x="2727" y="5475"/>
                    <a:pt x="2748" y="5359"/>
                  </a:cubicBezTo>
                  <a:cubicBezTo>
                    <a:pt x="2770" y="5242"/>
                    <a:pt x="2781" y="5186"/>
                    <a:pt x="2785" y="5186"/>
                  </a:cubicBezTo>
                  <a:cubicBezTo>
                    <a:pt x="2792" y="5197"/>
                    <a:pt x="2807" y="5285"/>
                    <a:pt x="2837" y="5458"/>
                  </a:cubicBezTo>
                  <a:cubicBezTo>
                    <a:pt x="2867" y="5630"/>
                    <a:pt x="2899" y="5846"/>
                    <a:pt x="2936" y="6102"/>
                  </a:cubicBezTo>
                  <a:cubicBezTo>
                    <a:pt x="3031" y="6684"/>
                    <a:pt x="3143" y="7275"/>
                    <a:pt x="3276" y="7867"/>
                  </a:cubicBezTo>
                  <a:cubicBezTo>
                    <a:pt x="3406" y="8460"/>
                    <a:pt x="3509" y="8850"/>
                    <a:pt x="3589" y="9038"/>
                  </a:cubicBezTo>
                  <a:cubicBezTo>
                    <a:pt x="3764" y="9436"/>
                    <a:pt x="4011" y="9637"/>
                    <a:pt x="4333" y="9637"/>
                  </a:cubicBezTo>
                  <a:cubicBezTo>
                    <a:pt x="4382" y="9637"/>
                    <a:pt x="4436" y="9630"/>
                    <a:pt x="4490" y="9624"/>
                  </a:cubicBezTo>
                  <a:cubicBezTo>
                    <a:pt x="4647" y="9604"/>
                    <a:pt x="4774" y="9551"/>
                    <a:pt x="4878" y="9462"/>
                  </a:cubicBezTo>
                  <a:cubicBezTo>
                    <a:pt x="4983" y="9372"/>
                    <a:pt x="5087" y="9225"/>
                    <a:pt x="5186" y="9016"/>
                  </a:cubicBezTo>
                  <a:cubicBezTo>
                    <a:pt x="5283" y="8833"/>
                    <a:pt x="5363" y="8617"/>
                    <a:pt x="5432" y="8374"/>
                  </a:cubicBezTo>
                  <a:cubicBezTo>
                    <a:pt x="5496" y="8128"/>
                    <a:pt x="5568" y="7734"/>
                    <a:pt x="5643" y="7195"/>
                  </a:cubicBezTo>
                  <a:cubicBezTo>
                    <a:pt x="5718" y="6656"/>
                    <a:pt x="5820" y="5854"/>
                    <a:pt x="5943" y="4785"/>
                  </a:cubicBezTo>
                  <a:cubicBezTo>
                    <a:pt x="5977" y="4501"/>
                    <a:pt x="6018" y="4218"/>
                    <a:pt x="6057" y="3936"/>
                  </a:cubicBezTo>
                  <a:cubicBezTo>
                    <a:pt x="6093" y="3654"/>
                    <a:pt x="6124" y="3440"/>
                    <a:pt x="6147" y="3292"/>
                  </a:cubicBezTo>
                  <a:cubicBezTo>
                    <a:pt x="6169" y="3149"/>
                    <a:pt x="6197" y="2977"/>
                    <a:pt x="6225" y="2774"/>
                  </a:cubicBezTo>
                  <a:cubicBezTo>
                    <a:pt x="6255" y="2572"/>
                    <a:pt x="6279" y="2393"/>
                    <a:pt x="6305" y="2231"/>
                  </a:cubicBezTo>
                  <a:cubicBezTo>
                    <a:pt x="6324" y="2063"/>
                    <a:pt x="6343" y="1897"/>
                    <a:pt x="6369" y="1725"/>
                  </a:cubicBezTo>
                  <a:cubicBezTo>
                    <a:pt x="6395" y="1552"/>
                    <a:pt x="6417" y="1414"/>
                    <a:pt x="6443" y="1315"/>
                  </a:cubicBezTo>
                  <a:cubicBezTo>
                    <a:pt x="6460" y="1212"/>
                    <a:pt x="6477" y="1093"/>
                    <a:pt x="6488" y="960"/>
                  </a:cubicBezTo>
                  <a:cubicBezTo>
                    <a:pt x="6499" y="824"/>
                    <a:pt x="6507" y="703"/>
                    <a:pt x="6512" y="598"/>
                  </a:cubicBezTo>
                  <a:cubicBezTo>
                    <a:pt x="6512" y="488"/>
                    <a:pt x="6512" y="404"/>
                    <a:pt x="6509" y="348"/>
                  </a:cubicBezTo>
                  <a:cubicBezTo>
                    <a:pt x="6507" y="292"/>
                    <a:pt x="6499" y="244"/>
                    <a:pt x="6481" y="212"/>
                  </a:cubicBezTo>
                  <a:cubicBezTo>
                    <a:pt x="6466" y="179"/>
                    <a:pt x="6443" y="147"/>
                    <a:pt x="6410" y="115"/>
                  </a:cubicBezTo>
                  <a:cubicBezTo>
                    <a:pt x="6341" y="37"/>
                    <a:pt x="6244" y="1"/>
                    <a:pt x="6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2025625" y="3626050"/>
              <a:ext cx="114200" cy="67275"/>
            </a:xfrm>
            <a:custGeom>
              <a:avLst/>
              <a:gdLst/>
              <a:ahLst/>
              <a:cxnLst/>
              <a:rect l="l" t="t" r="r" b="b"/>
              <a:pathLst>
                <a:path w="4568" h="2691" extrusionOk="0">
                  <a:moveTo>
                    <a:pt x="3984" y="1"/>
                  </a:moveTo>
                  <a:cubicBezTo>
                    <a:pt x="3943" y="1"/>
                    <a:pt x="3863" y="1"/>
                    <a:pt x="3747" y="3"/>
                  </a:cubicBezTo>
                  <a:cubicBezTo>
                    <a:pt x="3628" y="5"/>
                    <a:pt x="3464" y="14"/>
                    <a:pt x="3253" y="27"/>
                  </a:cubicBezTo>
                  <a:cubicBezTo>
                    <a:pt x="2387" y="89"/>
                    <a:pt x="1775" y="130"/>
                    <a:pt x="1417" y="143"/>
                  </a:cubicBezTo>
                  <a:cubicBezTo>
                    <a:pt x="1298" y="147"/>
                    <a:pt x="1197" y="152"/>
                    <a:pt x="1115" y="152"/>
                  </a:cubicBezTo>
                  <a:cubicBezTo>
                    <a:pt x="945" y="152"/>
                    <a:pt x="850" y="143"/>
                    <a:pt x="826" y="124"/>
                  </a:cubicBezTo>
                  <a:cubicBezTo>
                    <a:pt x="794" y="111"/>
                    <a:pt x="749" y="98"/>
                    <a:pt x="686" y="89"/>
                  </a:cubicBezTo>
                  <a:cubicBezTo>
                    <a:pt x="624" y="81"/>
                    <a:pt x="561" y="76"/>
                    <a:pt x="496" y="76"/>
                  </a:cubicBezTo>
                  <a:cubicBezTo>
                    <a:pt x="350" y="76"/>
                    <a:pt x="231" y="113"/>
                    <a:pt x="139" y="186"/>
                  </a:cubicBezTo>
                  <a:cubicBezTo>
                    <a:pt x="48" y="262"/>
                    <a:pt x="1" y="354"/>
                    <a:pt x="1" y="469"/>
                  </a:cubicBezTo>
                  <a:cubicBezTo>
                    <a:pt x="1" y="624"/>
                    <a:pt x="40" y="732"/>
                    <a:pt x="117" y="801"/>
                  </a:cubicBezTo>
                  <a:cubicBezTo>
                    <a:pt x="195" y="872"/>
                    <a:pt x="335" y="919"/>
                    <a:pt x="544" y="947"/>
                  </a:cubicBezTo>
                  <a:cubicBezTo>
                    <a:pt x="643" y="956"/>
                    <a:pt x="777" y="960"/>
                    <a:pt x="943" y="962"/>
                  </a:cubicBezTo>
                  <a:cubicBezTo>
                    <a:pt x="1346" y="962"/>
                    <a:pt x="1940" y="932"/>
                    <a:pt x="2731" y="874"/>
                  </a:cubicBezTo>
                  <a:cubicBezTo>
                    <a:pt x="2964" y="854"/>
                    <a:pt x="3197" y="839"/>
                    <a:pt x="3428" y="829"/>
                  </a:cubicBezTo>
                  <a:cubicBezTo>
                    <a:pt x="3660" y="818"/>
                    <a:pt x="3831" y="811"/>
                    <a:pt x="3934" y="811"/>
                  </a:cubicBezTo>
                  <a:cubicBezTo>
                    <a:pt x="4057" y="811"/>
                    <a:pt x="4145" y="809"/>
                    <a:pt x="4204" y="803"/>
                  </a:cubicBezTo>
                  <a:cubicBezTo>
                    <a:pt x="4264" y="798"/>
                    <a:pt x="4309" y="788"/>
                    <a:pt x="4344" y="768"/>
                  </a:cubicBezTo>
                  <a:cubicBezTo>
                    <a:pt x="4380" y="749"/>
                    <a:pt x="4413" y="723"/>
                    <a:pt x="4445" y="684"/>
                  </a:cubicBezTo>
                  <a:cubicBezTo>
                    <a:pt x="4527" y="596"/>
                    <a:pt x="4568" y="507"/>
                    <a:pt x="4568" y="415"/>
                  </a:cubicBezTo>
                  <a:cubicBezTo>
                    <a:pt x="4568" y="369"/>
                    <a:pt x="4553" y="298"/>
                    <a:pt x="4514" y="208"/>
                  </a:cubicBezTo>
                  <a:cubicBezTo>
                    <a:pt x="4477" y="117"/>
                    <a:pt x="4365" y="48"/>
                    <a:pt x="4178" y="10"/>
                  </a:cubicBezTo>
                  <a:cubicBezTo>
                    <a:pt x="4139" y="3"/>
                    <a:pt x="4074" y="1"/>
                    <a:pt x="3984" y="1"/>
                  </a:cubicBezTo>
                  <a:close/>
                  <a:moveTo>
                    <a:pt x="4117" y="1714"/>
                  </a:moveTo>
                  <a:cubicBezTo>
                    <a:pt x="4070" y="1714"/>
                    <a:pt x="3956" y="1723"/>
                    <a:pt x="3779" y="1736"/>
                  </a:cubicBezTo>
                  <a:cubicBezTo>
                    <a:pt x="3600" y="1749"/>
                    <a:pt x="3404" y="1766"/>
                    <a:pt x="3184" y="1783"/>
                  </a:cubicBezTo>
                  <a:cubicBezTo>
                    <a:pt x="2958" y="1801"/>
                    <a:pt x="2673" y="1820"/>
                    <a:pt x="2328" y="1837"/>
                  </a:cubicBezTo>
                  <a:cubicBezTo>
                    <a:pt x="1984" y="1857"/>
                    <a:pt x="1660" y="1870"/>
                    <a:pt x="1359" y="1878"/>
                  </a:cubicBezTo>
                  <a:cubicBezTo>
                    <a:pt x="1117" y="1880"/>
                    <a:pt x="921" y="1887"/>
                    <a:pt x="774" y="1895"/>
                  </a:cubicBezTo>
                  <a:cubicBezTo>
                    <a:pt x="626" y="1902"/>
                    <a:pt x="516" y="1910"/>
                    <a:pt x="440" y="1919"/>
                  </a:cubicBezTo>
                  <a:cubicBezTo>
                    <a:pt x="365" y="1928"/>
                    <a:pt x="311" y="1939"/>
                    <a:pt x="277" y="1949"/>
                  </a:cubicBezTo>
                  <a:cubicBezTo>
                    <a:pt x="242" y="1960"/>
                    <a:pt x="212" y="1977"/>
                    <a:pt x="190" y="1999"/>
                  </a:cubicBezTo>
                  <a:cubicBezTo>
                    <a:pt x="113" y="2079"/>
                    <a:pt x="74" y="2165"/>
                    <a:pt x="74" y="2262"/>
                  </a:cubicBezTo>
                  <a:cubicBezTo>
                    <a:pt x="74" y="2301"/>
                    <a:pt x="91" y="2372"/>
                    <a:pt x="119" y="2471"/>
                  </a:cubicBezTo>
                  <a:cubicBezTo>
                    <a:pt x="149" y="2568"/>
                    <a:pt x="242" y="2635"/>
                    <a:pt x="397" y="2673"/>
                  </a:cubicBezTo>
                  <a:cubicBezTo>
                    <a:pt x="462" y="2684"/>
                    <a:pt x="598" y="2686"/>
                    <a:pt x="803" y="2691"/>
                  </a:cubicBezTo>
                  <a:cubicBezTo>
                    <a:pt x="876" y="2691"/>
                    <a:pt x="1020" y="2689"/>
                    <a:pt x="1234" y="2684"/>
                  </a:cubicBezTo>
                  <a:cubicBezTo>
                    <a:pt x="1445" y="2678"/>
                    <a:pt x="1764" y="2667"/>
                    <a:pt x="2191" y="2645"/>
                  </a:cubicBezTo>
                  <a:cubicBezTo>
                    <a:pt x="2619" y="2624"/>
                    <a:pt x="3007" y="2600"/>
                    <a:pt x="3354" y="2572"/>
                  </a:cubicBezTo>
                  <a:cubicBezTo>
                    <a:pt x="3578" y="2555"/>
                    <a:pt x="3760" y="2538"/>
                    <a:pt x="3893" y="2527"/>
                  </a:cubicBezTo>
                  <a:cubicBezTo>
                    <a:pt x="4029" y="2516"/>
                    <a:pt x="4135" y="2503"/>
                    <a:pt x="4204" y="2492"/>
                  </a:cubicBezTo>
                  <a:cubicBezTo>
                    <a:pt x="4277" y="2482"/>
                    <a:pt x="4329" y="2469"/>
                    <a:pt x="4363" y="2451"/>
                  </a:cubicBezTo>
                  <a:cubicBezTo>
                    <a:pt x="4397" y="2436"/>
                    <a:pt x="4426" y="2415"/>
                    <a:pt x="4449" y="2387"/>
                  </a:cubicBezTo>
                  <a:cubicBezTo>
                    <a:pt x="4527" y="2305"/>
                    <a:pt x="4566" y="2219"/>
                    <a:pt x="4566" y="2126"/>
                  </a:cubicBezTo>
                  <a:cubicBezTo>
                    <a:pt x="4566" y="2072"/>
                    <a:pt x="4542" y="1992"/>
                    <a:pt x="4490" y="1889"/>
                  </a:cubicBezTo>
                  <a:cubicBezTo>
                    <a:pt x="4438" y="1788"/>
                    <a:pt x="4316" y="1727"/>
                    <a:pt x="4117" y="17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2240575" y="3523750"/>
              <a:ext cx="67625" cy="242975"/>
            </a:xfrm>
            <a:custGeom>
              <a:avLst/>
              <a:gdLst/>
              <a:ahLst/>
              <a:cxnLst/>
              <a:rect l="l" t="t" r="r" b="b"/>
              <a:pathLst>
                <a:path w="2705" h="9719" extrusionOk="0">
                  <a:moveTo>
                    <a:pt x="1101" y="0"/>
                  </a:moveTo>
                  <a:cubicBezTo>
                    <a:pt x="892" y="0"/>
                    <a:pt x="731" y="22"/>
                    <a:pt x="614" y="63"/>
                  </a:cubicBezTo>
                  <a:cubicBezTo>
                    <a:pt x="517" y="95"/>
                    <a:pt x="444" y="149"/>
                    <a:pt x="394" y="220"/>
                  </a:cubicBezTo>
                  <a:cubicBezTo>
                    <a:pt x="343" y="293"/>
                    <a:pt x="304" y="414"/>
                    <a:pt x="282" y="582"/>
                  </a:cubicBezTo>
                  <a:cubicBezTo>
                    <a:pt x="261" y="748"/>
                    <a:pt x="244" y="994"/>
                    <a:pt x="229" y="1315"/>
                  </a:cubicBezTo>
                  <a:cubicBezTo>
                    <a:pt x="213" y="1567"/>
                    <a:pt x="198" y="1815"/>
                    <a:pt x="183" y="2056"/>
                  </a:cubicBezTo>
                  <a:cubicBezTo>
                    <a:pt x="166" y="2295"/>
                    <a:pt x="151" y="2479"/>
                    <a:pt x="138" y="2601"/>
                  </a:cubicBezTo>
                  <a:cubicBezTo>
                    <a:pt x="86" y="3052"/>
                    <a:pt x="47" y="3576"/>
                    <a:pt x="30" y="4175"/>
                  </a:cubicBezTo>
                  <a:cubicBezTo>
                    <a:pt x="11" y="4776"/>
                    <a:pt x="0" y="5576"/>
                    <a:pt x="0" y="6582"/>
                  </a:cubicBezTo>
                  <a:cubicBezTo>
                    <a:pt x="0" y="7197"/>
                    <a:pt x="2" y="7742"/>
                    <a:pt x="11" y="8222"/>
                  </a:cubicBezTo>
                  <a:cubicBezTo>
                    <a:pt x="19" y="8701"/>
                    <a:pt x="28" y="9003"/>
                    <a:pt x="35" y="9128"/>
                  </a:cubicBezTo>
                  <a:cubicBezTo>
                    <a:pt x="43" y="9235"/>
                    <a:pt x="54" y="9322"/>
                    <a:pt x="65" y="9380"/>
                  </a:cubicBezTo>
                  <a:cubicBezTo>
                    <a:pt x="78" y="9440"/>
                    <a:pt x="93" y="9485"/>
                    <a:pt x="110" y="9518"/>
                  </a:cubicBezTo>
                  <a:cubicBezTo>
                    <a:pt x="129" y="9550"/>
                    <a:pt x="157" y="9582"/>
                    <a:pt x="194" y="9615"/>
                  </a:cubicBezTo>
                  <a:cubicBezTo>
                    <a:pt x="280" y="9682"/>
                    <a:pt x="366" y="9718"/>
                    <a:pt x="446" y="9718"/>
                  </a:cubicBezTo>
                  <a:cubicBezTo>
                    <a:pt x="532" y="9718"/>
                    <a:pt x="616" y="9686"/>
                    <a:pt x="701" y="9615"/>
                  </a:cubicBezTo>
                  <a:lnTo>
                    <a:pt x="823" y="9505"/>
                  </a:lnTo>
                  <a:lnTo>
                    <a:pt x="817" y="7322"/>
                  </a:lnTo>
                  <a:lnTo>
                    <a:pt x="802" y="5140"/>
                  </a:lnTo>
                  <a:lnTo>
                    <a:pt x="1237" y="5162"/>
                  </a:lnTo>
                  <a:cubicBezTo>
                    <a:pt x="1379" y="5171"/>
                    <a:pt x="1481" y="5175"/>
                    <a:pt x="1545" y="5175"/>
                  </a:cubicBezTo>
                  <a:cubicBezTo>
                    <a:pt x="1614" y="5175"/>
                    <a:pt x="1664" y="5166"/>
                    <a:pt x="1701" y="5151"/>
                  </a:cubicBezTo>
                  <a:cubicBezTo>
                    <a:pt x="1735" y="5134"/>
                    <a:pt x="1772" y="5106"/>
                    <a:pt x="1813" y="5065"/>
                  </a:cubicBezTo>
                  <a:cubicBezTo>
                    <a:pt x="1910" y="4968"/>
                    <a:pt x="1959" y="4869"/>
                    <a:pt x="1959" y="4768"/>
                  </a:cubicBezTo>
                  <a:cubicBezTo>
                    <a:pt x="1959" y="4677"/>
                    <a:pt x="1918" y="4582"/>
                    <a:pt x="1834" y="4485"/>
                  </a:cubicBezTo>
                  <a:cubicBezTo>
                    <a:pt x="1802" y="4449"/>
                    <a:pt x="1770" y="4421"/>
                    <a:pt x="1733" y="4401"/>
                  </a:cubicBezTo>
                  <a:cubicBezTo>
                    <a:pt x="1694" y="4384"/>
                    <a:pt x="1640" y="4373"/>
                    <a:pt x="1571" y="4364"/>
                  </a:cubicBezTo>
                  <a:cubicBezTo>
                    <a:pt x="1500" y="4356"/>
                    <a:pt x="1397" y="4347"/>
                    <a:pt x="1259" y="4341"/>
                  </a:cubicBezTo>
                  <a:lnTo>
                    <a:pt x="804" y="4326"/>
                  </a:lnTo>
                  <a:lnTo>
                    <a:pt x="830" y="4052"/>
                  </a:lnTo>
                  <a:cubicBezTo>
                    <a:pt x="841" y="3966"/>
                    <a:pt x="851" y="3836"/>
                    <a:pt x="864" y="3666"/>
                  </a:cubicBezTo>
                  <a:cubicBezTo>
                    <a:pt x="879" y="3496"/>
                    <a:pt x="892" y="3319"/>
                    <a:pt x="899" y="3136"/>
                  </a:cubicBezTo>
                  <a:cubicBezTo>
                    <a:pt x="916" y="2957"/>
                    <a:pt x="929" y="2761"/>
                    <a:pt x="946" y="2548"/>
                  </a:cubicBezTo>
                  <a:cubicBezTo>
                    <a:pt x="961" y="2336"/>
                    <a:pt x="979" y="2158"/>
                    <a:pt x="992" y="2009"/>
                  </a:cubicBezTo>
                  <a:cubicBezTo>
                    <a:pt x="1004" y="1867"/>
                    <a:pt x="1013" y="1716"/>
                    <a:pt x="1022" y="1554"/>
                  </a:cubicBezTo>
                  <a:cubicBezTo>
                    <a:pt x="1030" y="1395"/>
                    <a:pt x="1032" y="1261"/>
                    <a:pt x="1032" y="1155"/>
                  </a:cubicBezTo>
                  <a:lnTo>
                    <a:pt x="1041" y="806"/>
                  </a:lnTo>
                  <a:lnTo>
                    <a:pt x="1343" y="828"/>
                  </a:lnTo>
                  <a:cubicBezTo>
                    <a:pt x="1433" y="830"/>
                    <a:pt x="1545" y="841"/>
                    <a:pt x="1679" y="856"/>
                  </a:cubicBezTo>
                  <a:cubicBezTo>
                    <a:pt x="1811" y="873"/>
                    <a:pt x="1936" y="888"/>
                    <a:pt x="2050" y="903"/>
                  </a:cubicBezTo>
                  <a:lnTo>
                    <a:pt x="2448" y="963"/>
                  </a:lnTo>
                  <a:lnTo>
                    <a:pt x="2582" y="819"/>
                  </a:lnTo>
                  <a:cubicBezTo>
                    <a:pt x="2664" y="716"/>
                    <a:pt x="2705" y="619"/>
                    <a:pt x="2705" y="522"/>
                  </a:cubicBezTo>
                  <a:cubicBezTo>
                    <a:pt x="2705" y="496"/>
                    <a:pt x="2696" y="444"/>
                    <a:pt x="2681" y="371"/>
                  </a:cubicBezTo>
                  <a:cubicBezTo>
                    <a:pt x="2664" y="295"/>
                    <a:pt x="2580" y="231"/>
                    <a:pt x="2429" y="177"/>
                  </a:cubicBezTo>
                  <a:cubicBezTo>
                    <a:pt x="2147" y="97"/>
                    <a:pt x="1813" y="41"/>
                    <a:pt x="1433" y="13"/>
                  </a:cubicBezTo>
                  <a:cubicBezTo>
                    <a:pt x="1313" y="4"/>
                    <a:pt x="1203" y="0"/>
                    <a:pt x="1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2482550" y="3579550"/>
              <a:ext cx="67800" cy="179950"/>
            </a:xfrm>
            <a:custGeom>
              <a:avLst/>
              <a:gdLst/>
              <a:ahLst/>
              <a:cxnLst/>
              <a:rect l="l" t="t" r="r" b="b"/>
              <a:pathLst>
                <a:path w="2712" h="7198" extrusionOk="0">
                  <a:moveTo>
                    <a:pt x="890" y="971"/>
                  </a:moveTo>
                  <a:lnTo>
                    <a:pt x="1063" y="1137"/>
                  </a:lnTo>
                  <a:cubicBezTo>
                    <a:pt x="1186" y="1270"/>
                    <a:pt x="1326" y="1507"/>
                    <a:pt x="1485" y="1854"/>
                  </a:cubicBezTo>
                  <a:cubicBezTo>
                    <a:pt x="1643" y="2204"/>
                    <a:pt x="1753" y="2508"/>
                    <a:pt x="1811" y="2775"/>
                  </a:cubicBezTo>
                  <a:cubicBezTo>
                    <a:pt x="1862" y="3025"/>
                    <a:pt x="1886" y="3337"/>
                    <a:pt x="1886" y="3708"/>
                  </a:cubicBezTo>
                  <a:cubicBezTo>
                    <a:pt x="1886" y="4085"/>
                    <a:pt x="1862" y="4398"/>
                    <a:pt x="1811" y="4652"/>
                  </a:cubicBezTo>
                  <a:cubicBezTo>
                    <a:pt x="1772" y="4844"/>
                    <a:pt x="1703" y="5066"/>
                    <a:pt x="1606" y="5324"/>
                  </a:cubicBezTo>
                  <a:cubicBezTo>
                    <a:pt x="1511" y="5581"/>
                    <a:pt x="1429" y="5768"/>
                    <a:pt x="1356" y="5893"/>
                  </a:cubicBezTo>
                  <a:cubicBezTo>
                    <a:pt x="1332" y="5919"/>
                    <a:pt x="1296" y="5958"/>
                    <a:pt x="1248" y="6006"/>
                  </a:cubicBezTo>
                  <a:cubicBezTo>
                    <a:pt x="1203" y="6055"/>
                    <a:pt x="1149" y="6096"/>
                    <a:pt x="1095" y="6133"/>
                  </a:cubicBezTo>
                  <a:cubicBezTo>
                    <a:pt x="1046" y="6171"/>
                    <a:pt x="998" y="6204"/>
                    <a:pt x="955" y="6230"/>
                  </a:cubicBezTo>
                  <a:cubicBezTo>
                    <a:pt x="912" y="6258"/>
                    <a:pt x="888" y="6271"/>
                    <a:pt x="882" y="6271"/>
                  </a:cubicBezTo>
                  <a:cubicBezTo>
                    <a:pt x="860" y="6271"/>
                    <a:pt x="841" y="6046"/>
                    <a:pt x="828" y="5596"/>
                  </a:cubicBezTo>
                  <a:cubicBezTo>
                    <a:pt x="815" y="5148"/>
                    <a:pt x="806" y="4721"/>
                    <a:pt x="806" y="4318"/>
                  </a:cubicBezTo>
                  <a:lnTo>
                    <a:pt x="806" y="3415"/>
                  </a:lnTo>
                  <a:cubicBezTo>
                    <a:pt x="806" y="3025"/>
                    <a:pt x="809" y="2652"/>
                    <a:pt x="815" y="2298"/>
                  </a:cubicBezTo>
                  <a:cubicBezTo>
                    <a:pt x="826" y="1766"/>
                    <a:pt x="839" y="1393"/>
                    <a:pt x="862" y="1184"/>
                  </a:cubicBezTo>
                  <a:lnTo>
                    <a:pt x="890" y="971"/>
                  </a:lnTo>
                  <a:close/>
                  <a:moveTo>
                    <a:pt x="690" y="1"/>
                  </a:moveTo>
                  <a:cubicBezTo>
                    <a:pt x="356" y="1"/>
                    <a:pt x="158" y="195"/>
                    <a:pt x="93" y="581"/>
                  </a:cubicBezTo>
                  <a:cubicBezTo>
                    <a:pt x="61" y="915"/>
                    <a:pt x="37" y="1434"/>
                    <a:pt x="22" y="2135"/>
                  </a:cubicBezTo>
                  <a:cubicBezTo>
                    <a:pt x="9" y="2835"/>
                    <a:pt x="0" y="3436"/>
                    <a:pt x="0" y="3936"/>
                  </a:cubicBezTo>
                  <a:cubicBezTo>
                    <a:pt x="0" y="4309"/>
                    <a:pt x="5" y="4678"/>
                    <a:pt x="9" y="5044"/>
                  </a:cubicBezTo>
                  <a:cubicBezTo>
                    <a:pt x="15" y="5510"/>
                    <a:pt x="22" y="5883"/>
                    <a:pt x="31" y="6152"/>
                  </a:cubicBezTo>
                  <a:cubicBezTo>
                    <a:pt x="39" y="6421"/>
                    <a:pt x="52" y="6622"/>
                    <a:pt x="69" y="6753"/>
                  </a:cubicBezTo>
                  <a:cubicBezTo>
                    <a:pt x="84" y="6883"/>
                    <a:pt x="108" y="6973"/>
                    <a:pt x="145" y="7027"/>
                  </a:cubicBezTo>
                  <a:cubicBezTo>
                    <a:pt x="177" y="7081"/>
                    <a:pt x="224" y="7122"/>
                    <a:pt x="285" y="7150"/>
                  </a:cubicBezTo>
                  <a:cubicBezTo>
                    <a:pt x="354" y="7180"/>
                    <a:pt x="431" y="7197"/>
                    <a:pt x="518" y="7197"/>
                  </a:cubicBezTo>
                  <a:cubicBezTo>
                    <a:pt x="623" y="7197"/>
                    <a:pt x="744" y="7176"/>
                    <a:pt x="878" y="7135"/>
                  </a:cubicBezTo>
                  <a:cubicBezTo>
                    <a:pt x="1132" y="7057"/>
                    <a:pt x="1386" y="6926"/>
                    <a:pt x="1634" y="6736"/>
                  </a:cubicBezTo>
                  <a:cubicBezTo>
                    <a:pt x="1785" y="6626"/>
                    <a:pt x="1897" y="6518"/>
                    <a:pt x="1972" y="6417"/>
                  </a:cubicBezTo>
                  <a:cubicBezTo>
                    <a:pt x="2048" y="6314"/>
                    <a:pt x="2138" y="6148"/>
                    <a:pt x="2238" y="5917"/>
                  </a:cubicBezTo>
                  <a:cubicBezTo>
                    <a:pt x="2356" y="5665"/>
                    <a:pt x="2447" y="5417"/>
                    <a:pt x="2511" y="5178"/>
                  </a:cubicBezTo>
                  <a:cubicBezTo>
                    <a:pt x="2576" y="4936"/>
                    <a:pt x="2630" y="4646"/>
                    <a:pt x="2671" y="4307"/>
                  </a:cubicBezTo>
                  <a:cubicBezTo>
                    <a:pt x="2699" y="4085"/>
                    <a:pt x="2712" y="3867"/>
                    <a:pt x="2712" y="3652"/>
                  </a:cubicBezTo>
                  <a:cubicBezTo>
                    <a:pt x="2712" y="2893"/>
                    <a:pt x="2533" y="2148"/>
                    <a:pt x="2175" y="1423"/>
                  </a:cubicBezTo>
                  <a:cubicBezTo>
                    <a:pt x="2089" y="1240"/>
                    <a:pt x="2016" y="1098"/>
                    <a:pt x="1959" y="1001"/>
                  </a:cubicBezTo>
                  <a:cubicBezTo>
                    <a:pt x="1903" y="900"/>
                    <a:pt x="1841" y="809"/>
                    <a:pt x="1774" y="732"/>
                  </a:cubicBezTo>
                  <a:cubicBezTo>
                    <a:pt x="1705" y="654"/>
                    <a:pt x="1617" y="559"/>
                    <a:pt x="1500" y="449"/>
                  </a:cubicBezTo>
                  <a:cubicBezTo>
                    <a:pt x="1365" y="311"/>
                    <a:pt x="1250" y="212"/>
                    <a:pt x="1164" y="150"/>
                  </a:cubicBezTo>
                  <a:cubicBezTo>
                    <a:pt x="1076" y="87"/>
                    <a:pt x="1000" y="46"/>
                    <a:pt x="931" y="29"/>
                  </a:cubicBezTo>
                  <a:cubicBezTo>
                    <a:pt x="843" y="10"/>
                    <a:pt x="763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2375475" y="3639750"/>
              <a:ext cx="32750" cy="32725"/>
            </a:xfrm>
            <a:custGeom>
              <a:avLst/>
              <a:gdLst/>
              <a:ahLst/>
              <a:cxnLst/>
              <a:rect l="l" t="t" r="r" b="b"/>
              <a:pathLst>
                <a:path w="1310" h="1309" extrusionOk="0">
                  <a:moveTo>
                    <a:pt x="656" y="0"/>
                  </a:moveTo>
                  <a:cubicBezTo>
                    <a:pt x="294" y="0"/>
                    <a:pt x="1" y="291"/>
                    <a:pt x="1" y="653"/>
                  </a:cubicBezTo>
                  <a:cubicBezTo>
                    <a:pt x="1" y="1016"/>
                    <a:pt x="294" y="1309"/>
                    <a:pt x="656" y="1309"/>
                  </a:cubicBezTo>
                  <a:cubicBezTo>
                    <a:pt x="1016" y="1309"/>
                    <a:pt x="1309" y="1016"/>
                    <a:pt x="1309" y="653"/>
                  </a:cubicBezTo>
                  <a:cubicBezTo>
                    <a:pt x="1309" y="291"/>
                    <a:pt x="1016" y="0"/>
                    <a:pt x="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7"/>
          <p:cNvGrpSpPr/>
          <p:nvPr/>
        </p:nvGrpSpPr>
        <p:grpSpPr>
          <a:xfrm rot="497572">
            <a:off x="3341540" y="4680466"/>
            <a:ext cx="627257" cy="258640"/>
            <a:chOff x="1743825" y="1344175"/>
            <a:chExt cx="1032775" cy="425850"/>
          </a:xfrm>
        </p:grpSpPr>
        <p:sp>
          <p:nvSpPr>
            <p:cNvPr id="248" name="Google Shape;248;p7"/>
            <p:cNvSpPr/>
            <p:nvPr/>
          </p:nvSpPr>
          <p:spPr>
            <a:xfrm>
              <a:off x="1743825" y="1443425"/>
              <a:ext cx="83775" cy="249450"/>
            </a:xfrm>
            <a:custGeom>
              <a:avLst/>
              <a:gdLst/>
              <a:ahLst/>
              <a:cxnLst/>
              <a:rect l="l" t="t" r="r" b="b"/>
              <a:pathLst>
                <a:path w="3351" h="9978" extrusionOk="0"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408" y="3"/>
                    <a:pt x="302" y="54"/>
                    <a:pt x="212" y="158"/>
                  </a:cubicBezTo>
                  <a:cubicBezTo>
                    <a:pt x="182" y="192"/>
                    <a:pt x="158" y="225"/>
                    <a:pt x="141" y="257"/>
                  </a:cubicBezTo>
                  <a:cubicBezTo>
                    <a:pt x="124" y="289"/>
                    <a:pt x="111" y="337"/>
                    <a:pt x="104" y="399"/>
                  </a:cubicBezTo>
                  <a:cubicBezTo>
                    <a:pt x="98" y="462"/>
                    <a:pt x="93" y="556"/>
                    <a:pt x="89" y="679"/>
                  </a:cubicBezTo>
                  <a:cubicBezTo>
                    <a:pt x="87" y="804"/>
                    <a:pt x="87" y="979"/>
                    <a:pt x="87" y="1203"/>
                  </a:cubicBezTo>
                  <a:cubicBezTo>
                    <a:pt x="87" y="1466"/>
                    <a:pt x="85" y="1817"/>
                    <a:pt x="74" y="2259"/>
                  </a:cubicBezTo>
                  <a:cubicBezTo>
                    <a:pt x="63" y="2701"/>
                    <a:pt x="55" y="3126"/>
                    <a:pt x="44" y="3542"/>
                  </a:cubicBezTo>
                  <a:cubicBezTo>
                    <a:pt x="14" y="4490"/>
                    <a:pt x="1" y="5445"/>
                    <a:pt x="1" y="6410"/>
                  </a:cubicBezTo>
                  <a:lnTo>
                    <a:pt x="1" y="7540"/>
                  </a:lnTo>
                  <a:cubicBezTo>
                    <a:pt x="1" y="8156"/>
                    <a:pt x="22" y="8682"/>
                    <a:pt x="61" y="9119"/>
                  </a:cubicBezTo>
                  <a:cubicBezTo>
                    <a:pt x="74" y="9311"/>
                    <a:pt x="89" y="9453"/>
                    <a:pt x="104" y="9548"/>
                  </a:cubicBezTo>
                  <a:cubicBezTo>
                    <a:pt x="117" y="9643"/>
                    <a:pt x="137" y="9714"/>
                    <a:pt x="154" y="9757"/>
                  </a:cubicBezTo>
                  <a:cubicBezTo>
                    <a:pt x="173" y="9798"/>
                    <a:pt x="197" y="9831"/>
                    <a:pt x="227" y="9850"/>
                  </a:cubicBezTo>
                  <a:cubicBezTo>
                    <a:pt x="311" y="9910"/>
                    <a:pt x="404" y="9938"/>
                    <a:pt x="505" y="9938"/>
                  </a:cubicBezTo>
                  <a:lnTo>
                    <a:pt x="604" y="9938"/>
                  </a:lnTo>
                  <a:cubicBezTo>
                    <a:pt x="667" y="9938"/>
                    <a:pt x="731" y="9904"/>
                    <a:pt x="798" y="9837"/>
                  </a:cubicBezTo>
                  <a:cubicBezTo>
                    <a:pt x="846" y="9790"/>
                    <a:pt x="878" y="9736"/>
                    <a:pt x="900" y="9675"/>
                  </a:cubicBezTo>
                  <a:cubicBezTo>
                    <a:pt x="921" y="9615"/>
                    <a:pt x="932" y="9535"/>
                    <a:pt x="932" y="9428"/>
                  </a:cubicBezTo>
                  <a:cubicBezTo>
                    <a:pt x="932" y="9320"/>
                    <a:pt x="923" y="9169"/>
                    <a:pt x="910" y="8975"/>
                  </a:cubicBezTo>
                  <a:cubicBezTo>
                    <a:pt x="900" y="8822"/>
                    <a:pt x="884" y="8632"/>
                    <a:pt x="871" y="8417"/>
                  </a:cubicBezTo>
                  <a:cubicBezTo>
                    <a:pt x="856" y="8201"/>
                    <a:pt x="846" y="8007"/>
                    <a:pt x="835" y="7837"/>
                  </a:cubicBezTo>
                  <a:lnTo>
                    <a:pt x="835" y="7779"/>
                  </a:lnTo>
                  <a:cubicBezTo>
                    <a:pt x="826" y="7662"/>
                    <a:pt x="820" y="7568"/>
                    <a:pt x="820" y="7501"/>
                  </a:cubicBezTo>
                  <a:cubicBezTo>
                    <a:pt x="820" y="7378"/>
                    <a:pt x="835" y="7313"/>
                    <a:pt x="859" y="7313"/>
                  </a:cubicBezTo>
                  <a:cubicBezTo>
                    <a:pt x="863" y="7313"/>
                    <a:pt x="878" y="7315"/>
                    <a:pt x="895" y="7324"/>
                  </a:cubicBezTo>
                  <a:cubicBezTo>
                    <a:pt x="915" y="7330"/>
                    <a:pt x="1031" y="7520"/>
                    <a:pt x="1246" y="7889"/>
                  </a:cubicBezTo>
                  <a:cubicBezTo>
                    <a:pt x="1262" y="7908"/>
                    <a:pt x="1272" y="7930"/>
                    <a:pt x="1283" y="7953"/>
                  </a:cubicBezTo>
                  <a:cubicBezTo>
                    <a:pt x="1384" y="8117"/>
                    <a:pt x="1486" y="8294"/>
                    <a:pt x="1600" y="8479"/>
                  </a:cubicBezTo>
                  <a:cubicBezTo>
                    <a:pt x="1712" y="8665"/>
                    <a:pt x="1807" y="8815"/>
                    <a:pt x="1884" y="8932"/>
                  </a:cubicBezTo>
                  <a:cubicBezTo>
                    <a:pt x="1958" y="9046"/>
                    <a:pt x="2033" y="9162"/>
                    <a:pt x="2109" y="9290"/>
                  </a:cubicBezTo>
                  <a:cubicBezTo>
                    <a:pt x="2184" y="9417"/>
                    <a:pt x="2242" y="9522"/>
                    <a:pt x="2285" y="9606"/>
                  </a:cubicBezTo>
                  <a:cubicBezTo>
                    <a:pt x="2324" y="9684"/>
                    <a:pt x="2369" y="9751"/>
                    <a:pt x="2421" y="9813"/>
                  </a:cubicBezTo>
                  <a:cubicBezTo>
                    <a:pt x="2473" y="9876"/>
                    <a:pt x="2512" y="9915"/>
                    <a:pt x="2548" y="9934"/>
                  </a:cubicBezTo>
                  <a:cubicBezTo>
                    <a:pt x="2605" y="9962"/>
                    <a:pt x="2663" y="9977"/>
                    <a:pt x="2709" y="9977"/>
                  </a:cubicBezTo>
                  <a:cubicBezTo>
                    <a:pt x="2713" y="9977"/>
                    <a:pt x="2716" y="9977"/>
                    <a:pt x="2719" y="9977"/>
                  </a:cubicBezTo>
                  <a:cubicBezTo>
                    <a:pt x="2792" y="9977"/>
                    <a:pt x="2880" y="9947"/>
                    <a:pt x="2986" y="9882"/>
                  </a:cubicBezTo>
                  <a:cubicBezTo>
                    <a:pt x="3091" y="9818"/>
                    <a:pt x="3147" y="9712"/>
                    <a:pt x="3158" y="9568"/>
                  </a:cubicBezTo>
                  <a:cubicBezTo>
                    <a:pt x="3147" y="9425"/>
                    <a:pt x="2953" y="9053"/>
                    <a:pt x="2574" y="8449"/>
                  </a:cubicBezTo>
                  <a:cubicBezTo>
                    <a:pt x="2303" y="8007"/>
                    <a:pt x="2050" y="7587"/>
                    <a:pt x="1824" y="7195"/>
                  </a:cubicBezTo>
                  <a:cubicBezTo>
                    <a:pt x="1598" y="6800"/>
                    <a:pt x="1443" y="6505"/>
                    <a:pt x="1354" y="6311"/>
                  </a:cubicBezTo>
                  <a:lnTo>
                    <a:pt x="1186" y="5917"/>
                  </a:lnTo>
                  <a:lnTo>
                    <a:pt x="1361" y="5589"/>
                  </a:lnTo>
                  <a:cubicBezTo>
                    <a:pt x="1415" y="5496"/>
                    <a:pt x="1484" y="5376"/>
                    <a:pt x="1563" y="5229"/>
                  </a:cubicBezTo>
                  <a:cubicBezTo>
                    <a:pt x="1641" y="5083"/>
                    <a:pt x="1721" y="4945"/>
                    <a:pt x="1792" y="4813"/>
                  </a:cubicBezTo>
                  <a:cubicBezTo>
                    <a:pt x="2262" y="3945"/>
                    <a:pt x="2684" y="2817"/>
                    <a:pt x="3063" y="1423"/>
                  </a:cubicBezTo>
                  <a:cubicBezTo>
                    <a:pt x="3106" y="1261"/>
                    <a:pt x="3150" y="1119"/>
                    <a:pt x="3191" y="992"/>
                  </a:cubicBezTo>
                  <a:cubicBezTo>
                    <a:pt x="3231" y="865"/>
                    <a:pt x="3264" y="787"/>
                    <a:pt x="3283" y="757"/>
                  </a:cubicBezTo>
                  <a:cubicBezTo>
                    <a:pt x="3305" y="729"/>
                    <a:pt x="3318" y="688"/>
                    <a:pt x="3331" y="634"/>
                  </a:cubicBezTo>
                  <a:cubicBezTo>
                    <a:pt x="3344" y="580"/>
                    <a:pt x="3350" y="528"/>
                    <a:pt x="3350" y="481"/>
                  </a:cubicBezTo>
                  <a:cubicBezTo>
                    <a:pt x="3350" y="412"/>
                    <a:pt x="3339" y="356"/>
                    <a:pt x="3320" y="315"/>
                  </a:cubicBezTo>
                  <a:cubicBezTo>
                    <a:pt x="3303" y="276"/>
                    <a:pt x="3264" y="229"/>
                    <a:pt x="3206" y="181"/>
                  </a:cubicBezTo>
                  <a:cubicBezTo>
                    <a:pt x="3111" y="104"/>
                    <a:pt x="3016" y="65"/>
                    <a:pt x="2919" y="65"/>
                  </a:cubicBezTo>
                  <a:cubicBezTo>
                    <a:pt x="2844" y="65"/>
                    <a:pt x="2764" y="87"/>
                    <a:pt x="2680" y="130"/>
                  </a:cubicBezTo>
                  <a:cubicBezTo>
                    <a:pt x="2630" y="153"/>
                    <a:pt x="2585" y="194"/>
                    <a:pt x="2548" y="257"/>
                  </a:cubicBezTo>
                  <a:cubicBezTo>
                    <a:pt x="2509" y="319"/>
                    <a:pt x="2466" y="421"/>
                    <a:pt x="2421" y="563"/>
                  </a:cubicBezTo>
                  <a:cubicBezTo>
                    <a:pt x="2374" y="710"/>
                    <a:pt x="2316" y="916"/>
                    <a:pt x="2249" y="1188"/>
                  </a:cubicBezTo>
                  <a:cubicBezTo>
                    <a:pt x="1947" y="2307"/>
                    <a:pt x="1583" y="3298"/>
                    <a:pt x="1160" y="4160"/>
                  </a:cubicBezTo>
                  <a:cubicBezTo>
                    <a:pt x="1100" y="4281"/>
                    <a:pt x="1046" y="4389"/>
                    <a:pt x="999" y="4479"/>
                  </a:cubicBezTo>
                  <a:cubicBezTo>
                    <a:pt x="949" y="4567"/>
                    <a:pt x="917" y="4621"/>
                    <a:pt x="904" y="4634"/>
                  </a:cubicBezTo>
                  <a:cubicBezTo>
                    <a:pt x="893" y="4634"/>
                    <a:pt x="889" y="4548"/>
                    <a:pt x="882" y="4378"/>
                  </a:cubicBezTo>
                  <a:lnTo>
                    <a:pt x="882" y="3720"/>
                  </a:lnTo>
                  <a:cubicBezTo>
                    <a:pt x="889" y="3445"/>
                    <a:pt x="893" y="3100"/>
                    <a:pt x="902" y="2684"/>
                  </a:cubicBezTo>
                  <a:cubicBezTo>
                    <a:pt x="906" y="2272"/>
                    <a:pt x="915" y="1886"/>
                    <a:pt x="925" y="1531"/>
                  </a:cubicBezTo>
                  <a:lnTo>
                    <a:pt x="938" y="298"/>
                  </a:lnTo>
                  <a:lnTo>
                    <a:pt x="824" y="151"/>
                  </a:lnTo>
                  <a:cubicBezTo>
                    <a:pt x="737" y="52"/>
                    <a:pt x="63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1823950" y="1552200"/>
              <a:ext cx="121375" cy="71275"/>
            </a:xfrm>
            <a:custGeom>
              <a:avLst/>
              <a:gdLst/>
              <a:ahLst/>
              <a:cxnLst/>
              <a:rect l="l" t="t" r="r" b="b"/>
              <a:pathLst>
                <a:path w="4855" h="2851" extrusionOk="0">
                  <a:moveTo>
                    <a:pt x="4231" y="1"/>
                  </a:moveTo>
                  <a:cubicBezTo>
                    <a:pt x="4186" y="1"/>
                    <a:pt x="4102" y="1"/>
                    <a:pt x="3979" y="3"/>
                  </a:cubicBezTo>
                  <a:cubicBezTo>
                    <a:pt x="3854" y="3"/>
                    <a:pt x="3680" y="14"/>
                    <a:pt x="3456" y="29"/>
                  </a:cubicBezTo>
                  <a:cubicBezTo>
                    <a:pt x="2535" y="96"/>
                    <a:pt x="1886" y="139"/>
                    <a:pt x="1505" y="152"/>
                  </a:cubicBezTo>
                  <a:cubicBezTo>
                    <a:pt x="1380" y="158"/>
                    <a:pt x="1274" y="160"/>
                    <a:pt x="1186" y="160"/>
                  </a:cubicBezTo>
                  <a:cubicBezTo>
                    <a:pt x="1005" y="160"/>
                    <a:pt x="902" y="150"/>
                    <a:pt x="878" y="130"/>
                  </a:cubicBezTo>
                  <a:cubicBezTo>
                    <a:pt x="843" y="115"/>
                    <a:pt x="792" y="104"/>
                    <a:pt x="727" y="94"/>
                  </a:cubicBezTo>
                  <a:cubicBezTo>
                    <a:pt x="660" y="85"/>
                    <a:pt x="593" y="79"/>
                    <a:pt x="524" y="79"/>
                  </a:cubicBezTo>
                  <a:cubicBezTo>
                    <a:pt x="369" y="79"/>
                    <a:pt x="242" y="117"/>
                    <a:pt x="145" y="195"/>
                  </a:cubicBezTo>
                  <a:cubicBezTo>
                    <a:pt x="48" y="272"/>
                    <a:pt x="1" y="372"/>
                    <a:pt x="1" y="494"/>
                  </a:cubicBezTo>
                  <a:cubicBezTo>
                    <a:pt x="1" y="656"/>
                    <a:pt x="39" y="770"/>
                    <a:pt x="123" y="844"/>
                  </a:cubicBezTo>
                  <a:cubicBezTo>
                    <a:pt x="208" y="917"/>
                    <a:pt x="358" y="969"/>
                    <a:pt x="576" y="999"/>
                  </a:cubicBezTo>
                  <a:cubicBezTo>
                    <a:pt x="682" y="1010"/>
                    <a:pt x="824" y="1014"/>
                    <a:pt x="1005" y="1023"/>
                  </a:cubicBezTo>
                  <a:cubicBezTo>
                    <a:pt x="1434" y="1023"/>
                    <a:pt x="2065" y="992"/>
                    <a:pt x="2904" y="928"/>
                  </a:cubicBezTo>
                  <a:cubicBezTo>
                    <a:pt x="3152" y="906"/>
                    <a:pt x="3399" y="893"/>
                    <a:pt x="3645" y="880"/>
                  </a:cubicBezTo>
                  <a:cubicBezTo>
                    <a:pt x="3891" y="865"/>
                    <a:pt x="4068" y="861"/>
                    <a:pt x="4182" y="861"/>
                  </a:cubicBezTo>
                  <a:cubicBezTo>
                    <a:pt x="4307" y="861"/>
                    <a:pt x="4402" y="859"/>
                    <a:pt x="4466" y="852"/>
                  </a:cubicBezTo>
                  <a:cubicBezTo>
                    <a:pt x="4531" y="848"/>
                    <a:pt x="4581" y="833"/>
                    <a:pt x="4617" y="816"/>
                  </a:cubicBezTo>
                  <a:cubicBezTo>
                    <a:pt x="4652" y="794"/>
                    <a:pt x="4688" y="764"/>
                    <a:pt x="4723" y="725"/>
                  </a:cubicBezTo>
                  <a:cubicBezTo>
                    <a:pt x="4811" y="632"/>
                    <a:pt x="4854" y="538"/>
                    <a:pt x="4854" y="441"/>
                  </a:cubicBezTo>
                  <a:cubicBezTo>
                    <a:pt x="4854" y="391"/>
                    <a:pt x="4833" y="320"/>
                    <a:pt x="4796" y="223"/>
                  </a:cubicBezTo>
                  <a:cubicBezTo>
                    <a:pt x="4755" y="122"/>
                    <a:pt x="4637" y="53"/>
                    <a:pt x="4436" y="10"/>
                  </a:cubicBezTo>
                  <a:cubicBezTo>
                    <a:pt x="4397" y="3"/>
                    <a:pt x="4328" y="1"/>
                    <a:pt x="4231" y="1"/>
                  </a:cubicBezTo>
                  <a:close/>
                  <a:moveTo>
                    <a:pt x="4367" y="1811"/>
                  </a:moveTo>
                  <a:cubicBezTo>
                    <a:pt x="4313" y="1811"/>
                    <a:pt x="4195" y="1820"/>
                    <a:pt x="4005" y="1833"/>
                  </a:cubicBezTo>
                  <a:cubicBezTo>
                    <a:pt x="3820" y="1846"/>
                    <a:pt x="3611" y="1865"/>
                    <a:pt x="3376" y="1885"/>
                  </a:cubicBezTo>
                  <a:cubicBezTo>
                    <a:pt x="3139" y="1906"/>
                    <a:pt x="2837" y="1926"/>
                    <a:pt x="2471" y="1943"/>
                  </a:cubicBezTo>
                  <a:cubicBezTo>
                    <a:pt x="2106" y="1962"/>
                    <a:pt x="1761" y="1975"/>
                    <a:pt x="1440" y="1986"/>
                  </a:cubicBezTo>
                  <a:cubicBezTo>
                    <a:pt x="1186" y="1992"/>
                    <a:pt x="977" y="1997"/>
                    <a:pt x="822" y="2005"/>
                  </a:cubicBezTo>
                  <a:cubicBezTo>
                    <a:pt x="669" y="2012"/>
                    <a:pt x="550" y="2018"/>
                    <a:pt x="468" y="2029"/>
                  </a:cubicBezTo>
                  <a:cubicBezTo>
                    <a:pt x="389" y="2038"/>
                    <a:pt x="330" y="2051"/>
                    <a:pt x="294" y="2061"/>
                  </a:cubicBezTo>
                  <a:cubicBezTo>
                    <a:pt x="255" y="2072"/>
                    <a:pt x="227" y="2092"/>
                    <a:pt x="201" y="2115"/>
                  </a:cubicBezTo>
                  <a:cubicBezTo>
                    <a:pt x="119" y="2199"/>
                    <a:pt x="78" y="2292"/>
                    <a:pt x="78" y="2393"/>
                  </a:cubicBezTo>
                  <a:cubicBezTo>
                    <a:pt x="78" y="2439"/>
                    <a:pt x="93" y="2512"/>
                    <a:pt x="126" y="2617"/>
                  </a:cubicBezTo>
                  <a:cubicBezTo>
                    <a:pt x="158" y="2723"/>
                    <a:pt x="259" y="2794"/>
                    <a:pt x="423" y="2833"/>
                  </a:cubicBezTo>
                  <a:cubicBezTo>
                    <a:pt x="490" y="2842"/>
                    <a:pt x="632" y="2846"/>
                    <a:pt x="848" y="2850"/>
                  </a:cubicBezTo>
                  <a:cubicBezTo>
                    <a:pt x="923" y="2850"/>
                    <a:pt x="1078" y="2848"/>
                    <a:pt x="1305" y="2844"/>
                  </a:cubicBezTo>
                  <a:cubicBezTo>
                    <a:pt x="1531" y="2837"/>
                    <a:pt x="1869" y="2824"/>
                    <a:pt x="2322" y="2803"/>
                  </a:cubicBezTo>
                  <a:cubicBezTo>
                    <a:pt x="2774" y="2781"/>
                    <a:pt x="3186" y="2758"/>
                    <a:pt x="3557" y="2727"/>
                  </a:cubicBezTo>
                  <a:cubicBezTo>
                    <a:pt x="3796" y="2706"/>
                    <a:pt x="3988" y="2693"/>
                    <a:pt x="4130" y="2680"/>
                  </a:cubicBezTo>
                  <a:cubicBezTo>
                    <a:pt x="4272" y="2665"/>
                    <a:pt x="4382" y="2654"/>
                    <a:pt x="4458" y="2641"/>
                  </a:cubicBezTo>
                  <a:cubicBezTo>
                    <a:pt x="4533" y="2630"/>
                    <a:pt x="4587" y="2615"/>
                    <a:pt x="4626" y="2598"/>
                  </a:cubicBezTo>
                  <a:cubicBezTo>
                    <a:pt x="4662" y="2579"/>
                    <a:pt x="4693" y="2557"/>
                    <a:pt x="4716" y="2529"/>
                  </a:cubicBezTo>
                  <a:cubicBezTo>
                    <a:pt x="4800" y="2439"/>
                    <a:pt x="4841" y="2348"/>
                    <a:pt x="4841" y="2251"/>
                  </a:cubicBezTo>
                  <a:cubicBezTo>
                    <a:pt x="4841" y="2191"/>
                    <a:pt x="4813" y="2109"/>
                    <a:pt x="4759" y="1997"/>
                  </a:cubicBezTo>
                  <a:cubicBezTo>
                    <a:pt x="4706" y="1887"/>
                    <a:pt x="4576" y="1824"/>
                    <a:pt x="4367" y="1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2080000" y="1345800"/>
              <a:ext cx="44525" cy="153925"/>
            </a:xfrm>
            <a:custGeom>
              <a:avLst/>
              <a:gdLst/>
              <a:ahLst/>
              <a:cxnLst/>
              <a:rect l="l" t="t" r="r" b="b"/>
              <a:pathLst>
                <a:path w="1781" h="6157" extrusionOk="0">
                  <a:moveTo>
                    <a:pt x="1026" y="0"/>
                  </a:moveTo>
                  <a:cubicBezTo>
                    <a:pt x="994" y="0"/>
                    <a:pt x="921" y="4"/>
                    <a:pt x="811" y="17"/>
                  </a:cubicBezTo>
                  <a:cubicBezTo>
                    <a:pt x="701" y="32"/>
                    <a:pt x="569" y="112"/>
                    <a:pt x="414" y="263"/>
                  </a:cubicBezTo>
                  <a:cubicBezTo>
                    <a:pt x="345" y="338"/>
                    <a:pt x="268" y="446"/>
                    <a:pt x="186" y="593"/>
                  </a:cubicBezTo>
                  <a:cubicBezTo>
                    <a:pt x="106" y="737"/>
                    <a:pt x="54" y="854"/>
                    <a:pt x="33" y="933"/>
                  </a:cubicBezTo>
                  <a:cubicBezTo>
                    <a:pt x="31" y="955"/>
                    <a:pt x="26" y="974"/>
                    <a:pt x="26" y="996"/>
                  </a:cubicBezTo>
                  <a:cubicBezTo>
                    <a:pt x="26" y="1067"/>
                    <a:pt x="52" y="1127"/>
                    <a:pt x="95" y="1185"/>
                  </a:cubicBezTo>
                  <a:cubicBezTo>
                    <a:pt x="138" y="1239"/>
                    <a:pt x="199" y="1272"/>
                    <a:pt x="274" y="1276"/>
                  </a:cubicBezTo>
                  <a:lnTo>
                    <a:pt x="294" y="1276"/>
                  </a:lnTo>
                  <a:cubicBezTo>
                    <a:pt x="365" y="1276"/>
                    <a:pt x="425" y="1244"/>
                    <a:pt x="483" y="1179"/>
                  </a:cubicBezTo>
                  <a:cubicBezTo>
                    <a:pt x="498" y="1157"/>
                    <a:pt x="511" y="1136"/>
                    <a:pt x="522" y="1112"/>
                  </a:cubicBezTo>
                  <a:cubicBezTo>
                    <a:pt x="537" y="1089"/>
                    <a:pt x="541" y="1069"/>
                    <a:pt x="541" y="1058"/>
                  </a:cubicBezTo>
                  <a:cubicBezTo>
                    <a:pt x="541" y="1041"/>
                    <a:pt x="550" y="1013"/>
                    <a:pt x="572" y="970"/>
                  </a:cubicBezTo>
                  <a:cubicBezTo>
                    <a:pt x="591" y="927"/>
                    <a:pt x="617" y="877"/>
                    <a:pt x="649" y="823"/>
                  </a:cubicBezTo>
                  <a:cubicBezTo>
                    <a:pt x="735" y="675"/>
                    <a:pt x="828" y="576"/>
                    <a:pt x="921" y="530"/>
                  </a:cubicBezTo>
                  <a:cubicBezTo>
                    <a:pt x="957" y="511"/>
                    <a:pt x="985" y="502"/>
                    <a:pt x="1013" y="502"/>
                  </a:cubicBezTo>
                  <a:cubicBezTo>
                    <a:pt x="1059" y="502"/>
                    <a:pt x="1093" y="528"/>
                    <a:pt x="1119" y="582"/>
                  </a:cubicBezTo>
                  <a:cubicBezTo>
                    <a:pt x="1134" y="636"/>
                    <a:pt x="1151" y="735"/>
                    <a:pt x="1164" y="879"/>
                  </a:cubicBezTo>
                  <a:cubicBezTo>
                    <a:pt x="1177" y="1028"/>
                    <a:pt x="1186" y="1185"/>
                    <a:pt x="1188" y="1351"/>
                  </a:cubicBezTo>
                  <a:lnTo>
                    <a:pt x="1188" y="1448"/>
                  </a:lnTo>
                  <a:cubicBezTo>
                    <a:pt x="1188" y="1576"/>
                    <a:pt x="1184" y="1683"/>
                    <a:pt x="1175" y="1776"/>
                  </a:cubicBezTo>
                  <a:cubicBezTo>
                    <a:pt x="1138" y="2136"/>
                    <a:pt x="1052" y="2576"/>
                    <a:pt x="923" y="3093"/>
                  </a:cubicBezTo>
                  <a:cubicBezTo>
                    <a:pt x="791" y="3610"/>
                    <a:pt x="638" y="4106"/>
                    <a:pt x="466" y="4584"/>
                  </a:cubicBezTo>
                  <a:cubicBezTo>
                    <a:pt x="421" y="4712"/>
                    <a:pt x="371" y="4841"/>
                    <a:pt x="326" y="4974"/>
                  </a:cubicBezTo>
                  <a:cubicBezTo>
                    <a:pt x="278" y="5108"/>
                    <a:pt x="244" y="5216"/>
                    <a:pt x="216" y="5293"/>
                  </a:cubicBezTo>
                  <a:cubicBezTo>
                    <a:pt x="192" y="5367"/>
                    <a:pt x="164" y="5442"/>
                    <a:pt x="136" y="5520"/>
                  </a:cubicBezTo>
                  <a:cubicBezTo>
                    <a:pt x="102" y="5597"/>
                    <a:pt x="78" y="5660"/>
                    <a:pt x="56" y="5703"/>
                  </a:cubicBezTo>
                  <a:cubicBezTo>
                    <a:pt x="20" y="5776"/>
                    <a:pt x="0" y="5837"/>
                    <a:pt x="0" y="5890"/>
                  </a:cubicBezTo>
                  <a:lnTo>
                    <a:pt x="0" y="5938"/>
                  </a:lnTo>
                  <a:cubicBezTo>
                    <a:pt x="0" y="5968"/>
                    <a:pt x="24" y="6007"/>
                    <a:pt x="69" y="6063"/>
                  </a:cubicBezTo>
                  <a:cubicBezTo>
                    <a:pt x="80" y="6080"/>
                    <a:pt x="95" y="6091"/>
                    <a:pt x="112" y="6102"/>
                  </a:cubicBezTo>
                  <a:cubicBezTo>
                    <a:pt x="130" y="6112"/>
                    <a:pt x="162" y="6117"/>
                    <a:pt x="205" y="6123"/>
                  </a:cubicBezTo>
                  <a:cubicBezTo>
                    <a:pt x="250" y="6130"/>
                    <a:pt x="317" y="6132"/>
                    <a:pt x="412" y="6136"/>
                  </a:cubicBezTo>
                  <a:cubicBezTo>
                    <a:pt x="507" y="6143"/>
                    <a:pt x="636" y="6145"/>
                    <a:pt x="800" y="6147"/>
                  </a:cubicBezTo>
                  <a:cubicBezTo>
                    <a:pt x="967" y="6152"/>
                    <a:pt x="1104" y="6156"/>
                    <a:pt x="1214" y="6156"/>
                  </a:cubicBezTo>
                  <a:cubicBezTo>
                    <a:pt x="1237" y="6156"/>
                    <a:pt x="1260" y="6156"/>
                    <a:pt x="1281" y="6156"/>
                  </a:cubicBezTo>
                  <a:lnTo>
                    <a:pt x="1384" y="6156"/>
                  </a:lnTo>
                  <a:cubicBezTo>
                    <a:pt x="1444" y="6156"/>
                    <a:pt x="1500" y="6156"/>
                    <a:pt x="1546" y="6149"/>
                  </a:cubicBezTo>
                  <a:cubicBezTo>
                    <a:pt x="1593" y="6145"/>
                    <a:pt x="1630" y="6136"/>
                    <a:pt x="1653" y="6125"/>
                  </a:cubicBezTo>
                  <a:cubicBezTo>
                    <a:pt x="1682" y="6112"/>
                    <a:pt x="1701" y="6095"/>
                    <a:pt x="1718" y="6071"/>
                  </a:cubicBezTo>
                  <a:cubicBezTo>
                    <a:pt x="1759" y="6015"/>
                    <a:pt x="1781" y="5964"/>
                    <a:pt x="1781" y="5912"/>
                  </a:cubicBezTo>
                  <a:cubicBezTo>
                    <a:pt x="1781" y="5878"/>
                    <a:pt x="1766" y="5830"/>
                    <a:pt x="1733" y="5768"/>
                  </a:cubicBezTo>
                  <a:cubicBezTo>
                    <a:pt x="1701" y="5707"/>
                    <a:pt x="1617" y="5664"/>
                    <a:pt x="1483" y="5640"/>
                  </a:cubicBezTo>
                  <a:cubicBezTo>
                    <a:pt x="1438" y="5636"/>
                    <a:pt x="1375" y="5632"/>
                    <a:pt x="1283" y="5632"/>
                  </a:cubicBezTo>
                  <a:cubicBezTo>
                    <a:pt x="1192" y="5632"/>
                    <a:pt x="1097" y="5636"/>
                    <a:pt x="998" y="5640"/>
                  </a:cubicBezTo>
                  <a:cubicBezTo>
                    <a:pt x="910" y="5647"/>
                    <a:pt x="841" y="5649"/>
                    <a:pt x="787" y="5649"/>
                  </a:cubicBezTo>
                  <a:cubicBezTo>
                    <a:pt x="699" y="5649"/>
                    <a:pt x="656" y="5640"/>
                    <a:pt x="656" y="5627"/>
                  </a:cubicBezTo>
                  <a:cubicBezTo>
                    <a:pt x="656" y="5617"/>
                    <a:pt x="677" y="5546"/>
                    <a:pt x="722" y="5416"/>
                  </a:cubicBezTo>
                  <a:cubicBezTo>
                    <a:pt x="768" y="5287"/>
                    <a:pt x="822" y="5132"/>
                    <a:pt x="886" y="4949"/>
                  </a:cubicBezTo>
                  <a:cubicBezTo>
                    <a:pt x="1186" y="4121"/>
                    <a:pt x="1412" y="3332"/>
                    <a:pt x="1567" y="2580"/>
                  </a:cubicBezTo>
                  <a:cubicBezTo>
                    <a:pt x="1615" y="2360"/>
                    <a:pt x="1647" y="2181"/>
                    <a:pt x="1660" y="2048"/>
                  </a:cubicBezTo>
                  <a:cubicBezTo>
                    <a:pt x="1675" y="1912"/>
                    <a:pt x="1684" y="1735"/>
                    <a:pt x="1686" y="1511"/>
                  </a:cubicBezTo>
                  <a:cubicBezTo>
                    <a:pt x="1690" y="1414"/>
                    <a:pt x="1692" y="1326"/>
                    <a:pt x="1692" y="1239"/>
                  </a:cubicBezTo>
                  <a:cubicBezTo>
                    <a:pt x="1692" y="959"/>
                    <a:pt x="1673" y="726"/>
                    <a:pt x="1638" y="543"/>
                  </a:cubicBezTo>
                  <a:cubicBezTo>
                    <a:pt x="1604" y="362"/>
                    <a:pt x="1533" y="229"/>
                    <a:pt x="1429" y="140"/>
                  </a:cubicBezTo>
                  <a:cubicBezTo>
                    <a:pt x="1309" y="45"/>
                    <a:pt x="1177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2081550" y="1616050"/>
              <a:ext cx="35375" cy="153975"/>
            </a:xfrm>
            <a:custGeom>
              <a:avLst/>
              <a:gdLst/>
              <a:ahLst/>
              <a:cxnLst/>
              <a:rect l="l" t="t" r="r" b="b"/>
              <a:pathLst>
                <a:path w="1415" h="6159" extrusionOk="0">
                  <a:moveTo>
                    <a:pt x="1154" y="1"/>
                  </a:moveTo>
                  <a:cubicBezTo>
                    <a:pt x="1107" y="1"/>
                    <a:pt x="1070" y="5"/>
                    <a:pt x="1040" y="20"/>
                  </a:cubicBezTo>
                  <a:cubicBezTo>
                    <a:pt x="1010" y="33"/>
                    <a:pt x="966" y="70"/>
                    <a:pt x="910" y="130"/>
                  </a:cubicBezTo>
                  <a:cubicBezTo>
                    <a:pt x="854" y="188"/>
                    <a:pt x="768" y="285"/>
                    <a:pt x="654" y="419"/>
                  </a:cubicBezTo>
                  <a:cubicBezTo>
                    <a:pt x="611" y="464"/>
                    <a:pt x="557" y="516"/>
                    <a:pt x="499" y="572"/>
                  </a:cubicBezTo>
                  <a:cubicBezTo>
                    <a:pt x="438" y="626"/>
                    <a:pt x="385" y="673"/>
                    <a:pt x="335" y="712"/>
                  </a:cubicBezTo>
                  <a:cubicBezTo>
                    <a:pt x="326" y="716"/>
                    <a:pt x="316" y="723"/>
                    <a:pt x="307" y="725"/>
                  </a:cubicBezTo>
                  <a:cubicBezTo>
                    <a:pt x="208" y="798"/>
                    <a:pt x="135" y="852"/>
                    <a:pt x="91" y="889"/>
                  </a:cubicBezTo>
                  <a:cubicBezTo>
                    <a:pt x="48" y="928"/>
                    <a:pt x="18" y="954"/>
                    <a:pt x="7" y="975"/>
                  </a:cubicBezTo>
                  <a:cubicBezTo>
                    <a:pt x="3" y="994"/>
                    <a:pt x="1" y="1014"/>
                    <a:pt x="1" y="1038"/>
                  </a:cubicBezTo>
                  <a:lnTo>
                    <a:pt x="1" y="1072"/>
                  </a:lnTo>
                  <a:cubicBezTo>
                    <a:pt x="1" y="1148"/>
                    <a:pt x="22" y="1210"/>
                    <a:pt x="68" y="1260"/>
                  </a:cubicBezTo>
                  <a:cubicBezTo>
                    <a:pt x="113" y="1307"/>
                    <a:pt x="169" y="1331"/>
                    <a:pt x="238" y="1331"/>
                  </a:cubicBezTo>
                  <a:cubicBezTo>
                    <a:pt x="339" y="1331"/>
                    <a:pt x="510" y="1238"/>
                    <a:pt x="744" y="1048"/>
                  </a:cubicBezTo>
                  <a:lnTo>
                    <a:pt x="863" y="951"/>
                  </a:lnTo>
                  <a:lnTo>
                    <a:pt x="854" y="1089"/>
                  </a:lnTo>
                  <a:cubicBezTo>
                    <a:pt x="848" y="1130"/>
                    <a:pt x="844" y="1180"/>
                    <a:pt x="837" y="1242"/>
                  </a:cubicBezTo>
                  <a:cubicBezTo>
                    <a:pt x="833" y="1305"/>
                    <a:pt x="829" y="1361"/>
                    <a:pt x="822" y="1415"/>
                  </a:cubicBezTo>
                  <a:cubicBezTo>
                    <a:pt x="816" y="1479"/>
                    <a:pt x="809" y="1665"/>
                    <a:pt x="801" y="1971"/>
                  </a:cubicBezTo>
                  <a:cubicBezTo>
                    <a:pt x="792" y="2275"/>
                    <a:pt x="785" y="2630"/>
                    <a:pt x="779" y="3033"/>
                  </a:cubicBezTo>
                  <a:cubicBezTo>
                    <a:pt x="770" y="3447"/>
                    <a:pt x="760" y="3857"/>
                    <a:pt x="753" y="4266"/>
                  </a:cubicBezTo>
                  <a:cubicBezTo>
                    <a:pt x="740" y="4676"/>
                    <a:pt x="736" y="4990"/>
                    <a:pt x="734" y="5214"/>
                  </a:cubicBezTo>
                  <a:cubicBezTo>
                    <a:pt x="727" y="5378"/>
                    <a:pt x="725" y="5514"/>
                    <a:pt x="725" y="5615"/>
                  </a:cubicBezTo>
                  <a:lnTo>
                    <a:pt x="725" y="5747"/>
                  </a:lnTo>
                  <a:cubicBezTo>
                    <a:pt x="725" y="5786"/>
                    <a:pt x="725" y="5827"/>
                    <a:pt x="727" y="5865"/>
                  </a:cubicBezTo>
                  <a:cubicBezTo>
                    <a:pt x="727" y="5908"/>
                    <a:pt x="734" y="5941"/>
                    <a:pt x="738" y="5969"/>
                  </a:cubicBezTo>
                  <a:cubicBezTo>
                    <a:pt x="744" y="5995"/>
                    <a:pt x="755" y="6016"/>
                    <a:pt x="766" y="6031"/>
                  </a:cubicBezTo>
                  <a:cubicBezTo>
                    <a:pt x="779" y="6055"/>
                    <a:pt x="796" y="6077"/>
                    <a:pt x="818" y="6096"/>
                  </a:cubicBezTo>
                  <a:cubicBezTo>
                    <a:pt x="839" y="6118"/>
                    <a:pt x="857" y="6130"/>
                    <a:pt x="876" y="6139"/>
                  </a:cubicBezTo>
                  <a:cubicBezTo>
                    <a:pt x="906" y="6152"/>
                    <a:pt x="936" y="6156"/>
                    <a:pt x="964" y="6158"/>
                  </a:cubicBezTo>
                  <a:cubicBezTo>
                    <a:pt x="984" y="6158"/>
                    <a:pt x="1016" y="6154"/>
                    <a:pt x="1057" y="6143"/>
                  </a:cubicBezTo>
                  <a:cubicBezTo>
                    <a:pt x="1096" y="6133"/>
                    <a:pt x="1137" y="6105"/>
                    <a:pt x="1176" y="6066"/>
                  </a:cubicBezTo>
                  <a:cubicBezTo>
                    <a:pt x="1193" y="6046"/>
                    <a:pt x="1208" y="6023"/>
                    <a:pt x="1219" y="5995"/>
                  </a:cubicBezTo>
                  <a:cubicBezTo>
                    <a:pt x="1225" y="5969"/>
                    <a:pt x="1234" y="5930"/>
                    <a:pt x="1236" y="5876"/>
                  </a:cubicBezTo>
                  <a:cubicBezTo>
                    <a:pt x="1240" y="5824"/>
                    <a:pt x="1242" y="5745"/>
                    <a:pt x="1242" y="5639"/>
                  </a:cubicBezTo>
                  <a:cubicBezTo>
                    <a:pt x="1242" y="5275"/>
                    <a:pt x="1251" y="4807"/>
                    <a:pt x="1262" y="4230"/>
                  </a:cubicBezTo>
                  <a:cubicBezTo>
                    <a:pt x="1275" y="3654"/>
                    <a:pt x="1288" y="3104"/>
                    <a:pt x="1301" y="2579"/>
                  </a:cubicBezTo>
                  <a:cubicBezTo>
                    <a:pt x="1318" y="2053"/>
                    <a:pt x="1331" y="1684"/>
                    <a:pt x="1341" y="1466"/>
                  </a:cubicBezTo>
                  <a:cubicBezTo>
                    <a:pt x="1350" y="1380"/>
                    <a:pt x="1354" y="1298"/>
                    <a:pt x="1361" y="1223"/>
                  </a:cubicBezTo>
                  <a:cubicBezTo>
                    <a:pt x="1374" y="1014"/>
                    <a:pt x="1385" y="841"/>
                    <a:pt x="1393" y="706"/>
                  </a:cubicBezTo>
                  <a:cubicBezTo>
                    <a:pt x="1402" y="574"/>
                    <a:pt x="1406" y="466"/>
                    <a:pt x="1408" y="389"/>
                  </a:cubicBezTo>
                  <a:cubicBezTo>
                    <a:pt x="1413" y="348"/>
                    <a:pt x="1415" y="316"/>
                    <a:pt x="1415" y="285"/>
                  </a:cubicBezTo>
                  <a:cubicBezTo>
                    <a:pt x="1415" y="260"/>
                    <a:pt x="1415" y="232"/>
                    <a:pt x="1413" y="206"/>
                  </a:cubicBezTo>
                  <a:cubicBezTo>
                    <a:pt x="1408" y="175"/>
                    <a:pt x="1404" y="154"/>
                    <a:pt x="1395" y="141"/>
                  </a:cubicBezTo>
                  <a:cubicBezTo>
                    <a:pt x="1387" y="124"/>
                    <a:pt x="1376" y="111"/>
                    <a:pt x="1365" y="100"/>
                  </a:cubicBezTo>
                  <a:cubicBezTo>
                    <a:pt x="1361" y="91"/>
                    <a:pt x="1354" y="87"/>
                    <a:pt x="1352" y="81"/>
                  </a:cubicBezTo>
                  <a:cubicBezTo>
                    <a:pt x="1322" y="53"/>
                    <a:pt x="1294" y="31"/>
                    <a:pt x="1266" y="20"/>
                  </a:cubicBezTo>
                  <a:cubicBezTo>
                    <a:pt x="1236" y="5"/>
                    <a:pt x="1199" y="1"/>
                    <a:pt x="1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2315675" y="1487825"/>
              <a:ext cx="114675" cy="183700"/>
            </a:xfrm>
            <a:custGeom>
              <a:avLst/>
              <a:gdLst/>
              <a:ahLst/>
              <a:cxnLst/>
              <a:rect l="l" t="t" r="r" b="b"/>
              <a:pathLst>
                <a:path w="4587" h="7348" extrusionOk="0">
                  <a:moveTo>
                    <a:pt x="3800" y="0"/>
                  </a:moveTo>
                  <a:cubicBezTo>
                    <a:pt x="3723" y="0"/>
                    <a:pt x="3647" y="22"/>
                    <a:pt x="3574" y="59"/>
                  </a:cubicBezTo>
                  <a:cubicBezTo>
                    <a:pt x="3509" y="97"/>
                    <a:pt x="3417" y="248"/>
                    <a:pt x="3289" y="511"/>
                  </a:cubicBezTo>
                  <a:cubicBezTo>
                    <a:pt x="3162" y="776"/>
                    <a:pt x="3035" y="1080"/>
                    <a:pt x="2910" y="1425"/>
                  </a:cubicBezTo>
                  <a:cubicBezTo>
                    <a:pt x="2861" y="1552"/>
                    <a:pt x="2796" y="1718"/>
                    <a:pt x="2712" y="1927"/>
                  </a:cubicBezTo>
                  <a:cubicBezTo>
                    <a:pt x="2632" y="2134"/>
                    <a:pt x="2550" y="2332"/>
                    <a:pt x="2473" y="2522"/>
                  </a:cubicBezTo>
                  <a:cubicBezTo>
                    <a:pt x="2389" y="2707"/>
                    <a:pt x="2320" y="2875"/>
                    <a:pt x="2259" y="3022"/>
                  </a:cubicBezTo>
                  <a:cubicBezTo>
                    <a:pt x="2201" y="3171"/>
                    <a:pt x="2169" y="3266"/>
                    <a:pt x="2158" y="3302"/>
                  </a:cubicBezTo>
                  <a:cubicBezTo>
                    <a:pt x="2147" y="3352"/>
                    <a:pt x="2134" y="3378"/>
                    <a:pt x="2119" y="3384"/>
                  </a:cubicBezTo>
                  <a:cubicBezTo>
                    <a:pt x="2108" y="3384"/>
                    <a:pt x="2093" y="3356"/>
                    <a:pt x="2072" y="3300"/>
                  </a:cubicBezTo>
                  <a:cubicBezTo>
                    <a:pt x="2050" y="3244"/>
                    <a:pt x="2018" y="3145"/>
                    <a:pt x="1979" y="3001"/>
                  </a:cubicBezTo>
                  <a:cubicBezTo>
                    <a:pt x="1940" y="2858"/>
                    <a:pt x="1889" y="2662"/>
                    <a:pt x="1826" y="2414"/>
                  </a:cubicBezTo>
                  <a:cubicBezTo>
                    <a:pt x="1617" y="1593"/>
                    <a:pt x="1408" y="1013"/>
                    <a:pt x="1199" y="677"/>
                  </a:cubicBezTo>
                  <a:cubicBezTo>
                    <a:pt x="1035" y="399"/>
                    <a:pt x="848" y="259"/>
                    <a:pt x="643" y="259"/>
                  </a:cubicBezTo>
                  <a:cubicBezTo>
                    <a:pt x="600" y="259"/>
                    <a:pt x="554" y="268"/>
                    <a:pt x="511" y="281"/>
                  </a:cubicBezTo>
                  <a:cubicBezTo>
                    <a:pt x="404" y="300"/>
                    <a:pt x="317" y="356"/>
                    <a:pt x="255" y="449"/>
                  </a:cubicBezTo>
                  <a:cubicBezTo>
                    <a:pt x="190" y="539"/>
                    <a:pt x="145" y="714"/>
                    <a:pt x="113" y="972"/>
                  </a:cubicBezTo>
                  <a:cubicBezTo>
                    <a:pt x="80" y="1231"/>
                    <a:pt x="57" y="1617"/>
                    <a:pt x="44" y="2132"/>
                  </a:cubicBezTo>
                  <a:cubicBezTo>
                    <a:pt x="26" y="2645"/>
                    <a:pt x="18" y="3332"/>
                    <a:pt x="13" y="4195"/>
                  </a:cubicBezTo>
                  <a:lnTo>
                    <a:pt x="1" y="6824"/>
                  </a:lnTo>
                  <a:lnTo>
                    <a:pt x="132" y="6955"/>
                  </a:lnTo>
                  <a:cubicBezTo>
                    <a:pt x="218" y="7039"/>
                    <a:pt x="315" y="7080"/>
                    <a:pt x="423" y="7080"/>
                  </a:cubicBezTo>
                  <a:lnTo>
                    <a:pt x="518" y="7080"/>
                  </a:lnTo>
                  <a:cubicBezTo>
                    <a:pt x="576" y="7080"/>
                    <a:pt x="647" y="7037"/>
                    <a:pt x="729" y="6949"/>
                  </a:cubicBezTo>
                  <a:cubicBezTo>
                    <a:pt x="757" y="6919"/>
                    <a:pt x="781" y="6886"/>
                    <a:pt x="794" y="6848"/>
                  </a:cubicBezTo>
                  <a:cubicBezTo>
                    <a:pt x="809" y="6813"/>
                    <a:pt x="820" y="6755"/>
                    <a:pt x="826" y="6673"/>
                  </a:cubicBezTo>
                  <a:cubicBezTo>
                    <a:pt x="832" y="6593"/>
                    <a:pt x="839" y="6468"/>
                    <a:pt x="841" y="6302"/>
                  </a:cubicBezTo>
                  <a:cubicBezTo>
                    <a:pt x="843" y="6134"/>
                    <a:pt x="843" y="5904"/>
                    <a:pt x="843" y="5613"/>
                  </a:cubicBezTo>
                  <a:cubicBezTo>
                    <a:pt x="843" y="5261"/>
                    <a:pt x="845" y="4871"/>
                    <a:pt x="854" y="4440"/>
                  </a:cubicBezTo>
                  <a:cubicBezTo>
                    <a:pt x="858" y="4009"/>
                    <a:pt x="867" y="3641"/>
                    <a:pt x="878" y="3328"/>
                  </a:cubicBezTo>
                  <a:lnTo>
                    <a:pt x="908" y="2255"/>
                  </a:lnTo>
                  <a:lnTo>
                    <a:pt x="1113" y="3089"/>
                  </a:lnTo>
                  <a:cubicBezTo>
                    <a:pt x="1171" y="3328"/>
                    <a:pt x="1229" y="3565"/>
                    <a:pt x="1285" y="3804"/>
                  </a:cubicBezTo>
                  <a:cubicBezTo>
                    <a:pt x="1339" y="4041"/>
                    <a:pt x="1382" y="4225"/>
                    <a:pt x="1412" y="4352"/>
                  </a:cubicBezTo>
                  <a:cubicBezTo>
                    <a:pt x="1542" y="4906"/>
                    <a:pt x="1748" y="5184"/>
                    <a:pt x="2031" y="5184"/>
                  </a:cubicBezTo>
                  <a:cubicBezTo>
                    <a:pt x="2087" y="5184"/>
                    <a:pt x="2151" y="5171"/>
                    <a:pt x="2220" y="5145"/>
                  </a:cubicBezTo>
                  <a:cubicBezTo>
                    <a:pt x="2317" y="5117"/>
                    <a:pt x="2406" y="5026"/>
                    <a:pt x="2488" y="4876"/>
                  </a:cubicBezTo>
                  <a:cubicBezTo>
                    <a:pt x="2567" y="4725"/>
                    <a:pt x="2673" y="4451"/>
                    <a:pt x="2805" y="4057"/>
                  </a:cubicBezTo>
                  <a:cubicBezTo>
                    <a:pt x="2871" y="3852"/>
                    <a:pt x="2947" y="3636"/>
                    <a:pt x="3031" y="3414"/>
                  </a:cubicBezTo>
                  <a:cubicBezTo>
                    <a:pt x="3115" y="3190"/>
                    <a:pt x="3184" y="3007"/>
                    <a:pt x="3244" y="2867"/>
                  </a:cubicBezTo>
                  <a:lnTo>
                    <a:pt x="3449" y="2393"/>
                  </a:lnTo>
                  <a:lnTo>
                    <a:pt x="3479" y="3276"/>
                  </a:lnTo>
                  <a:cubicBezTo>
                    <a:pt x="3490" y="3529"/>
                    <a:pt x="3503" y="3796"/>
                    <a:pt x="3518" y="4076"/>
                  </a:cubicBezTo>
                  <a:cubicBezTo>
                    <a:pt x="3537" y="4354"/>
                    <a:pt x="3552" y="4582"/>
                    <a:pt x="3567" y="4757"/>
                  </a:cubicBezTo>
                  <a:cubicBezTo>
                    <a:pt x="3580" y="4934"/>
                    <a:pt x="3600" y="5145"/>
                    <a:pt x="3619" y="5397"/>
                  </a:cubicBezTo>
                  <a:cubicBezTo>
                    <a:pt x="3636" y="5647"/>
                    <a:pt x="3656" y="5873"/>
                    <a:pt x="3669" y="6078"/>
                  </a:cubicBezTo>
                  <a:cubicBezTo>
                    <a:pt x="3690" y="6337"/>
                    <a:pt x="3705" y="6539"/>
                    <a:pt x="3718" y="6682"/>
                  </a:cubicBezTo>
                  <a:cubicBezTo>
                    <a:pt x="3731" y="6824"/>
                    <a:pt x="3742" y="6932"/>
                    <a:pt x="3755" y="7003"/>
                  </a:cubicBezTo>
                  <a:cubicBezTo>
                    <a:pt x="3770" y="7072"/>
                    <a:pt x="3785" y="7124"/>
                    <a:pt x="3807" y="7156"/>
                  </a:cubicBezTo>
                  <a:cubicBezTo>
                    <a:pt x="3828" y="7188"/>
                    <a:pt x="3856" y="7218"/>
                    <a:pt x="3891" y="7249"/>
                  </a:cubicBezTo>
                  <a:cubicBezTo>
                    <a:pt x="3979" y="7313"/>
                    <a:pt x="4068" y="7348"/>
                    <a:pt x="4156" y="7348"/>
                  </a:cubicBezTo>
                  <a:cubicBezTo>
                    <a:pt x="4159" y="7348"/>
                    <a:pt x="4162" y="7348"/>
                    <a:pt x="4164" y="7348"/>
                  </a:cubicBezTo>
                  <a:cubicBezTo>
                    <a:pt x="4268" y="7348"/>
                    <a:pt x="4365" y="7307"/>
                    <a:pt x="4455" y="7223"/>
                  </a:cubicBezTo>
                  <a:cubicBezTo>
                    <a:pt x="4505" y="7180"/>
                    <a:pt x="4542" y="7121"/>
                    <a:pt x="4565" y="7048"/>
                  </a:cubicBezTo>
                  <a:cubicBezTo>
                    <a:pt x="4580" y="6983"/>
                    <a:pt x="4587" y="6899"/>
                    <a:pt x="4587" y="6792"/>
                  </a:cubicBezTo>
                  <a:cubicBezTo>
                    <a:pt x="4587" y="6764"/>
                    <a:pt x="4587" y="6701"/>
                    <a:pt x="4585" y="6608"/>
                  </a:cubicBezTo>
                  <a:cubicBezTo>
                    <a:pt x="4583" y="6518"/>
                    <a:pt x="4565" y="6324"/>
                    <a:pt x="4537" y="6033"/>
                  </a:cubicBezTo>
                  <a:cubicBezTo>
                    <a:pt x="4412" y="4688"/>
                    <a:pt x="4343" y="3408"/>
                    <a:pt x="4324" y="2190"/>
                  </a:cubicBezTo>
                  <a:cubicBezTo>
                    <a:pt x="4315" y="1761"/>
                    <a:pt x="4307" y="1423"/>
                    <a:pt x="4300" y="1169"/>
                  </a:cubicBezTo>
                  <a:cubicBezTo>
                    <a:pt x="4292" y="916"/>
                    <a:pt x="4281" y="725"/>
                    <a:pt x="4268" y="593"/>
                  </a:cubicBezTo>
                  <a:cubicBezTo>
                    <a:pt x="4253" y="462"/>
                    <a:pt x="4236" y="367"/>
                    <a:pt x="4214" y="304"/>
                  </a:cubicBezTo>
                  <a:cubicBezTo>
                    <a:pt x="4192" y="246"/>
                    <a:pt x="4160" y="192"/>
                    <a:pt x="4121" y="149"/>
                  </a:cubicBezTo>
                  <a:cubicBezTo>
                    <a:pt x="4055" y="74"/>
                    <a:pt x="3968" y="26"/>
                    <a:pt x="3865" y="9"/>
                  </a:cubicBezTo>
                  <a:cubicBezTo>
                    <a:pt x="3841" y="3"/>
                    <a:pt x="3820" y="0"/>
                    <a:pt x="3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2605025" y="1502700"/>
              <a:ext cx="75950" cy="169100"/>
            </a:xfrm>
            <a:custGeom>
              <a:avLst/>
              <a:gdLst/>
              <a:ahLst/>
              <a:cxnLst/>
              <a:rect l="l" t="t" r="r" b="b"/>
              <a:pathLst>
                <a:path w="3038" h="6764" extrusionOk="0">
                  <a:moveTo>
                    <a:pt x="2656" y="0"/>
                  </a:moveTo>
                  <a:cubicBezTo>
                    <a:pt x="2625" y="0"/>
                    <a:pt x="2578" y="5"/>
                    <a:pt x="2513" y="11"/>
                  </a:cubicBezTo>
                  <a:cubicBezTo>
                    <a:pt x="2449" y="20"/>
                    <a:pt x="2388" y="48"/>
                    <a:pt x="2334" y="95"/>
                  </a:cubicBezTo>
                  <a:cubicBezTo>
                    <a:pt x="2306" y="119"/>
                    <a:pt x="2281" y="147"/>
                    <a:pt x="2265" y="179"/>
                  </a:cubicBezTo>
                  <a:cubicBezTo>
                    <a:pt x="2246" y="211"/>
                    <a:pt x="2231" y="263"/>
                    <a:pt x="2216" y="332"/>
                  </a:cubicBezTo>
                  <a:cubicBezTo>
                    <a:pt x="2203" y="403"/>
                    <a:pt x="2184" y="511"/>
                    <a:pt x="2166" y="653"/>
                  </a:cubicBezTo>
                  <a:cubicBezTo>
                    <a:pt x="2147" y="796"/>
                    <a:pt x="2123" y="996"/>
                    <a:pt x="2093" y="1248"/>
                  </a:cubicBezTo>
                  <a:cubicBezTo>
                    <a:pt x="2031" y="1785"/>
                    <a:pt x="1957" y="2345"/>
                    <a:pt x="1875" y="2931"/>
                  </a:cubicBezTo>
                  <a:cubicBezTo>
                    <a:pt x="1793" y="3518"/>
                    <a:pt x="1716" y="4024"/>
                    <a:pt x="1645" y="4447"/>
                  </a:cubicBezTo>
                  <a:cubicBezTo>
                    <a:pt x="1576" y="4869"/>
                    <a:pt x="1533" y="5082"/>
                    <a:pt x="1520" y="5082"/>
                  </a:cubicBezTo>
                  <a:cubicBezTo>
                    <a:pt x="1511" y="5082"/>
                    <a:pt x="1498" y="5069"/>
                    <a:pt x="1487" y="5044"/>
                  </a:cubicBezTo>
                  <a:cubicBezTo>
                    <a:pt x="1477" y="5020"/>
                    <a:pt x="1468" y="4988"/>
                    <a:pt x="1462" y="4951"/>
                  </a:cubicBezTo>
                  <a:cubicBezTo>
                    <a:pt x="1451" y="4910"/>
                    <a:pt x="1436" y="4826"/>
                    <a:pt x="1414" y="4697"/>
                  </a:cubicBezTo>
                  <a:cubicBezTo>
                    <a:pt x="1393" y="4567"/>
                    <a:pt x="1369" y="4425"/>
                    <a:pt x="1339" y="4268"/>
                  </a:cubicBezTo>
                  <a:cubicBezTo>
                    <a:pt x="1311" y="4104"/>
                    <a:pt x="1268" y="3826"/>
                    <a:pt x="1212" y="3436"/>
                  </a:cubicBezTo>
                  <a:cubicBezTo>
                    <a:pt x="1155" y="3048"/>
                    <a:pt x="1099" y="2636"/>
                    <a:pt x="1039" y="2203"/>
                  </a:cubicBezTo>
                  <a:cubicBezTo>
                    <a:pt x="985" y="1774"/>
                    <a:pt x="938" y="1410"/>
                    <a:pt x="897" y="1110"/>
                  </a:cubicBezTo>
                  <a:cubicBezTo>
                    <a:pt x="856" y="813"/>
                    <a:pt x="832" y="645"/>
                    <a:pt x="821" y="610"/>
                  </a:cubicBezTo>
                  <a:cubicBezTo>
                    <a:pt x="798" y="543"/>
                    <a:pt x="744" y="481"/>
                    <a:pt x="658" y="421"/>
                  </a:cubicBezTo>
                  <a:cubicBezTo>
                    <a:pt x="571" y="362"/>
                    <a:pt x="489" y="332"/>
                    <a:pt x="412" y="332"/>
                  </a:cubicBezTo>
                  <a:cubicBezTo>
                    <a:pt x="317" y="332"/>
                    <a:pt x="222" y="382"/>
                    <a:pt x="125" y="479"/>
                  </a:cubicBezTo>
                  <a:cubicBezTo>
                    <a:pt x="110" y="489"/>
                    <a:pt x="99" y="496"/>
                    <a:pt x="89" y="507"/>
                  </a:cubicBezTo>
                  <a:cubicBezTo>
                    <a:pt x="65" y="533"/>
                    <a:pt x="43" y="556"/>
                    <a:pt x="28" y="580"/>
                  </a:cubicBezTo>
                  <a:cubicBezTo>
                    <a:pt x="13" y="604"/>
                    <a:pt x="5" y="642"/>
                    <a:pt x="0" y="696"/>
                  </a:cubicBezTo>
                  <a:lnTo>
                    <a:pt x="0" y="755"/>
                  </a:lnTo>
                  <a:cubicBezTo>
                    <a:pt x="0" y="798"/>
                    <a:pt x="2" y="862"/>
                    <a:pt x="11" y="953"/>
                  </a:cubicBezTo>
                  <a:cubicBezTo>
                    <a:pt x="20" y="1039"/>
                    <a:pt x="35" y="1173"/>
                    <a:pt x="58" y="1356"/>
                  </a:cubicBezTo>
                  <a:cubicBezTo>
                    <a:pt x="84" y="1539"/>
                    <a:pt x="112" y="1772"/>
                    <a:pt x="149" y="2054"/>
                  </a:cubicBezTo>
                  <a:cubicBezTo>
                    <a:pt x="162" y="2160"/>
                    <a:pt x="181" y="2274"/>
                    <a:pt x="199" y="2397"/>
                  </a:cubicBezTo>
                  <a:cubicBezTo>
                    <a:pt x="302" y="3186"/>
                    <a:pt x="388" y="3772"/>
                    <a:pt x="453" y="4164"/>
                  </a:cubicBezTo>
                  <a:cubicBezTo>
                    <a:pt x="518" y="4554"/>
                    <a:pt x="604" y="4985"/>
                    <a:pt x="711" y="5457"/>
                  </a:cubicBezTo>
                  <a:cubicBezTo>
                    <a:pt x="785" y="5776"/>
                    <a:pt x="845" y="6024"/>
                    <a:pt x="899" y="6201"/>
                  </a:cubicBezTo>
                  <a:cubicBezTo>
                    <a:pt x="953" y="6376"/>
                    <a:pt x="1007" y="6498"/>
                    <a:pt x="1067" y="6572"/>
                  </a:cubicBezTo>
                  <a:cubicBezTo>
                    <a:pt x="1125" y="6645"/>
                    <a:pt x="1196" y="6697"/>
                    <a:pt x="1280" y="6725"/>
                  </a:cubicBezTo>
                  <a:cubicBezTo>
                    <a:pt x="1341" y="6746"/>
                    <a:pt x="1405" y="6755"/>
                    <a:pt x="1466" y="6763"/>
                  </a:cubicBezTo>
                  <a:cubicBezTo>
                    <a:pt x="1587" y="6763"/>
                    <a:pt x="1718" y="6712"/>
                    <a:pt x="1858" y="6606"/>
                  </a:cubicBezTo>
                  <a:cubicBezTo>
                    <a:pt x="1998" y="6503"/>
                    <a:pt x="2117" y="6319"/>
                    <a:pt x="2209" y="6054"/>
                  </a:cubicBezTo>
                  <a:cubicBezTo>
                    <a:pt x="2263" y="5873"/>
                    <a:pt x="2341" y="5479"/>
                    <a:pt x="2444" y="4865"/>
                  </a:cubicBezTo>
                  <a:cubicBezTo>
                    <a:pt x="2546" y="4250"/>
                    <a:pt x="2651" y="3554"/>
                    <a:pt x="2759" y="2781"/>
                  </a:cubicBezTo>
                  <a:cubicBezTo>
                    <a:pt x="2862" y="2009"/>
                    <a:pt x="2955" y="1293"/>
                    <a:pt x="3028" y="642"/>
                  </a:cubicBezTo>
                  <a:cubicBezTo>
                    <a:pt x="3033" y="589"/>
                    <a:pt x="3037" y="539"/>
                    <a:pt x="3037" y="496"/>
                  </a:cubicBezTo>
                  <a:cubicBezTo>
                    <a:pt x="3037" y="248"/>
                    <a:pt x="2970" y="95"/>
                    <a:pt x="2839" y="30"/>
                  </a:cubicBezTo>
                  <a:cubicBezTo>
                    <a:pt x="2781" y="11"/>
                    <a:pt x="2718" y="0"/>
                    <a:pt x="2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2731850" y="1344175"/>
              <a:ext cx="44750" cy="155575"/>
            </a:xfrm>
            <a:custGeom>
              <a:avLst/>
              <a:gdLst/>
              <a:ahLst/>
              <a:cxnLst/>
              <a:rect l="l" t="t" r="r" b="b"/>
              <a:pathLst>
                <a:path w="1790" h="6223" extrusionOk="0">
                  <a:moveTo>
                    <a:pt x="1035" y="0"/>
                  </a:moveTo>
                  <a:cubicBezTo>
                    <a:pt x="1003" y="0"/>
                    <a:pt x="930" y="5"/>
                    <a:pt x="815" y="18"/>
                  </a:cubicBezTo>
                  <a:cubicBezTo>
                    <a:pt x="703" y="33"/>
                    <a:pt x="568" y="115"/>
                    <a:pt x="415" y="266"/>
                  </a:cubicBezTo>
                  <a:cubicBezTo>
                    <a:pt x="341" y="339"/>
                    <a:pt x="266" y="449"/>
                    <a:pt x="184" y="597"/>
                  </a:cubicBezTo>
                  <a:cubicBezTo>
                    <a:pt x="100" y="746"/>
                    <a:pt x="48" y="858"/>
                    <a:pt x="27" y="942"/>
                  </a:cubicBezTo>
                  <a:cubicBezTo>
                    <a:pt x="24" y="964"/>
                    <a:pt x="22" y="983"/>
                    <a:pt x="22" y="1005"/>
                  </a:cubicBezTo>
                  <a:cubicBezTo>
                    <a:pt x="22" y="1074"/>
                    <a:pt x="44" y="1138"/>
                    <a:pt x="89" y="1197"/>
                  </a:cubicBezTo>
                  <a:cubicBezTo>
                    <a:pt x="134" y="1253"/>
                    <a:pt x="195" y="1285"/>
                    <a:pt x="272" y="1289"/>
                  </a:cubicBezTo>
                  <a:lnTo>
                    <a:pt x="292" y="1289"/>
                  </a:lnTo>
                  <a:cubicBezTo>
                    <a:pt x="361" y="1289"/>
                    <a:pt x="425" y="1257"/>
                    <a:pt x="481" y="1192"/>
                  </a:cubicBezTo>
                  <a:cubicBezTo>
                    <a:pt x="499" y="1171"/>
                    <a:pt x="512" y="1149"/>
                    <a:pt x="522" y="1125"/>
                  </a:cubicBezTo>
                  <a:cubicBezTo>
                    <a:pt x="535" y="1102"/>
                    <a:pt x="542" y="1082"/>
                    <a:pt x="542" y="1072"/>
                  </a:cubicBezTo>
                  <a:cubicBezTo>
                    <a:pt x="542" y="1059"/>
                    <a:pt x="552" y="1028"/>
                    <a:pt x="574" y="983"/>
                  </a:cubicBezTo>
                  <a:cubicBezTo>
                    <a:pt x="596" y="938"/>
                    <a:pt x="621" y="888"/>
                    <a:pt x="654" y="835"/>
                  </a:cubicBezTo>
                  <a:cubicBezTo>
                    <a:pt x="744" y="684"/>
                    <a:pt x="835" y="585"/>
                    <a:pt x="930" y="535"/>
                  </a:cubicBezTo>
                  <a:cubicBezTo>
                    <a:pt x="966" y="518"/>
                    <a:pt x="996" y="509"/>
                    <a:pt x="1024" y="509"/>
                  </a:cubicBezTo>
                  <a:cubicBezTo>
                    <a:pt x="1072" y="509"/>
                    <a:pt x="1106" y="535"/>
                    <a:pt x="1132" y="589"/>
                  </a:cubicBezTo>
                  <a:cubicBezTo>
                    <a:pt x="1147" y="643"/>
                    <a:pt x="1165" y="744"/>
                    <a:pt x="1177" y="891"/>
                  </a:cubicBezTo>
                  <a:cubicBezTo>
                    <a:pt x="1190" y="1039"/>
                    <a:pt x="1199" y="1199"/>
                    <a:pt x="1201" y="1369"/>
                  </a:cubicBezTo>
                  <a:lnTo>
                    <a:pt x="1201" y="1466"/>
                  </a:lnTo>
                  <a:cubicBezTo>
                    <a:pt x="1201" y="1591"/>
                    <a:pt x="1197" y="1703"/>
                    <a:pt x="1188" y="1794"/>
                  </a:cubicBezTo>
                  <a:cubicBezTo>
                    <a:pt x="1149" y="2160"/>
                    <a:pt x="1063" y="2602"/>
                    <a:pt x="932" y="3126"/>
                  </a:cubicBezTo>
                  <a:cubicBezTo>
                    <a:pt x="800" y="3647"/>
                    <a:pt x="647" y="4151"/>
                    <a:pt x="471" y="4634"/>
                  </a:cubicBezTo>
                  <a:cubicBezTo>
                    <a:pt x="423" y="4759"/>
                    <a:pt x="378" y="4893"/>
                    <a:pt x="328" y="5027"/>
                  </a:cubicBezTo>
                  <a:cubicBezTo>
                    <a:pt x="283" y="5162"/>
                    <a:pt x="244" y="5270"/>
                    <a:pt x="218" y="5350"/>
                  </a:cubicBezTo>
                  <a:cubicBezTo>
                    <a:pt x="195" y="5423"/>
                    <a:pt x="167" y="5501"/>
                    <a:pt x="134" y="5578"/>
                  </a:cubicBezTo>
                  <a:cubicBezTo>
                    <a:pt x="102" y="5660"/>
                    <a:pt x="78" y="5718"/>
                    <a:pt x="57" y="5766"/>
                  </a:cubicBezTo>
                  <a:cubicBezTo>
                    <a:pt x="18" y="5841"/>
                    <a:pt x="1" y="5902"/>
                    <a:pt x="1" y="5955"/>
                  </a:cubicBezTo>
                  <a:lnTo>
                    <a:pt x="1" y="6003"/>
                  </a:lnTo>
                  <a:cubicBezTo>
                    <a:pt x="1" y="6029"/>
                    <a:pt x="22" y="6072"/>
                    <a:pt x="70" y="6128"/>
                  </a:cubicBezTo>
                  <a:cubicBezTo>
                    <a:pt x="83" y="6143"/>
                    <a:pt x="98" y="6156"/>
                    <a:pt x="115" y="6167"/>
                  </a:cubicBezTo>
                  <a:cubicBezTo>
                    <a:pt x="134" y="6177"/>
                    <a:pt x="165" y="6182"/>
                    <a:pt x="210" y="6188"/>
                  </a:cubicBezTo>
                  <a:cubicBezTo>
                    <a:pt x="255" y="6195"/>
                    <a:pt x="326" y="6197"/>
                    <a:pt x="421" y="6201"/>
                  </a:cubicBezTo>
                  <a:cubicBezTo>
                    <a:pt x="514" y="6208"/>
                    <a:pt x="643" y="6210"/>
                    <a:pt x="811" y="6212"/>
                  </a:cubicBezTo>
                  <a:cubicBezTo>
                    <a:pt x="1016" y="6221"/>
                    <a:pt x="1177" y="6223"/>
                    <a:pt x="1283" y="6223"/>
                  </a:cubicBezTo>
                  <a:lnTo>
                    <a:pt x="1391" y="6223"/>
                  </a:lnTo>
                  <a:cubicBezTo>
                    <a:pt x="1451" y="6223"/>
                    <a:pt x="1505" y="6223"/>
                    <a:pt x="1555" y="6218"/>
                  </a:cubicBezTo>
                  <a:cubicBezTo>
                    <a:pt x="1600" y="6212"/>
                    <a:pt x="1639" y="6203"/>
                    <a:pt x="1662" y="6193"/>
                  </a:cubicBezTo>
                  <a:cubicBezTo>
                    <a:pt x="1686" y="6180"/>
                    <a:pt x="1708" y="6164"/>
                    <a:pt x="1727" y="6139"/>
                  </a:cubicBezTo>
                  <a:cubicBezTo>
                    <a:pt x="1768" y="6085"/>
                    <a:pt x="1790" y="6031"/>
                    <a:pt x="1790" y="5981"/>
                  </a:cubicBezTo>
                  <a:cubicBezTo>
                    <a:pt x="1790" y="5943"/>
                    <a:pt x="1772" y="5895"/>
                    <a:pt x="1740" y="5833"/>
                  </a:cubicBezTo>
                  <a:cubicBezTo>
                    <a:pt x="1708" y="5770"/>
                    <a:pt x="1624" y="5727"/>
                    <a:pt x="1488" y="5703"/>
                  </a:cubicBezTo>
                  <a:cubicBezTo>
                    <a:pt x="1447" y="5697"/>
                    <a:pt x="1380" y="5695"/>
                    <a:pt x="1287" y="5695"/>
                  </a:cubicBezTo>
                  <a:cubicBezTo>
                    <a:pt x="1197" y="5695"/>
                    <a:pt x="1100" y="5697"/>
                    <a:pt x="999" y="5703"/>
                  </a:cubicBezTo>
                  <a:cubicBezTo>
                    <a:pt x="910" y="5708"/>
                    <a:pt x="841" y="5712"/>
                    <a:pt x="787" y="5712"/>
                  </a:cubicBezTo>
                  <a:cubicBezTo>
                    <a:pt x="697" y="5712"/>
                    <a:pt x="652" y="5705"/>
                    <a:pt x="652" y="5690"/>
                  </a:cubicBezTo>
                  <a:cubicBezTo>
                    <a:pt x="652" y="5682"/>
                    <a:pt x="675" y="5611"/>
                    <a:pt x="723" y="5479"/>
                  </a:cubicBezTo>
                  <a:cubicBezTo>
                    <a:pt x="768" y="5348"/>
                    <a:pt x="824" y="5188"/>
                    <a:pt x="889" y="5005"/>
                  </a:cubicBezTo>
                  <a:cubicBezTo>
                    <a:pt x="1190" y="4167"/>
                    <a:pt x="1423" y="3369"/>
                    <a:pt x="1578" y="2610"/>
                  </a:cubicBezTo>
                  <a:cubicBezTo>
                    <a:pt x="1628" y="2386"/>
                    <a:pt x="1656" y="2210"/>
                    <a:pt x="1673" y="2072"/>
                  </a:cubicBezTo>
                  <a:cubicBezTo>
                    <a:pt x="1688" y="1936"/>
                    <a:pt x="1697" y="1757"/>
                    <a:pt x="1699" y="1531"/>
                  </a:cubicBezTo>
                  <a:cubicBezTo>
                    <a:pt x="1703" y="1434"/>
                    <a:pt x="1706" y="1341"/>
                    <a:pt x="1706" y="1255"/>
                  </a:cubicBezTo>
                  <a:cubicBezTo>
                    <a:pt x="1706" y="970"/>
                    <a:pt x="1686" y="735"/>
                    <a:pt x="1652" y="552"/>
                  </a:cubicBezTo>
                  <a:cubicBezTo>
                    <a:pt x="1617" y="369"/>
                    <a:pt x="1546" y="231"/>
                    <a:pt x="1438" y="143"/>
                  </a:cubicBezTo>
                  <a:cubicBezTo>
                    <a:pt x="1320" y="48"/>
                    <a:pt x="1186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2509100" y="1580075"/>
              <a:ext cx="20625" cy="20650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3" y="0"/>
                  </a:moveTo>
                  <a:cubicBezTo>
                    <a:pt x="184" y="0"/>
                    <a:pt x="1" y="186"/>
                    <a:pt x="1" y="414"/>
                  </a:cubicBezTo>
                  <a:cubicBezTo>
                    <a:pt x="1" y="640"/>
                    <a:pt x="184" y="826"/>
                    <a:pt x="413" y="826"/>
                  </a:cubicBezTo>
                  <a:cubicBezTo>
                    <a:pt x="641" y="826"/>
                    <a:pt x="824" y="640"/>
                    <a:pt x="824" y="414"/>
                  </a:cubicBezTo>
                  <a:cubicBezTo>
                    <a:pt x="824" y="186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2241600" y="1580075"/>
              <a:ext cx="20600" cy="20650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3" y="0"/>
                    <a:pt x="0" y="186"/>
                    <a:pt x="0" y="414"/>
                  </a:cubicBezTo>
                  <a:cubicBezTo>
                    <a:pt x="0" y="640"/>
                    <a:pt x="183" y="826"/>
                    <a:pt x="412" y="826"/>
                  </a:cubicBezTo>
                  <a:cubicBezTo>
                    <a:pt x="640" y="826"/>
                    <a:pt x="823" y="640"/>
                    <a:pt x="823" y="414"/>
                  </a:cubicBezTo>
                  <a:cubicBezTo>
                    <a:pt x="823" y="186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2042825" y="1552725"/>
              <a:ext cx="110100" cy="18550"/>
            </a:xfrm>
            <a:custGeom>
              <a:avLst/>
              <a:gdLst/>
              <a:ahLst/>
              <a:cxnLst/>
              <a:rect l="l" t="t" r="r" b="b"/>
              <a:pathLst>
                <a:path w="4404" h="742" extrusionOk="0">
                  <a:moveTo>
                    <a:pt x="528" y="1"/>
                  </a:moveTo>
                  <a:cubicBezTo>
                    <a:pt x="479" y="1"/>
                    <a:pt x="429" y="1"/>
                    <a:pt x="380" y="1"/>
                  </a:cubicBezTo>
                  <a:lnTo>
                    <a:pt x="375" y="1"/>
                  </a:lnTo>
                  <a:cubicBezTo>
                    <a:pt x="280" y="1"/>
                    <a:pt x="181" y="42"/>
                    <a:pt x="115" y="109"/>
                  </a:cubicBezTo>
                  <a:cubicBezTo>
                    <a:pt x="48" y="174"/>
                    <a:pt x="0" y="279"/>
                    <a:pt x="7" y="370"/>
                  </a:cubicBezTo>
                  <a:cubicBezTo>
                    <a:pt x="11" y="465"/>
                    <a:pt x="41" y="564"/>
                    <a:pt x="115" y="633"/>
                  </a:cubicBezTo>
                  <a:cubicBezTo>
                    <a:pt x="186" y="700"/>
                    <a:pt x="272" y="741"/>
                    <a:pt x="375" y="741"/>
                  </a:cubicBezTo>
                  <a:lnTo>
                    <a:pt x="3580" y="741"/>
                  </a:lnTo>
                  <a:cubicBezTo>
                    <a:pt x="3679" y="741"/>
                    <a:pt x="3777" y="742"/>
                    <a:pt x="3875" y="742"/>
                  </a:cubicBezTo>
                  <a:cubicBezTo>
                    <a:pt x="3924" y="742"/>
                    <a:pt x="3973" y="741"/>
                    <a:pt x="4022" y="741"/>
                  </a:cubicBezTo>
                  <a:lnTo>
                    <a:pt x="4028" y="741"/>
                  </a:lnTo>
                  <a:cubicBezTo>
                    <a:pt x="4123" y="741"/>
                    <a:pt x="4222" y="700"/>
                    <a:pt x="4289" y="633"/>
                  </a:cubicBezTo>
                  <a:cubicBezTo>
                    <a:pt x="4354" y="566"/>
                    <a:pt x="4403" y="463"/>
                    <a:pt x="4397" y="370"/>
                  </a:cubicBezTo>
                  <a:cubicBezTo>
                    <a:pt x="4393" y="277"/>
                    <a:pt x="4363" y="176"/>
                    <a:pt x="4289" y="109"/>
                  </a:cubicBezTo>
                  <a:cubicBezTo>
                    <a:pt x="4216" y="42"/>
                    <a:pt x="4128" y="1"/>
                    <a:pt x="4028" y="1"/>
                  </a:cubicBezTo>
                  <a:lnTo>
                    <a:pt x="821" y="1"/>
                  </a:lnTo>
                  <a:cubicBezTo>
                    <a:pt x="724" y="1"/>
                    <a:pt x="62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7"/>
          <p:cNvGrpSpPr/>
          <p:nvPr/>
        </p:nvGrpSpPr>
        <p:grpSpPr>
          <a:xfrm rot="266328">
            <a:off x="7826563" y="473619"/>
            <a:ext cx="950899" cy="303852"/>
            <a:chOff x="1749375" y="2061925"/>
            <a:chExt cx="1399125" cy="447150"/>
          </a:xfrm>
        </p:grpSpPr>
        <p:sp>
          <p:nvSpPr>
            <p:cNvPr id="259" name="Google Shape;259;p7"/>
            <p:cNvSpPr/>
            <p:nvPr/>
          </p:nvSpPr>
          <p:spPr>
            <a:xfrm>
              <a:off x="238045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1"/>
                  </a:moveTo>
                  <a:cubicBezTo>
                    <a:pt x="250" y="1"/>
                    <a:pt x="0" y="249"/>
                    <a:pt x="0" y="555"/>
                  </a:cubicBezTo>
                  <a:cubicBezTo>
                    <a:pt x="0" y="861"/>
                    <a:pt x="250" y="1111"/>
                    <a:pt x="556" y="1111"/>
                  </a:cubicBezTo>
                  <a:cubicBezTo>
                    <a:pt x="862" y="1111"/>
                    <a:pt x="1110" y="861"/>
                    <a:pt x="1110" y="555"/>
                  </a:cubicBezTo>
                  <a:cubicBezTo>
                    <a:pt x="1110" y="249"/>
                    <a:pt x="86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256600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7" y="1"/>
                  </a:moveTo>
                  <a:cubicBezTo>
                    <a:pt x="249" y="1"/>
                    <a:pt x="1" y="249"/>
                    <a:pt x="1" y="555"/>
                  </a:cubicBezTo>
                  <a:cubicBezTo>
                    <a:pt x="1" y="861"/>
                    <a:pt x="249" y="1111"/>
                    <a:pt x="557" y="1111"/>
                  </a:cubicBezTo>
                  <a:cubicBezTo>
                    <a:pt x="863" y="1111"/>
                    <a:pt x="1111" y="861"/>
                    <a:pt x="1111" y="555"/>
                  </a:cubicBezTo>
                  <a:cubicBezTo>
                    <a:pt x="1111" y="249"/>
                    <a:pt x="863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1749375" y="2165975"/>
              <a:ext cx="170625" cy="255000"/>
            </a:xfrm>
            <a:custGeom>
              <a:avLst/>
              <a:gdLst/>
              <a:ahLst/>
              <a:cxnLst/>
              <a:rect l="l" t="t" r="r" b="b"/>
              <a:pathLst>
                <a:path w="6825" h="10200" extrusionOk="0">
                  <a:moveTo>
                    <a:pt x="6415" y="1"/>
                  </a:moveTo>
                  <a:cubicBezTo>
                    <a:pt x="6145" y="1"/>
                    <a:pt x="6007" y="190"/>
                    <a:pt x="5997" y="570"/>
                  </a:cubicBezTo>
                  <a:cubicBezTo>
                    <a:pt x="5986" y="660"/>
                    <a:pt x="5971" y="794"/>
                    <a:pt x="5945" y="966"/>
                  </a:cubicBezTo>
                  <a:cubicBezTo>
                    <a:pt x="5921" y="1139"/>
                    <a:pt x="5898" y="1311"/>
                    <a:pt x="5874" y="1477"/>
                  </a:cubicBezTo>
                  <a:cubicBezTo>
                    <a:pt x="5848" y="1651"/>
                    <a:pt x="5824" y="1817"/>
                    <a:pt x="5801" y="1975"/>
                  </a:cubicBezTo>
                  <a:cubicBezTo>
                    <a:pt x="5777" y="2134"/>
                    <a:pt x="5760" y="2255"/>
                    <a:pt x="5749" y="2337"/>
                  </a:cubicBezTo>
                  <a:cubicBezTo>
                    <a:pt x="5738" y="2414"/>
                    <a:pt x="5723" y="2544"/>
                    <a:pt x="5695" y="2727"/>
                  </a:cubicBezTo>
                  <a:cubicBezTo>
                    <a:pt x="5671" y="2910"/>
                    <a:pt x="5639" y="3102"/>
                    <a:pt x="5607" y="3305"/>
                  </a:cubicBezTo>
                  <a:cubicBezTo>
                    <a:pt x="5572" y="3514"/>
                    <a:pt x="5533" y="3783"/>
                    <a:pt x="5490" y="4106"/>
                  </a:cubicBezTo>
                  <a:cubicBezTo>
                    <a:pt x="5447" y="4430"/>
                    <a:pt x="5406" y="4740"/>
                    <a:pt x="5374" y="5033"/>
                  </a:cubicBezTo>
                  <a:cubicBezTo>
                    <a:pt x="5270" y="5943"/>
                    <a:pt x="5184" y="6645"/>
                    <a:pt x="5119" y="7143"/>
                  </a:cubicBezTo>
                  <a:cubicBezTo>
                    <a:pt x="5055" y="7639"/>
                    <a:pt x="4997" y="8010"/>
                    <a:pt x="4947" y="8253"/>
                  </a:cubicBezTo>
                  <a:cubicBezTo>
                    <a:pt x="4895" y="8494"/>
                    <a:pt x="4841" y="8686"/>
                    <a:pt x="4785" y="8826"/>
                  </a:cubicBezTo>
                  <a:cubicBezTo>
                    <a:pt x="4716" y="9005"/>
                    <a:pt x="4669" y="9117"/>
                    <a:pt x="4639" y="9167"/>
                  </a:cubicBezTo>
                  <a:cubicBezTo>
                    <a:pt x="4626" y="9184"/>
                    <a:pt x="4609" y="9195"/>
                    <a:pt x="4596" y="9195"/>
                  </a:cubicBezTo>
                  <a:cubicBezTo>
                    <a:pt x="4576" y="9195"/>
                    <a:pt x="4559" y="9184"/>
                    <a:pt x="4544" y="9160"/>
                  </a:cubicBezTo>
                  <a:cubicBezTo>
                    <a:pt x="4484" y="9044"/>
                    <a:pt x="4387" y="8699"/>
                    <a:pt x="4260" y="8126"/>
                  </a:cubicBezTo>
                  <a:cubicBezTo>
                    <a:pt x="4132" y="7553"/>
                    <a:pt x="4014" y="6928"/>
                    <a:pt x="3908" y="6249"/>
                  </a:cubicBezTo>
                  <a:cubicBezTo>
                    <a:pt x="3798" y="5561"/>
                    <a:pt x="3680" y="4992"/>
                    <a:pt x="3557" y="4546"/>
                  </a:cubicBezTo>
                  <a:cubicBezTo>
                    <a:pt x="3497" y="4363"/>
                    <a:pt x="3449" y="4190"/>
                    <a:pt x="3408" y="4027"/>
                  </a:cubicBezTo>
                  <a:cubicBezTo>
                    <a:pt x="3367" y="3865"/>
                    <a:pt x="3344" y="3749"/>
                    <a:pt x="3333" y="3682"/>
                  </a:cubicBezTo>
                  <a:cubicBezTo>
                    <a:pt x="3290" y="3468"/>
                    <a:pt x="3191" y="3330"/>
                    <a:pt x="3031" y="3268"/>
                  </a:cubicBezTo>
                  <a:cubicBezTo>
                    <a:pt x="2981" y="3251"/>
                    <a:pt x="2934" y="3240"/>
                    <a:pt x="2880" y="3240"/>
                  </a:cubicBezTo>
                  <a:cubicBezTo>
                    <a:pt x="2775" y="3240"/>
                    <a:pt x="2667" y="3285"/>
                    <a:pt x="2561" y="3376"/>
                  </a:cubicBezTo>
                  <a:cubicBezTo>
                    <a:pt x="2466" y="3468"/>
                    <a:pt x="2393" y="3596"/>
                    <a:pt x="2339" y="3757"/>
                  </a:cubicBezTo>
                  <a:cubicBezTo>
                    <a:pt x="2285" y="3919"/>
                    <a:pt x="2240" y="4156"/>
                    <a:pt x="2201" y="4468"/>
                  </a:cubicBezTo>
                  <a:cubicBezTo>
                    <a:pt x="2143" y="4878"/>
                    <a:pt x="2059" y="5402"/>
                    <a:pt x="1949" y="6042"/>
                  </a:cubicBezTo>
                  <a:cubicBezTo>
                    <a:pt x="1837" y="6682"/>
                    <a:pt x="1729" y="7264"/>
                    <a:pt x="1626" y="7788"/>
                  </a:cubicBezTo>
                  <a:cubicBezTo>
                    <a:pt x="1518" y="8311"/>
                    <a:pt x="1447" y="8602"/>
                    <a:pt x="1415" y="8660"/>
                  </a:cubicBezTo>
                  <a:lnTo>
                    <a:pt x="1406" y="8660"/>
                  </a:lnTo>
                  <a:cubicBezTo>
                    <a:pt x="1402" y="8660"/>
                    <a:pt x="1391" y="8639"/>
                    <a:pt x="1378" y="8591"/>
                  </a:cubicBezTo>
                  <a:cubicBezTo>
                    <a:pt x="1363" y="8546"/>
                    <a:pt x="1352" y="8482"/>
                    <a:pt x="1341" y="8402"/>
                  </a:cubicBezTo>
                  <a:cubicBezTo>
                    <a:pt x="1331" y="8309"/>
                    <a:pt x="1313" y="8156"/>
                    <a:pt x="1281" y="7943"/>
                  </a:cubicBezTo>
                  <a:cubicBezTo>
                    <a:pt x="1249" y="7729"/>
                    <a:pt x="1212" y="7503"/>
                    <a:pt x="1175" y="7270"/>
                  </a:cubicBezTo>
                  <a:cubicBezTo>
                    <a:pt x="1130" y="7005"/>
                    <a:pt x="1091" y="6738"/>
                    <a:pt x="1065" y="6468"/>
                  </a:cubicBezTo>
                  <a:cubicBezTo>
                    <a:pt x="1037" y="6199"/>
                    <a:pt x="1014" y="5811"/>
                    <a:pt x="990" y="5309"/>
                  </a:cubicBezTo>
                  <a:cubicBezTo>
                    <a:pt x="964" y="4805"/>
                    <a:pt x="932" y="4070"/>
                    <a:pt x="895" y="3102"/>
                  </a:cubicBezTo>
                  <a:cubicBezTo>
                    <a:pt x="882" y="2755"/>
                    <a:pt x="871" y="2399"/>
                    <a:pt x="863" y="2029"/>
                  </a:cubicBezTo>
                  <a:cubicBezTo>
                    <a:pt x="854" y="1660"/>
                    <a:pt x="852" y="1380"/>
                    <a:pt x="852" y="1188"/>
                  </a:cubicBezTo>
                  <a:lnTo>
                    <a:pt x="843" y="483"/>
                  </a:lnTo>
                  <a:lnTo>
                    <a:pt x="706" y="345"/>
                  </a:lnTo>
                  <a:cubicBezTo>
                    <a:pt x="615" y="255"/>
                    <a:pt x="522" y="210"/>
                    <a:pt x="425" y="210"/>
                  </a:cubicBezTo>
                  <a:cubicBezTo>
                    <a:pt x="335" y="210"/>
                    <a:pt x="242" y="246"/>
                    <a:pt x="152" y="324"/>
                  </a:cubicBezTo>
                  <a:cubicBezTo>
                    <a:pt x="113" y="354"/>
                    <a:pt x="85" y="386"/>
                    <a:pt x="63" y="419"/>
                  </a:cubicBezTo>
                  <a:cubicBezTo>
                    <a:pt x="42" y="451"/>
                    <a:pt x="27" y="501"/>
                    <a:pt x="20" y="559"/>
                  </a:cubicBezTo>
                  <a:cubicBezTo>
                    <a:pt x="12" y="617"/>
                    <a:pt x="5" y="703"/>
                    <a:pt x="1" y="815"/>
                  </a:cubicBezTo>
                  <a:lnTo>
                    <a:pt x="1" y="973"/>
                  </a:lnTo>
                  <a:cubicBezTo>
                    <a:pt x="1" y="1108"/>
                    <a:pt x="3" y="1324"/>
                    <a:pt x="9" y="1619"/>
                  </a:cubicBezTo>
                  <a:cubicBezTo>
                    <a:pt x="14" y="1917"/>
                    <a:pt x="24" y="2279"/>
                    <a:pt x="37" y="2705"/>
                  </a:cubicBezTo>
                  <a:cubicBezTo>
                    <a:pt x="76" y="3779"/>
                    <a:pt x="109" y="4596"/>
                    <a:pt x="132" y="5156"/>
                  </a:cubicBezTo>
                  <a:cubicBezTo>
                    <a:pt x="154" y="5714"/>
                    <a:pt x="182" y="6150"/>
                    <a:pt x="210" y="6451"/>
                  </a:cubicBezTo>
                  <a:cubicBezTo>
                    <a:pt x="240" y="6753"/>
                    <a:pt x="279" y="7050"/>
                    <a:pt x="326" y="7346"/>
                  </a:cubicBezTo>
                  <a:cubicBezTo>
                    <a:pt x="421" y="7947"/>
                    <a:pt x="501" y="8425"/>
                    <a:pt x="563" y="8781"/>
                  </a:cubicBezTo>
                  <a:cubicBezTo>
                    <a:pt x="626" y="9137"/>
                    <a:pt x="682" y="9404"/>
                    <a:pt x="734" y="9585"/>
                  </a:cubicBezTo>
                  <a:cubicBezTo>
                    <a:pt x="785" y="9764"/>
                    <a:pt x="835" y="9891"/>
                    <a:pt x="889" y="9966"/>
                  </a:cubicBezTo>
                  <a:cubicBezTo>
                    <a:pt x="943" y="10040"/>
                    <a:pt x="1012" y="10094"/>
                    <a:pt x="1091" y="10128"/>
                  </a:cubicBezTo>
                  <a:lnTo>
                    <a:pt x="1091" y="10123"/>
                  </a:lnTo>
                  <a:lnTo>
                    <a:pt x="1091" y="10123"/>
                  </a:lnTo>
                  <a:cubicBezTo>
                    <a:pt x="1192" y="10172"/>
                    <a:pt x="1274" y="10199"/>
                    <a:pt x="1339" y="10199"/>
                  </a:cubicBezTo>
                  <a:cubicBezTo>
                    <a:pt x="1406" y="10199"/>
                    <a:pt x="1492" y="10173"/>
                    <a:pt x="1591" y="10126"/>
                  </a:cubicBezTo>
                  <a:cubicBezTo>
                    <a:pt x="1800" y="10010"/>
                    <a:pt x="1977" y="9742"/>
                    <a:pt x="2126" y="9326"/>
                  </a:cubicBezTo>
                  <a:cubicBezTo>
                    <a:pt x="2169" y="9193"/>
                    <a:pt x="2234" y="8923"/>
                    <a:pt x="2320" y="8522"/>
                  </a:cubicBezTo>
                  <a:cubicBezTo>
                    <a:pt x="2406" y="8122"/>
                    <a:pt x="2494" y="7691"/>
                    <a:pt x="2587" y="7231"/>
                  </a:cubicBezTo>
                  <a:cubicBezTo>
                    <a:pt x="2678" y="6772"/>
                    <a:pt x="2749" y="6387"/>
                    <a:pt x="2803" y="6074"/>
                  </a:cubicBezTo>
                  <a:cubicBezTo>
                    <a:pt x="2831" y="5889"/>
                    <a:pt x="2856" y="5734"/>
                    <a:pt x="2878" y="5613"/>
                  </a:cubicBezTo>
                  <a:cubicBezTo>
                    <a:pt x="2900" y="5492"/>
                    <a:pt x="2913" y="5432"/>
                    <a:pt x="2917" y="5432"/>
                  </a:cubicBezTo>
                  <a:cubicBezTo>
                    <a:pt x="2923" y="5443"/>
                    <a:pt x="2938" y="5537"/>
                    <a:pt x="2971" y="5718"/>
                  </a:cubicBezTo>
                  <a:cubicBezTo>
                    <a:pt x="3003" y="5900"/>
                    <a:pt x="3040" y="6122"/>
                    <a:pt x="3076" y="6391"/>
                  </a:cubicBezTo>
                  <a:cubicBezTo>
                    <a:pt x="3180" y="7003"/>
                    <a:pt x="3298" y="7619"/>
                    <a:pt x="3434" y="8242"/>
                  </a:cubicBezTo>
                  <a:cubicBezTo>
                    <a:pt x="3572" y="8865"/>
                    <a:pt x="3682" y="9275"/>
                    <a:pt x="3764" y="9471"/>
                  </a:cubicBezTo>
                  <a:cubicBezTo>
                    <a:pt x="3947" y="9889"/>
                    <a:pt x="4206" y="10098"/>
                    <a:pt x="4542" y="10098"/>
                  </a:cubicBezTo>
                  <a:cubicBezTo>
                    <a:pt x="4596" y="10098"/>
                    <a:pt x="4654" y="10096"/>
                    <a:pt x="4710" y="10085"/>
                  </a:cubicBezTo>
                  <a:cubicBezTo>
                    <a:pt x="4872" y="10066"/>
                    <a:pt x="5007" y="10010"/>
                    <a:pt x="5115" y="9915"/>
                  </a:cubicBezTo>
                  <a:cubicBezTo>
                    <a:pt x="5223" y="9822"/>
                    <a:pt x="5331" y="9665"/>
                    <a:pt x="5436" y="9449"/>
                  </a:cubicBezTo>
                  <a:cubicBezTo>
                    <a:pt x="5538" y="9257"/>
                    <a:pt x="5624" y="9031"/>
                    <a:pt x="5693" y="8775"/>
                  </a:cubicBezTo>
                  <a:cubicBezTo>
                    <a:pt x="5762" y="8516"/>
                    <a:pt x="5837" y="8107"/>
                    <a:pt x="5917" y="7542"/>
                  </a:cubicBezTo>
                  <a:cubicBezTo>
                    <a:pt x="5995" y="6979"/>
                    <a:pt x="6100" y="6134"/>
                    <a:pt x="6229" y="5014"/>
                  </a:cubicBezTo>
                  <a:cubicBezTo>
                    <a:pt x="6266" y="4716"/>
                    <a:pt x="6307" y="4419"/>
                    <a:pt x="6348" y="4124"/>
                  </a:cubicBezTo>
                  <a:cubicBezTo>
                    <a:pt x="6387" y="3828"/>
                    <a:pt x="6419" y="3602"/>
                    <a:pt x="6445" y="3449"/>
                  </a:cubicBezTo>
                  <a:cubicBezTo>
                    <a:pt x="6469" y="3298"/>
                    <a:pt x="6495" y="3121"/>
                    <a:pt x="6527" y="2908"/>
                  </a:cubicBezTo>
                  <a:cubicBezTo>
                    <a:pt x="6559" y="2697"/>
                    <a:pt x="6587" y="2507"/>
                    <a:pt x="6611" y="2339"/>
                  </a:cubicBezTo>
                  <a:cubicBezTo>
                    <a:pt x="6630" y="2167"/>
                    <a:pt x="6652" y="1990"/>
                    <a:pt x="6678" y="1809"/>
                  </a:cubicBezTo>
                  <a:cubicBezTo>
                    <a:pt x="6706" y="1628"/>
                    <a:pt x="6729" y="1486"/>
                    <a:pt x="6753" y="1380"/>
                  </a:cubicBezTo>
                  <a:cubicBezTo>
                    <a:pt x="6773" y="1274"/>
                    <a:pt x="6790" y="1151"/>
                    <a:pt x="6801" y="1009"/>
                  </a:cubicBezTo>
                  <a:cubicBezTo>
                    <a:pt x="6811" y="865"/>
                    <a:pt x="6818" y="740"/>
                    <a:pt x="6824" y="628"/>
                  </a:cubicBezTo>
                  <a:cubicBezTo>
                    <a:pt x="6824" y="513"/>
                    <a:pt x="6824" y="423"/>
                    <a:pt x="6822" y="365"/>
                  </a:cubicBezTo>
                  <a:cubicBezTo>
                    <a:pt x="6818" y="304"/>
                    <a:pt x="6807" y="259"/>
                    <a:pt x="6792" y="225"/>
                  </a:cubicBezTo>
                  <a:cubicBezTo>
                    <a:pt x="6777" y="192"/>
                    <a:pt x="6749" y="160"/>
                    <a:pt x="6717" y="126"/>
                  </a:cubicBezTo>
                  <a:cubicBezTo>
                    <a:pt x="6645" y="41"/>
                    <a:pt x="6544" y="1"/>
                    <a:pt x="6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2009575" y="2273475"/>
              <a:ext cx="119800" cy="70300"/>
            </a:xfrm>
            <a:custGeom>
              <a:avLst/>
              <a:gdLst/>
              <a:ahLst/>
              <a:cxnLst/>
              <a:rect l="l" t="t" r="r" b="b"/>
              <a:pathLst>
                <a:path w="4792" h="2812" extrusionOk="0">
                  <a:moveTo>
                    <a:pt x="4175" y="0"/>
                  </a:moveTo>
                  <a:cubicBezTo>
                    <a:pt x="4132" y="0"/>
                    <a:pt x="4052" y="0"/>
                    <a:pt x="3927" y="2"/>
                  </a:cubicBezTo>
                  <a:cubicBezTo>
                    <a:pt x="3807" y="7"/>
                    <a:pt x="3634" y="13"/>
                    <a:pt x="3412" y="28"/>
                  </a:cubicBezTo>
                  <a:cubicBezTo>
                    <a:pt x="2503" y="97"/>
                    <a:pt x="1860" y="138"/>
                    <a:pt x="1488" y="151"/>
                  </a:cubicBezTo>
                  <a:cubicBezTo>
                    <a:pt x="1360" y="158"/>
                    <a:pt x="1255" y="160"/>
                    <a:pt x="1169" y="160"/>
                  </a:cubicBezTo>
                  <a:cubicBezTo>
                    <a:pt x="992" y="160"/>
                    <a:pt x="891" y="149"/>
                    <a:pt x="867" y="130"/>
                  </a:cubicBezTo>
                  <a:cubicBezTo>
                    <a:pt x="832" y="117"/>
                    <a:pt x="783" y="106"/>
                    <a:pt x="718" y="95"/>
                  </a:cubicBezTo>
                  <a:cubicBezTo>
                    <a:pt x="654" y="87"/>
                    <a:pt x="587" y="82"/>
                    <a:pt x="520" y="82"/>
                  </a:cubicBezTo>
                  <a:cubicBezTo>
                    <a:pt x="367" y="82"/>
                    <a:pt x="242" y="119"/>
                    <a:pt x="145" y="199"/>
                  </a:cubicBezTo>
                  <a:cubicBezTo>
                    <a:pt x="48" y="276"/>
                    <a:pt x="0" y="373"/>
                    <a:pt x="0" y="494"/>
                  </a:cubicBezTo>
                  <a:cubicBezTo>
                    <a:pt x="0" y="651"/>
                    <a:pt x="44" y="765"/>
                    <a:pt x="123" y="839"/>
                  </a:cubicBezTo>
                  <a:cubicBezTo>
                    <a:pt x="205" y="912"/>
                    <a:pt x="356" y="959"/>
                    <a:pt x="572" y="990"/>
                  </a:cubicBezTo>
                  <a:cubicBezTo>
                    <a:pt x="675" y="998"/>
                    <a:pt x="815" y="1003"/>
                    <a:pt x="985" y="1003"/>
                  </a:cubicBezTo>
                  <a:cubicBezTo>
                    <a:pt x="1408" y="1003"/>
                    <a:pt x="2033" y="970"/>
                    <a:pt x="2861" y="910"/>
                  </a:cubicBezTo>
                  <a:cubicBezTo>
                    <a:pt x="3106" y="890"/>
                    <a:pt x="3352" y="873"/>
                    <a:pt x="3593" y="862"/>
                  </a:cubicBezTo>
                  <a:cubicBezTo>
                    <a:pt x="3837" y="849"/>
                    <a:pt x="4014" y="845"/>
                    <a:pt x="4124" y="845"/>
                  </a:cubicBezTo>
                  <a:cubicBezTo>
                    <a:pt x="4249" y="845"/>
                    <a:pt x="4343" y="841"/>
                    <a:pt x="4404" y="837"/>
                  </a:cubicBezTo>
                  <a:cubicBezTo>
                    <a:pt x="4466" y="834"/>
                    <a:pt x="4518" y="819"/>
                    <a:pt x="4552" y="802"/>
                  </a:cubicBezTo>
                  <a:cubicBezTo>
                    <a:pt x="4591" y="783"/>
                    <a:pt x="4624" y="752"/>
                    <a:pt x="4658" y="716"/>
                  </a:cubicBezTo>
                  <a:cubicBezTo>
                    <a:pt x="4744" y="625"/>
                    <a:pt x="4787" y="533"/>
                    <a:pt x="4787" y="436"/>
                  </a:cubicBezTo>
                  <a:cubicBezTo>
                    <a:pt x="4787" y="386"/>
                    <a:pt x="4768" y="317"/>
                    <a:pt x="4731" y="220"/>
                  </a:cubicBezTo>
                  <a:cubicBezTo>
                    <a:pt x="4692" y="121"/>
                    <a:pt x="4574" y="52"/>
                    <a:pt x="4378" y="9"/>
                  </a:cubicBezTo>
                  <a:cubicBezTo>
                    <a:pt x="4339" y="2"/>
                    <a:pt x="4272" y="0"/>
                    <a:pt x="4175" y="0"/>
                  </a:cubicBezTo>
                  <a:close/>
                  <a:moveTo>
                    <a:pt x="4324" y="1789"/>
                  </a:moveTo>
                  <a:cubicBezTo>
                    <a:pt x="4270" y="1789"/>
                    <a:pt x="4152" y="1798"/>
                    <a:pt x="3966" y="1811"/>
                  </a:cubicBezTo>
                  <a:cubicBezTo>
                    <a:pt x="3779" y="1828"/>
                    <a:pt x="3572" y="1843"/>
                    <a:pt x="3341" y="1862"/>
                  </a:cubicBezTo>
                  <a:cubicBezTo>
                    <a:pt x="3104" y="1882"/>
                    <a:pt x="2807" y="1901"/>
                    <a:pt x="2447" y="1918"/>
                  </a:cubicBezTo>
                  <a:cubicBezTo>
                    <a:pt x="2087" y="1938"/>
                    <a:pt x="1748" y="1951"/>
                    <a:pt x="1429" y="1962"/>
                  </a:cubicBezTo>
                  <a:cubicBezTo>
                    <a:pt x="1175" y="1968"/>
                    <a:pt x="970" y="1972"/>
                    <a:pt x="815" y="1981"/>
                  </a:cubicBezTo>
                  <a:cubicBezTo>
                    <a:pt x="662" y="1987"/>
                    <a:pt x="544" y="1994"/>
                    <a:pt x="466" y="2005"/>
                  </a:cubicBezTo>
                  <a:cubicBezTo>
                    <a:pt x="386" y="2015"/>
                    <a:pt x="328" y="2026"/>
                    <a:pt x="294" y="2037"/>
                  </a:cubicBezTo>
                  <a:cubicBezTo>
                    <a:pt x="259" y="2048"/>
                    <a:pt x="229" y="2067"/>
                    <a:pt x="205" y="2091"/>
                  </a:cubicBezTo>
                  <a:cubicBezTo>
                    <a:pt x="121" y="2175"/>
                    <a:pt x="80" y="2268"/>
                    <a:pt x="80" y="2367"/>
                  </a:cubicBezTo>
                  <a:cubicBezTo>
                    <a:pt x="80" y="2410"/>
                    <a:pt x="93" y="2485"/>
                    <a:pt x="125" y="2587"/>
                  </a:cubicBezTo>
                  <a:cubicBezTo>
                    <a:pt x="156" y="2690"/>
                    <a:pt x="253" y="2761"/>
                    <a:pt x="416" y="2800"/>
                  </a:cubicBezTo>
                  <a:cubicBezTo>
                    <a:pt x="474" y="2807"/>
                    <a:pt x="581" y="2811"/>
                    <a:pt x="744" y="2811"/>
                  </a:cubicBezTo>
                  <a:cubicBezTo>
                    <a:pt x="777" y="2811"/>
                    <a:pt x="813" y="2811"/>
                    <a:pt x="852" y="2811"/>
                  </a:cubicBezTo>
                  <a:cubicBezTo>
                    <a:pt x="927" y="2811"/>
                    <a:pt x="1078" y="2809"/>
                    <a:pt x="1300" y="2802"/>
                  </a:cubicBezTo>
                  <a:cubicBezTo>
                    <a:pt x="1524" y="2798"/>
                    <a:pt x="1858" y="2785"/>
                    <a:pt x="2307" y="2763"/>
                  </a:cubicBezTo>
                  <a:cubicBezTo>
                    <a:pt x="2753" y="2742"/>
                    <a:pt x="3158" y="2716"/>
                    <a:pt x="3524" y="2688"/>
                  </a:cubicBezTo>
                  <a:cubicBezTo>
                    <a:pt x="3757" y="2669"/>
                    <a:pt x="3947" y="2651"/>
                    <a:pt x="4089" y="2641"/>
                  </a:cubicBezTo>
                  <a:cubicBezTo>
                    <a:pt x="4229" y="2630"/>
                    <a:pt x="4337" y="2617"/>
                    <a:pt x="4412" y="2606"/>
                  </a:cubicBezTo>
                  <a:cubicBezTo>
                    <a:pt x="4488" y="2595"/>
                    <a:pt x="4544" y="2580"/>
                    <a:pt x="4580" y="2563"/>
                  </a:cubicBezTo>
                  <a:cubicBezTo>
                    <a:pt x="4615" y="2548"/>
                    <a:pt x="4645" y="2526"/>
                    <a:pt x="4669" y="2496"/>
                  </a:cubicBezTo>
                  <a:cubicBezTo>
                    <a:pt x="4753" y="2410"/>
                    <a:pt x="4792" y="2317"/>
                    <a:pt x="4792" y="2220"/>
                  </a:cubicBezTo>
                  <a:cubicBezTo>
                    <a:pt x="4792" y="2164"/>
                    <a:pt x="4768" y="2080"/>
                    <a:pt x="4714" y="1972"/>
                  </a:cubicBezTo>
                  <a:cubicBezTo>
                    <a:pt x="4660" y="1865"/>
                    <a:pt x="4531" y="1804"/>
                    <a:pt x="4324" y="1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2232700" y="2232025"/>
              <a:ext cx="112900" cy="181500"/>
            </a:xfrm>
            <a:custGeom>
              <a:avLst/>
              <a:gdLst/>
              <a:ahLst/>
              <a:cxnLst/>
              <a:rect l="l" t="t" r="r" b="b"/>
              <a:pathLst>
                <a:path w="4516" h="7260" extrusionOk="0">
                  <a:moveTo>
                    <a:pt x="3740" y="1"/>
                  </a:moveTo>
                  <a:cubicBezTo>
                    <a:pt x="3662" y="1"/>
                    <a:pt x="3589" y="20"/>
                    <a:pt x="3516" y="59"/>
                  </a:cubicBezTo>
                  <a:cubicBezTo>
                    <a:pt x="3453" y="96"/>
                    <a:pt x="3360" y="247"/>
                    <a:pt x="3235" y="505"/>
                  </a:cubicBezTo>
                  <a:cubicBezTo>
                    <a:pt x="3113" y="766"/>
                    <a:pt x="2985" y="1066"/>
                    <a:pt x="2860" y="1408"/>
                  </a:cubicBezTo>
                  <a:cubicBezTo>
                    <a:pt x="2813" y="1531"/>
                    <a:pt x="2748" y="1697"/>
                    <a:pt x="2666" y="1902"/>
                  </a:cubicBezTo>
                  <a:cubicBezTo>
                    <a:pt x="2587" y="2107"/>
                    <a:pt x="2509" y="2301"/>
                    <a:pt x="2429" y="2488"/>
                  </a:cubicBezTo>
                  <a:cubicBezTo>
                    <a:pt x="2347" y="2669"/>
                    <a:pt x="2276" y="2835"/>
                    <a:pt x="2220" y="2982"/>
                  </a:cubicBezTo>
                  <a:cubicBezTo>
                    <a:pt x="2164" y="3126"/>
                    <a:pt x="2132" y="3221"/>
                    <a:pt x="2121" y="3260"/>
                  </a:cubicBezTo>
                  <a:cubicBezTo>
                    <a:pt x="2113" y="3305"/>
                    <a:pt x="2100" y="3333"/>
                    <a:pt x="2085" y="3337"/>
                  </a:cubicBezTo>
                  <a:cubicBezTo>
                    <a:pt x="2078" y="3337"/>
                    <a:pt x="2061" y="3311"/>
                    <a:pt x="2039" y="3253"/>
                  </a:cubicBezTo>
                  <a:cubicBezTo>
                    <a:pt x="2018" y="3197"/>
                    <a:pt x="1988" y="3100"/>
                    <a:pt x="1951" y="2958"/>
                  </a:cubicBezTo>
                  <a:cubicBezTo>
                    <a:pt x="1912" y="2818"/>
                    <a:pt x="1863" y="2624"/>
                    <a:pt x="1800" y="2378"/>
                  </a:cubicBezTo>
                  <a:cubicBezTo>
                    <a:pt x="1593" y="1568"/>
                    <a:pt x="1388" y="994"/>
                    <a:pt x="1179" y="663"/>
                  </a:cubicBezTo>
                  <a:cubicBezTo>
                    <a:pt x="1018" y="387"/>
                    <a:pt x="835" y="251"/>
                    <a:pt x="634" y="251"/>
                  </a:cubicBezTo>
                  <a:cubicBezTo>
                    <a:pt x="591" y="251"/>
                    <a:pt x="548" y="257"/>
                    <a:pt x="505" y="272"/>
                  </a:cubicBezTo>
                  <a:cubicBezTo>
                    <a:pt x="397" y="294"/>
                    <a:pt x="313" y="348"/>
                    <a:pt x="250" y="438"/>
                  </a:cubicBezTo>
                  <a:cubicBezTo>
                    <a:pt x="188" y="531"/>
                    <a:pt x="143" y="704"/>
                    <a:pt x="110" y="958"/>
                  </a:cubicBezTo>
                  <a:cubicBezTo>
                    <a:pt x="80" y="1212"/>
                    <a:pt x="56" y="1594"/>
                    <a:pt x="44" y="2100"/>
                  </a:cubicBezTo>
                  <a:cubicBezTo>
                    <a:pt x="26" y="2607"/>
                    <a:pt x="20" y="3286"/>
                    <a:pt x="13" y="4137"/>
                  </a:cubicBezTo>
                  <a:lnTo>
                    <a:pt x="0" y="6734"/>
                  </a:lnTo>
                  <a:lnTo>
                    <a:pt x="130" y="6863"/>
                  </a:lnTo>
                  <a:cubicBezTo>
                    <a:pt x="216" y="6947"/>
                    <a:pt x="313" y="6988"/>
                    <a:pt x="419" y="6988"/>
                  </a:cubicBezTo>
                  <a:lnTo>
                    <a:pt x="511" y="6988"/>
                  </a:lnTo>
                  <a:cubicBezTo>
                    <a:pt x="572" y="6988"/>
                    <a:pt x="641" y="6945"/>
                    <a:pt x="722" y="6859"/>
                  </a:cubicBezTo>
                  <a:cubicBezTo>
                    <a:pt x="753" y="6829"/>
                    <a:pt x="774" y="6796"/>
                    <a:pt x="787" y="6762"/>
                  </a:cubicBezTo>
                  <a:cubicBezTo>
                    <a:pt x="800" y="6727"/>
                    <a:pt x="811" y="6667"/>
                    <a:pt x="819" y="6590"/>
                  </a:cubicBezTo>
                  <a:cubicBezTo>
                    <a:pt x="824" y="6508"/>
                    <a:pt x="830" y="6387"/>
                    <a:pt x="832" y="6221"/>
                  </a:cubicBezTo>
                  <a:cubicBezTo>
                    <a:pt x="835" y="6053"/>
                    <a:pt x="835" y="5827"/>
                    <a:pt x="835" y="5538"/>
                  </a:cubicBezTo>
                  <a:cubicBezTo>
                    <a:pt x="835" y="5191"/>
                    <a:pt x="839" y="4805"/>
                    <a:pt x="845" y="4380"/>
                  </a:cubicBezTo>
                  <a:cubicBezTo>
                    <a:pt x="852" y="3954"/>
                    <a:pt x="860" y="3587"/>
                    <a:pt x="871" y="3281"/>
                  </a:cubicBezTo>
                  <a:lnTo>
                    <a:pt x="899" y="2219"/>
                  </a:lnTo>
                  <a:lnTo>
                    <a:pt x="1102" y="3042"/>
                  </a:lnTo>
                  <a:cubicBezTo>
                    <a:pt x="1162" y="3275"/>
                    <a:pt x="1216" y="3512"/>
                    <a:pt x="1272" y="3747"/>
                  </a:cubicBezTo>
                  <a:cubicBezTo>
                    <a:pt x="1328" y="3984"/>
                    <a:pt x="1369" y="4165"/>
                    <a:pt x="1399" y="4288"/>
                  </a:cubicBezTo>
                  <a:cubicBezTo>
                    <a:pt x="1531" y="4835"/>
                    <a:pt x="1733" y="5109"/>
                    <a:pt x="2013" y="5109"/>
                  </a:cubicBezTo>
                  <a:cubicBezTo>
                    <a:pt x="2072" y="5109"/>
                    <a:pt x="2134" y="5098"/>
                    <a:pt x="2201" y="5074"/>
                  </a:cubicBezTo>
                  <a:cubicBezTo>
                    <a:pt x="2298" y="5044"/>
                    <a:pt x="2386" y="4956"/>
                    <a:pt x="2466" y="4807"/>
                  </a:cubicBezTo>
                  <a:cubicBezTo>
                    <a:pt x="2544" y="4661"/>
                    <a:pt x="2649" y="4391"/>
                    <a:pt x="2779" y="3999"/>
                  </a:cubicBezTo>
                  <a:cubicBezTo>
                    <a:pt x="2845" y="3798"/>
                    <a:pt x="2921" y="3585"/>
                    <a:pt x="3001" y="3363"/>
                  </a:cubicBezTo>
                  <a:cubicBezTo>
                    <a:pt x="3085" y="3143"/>
                    <a:pt x="3156" y="2962"/>
                    <a:pt x="3212" y="2822"/>
                  </a:cubicBezTo>
                  <a:lnTo>
                    <a:pt x="3414" y="2354"/>
                  </a:lnTo>
                  <a:lnTo>
                    <a:pt x="3442" y="3227"/>
                  </a:lnTo>
                  <a:cubicBezTo>
                    <a:pt x="3453" y="3477"/>
                    <a:pt x="3468" y="3738"/>
                    <a:pt x="3483" y="4016"/>
                  </a:cubicBezTo>
                  <a:cubicBezTo>
                    <a:pt x="3501" y="4290"/>
                    <a:pt x="3513" y="4516"/>
                    <a:pt x="3529" y="4689"/>
                  </a:cubicBezTo>
                  <a:cubicBezTo>
                    <a:pt x="3546" y="4863"/>
                    <a:pt x="3561" y="5072"/>
                    <a:pt x="3580" y="5320"/>
                  </a:cubicBezTo>
                  <a:cubicBezTo>
                    <a:pt x="3600" y="5568"/>
                    <a:pt x="3619" y="5792"/>
                    <a:pt x="3632" y="5995"/>
                  </a:cubicBezTo>
                  <a:cubicBezTo>
                    <a:pt x="3651" y="6249"/>
                    <a:pt x="3667" y="6445"/>
                    <a:pt x="3677" y="6590"/>
                  </a:cubicBezTo>
                  <a:cubicBezTo>
                    <a:pt x="3688" y="6732"/>
                    <a:pt x="3701" y="6837"/>
                    <a:pt x="3712" y="6906"/>
                  </a:cubicBezTo>
                  <a:cubicBezTo>
                    <a:pt x="3727" y="6977"/>
                    <a:pt x="3742" y="7025"/>
                    <a:pt x="3763" y="7057"/>
                  </a:cubicBezTo>
                  <a:cubicBezTo>
                    <a:pt x="3785" y="7087"/>
                    <a:pt x="3813" y="7118"/>
                    <a:pt x="3848" y="7148"/>
                  </a:cubicBezTo>
                  <a:cubicBezTo>
                    <a:pt x="3938" y="7215"/>
                    <a:pt x="4029" y="7249"/>
                    <a:pt x="4098" y="7260"/>
                  </a:cubicBezTo>
                  <a:cubicBezTo>
                    <a:pt x="4197" y="7260"/>
                    <a:pt x="4294" y="7217"/>
                    <a:pt x="4386" y="7135"/>
                  </a:cubicBezTo>
                  <a:cubicBezTo>
                    <a:pt x="4434" y="7092"/>
                    <a:pt x="4470" y="7036"/>
                    <a:pt x="4494" y="6962"/>
                  </a:cubicBezTo>
                  <a:cubicBezTo>
                    <a:pt x="4507" y="6902"/>
                    <a:pt x="4516" y="6816"/>
                    <a:pt x="4516" y="6710"/>
                  </a:cubicBezTo>
                  <a:cubicBezTo>
                    <a:pt x="4516" y="6680"/>
                    <a:pt x="4516" y="6622"/>
                    <a:pt x="4514" y="6529"/>
                  </a:cubicBezTo>
                  <a:cubicBezTo>
                    <a:pt x="4509" y="6441"/>
                    <a:pt x="4496" y="6249"/>
                    <a:pt x="4466" y="5960"/>
                  </a:cubicBezTo>
                  <a:cubicBezTo>
                    <a:pt x="4345" y="4635"/>
                    <a:pt x="4276" y="3370"/>
                    <a:pt x="4257" y="2167"/>
                  </a:cubicBezTo>
                  <a:cubicBezTo>
                    <a:pt x="4248" y="1745"/>
                    <a:pt x="4240" y="1408"/>
                    <a:pt x="4233" y="1158"/>
                  </a:cubicBezTo>
                  <a:cubicBezTo>
                    <a:pt x="4225" y="910"/>
                    <a:pt x="4214" y="719"/>
                    <a:pt x="4201" y="589"/>
                  </a:cubicBezTo>
                  <a:cubicBezTo>
                    <a:pt x="4186" y="460"/>
                    <a:pt x="4169" y="363"/>
                    <a:pt x="4147" y="303"/>
                  </a:cubicBezTo>
                  <a:cubicBezTo>
                    <a:pt x="4126" y="242"/>
                    <a:pt x="4095" y="191"/>
                    <a:pt x="4057" y="147"/>
                  </a:cubicBezTo>
                  <a:cubicBezTo>
                    <a:pt x="3990" y="74"/>
                    <a:pt x="3904" y="29"/>
                    <a:pt x="3804" y="10"/>
                  </a:cubicBezTo>
                  <a:cubicBezTo>
                    <a:pt x="3781" y="5"/>
                    <a:pt x="3759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447150" y="2224600"/>
              <a:ext cx="71100" cy="188600"/>
            </a:xfrm>
            <a:custGeom>
              <a:avLst/>
              <a:gdLst/>
              <a:ahLst/>
              <a:cxnLst/>
              <a:rect l="l" t="t" r="r" b="b"/>
              <a:pathLst>
                <a:path w="2844" h="7544" extrusionOk="0">
                  <a:moveTo>
                    <a:pt x="931" y="1018"/>
                  </a:moveTo>
                  <a:lnTo>
                    <a:pt x="1112" y="1190"/>
                  </a:lnTo>
                  <a:cubicBezTo>
                    <a:pt x="1244" y="1330"/>
                    <a:pt x="1390" y="1582"/>
                    <a:pt x="1556" y="1945"/>
                  </a:cubicBezTo>
                  <a:cubicBezTo>
                    <a:pt x="1722" y="2307"/>
                    <a:pt x="1837" y="2630"/>
                    <a:pt x="1899" y="2908"/>
                  </a:cubicBezTo>
                  <a:cubicBezTo>
                    <a:pt x="1951" y="3171"/>
                    <a:pt x="1977" y="3496"/>
                    <a:pt x="1977" y="3889"/>
                  </a:cubicBezTo>
                  <a:cubicBezTo>
                    <a:pt x="1977" y="4283"/>
                    <a:pt x="1953" y="4613"/>
                    <a:pt x="1899" y="4876"/>
                  </a:cubicBezTo>
                  <a:cubicBezTo>
                    <a:pt x="1856" y="5078"/>
                    <a:pt x="1783" y="5313"/>
                    <a:pt x="1681" y="5583"/>
                  </a:cubicBezTo>
                  <a:cubicBezTo>
                    <a:pt x="1582" y="5850"/>
                    <a:pt x="1496" y="6048"/>
                    <a:pt x="1416" y="6177"/>
                  </a:cubicBezTo>
                  <a:cubicBezTo>
                    <a:pt x="1395" y="6208"/>
                    <a:pt x="1358" y="6244"/>
                    <a:pt x="1306" y="6296"/>
                  </a:cubicBezTo>
                  <a:cubicBezTo>
                    <a:pt x="1255" y="6348"/>
                    <a:pt x="1201" y="6393"/>
                    <a:pt x="1145" y="6432"/>
                  </a:cubicBezTo>
                  <a:cubicBezTo>
                    <a:pt x="1091" y="6468"/>
                    <a:pt x="1043" y="6501"/>
                    <a:pt x="996" y="6531"/>
                  </a:cubicBezTo>
                  <a:cubicBezTo>
                    <a:pt x="951" y="6561"/>
                    <a:pt x="927" y="6574"/>
                    <a:pt x="921" y="6574"/>
                  </a:cubicBezTo>
                  <a:cubicBezTo>
                    <a:pt x="897" y="6574"/>
                    <a:pt x="878" y="6339"/>
                    <a:pt x="865" y="5867"/>
                  </a:cubicBezTo>
                  <a:cubicBezTo>
                    <a:pt x="852" y="5397"/>
                    <a:pt x="843" y="4949"/>
                    <a:pt x="843" y="4527"/>
                  </a:cubicBezTo>
                  <a:lnTo>
                    <a:pt x="843" y="3580"/>
                  </a:lnTo>
                  <a:cubicBezTo>
                    <a:pt x="843" y="3171"/>
                    <a:pt x="845" y="2781"/>
                    <a:pt x="852" y="2412"/>
                  </a:cubicBezTo>
                  <a:cubicBezTo>
                    <a:pt x="862" y="1854"/>
                    <a:pt x="878" y="1464"/>
                    <a:pt x="903" y="1242"/>
                  </a:cubicBezTo>
                  <a:lnTo>
                    <a:pt x="931" y="1018"/>
                  </a:lnTo>
                  <a:close/>
                  <a:moveTo>
                    <a:pt x="722" y="0"/>
                  </a:moveTo>
                  <a:cubicBezTo>
                    <a:pt x="371" y="0"/>
                    <a:pt x="162" y="203"/>
                    <a:pt x="95" y="606"/>
                  </a:cubicBezTo>
                  <a:cubicBezTo>
                    <a:pt x="59" y="957"/>
                    <a:pt x="35" y="1501"/>
                    <a:pt x="22" y="2235"/>
                  </a:cubicBezTo>
                  <a:cubicBezTo>
                    <a:pt x="9" y="2973"/>
                    <a:pt x="0" y="3602"/>
                    <a:pt x="0" y="4126"/>
                  </a:cubicBezTo>
                  <a:cubicBezTo>
                    <a:pt x="0" y="4516"/>
                    <a:pt x="2" y="4902"/>
                    <a:pt x="9" y="5285"/>
                  </a:cubicBezTo>
                  <a:cubicBezTo>
                    <a:pt x="13" y="5777"/>
                    <a:pt x="18" y="6165"/>
                    <a:pt x="31" y="6447"/>
                  </a:cubicBezTo>
                  <a:cubicBezTo>
                    <a:pt x="41" y="6729"/>
                    <a:pt x="54" y="6940"/>
                    <a:pt x="69" y="7078"/>
                  </a:cubicBezTo>
                  <a:cubicBezTo>
                    <a:pt x="87" y="7214"/>
                    <a:pt x="112" y="7311"/>
                    <a:pt x="149" y="7365"/>
                  </a:cubicBezTo>
                  <a:cubicBezTo>
                    <a:pt x="186" y="7423"/>
                    <a:pt x="235" y="7462"/>
                    <a:pt x="296" y="7492"/>
                  </a:cubicBezTo>
                  <a:cubicBezTo>
                    <a:pt x="369" y="7527"/>
                    <a:pt x="449" y="7544"/>
                    <a:pt x="541" y="7544"/>
                  </a:cubicBezTo>
                  <a:cubicBezTo>
                    <a:pt x="651" y="7544"/>
                    <a:pt x="776" y="7522"/>
                    <a:pt x="916" y="7479"/>
                  </a:cubicBezTo>
                  <a:cubicBezTo>
                    <a:pt x="1184" y="7397"/>
                    <a:pt x="1449" y="7257"/>
                    <a:pt x="1707" y="7061"/>
                  </a:cubicBezTo>
                  <a:cubicBezTo>
                    <a:pt x="1867" y="6949"/>
                    <a:pt x="1987" y="6835"/>
                    <a:pt x="2067" y="6727"/>
                  </a:cubicBezTo>
                  <a:cubicBezTo>
                    <a:pt x="2145" y="6619"/>
                    <a:pt x="2240" y="6445"/>
                    <a:pt x="2343" y="6205"/>
                  </a:cubicBezTo>
                  <a:cubicBezTo>
                    <a:pt x="2468" y="5940"/>
                    <a:pt x="2565" y="5682"/>
                    <a:pt x="2632" y="5430"/>
                  </a:cubicBezTo>
                  <a:cubicBezTo>
                    <a:pt x="2699" y="5175"/>
                    <a:pt x="2757" y="4871"/>
                    <a:pt x="2800" y="4516"/>
                  </a:cubicBezTo>
                  <a:cubicBezTo>
                    <a:pt x="2828" y="4285"/>
                    <a:pt x="2843" y="4057"/>
                    <a:pt x="2843" y="3830"/>
                  </a:cubicBezTo>
                  <a:cubicBezTo>
                    <a:pt x="2843" y="3033"/>
                    <a:pt x="2653" y="2255"/>
                    <a:pt x="2278" y="1496"/>
                  </a:cubicBezTo>
                  <a:cubicBezTo>
                    <a:pt x="2190" y="1302"/>
                    <a:pt x="2112" y="1154"/>
                    <a:pt x="2052" y="1046"/>
                  </a:cubicBezTo>
                  <a:cubicBezTo>
                    <a:pt x="1994" y="940"/>
                    <a:pt x="1929" y="845"/>
                    <a:pt x="1858" y="766"/>
                  </a:cubicBezTo>
                  <a:cubicBezTo>
                    <a:pt x="1789" y="682"/>
                    <a:pt x="1694" y="585"/>
                    <a:pt x="1574" y="468"/>
                  </a:cubicBezTo>
                  <a:cubicBezTo>
                    <a:pt x="1431" y="326"/>
                    <a:pt x="1311" y="220"/>
                    <a:pt x="1220" y="156"/>
                  </a:cubicBezTo>
                  <a:cubicBezTo>
                    <a:pt x="1128" y="91"/>
                    <a:pt x="1048" y="48"/>
                    <a:pt x="975" y="31"/>
                  </a:cubicBezTo>
                  <a:cubicBezTo>
                    <a:pt x="884" y="11"/>
                    <a:pt x="80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723725" y="2148575"/>
              <a:ext cx="51575" cy="115350"/>
            </a:xfrm>
            <a:custGeom>
              <a:avLst/>
              <a:gdLst/>
              <a:ahLst/>
              <a:cxnLst/>
              <a:rect l="l" t="t" r="r" b="b"/>
              <a:pathLst>
                <a:path w="2063" h="4614" extrusionOk="0">
                  <a:moveTo>
                    <a:pt x="1804" y="0"/>
                  </a:moveTo>
                  <a:cubicBezTo>
                    <a:pt x="1785" y="0"/>
                    <a:pt x="1753" y="3"/>
                    <a:pt x="1707" y="7"/>
                  </a:cubicBezTo>
                  <a:cubicBezTo>
                    <a:pt x="1664" y="13"/>
                    <a:pt x="1623" y="33"/>
                    <a:pt x="1584" y="65"/>
                  </a:cubicBezTo>
                  <a:cubicBezTo>
                    <a:pt x="1563" y="80"/>
                    <a:pt x="1548" y="100"/>
                    <a:pt x="1537" y="121"/>
                  </a:cubicBezTo>
                  <a:cubicBezTo>
                    <a:pt x="1526" y="143"/>
                    <a:pt x="1515" y="177"/>
                    <a:pt x="1505" y="227"/>
                  </a:cubicBezTo>
                  <a:cubicBezTo>
                    <a:pt x="1494" y="274"/>
                    <a:pt x="1483" y="347"/>
                    <a:pt x="1470" y="444"/>
                  </a:cubicBezTo>
                  <a:cubicBezTo>
                    <a:pt x="1459" y="544"/>
                    <a:pt x="1440" y="679"/>
                    <a:pt x="1421" y="852"/>
                  </a:cubicBezTo>
                  <a:cubicBezTo>
                    <a:pt x="1377" y="1214"/>
                    <a:pt x="1330" y="1597"/>
                    <a:pt x="1272" y="1998"/>
                  </a:cubicBezTo>
                  <a:cubicBezTo>
                    <a:pt x="1216" y="2399"/>
                    <a:pt x="1164" y="2744"/>
                    <a:pt x="1117" y="3033"/>
                  </a:cubicBezTo>
                  <a:cubicBezTo>
                    <a:pt x="1067" y="3322"/>
                    <a:pt x="1041" y="3466"/>
                    <a:pt x="1030" y="3466"/>
                  </a:cubicBezTo>
                  <a:cubicBezTo>
                    <a:pt x="1024" y="3466"/>
                    <a:pt x="1018" y="3460"/>
                    <a:pt x="1009" y="3442"/>
                  </a:cubicBezTo>
                  <a:cubicBezTo>
                    <a:pt x="1000" y="3427"/>
                    <a:pt x="996" y="3406"/>
                    <a:pt x="992" y="3378"/>
                  </a:cubicBezTo>
                  <a:cubicBezTo>
                    <a:pt x="987" y="3352"/>
                    <a:pt x="977" y="3294"/>
                    <a:pt x="959" y="3205"/>
                  </a:cubicBezTo>
                  <a:cubicBezTo>
                    <a:pt x="946" y="3119"/>
                    <a:pt x="927" y="3020"/>
                    <a:pt x="910" y="2914"/>
                  </a:cubicBezTo>
                  <a:cubicBezTo>
                    <a:pt x="890" y="2802"/>
                    <a:pt x="860" y="2613"/>
                    <a:pt x="824" y="2345"/>
                  </a:cubicBezTo>
                  <a:cubicBezTo>
                    <a:pt x="785" y="2080"/>
                    <a:pt x="748" y="1800"/>
                    <a:pt x="707" y="1503"/>
                  </a:cubicBezTo>
                  <a:cubicBezTo>
                    <a:pt x="668" y="1212"/>
                    <a:pt x="636" y="964"/>
                    <a:pt x="610" y="759"/>
                  </a:cubicBezTo>
                  <a:cubicBezTo>
                    <a:pt x="582" y="554"/>
                    <a:pt x="565" y="442"/>
                    <a:pt x="558" y="416"/>
                  </a:cubicBezTo>
                  <a:cubicBezTo>
                    <a:pt x="539" y="371"/>
                    <a:pt x="505" y="328"/>
                    <a:pt x="446" y="287"/>
                  </a:cubicBezTo>
                  <a:cubicBezTo>
                    <a:pt x="386" y="248"/>
                    <a:pt x="332" y="229"/>
                    <a:pt x="278" y="229"/>
                  </a:cubicBezTo>
                  <a:cubicBezTo>
                    <a:pt x="216" y="229"/>
                    <a:pt x="151" y="261"/>
                    <a:pt x="84" y="328"/>
                  </a:cubicBezTo>
                  <a:cubicBezTo>
                    <a:pt x="76" y="334"/>
                    <a:pt x="65" y="341"/>
                    <a:pt x="61" y="347"/>
                  </a:cubicBezTo>
                  <a:cubicBezTo>
                    <a:pt x="43" y="362"/>
                    <a:pt x="30" y="380"/>
                    <a:pt x="20" y="395"/>
                  </a:cubicBezTo>
                  <a:cubicBezTo>
                    <a:pt x="11" y="414"/>
                    <a:pt x="5" y="438"/>
                    <a:pt x="0" y="477"/>
                  </a:cubicBezTo>
                  <a:lnTo>
                    <a:pt x="0" y="518"/>
                  </a:lnTo>
                  <a:cubicBezTo>
                    <a:pt x="0" y="546"/>
                    <a:pt x="5" y="589"/>
                    <a:pt x="9" y="651"/>
                  </a:cubicBezTo>
                  <a:cubicBezTo>
                    <a:pt x="15" y="714"/>
                    <a:pt x="26" y="804"/>
                    <a:pt x="41" y="929"/>
                  </a:cubicBezTo>
                  <a:cubicBezTo>
                    <a:pt x="58" y="1056"/>
                    <a:pt x="76" y="1214"/>
                    <a:pt x="102" y="1406"/>
                  </a:cubicBezTo>
                  <a:cubicBezTo>
                    <a:pt x="112" y="1479"/>
                    <a:pt x="123" y="1556"/>
                    <a:pt x="136" y="1641"/>
                  </a:cubicBezTo>
                  <a:cubicBezTo>
                    <a:pt x="205" y="2179"/>
                    <a:pt x="263" y="2580"/>
                    <a:pt x="308" y="2848"/>
                  </a:cubicBezTo>
                  <a:cubicBezTo>
                    <a:pt x="354" y="3110"/>
                    <a:pt x="414" y="3406"/>
                    <a:pt x="485" y="3729"/>
                  </a:cubicBezTo>
                  <a:cubicBezTo>
                    <a:pt x="535" y="3949"/>
                    <a:pt x="578" y="4119"/>
                    <a:pt x="615" y="4238"/>
                  </a:cubicBezTo>
                  <a:cubicBezTo>
                    <a:pt x="653" y="4356"/>
                    <a:pt x="690" y="4442"/>
                    <a:pt x="731" y="4490"/>
                  </a:cubicBezTo>
                  <a:cubicBezTo>
                    <a:pt x="772" y="4542"/>
                    <a:pt x="821" y="4576"/>
                    <a:pt x="877" y="4595"/>
                  </a:cubicBezTo>
                  <a:cubicBezTo>
                    <a:pt x="915" y="4607"/>
                    <a:pt x="953" y="4613"/>
                    <a:pt x="979" y="4613"/>
                  </a:cubicBezTo>
                  <a:cubicBezTo>
                    <a:pt x="983" y="4613"/>
                    <a:pt x="986" y="4613"/>
                    <a:pt x="990" y="4613"/>
                  </a:cubicBezTo>
                  <a:cubicBezTo>
                    <a:pt x="1074" y="4613"/>
                    <a:pt x="1162" y="4576"/>
                    <a:pt x="1259" y="4505"/>
                  </a:cubicBezTo>
                  <a:cubicBezTo>
                    <a:pt x="1356" y="4432"/>
                    <a:pt x="1438" y="4307"/>
                    <a:pt x="1498" y="4128"/>
                  </a:cubicBezTo>
                  <a:cubicBezTo>
                    <a:pt x="1535" y="4005"/>
                    <a:pt x="1589" y="3733"/>
                    <a:pt x="1658" y="3315"/>
                  </a:cubicBezTo>
                  <a:cubicBezTo>
                    <a:pt x="1729" y="2899"/>
                    <a:pt x="1800" y="2425"/>
                    <a:pt x="1873" y="1897"/>
                  </a:cubicBezTo>
                  <a:cubicBezTo>
                    <a:pt x="1946" y="1369"/>
                    <a:pt x="2009" y="880"/>
                    <a:pt x="2056" y="436"/>
                  </a:cubicBezTo>
                  <a:cubicBezTo>
                    <a:pt x="2059" y="399"/>
                    <a:pt x="2063" y="367"/>
                    <a:pt x="2063" y="337"/>
                  </a:cubicBezTo>
                  <a:cubicBezTo>
                    <a:pt x="2063" y="166"/>
                    <a:pt x="2015" y="61"/>
                    <a:pt x="1927" y="18"/>
                  </a:cubicBezTo>
                  <a:cubicBezTo>
                    <a:pt x="1886" y="5"/>
                    <a:pt x="1847" y="0"/>
                    <a:pt x="1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849100" y="2380325"/>
              <a:ext cx="42275" cy="128750"/>
            </a:xfrm>
            <a:custGeom>
              <a:avLst/>
              <a:gdLst/>
              <a:ahLst/>
              <a:cxnLst/>
              <a:rect l="l" t="t" r="r" b="b"/>
              <a:pathLst>
                <a:path w="1691" h="5150" extrusionOk="0">
                  <a:moveTo>
                    <a:pt x="975" y="0"/>
                  </a:moveTo>
                  <a:cubicBezTo>
                    <a:pt x="942" y="0"/>
                    <a:pt x="876" y="5"/>
                    <a:pt x="770" y="15"/>
                  </a:cubicBezTo>
                  <a:cubicBezTo>
                    <a:pt x="667" y="26"/>
                    <a:pt x="542" y="97"/>
                    <a:pt x="397" y="220"/>
                  </a:cubicBezTo>
                  <a:cubicBezTo>
                    <a:pt x="332" y="283"/>
                    <a:pt x="259" y="373"/>
                    <a:pt x="182" y="496"/>
                  </a:cubicBezTo>
                  <a:cubicBezTo>
                    <a:pt x="102" y="617"/>
                    <a:pt x="54" y="714"/>
                    <a:pt x="35" y="780"/>
                  </a:cubicBezTo>
                  <a:cubicBezTo>
                    <a:pt x="33" y="798"/>
                    <a:pt x="31" y="817"/>
                    <a:pt x="31" y="832"/>
                  </a:cubicBezTo>
                  <a:cubicBezTo>
                    <a:pt x="31" y="892"/>
                    <a:pt x="52" y="946"/>
                    <a:pt x="91" y="992"/>
                  </a:cubicBezTo>
                  <a:cubicBezTo>
                    <a:pt x="132" y="1039"/>
                    <a:pt x="188" y="1065"/>
                    <a:pt x="261" y="1069"/>
                  </a:cubicBezTo>
                  <a:lnTo>
                    <a:pt x="279" y="1069"/>
                  </a:lnTo>
                  <a:cubicBezTo>
                    <a:pt x="343" y="1069"/>
                    <a:pt x="401" y="1043"/>
                    <a:pt x="455" y="989"/>
                  </a:cubicBezTo>
                  <a:cubicBezTo>
                    <a:pt x="468" y="972"/>
                    <a:pt x="483" y="953"/>
                    <a:pt x="494" y="936"/>
                  </a:cubicBezTo>
                  <a:cubicBezTo>
                    <a:pt x="505" y="916"/>
                    <a:pt x="509" y="903"/>
                    <a:pt x="509" y="892"/>
                  </a:cubicBezTo>
                  <a:cubicBezTo>
                    <a:pt x="509" y="882"/>
                    <a:pt x="520" y="856"/>
                    <a:pt x="539" y="819"/>
                  </a:cubicBezTo>
                  <a:cubicBezTo>
                    <a:pt x="559" y="780"/>
                    <a:pt x="585" y="742"/>
                    <a:pt x="615" y="699"/>
                  </a:cubicBezTo>
                  <a:cubicBezTo>
                    <a:pt x="699" y="573"/>
                    <a:pt x="785" y="494"/>
                    <a:pt x="873" y="453"/>
                  </a:cubicBezTo>
                  <a:cubicBezTo>
                    <a:pt x="906" y="440"/>
                    <a:pt x="936" y="431"/>
                    <a:pt x="960" y="431"/>
                  </a:cubicBezTo>
                  <a:cubicBezTo>
                    <a:pt x="1003" y="431"/>
                    <a:pt x="1037" y="455"/>
                    <a:pt x="1059" y="498"/>
                  </a:cubicBezTo>
                  <a:cubicBezTo>
                    <a:pt x="1076" y="543"/>
                    <a:pt x="1089" y="627"/>
                    <a:pt x="1102" y="748"/>
                  </a:cubicBezTo>
                  <a:cubicBezTo>
                    <a:pt x="1115" y="873"/>
                    <a:pt x="1123" y="1002"/>
                    <a:pt x="1126" y="1142"/>
                  </a:cubicBezTo>
                  <a:lnTo>
                    <a:pt x="1126" y="1222"/>
                  </a:lnTo>
                  <a:cubicBezTo>
                    <a:pt x="1126" y="1328"/>
                    <a:pt x="1121" y="1421"/>
                    <a:pt x="1113" y="1496"/>
                  </a:cubicBezTo>
                  <a:cubicBezTo>
                    <a:pt x="1078" y="1798"/>
                    <a:pt x="996" y="2164"/>
                    <a:pt x="873" y="2595"/>
                  </a:cubicBezTo>
                  <a:cubicBezTo>
                    <a:pt x="748" y="3026"/>
                    <a:pt x="606" y="3440"/>
                    <a:pt x="442" y="3839"/>
                  </a:cubicBezTo>
                  <a:cubicBezTo>
                    <a:pt x="399" y="3944"/>
                    <a:pt x="354" y="4054"/>
                    <a:pt x="311" y="4164"/>
                  </a:cubicBezTo>
                  <a:cubicBezTo>
                    <a:pt x="264" y="4278"/>
                    <a:pt x="229" y="4365"/>
                    <a:pt x="205" y="4431"/>
                  </a:cubicBezTo>
                  <a:cubicBezTo>
                    <a:pt x="182" y="4494"/>
                    <a:pt x="156" y="4556"/>
                    <a:pt x="128" y="4621"/>
                  </a:cubicBezTo>
                  <a:cubicBezTo>
                    <a:pt x="98" y="4688"/>
                    <a:pt x="74" y="4735"/>
                    <a:pt x="54" y="4774"/>
                  </a:cubicBezTo>
                  <a:cubicBezTo>
                    <a:pt x="20" y="4837"/>
                    <a:pt x="1" y="4890"/>
                    <a:pt x="1" y="4934"/>
                  </a:cubicBezTo>
                  <a:lnTo>
                    <a:pt x="1" y="4970"/>
                  </a:lnTo>
                  <a:cubicBezTo>
                    <a:pt x="1" y="4994"/>
                    <a:pt x="22" y="5031"/>
                    <a:pt x="67" y="5076"/>
                  </a:cubicBezTo>
                  <a:cubicBezTo>
                    <a:pt x="78" y="5089"/>
                    <a:pt x="91" y="5100"/>
                    <a:pt x="108" y="5108"/>
                  </a:cubicBezTo>
                  <a:cubicBezTo>
                    <a:pt x="123" y="5115"/>
                    <a:pt x="154" y="5123"/>
                    <a:pt x="195" y="5128"/>
                  </a:cubicBezTo>
                  <a:cubicBezTo>
                    <a:pt x="238" y="5130"/>
                    <a:pt x="302" y="5134"/>
                    <a:pt x="391" y="5138"/>
                  </a:cubicBezTo>
                  <a:cubicBezTo>
                    <a:pt x="479" y="5141"/>
                    <a:pt x="602" y="5143"/>
                    <a:pt x="757" y="5145"/>
                  </a:cubicBezTo>
                  <a:cubicBezTo>
                    <a:pt x="848" y="5148"/>
                    <a:pt x="929" y="5150"/>
                    <a:pt x="1002" y="5150"/>
                  </a:cubicBezTo>
                  <a:cubicBezTo>
                    <a:pt x="1084" y="5150"/>
                    <a:pt x="1155" y="5147"/>
                    <a:pt x="1216" y="5141"/>
                  </a:cubicBezTo>
                  <a:lnTo>
                    <a:pt x="1315" y="5141"/>
                  </a:lnTo>
                  <a:cubicBezTo>
                    <a:pt x="1371" y="5141"/>
                    <a:pt x="1423" y="5138"/>
                    <a:pt x="1468" y="5134"/>
                  </a:cubicBezTo>
                  <a:cubicBezTo>
                    <a:pt x="1514" y="5130"/>
                    <a:pt x="1546" y="5123"/>
                    <a:pt x="1572" y="5112"/>
                  </a:cubicBezTo>
                  <a:cubicBezTo>
                    <a:pt x="1593" y="5106"/>
                    <a:pt x="1615" y="5089"/>
                    <a:pt x="1630" y="5069"/>
                  </a:cubicBezTo>
                  <a:cubicBezTo>
                    <a:pt x="1671" y="5024"/>
                    <a:pt x="1690" y="4979"/>
                    <a:pt x="1690" y="4938"/>
                  </a:cubicBezTo>
                  <a:cubicBezTo>
                    <a:pt x="1690" y="4908"/>
                    <a:pt x="1673" y="4869"/>
                    <a:pt x="1643" y="4817"/>
                  </a:cubicBezTo>
                  <a:cubicBezTo>
                    <a:pt x="1615" y="4763"/>
                    <a:pt x="1533" y="4727"/>
                    <a:pt x="1406" y="4709"/>
                  </a:cubicBezTo>
                  <a:cubicBezTo>
                    <a:pt x="1367" y="4703"/>
                    <a:pt x="1305" y="4701"/>
                    <a:pt x="1218" y="4701"/>
                  </a:cubicBezTo>
                  <a:cubicBezTo>
                    <a:pt x="1132" y="4701"/>
                    <a:pt x="1039" y="4703"/>
                    <a:pt x="947" y="4709"/>
                  </a:cubicBezTo>
                  <a:cubicBezTo>
                    <a:pt x="863" y="4714"/>
                    <a:pt x="798" y="4718"/>
                    <a:pt x="746" y="4718"/>
                  </a:cubicBezTo>
                  <a:cubicBezTo>
                    <a:pt x="662" y="4718"/>
                    <a:pt x="623" y="4712"/>
                    <a:pt x="623" y="4699"/>
                  </a:cubicBezTo>
                  <a:cubicBezTo>
                    <a:pt x="623" y="4690"/>
                    <a:pt x="645" y="4632"/>
                    <a:pt x="688" y="4524"/>
                  </a:cubicBezTo>
                  <a:cubicBezTo>
                    <a:pt x="731" y="4416"/>
                    <a:pt x="781" y="4283"/>
                    <a:pt x="843" y="4132"/>
                  </a:cubicBezTo>
                  <a:cubicBezTo>
                    <a:pt x="1126" y="3440"/>
                    <a:pt x="1341" y="2783"/>
                    <a:pt x="1490" y="2155"/>
                  </a:cubicBezTo>
                  <a:cubicBezTo>
                    <a:pt x="1533" y="1972"/>
                    <a:pt x="1563" y="1824"/>
                    <a:pt x="1576" y="1711"/>
                  </a:cubicBezTo>
                  <a:cubicBezTo>
                    <a:pt x="1589" y="1599"/>
                    <a:pt x="1598" y="1449"/>
                    <a:pt x="1600" y="1263"/>
                  </a:cubicBezTo>
                  <a:cubicBezTo>
                    <a:pt x="1604" y="1183"/>
                    <a:pt x="1606" y="1104"/>
                    <a:pt x="1606" y="1035"/>
                  </a:cubicBezTo>
                  <a:cubicBezTo>
                    <a:pt x="1606" y="800"/>
                    <a:pt x="1587" y="606"/>
                    <a:pt x="1555" y="455"/>
                  </a:cubicBezTo>
                  <a:cubicBezTo>
                    <a:pt x="1522" y="304"/>
                    <a:pt x="1455" y="192"/>
                    <a:pt x="1356" y="119"/>
                  </a:cubicBezTo>
                  <a:cubicBezTo>
                    <a:pt x="1242" y="41"/>
                    <a:pt x="111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2906475" y="2410275"/>
              <a:ext cx="41250" cy="96200"/>
            </a:xfrm>
            <a:custGeom>
              <a:avLst/>
              <a:gdLst/>
              <a:ahLst/>
              <a:cxnLst/>
              <a:rect l="l" t="t" r="r" b="b"/>
              <a:pathLst>
                <a:path w="1650" h="3848" extrusionOk="0">
                  <a:moveTo>
                    <a:pt x="544" y="518"/>
                  </a:moveTo>
                  <a:lnTo>
                    <a:pt x="650" y="606"/>
                  </a:lnTo>
                  <a:cubicBezTo>
                    <a:pt x="725" y="679"/>
                    <a:pt x="809" y="807"/>
                    <a:pt x="906" y="992"/>
                  </a:cubicBezTo>
                  <a:cubicBezTo>
                    <a:pt x="1001" y="1177"/>
                    <a:pt x="1068" y="1339"/>
                    <a:pt x="1102" y="1483"/>
                  </a:cubicBezTo>
                  <a:cubicBezTo>
                    <a:pt x="1132" y="1617"/>
                    <a:pt x="1148" y="1781"/>
                    <a:pt x="1148" y="1981"/>
                  </a:cubicBezTo>
                  <a:cubicBezTo>
                    <a:pt x="1148" y="2184"/>
                    <a:pt x="1132" y="2350"/>
                    <a:pt x="1102" y="2486"/>
                  </a:cubicBezTo>
                  <a:cubicBezTo>
                    <a:pt x="1079" y="2587"/>
                    <a:pt x="1038" y="2708"/>
                    <a:pt x="979" y="2843"/>
                  </a:cubicBezTo>
                  <a:cubicBezTo>
                    <a:pt x="921" y="2979"/>
                    <a:pt x="872" y="3080"/>
                    <a:pt x="829" y="3147"/>
                  </a:cubicBezTo>
                  <a:cubicBezTo>
                    <a:pt x="813" y="3162"/>
                    <a:pt x="792" y="3184"/>
                    <a:pt x="764" y="3210"/>
                  </a:cubicBezTo>
                  <a:cubicBezTo>
                    <a:pt x="734" y="3233"/>
                    <a:pt x="701" y="3257"/>
                    <a:pt x="669" y="3277"/>
                  </a:cubicBezTo>
                  <a:cubicBezTo>
                    <a:pt x="637" y="3296"/>
                    <a:pt x="609" y="3313"/>
                    <a:pt x="583" y="3328"/>
                  </a:cubicBezTo>
                  <a:cubicBezTo>
                    <a:pt x="555" y="3341"/>
                    <a:pt x="542" y="3350"/>
                    <a:pt x="540" y="3350"/>
                  </a:cubicBezTo>
                  <a:cubicBezTo>
                    <a:pt x="527" y="3350"/>
                    <a:pt x="516" y="3229"/>
                    <a:pt x="507" y="2988"/>
                  </a:cubicBezTo>
                  <a:cubicBezTo>
                    <a:pt x="499" y="2748"/>
                    <a:pt x="494" y="2520"/>
                    <a:pt x="494" y="2305"/>
                  </a:cubicBezTo>
                  <a:lnTo>
                    <a:pt x="494" y="1822"/>
                  </a:lnTo>
                  <a:cubicBezTo>
                    <a:pt x="494" y="1615"/>
                    <a:pt x="497" y="1414"/>
                    <a:pt x="499" y="1227"/>
                  </a:cubicBezTo>
                  <a:cubicBezTo>
                    <a:pt x="505" y="940"/>
                    <a:pt x="516" y="744"/>
                    <a:pt x="529" y="630"/>
                  </a:cubicBezTo>
                  <a:lnTo>
                    <a:pt x="544" y="518"/>
                  </a:lnTo>
                  <a:close/>
                  <a:moveTo>
                    <a:pt x="419" y="1"/>
                  </a:moveTo>
                  <a:cubicBezTo>
                    <a:pt x="214" y="1"/>
                    <a:pt x="91" y="106"/>
                    <a:pt x="55" y="311"/>
                  </a:cubicBezTo>
                  <a:cubicBezTo>
                    <a:pt x="35" y="488"/>
                    <a:pt x="22" y="766"/>
                    <a:pt x="14" y="1141"/>
                  </a:cubicBezTo>
                  <a:cubicBezTo>
                    <a:pt x="5" y="1514"/>
                    <a:pt x="1" y="1835"/>
                    <a:pt x="1" y="2102"/>
                  </a:cubicBezTo>
                  <a:cubicBezTo>
                    <a:pt x="1" y="2300"/>
                    <a:pt x="3" y="2498"/>
                    <a:pt x="5" y="2695"/>
                  </a:cubicBezTo>
                  <a:cubicBezTo>
                    <a:pt x="10" y="2945"/>
                    <a:pt x="14" y="3141"/>
                    <a:pt x="20" y="3287"/>
                  </a:cubicBezTo>
                  <a:cubicBezTo>
                    <a:pt x="27" y="3430"/>
                    <a:pt x="33" y="3537"/>
                    <a:pt x="44" y="3608"/>
                  </a:cubicBezTo>
                  <a:cubicBezTo>
                    <a:pt x="55" y="3677"/>
                    <a:pt x="68" y="3729"/>
                    <a:pt x="89" y="3755"/>
                  </a:cubicBezTo>
                  <a:cubicBezTo>
                    <a:pt x="111" y="3785"/>
                    <a:pt x="141" y="3807"/>
                    <a:pt x="175" y="3822"/>
                  </a:cubicBezTo>
                  <a:cubicBezTo>
                    <a:pt x="219" y="3839"/>
                    <a:pt x="264" y="3848"/>
                    <a:pt x="318" y="3848"/>
                  </a:cubicBezTo>
                  <a:cubicBezTo>
                    <a:pt x="380" y="3848"/>
                    <a:pt x="454" y="3837"/>
                    <a:pt x="533" y="3815"/>
                  </a:cubicBezTo>
                  <a:cubicBezTo>
                    <a:pt x="691" y="3774"/>
                    <a:pt x="841" y="3701"/>
                    <a:pt x="992" y="3602"/>
                  </a:cubicBezTo>
                  <a:cubicBezTo>
                    <a:pt x="1083" y="3546"/>
                    <a:pt x="1154" y="3486"/>
                    <a:pt x="1199" y="3432"/>
                  </a:cubicBezTo>
                  <a:cubicBezTo>
                    <a:pt x="1245" y="3376"/>
                    <a:pt x="1298" y="3287"/>
                    <a:pt x="1361" y="3167"/>
                  </a:cubicBezTo>
                  <a:cubicBezTo>
                    <a:pt x="1434" y="3031"/>
                    <a:pt x="1490" y="2899"/>
                    <a:pt x="1529" y="2770"/>
                  </a:cubicBezTo>
                  <a:cubicBezTo>
                    <a:pt x="1568" y="2641"/>
                    <a:pt x="1600" y="2483"/>
                    <a:pt x="1626" y="2305"/>
                  </a:cubicBezTo>
                  <a:cubicBezTo>
                    <a:pt x="1641" y="2186"/>
                    <a:pt x="1650" y="2070"/>
                    <a:pt x="1650" y="1953"/>
                  </a:cubicBezTo>
                  <a:cubicBezTo>
                    <a:pt x="1650" y="1546"/>
                    <a:pt x="1540" y="1151"/>
                    <a:pt x="1324" y="763"/>
                  </a:cubicBezTo>
                  <a:cubicBezTo>
                    <a:pt x="1273" y="664"/>
                    <a:pt x="1229" y="589"/>
                    <a:pt x="1188" y="531"/>
                  </a:cubicBezTo>
                  <a:cubicBezTo>
                    <a:pt x="1154" y="477"/>
                    <a:pt x="1115" y="429"/>
                    <a:pt x="1076" y="388"/>
                  </a:cubicBezTo>
                  <a:cubicBezTo>
                    <a:pt x="1035" y="345"/>
                    <a:pt x="982" y="296"/>
                    <a:pt x="910" y="238"/>
                  </a:cubicBezTo>
                  <a:cubicBezTo>
                    <a:pt x="829" y="164"/>
                    <a:pt x="760" y="110"/>
                    <a:pt x="706" y="78"/>
                  </a:cubicBezTo>
                  <a:cubicBezTo>
                    <a:pt x="652" y="46"/>
                    <a:pt x="604" y="24"/>
                    <a:pt x="563" y="13"/>
                  </a:cubicBezTo>
                  <a:cubicBezTo>
                    <a:pt x="512" y="5"/>
                    <a:pt x="462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816600" y="2061925"/>
              <a:ext cx="29075" cy="100575"/>
            </a:xfrm>
            <a:custGeom>
              <a:avLst/>
              <a:gdLst/>
              <a:ahLst/>
              <a:cxnLst/>
              <a:rect l="l" t="t" r="r" b="b"/>
              <a:pathLst>
                <a:path w="1163" h="4023" extrusionOk="0">
                  <a:moveTo>
                    <a:pt x="669" y="1"/>
                  </a:moveTo>
                  <a:cubicBezTo>
                    <a:pt x="648" y="1"/>
                    <a:pt x="602" y="5"/>
                    <a:pt x="529" y="14"/>
                  </a:cubicBezTo>
                  <a:cubicBezTo>
                    <a:pt x="458" y="22"/>
                    <a:pt x="372" y="76"/>
                    <a:pt x="270" y="173"/>
                  </a:cubicBezTo>
                  <a:cubicBezTo>
                    <a:pt x="225" y="218"/>
                    <a:pt x="178" y="292"/>
                    <a:pt x="124" y="387"/>
                  </a:cubicBezTo>
                  <a:cubicBezTo>
                    <a:pt x="70" y="484"/>
                    <a:pt x="38" y="555"/>
                    <a:pt x="23" y="609"/>
                  </a:cubicBezTo>
                  <a:cubicBezTo>
                    <a:pt x="20" y="624"/>
                    <a:pt x="20" y="637"/>
                    <a:pt x="20" y="649"/>
                  </a:cubicBezTo>
                  <a:cubicBezTo>
                    <a:pt x="20" y="695"/>
                    <a:pt x="33" y="736"/>
                    <a:pt x="63" y="774"/>
                  </a:cubicBezTo>
                  <a:cubicBezTo>
                    <a:pt x="94" y="809"/>
                    <a:pt x="130" y="831"/>
                    <a:pt x="182" y="833"/>
                  </a:cubicBezTo>
                  <a:lnTo>
                    <a:pt x="193" y="833"/>
                  </a:lnTo>
                  <a:cubicBezTo>
                    <a:pt x="238" y="833"/>
                    <a:pt x="279" y="813"/>
                    <a:pt x="318" y="770"/>
                  </a:cubicBezTo>
                  <a:cubicBezTo>
                    <a:pt x="329" y="757"/>
                    <a:pt x="335" y="744"/>
                    <a:pt x="344" y="727"/>
                  </a:cubicBezTo>
                  <a:cubicBezTo>
                    <a:pt x="352" y="712"/>
                    <a:pt x="354" y="701"/>
                    <a:pt x="354" y="693"/>
                  </a:cubicBezTo>
                  <a:cubicBezTo>
                    <a:pt x="354" y="684"/>
                    <a:pt x="361" y="667"/>
                    <a:pt x="374" y="637"/>
                  </a:cubicBezTo>
                  <a:cubicBezTo>
                    <a:pt x="387" y="609"/>
                    <a:pt x="404" y="576"/>
                    <a:pt x="426" y="542"/>
                  </a:cubicBezTo>
                  <a:cubicBezTo>
                    <a:pt x="482" y="445"/>
                    <a:pt x="540" y="380"/>
                    <a:pt x="602" y="350"/>
                  </a:cubicBezTo>
                  <a:cubicBezTo>
                    <a:pt x="624" y="339"/>
                    <a:pt x="645" y="335"/>
                    <a:pt x="663" y="335"/>
                  </a:cubicBezTo>
                  <a:cubicBezTo>
                    <a:pt x="695" y="335"/>
                    <a:pt x="716" y="350"/>
                    <a:pt x="732" y="387"/>
                  </a:cubicBezTo>
                  <a:cubicBezTo>
                    <a:pt x="742" y="421"/>
                    <a:pt x="753" y="486"/>
                    <a:pt x="762" y="583"/>
                  </a:cubicBezTo>
                  <a:cubicBezTo>
                    <a:pt x="770" y="677"/>
                    <a:pt x="775" y="779"/>
                    <a:pt x="777" y="889"/>
                  </a:cubicBezTo>
                  <a:lnTo>
                    <a:pt x="777" y="951"/>
                  </a:lnTo>
                  <a:cubicBezTo>
                    <a:pt x="777" y="1035"/>
                    <a:pt x="775" y="1104"/>
                    <a:pt x="770" y="1165"/>
                  </a:cubicBezTo>
                  <a:cubicBezTo>
                    <a:pt x="745" y="1399"/>
                    <a:pt x="691" y="1686"/>
                    <a:pt x="604" y="2025"/>
                  </a:cubicBezTo>
                  <a:cubicBezTo>
                    <a:pt x="523" y="2363"/>
                    <a:pt x="421" y="2686"/>
                    <a:pt x="309" y="2999"/>
                  </a:cubicBezTo>
                  <a:cubicBezTo>
                    <a:pt x="279" y="3081"/>
                    <a:pt x="247" y="3167"/>
                    <a:pt x="216" y="3253"/>
                  </a:cubicBezTo>
                  <a:cubicBezTo>
                    <a:pt x="184" y="3339"/>
                    <a:pt x="160" y="3408"/>
                    <a:pt x="145" y="3460"/>
                  </a:cubicBezTo>
                  <a:cubicBezTo>
                    <a:pt x="128" y="3510"/>
                    <a:pt x="109" y="3557"/>
                    <a:pt x="91" y="3609"/>
                  </a:cubicBezTo>
                  <a:cubicBezTo>
                    <a:pt x="70" y="3660"/>
                    <a:pt x="53" y="3697"/>
                    <a:pt x="40" y="3727"/>
                  </a:cubicBezTo>
                  <a:cubicBezTo>
                    <a:pt x="16" y="3775"/>
                    <a:pt x="1" y="3816"/>
                    <a:pt x="1" y="3850"/>
                  </a:cubicBezTo>
                  <a:lnTo>
                    <a:pt x="1" y="3880"/>
                  </a:lnTo>
                  <a:cubicBezTo>
                    <a:pt x="1" y="3895"/>
                    <a:pt x="18" y="3923"/>
                    <a:pt x="48" y="3962"/>
                  </a:cubicBezTo>
                  <a:cubicBezTo>
                    <a:pt x="55" y="3969"/>
                    <a:pt x="66" y="3979"/>
                    <a:pt x="76" y="3986"/>
                  </a:cubicBezTo>
                  <a:cubicBezTo>
                    <a:pt x="87" y="3990"/>
                    <a:pt x="107" y="3997"/>
                    <a:pt x="137" y="3999"/>
                  </a:cubicBezTo>
                  <a:cubicBezTo>
                    <a:pt x="165" y="4001"/>
                    <a:pt x="208" y="4005"/>
                    <a:pt x="270" y="4007"/>
                  </a:cubicBezTo>
                  <a:cubicBezTo>
                    <a:pt x="333" y="4010"/>
                    <a:pt x="417" y="4012"/>
                    <a:pt x="525" y="4016"/>
                  </a:cubicBezTo>
                  <a:cubicBezTo>
                    <a:pt x="656" y="4018"/>
                    <a:pt x="757" y="4020"/>
                    <a:pt x="837" y="4022"/>
                  </a:cubicBezTo>
                  <a:lnTo>
                    <a:pt x="906" y="4022"/>
                  </a:lnTo>
                  <a:cubicBezTo>
                    <a:pt x="945" y="4022"/>
                    <a:pt x="982" y="4020"/>
                    <a:pt x="1012" y="4018"/>
                  </a:cubicBezTo>
                  <a:cubicBezTo>
                    <a:pt x="1042" y="4014"/>
                    <a:pt x="1066" y="4010"/>
                    <a:pt x="1083" y="4001"/>
                  </a:cubicBezTo>
                  <a:cubicBezTo>
                    <a:pt x="1098" y="3992"/>
                    <a:pt x="1111" y="3982"/>
                    <a:pt x="1122" y="3966"/>
                  </a:cubicBezTo>
                  <a:cubicBezTo>
                    <a:pt x="1150" y="3932"/>
                    <a:pt x="1163" y="3895"/>
                    <a:pt x="1163" y="3863"/>
                  </a:cubicBezTo>
                  <a:cubicBezTo>
                    <a:pt x="1163" y="3841"/>
                    <a:pt x="1152" y="3809"/>
                    <a:pt x="1130" y="3770"/>
                  </a:cubicBezTo>
                  <a:cubicBezTo>
                    <a:pt x="1109" y="3729"/>
                    <a:pt x="1055" y="3701"/>
                    <a:pt x="967" y="3686"/>
                  </a:cubicBezTo>
                  <a:cubicBezTo>
                    <a:pt x="938" y="3684"/>
                    <a:pt x="895" y="3680"/>
                    <a:pt x="837" y="3680"/>
                  </a:cubicBezTo>
                  <a:cubicBezTo>
                    <a:pt x="777" y="3680"/>
                    <a:pt x="716" y="3684"/>
                    <a:pt x="652" y="3686"/>
                  </a:cubicBezTo>
                  <a:cubicBezTo>
                    <a:pt x="594" y="3688"/>
                    <a:pt x="548" y="3691"/>
                    <a:pt x="514" y="3691"/>
                  </a:cubicBezTo>
                  <a:cubicBezTo>
                    <a:pt x="458" y="3691"/>
                    <a:pt x="428" y="3688"/>
                    <a:pt x="428" y="3678"/>
                  </a:cubicBezTo>
                  <a:cubicBezTo>
                    <a:pt x="428" y="3673"/>
                    <a:pt x="443" y="3626"/>
                    <a:pt x="473" y="3540"/>
                  </a:cubicBezTo>
                  <a:cubicBezTo>
                    <a:pt x="503" y="3453"/>
                    <a:pt x="538" y="3352"/>
                    <a:pt x="581" y="3234"/>
                  </a:cubicBezTo>
                  <a:cubicBezTo>
                    <a:pt x="775" y="2693"/>
                    <a:pt x="923" y="2178"/>
                    <a:pt x="1025" y="1686"/>
                  </a:cubicBezTo>
                  <a:cubicBezTo>
                    <a:pt x="1055" y="1544"/>
                    <a:pt x="1074" y="1428"/>
                    <a:pt x="1085" y="1339"/>
                  </a:cubicBezTo>
                  <a:cubicBezTo>
                    <a:pt x="1094" y="1251"/>
                    <a:pt x="1098" y="1134"/>
                    <a:pt x="1100" y="990"/>
                  </a:cubicBezTo>
                  <a:cubicBezTo>
                    <a:pt x="1104" y="927"/>
                    <a:pt x="1104" y="867"/>
                    <a:pt x="1104" y="811"/>
                  </a:cubicBezTo>
                  <a:cubicBezTo>
                    <a:pt x="1104" y="626"/>
                    <a:pt x="1094" y="475"/>
                    <a:pt x="1068" y="356"/>
                  </a:cubicBezTo>
                  <a:cubicBezTo>
                    <a:pt x="1046" y="238"/>
                    <a:pt x="1001" y="149"/>
                    <a:pt x="932" y="91"/>
                  </a:cubicBezTo>
                  <a:cubicBezTo>
                    <a:pt x="857" y="31"/>
                    <a:pt x="76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816075" y="2211350"/>
              <a:ext cx="31550" cy="107025"/>
            </a:xfrm>
            <a:custGeom>
              <a:avLst/>
              <a:gdLst/>
              <a:ahLst/>
              <a:cxnLst/>
              <a:rect l="l" t="t" r="r" b="b"/>
              <a:pathLst>
                <a:path w="1262" h="4281" extrusionOk="0">
                  <a:moveTo>
                    <a:pt x="186" y="0"/>
                  </a:moveTo>
                  <a:lnTo>
                    <a:pt x="93" y="86"/>
                  </a:lnTo>
                  <a:lnTo>
                    <a:pt x="0" y="166"/>
                  </a:lnTo>
                  <a:lnTo>
                    <a:pt x="9" y="2125"/>
                  </a:lnTo>
                  <a:cubicBezTo>
                    <a:pt x="9" y="2464"/>
                    <a:pt x="11" y="2753"/>
                    <a:pt x="13" y="2987"/>
                  </a:cubicBezTo>
                  <a:cubicBezTo>
                    <a:pt x="18" y="3225"/>
                    <a:pt x="20" y="3419"/>
                    <a:pt x="22" y="3572"/>
                  </a:cubicBezTo>
                  <a:cubicBezTo>
                    <a:pt x="24" y="3725"/>
                    <a:pt x="28" y="3847"/>
                    <a:pt x="33" y="3938"/>
                  </a:cubicBezTo>
                  <a:cubicBezTo>
                    <a:pt x="37" y="4031"/>
                    <a:pt x="44" y="4097"/>
                    <a:pt x="52" y="4138"/>
                  </a:cubicBezTo>
                  <a:cubicBezTo>
                    <a:pt x="61" y="4177"/>
                    <a:pt x="72" y="4207"/>
                    <a:pt x="84" y="4225"/>
                  </a:cubicBezTo>
                  <a:cubicBezTo>
                    <a:pt x="95" y="4240"/>
                    <a:pt x="115" y="4250"/>
                    <a:pt x="132" y="4257"/>
                  </a:cubicBezTo>
                  <a:cubicBezTo>
                    <a:pt x="173" y="4270"/>
                    <a:pt x="214" y="4276"/>
                    <a:pt x="259" y="4281"/>
                  </a:cubicBezTo>
                  <a:cubicBezTo>
                    <a:pt x="300" y="4281"/>
                    <a:pt x="350" y="4268"/>
                    <a:pt x="406" y="4242"/>
                  </a:cubicBezTo>
                  <a:cubicBezTo>
                    <a:pt x="462" y="4218"/>
                    <a:pt x="500" y="4166"/>
                    <a:pt x="524" y="4089"/>
                  </a:cubicBezTo>
                  <a:cubicBezTo>
                    <a:pt x="528" y="4063"/>
                    <a:pt x="533" y="3972"/>
                    <a:pt x="533" y="3822"/>
                  </a:cubicBezTo>
                  <a:cubicBezTo>
                    <a:pt x="533" y="3675"/>
                    <a:pt x="528" y="3496"/>
                    <a:pt x="526" y="3289"/>
                  </a:cubicBezTo>
                  <a:cubicBezTo>
                    <a:pt x="524" y="3087"/>
                    <a:pt x="522" y="2912"/>
                    <a:pt x="522" y="2770"/>
                  </a:cubicBezTo>
                  <a:lnTo>
                    <a:pt x="522" y="2647"/>
                  </a:lnTo>
                  <a:cubicBezTo>
                    <a:pt x="522" y="2580"/>
                    <a:pt x="524" y="2539"/>
                    <a:pt x="526" y="2533"/>
                  </a:cubicBezTo>
                  <a:cubicBezTo>
                    <a:pt x="528" y="2518"/>
                    <a:pt x="544" y="2511"/>
                    <a:pt x="567" y="2505"/>
                  </a:cubicBezTo>
                  <a:cubicBezTo>
                    <a:pt x="591" y="2500"/>
                    <a:pt x="621" y="2496"/>
                    <a:pt x="656" y="2496"/>
                  </a:cubicBezTo>
                  <a:cubicBezTo>
                    <a:pt x="852" y="2494"/>
                    <a:pt x="977" y="2447"/>
                    <a:pt x="1024" y="2354"/>
                  </a:cubicBezTo>
                  <a:cubicBezTo>
                    <a:pt x="1054" y="2302"/>
                    <a:pt x="1067" y="2255"/>
                    <a:pt x="1067" y="2212"/>
                  </a:cubicBezTo>
                  <a:cubicBezTo>
                    <a:pt x="1067" y="2149"/>
                    <a:pt x="1041" y="2091"/>
                    <a:pt x="988" y="2039"/>
                  </a:cubicBezTo>
                  <a:cubicBezTo>
                    <a:pt x="959" y="2011"/>
                    <a:pt x="938" y="1994"/>
                    <a:pt x="921" y="1983"/>
                  </a:cubicBezTo>
                  <a:cubicBezTo>
                    <a:pt x="901" y="1972"/>
                    <a:pt x="878" y="1966"/>
                    <a:pt x="845" y="1966"/>
                  </a:cubicBezTo>
                  <a:cubicBezTo>
                    <a:pt x="813" y="1966"/>
                    <a:pt x="763" y="1968"/>
                    <a:pt x="701" y="1975"/>
                  </a:cubicBezTo>
                  <a:lnTo>
                    <a:pt x="503" y="1990"/>
                  </a:lnTo>
                  <a:lnTo>
                    <a:pt x="503" y="479"/>
                  </a:lnTo>
                  <a:lnTo>
                    <a:pt x="763" y="496"/>
                  </a:lnTo>
                  <a:cubicBezTo>
                    <a:pt x="824" y="500"/>
                    <a:pt x="878" y="502"/>
                    <a:pt x="923" y="502"/>
                  </a:cubicBezTo>
                  <a:cubicBezTo>
                    <a:pt x="1024" y="502"/>
                    <a:pt x="1104" y="492"/>
                    <a:pt x="1153" y="466"/>
                  </a:cubicBezTo>
                  <a:cubicBezTo>
                    <a:pt x="1227" y="427"/>
                    <a:pt x="1261" y="360"/>
                    <a:pt x="1261" y="263"/>
                  </a:cubicBezTo>
                  <a:lnTo>
                    <a:pt x="1261" y="237"/>
                  </a:lnTo>
                  <a:cubicBezTo>
                    <a:pt x="1261" y="166"/>
                    <a:pt x="1238" y="112"/>
                    <a:pt x="1192" y="71"/>
                  </a:cubicBezTo>
                  <a:cubicBezTo>
                    <a:pt x="1175" y="56"/>
                    <a:pt x="1160" y="43"/>
                    <a:pt x="1143" y="33"/>
                  </a:cubicBezTo>
                  <a:cubicBezTo>
                    <a:pt x="1128" y="22"/>
                    <a:pt x="1100" y="15"/>
                    <a:pt x="1067" y="11"/>
                  </a:cubicBezTo>
                  <a:cubicBezTo>
                    <a:pt x="1035" y="7"/>
                    <a:pt x="988" y="5"/>
                    <a:pt x="923" y="2"/>
                  </a:cubicBezTo>
                  <a:cubicBezTo>
                    <a:pt x="858" y="0"/>
                    <a:pt x="77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2953900" y="2149800"/>
              <a:ext cx="51525" cy="115375"/>
            </a:xfrm>
            <a:custGeom>
              <a:avLst/>
              <a:gdLst/>
              <a:ahLst/>
              <a:cxnLst/>
              <a:rect l="l" t="t" r="r" b="b"/>
              <a:pathLst>
                <a:path w="2061" h="4615" extrusionOk="0">
                  <a:moveTo>
                    <a:pt x="1802" y="1"/>
                  </a:moveTo>
                  <a:cubicBezTo>
                    <a:pt x="1783" y="1"/>
                    <a:pt x="1751" y="5"/>
                    <a:pt x="1705" y="10"/>
                  </a:cubicBezTo>
                  <a:cubicBezTo>
                    <a:pt x="1662" y="16"/>
                    <a:pt x="1621" y="33"/>
                    <a:pt x="1585" y="66"/>
                  </a:cubicBezTo>
                  <a:cubicBezTo>
                    <a:pt x="1563" y="83"/>
                    <a:pt x="1546" y="102"/>
                    <a:pt x="1535" y="124"/>
                  </a:cubicBezTo>
                  <a:cubicBezTo>
                    <a:pt x="1524" y="145"/>
                    <a:pt x="1514" y="180"/>
                    <a:pt x="1503" y="227"/>
                  </a:cubicBezTo>
                  <a:cubicBezTo>
                    <a:pt x="1492" y="277"/>
                    <a:pt x="1481" y="350"/>
                    <a:pt x="1468" y="447"/>
                  </a:cubicBezTo>
                  <a:cubicBezTo>
                    <a:pt x="1458" y="546"/>
                    <a:pt x="1438" y="680"/>
                    <a:pt x="1419" y="852"/>
                  </a:cubicBezTo>
                  <a:cubicBezTo>
                    <a:pt x="1376" y="1217"/>
                    <a:pt x="1328" y="1600"/>
                    <a:pt x="1272" y="2001"/>
                  </a:cubicBezTo>
                  <a:cubicBezTo>
                    <a:pt x="1214" y="2402"/>
                    <a:pt x="1164" y="2747"/>
                    <a:pt x="1115" y="3036"/>
                  </a:cubicBezTo>
                  <a:cubicBezTo>
                    <a:pt x="1067" y="3324"/>
                    <a:pt x="1039" y="3469"/>
                    <a:pt x="1029" y="3469"/>
                  </a:cubicBezTo>
                  <a:cubicBezTo>
                    <a:pt x="1024" y="3469"/>
                    <a:pt x="1016" y="3460"/>
                    <a:pt x="1007" y="3445"/>
                  </a:cubicBezTo>
                  <a:cubicBezTo>
                    <a:pt x="998" y="3428"/>
                    <a:pt x="994" y="3406"/>
                    <a:pt x="992" y="3380"/>
                  </a:cubicBezTo>
                  <a:cubicBezTo>
                    <a:pt x="986" y="3352"/>
                    <a:pt x="975" y="3296"/>
                    <a:pt x="960" y="3208"/>
                  </a:cubicBezTo>
                  <a:cubicBezTo>
                    <a:pt x="945" y="3122"/>
                    <a:pt x="927" y="3023"/>
                    <a:pt x="908" y="2917"/>
                  </a:cubicBezTo>
                  <a:cubicBezTo>
                    <a:pt x="889" y="2803"/>
                    <a:pt x="858" y="2615"/>
                    <a:pt x="822" y="2348"/>
                  </a:cubicBezTo>
                  <a:cubicBezTo>
                    <a:pt x="783" y="2081"/>
                    <a:pt x="746" y="1801"/>
                    <a:pt x="705" y="1505"/>
                  </a:cubicBezTo>
                  <a:cubicBezTo>
                    <a:pt x="669" y="1214"/>
                    <a:pt x="636" y="967"/>
                    <a:pt x="608" y="762"/>
                  </a:cubicBezTo>
                  <a:cubicBezTo>
                    <a:pt x="582" y="557"/>
                    <a:pt x="563" y="443"/>
                    <a:pt x="557" y="419"/>
                  </a:cubicBezTo>
                  <a:cubicBezTo>
                    <a:pt x="539" y="374"/>
                    <a:pt x="503" y="331"/>
                    <a:pt x="445" y="290"/>
                  </a:cubicBezTo>
                  <a:cubicBezTo>
                    <a:pt x="384" y="249"/>
                    <a:pt x="330" y="232"/>
                    <a:pt x="276" y="232"/>
                  </a:cubicBezTo>
                  <a:cubicBezTo>
                    <a:pt x="216" y="232"/>
                    <a:pt x="151" y="264"/>
                    <a:pt x="82" y="331"/>
                  </a:cubicBezTo>
                  <a:cubicBezTo>
                    <a:pt x="76" y="335"/>
                    <a:pt x="65" y="344"/>
                    <a:pt x="59" y="350"/>
                  </a:cubicBezTo>
                  <a:cubicBezTo>
                    <a:pt x="44" y="365"/>
                    <a:pt x="29" y="382"/>
                    <a:pt x="18" y="398"/>
                  </a:cubicBezTo>
                  <a:cubicBezTo>
                    <a:pt x="11" y="417"/>
                    <a:pt x="3" y="441"/>
                    <a:pt x="1" y="479"/>
                  </a:cubicBezTo>
                  <a:lnTo>
                    <a:pt x="1" y="518"/>
                  </a:lnTo>
                  <a:cubicBezTo>
                    <a:pt x="1" y="548"/>
                    <a:pt x="3" y="592"/>
                    <a:pt x="9" y="654"/>
                  </a:cubicBezTo>
                  <a:cubicBezTo>
                    <a:pt x="13" y="717"/>
                    <a:pt x="24" y="807"/>
                    <a:pt x="39" y="932"/>
                  </a:cubicBezTo>
                  <a:cubicBezTo>
                    <a:pt x="57" y="1057"/>
                    <a:pt x="76" y="1217"/>
                    <a:pt x="100" y="1408"/>
                  </a:cubicBezTo>
                  <a:cubicBezTo>
                    <a:pt x="110" y="1479"/>
                    <a:pt x="121" y="1559"/>
                    <a:pt x="134" y="1641"/>
                  </a:cubicBezTo>
                  <a:cubicBezTo>
                    <a:pt x="205" y="2180"/>
                    <a:pt x="261" y="2583"/>
                    <a:pt x="307" y="2848"/>
                  </a:cubicBezTo>
                  <a:cubicBezTo>
                    <a:pt x="352" y="3113"/>
                    <a:pt x="412" y="3406"/>
                    <a:pt x="485" y="3730"/>
                  </a:cubicBezTo>
                  <a:cubicBezTo>
                    <a:pt x="533" y="3952"/>
                    <a:pt x="576" y="4120"/>
                    <a:pt x="615" y="4238"/>
                  </a:cubicBezTo>
                  <a:cubicBezTo>
                    <a:pt x="651" y="4357"/>
                    <a:pt x="690" y="4443"/>
                    <a:pt x="731" y="4493"/>
                  </a:cubicBezTo>
                  <a:cubicBezTo>
                    <a:pt x="770" y="4544"/>
                    <a:pt x="820" y="4579"/>
                    <a:pt x="876" y="4598"/>
                  </a:cubicBezTo>
                  <a:cubicBezTo>
                    <a:pt x="910" y="4608"/>
                    <a:pt x="944" y="4615"/>
                    <a:pt x="969" y="4615"/>
                  </a:cubicBezTo>
                  <a:cubicBezTo>
                    <a:pt x="976" y="4615"/>
                    <a:pt x="982" y="4614"/>
                    <a:pt x="988" y="4613"/>
                  </a:cubicBezTo>
                  <a:cubicBezTo>
                    <a:pt x="1072" y="4613"/>
                    <a:pt x="1160" y="4579"/>
                    <a:pt x="1257" y="4505"/>
                  </a:cubicBezTo>
                  <a:cubicBezTo>
                    <a:pt x="1354" y="4434"/>
                    <a:pt x="1436" y="4309"/>
                    <a:pt x="1498" y="4128"/>
                  </a:cubicBezTo>
                  <a:cubicBezTo>
                    <a:pt x="1533" y="4008"/>
                    <a:pt x="1587" y="3736"/>
                    <a:pt x="1656" y="3318"/>
                  </a:cubicBezTo>
                  <a:cubicBezTo>
                    <a:pt x="1727" y="2900"/>
                    <a:pt x="1800" y="2426"/>
                    <a:pt x="1871" y="1898"/>
                  </a:cubicBezTo>
                  <a:cubicBezTo>
                    <a:pt x="1945" y="1370"/>
                    <a:pt x="2007" y="882"/>
                    <a:pt x="2055" y="438"/>
                  </a:cubicBezTo>
                  <a:cubicBezTo>
                    <a:pt x="2059" y="400"/>
                    <a:pt x="2061" y="367"/>
                    <a:pt x="2061" y="339"/>
                  </a:cubicBezTo>
                  <a:cubicBezTo>
                    <a:pt x="2061" y="169"/>
                    <a:pt x="2016" y="63"/>
                    <a:pt x="1925" y="20"/>
                  </a:cubicBezTo>
                  <a:cubicBezTo>
                    <a:pt x="1886" y="7"/>
                    <a:pt x="1845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3046800" y="2063225"/>
              <a:ext cx="29000" cy="100575"/>
            </a:xfrm>
            <a:custGeom>
              <a:avLst/>
              <a:gdLst/>
              <a:ahLst/>
              <a:cxnLst/>
              <a:rect l="l" t="t" r="r" b="b"/>
              <a:pathLst>
                <a:path w="1160" h="4023" extrusionOk="0">
                  <a:moveTo>
                    <a:pt x="668" y="0"/>
                  </a:moveTo>
                  <a:cubicBezTo>
                    <a:pt x="647" y="0"/>
                    <a:pt x="599" y="5"/>
                    <a:pt x="528" y="13"/>
                  </a:cubicBezTo>
                  <a:cubicBezTo>
                    <a:pt x="455" y="22"/>
                    <a:pt x="369" y="76"/>
                    <a:pt x="270" y="173"/>
                  </a:cubicBezTo>
                  <a:cubicBezTo>
                    <a:pt x="222" y="218"/>
                    <a:pt x="175" y="291"/>
                    <a:pt x="121" y="384"/>
                  </a:cubicBezTo>
                  <a:cubicBezTo>
                    <a:pt x="67" y="481"/>
                    <a:pt x="35" y="554"/>
                    <a:pt x="22" y="608"/>
                  </a:cubicBezTo>
                  <a:cubicBezTo>
                    <a:pt x="17" y="621"/>
                    <a:pt x="17" y="636"/>
                    <a:pt x="17" y="649"/>
                  </a:cubicBezTo>
                  <a:cubicBezTo>
                    <a:pt x="17" y="694"/>
                    <a:pt x="33" y="735"/>
                    <a:pt x="61" y="772"/>
                  </a:cubicBezTo>
                  <a:cubicBezTo>
                    <a:pt x="91" y="809"/>
                    <a:pt x="130" y="830"/>
                    <a:pt x="179" y="832"/>
                  </a:cubicBezTo>
                  <a:lnTo>
                    <a:pt x="190" y="832"/>
                  </a:lnTo>
                  <a:cubicBezTo>
                    <a:pt x="237" y="832"/>
                    <a:pt x="276" y="813"/>
                    <a:pt x="315" y="770"/>
                  </a:cubicBezTo>
                  <a:cubicBezTo>
                    <a:pt x="326" y="757"/>
                    <a:pt x="334" y="744"/>
                    <a:pt x="341" y="727"/>
                  </a:cubicBezTo>
                  <a:cubicBezTo>
                    <a:pt x="349" y="712"/>
                    <a:pt x="352" y="701"/>
                    <a:pt x="352" y="692"/>
                  </a:cubicBezTo>
                  <a:cubicBezTo>
                    <a:pt x="352" y="684"/>
                    <a:pt x="358" y="664"/>
                    <a:pt x="371" y="636"/>
                  </a:cubicBezTo>
                  <a:cubicBezTo>
                    <a:pt x="384" y="608"/>
                    <a:pt x="401" y="576"/>
                    <a:pt x="423" y="541"/>
                  </a:cubicBezTo>
                  <a:cubicBezTo>
                    <a:pt x="479" y="444"/>
                    <a:pt x="539" y="380"/>
                    <a:pt x="599" y="350"/>
                  </a:cubicBezTo>
                  <a:cubicBezTo>
                    <a:pt x="621" y="339"/>
                    <a:pt x="642" y="335"/>
                    <a:pt x="660" y="335"/>
                  </a:cubicBezTo>
                  <a:cubicBezTo>
                    <a:pt x="692" y="335"/>
                    <a:pt x="714" y="350"/>
                    <a:pt x="729" y="384"/>
                  </a:cubicBezTo>
                  <a:cubicBezTo>
                    <a:pt x="739" y="421"/>
                    <a:pt x="750" y="485"/>
                    <a:pt x="759" y="582"/>
                  </a:cubicBezTo>
                  <a:cubicBezTo>
                    <a:pt x="767" y="675"/>
                    <a:pt x="772" y="779"/>
                    <a:pt x="776" y="888"/>
                  </a:cubicBezTo>
                  <a:lnTo>
                    <a:pt x="776" y="951"/>
                  </a:lnTo>
                  <a:cubicBezTo>
                    <a:pt x="776" y="1035"/>
                    <a:pt x="772" y="1104"/>
                    <a:pt x="767" y="1164"/>
                  </a:cubicBezTo>
                  <a:cubicBezTo>
                    <a:pt x="744" y="1399"/>
                    <a:pt x="690" y="1686"/>
                    <a:pt x="604" y="2024"/>
                  </a:cubicBezTo>
                  <a:cubicBezTo>
                    <a:pt x="520" y="2363"/>
                    <a:pt x="420" y="2686"/>
                    <a:pt x="306" y="2998"/>
                  </a:cubicBezTo>
                  <a:cubicBezTo>
                    <a:pt x="276" y="3080"/>
                    <a:pt x="244" y="3167"/>
                    <a:pt x="216" y="3253"/>
                  </a:cubicBezTo>
                  <a:cubicBezTo>
                    <a:pt x="183" y="3339"/>
                    <a:pt x="158" y="3408"/>
                    <a:pt x="142" y="3460"/>
                  </a:cubicBezTo>
                  <a:cubicBezTo>
                    <a:pt x="125" y="3507"/>
                    <a:pt x="108" y="3557"/>
                    <a:pt x="89" y="3608"/>
                  </a:cubicBezTo>
                  <a:cubicBezTo>
                    <a:pt x="67" y="3658"/>
                    <a:pt x="50" y="3697"/>
                    <a:pt x="37" y="3727"/>
                  </a:cubicBezTo>
                  <a:cubicBezTo>
                    <a:pt x="13" y="3774"/>
                    <a:pt x="0" y="3815"/>
                    <a:pt x="0" y="3850"/>
                  </a:cubicBezTo>
                  <a:lnTo>
                    <a:pt x="0" y="3880"/>
                  </a:lnTo>
                  <a:cubicBezTo>
                    <a:pt x="0" y="3895"/>
                    <a:pt x="15" y="3923"/>
                    <a:pt x="45" y="3960"/>
                  </a:cubicBezTo>
                  <a:cubicBezTo>
                    <a:pt x="54" y="3968"/>
                    <a:pt x="65" y="3979"/>
                    <a:pt x="76" y="3986"/>
                  </a:cubicBezTo>
                  <a:cubicBezTo>
                    <a:pt x="84" y="3990"/>
                    <a:pt x="104" y="3996"/>
                    <a:pt x="134" y="3998"/>
                  </a:cubicBezTo>
                  <a:cubicBezTo>
                    <a:pt x="164" y="4001"/>
                    <a:pt x="207" y="4003"/>
                    <a:pt x="270" y="4007"/>
                  </a:cubicBezTo>
                  <a:cubicBezTo>
                    <a:pt x="330" y="4009"/>
                    <a:pt x="414" y="4011"/>
                    <a:pt x="522" y="4014"/>
                  </a:cubicBezTo>
                  <a:cubicBezTo>
                    <a:pt x="653" y="4018"/>
                    <a:pt x="759" y="4020"/>
                    <a:pt x="834" y="4022"/>
                  </a:cubicBezTo>
                  <a:lnTo>
                    <a:pt x="905" y="4022"/>
                  </a:lnTo>
                  <a:cubicBezTo>
                    <a:pt x="942" y="4022"/>
                    <a:pt x="981" y="4020"/>
                    <a:pt x="1009" y="4016"/>
                  </a:cubicBezTo>
                  <a:cubicBezTo>
                    <a:pt x="1039" y="4014"/>
                    <a:pt x="1063" y="4009"/>
                    <a:pt x="1080" y="4001"/>
                  </a:cubicBezTo>
                  <a:cubicBezTo>
                    <a:pt x="1095" y="3992"/>
                    <a:pt x="1110" y="3981"/>
                    <a:pt x="1121" y="3966"/>
                  </a:cubicBezTo>
                  <a:cubicBezTo>
                    <a:pt x="1147" y="3930"/>
                    <a:pt x="1160" y="3895"/>
                    <a:pt x="1160" y="3863"/>
                  </a:cubicBezTo>
                  <a:cubicBezTo>
                    <a:pt x="1160" y="3841"/>
                    <a:pt x="1149" y="3809"/>
                    <a:pt x="1127" y="3768"/>
                  </a:cubicBezTo>
                  <a:cubicBezTo>
                    <a:pt x="1106" y="3729"/>
                    <a:pt x="1052" y="3701"/>
                    <a:pt x="964" y="3686"/>
                  </a:cubicBezTo>
                  <a:cubicBezTo>
                    <a:pt x="938" y="3682"/>
                    <a:pt x="895" y="3679"/>
                    <a:pt x="834" y="3679"/>
                  </a:cubicBezTo>
                  <a:cubicBezTo>
                    <a:pt x="776" y="3679"/>
                    <a:pt x="714" y="3682"/>
                    <a:pt x="649" y="3686"/>
                  </a:cubicBezTo>
                  <a:cubicBezTo>
                    <a:pt x="593" y="3688"/>
                    <a:pt x="545" y="3690"/>
                    <a:pt x="511" y="3690"/>
                  </a:cubicBezTo>
                  <a:cubicBezTo>
                    <a:pt x="455" y="3690"/>
                    <a:pt x="425" y="3688"/>
                    <a:pt x="425" y="3677"/>
                  </a:cubicBezTo>
                  <a:cubicBezTo>
                    <a:pt x="425" y="3671"/>
                    <a:pt x="442" y="3626"/>
                    <a:pt x="470" y="3539"/>
                  </a:cubicBezTo>
                  <a:cubicBezTo>
                    <a:pt x="500" y="3453"/>
                    <a:pt x="535" y="3352"/>
                    <a:pt x="578" y="3233"/>
                  </a:cubicBezTo>
                  <a:cubicBezTo>
                    <a:pt x="772" y="2690"/>
                    <a:pt x="921" y="2177"/>
                    <a:pt x="1024" y="1686"/>
                  </a:cubicBezTo>
                  <a:cubicBezTo>
                    <a:pt x="1052" y="1544"/>
                    <a:pt x="1071" y="1427"/>
                    <a:pt x="1082" y="1339"/>
                  </a:cubicBezTo>
                  <a:cubicBezTo>
                    <a:pt x="1091" y="1251"/>
                    <a:pt x="1095" y="1134"/>
                    <a:pt x="1099" y="988"/>
                  </a:cubicBezTo>
                  <a:cubicBezTo>
                    <a:pt x="1102" y="927"/>
                    <a:pt x="1102" y="867"/>
                    <a:pt x="1102" y="811"/>
                  </a:cubicBezTo>
                  <a:cubicBezTo>
                    <a:pt x="1102" y="625"/>
                    <a:pt x="1091" y="475"/>
                    <a:pt x="1067" y="356"/>
                  </a:cubicBezTo>
                  <a:cubicBezTo>
                    <a:pt x="1046" y="238"/>
                    <a:pt x="998" y="147"/>
                    <a:pt x="929" y="91"/>
                  </a:cubicBezTo>
                  <a:cubicBezTo>
                    <a:pt x="854" y="28"/>
                    <a:pt x="765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046475" y="2217600"/>
              <a:ext cx="14125" cy="101975"/>
            </a:xfrm>
            <a:custGeom>
              <a:avLst/>
              <a:gdLst/>
              <a:ahLst/>
              <a:cxnLst/>
              <a:rect l="l" t="t" r="r" b="b"/>
              <a:pathLst>
                <a:path w="565" h="4079" extrusionOk="0">
                  <a:moveTo>
                    <a:pt x="311" y="0"/>
                  </a:moveTo>
                  <a:cubicBezTo>
                    <a:pt x="255" y="0"/>
                    <a:pt x="199" y="26"/>
                    <a:pt x="145" y="80"/>
                  </a:cubicBezTo>
                  <a:cubicBezTo>
                    <a:pt x="121" y="106"/>
                    <a:pt x="104" y="127"/>
                    <a:pt x="91" y="151"/>
                  </a:cubicBezTo>
                  <a:cubicBezTo>
                    <a:pt x="80" y="173"/>
                    <a:pt x="69" y="207"/>
                    <a:pt x="63" y="252"/>
                  </a:cubicBezTo>
                  <a:cubicBezTo>
                    <a:pt x="58" y="300"/>
                    <a:pt x="52" y="367"/>
                    <a:pt x="48" y="455"/>
                  </a:cubicBezTo>
                  <a:cubicBezTo>
                    <a:pt x="30" y="780"/>
                    <a:pt x="18" y="1242"/>
                    <a:pt x="9" y="1843"/>
                  </a:cubicBezTo>
                  <a:cubicBezTo>
                    <a:pt x="5" y="2186"/>
                    <a:pt x="0" y="2492"/>
                    <a:pt x="0" y="2759"/>
                  </a:cubicBezTo>
                  <a:cubicBezTo>
                    <a:pt x="0" y="2957"/>
                    <a:pt x="5" y="3134"/>
                    <a:pt x="7" y="3289"/>
                  </a:cubicBezTo>
                  <a:cubicBezTo>
                    <a:pt x="9" y="3447"/>
                    <a:pt x="13" y="3567"/>
                    <a:pt x="15" y="3656"/>
                  </a:cubicBezTo>
                  <a:cubicBezTo>
                    <a:pt x="18" y="3744"/>
                    <a:pt x="24" y="3809"/>
                    <a:pt x="28" y="3856"/>
                  </a:cubicBezTo>
                  <a:cubicBezTo>
                    <a:pt x="35" y="3899"/>
                    <a:pt x="41" y="3931"/>
                    <a:pt x="52" y="3949"/>
                  </a:cubicBezTo>
                  <a:cubicBezTo>
                    <a:pt x="63" y="3968"/>
                    <a:pt x="78" y="3988"/>
                    <a:pt x="91" y="4003"/>
                  </a:cubicBezTo>
                  <a:cubicBezTo>
                    <a:pt x="138" y="4054"/>
                    <a:pt x="196" y="4078"/>
                    <a:pt x="248" y="4078"/>
                  </a:cubicBezTo>
                  <a:lnTo>
                    <a:pt x="306" y="4078"/>
                  </a:lnTo>
                  <a:cubicBezTo>
                    <a:pt x="341" y="4078"/>
                    <a:pt x="386" y="4052"/>
                    <a:pt x="440" y="4000"/>
                  </a:cubicBezTo>
                  <a:lnTo>
                    <a:pt x="513" y="3923"/>
                  </a:lnTo>
                  <a:lnTo>
                    <a:pt x="496" y="3216"/>
                  </a:lnTo>
                  <a:cubicBezTo>
                    <a:pt x="494" y="3102"/>
                    <a:pt x="492" y="2966"/>
                    <a:pt x="492" y="2815"/>
                  </a:cubicBezTo>
                  <a:cubicBezTo>
                    <a:pt x="492" y="2664"/>
                    <a:pt x="494" y="2447"/>
                    <a:pt x="496" y="2164"/>
                  </a:cubicBezTo>
                  <a:cubicBezTo>
                    <a:pt x="500" y="1880"/>
                    <a:pt x="507" y="1556"/>
                    <a:pt x="518" y="1194"/>
                  </a:cubicBezTo>
                  <a:cubicBezTo>
                    <a:pt x="528" y="830"/>
                    <a:pt x="543" y="559"/>
                    <a:pt x="556" y="377"/>
                  </a:cubicBezTo>
                  <a:cubicBezTo>
                    <a:pt x="561" y="313"/>
                    <a:pt x="565" y="263"/>
                    <a:pt x="565" y="231"/>
                  </a:cubicBezTo>
                  <a:cubicBezTo>
                    <a:pt x="565" y="199"/>
                    <a:pt x="558" y="175"/>
                    <a:pt x="548" y="155"/>
                  </a:cubicBezTo>
                  <a:cubicBezTo>
                    <a:pt x="537" y="138"/>
                    <a:pt x="518" y="117"/>
                    <a:pt x="490" y="87"/>
                  </a:cubicBezTo>
                  <a:cubicBezTo>
                    <a:pt x="427" y="30"/>
                    <a:pt x="367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2657075" y="2329975"/>
              <a:ext cx="491425" cy="13425"/>
            </a:xfrm>
            <a:custGeom>
              <a:avLst/>
              <a:gdLst/>
              <a:ahLst/>
              <a:cxnLst/>
              <a:rect l="l" t="t" r="r" b="b"/>
              <a:pathLst>
                <a:path w="19657" h="537" extrusionOk="0">
                  <a:moveTo>
                    <a:pt x="550" y="0"/>
                  </a:moveTo>
                  <a:cubicBezTo>
                    <a:pt x="467" y="0"/>
                    <a:pt x="385" y="0"/>
                    <a:pt x="302" y="1"/>
                  </a:cubicBezTo>
                  <a:lnTo>
                    <a:pt x="270" y="1"/>
                  </a:lnTo>
                  <a:cubicBezTo>
                    <a:pt x="123" y="1"/>
                    <a:pt x="2" y="124"/>
                    <a:pt x="2" y="268"/>
                  </a:cubicBezTo>
                  <a:cubicBezTo>
                    <a:pt x="0" y="413"/>
                    <a:pt x="125" y="536"/>
                    <a:pt x="270" y="536"/>
                  </a:cubicBezTo>
                  <a:lnTo>
                    <a:pt x="18613" y="536"/>
                  </a:lnTo>
                  <a:cubicBezTo>
                    <a:pt x="18778" y="536"/>
                    <a:pt x="18944" y="537"/>
                    <a:pt x="19109" y="537"/>
                  </a:cubicBezTo>
                  <a:cubicBezTo>
                    <a:pt x="19191" y="537"/>
                    <a:pt x="19274" y="536"/>
                    <a:pt x="19357" y="536"/>
                  </a:cubicBezTo>
                  <a:lnTo>
                    <a:pt x="19389" y="536"/>
                  </a:lnTo>
                  <a:cubicBezTo>
                    <a:pt x="19535" y="536"/>
                    <a:pt x="19656" y="411"/>
                    <a:pt x="19656" y="268"/>
                  </a:cubicBezTo>
                  <a:cubicBezTo>
                    <a:pt x="19656" y="122"/>
                    <a:pt x="19535" y="1"/>
                    <a:pt x="19389" y="1"/>
                  </a:cubicBezTo>
                  <a:lnTo>
                    <a:pt x="1046" y="1"/>
                  </a:lnTo>
                  <a:cubicBezTo>
                    <a:pt x="880" y="1"/>
                    <a:pt x="71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7"/>
          <p:cNvGrpSpPr/>
          <p:nvPr/>
        </p:nvGrpSpPr>
        <p:grpSpPr>
          <a:xfrm rot="-146055">
            <a:off x="8144486" y="2659003"/>
            <a:ext cx="627357" cy="258682"/>
            <a:chOff x="1743825" y="1344175"/>
            <a:chExt cx="1032775" cy="425850"/>
          </a:xfrm>
        </p:grpSpPr>
        <p:sp>
          <p:nvSpPr>
            <p:cNvPr id="275" name="Google Shape;275;p7"/>
            <p:cNvSpPr/>
            <p:nvPr/>
          </p:nvSpPr>
          <p:spPr>
            <a:xfrm>
              <a:off x="1743825" y="1443425"/>
              <a:ext cx="83775" cy="249450"/>
            </a:xfrm>
            <a:custGeom>
              <a:avLst/>
              <a:gdLst/>
              <a:ahLst/>
              <a:cxnLst/>
              <a:rect l="l" t="t" r="r" b="b"/>
              <a:pathLst>
                <a:path w="3351" h="9978" extrusionOk="0"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408" y="3"/>
                    <a:pt x="302" y="54"/>
                    <a:pt x="212" y="158"/>
                  </a:cubicBezTo>
                  <a:cubicBezTo>
                    <a:pt x="182" y="192"/>
                    <a:pt x="158" y="225"/>
                    <a:pt x="141" y="257"/>
                  </a:cubicBezTo>
                  <a:cubicBezTo>
                    <a:pt x="124" y="289"/>
                    <a:pt x="111" y="337"/>
                    <a:pt x="104" y="399"/>
                  </a:cubicBezTo>
                  <a:cubicBezTo>
                    <a:pt x="98" y="462"/>
                    <a:pt x="93" y="556"/>
                    <a:pt x="89" y="679"/>
                  </a:cubicBezTo>
                  <a:cubicBezTo>
                    <a:pt x="87" y="804"/>
                    <a:pt x="87" y="979"/>
                    <a:pt x="87" y="1203"/>
                  </a:cubicBezTo>
                  <a:cubicBezTo>
                    <a:pt x="87" y="1466"/>
                    <a:pt x="85" y="1817"/>
                    <a:pt x="74" y="2259"/>
                  </a:cubicBezTo>
                  <a:cubicBezTo>
                    <a:pt x="63" y="2701"/>
                    <a:pt x="55" y="3126"/>
                    <a:pt x="44" y="3542"/>
                  </a:cubicBezTo>
                  <a:cubicBezTo>
                    <a:pt x="14" y="4490"/>
                    <a:pt x="1" y="5445"/>
                    <a:pt x="1" y="6410"/>
                  </a:cubicBezTo>
                  <a:lnTo>
                    <a:pt x="1" y="7540"/>
                  </a:lnTo>
                  <a:cubicBezTo>
                    <a:pt x="1" y="8156"/>
                    <a:pt x="22" y="8682"/>
                    <a:pt x="61" y="9119"/>
                  </a:cubicBezTo>
                  <a:cubicBezTo>
                    <a:pt x="74" y="9311"/>
                    <a:pt x="89" y="9453"/>
                    <a:pt x="104" y="9548"/>
                  </a:cubicBezTo>
                  <a:cubicBezTo>
                    <a:pt x="117" y="9643"/>
                    <a:pt x="137" y="9714"/>
                    <a:pt x="154" y="9757"/>
                  </a:cubicBezTo>
                  <a:cubicBezTo>
                    <a:pt x="173" y="9798"/>
                    <a:pt x="197" y="9831"/>
                    <a:pt x="227" y="9850"/>
                  </a:cubicBezTo>
                  <a:cubicBezTo>
                    <a:pt x="311" y="9910"/>
                    <a:pt x="404" y="9938"/>
                    <a:pt x="505" y="9938"/>
                  </a:cubicBezTo>
                  <a:lnTo>
                    <a:pt x="604" y="9938"/>
                  </a:lnTo>
                  <a:cubicBezTo>
                    <a:pt x="667" y="9938"/>
                    <a:pt x="731" y="9904"/>
                    <a:pt x="798" y="9837"/>
                  </a:cubicBezTo>
                  <a:cubicBezTo>
                    <a:pt x="846" y="9790"/>
                    <a:pt x="878" y="9736"/>
                    <a:pt x="900" y="9675"/>
                  </a:cubicBezTo>
                  <a:cubicBezTo>
                    <a:pt x="921" y="9615"/>
                    <a:pt x="932" y="9535"/>
                    <a:pt x="932" y="9428"/>
                  </a:cubicBezTo>
                  <a:cubicBezTo>
                    <a:pt x="932" y="9320"/>
                    <a:pt x="923" y="9169"/>
                    <a:pt x="910" y="8975"/>
                  </a:cubicBezTo>
                  <a:cubicBezTo>
                    <a:pt x="900" y="8822"/>
                    <a:pt x="884" y="8632"/>
                    <a:pt x="871" y="8417"/>
                  </a:cubicBezTo>
                  <a:cubicBezTo>
                    <a:pt x="856" y="8201"/>
                    <a:pt x="846" y="8007"/>
                    <a:pt x="835" y="7837"/>
                  </a:cubicBezTo>
                  <a:lnTo>
                    <a:pt x="835" y="7779"/>
                  </a:lnTo>
                  <a:cubicBezTo>
                    <a:pt x="826" y="7662"/>
                    <a:pt x="820" y="7568"/>
                    <a:pt x="820" y="7501"/>
                  </a:cubicBezTo>
                  <a:cubicBezTo>
                    <a:pt x="820" y="7378"/>
                    <a:pt x="835" y="7313"/>
                    <a:pt x="859" y="7313"/>
                  </a:cubicBezTo>
                  <a:cubicBezTo>
                    <a:pt x="863" y="7313"/>
                    <a:pt x="878" y="7315"/>
                    <a:pt x="895" y="7324"/>
                  </a:cubicBezTo>
                  <a:cubicBezTo>
                    <a:pt x="915" y="7330"/>
                    <a:pt x="1031" y="7520"/>
                    <a:pt x="1246" y="7889"/>
                  </a:cubicBezTo>
                  <a:cubicBezTo>
                    <a:pt x="1262" y="7908"/>
                    <a:pt x="1272" y="7930"/>
                    <a:pt x="1283" y="7953"/>
                  </a:cubicBezTo>
                  <a:cubicBezTo>
                    <a:pt x="1384" y="8117"/>
                    <a:pt x="1486" y="8294"/>
                    <a:pt x="1600" y="8479"/>
                  </a:cubicBezTo>
                  <a:cubicBezTo>
                    <a:pt x="1712" y="8665"/>
                    <a:pt x="1807" y="8815"/>
                    <a:pt x="1884" y="8932"/>
                  </a:cubicBezTo>
                  <a:cubicBezTo>
                    <a:pt x="1958" y="9046"/>
                    <a:pt x="2033" y="9162"/>
                    <a:pt x="2109" y="9290"/>
                  </a:cubicBezTo>
                  <a:cubicBezTo>
                    <a:pt x="2184" y="9417"/>
                    <a:pt x="2242" y="9522"/>
                    <a:pt x="2285" y="9606"/>
                  </a:cubicBezTo>
                  <a:cubicBezTo>
                    <a:pt x="2324" y="9684"/>
                    <a:pt x="2369" y="9751"/>
                    <a:pt x="2421" y="9813"/>
                  </a:cubicBezTo>
                  <a:cubicBezTo>
                    <a:pt x="2473" y="9876"/>
                    <a:pt x="2512" y="9915"/>
                    <a:pt x="2548" y="9934"/>
                  </a:cubicBezTo>
                  <a:cubicBezTo>
                    <a:pt x="2605" y="9962"/>
                    <a:pt x="2663" y="9977"/>
                    <a:pt x="2709" y="9977"/>
                  </a:cubicBezTo>
                  <a:cubicBezTo>
                    <a:pt x="2713" y="9977"/>
                    <a:pt x="2716" y="9977"/>
                    <a:pt x="2719" y="9977"/>
                  </a:cubicBezTo>
                  <a:cubicBezTo>
                    <a:pt x="2792" y="9977"/>
                    <a:pt x="2880" y="9947"/>
                    <a:pt x="2986" y="9882"/>
                  </a:cubicBezTo>
                  <a:cubicBezTo>
                    <a:pt x="3091" y="9818"/>
                    <a:pt x="3147" y="9712"/>
                    <a:pt x="3158" y="9568"/>
                  </a:cubicBezTo>
                  <a:cubicBezTo>
                    <a:pt x="3147" y="9425"/>
                    <a:pt x="2953" y="9053"/>
                    <a:pt x="2574" y="8449"/>
                  </a:cubicBezTo>
                  <a:cubicBezTo>
                    <a:pt x="2303" y="8007"/>
                    <a:pt x="2050" y="7587"/>
                    <a:pt x="1824" y="7195"/>
                  </a:cubicBezTo>
                  <a:cubicBezTo>
                    <a:pt x="1598" y="6800"/>
                    <a:pt x="1443" y="6505"/>
                    <a:pt x="1354" y="6311"/>
                  </a:cubicBezTo>
                  <a:lnTo>
                    <a:pt x="1186" y="5917"/>
                  </a:lnTo>
                  <a:lnTo>
                    <a:pt x="1361" y="5589"/>
                  </a:lnTo>
                  <a:cubicBezTo>
                    <a:pt x="1415" y="5496"/>
                    <a:pt x="1484" y="5376"/>
                    <a:pt x="1563" y="5229"/>
                  </a:cubicBezTo>
                  <a:cubicBezTo>
                    <a:pt x="1641" y="5083"/>
                    <a:pt x="1721" y="4945"/>
                    <a:pt x="1792" y="4813"/>
                  </a:cubicBezTo>
                  <a:cubicBezTo>
                    <a:pt x="2262" y="3945"/>
                    <a:pt x="2684" y="2817"/>
                    <a:pt x="3063" y="1423"/>
                  </a:cubicBezTo>
                  <a:cubicBezTo>
                    <a:pt x="3106" y="1261"/>
                    <a:pt x="3150" y="1119"/>
                    <a:pt x="3191" y="992"/>
                  </a:cubicBezTo>
                  <a:cubicBezTo>
                    <a:pt x="3231" y="865"/>
                    <a:pt x="3264" y="787"/>
                    <a:pt x="3283" y="757"/>
                  </a:cubicBezTo>
                  <a:cubicBezTo>
                    <a:pt x="3305" y="729"/>
                    <a:pt x="3318" y="688"/>
                    <a:pt x="3331" y="634"/>
                  </a:cubicBezTo>
                  <a:cubicBezTo>
                    <a:pt x="3344" y="580"/>
                    <a:pt x="3350" y="528"/>
                    <a:pt x="3350" y="481"/>
                  </a:cubicBezTo>
                  <a:cubicBezTo>
                    <a:pt x="3350" y="412"/>
                    <a:pt x="3339" y="356"/>
                    <a:pt x="3320" y="315"/>
                  </a:cubicBezTo>
                  <a:cubicBezTo>
                    <a:pt x="3303" y="276"/>
                    <a:pt x="3264" y="229"/>
                    <a:pt x="3206" y="181"/>
                  </a:cubicBezTo>
                  <a:cubicBezTo>
                    <a:pt x="3111" y="104"/>
                    <a:pt x="3016" y="65"/>
                    <a:pt x="2919" y="65"/>
                  </a:cubicBezTo>
                  <a:cubicBezTo>
                    <a:pt x="2844" y="65"/>
                    <a:pt x="2764" y="87"/>
                    <a:pt x="2680" y="130"/>
                  </a:cubicBezTo>
                  <a:cubicBezTo>
                    <a:pt x="2630" y="153"/>
                    <a:pt x="2585" y="194"/>
                    <a:pt x="2548" y="257"/>
                  </a:cubicBezTo>
                  <a:cubicBezTo>
                    <a:pt x="2509" y="319"/>
                    <a:pt x="2466" y="421"/>
                    <a:pt x="2421" y="563"/>
                  </a:cubicBezTo>
                  <a:cubicBezTo>
                    <a:pt x="2374" y="710"/>
                    <a:pt x="2316" y="916"/>
                    <a:pt x="2249" y="1188"/>
                  </a:cubicBezTo>
                  <a:cubicBezTo>
                    <a:pt x="1947" y="2307"/>
                    <a:pt x="1583" y="3298"/>
                    <a:pt x="1160" y="4160"/>
                  </a:cubicBezTo>
                  <a:cubicBezTo>
                    <a:pt x="1100" y="4281"/>
                    <a:pt x="1046" y="4389"/>
                    <a:pt x="999" y="4479"/>
                  </a:cubicBezTo>
                  <a:cubicBezTo>
                    <a:pt x="949" y="4567"/>
                    <a:pt x="917" y="4621"/>
                    <a:pt x="904" y="4634"/>
                  </a:cubicBezTo>
                  <a:cubicBezTo>
                    <a:pt x="893" y="4634"/>
                    <a:pt x="889" y="4548"/>
                    <a:pt x="882" y="4378"/>
                  </a:cubicBezTo>
                  <a:lnTo>
                    <a:pt x="882" y="3720"/>
                  </a:lnTo>
                  <a:cubicBezTo>
                    <a:pt x="889" y="3445"/>
                    <a:pt x="893" y="3100"/>
                    <a:pt x="902" y="2684"/>
                  </a:cubicBezTo>
                  <a:cubicBezTo>
                    <a:pt x="906" y="2272"/>
                    <a:pt x="915" y="1886"/>
                    <a:pt x="925" y="1531"/>
                  </a:cubicBezTo>
                  <a:lnTo>
                    <a:pt x="938" y="298"/>
                  </a:lnTo>
                  <a:lnTo>
                    <a:pt x="824" y="151"/>
                  </a:lnTo>
                  <a:cubicBezTo>
                    <a:pt x="737" y="52"/>
                    <a:pt x="63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1823950" y="1552200"/>
              <a:ext cx="121375" cy="71275"/>
            </a:xfrm>
            <a:custGeom>
              <a:avLst/>
              <a:gdLst/>
              <a:ahLst/>
              <a:cxnLst/>
              <a:rect l="l" t="t" r="r" b="b"/>
              <a:pathLst>
                <a:path w="4855" h="2851" extrusionOk="0">
                  <a:moveTo>
                    <a:pt x="4231" y="1"/>
                  </a:moveTo>
                  <a:cubicBezTo>
                    <a:pt x="4186" y="1"/>
                    <a:pt x="4102" y="1"/>
                    <a:pt x="3979" y="3"/>
                  </a:cubicBezTo>
                  <a:cubicBezTo>
                    <a:pt x="3854" y="3"/>
                    <a:pt x="3680" y="14"/>
                    <a:pt x="3456" y="29"/>
                  </a:cubicBezTo>
                  <a:cubicBezTo>
                    <a:pt x="2535" y="96"/>
                    <a:pt x="1886" y="139"/>
                    <a:pt x="1505" y="152"/>
                  </a:cubicBezTo>
                  <a:cubicBezTo>
                    <a:pt x="1380" y="158"/>
                    <a:pt x="1274" y="160"/>
                    <a:pt x="1186" y="160"/>
                  </a:cubicBezTo>
                  <a:cubicBezTo>
                    <a:pt x="1005" y="160"/>
                    <a:pt x="902" y="150"/>
                    <a:pt x="878" y="130"/>
                  </a:cubicBezTo>
                  <a:cubicBezTo>
                    <a:pt x="843" y="115"/>
                    <a:pt x="792" y="104"/>
                    <a:pt x="727" y="94"/>
                  </a:cubicBezTo>
                  <a:cubicBezTo>
                    <a:pt x="660" y="85"/>
                    <a:pt x="593" y="79"/>
                    <a:pt x="524" y="79"/>
                  </a:cubicBezTo>
                  <a:cubicBezTo>
                    <a:pt x="369" y="79"/>
                    <a:pt x="242" y="117"/>
                    <a:pt x="145" y="195"/>
                  </a:cubicBezTo>
                  <a:cubicBezTo>
                    <a:pt x="48" y="272"/>
                    <a:pt x="1" y="372"/>
                    <a:pt x="1" y="494"/>
                  </a:cubicBezTo>
                  <a:cubicBezTo>
                    <a:pt x="1" y="656"/>
                    <a:pt x="39" y="770"/>
                    <a:pt x="123" y="844"/>
                  </a:cubicBezTo>
                  <a:cubicBezTo>
                    <a:pt x="208" y="917"/>
                    <a:pt x="358" y="969"/>
                    <a:pt x="576" y="999"/>
                  </a:cubicBezTo>
                  <a:cubicBezTo>
                    <a:pt x="682" y="1010"/>
                    <a:pt x="824" y="1014"/>
                    <a:pt x="1005" y="1023"/>
                  </a:cubicBezTo>
                  <a:cubicBezTo>
                    <a:pt x="1434" y="1023"/>
                    <a:pt x="2065" y="992"/>
                    <a:pt x="2904" y="928"/>
                  </a:cubicBezTo>
                  <a:cubicBezTo>
                    <a:pt x="3152" y="906"/>
                    <a:pt x="3399" y="893"/>
                    <a:pt x="3645" y="880"/>
                  </a:cubicBezTo>
                  <a:cubicBezTo>
                    <a:pt x="3891" y="865"/>
                    <a:pt x="4068" y="861"/>
                    <a:pt x="4182" y="861"/>
                  </a:cubicBezTo>
                  <a:cubicBezTo>
                    <a:pt x="4307" y="861"/>
                    <a:pt x="4402" y="859"/>
                    <a:pt x="4466" y="852"/>
                  </a:cubicBezTo>
                  <a:cubicBezTo>
                    <a:pt x="4531" y="848"/>
                    <a:pt x="4581" y="833"/>
                    <a:pt x="4617" y="816"/>
                  </a:cubicBezTo>
                  <a:cubicBezTo>
                    <a:pt x="4652" y="794"/>
                    <a:pt x="4688" y="764"/>
                    <a:pt x="4723" y="725"/>
                  </a:cubicBezTo>
                  <a:cubicBezTo>
                    <a:pt x="4811" y="632"/>
                    <a:pt x="4854" y="538"/>
                    <a:pt x="4854" y="441"/>
                  </a:cubicBezTo>
                  <a:cubicBezTo>
                    <a:pt x="4854" y="391"/>
                    <a:pt x="4833" y="320"/>
                    <a:pt x="4796" y="223"/>
                  </a:cubicBezTo>
                  <a:cubicBezTo>
                    <a:pt x="4755" y="122"/>
                    <a:pt x="4637" y="53"/>
                    <a:pt x="4436" y="10"/>
                  </a:cubicBezTo>
                  <a:cubicBezTo>
                    <a:pt x="4397" y="3"/>
                    <a:pt x="4328" y="1"/>
                    <a:pt x="4231" y="1"/>
                  </a:cubicBezTo>
                  <a:close/>
                  <a:moveTo>
                    <a:pt x="4367" y="1811"/>
                  </a:moveTo>
                  <a:cubicBezTo>
                    <a:pt x="4313" y="1811"/>
                    <a:pt x="4195" y="1820"/>
                    <a:pt x="4005" y="1833"/>
                  </a:cubicBezTo>
                  <a:cubicBezTo>
                    <a:pt x="3820" y="1846"/>
                    <a:pt x="3611" y="1865"/>
                    <a:pt x="3376" y="1885"/>
                  </a:cubicBezTo>
                  <a:cubicBezTo>
                    <a:pt x="3139" y="1906"/>
                    <a:pt x="2837" y="1926"/>
                    <a:pt x="2471" y="1943"/>
                  </a:cubicBezTo>
                  <a:cubicBezTo>
                    <a:pt x="2106" y="1962"/>
                    <a:pt x="1761" y="1975"/>
                    <a:pt x="1440" y="1986"/>
                  </a:cubicBezTo>
                  <a:cubicBezTo>
                    <a:pt x="1186" y="1992"/>
                    <a:pt x="977" y="1997"/>
                    <a:pt x="822" y="2005"/>
                  </a:cubicBezTo>
                  <a:cubicBezTo>
                    <a:pt x="669" y="2012"/>
                    <a:pt x="550" y="2018"/>
                    <a:pt x="468" y="2029"/>
                  </a:cubicBezTo>
                  <a:cubicBezTo>
                    <a:pt x="389" y="2038"/>
                    <a:pt x="330" y="2051"/>
                    <a:pt x="294" y="2061"/>
                  </a:cubicBezTo>
                  <a:cubicBezTo>
                    <a:pt x="255" y="2072"/>
                    <a:pt x="227" y="2092"/>
                    <a:pt x="201" y="2115"/>
                  </a:cubicBezTo>
                  <a:cubicBezTo>
                    <a:pt x="119" y="2199"/>
                    <a:pt x="78" y="2292"/>
                    <a:pt x="78" y="2393"/>
                  </a:cubicBezTo>
                  <a:cubicBezTo>
                    <a:pt x="78" y="2439"/>
                    <a:pt x="93" y="2512"/>
                    <a:pt x="126" y="2617"/>
                  </a:cubicBezTo>
                  <a:cubicBezTo>
                    <a:pt x="158" y="2723"/>
                    <a:pt x="259" y="2794"/>
                    <a:pt x="423" y="2833"/>
                  </a:cubicBezTo>
                  <a:cubicBezTo>
                    <a:pt x="490" y="2842"/>
                    <a:pt x="632" y="2846"/>
                    <a:pt x="848" y="2850"/>
                  </a:cubicBezTo>
                  <a:cubicBezTo>
                    <a:pt x="923" y="2850"/>
                    <a:pt x="1078" y="2848"/>
                    <a:pt x="1305" y="2844"/>
                  </a:cubicBezTo>
                  <a:cubicBezTo>
                    <a:pt x="1531" y="2837"/>
                    <a:pt x="1869" y="2824"/>
                    <a:pt x="2322" y="2803"/>
                  </a:cubicBezTo>
                  <a:cubicBezTo>
                    <a:pt x="2774" y="2781"/>
                    <a:pt x="3186" y="2758"/>
                    <a:pt x="3557" y="2727"/>
                  </a:cubicBezTo>
                  <a:cubicBezTo>
                    <a:pt x="3796" y="2706"/>
                    <a:pt x="3988" y="2693"/>
                    <a:pt x="4130" y="2680"/>
                  </a:cubicBezTo>
                  <a:cubicBezTo>
                    <a:pt x="4272" y="2665"/>
                    <a:pt x="4382" y="2654"/>
                    <a:pt x="4458" y="2641"/>
                  </a:cubicBezTo>
                  <a:cubicBezTo>
                    <a:pt x="4533" y="2630"/>
                    <a:pt x="4587" y="2615"/>
                    <a:pt x="4626" y="2598"/>
                  </a:cubicBezTo>
                  <a:cubicBezTo>
                    <a:pt x="4662" y="2579"/>
                    <a:pt x="4693" y="2557"/>
                    <a:pt x="4716" y="2529"/>
                  </a:cubicBezTo>
                  <a:cubicBezTo>
                    <a:pt x="4800" y="2439"/>
                    <a:pt x="4841" y="2348"/>
                    <a:pt x="4841" y="2251"/>
                  </a:cubicBezTo>
                  <a:cubicBezTo>
                    <a:pt x="4841" y="2191"/>
                    <a:pt x="4813" y="2109"/>
                    <a:pt x="4759" y="1997"/>
                  </a:cubicBezTo>
                  <a:cubicBezTo>
                    <a:pt x="4706" y="1887"/>
                    <a:pt x="4576" y="1824"/>
                    <a:pt x="4367" y="1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2080000" y="1345800"/>
              <a:ext cx="44525" cy="153925"/>
            </a:xfrm>
            <a:custGeom>
              <a:avLst/>
              <a:gdLst/>
              <a:ahLst/>
              <a:cxnLst/>
              <a:rect l="l" t="t" r="r" b="b"/>
              <a:pathLst>
                <a:path w="1781" h="6157" extrusionOk="0">
                  <a:moveTo>
                    <a:pt x="1026" y="0"/>
                  </a:moveTo>
                  <a:cubicBezTo>
                    <a:pt x="994" y="0"/>
                    <a:pt x="921" y="4"/>
                    <a:pt x="811" y="17"/>
                  </a:cubicBezTo>
                  <a:cubicBezTo>
                    <a:pt x="701" y="32"/>
                    <a:pt x="569" y="112"/>
                    <a:pt x="414" y="263"/>
                  </a:cubicBezTo>
                  <a:cubicBezTo>
                    <a:pt x="345" y="338"/>
                    <a:pt x="268" y="446"/>
                    <a:pt x="186" y="593"/>
                  </a:cubicBezTo>
                  <a:cubicBezTo>
                    <a:pt x="106" y="737"/>
                    <a:pt x="54" y="854"/>
                    <a:pt x="33" y="933"/>
                  </a:cubicBezTo>
                  <a:cubicBezTo>
                    <a:pt x="31" y="955"/>
                    <a:pt x="26" y="974"/>
                    <a:pt x="26" y="996"/>
                  </a:cubicBezTo>
                  <a:cubicBezTo>
                    <a:pt x="26" y="1067"/>
                    <a:pt x="52" y="1127"/>
                    <a:pt x="95" y="1185"/>
                  </a:cubicBezTo>
                  <a:cubicBezTo>
                    <a:pt x="138" y="1239"/>
                    <a:pt x="199" y="1272"/>
                    <a:pt x="274" y="1276"/>
                  </a:cubicBezTo>
                  <a:lnTo>
                    <a:pt x="294" y="1276"/>
                  </a:lnTo>
                  <a:cubicBezTo>
                    <a:pt x="365" y="1276"/>
                    <a:pt x="425" y="1244"/>
                    <a:pt x="483" y="1179"/>
                  </a:cubicBezTo>
                  <a:cubicBezTo>
                    <a:pt x="498" y="1157"/>
                    <a:pt x="511" y="1136"/>
                    <a:pt x="522" y="1112"/>
                  </a:cubicBezTo>
                  <a:cubicBezTo>
                    <a:pt x="537" y="1089"/>
                    <a:pt x="541" y="1069"/>
                    <a:pt x="541" y="1058"/>
                  </a:cubicBezTo>
                  <a:cubicBezTo>
                    <a:pt x="541" y="1041"/>
                    <a:pt x="550" y="1013"/>
                    <a:pt x="572" y="970"/>
                  </a:cubicBezTo>
                  <a:cubicBezTo>
                    <a:pt x="591" y="927"/>
                    <a:pt x="617" y="877"/>
                    <a:pt x="649" y="823"/>
                  </a:cubicBezTo>
                  <a:cubicBezTo>
                    <a:pt x="735" y="675"/>
                    <a:pt x="828" y="576"/>
                    <a:pt x="921" y="530"/>
                  </a:cubicBezTo>
                  <a:cubicBezTo>
                    <a:pt x="957" y="511"/>
                    <a:pt x="985" y="502"/>
                    <a:pt x="1013" y="502"/>
                  </a:cubicBezTo>
                  <a:cubicBezTo>
                    <a:pt x="1059" y="502"/>
                    <a:pt x="1093" y="528"/>
                    <a:pt x="1119" y="582"/>
                  </a:cubicBezTo>
                  <a:cubicBezTo>
                    <a:pt x="1134" y="636"/>
                    <a:pt x="1151" y="735"/>
                    <a:pt x="1164" y="879"/>
                  </a:cubicBezTo>
                  <a:cubicBezTo>
                    <a:pt x="1177" y="1028"/>
                    <a:pt x="1186" y="1185"/>
                    <a:pt x="1188" y="1351"/>
                  </a:cubicBezTo>
                  <a:lnTo>
                    <a:pt x="1188" y="1448"/>
                  </a:lnTo>
                  <a:cubicBezTo>
                    <a:pt x="1188" y="1576"/>
                    <a:pt x="1184" y="1683"/>
                    <a:pt x="1175" y="1776"/>
                  </a:cubicBezTo>
                  <a:cubicBezTo>
                    <a:pt x="1138" y="2136"/>
                    <a:pt x="1052" y="2576"/>
                    <a:pt x="923" y="3093"/>
                  </a:cubicBezTo>
                  <a:cubicBezTo>
                    <a:pt x="791" y="3610"/>
                    <a:pt x="638" y="4106"/>
                    <a:pt x="466" y="4584"/>
                  </a:cubicBezTo>
                  <a:cubicBezTo>
                    <a:pt x="421" y="4712"/>
                    <a:pt x="371" y="4841"/>
                    <a:pt x="326" y="4974"/>
                  </a:cubicBezTo>
                  <a:cubicBezTo>
                    <a:pt x="278" y="5108"/>
                    <a:pt x="244" y="5216"/>
                    <a:pt x="216" y="5293"/>
                  </a:cubicBezTo>
                  <a:cubicBezTo>
                    <a:pt x="192" y="5367"/>
                    <a:pt x="164" y="5442"/>
                    <a:pt x="136" y="5520"/>
                  </a:cubicBezTo>
                  <a:cubicBezTo>
                    <a:pt x="102" y="5597"/>
                    <a:pt x="78" y="5660"/>
                    <a:pt x="56" y="5703"/>
                  </a:cubicBezTo>
                  <a:cubicBezTo>
                    <a:pt x="20" y="5776"/>
                    <a:pt x="0" y="5837"/>
                    <a:pt x="0" y="5890"/>
                  </a:cubicBezTo>
                  <a:lnTo>
                    <a:pt x="0" y="5938"/>
                  </a:lnTo>
                  <a:cubicBezTo>
                    <a:pt x="0" y="5968"/>
                    <a:pt x="24" y="6007"/>
                    <a:pt x="69" y="6063"/>
                  </a:cubicBezTo>
                  <a:cubicBezTo>
                    <a:pt x="80" y="6080"/>
                    <a:pt x="95" y="6091"/>
                    <a:pt x="112" y="6102"/>
                  </a:cubicBezTo>
                  <a:cubicBezTo>
                    <a:pt x="130" y="6112"/>
                    <a:pt x="162" y="6117"/>
                    <a:pt x="205" y="6123"/>
                  </a:cubicBezTo>
                  <a:cubicBezTo>
                    <a:pt x="250" y="6130"/>
                    <a:pt x="317" y="6132"/>
                    <a:pt x="412" y="6136"/>
                  </a:cubicBezTo>
                  <a:cubicBezTo>
                    <a:pt x="507" y="6143"/>
                    <a:pt x="636" y="6145"/>
                    <a:pt x="800" y="6147"/>
                  </a:cubicBezTo>
                  <a:cubicBezTo>
                    <a:pt x="967" y="6152"/>
                    <a:pt x="1104" y="6156"/>
                    <a:pt x="1214" y="6156"/>
                  </a:cubicBezTo>
                  <a:cubicBezTo>
                    <a:pt x="1237" y="6156"/>
                    <a:pt x="1260" y="6156"/>
                    <a:pt x="1281" y="6156"/>
                  </a:cubicBezTo>
                  <a:lnTo>
                    <a:pt x="1384" y="6156"/>
                  </a:lnTo>
                  <a:cubicBezTo>
                    <a:pt x="1444" y="6156"/>
                    <a:pt x="1500" y="6156"/>
                    <a:pt x="1546" y="6149"/>
                  </a:cubicBezTo>
                  <a:cubicBezTo>
                    <a:pt x="1593" y="6145"/>
                    <a:pt x="1630" y="6136"/>
                    <a:pt x="1653" y="6125"/>
                  </a:cubicBezTo>
                  <a:cubicBezTo>
                    <a:pt x="1682" y="6112"/>
                    <a:pt x="1701" y="6095"/>
                    <a:pt x="1718" y="6071"/>
                  </a:cubicBezTo>
                  <a:cubicBezTo>
                    <a:pt x="1759" y="6015"/>
                    <a:pt x="1781" y="5964"/>
                    <a:pt x="1781" y="5912"/>
                  </a:cubicBezTo>
                  <a:cubicBezTo>
                    <a:pt x="1781" y="5878"/>
                    <a:pt x="1766" y="5830"/>
                    <a:pt x="1733" y="5768"/>
                  </a:cubicBezTo>
                  <a:cubicBezTo>
                    <a:pt x="1701" y="5707"/>
                    <a:pt x="1617" y="5664"/>
                    <a:pt x="1483" y="5640"/>
                  </a:cubicBezTo>
                  <a:cubicBezTo>
                    <a:pt x="1438" y="5636"/>
                    <a:pt x="1375" y="5632"/>
                    <a:pt x="1283" y="5632"/>
                  </a:cubicBezTo>
                  <a:cubicBezTo>
                    <a:pt x="1192" y="5632"/>
                    <a:pt x="1097" y="5636"/>
                    <a:pt x="998" y="5640"/>
                  </a:cubicBezTo>
                  <a:cubicBezTo>
                    <a:pt x="910" y="5647"/>
                    <a:pt x="841" y="5649"/>
                    <a:pt x="787" y="5649"/>
                  </a:cubicBezTo>
                  <a:cubicBezTo>
                    <a:pt x="699" y="5649"/>
                    <a:pt x="656" y="5640"/>
                    <a:pt x="656" y="5627"/>
                  </a:cubicBezTo>
                  <a:cubicBezTo>
                    <a:pt x="656" y="5617"/>
                    <a:pt x="677" y="5546"/>
                    <a:pt x="722" y="5416"/>
                  </a:cubicBezTo>
                  <a:cubicBezTo>
                    <a:pt x="768" y="5287"/>
                    <a:pt x="822" y="5132"/>
                    <a:pt x="886" y="4949"/>
                  </a:cubicBezTo>
                  <a:cubicBezTo>
                    <a:pt x="1186" y="4121"/>
                    <a:pt x="1412" y="3332"/>
                    <a:pt x="1567" y="2580"/>
                  </a:cubicBezTo>
                  <a:cubicBezTo>
                    <a:pt x="1615" y="2360"/>
                    <a:pt x="1647" y="2181"/>
                    <a:pt x="1660" y="2048"/>
                  </a:cubicBezTo>
                  <a:cubicBezTo>
                    <a:pt x="1675" y="1912"/>
                    <a:pt x="1684" y="1735"/>
                    <a:pt x="1686" y="1511"/>
                  </a:cubicBezTo>
                  <a:cubicBezTo>
                    <a:pt x="1690" y="1414"/>
                    <a:pt x="1692" y="1326"/>
                    <a:pt x="1692" y="1239"/>
                  </a:cubicBezTo>
                  <a:cubicBezTo>
                    <a:pt x="1692" y="959"/>
                    <a:pt x="1673" y="726"/>
                    <a:pt x="1638" y="543"/>
                  </a:cubicBezTo>
                  <a:cubicBezTo>
                    <a:pt x="1604" y="362"/>
                    <a:pt x="1533" y="229"/>
                    <a:pt x="1429" y="140"/>
                  </a:cubicBezTo>
                  <a:cubicBezTo>
                    <a:pt x="1309" y="45"/>
                    <a:pt x="1177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2081550" y="1616050"/>
              <a:ext cx="35375" cy="153975"/>
            </a:xfrm>
            <a:custGeom>
              <a:avLst/>
              <a:gdLst/>
              <a:ahLst/>
              <a:cxnLst/>
              <a:rect l="l" t="t" r="r" b="b"/>
              <a:pathLst>
                <a:path w="1415" h="6159" extrusionOk="0">
                  <a:moveTo>
                    <a:pt x="1154" y="1"/>
                  </a:moveTo>
                  <a:cubicBezTo>
                    <a:pt x="1107" y="1"/>
                    <a:pt x="1070" y="5"/>
                    <a:pt x="1040" y="20"/>
                  </a:cubicBezTo>
                  <a:cubicBezTo>
                    <a:pt x="1010" y="33"/>
                    <a:pt x="966" y="70"/>
                    <a:pt x="910" y="130"/>
                  </a:cubicBezTo>
                  <a:cubicBezTo>
                    <a:pt x="854" y="188"/>
                    <a:pt x="768" y="285"/>
                    <a:pt x="654" y="419"/>
                  </a:cubicBezTo>
                  <a:cubicBezTo>
                    <a:pt x="611" y="464"/>
                    <a:pt x="557" y="516"/>
                    <a:pt x="499" y="572"/>
                  </a:cubicBezTo>
                  <a:cubicBezTo>
                    <a:pt x="438" y="626"/>
                    <a:pt x="385" y="673"/>
                    <a:pt x="335" y="712"/>
                  </a:cubicBezTo>
                  <a:cubicBezTo>
                    <a:pt x="326" y="716"/>
                    <a:pt x="316" y="723"/>
                    <a:pt x="307" y="725"/>
                  </a:cubicBezTo>
                  <a:cubicBezTo>
                    <a:pt x="208" y="798"/>
                    <a:pt x="135" y="852"/>
                    <a:pt x="91" y="889"/>
                  </a:cubicBezTo>
                  <a:cubicBezTo>
                    <a:pt x="48" y="928"/>
                    <a:pt x="18" y="954"/>
                    <a:pt x="7" y="975"/>
                  </a:cubicBezTo>
                  <a:cubicBezTo>
                    <a:pt x="3" y="994"/>
                    <a:pt x="1" y="1014"/>
                    <a:pt x="1" y="1038"/>
                  </a:cubicBezTo>
                  <a:lnTo>
                    <a:pt x="1" y="1072"/>
                  </a:lnTo>
                  <a:cubicBezTo>
                    <a:pt x="1" y="1148"/>
                    <a:pt x="22" y="1210"/>
                    <a:pt x="68" y="1260"/>
                  </a:cubicBezTo>
                  <a:cubicBezTo>
                    <a:pt x="113" y="1307"/>
                    <a:pt x="169" y="1331"/>
                    <a:pt x="238" y="1331"/>
                  </a:cubicBezTo>
                  <a:cubicBezTo>
                    <a:pt x="339" y="1331"/>
                    <a:pt x="510" y="1238"/>
                    <a:pt x="744" y="1048"/>
                  </a:cubicBezTo>
                  <a:lnTo>
                    <a:pt x="863" y="951"/>
                  </a:lnTo>
                  <a:lnTo>
                    <a:pt x="854" y="1089"/>
                  </a:lnTo>
                  <a:cubicBezTo>
                    <a:pt x="848" y="1130"/>
                    <a:pt x="844" y="1180"/>
                    <a:pt x="837" y="1242"/>
                  </a:cubicBezTo>
                  <a:cubicBezTo>
                    <a:pt x="833" y="1305"/>
                    <a:pt x="829" y="1361"/>
                    <a:pt x="822" y="1415"/>
                  </a:cubicBezTo>
                  <a:cubicBezTo>
                    <a:pt x="816" y="1479"/>
                    <a:pt x="809" y="1665"/>
                    <a:pt x="801" y="1971"/>
                  </a:cubicBezTo>
                  <a:cubicBezTo>
                    <a:pt x="792" y="2275"/>
                    <a:pt x="785" y="2630"/>
                    <a:pt x="779" y="3033"/>
                  </a:cubicBezTo>
                  <a:cubicBezTo>
                    <a:pt x="770" y="3447"/>
                    <a:pt x="760" y="3857"/>
                    <a:pt x="753" y="4266"/>
                  </a:cubicBezTo>
                  <a:cubicBezTo>
                    <a:pt x="740" y="4676"/>
                    <a:pt x="736" y="4990"/>
                    <a:pt x="734" y="5214"/>
                  </a:cubicBezTo>
                  <a:cubicBezTo>
                    <a:pt x="727" y="5378"/>
                    <a:pt x="725" y="5514"/>
                    <a:pt x="725" y="5615"/>
                  </a:cubicBezTo>
                  <a:lnTo>
                    <a:pt x="725" y="5747"/>
                  </a:lnTo>
                  <a:cubicBezTo>
                    <a:pt x="725" y="5786"/>
                    <a:pt x="725" y="5827"/>
                    <a:pt x="727" y="5865"/>
                  </a:cubicBezTo>
                  <a:cubicBezTo>
                    <a:pt x="727" y="5908"/>
                    <a:pt x="734" y="5941"/>
                    <a:pt x="738" y="5969"/>
                  </a:cubicBezTo>
                  <a:cubicBezTo>
                    <a:pt x="744" y="5995"/>
                    <a:pt x="755" y="6016"/>
                    <a:pt x="766" y="6031"/>
                  </a:cubicBezTo>
                  <a:cubicBezTo>
                    <a:pt x="779" y="6055"/>
                    <a:pt x="796" y="6077"/>
                    <a:pt x="818" y="6096"/>
                  </a:cubicBezTo>
                  <a:cubicBezTo>
                    <a:pt x="839" y="6118"/>
                    <a:pt x="857" y="6130"/>
                    <a:pt x="876" y="6139"/>
                  </a:cubicBezTo>
                  <a:cubicBezTo>
                    <a:pt x="906" y="6152"/>
                    <a:pt x="936" y="6156"/>
                    <a:pt x="964" y="6158"/>
                  </a:cubicBezTo>
                  <a:cubicBezTo>
                    <a:pt x="984" y="6158"/>
                    <a:pt x="1016" y="6154"/>
                    <a:pt x="1057" y="6143"/>
                  </a:cubicBezTo>
                  <a:cubicBezTo>
                    <a:pt x="1096" y="6133"/>
                    <a:pt x="1137" y="6105"/>
                    <a:pt x="1176" y="6066"/>
                  </a:cubicBezTo>
                  <a:cubicBezTo>
                    <a:pt x="1193" y="6046"/>
                    <a:pt x="1208" y="6023"/>
                    <a:pt x="1219" y="5995"/>
                  </a:cubicBezTo>
                  <a:cubicBezTo>
                    <a:pt x="1225" y="5969"/>
                    <a:pt x="1234" y="5930"/>
                    <a:pt x="1236" y="5876"/>
                  </a:cubicBezTo>
                  <a:cubicBezTo>
                    <a:pt x="1240" y="5824"/>
                    <a:pt x="1242" y="5745"/>
                    <a:pt x="1242" y="5639"/>
                  </a:cubicBezTo>
                  <a:cubicBezTo>
                    <a:pt x="1242" y="5275"/>
                    <a:pt x="1251" y="4807"/>
                    <a:pt x="1262" y="4230"/>
                  </a:cubicBezTo>
                  <a:cubicBezTo>
                    <a:pt x="1275" y="3654"/>
                    <a:pt x="1288" y="3104"/>
                    <a:pt x="1301" y="2579"/>
                  </a:cubicBezTo>
                  <a:cubicBezTo>
                    <a:pt x="1318" y="2053"/>
                    <a:pt x="1331" y="1684"/>
                    <a:pt x="1341" y="1466"/>
                  </a:cubicBezTo>
                  <a:cubicBezTo>
                    <a:pt x="1350" y="1380"/>
                    <a:pt x="1354" y="1298"/>
                    <a:pt x="1361" y="1223"/>
                  </a:cubicBezTo>
                  <a:cubicBezTo>
                    <a:pt x="1374" y="1014"/>
                    <a:pt x="1385" y="841"/>
                    <a:pt x="1393" y="706"/>
                  </a:cubicBezTo>
                  <a:cubicBezTo>
                    <a:pt x="1402" y="574"/>
                    <a:pt x="1406" y="466"/>
                    <a:pt x="1408" y="389"/>
                  </a:cubicBezTo>
                  <a:cubicBezTo>
                    <a:pt x="1413" y="348"/>
                    <a:pt x="1415" y="316"/>
                    <a:pt x="1415" y="285"/>
                  </a:cubicBezTo>
                  <a:cubicBezTo>
                    <a:pt x="1415" y="260"/>
                    <a:pt x="1415" y="232"/>
                    <a:pt x="1413" y="206"/>
                  </a:cubicBezTo>
                  <a:cubicBezTo>
                    <a:pt x="1408" y="175"/>
                    <a:pt x="1404" y="154"/>
                    <a:pt x="1395" y="141"/>
                  </a:cubicBezTo>
                  <a:cubicBezTo>
                    <a:pt x="1387" y="124"/>
                    <a:pt x="1376" y="111"/>
                    <a:pt x="1365" y="100"/>
                  </a:cubicBezTo>
                  <a:cubicBezTo>
                    <a:pt x="1361" y="91"/>
                    <a:pt x="1354" y="87"/>
                    <a:pt x="1352" y="81"/>
                  </a:cubicBezTo>
                  <a:cubicBezTo>
                    <a:pt x="1322" y="53"/>
                    <a:pt x="1294" y="31"/>
                    <a:pt x="1266" y="20"/>
                  </a:cubicBezTo>
                  <a:cubicBezTo>
                    <a:pt x="1236" y="5"/>
                    <a:pt x="1199" y="1"/>
                    <a:pt x="1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2315675" y="1487825"/>
              <a:ext cx="114675" cy="183700"/>
            </a:xfrm>
            <a:custGeom>
              <a:avLst/>
              <a:gdLst/>
              <a:ahLst/>
              <a:cxnLst/>
              <a:rect l="l" t="t" r="r" b="b"/>
              <a:pathLst>
                <a:path w="4587" h="7348" extrusionOk="0">
                  <a:moveTo>
                    <a:pt x="3800" y="0"/>
                  </a:moveTo>
                  <a:cubicBezTo>
                    <a:pt x="3723" y="0"/>
                    <a:pt x="3647" y="22"/>
                    <a:pt x="3574" y="59"/>
                  </a:cubicBezTo>
                  <a:cubicBezTo>
                    <a:pt x="3509" y="97"/>
                    <a:pt x="3417" y="248"/>
                    <a:pt x="3289" y="511"/>
                  </a:cubicBezTo>
                  <a:cubicBezTo>
                    <a:pt x="3162" y="776"/>
                    <a:pt x="3035" y="1080"/>
                    <a:pt x="2910" y="1425"/>
                  </a:cubicBezTo>
                  <a:cubicBezTo>
                    <a:pt x="2861" y="1552"/>
                    <a:pt x="2796" y="1718"/>
                    <a:pt x="2712" y="1927"/>
                  </a:cubicBezTo>
                  <a:cubicBezTo>
                    <a:pt x="2632" y="2134"/>
                    <a:pt x="2550" y="2332"/>
                    <a:pt x="2473" y="2522"/>
                  </a:cubicBezTo>
                  <a:cubicBezTo>
                    <a:pt x="2389" y="2707"/>
                    <a:pt x="2320" y="2875"/>
                    <a:pt x="2259" y="3022"/>
                  </a:cubicBezTo>
                  <a:cubicBezTo>
                    <a:pt x="2201" y="3171"/>
                    <a:pt x="2169" y="3266"/>
                    <a:pt x="2158" y="3302"/>
                  </a:cubicBezTo>
                  <a:cubicBezTo>
                    <a:pt x="2147" y="3352"/>
                    <a:pt x="2134" y="3378"/>
                    <a:pt x="2119" y="3384"/>
                  </a:cubicBezTo>
                  <a:cubicBezTo>
                    <a:pt x="2108" y="3384"/>
                    <a:pt x="2093" y="3356"/>
                    <a:pt x="2072" y="3300"/>
                  </a:cubicBezTo>
                  <a:cubicBezTo>
                    <a:pt x="2050" y="3244"/>
                    <a:pt x="2018" y="3145"/>
                    <a:pt x="1979" y="3001"/>
                  </a:cubicBezTo>
                  <a:cubicBezTo>
                    <a:pt x="1940" y="2858"/>
                    <a:pt x="1889" y="2662"/>
                    <a:pt x="1826" y="2414"/>
                  </a:cubicBezTo>
                  <a:cubicBezTo>
                    <a:pt x="1617" y="1593"/>
                    <a:pt x="1408" y="1013"/>
                    <a:pt x="1199" y="677"/>
                  </a:cubicBezTo>
                  <a:cubicBezTo>
                    <a:pt x="1035" y="399"/>
                    <a:pt x="848" y="259"/>
                    <a:pt x="643" y="259"/>
                  </a:cubicBezTo>
                  <a:cubicBezTo>
                    <a:pt x="600" y="259"/>
                    <a:pt x="554" y="268"/>
                    <a:pt x="511" y="281"/>
                  </a:cubicBezTo>
                  <a:cubicBezTo>
                    <a:pt x="404" y="300"/>
                    <a:pt x="317" y="356"/>
                    <a:pt x="255" y="449"/>
                  </a:cubicBezTo>
                  <a:cubicBezTo>
                    <a:pt x="190" y="539"/>
                    <a:pt x="145" y="714"/>
                    <a:pt x="113" y="972"/>
                  </a:cubicBezTo>
                  <a:cubicBezTo>
                    <a:pt x="80" y="1231"/>
                    <a:pt x="57" y="1617"/>
                    <a:pt x="44" y="2132"/>
                  </a:cubicBezTo>
                  <a:cubicBezTo>
                    <a:pt x="26" y="2645"/>
                    <a:pt x="18" y="3332"/>
                    <a:pt x="13" y="4195"/>
                  </a:cubicBezTo>
                  <a:lnTo>
                    <a:pt x="1" y="6824"/>
                  </a:lnTo>
                  <a:lnTo>
                    <a:pt x="132" y="6955"/>
                  </a:lnTo>
                  <a:cubicBezTo>
                    <a:pt x="218" y="7039"/>
                    <a:pt x="315" y="7080"/>
                    <a:pt x="423" y="7080"/>
                  </a:cubicBezTo>
                  <a:lnTo>
                    <a:pt x="518" y="7080"/>
                  </a:lnTo>
                  <a:cubicBezTo>
                    <a:pt x="576" y="7080"/>
                    <a:pt x="647" y="7037"/>
                    <a:pt x="729" y="6949"/>
                  </a:cubicBezTo>
                  <a:cubicBezTo>
                    <a:pt x="757" y="6919"/>
                    <a:pt x="781" y="6886"/>
                    <a:pt x="794" y="6848"/>
                  </a:cubicBezTo>
                  <a:cubicBezTo>
                    <a:pt x="809" y="6813"/>
                    <a:pt x="820" y="6755"/>
                    <a:pt x="826" y="6673"/>
                  </a:cubicBezTo>
                  <a:cubicBezTo>
                    <a:pt x="832" y="6593"/>
                    <a:pt x="839" y="6468"/>
                    <a:pt x="841" y="6302"/>
                  </a:cubicBezTo>
                  <a:cubicBezTo>
                    <a:pt x="843" y="6134"/>
                    <a:pt x="843" y="5904"/>
                    <a:pt x="843" y="5613"/>
                  </a:cubicBezTo>
                  <a:cubicBezTo>
                    <a:pt x="843" y="5261"/>
                    <a:pt x="845" y="4871"/>
                    <a:pt x="854" y="4440"/>
                  </a:cubicBezTo>
                  <a:cubicBezTo>
                    <a:pt x="858" y="4009"/>
                    <a:pt x="867" y="3641"/>
                    <a:pt x="878" y="3328"/>
                  </a:cubicBezTo>
                  <a:lnTo>
                    <a:pt x="908" y="2255"/>
                  </a:lnTo>
                  <a:lnTo>
                    <a:pt x="1113" y="3089"/>
                  </a:lnTo>
                  <a:cubicBezTo>
                    <a:pt x="1171" y="3328"/>
                    <a:pt x="1229" y="3565"/>
                    <a:pt x="1285" y="3804"/>
                  </a:cubicBezTo>
                  <a:cubicBezTo>
                    <a:pt x="1339" y="4041"/>
                    <a:pt x="1382" y="4225"/>
                    <a:pt x="1412" y="4352"/>
                  </a:cubicBezTo>
                  <a:cubicBezTo>
                    <a:pt x="1542" y="4906"/>
                    <a:pt x="1748" y="5184"/>
                    <a:pt x="2031" y="5184"/>
                  </a:cubicBezTo>
                  <a:cubicBezTo>
                    <a:pt x="2087" y="5184"/>
                    <a:pt x="2151" y="5171"/>
                    <a:pt x="2220" y="5145"/>
                  </a:cubicBezTo>
                  <a:cubicBezTo>
                    <a:pt x="2317" y="5117"/>
                    <a:pt x="2406" y="5026"/>
                    <a:pt x="2488" y="4876"/>
                  </a:cubicBezTo>
                  <a:cubicBezTo>
                    <a:pt x="2567" y="4725"/>
                    <a:pt x="2673" y="4451"/>
                    <a:pt x="2805" y="4057"/>
                  </a:cubicBezTo>
                  <a:cubicBezTo>
                    <a:pt x="2871" y="3852"/>
                    <a:pt x="2947" y="3636"/>
                    <a:pt x="3031" y="3414"/>
                  </a:cubicBezTo>
                  <a:cubicBezTo>
                    <a:pt x="3115" y="3190"/>
                    <a:pt x="3184" y="3007"/>
                    <a:pt x="3244" y="2867"/>
                  </a:cubicBezTo>
                  <a:lnTo>
                    <a:pt x="3449" y="2393"/>
                  </a:lnTo>
                  <a:lnTo>
                    <a:pt x="3479" y="3276"/>
                  </a:lnTo>
                  <a:cubicBezTo>
                    <a:pt x="3490" y="3529"/>
                    <a:pt x="3503" y="3796"/>
                    <a:pt x="3518" y="4076"/>
                  </a:cubicBezTo>
                  <a:cubicBezTo>
                    <a:pt x="3537" y="4354"/>
                    <a:pt x="3552" y="4582"/>
                    <a:pt x="3567" y="4757"/>
                  </a:cubicBezTo>
                  <a:cubicBezTo>
                    <a:pt x="3580" y="4934"/>
                    <a:pt x="3600" y="5145"/>
                    <a:pt x="3619" y="5397"/>
                  </a:cubicBezTo>
                  <a:cubicBezTo>
                    <a:pt x="3636" y="5647"/>
                    <a:pt x="3656" y="5873"/>
                    <a:pt x="3669" y="6078"/>
                  </a:cubicBezTo>
                  <a:cubicBezTo>
                    <a:pt x="3690" y="6337"/>
                    <a:pt x="3705" y="6539"/>
                    <a:pt x="3718" y="6682"/>
                  </a:cubicBezTo>
                  <a:cubicBezTo>
                    <a:pt x="3731" y="6824"/>
                    <a:pt x="3742" y="6932"/>
                    <a:pt x="3755" y="7003"/>
                  </a:cubicBezTo>
                  <a:cubicBezTo>
                    <a:pt x="3770" y="7072"/>
                    <a:pt x="3785" y="7124"/>
                    <a:pt x="3807" y="7156"/>
                  </a:cubicBezTo>
                  <a:cubicBezTo>
                    <a:pt x="3828" y="7188"/>
                    <a:pt x="3856" y="7218"/>
                    <a:pt x="3891" y="7249"/>
                  </a:cubicBezTo>
                  <a:cubicBezTo>
                    <a:pt x="3979" y="7313"/>
                    <a:pt x="4068" y="7348"/>
                    <a:pt x="4156" y="7348"/>
                  </a:cubicBezTo>
                  <a:cubicBezTo>
                    <a:pt x="4159" y="7348"/>
                    <a:pt x="4162" y="7348"/>
                    <a:pt x="4164" y="7348"/>
                  </a:cubicBezTo>
                  <a:cubicBezTo>
                    <a:pt x="4268" y="7348"/>
                    <a:pt x="4365" y="7307"/>
                    <a:pt x="4455" y="7223"/>
                  </a:cubicBezTo>
                  <a:cubicBezTo>
                    <a:pt x="4505" y="7180"/>
                    <a:pt x="4542" y="7121"/>
                    <a:pt x="4565" y="7048"/>
                  </a:cubicBezTo>
                  <a:cubicBezTo>
                    <a:pt x="4580" y="6983"/>
                    <a:pt x="4587" y="6899"/>
                    <a:pt x="4587" y="6792"/>
                  </a:cubicBezTo>
                  <a:cubicBezTo>
                    <a:pt x="4587" y="6764"/>
                    <a:pt x="4587" y="6701"/>
                    <a:pt x="4585" y="6608"/>
                  </a:cubicBezTo>
                  <a:cubicBezTo>
                    <a:pt x="4583" y="6518"/>
                    <a:pt x="4565" y="6324"/>
                    <a:pt x="4537" y="6033"/>
                  </a:cubicBezTo>
                  <a:cubicBezTo>
                    <a:pt x="4412" y="4688"/>
                    <a:pt x="4343" y="3408"/>
                    <a:pt x="4324" y="2190"/>
                  </a:cubicBezTo>
                  <a:cubicBezTo>
                    <a:pt x="4315" y="1761"/>
                    <a:pt x="4307" y="1423"/>
                    <a:pt x="4300" y="1169"/>
                  </a:cubicBezTo>
                  <a:cubicBezTo>
                    <a:pt x="4292" y="916"/>
                    <a:pt x="4281" y="725"/>
                    <a:pt x="4268" y="593"/>
                  </a:cubicBezTo>
                  <a:cubicBezTo>
                    <a:pt x="4253" y="462"/>
                    <a:pt x="4236" y="367"/>
                    <a:pt x="4214" y="304"/>
                  </a:cubicBezTo>
                  <a:cubicBezTo>
                    <a:pt x="4192" y="246"/>
                    <a:pt x="4160" y="192"/>
                    <a:pt x="4121" y="149"/>
                  </a:cubicBezTo>
                  <a:cubicBezTo>
                    <a:pt x="4055" y="74"/>
                    <a:pt x="3968" y="26"/>
                    <a:pt x="3865" y="9"/>
                  </a:cubicBezTo>
                  <a:cubicBezTo>
                    <a:pt x="3841" y="3"/>
                    <a:pt x="3820" y="0"/>
                    <a:pt x="3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2605025" y="1502700"/>
              <a:ext cx="75950" cy="169100"/>
            </a:xfrm>
            <a:custGeom>
              <a:avLst/>
              <a:gdLst/>
              <a:ahLst/>
              <a:cxnLst/>
              <a:rect l="l" t="t" r="r" b="b"/>
              <a:pathLst>
                <a:path w="3038" h="6764" extrusionOk="0">
                  <a:moveTo>
                    <a:pt x="2656" y="0"/>
                  </a:moveTo>
                  <a:cubicBezTo>
                    <a:pt x="2625" y="0"/>
                    <a:pt x="2578" y="5"/>
                    <a:pt x="2513" y="11"/>
                  </a:cubicBezTo>
                  <a:cubicBezTo>
                    <a:pt x="2449" y="20"/>
                    <a:pt x="2388" y="48"/>
                    <a:pt x="2334" y="95"/>
                  </a:cubicBezTo>
                  <a:cubicBezTo>
                    <a:pt x="2306" y="119"/>
                    <a:pt x="2281" y="147"/>
                    <a:pt x="2265" y="179"/>
                  </a:cubicBezTo>
                  <a:cubicBezTo>
                    <a:pt x="2246" y="211"/>
                    <a:pt x="2231" y="263"/>
                    <a:pt x="2216" y="332"/>
                  </a:cubicBezTo>
                  <a:cubicBezTo>
                    <a:pt x="2203" y="403"/>
                    <a:pt x="2184" y="511"/>
                    <a:pt x="2166" y="653"/>
                  </a:cubicBezTo>
                  <a:cubicBezTo>
                    <a:pt x="2147" y="796"/>
                    <a:pt x="2123" y="996"/>
                    <a:pt x="2093" y="1248"/>
                  </a:cubicBezTo>
                  <a:cubicBezTo>
                    <a:pt x="2031" y="1785"/>
                    <a:pt x="1957" y="2345"/>
                    <a:pt x="1875" y="2931"/>
                  </a:cubicBezTo>
                  <a:cubicBezTo>
                    <a:pt x="1793" y="3518"/>
                    <a:pt x="1716" y="4024"/>
                    <a:pt x="1645" y="4447"/>
                  </a:cubicBezTo>
                  <a:cubicBezTo>
                    <a:pt x="1576" y="4869"/>
                    <a:pt x="1533" y="5082"/>
                    <a:pt x="1520" y="5082"/>
                  </a:cubicBezTo>
                  <a:cubicBezTo>
                    <a:pt x="1511" y="5082"/>
                    <a:pt x="1498" y="5069"/>
                    <a:pt x="1487" y="5044"/>
                  </a:cubicBezTo>
                  <a:cubicBezTo>
                    <a:pt x="1477" y="5020"/>
                    <a:pt x="1468" y="4988"/>
                    <a:pt x="1462" y="4951"/>
                  </a:cubicBezTo>
                  <a:cubicBezTo>
                    <a:pt x="1451" y="4910"/>
                    <a:pt x="1436" y="4826"/>
                    <a:pt x="1414" y="4697"/>
                  </a:cubicBezTo>
                  <a:cubicBezTo>
                    <a:pt x="1393" y="4567"/>
                    <a:pt x="1369" y="4425"/>
                    <a:pt x="1339" y="4268"/>
                  </a:cubicBezTo>
                  <a:cubicBezTo>
                    <a:pt x="1311" y="4104"/>
                    <a:pt x="1268" y="3826"/>
                    <a:pt x="1212" y="3436"/>
                  </a:cubicBezTo>
                  <a:cubicBezTo>
                    <a:pt x="1155" y="3048"/>
                    <a:pt x="1099" y="2636"/>
                    <a:pt x="1039" y="2203"/>
                  </a:cubicBezTo>
                  <a:cubicBezTo>
                    <a:pt x="985" y="1774"/>
                    <a:pt x="938" y="1410"/>
                    <a:pt x="897" y="1110"/>
                  </a:cubicBezTo>
                  <a:cubicBezTo>
                    <a:pt x="856" y="813"/>
                    <a:pt x="832" y="645"/>
                    <a:pt x="821" y="610"/>
                  </a:cubicBezTo>
                  <a:cubicBezTo>
                    <a:pt x="798" y="543"/>
                    <a:pt x="744" y="481"/>
                    <a:pt x="658" y="421"/>
                  </a:cubicBezTo>
                  <a:cubicBezTo>
                    <a:pt x="571" y="362"/>
                    <a:pt x="489" y="332"/>
                    <a:pt x="412" y="332"/>
                  </a:cubicBezTo>
                  <a:cubicBezTo>
                    <a:pt x="317" y="332"/>
                    <a:pt x="222" y="382"/>
                    <a:pt x="125" y="479"/>
                  </a:cubicBezTo>
                  <a:cubicBezTo>
                    <a:pt x="110" y="489"/>
                    <a:pt x="99" y="496"/>
                    <a:pt x="89" y="507"/>
                  </a:cubicBezTo>
                  <a:cubicBezTo>
                    <a:pt x="65" y="533"/>
                    <a:pt x="43" y="556"/>
                    <a:pt x="28" y="580"/>
                  </a:cubicBezTo>
                  <a:cubicBezTo>
                    <a:pt x="13" y="604"/>
                    <a:pt x="5" y="642"/>
                    <a:pt x="0" y="696"/>
                  </a:cubicBezTo>
                  <a:lnTo>
                    <a:pt x="0" y="755"/>
                  </a:lnTo>
                  <a:cubicBezTo>
                    <a:pt x="0" y="798"/>
                    <a:pt x="2" y="862"/>
                    <a:pt x="11" y="953"/>
                  </a:cubicBezTo>
                  <a:cubicBezTo>
                    <a:pt x="20" y="1039"/>
                    <a:pt x="35" y="1173"/>
                    <a:pt x="58" y="1356"/>
                  </a:cubicBezTo>
                  <a:cubicBezTo>
                    <a:pt x="84" y="1539"/>
                    <a:pt x="112" y="1772"/>
                    <a:pt x="149" y="2054"/>
                  </a:cubicBezTo>
                  <a:cubicBezTo>
                    <a:pt x="162" y="2160"/>
                    <a:pt x="181" y="2274"/>
                    <a:pt x="199" y="2397"/>
                  </a:cubicBezTo>
                  <a:cubicBezTo>
                    <a:pt x="302" y="3186"/>
                    <a:pt x="388" y="3772"/>
                    <a:pt x="453" y="4164"/>
                  </a:cubicBezTo>
                  <a:cubicBezTo>
                    <a:pt x="518" y="4554"/>
                    <a:pt x="604" y="4985"/>
                    <a:pt x="711" y="5457"/>
                  </a:cubicBezTo>
                  <a:cubicBezTo>
                    <a:pt x="785" y="5776"/>
                    <a:pt x="845" y="6024"/>
                    <a:pt x="899" y="6201"/>
                  </a:cubicBezTo>
                  <a:cubicBezTo>
                    <a:pt x="953" y="6376"/>
                    <a:pt x="1007" y="6498"/>
                    <a:pt x="1067" y="6572"/>
                  </a:cubicBezTo>
                  <a:cubicBezTo>
                    <a:pt x="1125" y="6645"/>
                    <a:pt x="1196" y="6697"/>
                    <a:pt x="1280" y="6725"/>
                  </a:cubicBezTo>
                  <a:cubicBezTo>
                    <a:pt x="1341" y="6746"/>
                    <a:pt x="1405" y="6755"/>
                    <a:pt x="1466" y="6763"/>
                  </a:cubicBezTo>
                  <a:cubicBezTo>
                    <a:pt x="1587" y="6763"/>
                    <a:pt x="1718" y="6712"/>
                    <a:pt x="1858" y="6606"/>
                  </a:cubicBezTo>
                  <a:cubicBezTo>
                    <a:pt x="1998" y="6503"/>
                    <a:pt x="2117" y="6319"/>
                    <a:pt x="2209" y="6054"/>
                  </a:cubicBezTo>
                  <a:cubicBezTo>
                    <a:pt x="2263" y="5873"/>
                    <a:pt x="2341" y="5479"/>
                    <a:pt x="2444" y="4865"/>
                  </a:cubicBezTo>
                  <a:cubicBezTo>
                    <a:pt x="2546" y="4250"/>
                    <a:pt x="2651" y="3554"/>
                    <a:pt x="2759" y="2781"/>
                  </a:cubicBezTo>
                  <a:cubicBezTo>
                    <a:pt x="2862" y="2009"/>
                    <a:pt x="2955" y="1293"/>
                    <a:pt x="3028" y="642"/>
                  </a:cubicBezTo>
                  <a:cubicBezTo>
                    <a:pt x="3033" y="589"/>
                    <a:pt x="3037" y="539"/>
                    <a:pt x="3037" y="496"/>
                  </a:cubicBezTo>
                  <a:cubicBezTo>
                    <a:pt x="3037" y="248"/>
                    <a:pt x="2970" y="95"/>
                    <a:pt x="2839" y="30"/>
                  </a:cubicBezTo>
                  <a:cubicBezTo>
                    <a:pt x="2781" y="11"/>
                    <a:pt x="2718" y="0"/>
                    <a:pt x="2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2731850" y="1344175"/>
              <a:ext cx="44750" cy="155575"/>
            </a:xfrm>
            <a:custGeom>
              <a:avLst/>
              <a:gdLst/>
              <a:ahLst/>
              <a:cxnLst/>
              <a:rect l="l" t="t" r="r" b="b"/>
              <a:pathLst>
                <a:path w="1790" h="6223" extrusionOk="0">
                  <a:moveTo>
                    <a:pt x="1035" y="0"/>
                  </a:moveTo>
                  <a:cubicBezTo>
                    <a:pt x="1003" y="0"/>
                    <a:pt x="930" y="5"/>
                    <a:pt x="815" y="18"/>
                  </a:cubicBezTo>
                  <a:cubicBezTo>
                    <a:pt x="703" y="33"/>
                    <a:pt x="568" y="115"/>
                    <a:pt x="415" y="266"/>
                  </a:cubicBezTo>
                  <a:cubicBezTo>
                    <a:pt x="341" y="339"/>
                    <a:pt x="266" y="449"/>
                    <a:pt x="184" y="597"/>
                  </a:cubicBezTo>
                  <a:cubicBezTo>
                    <a:pt x="100" y="746"/>
                    <a:pt x="48" y="858"/>
                    <a:pt x="27" y="942"/>
                  </a:cubicBezTo>
                  <a:cubicBezTo>
                    <a:pt x="24" y="964"/>
                    <a:pt x="22" y="983"/>
                    <a:pt x="22" y="1005"/>
                  </a:cubicBezTo>
                  <a:cubicBezTo>
                    <a:pt x="22" y="1074"/>
                    <a:pt x="44" y="1138"/>
                    <a:pt x="89" y="1197"/>
                  </a:cubicBezTo>
                  <a:cubicBezTo>
                    <a:pt x="134" y="1253"/>
                    <a:pt x="195" y="1285"/>
                    <a:pt x="272" y="1289"/>
                  </a:cubicBezTo>
                  <a:lnTo>
                    <a:pt x="292" y="1289"/>
                  </a:lnTo>
                  <a:cubicBezTo>
                    <a:pt x="361" y="1289"/>
                    <a:pt x="425" y="1257"/>
                    <a:pt x="481" y="1192"/>
                  </a:cubicBezTo>
                  <a:cubicBezTo>
                    <a:pt x="499" y="1171"/>
                    <a:pt x="512" y="1149"/>
                    <a:pt x="522" y="1125"/>
                  </a:cubicBezTo>
                  <a:cubicBezTo>
                    <a:pt x="535" y="1102"/>
                    <a:pt x="542" y="1082"/>
                    <a:pt x="542" y="1072"/>
                  </a:cubicBezTo>
                  <a:cubicBezTo>
                    <a:pt x="542" y="1059"/>
                    <a:pt x="552" y="1028"/>
                    <a:pt x="574" y="983"/>
                  </a:cubicBezTo>
                  <a:cubicBezTo>
                    <a:pt x="596" y="938"/>
                    <a:pt x="621" y="888"/>
                    <a:pt x="654" y="835"/>
                  </a:cubicBezTo>
                  <a:cubicBezTo>
                    <a:pt x="744" y="684"/>
                    <a:pt x="835" y="585"/>
                    <a:pt x="930" y="535"/>
                  </a:cubicBezTo>
                  <a:cubicBezTo>
                    <a:pt x="966" y="518"/>
                    <a:pt x="996" y="509"/>
                    <a:pt x="1024" y="509"/>
                  </a:cubicBezTo>
                  <a:cubicBezTo>
                    <a:pt x="1072" y="509"/>
                    <a:pt x="1106" y="535"/>
                    <a:pt x="1132" y="589"/>
                  </a:cubicBezTo>
                  <a:cubicBezTo>
                    <a:pt x="1147" y="643"/>
                    <a:pt x="1165" y="744"/>
                    <a:pt x="1177" y="891"/>
                  </a:cubicBezTo>
                  <a:cubicBezTo>
                    <a:pt x="1190" y="1039"/>
                    <a:pt x="1199" y="1199"/>
                    <a:pt x="1201" y="1369"/>
                  </a:cubicBezTo>
                  <a:lnTo>
                    <a:pt x="1201" y="1466"/>
                  </a:lnTo>
                  <a:cubicBezTo>
                    <a:pt x="1201" y="1591"/>
                    <a:pt x="1197" y="1703"/>
                    <a:pt x="1188" y="1794"/>
                  </a:cubicBezTo>
                  <a:cubicBezTo>
                    <a:pt x="1149" y="2160"/>
                    <a:pt x="1063" y="2602"/>
                    <a:pt x="932" y="3126"/>
                  </a:cubicBezTo>
                  <a:cubicBezTo>
                    <a:pt x="800" y="3647"/>
                    <a:pt x="647" y="4151"/>
                    <a:pt x="471" y="4634"/>
                  </a:cubicBezTo>
                  <a:cubicBezTo>
                    <a:pt x="423" y="4759"/>
                    <a:pt x="378" y="4893"/>
                    <a:pt x="328" y="5027"/>
                  </a:cubicBezTo>
                  <a:cubicBezTo>
                    <a:pt x="283" y="5162"/>
                    <a:pt x="244" y="5270"/>
                    <a:pt x="218" y="5350"/>
                  </a:cubicBezTo>
                  <a:cubicBezTo>
                    <a:pt x="195" y="5423"/>
                    <a:pt x="167" y="5501"/>
                    <a:pt x="134" y="5578"/>
                  </a:cubicBezTo>
                  <a:cubicBezTo>
                    <a:pt x="102" y="5660"/>
                    <a:pt x="78" y="5718"/>
                    <a:pt x="57" y="5766"/>
                  </a:cubicBezTo>
                  <a:cubicBezTo>
                    <a:pt x="18" y="5841"/>
                    <a:pt x="1" y="5902"/>
                    <a:pt x="1" y="5955"/>
                  </a:cubicBezTo>
                  <a:lnTo>
                    <a:pt x="1" y="6003"/>
                  </a:lnTo>
                  <a:cubicBezTo>
                    <a:pt x="1" y="6029"/>
                    <a:pt x="22" y="6072"/>
                    <a:pt x="70" y="6128"/>
                  </a:cubicBezTo>
                  <a:cubicBezTo>
                    <a:pt x="83" y="6143"/>
                    <a:pt x="98" y="6156"/>
                    <a:pt x="115" y="6167"/>
                  </a:cubicBezTo>
                  <a:cubicBezTo>
                    <a:pt x="134" y="6177"/>
                    <a:pt x="165" y="6182"/>
                    <a:pt x="210" y="6188"/>
                  </a:cubicBezTo>
                  <a:cubicBezTo>
                    <a:pt x="255" y="6195"/>
                    <a:pt x="326" y="6197"/>
                    <a:pt x="421" y="6201"/>
                  </a:cubicBezTo>
                  <a:cubicBezTo>
                    <a:pt x="514" y="6208"/>
                    <a:pt x="643" y="6210"/>
                    <a:pt x="811" y="6212"/>
                  </a:cubicBezTo>
                  <a:cubicBezTo>
                    <a:pt x="1016" y="6221"/>
                    <a:pt x="1177" y="6223"/>
                    <a:pt x="1283" y="6223"/>
                  </a:cubicBezTo>
                  <a:lnTo>
                    <a:pt x="1391" y="6223"/>
                  </a:lnTo>
                  <a:cubicBezTo>
                    <a:pt x="1451" y="6223"/>
                    <a:pt x="1505" y="6223"/>
                    <a:pt x="1555" y="6218"/>
                  </a:cubicBezTo>
                  <a:cubicBezTo>
                    <a:pt x="1600" y="6212"/>
                    <a:pt x="1639" y="6203"/>
                    <a:pt x="1662" y="6193"/>
                  </a:cubicBezTo>
                  <a:cubicBezTo>
                    <a:pt x="1686" y="6180"/>
                    <a:pt x="1708" y="6164"/>
                    <a:pt x="1727" y="6139"/>
                  </a:cubicBezTo>
                  <a:cubicBezTo>
                    <a:pt x="1768" y="6085"/>
                    <a:pt x="1790" y="6031"/>
                    <a:pt x="1790" y="5981"/>
                  </a:cubicBezTo>
                  <a:cubicBezTo>
                    <a:pt x="1790" y="5943"/>
                    <a:pt x="1772" y="5895"/>
                    <a:pt x="1740" y="5833"/>
                  </a:cubicBezTo>
                  <a:cubicBezTo>
                    <a:pt x="1708" y="5770"/>
                    <a:pt x="1624" y="5727"/>
                    <a:pt x="1488" y="5703"/>
                  </a:cubicBezTo>
                  <a:cubicBezTo>
                    <a:pt x="1447" y="5697"/>
                    <a:pt x="1380" y="5695"/>
                    <a:pt x="1287" y="5695"/>
                  </a:cubicBezTo>
                  <a:cubicBezTo>
                    <a:pt x="1197" y="5695"/>
                    <a:pt x="1100" y="5697"/>
                    <a:pt x="999" y="5703"/>
                  </a:cubicBezTo>
                  <a:cubicBezTo>
                    <a:pt x="910" y="5708"/>
                    <a:pt x="841" y="5712"/>
                    <a:pt x="787" y="5712"/>
                  </a:cubicBezTo>
                  <a:cubicBezTo>
                    <a:pt x="697" y="5712"/>
                    <a:pt x="652" y="5705"/>
                    <a:pt x="652" y="5690"/>
                  </a:cubicBezTo>
                  <a:cubicBezTo>
                    <a:pt x="652" y="5682"/>
                    <a:pt x="675" y="5611"/>
                    <a:pt x="723" y="5479"/>
                  </a:cubicBezTo>
                  <a:cubicBezTo>
                    <a:pt x="768" y="5348"/>
                    <a:pt x="824" y="5188"/>
                    <a:pt x="889" y="5005"/>
                  </a:cubicBezTo>
                  <a:cubicBezTo>
                    <a:pt x="1190" y="4167"/>
                    <a:pt x="1423" y="3369"/>
                    <a:pt x="1578" y="2610"/>
                  </a:cubicBezTo>
                  <a:cubicBezTo>
                    <a:pt x="1628" y="2386"/>
                    <a:pt x="1656" y="2210"/>
                    <a:pt x="1673" y="2072"/>
                  </a:cubicBezTo>
                  <a:cubicBezTo>
                    <a:pt x="1688" y="1936"/>
                    <a:pt x="1697" y="1757"/>
                    <a:pt x="1699" y="1531"/>
                  </a:cubicBezTo>
                  <a:cubicBezTo>
                    <a:pt x="1703" y="1434"/>
                    <a:pt x="1706" y="1341"/>
                    <a:pt x="1706" y="1255"/>
                  </a:cubicBezTo>
                  <a:cubicBezTo>
                    <a:pt x="1706" y="970"/>
                    <a:pt x="1686" y="735"/>
                    <a:pt x="1652" y="552"/>
                  </a:cubicBezTo>
                  <a:cubicBezTo>
                    <a:pt x="1617" y="369"/>
                    <a:pt x="1546" y="231"/>
                    <a:pt x="1438" y="143"/>
                  </a:cubicBezTo>
                  <a:cubicBezTo>
                    <a:pt x="1320" y="48"/>
                    <a:pt x="1186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2509100" y="1580075"/>
              <a:ext cx="20625" cy="20650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3" y="0"/>
                  </a:moveTo>
                  <a:cubicBezTo>
                    <a:pt x="184" y="0"/>
                    <a:pt x="1" y="186"/>
                    <a:pt x="1" y="414"/>
                  </a:cubicBezTo>
                  <a:cubicBezTo>
                    <a:pt x="1" y="640"/>
                    <a:pt x="184" y="826"/>
                    <a:pt x="413" y="826"/>
                  </a:cubicBezTo>
                  <a:cubicBezTo>
                    <a:pt x="641" y="826"/>
                    <a:pt x="824" y="640"/>
                    <a:pt x="824" y="414"/>
                  </a:cubicBezTo>
                  <a:cubicBezTo>
                    <a:pt x="824" y="186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2241600" y="1580075"/>
              <a:ext cx="20600" cy="20650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3" y="0"/>
                    <a:pt x="0" y="186"/>
                    <a:pt x="0" y="414"/>
                  </a:cubicBezTo>
                  <a:cubicBezTo>
                    <a:pt x="0" y="640"/>
                    <a:pt x="183" y="826"/>
                    <a:pt x="412" y="826"/>
                  </a:cubicBezTo>
                  <a:cubicBezTo>
                    <a:pt x="640" y="826"/>
                    <a:pt x="823" y="640"/>
                    <a:pt x="823" y="414"/>
                  </a:cubicBezTo>
                  <a:cubicBezTo>
                    <a:pt x="823" y="186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042825" y="1552725"/>
              <a:ext cx="110100" cy="18550"/>
            </a:xfrm>
            <a:custGeom>
              <a:avLst/>
              <a:gdLst/>
              <a:ahLst/>
              <a:cxnLst/>
              <a:rect l="l" t="t" r="r" b="b"/>
              <a:pathLst>
                <a:path w="4404" h="742" extrusionOk="0">
                  <a:moveTo>
                    <a:pt x="528" y="1"/>
                  </a:moveTo>
                  <a:cubicBezTo>
                    <a:pt x="479" y="1"/>
                    <a:pt x="429" y="1"/>
                    <a:pt x="380" y="1"/>
                  </a:cubicBezTo>
                  <a:lnTo>
                    <a:pt x="375" y="1"/>
                  </a:lnTo>
                  <a:cubicBezTo>
                    <a:pt x="280" y="1"/>
                    <a:pt x="181" y="42"/>
                    <a:pt x="115" y="109"/>
                  </a:cubicBezTo>
                  <a:cubicBezTo>
                    <a:pt x="48" y="174"/>
                    <a:pt x="0" y="279"/>
                    <a:pt x="7" y="370"/>
                  </a:cubicBezTo>
                  <a:cubicBezTo>
                    <a:pt x="11" y="465"/>
                    <a:pt x="41" y="564"/>
                    <a:pt x="115" y="633"/>
                  </a:cubicBezTo>
                  <a:cubicBezTo>
                    <a:pt x="186" y="700"/>
                    <a:pt x="272" y="741"/>
                    <a:pt x="375" y="741"/>
                  </a:cubicBezTo>
                  <a:lnTo>
                    <a:pt x="3580" y="741"/>
                  </a:lnTo>
                  <a:cubicBezTo>
                    <a:pt x="3679" y="741"/>
                    <a:pt x="3777" y="742"/>
                    <a:pt x="3875" y="742"/>
                  </a:cubicBezTo>
                  <a:cubicBezTo>
                    <a:pt x="3924" y="742"/>
                    <a:pt x="3973" y="741"/>
                    <a:pt x="4022" y="741"/>
                  </a:cubicBezTo>
                  <a:lnTo>
                    <a:pt x="4028" y="741"/>
                  </a:lnTo>
                  <a:cubicBezTo>
                    <a:pt x="4123" y="741"/>
                    <a:pt x="4222" y="700"/>
                    <a:pt x="4289" y="633"/>
                  </a:cubicBezTo>
                  <a:cubicBezTo>
                    <a:pt x="4354" y="566"/>
                    <a:pt x="4403" y="463"/>
                    <a:pt x="4397" y="370"/>
                  </a:cubicBezTo>
                  <a:cubicBezTo>
                    <a:pt x="4393" y="277"/>
                    <a:pt x="4363" y="176"/>
                    <a:pt x="4289" y="109"/>
                  </a:cubicBezTo>
                  <a:cubicBezTo>
                    <a:pt x="4216" y="42"/>
                    <a:pt x="4128" y="1"/>
                    <a:pt x="4028" y="1"/>
                  </a:cubicBezTo>
                  <a:lnTo>
                    <a:pt x="821" y="1"/>
                  </a:lnTo>
                  <a:cubicBezTo>
                    <a:pt x="724" y="1"/>
                    <a:pt x="62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9"/>
          <p:cNvSpPr txBox="1">
            <a:spLocks noGrp="1"/>
          </p:cNvSpPr>
          <p:nvPr>
            <p:ph type="title"/>
          </p:nvPr>
        </p:nvSpPr>
        <p:spPr>
          <a:xfrm>
            <a:off x="761988" y="1592350"/>
            <a:ext cx="37809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5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0" name="Google Shape;340;p9"/>
          <p:cNvSpPr txBox="1">
            <a:spLocks noGrp="1"/>
          </p:cNvSpPr>
          <p:nvPr>
            <p:ph type="subTitle" idx="1"/>
          </p:nvPr>
        </p:nvSpPr>
        <p:spPr>
          <a:xfrm>
            <a:off x="1099188" y="2476800"/>
            <a:ext cx="3443700" cy="14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41" name="Google Shape;341;p9"/>
          <p:cNvGrpSpPr/>
          <p:nvPr/>
        </p:nvGrpSpPr>
        <p:grpSpPr>
          <a:xfrm rot="141098">
            <a:off x="561452" y="4664712"/>
            <a:ext cx="472825" cy="148953"/>
            <a:chOff x="1777400" y="3523750"/>
            <a:chExt cx="772950" cy="243500"/>
          </a:xfrm>
        </p:grpSpPr>
        <p:sp>
          <p:nvSpPr>
            <p:cNvPr id="342" name="Google Shape;342;p9"/>
            <p:cNvSpPr/>
            <p:nvPr/>
          </p:nvSpPr>
          <p:spPr>
            <a:xfrm>
              <a:off x="1777400" y="3523900"/>
              <a:ext cx="162800" cy="243350"/>
            </a:xfrm>
            <a:custGeom>
              <a:avLst/>
              <a:gdLst/>
              <a:ahLst/>
              <a:cxnLst/>
              <a:rect l="l" t="t" r="r" b="b"/>
              <a:pathLst>
                <a:path w="6512" h="9734" extrusionOk="0">
                  <a:moveTo>
                    <a:pt x="6121" y="1"/>
                  </a:moveTo>
                  <a:cubicBezTo>
                    <a:pt x="5865" y="1"/>
                    <a:pt x="5731" y="184"/>
                    <a:pt x="5723" y="544"/>
                  </a:cubicBezTo>
                  <a:cubicBezTo>
                    <a:pt x="5712" y="630"/>
                    <a:pt x="5695" y="757"/>
                    <a:pt x="5673" y="921"/>
                  </a:cubicBezTo>
                  <a:cubicBezTo>
                    <a:pt x="5649" y="1085"/>
                    <a:pt x="5628" y="1246"/>
                    <a:pt x="5604" y="1408"/>
                  </a:cubicBezTo>
                  <a:cubicBezTo>
                    <a:pt x="5580" y="1574"/>
                    <a:pt x="5559" y="1731"/>
                    <a:pt x="5533" y="1882"/>
                  </a:cubicBezTo>
                  <a:cubicBezTo>
                    <a:pt x="5509" y="2033"/>
                    <a:pt x="5494" y="2149"/>
                    <a:pt x="5486" y="2227"/>
                  </a:cubicBezTo>
                  <a:cubicBezTo>
                    <a:pt x="5477" y="2300"/>
                    <a:pt x="5458" y="2425"/>
                    <a:pt x="5434" y="2600"/>
                  </a:cubicBezTo>
                  <a:cubicBezTo>
                    <a:pt x="5410" y="2772"/>
                    <a:pt x="5380" y="2955"/>
                    <a:pt x="5348" y="3149"/>
                  </a:cubicBezTo>
                  <a:cubicBezTo>
                    <a:pt x="5315" y="3352"/>
                    <a:pt x="5279" y="3606"/>
                    <a:pt x="5238" y="3917"/>
                  </a:cubicBezTo>
                  <a:cubicBezTo>
                    <a:pt x="5197" y="4227"/>
                    <a:pt x="5160" y="4520"/>
                    <a:pt x="5128" y="4800"/>
                  </a:cubicBezTo>
                  <a:cubicBezTo>
                    <a:pt x="5024" y="5669"/>
                    <a:pt x="4945" y="6339"/>
                    <a:pt x="4882" y="6813"/>
                  </a:cubicBezTo>
                  <a:cubicBezTo>
                    <a:pt x="4820" y="7288"/>
                    <a:pt x="4766" y="7641"/>
                    <a:pt x="4718" y="7872"/>
                  </a:cubicBezTo>
                  <a:cubicBezTo>
                    <a:pt x="4671" y="8104"/>
                    <a:pt x="4617" y="8288"/>
                    <a:pt x="4563" y="8419"/>
                  </a:cubicBezTo>
                  <a:cubicBezTo>
                    <a:pt x="4499" y="8589"/>
                    <a:pt x="4453" y="8697"/>
                    <a:pt x="4427" y="8742"/>
                  </a:cubicBezTo>
                  <a:cubicBezTo>
                    <a:pt x="4412" y="8762"/>
                    <a:pt x="4399" y="8768"/>
                    <a:pt x="4386" y="8768"/>
                  </a:cubicBezTo>
                  <a:cubicBezTo>
                    <a:pt x="4367" y="8768"/>
                    <a:pt x="4352" y="8757"/>
                    <a:pt x="4337" y="8734"/>
                  </a:cubicBezTo>
                  <a:cubicBezTo>
                    <a:pt x="4279" y="8626"/>
                    <a:pt x="4186" y="8294"/>
                    <a:pt x="4065" y="7749"/>
                  </a:cubicBezTo>
                  <a:cubicBezTo>
                    <a:pt x="3945" y="7201"/>
                    <a:pt x="3830" y="6602"/>
                    <a:pt x="3731" y="5956"/>
                  </a:cubicBezTo>
                  <a:cubicBezTo>
                    <a:pt x="3626" y="5298"/>
                    <a:pt x="3514" y="4757"/>
                    <a:pt x="3395" y="4333"/>
                  </a:cubicBezTo>
                  <a:cubicBezTo>
                    <a:pt x="3341" y="4156"/>
                    <a:pt x="3292" y="3992"/>
                    <a:pt x="3255" y="3837"/>
                  </a:cubicBezTo>
                  <a:cubicBezTo>
                    <a:pt x="3214" y="3680"/>
                    <a:pt x="3190" y="3570"/>
                    <a:pt x="3182" y="3505"/>
                  </a:cubicBezTo>
                  <a:cubicBezTo>
                    <a:pt x="3141" y="3302"/>
                    <a:pt x="3044" y="3171"/>
                    <a:pt x="2893" y="3111"/>
                  </a:cubicBezTo>
                  <a:cubicBezTo>
                    <a:pt x="2848" y="3093"/>
                    <a:pt x="2800" y="3085"/>
                    <a:pt x="2748" y="3085"/>
                  </a:cubicBezTo>
                  <a:cubicBezTo>
                    <a:pt x="2649" y="3085"/>
                    <a:pt x="2546" y="3130"/>
                    <a:pt x="2447" y="3216"/>
                  </a:cubicBezTo>
                  <a:cubicBezTo>
                    <a:pt x="2354" y="3302"/>
                    <a:pt x="2285" y="3423"/>
                    <a:pt x="2233" y="3578"/>
                  </a:cubicBezTo>
                  <a:cubicBezTo>
                    <a:pt x="2182" y="3733"/>
                    <a:pt x="2138" y="3958"/>
                    <a:pt x="2102" y="4257"/>
                  </a:cubicBezTo>
                  <a:cubicBezTo>
                    <a:pt x="2048" y="4647"/>
                    <a:pt x="1966" y="5147"/>
                    <a:pt x="1863" y="5757"/>
                  </a:cubicBezTo>
                  <a:cubicBezTo>
                    <a:pt x="1757" y="6365"/>
                    <a:pt x="1651" y="6921"/>
                    <a:pt x="1552" y="7421"/>
                  </a:cubicBezTo>
                  <a:cubicBezTo>
                    <a:pt x="1453" y="7923"/>
                    <a:pt x="1384" y="8201"/>
                    <a:pt x="1352" y="8255"/>
                  </a:cubicBezTo>
                  <a:lnTo>
                    <a:pt x="1345" y="8255"/>
                  </a:lnTo>
                  <a:cubicBezTo>
                    <a:pt x="1339" y="8255"/>
                    <a:pt x="1330" y="8234"/>
                    <a:pt x="1317" y="8191"/>
                  </a:cubicBezTo>
                  <a:cubicBezTo>
                    <a:pt x="1304" y="8147"/>
                    <a:pt x="1291" y="8085"/>
                    <a:pt x="1283" y="8007"/>
                  </a:cubicBezTo>
                  <a:cubicBezTo>
                    <a:pt x="1272" y="7921"/>
                    <a:pt x="1253" y="7775"/>
                    <a:pt x="1223" y="7570"/>
                  </a:cubicBezTo>
                  <a:cubicBezTo>
                    <a:pt x="1194" y="7365"/>
                    <a:pt x="1162" y="7150"/>
                    <a:pt x="1123" y="6925"/>
                  </a:cubicBezTo>
                  <a:cubicBezTo>
                    <a:pt x="1078" y="6675"/>
                    <a:pt x="1039" y="6419"/>
                    <a:pt x="1016" y="6165"/>
                  </a:cubicBezTo>
                  <a:cubicBezTo>
                    <a:pt x="990" y="5908"/>
                    <a:pt x="964" y="5540"/>
                    <a:pt x="942" y="5057"/>
                  </a:cubicBezTo>
                  <a:cubicBezTo>
                    <a:pt x="921" y="4576"/>
                    <a:pt x="893" y="3874"/>
                    <a:pt x="854" y="2953"/>
                  </a:cubicBezTo>
                  <a:cubicBezTo>
                    <a:pt x="841" y="2624"/>
                    <a:pt x="832" y="2281"/>
                    <a:pt x="824" y="1932"/>
                  </a:cubicBezTo>
                  <a:cubicBezTo>
                    <a:pt x="817" y="1578"/>
                    <a:pt x="813" y="1311"/>
                    <a:pt x="813" y="1128"/>
                  </a:cubicBezTo>
                  <a:lnTo>
                    <a:pt x="807" y="455"/>
                  </a:lnTo>
                  <a:lnTo>
                    <a:pt x="673" y="324"/>
                  </a:lnTo>
                  <a:cubicBezTo>
                    <a:pt x="585" y="233"/>
                    <a:pt x="496" y="190"/>
                    <a:pt x="404" y="190"/>
                  </a:cubicBezTo>
                  <a:cubicBezTo>
                    <a:pt x="317" y="190"/>
                    <a:pt x="229" y="229"/>
                    <a:pt x="143" y="302"/>
                  </a:cubicBezTo>
                  <a:cubicBezTo>
                    <a:pt x="106" y="328"/>
                    <a:pt x="78" y="358"/>
                    <a:pt x="57" y="391"/>
                  </a:cubicBezTo>
                  <a:cubicBezTo>
                    <a:pt x="37" y="423"/>
                    <a:pt x="24" y="468"/>
                    <a:pt x="16" y="524"/>
                  </a:cubicBezTo>
                  <a:cubicBezTo>
                    <a:pt x="11" y="585"/>
                    <a:pt x="5" y="664"/>
                    <a:pt x="0" y="770"/>
                  </a:cubicBezTo>
                  <a:lnTo>
                    <a:pt x="0" y="921"/>
                  </a:lnTo>
                  <a:cubicBezTo>
                    <a:pt x="0" y="1050"/>
                    <a:pt x="3" y="1255"/>
                    <a:pt x="9" y="1537"/>
                  </a:cubicBezTo>
                  <a:cubicBezTo>
                    <a:pt x="11" y="1817"/>
                    <a:pt x="22" y="2162"/>
                    <a:pt x="35" y="2572"/>
                  </a:cubicBezTo>
                  <a:cubicBezTo>
                    <a:pt x="69" y="3596"/>
                    <a:pt x="100" y="4374"/>
                    <a:pt x="123" y="4908"/>
                  </a:cubicBezTo>
                  <a:cubicBezTo>
                    <a:pt x="145" y="5443"/>
                    <a:pt x="173" y="5854"/>
                    <a:pt x="199" y="6143"/>
                  </a:cubicBezTo>
                  <a:cubicBezTo>
                    <a:pt x="227" y="6434"/>
                    <a:pt x="263" y="6716"/>
                    <a:pt x="309" y="6997"/>
                  </a:cubicBezTo>
                  <a:cubicBezTo>
                    <a:pt x="401" y="7570"/>
                    <a:pt x="477" y="8025"/>
                    <a:pt x="537" y="8365"/>
                  </a:cubicBezTo>
                  <a:cubicBezTo>
                    <a:pt x="595" y="8704"/>
                    <a:pt x="649" y="8962"/>
                    <a:pt x="699" y="9132"/>
                  </a:cubicBezTo>
                  <a:cubicBezTo>
                    <a:pt x="746" y="9303"/>
                    <a:pt x="794" y="9426"/>
                    <a:pt x="845" y="9497"/>
                  </a:cubicBezTo>
                  <a:cubicBezTo>
                    <a:pt x="897" y="9566"/>
                    <a:pt x="962" y="9617"/>
                    <a:pt x="1039" y="9650"/>
                  </a:cubicBezTo>
                  <a:lnTo>
                    <a:pt x="1039" y="9658"/>
                  </a:lnTo>
                  <a:cubicBezTo>
                    <a:pt x="1134" y="9710"/>
                    <a:pt x="1214" y="9734"/>
                    <a:pt x="1279" y="9734"/>
                  </a:cubicBezTo>
                  <a:cubicBezTo>
                    <a:pt x="1341" y="9734"/>
                    <a:pt x="1423" y="9710"/>
                    <a:pt x="1520" y="9663"/>
                  </a:cubicBezTo>
                  <a:cubicBezTo>
                    <a:pt x="1716" y="9555"/>
                    <a:pt x="1886" y="9301"/>
                    <a:pt x="2029" y="8902"/>
                  </a:cubicBezTo>
                  <a:cubicBezTo>
                    <a:pt x="2070" y="8772"/>
                    <a:pt x="2130" y="8516"/>
                    <a:pt x="2214" y="8132"/>
                  </a:cubicBezTo>
                  <a:cubicBezTo>
                    <a:pt x="2296" y="7751"/>
                    <a:pt x="2382" y="7341"/>
                    <a:pt x="2468" y="6902"/>
                  </a:cubicBezTo>
                  <a:cubicBezTo>
                    <a:pt x="2557" y="6462"/>
                    <a:pt x="2623" y="6096"/>
                    <a:pt x="2675" y="5798"/>
                  </a:cubicBezTo>
                  <a:cubicBezTo>
                    <a:pt x="2701" y="5619"/>
                    <a:pt x="2727" y="5475"/>
                    <a:pt x="2748" y="5359"/>
                  </a:cubicBezTo>
                  <a:cubicBezTo>
                    <a:pt x="2770" y="5242"/>
                    <a:pt x="2781" y="5186"/>
                    <a:pt x="2785" y="5186"/>
                  </a:cubicBezTo>
                  <a:cubicBezTo>
                    <a:pt x="2792" y="5197"/>
                    <a:pt x="2807" y="5285"/>
                    <a:pt x="2837" y="5458"/>
                  </a:cubicBezTo>
                  <a:cubicBezTo>
                    <a:pt x="2867" y="5630"/>
                    <a:pt x="2899" y="5846"/>
                    <a:pt x="2936" y="6102"/>
                  </a:cubicBezTo>
                  <a:cubicBezTo>
                    <a:pt x="3031" y="6684"/>
                    <a:pt x="3143" y="7275"/>
                    <a:pt x="3276" y="7867"/>
                  </a:cubicBezTo>
                  <a:cubicBezTo>
                    <a:pt x="3406" y="8460"/>
                    <a:pt x="3509" y="8850"/>
                    <a:pt x="3589" y="9038"/>
                  </a:cubicBezTo>
                  <a:cubicBezTo>
                    <a:pt x="3764" y="9436"/>
                    <a:pt x="4011" y="9637"/>
                    <a:pt x="4333" y="9637"/>
                  </a:cubicBezTo>
                  <a:cubicBezTo>
                    <a:pt x="4382" y="9637"/>
                    <a:pt x="4436" y="9630"/>
                    <a:pt x="4490" y="9624"/>
                  </a:cubicBezTo>
                  <a:cubicBezTo>
                    <a:pt x="4647" y="9604"/>
                    <a:pt x="4774" y="9551"/>
                    <a:pt x="4878" y="9462"/>
                  </a:cubicBezTo>
                  <a:cubicBezTo>
                    <a:pt x="4983" y="9372"/>
                    <a:pt x="5087" y="9225"/>
                    <a:pt x="5186" y="9016"/>
                  </a:cubicBezTo>
                  <a:cubicBezTo>
                    <a:pt x="5283" y="8833"/>
                    <a:pt x="5363" y="8617"/>
                    <a:pt x="5432" y="8374"/>
                  </a:cubicBezTo>
                  <a:cubicBezTo>
                    <a:pt x="5496" y="8128"/>
                    <a:pt x="5568" y="7734"/>
                    <a:pt x="5643" y="7195"/>
                  </a:cubicBezTo>
                  <a:cubicBezTo>
                    <a:pt x="5718" y="6656"/>
                    <a:pt x="5820" y="5854"/>
                    <a:pt x="5943" y="4785"/>
                  </a:cubicBezTo>
                  <a:cubicBezTo>
                    <a:pt x="5977" y="4501"/>
                    <a:pt x="6018" y="4218"/>
                    <a:pt x="6057" y="3936"/>
                  </a:cubicBezTo>
                  <a:cubicBezTo>
                    <a:pt x="6093" y="3654"/>
                    <a:pt x="6124" y="3440"/>
                    <a:pt x="6147" y="3292"/>
                  </a:cubicBezTo>
                  <a:cubicBezTo>
                    <a:pt x="6169" y="3149"/>
                    <a:pt x="6197" y="2977"/>
                    <a:pt x="6225" y="2774"/>
                  </a:cubicBezTo>
                  <a:cubicBezTo>
                    <a:pt x="6255" y="2572"/>
                    <a:pt x="6279" y="2393"/>
                    <a:pt x="6305" y="2231"/>
                  </a:cubicBezTo>
                  <a:cubicBezTo>
                    <a:pt x="6324" y="2063"/>
                    <a:pt x="6343" y="1897"/>
                    <a:pt x="6369" y="1725"/>
                  </a:cubicBezTo>
                  <a:cubicBezTo>
                    <a:pt x="6395" y="1552"/>
                    <a:pt x="6417" y="1414"/>
                    <a:pt x="6443" y="1315"/>
                  </a:cubicBezTo>
                  <a:cubicBezTo>
                    <a:pt x="6460" y="1212"/>
                    <a:pt x="6477" y="1093"/>
                    <a:pt x="6488" y="960"/>
                  </a:cubicBezTo>
                  <a:cubicBezTo>
                    <a:pt x="6499" y="824"/>
                    <a:pt x="6507" y="703"/>
                    <a:pt x="6512" y="598"/>
                  </a:cubicBezTo>
                  <a:cubicBezTo>
                    <a:pt x="6512" y="488"/>
                    <a:pt x="6512" y="404"/>
                    <a:pt x="6509" y="348"/>
                  </a:cubicBezTo>
                  <a:cubicBezTo>
                    <a:pt x="6507" y="292"/>
                    <a:pt x="6499" y="244"/>
                    <a:pt x="6481" y="212"/>
                  </a:cubicBezTo>
                  <a:cubicBezTo>
                    <a:pt x="6466" y="179"/>
                    <a:pt x="6443" y="147"/>
                    <a:pt x="6410" y="115"/>
                  </a:cubicBezTo>
                  <a:cubicBezTo>
                    <a:pt x="6341" y="37"/>
                    <a:pt x="6244" y="1"/>
                    <a:pt x="6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2025625" y="3626050"/>
              <a:ext cx="114200" cy="67275"/>
            </a:xfrm>
            <a:custGeom>
              <a:avLst/>
              <a:gdLst/>
              <a:ahLst/>
              <a:cxnLst/>
              <a:rect l="l" t="t" r="r" b="b"/>
              <a:pathLst>
                <a:path w="4568" h="2691" extrusionOk="0">
                  <a:moveTo>
                    <a:pt x="3984" y="1"/>
                  </a:moveTo>
                  <a:cubicBezTo>
                    <a:pt x="3943" y="1"/>
                    <a:pt x="3863" y="1"/>
                    <a:pt x="3747" y="3"/>
                  </a:cubicBezTo>
                  <a:cubicBezTo>
                    <a:pt x="3628" y="5"/>
                    <a:pt x="3464" y="14"/>
                    <a:pt x="3253" y="27"/>
                  </a:cubicBezTo>
                  <a:cubicBezTo>
                    <a:pt x="2387" y="89"/>
                    <a:pt x="1775" y="130"/>
                    <a:pt x="1417" y="143"/>
                  </a:cubicBezTo>
                  <a:cubicBezTo>
                    <a:pt x="1298" y="147"/>
                    <a:pt x="1197" y="152"/>
                    <a:pt x="1115" y="152"/>
                  </a:cubicBezTo>
                  <a:cubicBezTo>
                    <a:pt x="945" y="152"/>
                    <a:pt x="850" y="143"/>
                    <a:pt x="826" y="124"/>
                  </a:cubicBezTo>
                  <a:cubicBezTo>
                    <a:pt x="794" y="111"/>
                    <a:pt x="749" y="98"/>
                    <a:pt x="686" y="89"/>
                  </a:cubicBezTo>
                  <a:cubicBezTo>
                    <a:pt x="624" y="81"/>
                    <a:pt x="561" y="76"/>
                    <a:pt x="496" y="76"/>
                  </a:cubicBezTo>
                  <a:cubicBezTo>
                    <a:pt x="350" y="76"/>
                    <a:pt x="231" y="113"/>
                    <a:pt x="139" y="186"/>
                  </a:cubicBezTo>
                  <a:cubicBezTo>
                    <a:pt x="48" y="262"/>
                    <a:pt x="1" y="354"/>
                    <a:pt x="1" y="469"/>
                  </a:cubicBezTo>
                  <a:cubicBezTo>
                    <a:pt x="1" y="624"/>
                    <a:pt x="40" y="732"/>
                    <a:pt x="117" y="801"/>
                  </a:cubicBezTo>
                  <a:cubicBezTo>
                    <a:pt x="195" y="872"/>
                    <a:pt x="335" y="919"/>
                    <a:pt x="544" y="947"/>
                  </a:cubicBezTo>
                  <a:cubicBezTo>
                    <a:pt x="643" y="956"/>
                    <a:pt x="777" y="960"/>
                    <a:pt x="943" y="962"/>
                  </a:cubicBezTo>
                  <a:cubicBezTo>
                    <a:pt x="1346" y="962"/>
                    <a:pt x="1940" y="932"/>
                    <a:pt x="2731" y="874"/>
                  </a:cubicBezTo>
                  <a:cubicBezTo>
                    <a:pt x="2964" y="854"/>
                    <a:pt x="3197" y="839"/>
                    <a:pt x="3428" y="829"/>
                  </a:cubicBezTo>
                  <a:cubicBezTo>
                    <a:pt x="3660" y="818"/>
                    <a:pt x="3831" y="811"/>
                    <a:pt x="3934" y="811"/>
                  </a:cubicBezTo>
                  <a:cubicBezTo>
                    <a:pt x="4057" y="811"/>
                    <a:pt x="4145" y="809"/>
                    <a:pt x="4204" y="803"/>
                  </a:cubicBezTo>
                  <a:cubicBezTo>
                    <a:pt x="4264" y="798"/>
                    <a:pt x="4309" y="788"/>
                    <a:pt x="4344" y="768"/>
                  </a:cubicBezTo>
                  <a:cubicBezTo>
                    <a:pt x="4380" y="749"/>
                    <a:pt x="4413" y="723"/>
                    <a:pt x="4445" y="684"/>
                  </a:cubicBezTo>
                  <a:cubicBezTo>
                    <a:pt x="4527" y="596"/>
                    <a:pt x="4568" y="507"/>
                    <a:pt x="4568" y="415"/>
                  </a:cubicBezTo>
                  <a:cubicBezTo>
                    <a:pt x="4568" y="369"/>
                    <a:pt x="4553" y="298"/>
                    <a:pt x="4514" y="208"/>
                  </a:cubicBezTo>
                  <a:cubicBezTo>
                    <a:pt x="4477" y="117"/>
                    <a:pt x="4365" y="48"/>
                    <a:pt x="4178" y="10"/>
                  </a:cubicBezTo>
                  <a:cubicBezTo>
                    <a:pt x="4139" y="3"/>
                    <a:pt x="4074" y="1"/>
                    <a:pt x="3984" y="1"/>
                  </a:cubicBezTo>
                  <a:close/>
                  <a:moveTo>
                    <a:pt x="4117" y="1714"/>
                  </a:moveTo>
                  <a:cubicBezTo>
                    <a:pt x="4070" y="1714"/>
                    <a:pt x="3956" y="1723"/>
                    <a:pt x="3779" y="1736"/>
                  </a:cubicBezTo>
                  <a:cubicBezTo>
                    <a:pt x="3600" y="1749"/>
                    <a:pt x="3404" y="1766"/>
                    <a:pt x="3184" y="1783"/>
                  </a:cubicBezTo>
                  <a:cubicBezTo>
                    <a:pt x="2958" y="1801"/>
                    <a:pt x="2673" y="1820"/>
                    <a:pt x="2328" y="1837"/>
                  </a:cubicBezTo>
                  <a:cubicBezTo>
                    <a:pt x="1984" y="1857"/>
                    <a:pt x="1660" y="1870"/>
                    <a:pt x="1359" y="1878"/>
                  </a:cubicBezTo>
                  <a:cubicBezTo>
                    <a:pt x="1117" y="1880"/>
                    <a:pt x="921" y="1887"/>
                    <a:pt x="774" y="1895"/>
                  </a:cubicBezTo>
                  <a:cubicBezTo>
                    <a:pt x="626" y="1902"/>
                    <a:pt x="516" y="1910"/>
                    <a:pt x="440" y="1919"/>
                  </a:cubicBezTo>
                  <a:cubicBezTo>
                    <a:pt x="365" y="1928"/>
                    <a:pt x="311" y="1939"/>
                    <a:pt x="277" y="1949"/>
                  </a:cubicBezTo>
                  <a:cubicBezTo>
                    <a:pt x="242" y="1960"/>
                    <a:pt x="212" y="1977"/>
                    <a:pt x="190" y="1999"/>
                  </a:cubicBezTo>
                  <a:cubicBezTo>
                    <a:pt x="113" y="2079"/>
                    <a:pt x="74" y="2165"/>
                    <a:pt x="74" y="2262"/>
                  </a:cubicBezTo>
                  <a:cubicBezTo>
                    <a:pt x="74" y="2301"/>
                    <a:pt x="91" y="2372"/>
                    <a:pt x="119" y="2471"/>
                  </a:cubicBezTo>
                  <a:cubicBezTo>
                    <a:pt x="149" y="2568"/>
                    <a:pt x="242" y="2635"/>
                    <a:pt x="397" y="2673"/>
                  </a:cubicBezTo>
                  <a:cubicBezTo>
                    <a:pt x="462" y="2684"/>
                    <a:pt x="598" y="2686"/>
                    <a:pt x="803" y="2691"/>
                  </a:cubicBezTo>
                  <a:cubicBezTo>
                    <a:pt x="876" y="2691"/>
                    <a:pt x="1020" y="2689"/>
                    <a:pt x="1234" y="2684"/>
                  </a:cubicBezTo>
                  <a:cubicBezTo>
                    <a:pt x="1445" y="2678"/>
                    <a:pt x="1764" y="2667"/>
                    <a:pt x="2191" y="2645"/>
                  </a:cubicBezTo>
                  <a:cubicBezTo>
                    <a:pt x="2619" y="2624"/>
                    <a:pt x="3007" y="2600"/>
                    <a:pt x="3354" y="2572"/>
                  </a:cubicBezTo>
                  <a:cubicBezTo>
                    <a:pt x="3578" y="2555"/>
                    <a:pt x="3760" y="2538"/>
                    <a:pt x="3893" y="2527"/>
                  </a:cubicBezTo>
                  <a:cubicBezTo>
                    <a:pt x="4029" y="2516"/>
                    <a:pt x="4135" y="2503"/>
                    <a:pt x="4204" y="2492"/>
                  </a:cubicBezTo>
                  <a:cubicBezTo>
                    <a:pt x="4277" y="2482"/>
                    <a:pt x="4329" y="2469"/>
                    <a:pt x="4363" y="2451"/>
                  </a:cubicBezTo>
                  <a:cubicBezTo>
                    <a:pt x="4397" y="2436"/>
                    <a:pt x="4426" y="2415"/>
                    <a:pt x="4449" y="2387"/>
                  </a:cubicBezTo>
                  <a:cubicBezTo>
                    <a:pt x="4527" y="2305"/>
                    <a:pt x="4566" y="2219"/>
                    <a:pt x="4566" y="2126"/>
                  </a:cubicBezTo>
                  <a:cubicBezTo>
                    <a:pt x="4566" y="2072"/>
                    <a:pt x="4542" y="1992"/>
                    <a:pt x="4490" y="1889"/>
                  </a:cubicBezTo>
                  <a:cubicBezTo>
                    <a:pt x="4438" y="1788"/>
                    <a:pt x="4316" y="1727"/>
                    <a:pt x="4117" y="17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2240575" y="3523750"/>
              <a:ext cx="67625" cy="242975"/>
            </a:xfrm>
            <a:custGeom>
              <a:avLst/>
              <a:gdLst/>
              <a:ahLst/>
              <a:cxnLst/>
              <a:rect l="l" t="t" r="r" b="b"/>
              <a:pathLst>
                <a:path w="2705" h="9719" extrusionOk="0">
                  <a:moveTo>
                    <a:pt x="1101" y="0"/>
                  </a:moveTo>
                  <a:cubicBezTo>
                    <a:pt x="892" y="0"/>
                    <a:pt x="731" y="22"/>
                    <a:pt x="614" y="63"/>
                  </a:cubicBezTo>
                  <a:cubicBezTo>
                    <a:pt x="517" y="95"/>
                    <a:pt x="444" y="149"/>
                    <a:pt x="394" y="220"/>
                  </a:cubicBezTo>
                  <a:cubicBezTo>
                    <a:pt x="343" y="293"/>
                    <a:pt x="304" y="414"/>
                    <a:pt x="282" y="582"/>
                  </a:cubicBezTo>
                  <a:cubicBezTo>
                    <a:pt x="261" y="748"/>
                    <a:pt x="244" y="994"/>
                    <a:pt x="229" y="1315"/>
                  </a:cubicBezTo>
                  <a:cubicBezTo>
                    <a:pt x="213" y="1567"/>
                    <a:pt x="198" y="1815"/>
                    <a:pt x="183" y="2056"/>
                  </a:cubicBezTo>
                  <a:cubicBezTo>
                    <a:pt x="166" y="2295"/>
                    <a:pt x="151" y="2479"/>
                    <a:pt x="138" y="2601"/>
                  </a:cubicBezTo>
                  <a:cubicBezTo>
                    <a:pt x="86" y="3052"/>
                    <a:pt x="47" y="3576"/>
                    <a:pt x="30" y="4175"/>
                  </a:cubicBezTo>
                  <a:cubicBezTo>
                    <a:pt x="11" y="4776"/>
                    <a:pt x="0" y="5576"/>
                    <a:pt x="0" y="6582"/>
                  </a:cubicBezTo>
                  <a:cubicBezTo>
                    <a:pt x="0" y="7197"/>
                    <a:pt x="2" y="7742"/>
                    <a:pt x="11" y="8222"/>
                  </a:cubicBezTo>
                  <a:cubicBezTo>
                    <a:pt x="19" y="8701"/>
                    <a:pt x="28" y="9003"/>
                    <a:pt x="35" y="9128"/>
                  </a:cubicBezTo>
                  <a:cubicBezTo>
                    <a:pt x="43" y="9235"/>
                    <a:pt x="54" y="9322"/>
                    <a:pt x="65" y="9380"/>
                  </a:cubicBezTo>
                  <a:cubicBezTo>
                    <a:pt x="78" y="9440"/>
                    <a:pt x="93" y="9485"/>
                    <a:pt x="110" y="9518"/>
                  </a:cubicBezTo>
                  <a:cubicBezTo>
                    <a:pt x="129" y="9550"/>
                    <a:pt x="157" y="9582"/>
                    <a:pt x="194" y="9615"/>
                  </a:cubicBezTo>
                  <a:cubicBezTo>
                    <a:pt x="280" y="9682"/>
                    <a:pt x="366" y="9718"/>
                    <a:pt x="446" y="9718"/>
                  </a:cubicBezTo>
                  <a:cubicBezTo>
                    <a:pt x="532" y="9718"/>
                    <a:pt x="616" y="9686"/>
                    <a:pt x="701" y="9615"/>
                  </a:cubicBezTo>
                  <a:lnTo>
                    <a:pt x="823" y="9505"/>
                  </a:lnTo>
                  <a:lnTo>
                    <a:pt x="817" y="7322"/>
                  </a:lnTo>
                  <a:lnTo>
                    <a:pt x="802" y="5140"/>
                  </a:lnTo>
                  <a:lnTo>
                    <a:pt x="1237" y="5162"/>
                  </a:lnTo>
                  <a:cubicBezTo>
                    <a:pt x="1379" y="5171"/>
                    <a:pt x="1481" y="5175"/>
                    <a:pt x="1545" y="5175"/>
                  </a:cubicBezTo>
                  <a:cubicBezTo>
                    <a:pt x="1614" y="5175"/>
                    <a:pt x="1664" y="5166"/>
                    <a:pt x="1701" y="5151"/>
                  </a:cubicBezTo>
                  <a:cubicBezTo>
                    <a:pt x="1735" y="5134"/>
                    <a:pt x="1772" y="5106"/>
                    <a:pt x="1813" y="5065"/>
                  </a:cubicBezTo>
                  <a:cubicBezTo>
                    <a:pt x="1910" y="4968"/>
                    <a:pt x="1959" y="4869"/>
                    <a:pt x="1959" y="4768"/>
                  </a:cubicBezTo>
                  <a:cubicBezTo>
                    <a:pt x="1959" y="4677"/>
                    <a:pt x="1918" y="4582"/>
                    <a:pt x="1834" y="4485"/>
                  </a:cubicBezTo>
                  <a:cubicBezTo>
                    <a:pt x="1802" y="4449"/>
                    <a:pt x="1770" y="4421"/>
                    <a:pt x="1733" y="4401"/>
                  </a:cubicBezTo>
                  <a:cubicBezTo>
                    <a:pt x="1694" y="4384"/>
                    <a:pt x="1640" y="4373"/>
                    <a:pt x="1571" y="4364"/>
                  </a:cubicBezTo>
                  <a:cubicBezTo>
                    <a:pt x="1500" y="4356"/>
                    <a:pt x="1397" y="4347"/>
                    <a:pt x="1259" y="4341"/>
                  </a:cubicBezTo>
                  <a:lnTo>
                    <a:pt x="804" y="4326"/>
                  </a:lnTo>
                  <a:lnTo>
                    <a:pt x="830" y="4052"/>
                  </a:lnTo>
                  <a:cubicBezTo>
                    <a:pt x="841" y="3966"/>
                    <a:pt x="851" y="3836"/>
                    <a:pt x="864" y="3666"/>
                  </a:cubicBezTo>
                  <a:cubicBezTo>
                    <a:pt x="879" y="3496"/>
                    <a:pt x="892" y="3319"/>
                    <a:pt x="899" y="3136"/>
                  </a:cubicBezTo>
                  <a:cubicBezTo>
                    <a:pt x="916" y="2957"/>
                    <a:pt x="929" y="2761"/>
                    <a:pt x="946" y="2548"/>
                  </a:cubicBezTo>
                  <a:cubicBezTo>
                    <a:pt x="961" y="2336"/>
                    <a:pt x="979" y="2158"/>
                    <a:pt x="992" y="2009"/>
                  </a:cubicBezTo>
                  <a:cubicBezTo>
                    <a:pt x="1004" y="1867"/>
                    <a:pt x="1013" y="1716"/>
                    <a:pt x="1022" y="1554"/>
                  </a:cubicBezTo>
                  <a:cubicBezTo>
                    <a:pt x="1030" y="1395"/>
                    <a:pt x="1032" y="1261"/>
                    <a:pt x="1032" y="1155"/>
                  </a:cubicBezTo>
                  <a:lnTo>
                    <a:pt x="1041" y="806"/>
                  </a:lnTo>
                  <a:lnTo>
                    <a:pt x="1343" y="828"/>
                  </a:lnTo>
                  <a:cubicBezTo>
                    <a:pt x="1433" y="830"/>
                    <a:pt x="1545" y="841"/>
                    <a:pt x="1679" y="856"/>
                  </a:cubicBezTo>
                  <a:cubicBezTo>
                    <a:pt x="1811" y="873"/>
                    <a:pt x="1936" y="888"/>
                    <a:pt x="2050" y="903"/>
                  </a:cubicBezTo>
                  <a:lnTo>
                    <a:pt x="2448" y="963"/>
                  </a:lnTo>
                  <a:lnTo>
                    <a:pt x="2582" y="819"/>
                  </a:lnTo>
                  <a:cubicBezTo>
                    <a:pt x="2664" y="716"/>
                    <a:pt x="2705" y="619"/>
                    <a:pt x="2705" y="522"/>
                  </a:cubicBezTo>
                  <a:cubicBezTo>
                    <a:pt x="2705" y="496"/>
                    <a:pt x="2696" y="444"/>
                    <a:pt x="2681" y="371"/>
                  </a:cubicBezTo>
                  <a:cubicBezTo>
                    <a:pt x="2664" y="295"/>
                    <a:pt x="2580" y="231"/>
                    <a:pt x="2429" y="177"/>
                  </a:cubicBezTo>
                  <a:cubicBezTo>
                    <a:pt x="2147" y="97"/>
                    <a:pt x="1813" y="41"/>
                    <a:pt x="1433" y="13"/>
                  </a:cubicBezTo>
                  <a:cubicBezTo>
                    <a:pt x="1313" y="4"/>
                    <a:pt x="1203" y="0"/>
                    <a:pt x="1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2482550" y="3579550"/>
              <a:ext cx="67800" cy="179950"/>
            </a:xfrm>
            <a:custGeom>
              <a:avLst/>
              <a:gdLst/>
              <a:ahLst/>
              <a:cxnLst/>
              <a:rect l="l" t="t" r="r" b="b"/>
              <a:pathLst>
                <a:path w="2712" h="7198" extrusionOk="0">
                  <a:moveTo>
                    <a:pt x="890" y="971"/>
                  </a:moveTo>
                  <a:lnTo>
                    <a:pt x="1063" y="1137"/>
                  </a:lnTo>
                  <a:cubicBezTo>
                    <a:pt x="1186" y="1270"/>
                    <a:pt x="1326" y="1507"/>
                    <a:pt x="1485" y="1854"/>
                  </a:cubicBezTo>
                  <a:cubicBezTo>
                    <a:pt x="1643" y="2204"/>
                    <a:pt x="1753" y="2508"/>
                    <a:pt x="1811" y="2775"/>
                  </a:cubicBezTo>
                  <a:cubicBezTo>
                    <a:pt x="1862" y="3025"/>
                    <a:pt x="1886" y="3337"/>
                    <a:pt x="1886" y="3708"/>
                  </a:cubicBezTo>
                  <a:cubicBezTo>
                    <a:pt x="1886" y="4085"/>
                    <a:pt x="1862" y="4398"/>
                    <a:pt x="1811" y="4652"/>
                  </a:cubicBezTo>
                  <a:cubicBezTo>
                    <a:pt x="1772" y="4844"/>
                    <a:pt x="1703" y="5066"/>
                    <a:pt x="1606" y="5324"/>
                  </a:cubicBezTo>
                  <a:cubicBezTo>
                    <a:pt x="1511" y="5581"/>
                    <a:pt x="1429" y="5768"/>
                    <a:pt x="1356" y="5893"/>
                  </a:cubicBezTo>
                  <a:cubicBezTo>
                    <a:pt x="1332" y="5919"/>
                    <a:pt x="1296" y="5958"/>
                    <a:pt x="1248" y="6006"/>
                  </a:cubicBezTo>
                  <a:cubicBezTo>
                    <a:pt x="1203" y="6055"/>
                    <a:pt x="1149" y="6096"/>
                    <a:pt x="1095" y="6133"/>
                  </a:cubicBezTo>
                  <a:cubicBezTo>
                    <a:pt x="1046" y="6171"/>
                    <a:pt x="998" y="6204"/>
                    <a:pt x="955" y="6230"/>
                  </a:cubicBezTo>
                  <a:cubicBezTo>
                    <a:pt x="912" y="6258"/>
                    <a:pt x="888" y="6271"/>
                    <a:pt x="882" y="6271"/>
                  </a:cubicBezTo>
                  <a:cubicBezTo>
                    <a:pt x="860" y="6271"/>
                    <a:pt x="841" y="6046"/>
                    <a:pt x="828" y="5596"/>
                  </a:cubicBezTo>
                  <a:cubicBezTo>
                    <a:pt x="815" y="5148"/>
                    <a:pt x="806" y="4721"/>
                    <a:pt x="806" y="4318"/>
                  </a:cubicBezTo>
                  <a:lnTo>
                    <a:pt x="806" y="3415"/>
                  </a:lnTo>
                  <a:cubicBezTo>
                    <a:pt x="806" y="3025"/>
                    <a:pt x="809" y="2652"/>
                    <a:pt x="815" y="2298"/>
                  </a:cubicBezTo>
                  <a:cubicBezTo>
                    <a:pt x="826" y="1766"/>
                    <a:pt x="839" y="1393"/>
                    <a:pt x="862" y="1184"/>
                  </a:cubicBezTo>
                  <a:lnTo>
                    <a:pt x="890" y="971"/>
                  </a:lnTo>
                  <a:close/>
                  <a:moveTo>
                    <a:pt x="690" y="1"/>
                  </a:moveTo>
                  <a:cubicBezTo>
                    <a:pt x="356" y="1"/>
                    <a:pt x="158" y="195"/>
                    <a:pt x="93" y="581"/>
                  </a:cubicBezTo>
                  <a:cubicBezTo>
                    <a:pt x="61" y="915"/>
                    <a:pt x="37" y="1434"/>
                    <a:pt x="22" y="2135"/>
                  </a:cubicBezTo>
                  <a:cubicBezTo>
                    <a:pt x="9" y="2835"/>
                    <a:pt x="0" y="3436"/>
                    <a:pt x="0" y="3936"/>
                  </a:cubicBezTo>
                  <a:cubicBezTo>
                    <a:pt x="0" y="4309"/>
                    <a:pt x="5" y="4678"/>
                    <a:pt x="9" y="5044"/>
                  </a:cubicBezTo>
                  <a:cubicBezTo>
                    <a:pt x="15" y="5510"/>
                    <a:pt x="22" y="5883"/>
                    <a:pt x="31" y="6152"/>
                  </a:cubicBezTo>
                  <a:cubicBezTo>
                    <a:pt x="39" y="6421"/>
                    <a:pt x="52" y="6622"/>
                    <a:pt x="69" y="6753"/>
                  </a:cubicBezTo>
                  <a:cubicBezTo>
                    <a:pt x="84" y="6883"/>
                    <a:pt x="108" y="6973"/>
                    <a:pt x="145" y="7027"/>
                  </a:cubicBezTo>
                  <a:cubicBezTo>
                    <a:pt x="177" y="7081"/>
                    <a:pt x="224" y="7122"/>
                    <a:pt x="285" y="7150"/>
                  </a:cubicBezTo>
                  <a:cubicBezTo>
                    <a:pt x="354" y="7180"/>
                    <a:pt x="431" y="7197"/>
                    <a:pt x="518" y="7197"/>
                  </a:cubicBezTo>
                  <a:cubicBezTo>
                    <a:pt x="623" y="7197"/>
                    <a:pt x="744" y="7176"/>
                    <a:pt x="878" y="7135"/>
                  </a:cubicBezTo>
                  <a:cubicBezTo>
                    <a:pt x="1132" y="7057"/>
                    <a:pt x="1386" y="6926"/>
                    <a:pt x="1634" y="6736"/>
                  </a:cubicBezTo>
                  <a:cubicBezTo>
                    <a:pt x="1785" y="6626"/>
                    <a:pt x="1897" y="6518"/>
                    <a:pt x="1972" y="6417"/>
                  </a:cubicBezTo>
                  <a:cubicBezTo>
                    <a:pt x="2048" y="6314"/>
                    <a:pt x="2138" y="6148"/>
                    <a:pt x="2238" y="5917"/>
                  </a:cubicBezTo>
                  <a:cubicBezTo>
                    <a:pt x="2356" y="5665"/>
                    <a:pt x="2447" y="5417"/>
                    <a:pt x="2511" y="5178"/>
                  </a:cubicBezTo>
                  <a:cubicBezTo>
                    <a:pt x="2576" y="4936"/>
                    <a:pt x="2630" y="4646"/>
                    <a:pt x="2671" y="4307"/>
                  </a:cubicBezTo>
                  <a:cubicBezTo>
                    <a:pt x="2699" y="4085"/>
                    <a:pt x="2712" y="3867"/>
                    <a:pt x="2712" y="3652"/>
                  </a:cubicBezTo>
                  <a:cubicBezTo>
                    <a:pt x="2712" y="2893"/>
                    <a:pt x="2533" y="2148"/>
                    <a:pt x="2175" y="1423"/>
                  </a:cubicBezTo>
                  <a:cubicBezTo>
                    <a:pt x="2089" y="1240"/>
                    <a:pt x="2016" y="1098"/>
                    <a:pt x="1959" y="1001"/>
                  </a:cubicBezTo>
                  <a:cubicBezTo>
                    <a:pt x="1903" y="900"/>
                    <a:pt x="1841" y="809"/>
                    <a:pt x="1774" y="732"/>
                  </a:cubicBezTo>
                  <a:cubicBezTo>
                    <a:pt x="1705" y="654"/>
                    <a:pt x="1617" y="559"/>
                    <a:pt x="1500" y="449"/>
                  </a:cubicBezTo>
                  <a:cubicBezTo>
                    <a:pt x="1365" y="311"/>
                    <a:pt x="1250" y="212"/>
                    <a:pt x="1164" y="150"/>
                  </a:cubicBezTo>
                  <a:cubicBezTo>
                    <a:pt x="1076" y="87"/>
                    <a:pt x="1000" y="46"/>
                    <a:pt x="931" y="29"/>
                  </a:cubicBezTo>
                  <a:cubicBezTo>
                    <a:pt x="843" y="10"/>
                    <a:pt x="763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2375475" y="3639750"/>
              <a:ext cx="32750" cy="32725"/>
            </a:xfrm>
            <a:custGeom>
              <a:avLst/>
              <a:gdLst/>
              <a:ahLst/>
              <a:cxnLst/>
              <a:rect l="l" t="t" r="r" b="b"/>
              <a:pathLst>
                <a:path w="1310" h="1309" extrusionOk="0">
                  <a:moveTo>
                    <a:pt x="656" y="0"/>
                  </a:moveTo>
                  <a:cubicBezTo>
                    <a:pt x="294" y="0"/>
                    <a:pt x="1" y="291"/>
                    <a:pt x="1" y="653"/>
                  </a:cubicBezTo>
                  <a:cubicBezTo>
                    <a:pt x="1" y="1016"/>
                    <a:pt x="294" y="1309"/>
                    <a:pt x="656" y="1309"/>
                  </a:cubicBezTo>
                  <a:cubicBezTo>
                    <a:pt x="1016" y="1309"/>
                    <a:pt x="1309" y="1016"/>
                    <a:pt x="1309" y="653"/>
                  </a:cubicBezTo>
                  <a:cubicBezTo>
                    <a:pt x="1309" y="291"/>
                    <a:pt x="1016" y="0"/>
                    <a:pt x="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9"/>
          <p:cNvGrpSpPr/>
          <p:nvPr/>
        </p:nvGrpSpPr>
        <p:grpSpPr>
          <a:xfrm rot="-374286">
            <a:off x="570797" y="565206"/>
            <a:ext cx="627304" cy="258660"/>
            <a:chOff x="1743825" y="1344175"/>
            <a:chExt cx="1032775" cy="425850"/>
          </a:xfrm>
        </p:grpSpPr>
        <p:sp>
          <p:nvSpPr>
            <p:cNvPr id="348" name="Google Shape;348;p9"/>
            <p:cNvSpPr/>
            <p:nvPr/>
          </p:nvSpPr>
          <p:spPr>
            <a:xfrm>
              <a:off x="1743825" y="1443425"/>
              <a:ext cx="83775" cy="249450"/>
            </a:xfrm>
            <a:custGeom>
              <a:avLst/>
              <a:gdLst/>
              <a:ahLst/>
              <a:cxnLst/>
              <a:rect l="l" t="t" r="r" b="b"/>
              <a:pathLst>
                <a:path w="3351" h="9978" extrusionOk="0"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408" y="3"/>
                    <a:pt x="302" y="54"/>
                    <a:pt x="212" y="158"/>
                  </a:cubicBezTo>
                  <a:cubicBezTo>
                    <a:pt x="182" y="192"/>
                    <a:pt x="158" y="225"/>
                    <a:pt x="141" y="257"/>
                  </a:cubicBezTo>
                  <a:cubicBezTo>
                    <a:pt x="124" y="289"/>
                    <a:pt x="111" y="337"/>
                    <a:pt x="104" y="399"/>
                  </a:cubicBezTo>
                  <a:cubicBezTo>
                    <a:pt x="98" y="462"/>
                    <a:pt x="93" y="556"/>
                    <a:pt x="89" y="679"/>
                  </a:cubicBezTo>
                  <a:cubicBezTo>
                    <a:pt x="87" y="804"/>
                    <a:pt x="87" y="979"/>
                    <a:pt x="87" y="1203"/>
                  </a:cubicBezTo>
                  <a:cubicBezTo>
                    <a:pt x="87" y="1466"/>
                    <a:pt x="85" y="1817"/>
                    <a:pt x="74" y="2259"/>
                  </a:cubicBezTo>
                  <a:cubicBezTo>
                    <a:pt x="63" y="2701"/>
                    <a:pt x="55" y="3126"/>
                    <a:pt x="44" y="3542"/>
                  </a:cubicBezTo>
                  <a:cubicBezTo>
                    <a:pt x="14" y="4490"/>
                    <a:pt x="1" y="5445"/>
                    <a:pt x="1" y="6410"/>
                  </a:cubicBezTo>
                  <a:lnTo>
                    <a:pt x="1" y="7540"/>
                  </a:lnTo>
                  <a:cubicBezTo>
                    <a:pt x="1" y="8156"/>
                    <a:pt x="22" y="8682"/>
                    <a:pt x="61" y="9119"/>
                  </a:cubicBezTo>
                  <a:cubicBezTo>
                    <a:pt x="74" y="9311"/>
                    <a:pt x="89" y="9453"/>
                    <a:pt x="104" y="9548"/>
                  </a:cubicBezTo>
                  <a:cubicBezTo>
                    <a:pt x="117" y="9643"/>
                    <a:pt x="137" y="9714"/>
                    <a:pt x="154" y="9757"/>
                  </a:cubicBezTo>
                  <a:cubicBezTo>
                    <a:pt x="173" y="9798"/>
                    <a:pt x="197" y="9831"/>
                    <a:pt x="227" y="9850"/>
                  </a:cubicBezTo>
                  <a:cubicBezTo>
                    <a:pt x="311" y="9910"/>
                    <a:pt x="404" y="9938"/>
                    <a:pt x="505" y="9938"/>
                  </a:cubicBezTo>
                  <a:lnTo>
                    <a:pt x="604" y="9938"/>
                  </a:lnTo>
                  <a:cubicBezTo>
                    <a:pt x="667" y="9938"/>
                    <a:pt x="731" y="9904"/>
                    <a:pt x="798" y="9837"/>
                  </a:cubicBezTo>
                  <a:cubicBezTo>
                    <a:pt x="846" y="9790"/>
                    <a:pt x="878" y="9736"/>
                    <a:pt x="900" y="9675"/>
                  </a:cubicBezTo>
                  <a:cubicBezTo>
                    <a:pt x="921" y="9615"/>
                    <a:pt x="932" y="9535"/>
                    <a:pt x="932" y="9428"/>
                  </a:cubicBezTo>
                  <a:cubicBezTo>
                    <a:pt x="932" y="9320"/>
                    <a:pt x="923" y="9169"/>
                    <a:pt x="910" y="8975"/>
                  </a:cubicBezTo>
                  <a:cubicBezTo>
                    <a:pt x="900" y="8822"/>
                    <a:pt x="884" y="8632"/>
                    <a:pt x="871" y="8417"/>
                  </a:cubicBezTo>
                  <a:cubicBezTo>
                    <a:pt x="856" y="8201"/>
                    <a:pt x="846" y="8007"/>
                    <a:pt x="835" y="7837"/>
                  </a:cubicBezTo>
                  <a:lnTo>
                    <a:pt x="835" y="7779"/>
                  </a:lnTo>
                  <a:cubicBezTo>
                    <a:pt x="826" y="7662"/>
                    <a:pt x="820" y="7568"/>
                    <a:pt x="820" y="7501"/>
                  </a:cubicBezTo>
                  <a:cubicBezTo>
                    <a:pt x="820" y="7378"/>
                    <a:pt x="835" y="7313"/>
                    <a:pt x="859" y="7313"/>
                  </a:cubicBezTo>
                  <a:cubicBezTo>
                    <a:pt x="863" y="7313"/>
                    <a:pt x="878" y="7315"/>
                    <a:pt x="895" y="7324"/>
                  </a:cubicBezTo>
                  <a:cubicBezTo>
                    <a:pt x="915" y="7330"/>
                    <a:pt x="1031" y="7520"/>
                    <a:pt x="1246" y="7889"/>
                  </a:cubicBezTo>
                  <a:cubicBezTo>
                    <a:pt x="1262" y="7908"/>
                    <a:pt x="1272" y="7930"/>
                    <a:pt x="1283" y="7953"/>
                  </a:cubicBezTo>
                  <a:cubicBezTo>
                    <a:pt x="1384" y="8117"/>
                    <a:pt x="1486" y="8294"/>
                    <a:pt x="1600" y="8479"/>
                  </a:cubicBezTo>
                  <a:cubicBezTo>
                    <a:pt x="1712" y="8665"/>
                    <a:pt x="1807" y="8815"/>
                    <a:pt x="1884" y="8932"/>
                  </a:cubicBezTo>
                  <a:cubicBezTo>
                    <a:pt x="1958" y="9046"/>
                    <a:pt x="2033" y="9162"/>
                    <a:pt x="2109" y="9290"/>
                  </a:cubicBezTo>
                  <a:cubicBezTo>
                    <a:pt x="2184" y="9417"/>
                    <a:pt x="2242" y="9522"/>
                    <a:pt x="2285" y="9606"/>
                  </a:cubicBezTo>
                  <a:cubicBezTo>
                    <a:pt x="2324" y="9684"/>
                    <a:pt x="2369" y="9751"/>
                    <a:pt x="2421" y="9813"/>
                  </a:cubicBezTo>
                  <a:cubicBezTo>
                    <a:pt x="2473" y="9876"/>
                    <a:pt x="2512" y="9915"/>
                    <a:pt x="2548" y="9934"/>
                  </a:cubicBezTo>
                  <a:cubicBezTo>
                    <a:pt x="2605" y="9962"/>
                    <a:pt x="2663" y="9977"/>
                    <a:pt x="2709" y="9977"/>
                  </a:cubicBezTo>
                  <a:cubicBezTo>
                    <a:pt x="2713" y="9977"/>
                    <a:pt x="2716" y="9977"/>
                    <a:pt x="2719" y="9977"/>
                  </a:cubicBezTo>
                  <a:cubicBezTo>
                    <a:pt x="2792" y="9977"/>
                    <a:pt x="2880" y="9947"/>
                    <a:pt x="2986" y="9882"/>
                  </a:cubicBezTo>
                  <a:cubicBezTo>
                    <a:pt x="3091" y="9818"/>
                    <a:pt x="3147" y="9712"/>
                    <a:pt x="3158" y="9568"/>
                  </a:cubicBezTo>
                  <a:cubicBezTo>
                    <a:pt x="3147" y="9425"/>
                    <a:pt x="2953" y="9053"/>
                    <a:pt x="2574" y="8449"/>
                  </a:cubicBezTo>
                  <a:cubicBezTo>
                    <a:pt x="2303" y="8007"/>
                    <a:pt x="2050" y="7587"/>
                    <a:pt x="1824" y="7195"/>
                  </a:cubicBezTo>
                  <a:cubicBezTo>
                    <a:pt x="1598" y="6800"/>
                    <a:pt x="1443" y="6505"/>
                    <a:pt x="1354" y="6311"/>
                  </a:cubicBezTo>
                  <a:lnTo>
                    <a:pt x="1186" y="5917"/>
                  </a:lnTo>
                  <a:lnTo>
                    <a:pt x="1361" y="5589"/>
                  </a:lnTo>
                  <a:cubicBezTo>
                    <a:pt x="1415" y="5496"/>
                    <a:pt x="1484" y="5376"/>
                    <a:pt x="1563" y="5229"/>
                  </a:cubicBezTo>
                  <a:cubicBezTo>
                    <a:pt x="1641" y="5083"/>
                    <a:pt x="1721" y="4945"/>
                    <a:pt x="1792" y="4813"/>
                  </a:cubicBezTo>
                  <a:cubicBezTo>
                    <a:pt x="2262" y="3945"/>
                    <a:pt x="2684" y="2817"/>
                    <a:pt x="3063" y="1423"/>
                  </a:cubicBezTo>
                  <a:cubicBezTo>
                    <a:pt x="3106" y="1261"/>
                    <a:pt x="3150" y="1119"/>
                    <a:pt x="3191" y="992"/>
                  </a:cubicBezTo>
                  <a:cubicBezTo>
                    <a:pt x="3231" y="865"/>
                    <a:pt x="3264" y="787"/>
                    <a:pt x="3283" y="757"/>
                  </a:cubicBezTo>
                  <a:cubicBezTo>
                    <a:pt x="3305" y="729"/>
                    <a:pt x="3318" y="688"/>
                    <a:pt x="3331" y="634"/>
                  </a:cubicBezTo>
                  <a:cubicBezTo>
                    <a:pt x="3344" y="580"/>
                    <a:pt x="3350" y="528"/>
                    <a:pt x="3350" y="481"/>
                  </a:cubicBezTo>
                  <a:cubicBezTo>
                    <a:pt x="3350" y="412"/>
                    <a:pt x="3339" y="356"/>
                    <a:pt x="3320" y="315"/>
                  </a:cubicBezTo>
                  <a:cubicBezTo>
                    <a:pt x="3303" y="276"/>
                    <a:pt x="3264" y="229"/>
                    <a:pt x="3206" y="181"/>
                  </a:cubicBezTo>
                  <a:cubicBezTo>
                    <a:pt x="3111" y="104"/>
                    <a:pt x="3016" y="65"/>
                    <a:pt x="2919" y="65"/>
                  </a:cubicBezTo>
                  <a:cubicBezTo>
                    <a:pt x="2844" y="65"/>
                    <a:pt x="2764" y="87"/>
                    <a:pt x="2680" y="130"/>
                  </a:cubicBezTo>
                  <a:cubicBezTo>
                    <a:pt x="2630" y="153"/>
                    <a:pt x="2585" y="194"/>
                    <a:pt x="2548" y="257"/>
                  </a:cubicBezTo>
                  <a:cubicBezTo>
                    <a:pt x="2509" y="319"/>
                    <a:pt x="2466" y="421"/>
                    <a:pt x="2421" y="563"/>
                  </a:cubicBezTo>
                  <a:cubicBezTo>
                    <a:pt x="2374" y="710"/>
                    <a:pt x="2316" y="916"/>
                    <a:pt x="2249" y="1188"/>
                  </a:cubicBezTo>
                  <a:cubicBezTo>
                    <a:pt x="1947" y="2307"/>
                    <a:pt x="1583" y="3298"/>
                    <a:pt x="1160" y="4160"/>
                  </a:cubicBezTo>
                  <a:cubicBezTo>
                    <a:pt x="1100" y="4281"/>
                    <a:pt x="1046" y="4389"/>
                    <a:pt x="999" y="4479"/>
                  </a:cubicBezTo>
                  <a:cubicBezTo>
                    <a:pt x="949" y="4567"/>
                    <a:pt x="917" y="4621"/>
                    <a:pt x="904" y="4634"/>
                  </a:cubicBezTo>
                  <a:cubicBezTo>
                    <a:pt x="893" y="4634"/>
                    <a:pt x="889" y="4548"/>
                    <a:pt x="882" y="4378"/>
                  </a:cubicBezTo>
                  <a:lnTo>
                    <a:pt x="882" y="3720"/>
                  </a:lnTo>
                  <a:cubicBezTo>
                    <a:pt x="889" y="3445"/>
                    <a:pt x="893" y="3100"/>
                    <a:pt x="902" y="2684"/>
                  </a:cubicBezTo>
                  <a:cubicBezTo>
                    <a:pt x="906" y="2272"/>
                    <a:pt x="915" y="1886"/>
                    <a:pt x="925" y="1531"/>
                  </a:cubicBezTo>
                  <a:lnTo>
                    <a:pt x="938" y="298"/>
                  </a:lnTo>
                  <a:lnTo>
                    <a:pt x="824" y="151"/>
                  </a:lnTo>
                  <a:cubicBezTo>
                    <a:pt x="737" y="52"/>
                    <a:pt x="63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1823950" y="1552200"/>
              <a:ext cx="121375" cy="71275"/>
            </a:xfrm>
            <a:custGeom>
              <a:avLst/>
              <a:gdLst/>
              <a:ahLst/>
              <a:cxnLst/>
              <a:rect l="l" t="t" r="r" b="b"/>
              <a:pathLst>
                <a:path w="4855" h="2851" extrusionOk="0">
                  <a:moveTo>
                    <a:pt x="4231" y="1"/>
                  </a:moveTo>
                  <a:cubicBezTo>
                    <a:pt x="4186" y="1"/>
                    <a:pt x="4102" y="1"/>
                    <a:pt x="3979" y="3"/>
                  </a:cubicBezTo>
                  <a:cubicBezTo>
                    <a:pt x="3854" y="3"/>
                    <a:pt x="3680" y="14"/>
                    <a:pt x="3456" y="29"/>
                  </a:cubicBezTo>
                  <a:cubicBezTo>
                    <a:pt x="2535" y="96"/>
                    <a:pt x="1886" y="139"/>
                    <a:pt x="1505" y="152"/>
                  </a:cubicBezTo>
                  <a:cubicBezTo>
                    <a:pt x="1380" y="158"/>
                    <a:pt x="1274" y="160"/>
                    <a:pt x="1186" y="160"/>
                  </a:cubicBezTo>
                  <a:cubicBezTo>
                    <a:pt x="1005" y="160"/>
                    <a:pt x="902" y="150"/>
                    <a:pt x="878" y="130"/>
                  </a:cubicBezTo>
                  <a:cubicBezTo>
                    <a:pt x="843" y="115"/>
                    <a:pt x="792" y="104"/>
                    <a:pt x="727" y="94"/>
                  </a:cubicBezTo>
                  <a:cubicBezTo>
                    <a:pt x="660" y="85"/>
                    <a:pt x="593" y="79"/>
                    <a:pt x="524" y="79"/>
                  </a:cubicBezTo>
                  <a:cubicBezTo>
                    <a:pt x="369" y="79"/>
                    <a:pt x="242" y="117"/>
                    <a:pt x="145" y="195"/>
                  </a:cubicBezTo>
                  <a:cubicBezTo>
                    <a:pt x="48" y="272"/>
                    <a:pt x="1" y="372"/>
                    <a:pt x="1" y="494"/>
                  </a:cubicBezTo>
                  <a:cubicBezTo>
                    <a:pt x="1" y="656"/>
                    <a:pt x="39" y="770"/>
                    <a:pt x="123" y="844"/>
                  </a:cubicBezTo>
                  <a:cubicBezTo>
                    <a:pt x="208" y="917"/>
                    <a:pt x="358" y="969"/>
                    <a:pt x="576" y="999"/>
                  </a:cubicBezTo>
                  <a:cubicBezTo>
                    <a:pt x="682" y="1010"/>
                    <a:pt x="824" y="1014"/>
                    <a:pt x="1005" y="1023"/>
                  </a:cubicBezTo>
                  <a:cubicBezTo>
                    <a:pt x="1434" y="1023"/>
                    <a:pt x="2065" y="992"/>
                    <a:pt x="2904" y="928"/>
                  </a:cubicBezTo>
                  <a:cubicBezTo>
                    <a:pt x="3152" y="906"/>
                    <a:pt x="3399" y="893"/>
                    <a:pt x="3645" y="880"/>
                  </a:cubicBezTo>
                  <a:cubicBezTo>
                    <a:pt x="3891" y="865"/>
                    <a:pt x="4068" y="861"/>
                    <a:pt x="4182" y="861"/>
                  </a:cubicBezTo>
                  <a:cubicBezTo>
                    <a:pt x="4307" y="861"/>
                    <a:pt x="4402" y="859"/>
                    <a:pt x="4466" y="852"/>
                  </a:cubicBezTo>
                  <a:cubicBezTo>
                    <a:pt x="4531" y="848"/>
                    <a:pt x="4581" y="833"/>
                    <a:pt x="4617" y="816"/>
                  </a:cubicBezTo>
                  <a:cubicBezTo>
                    <a:pt x="4652" y="794"/>
                    <a:pt x="4688" y="764"/>
                    <a:pt x="4723" y="725"/>
                  </a:cubicBezTo>
                  <a:cubicBezTo>
                    <a:pt x="4811" y="632"/>
                    <a:pt x="4854" y="538"/>
                    <a:pt x="4854" y="441"/>
                  </a:cubicBezTo>
                  <a:cubicBezTo>
                    <a:pt x="4854" y="391"/>
                    <a:pt x="4833" y="320"/>
                    <a:pt x="4796" y="223"/>
                  </a:cubicBezTo>
                  <a:cubicBezTo>
                    <a:pt x="4755" y="122"/>
                    <a:pt x="4637" y="53"/>
                    <a:pt x="4436" y="10"/>
                  </a:cubicBezTo>
                  <a:cubicBezTo>
                    <a:pt x="4397" y="3"/>
                    <a:pt x="4328" y="1"/>
                    <a:pt x="4231" y="1"/>
                  </a:cubicBezTo>
                  <a:close/>
                  <a:moveTo>
                    <a:pt x="4367" y="1811"/>
                  </a:moveTo>
                  <a:cubicBezTo>
                    <a:pt x="4313" y="1811"/>
                    <a:pt x="4195" y="1820"/>
                    <a:pt x="4005" y="1833"/>
                  </a:cubicBezTo>
                  <a:cubicBezTo>
                    <a:pt x="3820" y="1846"/>
                    <a:pt x="3611" y="1865"/>
                    <a:pt x="3376" y="1885"/>
                  </a:cubicBezTo>
                  <a:cubicBezTo>
                    <a:pt x="3139" y="1906"/>
                    <a:pt x="2837" y="1926"/>
                    <a:pt x="2471" y="1943"/>
                  </a:cubicBezTo>
                  <a:cubicBezTo>
                    <a:pt x="2106" y="1962"/>
                    <a:pt x="1761" y="1975"/>
                    <a:pt x="1440" y="1986"/>
                  </a:cubicBezTo>
                  <a:cubicBezTo>
                    <a:pt x="1186" y="1992"/>
                    <a:pt x="977" y="1997"/>
                    <a:pt x="822" y="2005"/>
                  </a:cubicBezTo>
                  <a:cubicBezTo>
                    <a:pt x="669" y="2012"/>
                    <a:pt x="550" y="2018"/>
                    <a:pt x="468" y="2029"/>
                  </a:cubicBezTo>
                  <a:cubicBezTo>
                    <a:pt x="389" y="2038"/>
                    <a:pt x="330" y="2051"/>
                    <a:pt x="294" y="2061"/>
                  </a:cubicBezTo>
                  <a:cubicBezTo>
                    <a:pt x="255" y="2072"/>
                    <a:pt x="227" y="2092"/>
                    <a:pt x="201" y="2115"/>
                  </a:cubicBezTo>
                  <a:cubicBezTo>
                    <a:pt x="119" y="2199"/>
                    <a:pt x="78" y="2292"/>
                    <a:pt x="78" y="2393"/>
                  </a:cubicBezTo>
                  <a:cubicBezTo>
                    <a:pt x="78" y="2439"/>
                    <a:pt x="93" y="2512"/>
                    <a:pt x="126" y="2617"/>
                  </a:cubicBezTo>
                  <a:cubicBezTo>
                    <a:pt x="158" y="2723"/>
                    <a:pt x="259" y="2794"/>
                    <a:pt x="423" y="2833"/>
                  </a:cubicBezTo>
                  <a:cubicBezTo>
                    <a:pt x="490" y="2842"/>
                    <a:pt x="632" y="2846"/>
                    <a:pt x="848" y="2850"/>
                  </a:cubicBezTo>
                  <a:cubicBezTo>
                    <a:pt x="923" y="2850"/>
                    <a:pt x="1078" y="2848"/>
                    <a:pt x="1305" y="2844"/>
                  </a:cubicBezTo>
                  <a:cubicBezTo>
                    <a:pt x="1531" y="2837"/>
                    <a:pt x="1869" y="2824"/>
                    <a:pt x="2322" y="2803"/>
                  </a:cubicBezTo>
                  <a:cubicBezTo>
                    <a:pt x="2774" y="2781"/>
                    <a:pt x="3186" y="2758"/>
                    <a:pt x="3557" y="2727"/>
                  </a:cubicBezTo>
                  <a:cubicBezTo>
                    <a:pt x="3796" y="2706"/>
                    <a:pt x="3988" y="2693"/>
                    <a:pt x="4130" y="2680"/>
                  </a:cubicBezTo>
                  <a:cubicBezTo>
                    <a:pt x="4272" y="2665"/>
                    <a:pt x="4382" y="2654"/>
                    <a:pt x="4458" y="2641"/>
                  </a:cubicBezTo>
                  <a:cubicBezTo>
                    <a:pt x="4533" y="2630"/>
                    <a:pt x="4587" y="2615"/>
                    <a:pt x="4626" y="2598"/>
                  </a:cubicBezTo>
                  <a:cubicBezTo>
                    <a:pt x="4662" y="2579"/>
                    <a:pt x="4693" y="2557"/>
                    <a:pt x="4716" y="2529"/>
                  </a:cubicBezTo>
                  <a:cubicBezTo>
                    <a:pt x="4800" y="2439"/>
                    <a:pt x="4841" y="2348"/>
                    <a:pt x="4841" y="2251"/>
                  </a:cubicBezTo>
                  <a:cubicBezTo>
                    <a:pt x="4841" y="2191"/>
                    <a:pt x="4813" y="2109"/>
                    <a:pt x="4759" y="1997"/>
                  </a:cubicBezTo>
                  <a:cubicBezTo>
                    <a:pt x="4706" y="1887"/>
                    <a:pt x="4576" y="1824"/>
                    <a:pt x="4367" y="1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2080000" y="1345800"/>
              <a:ext cx="44525" cy="153925"/>
            </a:xfrm>
            <a:custGeom>
              <a:avLst/>
              <a:gdLst/>
              <a:ahLst/>
              <a:cxnLst/>
              <a:rect l="l" t="t" r="r" b="b"/>
              <a:pathLst>
                <a:path w="1781" h="6157" extrusionOk="0">
                  <a:moveTo>
                    <a:pt x="1026" y="0"/>
                  </a:moveTo>
                  <a:cubicBezTo>
                    <a:pt x="994" y="0"/>
                    <a:pt x="921" y="4"/>
                    <a:pt x="811" y="17"/>
                  </a:cubicBezTo>
                  <a:cubicBezTo>
                    <a:pt x="701" y="32"/>
                    <a:pt x="569" y="112"/>
                    <a:pt x="414" y="263"/>
                  </a:cubicBezTo>
                  <a:cubicBezTo>
                    <a:pt x="345" y="338"/>
                    <a:pt x="268" y="446"/>
                    <a:pt x="186" y="593"/>
                  </a:cubicBezTo>
                  <a:cubicBezTo>
                    <a:pt x="106" y="737"/>
                    <a:pt x="54" y="854"/>
                    <a:pt x="33" y="933"/>
                  </a:cubicBezTo>
                  <a:cubicBezTo>
                    <a:pt x="31" y="955"/>
                    <a:pt x="26" y="974"/>
                    <a:pt x="26" y="996"/>
                  </a:cubicBezTo>
                  <a:cubicBezTo>
                    <a:pt x="26" y="1067"/>
                    <a:pt x="52" y="1127"/>
                    <a:pt x="95" y="1185"/>
                  </a:cubicBezTo>
                  <a:cubicBezTo>
                    <a:pt x="138" y="1239"/>
                    <a:pt x="199" y="1272"/>
                    <a:pt x="274" y="1276"/>
                  </a:cubicBezTo>
                  <a:lnTo>
                    <a:pt x="294" y="1276"/>
                  </a:lnTo>
                  <a:cubicBezTo>
                    <a:pt x="365" y="1276"/>
                    <a:pt x="425" y="1244"/>
                    <a:pt x="483" y="1179"/>
                  </a:cubicBezTo>
                  <a:cubicBezTo>
                    <a:pt x="498" y="1157"/>
                    <a:pt x="511" y="1136"/>
                    <a:pt x="522" y="1112"/>
                  </a:cubicBezTo>
                  <a:cubicBezTo>
                    <a:pt x="537" y="1089"/>
                    <a:pt x="541" y="1069"/>
                    <a:pt x="541" y="1058"/>
                  </a:cubicBezTo>
                  <a:cubicBezTo>
                    <a:pt x="541" y="1041"/>
                    <a:pt x="550" y="1013"/>
                    <a:pt x="572" y="970"/>
                  </a:cubicBezTo>
                  <a:cubicBezTo>
                    <a:pt x="591" y="927"/>
                    <a:pt x="617" y="877"/>
                    <a:pt x="649" y="823"/>
                  </a:cubicBezTo>
                  <a:cubicBezTo>
                    <a:pt x="735" y="675"/>
                    <a:pt x="828" y="576"/>
                    <a:pt x="921" y="530"/>
                  </a:cubicBezTo>
                  <a:cubicBezTo>
                    <a:pt x="957" y="511"/>
                    <a:pt x="985" y="502"/>
                    <a:pt x="1013" y="502"/>
                  </a:cubicBezTo>
                  <a:cubicBezTo>
                    <a:pt x="1059" y="502"/>
                    <a:pt x="1093" y="528"/>
                    <a:pt x="1119" y="582"/>
                  </a:cubicBezTo>
                  <a:cubicBezTo>
                    <a:pt x="1134" y="636"/>
                    <a:pt x="1151" y="735"/>
                    <a:pt x="1164" y="879"/>
                  </a:cubicBezTo>
                  <a:cubicBezTo>
                    <a:pt x="1177" y="1028"/>
                    <a:pt x="1186" y="1185"/>
                    <a:pt x="1188" y="1351"/>
                  </a:cubicBezTo>
                  <a:lnTo>
                    <a:pt x="1188" y="1448"/>
                  </a:lnTo>
                  <a:cubicBezTo>
                    <a:pt x="1188" y="1576"/>
                    <a:pt x="1184" y="1683"/>
                    <a:pt x="1175" y="1776"/>
                  </a:cubicBezTo>
                  <a:cubicBezTo>
                    <a:pt x="1138" y="2136"/>
                    <a:pt x="1052" y="2576"/>
                    <a:pt x="923" y="3093"/>
                  </a:cubicBezTo>
                  <a:cubicBezTo>
                    <a:pt x="791" y="3610"/>
                    <a:pt x="638" y="4106"/>
                    <a:pt x="466" y="4584"/>
                  </a:cubicBezTo>
                  <a:cubicBezTo>
                    <a:pt x="421" y="4712"/>
                    <a:pt x="371" y="4841"/>
                    <a:pt x="326" y="4974"/>
                  </a:cubicBezTo>
                  <a:cubicBezTo>
                    <a:pt x="278" y="5108"/>
                    <a:pt x="244" y="5216"/>
                    <a:pt x="216" y="5293"/>
                  </a:cubicBezTo>
                  <a:cubicBezTo>
                    <a:pt x="192" y="5367"/>
                    <a:pt x="164" y="5442"/>
                    <a:pt x="136" y="5520"/>
                  </a:cubicBezTo>
                  <a:cubicBezTo>
                    <a:pt x="102" y="5597"/>
                    <a:pt x="78" y="5660"/>
                    <a:pt x="56" y="5703"/>
                  </a:cubicBezTo>
                  <a:cubicBezTo>
                    <a:pt x="20" y="5776"/>
                    <a:pt x="0" y="5837"/>
                    <a:pt x="0" y="5890"/>
                  </a:cubicBezTo>
                  <a:lnTo>
                    <a:pt x="0" y="5938"/>
                  </a:lnTo>
                  <a:cubicBezTo>
                    <a:pt x="0" y="5968"/>
                    <a:pt x="24" y="6007"/>
                    <a:pt x="69" y="6063"/>
                  </a:cubicBezTo>
                  <a:cubicBezTo>
                    <a:pt x="80" y="6080"/>
                    <a:pt x="95" y="6091"/>
                    <a:pt x="112" y="6102"/>
                  </a:cubicBezTo>
                  <a:cubicBezTo>
                    <a:pt x="130" y="6112"/>
                    <a:pt x="162" y="6117"/>
                    <a:pt x="205" y="6123"/>
                  </a:cubicBezTo>
                  <a:cubicBezTo>
                    <a:pt x="250" y="6130"/>
                    <a:pt x="317" y="6132"/>
                    <a:pt x="412" y="6136"/>
                  </a:cubicBezTo>
                  <a:cubicBezTo>
                    <a:pt x="507" y="6143"/>
                    <a:pt x="636" y="6145"/>
                    <a:pt x="800" y="6147"/>
                  </a:cubicBezTo>
                  <a:cubicBezTo>
                    <a:pt x="967" y="6152"/>
                    <a:pt x="1104" y="6156"/>
                    <a:pt x="1214" y="6156"/>
                  </a:cubicBezTo>
                  <a:cubicBezTo>
                    <a:pt x="1237" y="6156"/>
                    <a:pt x="1260" y="6156"/>
                    <a:pt x="1281" y="6156"/>
                  </a:cubicBezTo>
                  <a:lnTo>
                    <a:pt x="1384" y="6156"/>
                  </a:lnTo>
                  <a:cubicBezTo>
                    <a:pt x="1444" y="6156"/>
                    <a:pt x="1500" y="6156"/>
                    <a:pt x="1546" y="6149"/>
                  </a:cubicBezTo>
                  <a:cubicBezTo>
                    <a:pt x="1593" y="6145"/>
                    <a:pt x="1630" y="6136"/>
                    <a:pt x="1653" y="6125"/>
                  </a:cubicBezTo>
                  <a:cubicBezTo>
                    <a:pt x="1682" y="6112"/>
                    <a:pt x="1701" y="6095"/>
                    <a:pt x="1718" y="6071"/>
                  </a:cubicBezTo>
                  <a:cubicBezTo>
                    <a:pt x="1759" y="6015"/>
                    <a:pt x="1781" y="5964"/>
                    <a:pt x="1781" y="5912"/>
                  </a:cubicBezTo>
                  <a:cubicBezTo>
                    <a:pt x="1781" y="5878"/>
                    <a:pt x="1766" y="5830"/>
                    <a:pt x="1733" y="5768"/>
                  </a:cubicBezTo>
                  <a:cubicBezTo>
                    <a:pt x="1701" y="5707"/>
                    <a:pt x="1617" y="5664"/>
                    <a:pt x="1483" y="5640"/>
                  </a:cubicBezTo>
                  <a:cubicBezTo>
                    <a:pt x="1438" y="5636"/>
                    <a:pt x="1375" y="5632"/>
                    <a:pt x="1283" y="5632"/>
                  </a:cubicBezTo>
                  <a:cubicBezTo>
                    <a:pt x="1192" y="5632"/>
                    <a:pt x="1097" y="5636"/>
                    <a:pt x="998" y="5640"/>
                  </a:cubicBezTo>
                  <a:cubicBezTo>
                    <a:pt x="910" y="5647"/>
                    <a:pt x="841" y="5649"/>
                    <a:pt x="787" y="5649"/>
                  </a:cubicBezTo>
                  <a:cubicBezTo>
                    <a:pt x="699" y="5649"/>
                    <a:pt x="656" y="5640"/>
                    <a:pt x="656" y="5627"/>
                  </a:cubicBezTo>
                  <a:cubicBezTo>
                    <a:pt x="656" y="5617"/>
                    <a:pt x="677" y="5546"/>
                    <a:pt x="722" y="5416"/>
                  </a:cubicBezTo>
                  <a:cubicBezTo>
                    <a:pt x="768" y="5287"/>
                    <a:pt x="822" y="5132"/>
                    <a:pt x="886" y="4949"/>
                  </a:cubicBezTo>
                  <a:cubicBezTo>
                    <a:pt x="1186" y="4121"/>
                    <a:pt x="1412" y="3332"/>
                    <a:pt x="1567" y="2580"/>
                  </a:cubicBezTo>
                  <a:cubicBezTo>
                    <a:pt x="1615" y="2360"/>
                    <a:pt x="1647" y="2181"/>
                    <a:pt x="1660" y="2048"/>
                  </a:cubicBezTo>
                  <a:cubicBezTo>
                    <a:pt x="1675" y="1912"/>
                    <a:pt x="1684" y="1735"/>
                    <a:pt x="1686" y="1511"/>
                  </a:cubicBezTo>
                  <a:cubicBezTo>
                    <a:pt x="1690" y="1414"/>
                    <a:pt x="1692" y="1326"/>
                    <a:pt x="1692" y="1239"/>
                  </a:cubicBezTo>
                  <a:cubicBezTo>
                    <a:pt x="1692" y="959"/>
                    <a:pt x="1673" y="726"/>
                    <a:pt x="1638" y="543"/>
                  </a:cubicBezTo>
                  <a:cubicBezTo>
                    <a:pt x="1604" y="362"/>
                    <a:pt x="1533" y="229"/>
                    <a:pt x="1429" y="140"/>
                  </a:cubicBezTo>
                  <a:cubicBezTo>
                    <a:pt x="1309" y="45"/>
                    <a:pt x="1177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2081550" y="1616050"/>
              <a:ext cx="35375" cy="153975"/>
            </a:xfrm>
            <a:custGeom>
              <a:avLst/>
              <a:gdLst/>
              <a:ahLst/>
              <a:cxnLst/>
              <a:rect l="l" t="t" r="r" b="b"/>
              <a:pathLst>
                <a:path w="1415" h="6159" extrusionOk="0">
                  <a:moveTo>
                    <a:pt x="1154" y="1"/>
                  </a:moveTo>
                  <a:cubicBezTo>
                    <a:pt x="1107" y="1"/>
                    <a:pt x="1070" y="5"/>
                    <a:pt x="1040" y="20"/>
                  </a:cubicBezTo>
                  <a:cubicBezTo>
                    <a:pt x="1010" y="33"/>
                    <a:pt x="966" y="70"/>
                    <a:pt x="910" y="130"/>
                  </a:cubicBezTo>
                  <a:cubicBezTo>
                    <a:pt x="854" y="188"/>
                    <a:pt x="768" y="285"/>
                    <a:pt x="654" y="419"/>
                  </a:cubicBezTo>
                  <a:cubicBezTo>
                    <a:pt x="611" y="464"/>
                    <a:pt x="557" y="516"/>
                    <a:pt x="499" y="572"/>
                  </a:cubicBezTo>
                  <a:cubicBezTo>
                    <a:pt x="438" y="626"/>
                    <a:pt x="385" y="673"/>
                    <a:pt x="335" y="712"/>
                  </a:cubicBezTo>
                  <a:cubicBezTo>
                    <a:pt x="326" y="716"/>
                    <a:pt x="316" y="723"/>
                    <a:pt x="307" y="725"/>
                  </a:cubicBezTo>
                  <a:cubicBezTo>
                    <a:pt x="208" y="798"/>
                    <a:pt x="135" y="852"/>
                    <a:pt x="91" y="889"/>
                  </a:cubicBezTo>
                  <a:cubicBezTo>
                    <a:pt x="48" y="928"/>
                    <a:pt x="18" y="954"/>
                    <a:pt x="7" y="975"/>
                  </a:cubicBezTo>
                  <a:cubicBezTo>
                    <a:pt x="3" y="994"/>
                    <a:pt x="1" y="1014"/>
                    <a:pt x="1" y="1038"/>
                  </a:cubicBezTo>
                  <a:lnTo>
                    <a:pt x="1" y="1072"/>
                  </a:lnTo>
                  <a:cubicBezTo>
                    <a:pt x="1" y="1148"/>
                    <a:pt x="22" y="1210"/>
                    <a:pt x="68" y="1260"/>
                  </a:cubicBezTo>
                  <a:cubicBezTo>
                    <a:pt x="113" y="1307"/>
                    <a:pt x="169" y="1331"/>
                    <a:pt x="238" y="1331"/>
                  </a:cubicBezTo>
                  <a:cubicBezTo>
                    <a:pt x="339" y="1331"/>
                    <a:pt x="510" y="1238"/>
                    <a:pt x="744" y="1048"/>
                  </a:cubicBezTo>
                  <a:lnTo>
                    <a:pt x="863" y="951"/>
                  </a:lnTo>
                  <a:lnTo>
                    <a:pt x="854" y="1089"/>
                  </a:lnTo>
                  <a:cubicBezTo>
                    <a:pt x="848" y="1130"/>
                    <a:pt x="844" y="1180"/>
                    <a:pt x="837" y="1242"/>
                  </a:cubicBezTo>
                  <a:cubicBezTo>
                    <a:pt x="833" y="1305"/>
                    <a:pt x="829" y="1361"/>
                    <a:pt x="822" y="1415"/>
                  </a:cubicBezTo>
                  <a:cubicBezTo>
                    <a:pt x="816" y="1479"/>
                    <a:pt x="809" y="1665"/>
                    <a:pt x="801" y="1971"/>
                  </a:cubicBezTo>
                  <a:cubicBezTo>
                    <a:pt x="792" y="2275"/>
                    <a:pt x="785" y="2630"/>
                    <a:pt x="779" y="3033"/>
                  </a:cubicBezTo>
                  <a:cubicBezTo>
                    <a:pt x="770" y="3447"/>
                    <a:pt x="760" y="3857"/>
                    <a:pt x="753" y="4266"/>
                  </a:cubicBezTo>
                  <a:cubicBezTo>
                    <a:pt x="740" y="4676"/>
                    <a:pt x="736" y="4990"/>
                    <a:pt x="734" y="5214"/>
                  </a:cubicBezTo>
                  <a:cubicBezTo>
                    <a:pt x="727" y="5378"/>
                    <a:pt x="725" y="5514"/>
                    <a:pt x="725" y="5615"/>
                  </a:cubicBezTo>
                  <a:lnTo>
                    <a:pt x="725" y="5747"/>
                  </a:lnTo>
                  <a:cubicBezTo>
                    <a:pt x="725" y="5786"/>
                    <a:pt x="725" y="5827"/>
                    <a:pt x="727" y="5865"/>
                  </a:cubicBezTo>
                  <a:cubicBezTo>
                    <a:pt x="727" y="5908"/>
                    <a:pt x="734" y="5941"/>
                    <a:pt x="738" y="5969"/>
                  </a:cubicBezTo>
                  <a:cubicBezTo>
                    <a:pt x="744" y="5995"/>
                    <a:pt x="755" y="6016"/>
                    <a:pt x="766" y="6031"/>
                  </a:cubicBezTo>
                  <a:cubicBezTo>
                    <a:pt x="779" y="6055"/>
                    <a:pt x="796" y="6077"/>
                    <a:pt x="818" y="6096"/>
                  </a:cubicBezTo>
                  <a:cubicBezTo>
                    <a:pt x="839" y="6118"/>
                    <a:pt x="857" y="6130"/>
                    <a:pt x="876" y="6139"/>
                  </a:cubicBezTo>
                  <a:cubicBezTo>
                    <a:pt x="906" y="6152"/>
                    <a:pt x="936" y="6156"/>
                    <a:pt x="964" y="6158"/>
                  </a:cubicBezTo>
                  <a:cubicBezTo>
                    <a:pt x="984" y="6158"/>
                    <a:pt x="1016" y="6154"/>
                    <a:pt x="1057" y="6143"/>
                  </a:cubicBezTo>
                  <a:cubicBezTo>
                    <a:pt x="1096" y="6133"/>
                    <a:pt x="1137" y="6105"/>
                    <a:pt x="1176" y="6066"/>
                  </a:cubicBezTo>
                  <a:cubicBezTo>
                    <a:pt x="1193" y="6046"/>
                    <a:pt x="1208" y="6023"/>
                    <a:pt x="1219" y="5995"/>
                  </a:cubicBezTo>
                  <a:cubicBezTo>
                    <a:pt x="1225" y="5969"/>
                    <a:pt x="1234" y="5930"/>
                    <a:pt x="1236" y="5876"/>
                  </a:cubicBezTo>
                  <a:cubicBezTo>
                    <a:pt x="1240" y="5824"/>
                    <a:pt x="1242" y="5745"/>
                    <a:pt x="1242" y="5639"/>
                  </a:cubicBezTo>
                  <a:cubicBezTo>
                    <a:pt x="1242" y="5275"/>
                    <a:pt x="1251" y="4807"/>
                    <a:pt x="1262" y="4230"/>
                  </a:cubicBezTo>
                  <a:cubicBezTo>
                    <a:pt x="1275" y="3654"/>
                    <a:pt x="1288" y="3104"/>
                    <a:pt x="1301" y="2579"/>
                  </a:cubicBezTo>
                  <a:cubicBezTo>
                    <a:pt x="1318" y="2053"/>
                    <a:pt x="1331" y="1684"/>
                    <a:pt x="1341" y="1466"/>
                  </a:cubicBezTo>
                  <a:cubicBezTo>
                    <a:pt x="1350" y="1380"/>
                    <a:pt x="1354" y="1298"/>
                    <a:pt x="1361" y="1223"/>
                  </a:cubicBezTo>
                  <a:cubicBezTo>
                    <a:pt x="1374" y="1014"/>
                    <a:pt x="1385" y="841"/>
                    <a:pt x="1393" y="706"/>
                  </a:cubicBezTo>
                  <a:cubicBezTo>
                    <a:pt x="1402" y="574"/>
                    <a:pt x="1406" y="466"/>
                    <a:pt x="1408" y="389"/>
                  </a:cubicBezTo>
                  <a:cubicBezTo>
                    <a:pt x="1413" y="348"/>
                    <a:pt x="1415" y="316"/>
                    <a:pt x="1415" y="285"/>
                  </a:cubicBezTo>
                  <a:cubicBezTo>
                    <a:pt x="1415" y="260"/>
                    <a:pt x="1415" y="232"/>
                    <a:pt x="1413" y="206"/>
                  </a:cubicBezTo>
                  <a:cubicBezTo>
                    <a:pt x="1408" y="175"/>
                    <a:pt x="1404" y="154"/>
                    <a:pt x="1395" y="141"/>
                  </a:cubicBezTo>
                  <a:cubicBezTo>
                    <a:pt x="1387" y="124"/>
                    <a:pt x="1376" y="111"/>
                    <a:pt x="1365" y="100"/>
                  </a:cubicBezTo>
                  <a:cubicBezTo>
                    <a:pt x="1361" y="91"/>
                    <a:pt x="1354" y="87"/>
                    <a:pt x="1352" y="81"/>
                  </a:cubicBezTo>
                  <a:cubicBezTo>
                    <a:pt x="1322" y="53"/>
                    <a:pt x="1294" y="31"/>
                    <a:pt x="1266" y="20"/>
                  </a:cubicBezTo>
                  <a:cubicBezTo>
                    <a:pt x="1236" y="5"/>
                    <a:pt x="1199" y="1"/>
                    <a:pt x="1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2315675" y="1487825"/>
              <a:ext cx="114675" cy="183700"/>
            </a:xfrm>
            <a:custGeom>
              <a:avLst/>
              <a:gdLst/>
              <a:ahLst/>
              <a:cxnLst/>
              <a:rect l="l" t="t" r="r" b="b"/>
              <a:pathLst>
                <a:path w="4587" h="7348" extrusionOk="0">
                  <a:moveTo>
                    <a:pt x="3800" y="0"/>
                  </a:moveTo>
                  <a:cubicBezTo>
                    <a:pt x="3723" y="0"/>
                    <a:pt x="3647" y="22"/>
                    <a:pt x="3574" y="59"/>
                  </a:cubicBezTo>
                  <a:cubicBezTo>
                    <a:pt x="3509" y="97"/>
                    <a:pt x="3417" y="248"/>
                    <a:pt x="3289" y="511"/>
                  </a:cubicBezTo>
                  <a:cubicBezTo>
                    <a:pt x="3162" y="776"/>
                    <a:pt x="3035" y="1080"/>
                    <a:pt x="2910" y="1425"/>
                  </a:cubicBezTo>
                  <a:cubicBezTo>
                    <a:pt x="2861" y="1552"/>
                    <a:pt x="2796" y="1718"/>
                    <a:pt x="2712" y="1927"/>
                  </a:cubicBezTo>
                  <a:cubicBezTo>
                    <a:pt x="2632" y="2134"/>
                    <a:pt x="2550" y="2332"/>
                    <a:pt x="2473" y="2522"/>
                  </a:cubicBezTo>
                  <a:cubicBezTo>
                    <a:pt x="2389" y="2707"/>
                    <a:pt x="2320" y="2875"/>
                    <a:pt x="2259" y="3022"/>
                  </a:cubicBezTo>
                  <a:cubicBezTo>
                    <a:pt x="2201" y="3171"/>
                    <a:pt x="2169" y="3266"/>
                    <a:pt x="2158" y="3302"/>
                  </a:cubicBezTo>
                  <a:cubicBezTo>
                    <a:pt x="2147" y="3352"/>
                    <a:pt x="2134" y="3378"/>
                    <a:pt x="2119" y="3384"/>
                  </a:cubicBezTo>
                  <a:cubicBezTo>
                    <a:pt x="2108" y="3384"/>
                    <a:pt x="2093" y="3356"/>
                    <a:pt x="2072" y="3300"/>
                  </a:cubicBezTo>
                  <a:cubicBezTo>
                    <a:pt x="2050" y="3244"/>
                    <a:pt x="2018" y="3145"/>
                    <a:pt x="1979" y="3001"/>
                  </a:cubicBezTo>
                  <a:cubicBezTo>
                    <a:pt x="1940" y="2858"/>
                    <a:pt x="1889" y="2662"/>
                    <a:pt x="1826" y="2414"/>
                  </a:cubicBezTo>
                  <a:cubicBezTo>
                    <a:pt x="1617" y="1593"/>
                    <a:pt x="1408" y="1013"/>
                    <a:pt x="1199" y="677"/>
                  </a:cubicBezTo>
                  <a:cubicBezTo>
                    <a:pt x="1035" y="399"/>
                    <a:pt x="848" y="259"/>
                    <a:pt x="643" y="259"/>
                  </a:cubicBezTo>
                  <a:cubicBezTo>
                    <a:pt x="600" y="259"/>
                    <a:pt x="554" y="268"/>
                    <a:pt x="511" y="281"/>
                  </a:cubicBezTo>
                  <a:cubicBezTo>
                    <a:pt x="404" y="300"/>
                    <a:pt x="317" y="356"/>
                    <a:pt x="255" y="449"/>
                  </a:cubicBezTo>
                  <a:cubicBezTo>
                    <a:pt x="190" y="539"/>
                    <a:pt x="145" y="714"/>
                    <a:pt x="113" y="972"/>
                  </a:cubicBezTo>
                  <a:cubicBezTo>
                    <a:pt x="80" y="1231"/>
                    <a:pt x="57" y="1617"/>
                    <a:pt x="44" y="2132"/>
                  </a:cubicBezTo>
                  <a:cubicBezTo>
                    <a:pt x="26" y="2645"/>
                    <a:pt x="18" y="3332"/>
                    <a:pt x="13" y="4195"/>
                  </a:cubicBezTo>
                  <a:lnTo>
                    <a:pt x="1" y="6824"/>
                  </a:lnTo>
                  <a:lnTo>
                    <a:pt x="132" y="6955"/>
                  </a:lnTo>
                  <a:cubicBezTo>
                    <a:pt x="218" y="7039"/>
                    <a:pt x="315" y="7080"/>
                    <a:pt x="423" y="7080"/>
                  </a:cubicBezTo>
                  <a:lnTo>
                    <a:pt x="518" y="7080"/>
                  </a:lnTo>
                  <a:cubicBezTo>
                    <a:pt x="576" y="7080"/>
                    <a:pt x="647" y="7037"/>
                    <a:pt x="729" y="6949"/>
                  </a:cubicBezTo>
                  <a:cubicBezTo>
                    <a:pt x="757" y="6919"/>
                    <a:pt x="781" y="6886"/>
                    <a:pt x="794" y="6848"/>
                  </a:cubicBezTo>
                  <a:cubicBezTo>
                    <a:pt x="809" y="6813"/>
                    <a:pt x="820" y="6755"/>
                    <a:pt x="826" y="6673"/>
                  </a:cubicBezTo>
                  <a:cubicBezTo>
                    <a:pt x="832" y="6593"/>
                    <a:pt x="839" y="6468"/>
                    <a:pt x="841" y="6302"/>
                  </a:cubicBezTo>
                  <a:cubicBezTo>
                    <a:pt x="843" y="6134"/>
                    <a:pt x="843" y="5904"/>
                    <a:pt x="843" y="5613"/>
                  </a:cubicBezTo>
                  <a:cubicBezTo>
                    <a:pt x="843" y="5261"/>
                    <a:pt x="845" y="4871"/>
                    <a:pt x="854" y="4440"/>
                  </a:cubicBezTo>
                  <a:cubicBezTo>
                    <a:pt x="858" y="4009"/>
                    <a:pt x="867" y="3641"/>
                    <a:pt x="878" y="3328"/>
                  </a:cubicBezTo>
                  <a:lnTo>
                    <a:pt x="908" y="2255"/>
                  </a:lnTo>
                  <a:lnTo>
                    <a:pt x="1113" y="3089"/>
                  </a:lnTo>
                  <a:cubicBezTo>
                    <a:pt x="1171" y="3328"/>
                    <a:pt x="1229" y="3565"/>
                    <a:pt x="1285" y="3804"/>
                  </a:cubicBezTo>
                  <a:cubicBezTo>
                    <a:pt x="1339" y="4041"/>
                    <a:pt x="1382" y="4225"/>
                    <a:pt x="1412" y="4352"/>
                  </a:cubicBezTo>
                  <a:cubicBezTo>
                    <a:pt x="1542" y="4906"/>
                    <a:pt x="1748" y="5184"/>
                    <a:pt x="2031" y="5184"/>
                  </a:cubicBezTo>
                  <a:cubicBezTo>
                    <a:pt x="2087" y="5184"/>
                    <a:pt x="2151" y="5171"/>
                    <a:pt x="2220" y="5145"/>
                  </a:cubicBezTo>
                  <a:cubicBezTo>
                    <a:pt x="2317" y="5117"/>
                    <a:pt x="2406" y="5026"/>
                    <a:pt x="2488" y="4876"/>
                  </a:cubicBezTo>
                  <a:cubicBezTo>
                    <a:pt x="2567" y="4725"/>
                    <a:pt x="2673" y="4451"/>
                    <a:pt x="2805" y="4057"/>
                  </a:cubicBezTo>
                  <a:cubicBezTo>
                    <a:pt x="2871" y="3852"/>
                    <a:pt x="2947" y="3636"/>
                    <a:pt x="3031" y="3414"/>
                  </a:cubicBezTo>
                  <a:cubicBezTo>
                    <a:pt x="3115" y="3190"/>
                    <a:pt x="3184" y="3007"/>
                    <a:pt x="3244" y="2867"/>
                  </a:cubicBezTo>
                  <a:lnTo>
                    <a:pt x="3449" y="2393"/>
                  </a:lnTo>
                  <a:lnTo>
                    <a:pt x="3479" y="3276"/>
                  </a:lnTo>
                  <a:cubicBezTo>
                    <a:pt x="3490" y="3529"/>
                    <a:pt x="3503" y="3796"/>
                    <a:pt x="3518" y="4076"/>
                  </a:cubicBezTo>
                  <a:cubicBezTo>
                    <a:pt x="3537" y="4354"/>
                    <a:pt x="3552" y="4582"/>
                    <a:pt x="3567" y="4757"/>
                  </a:cubicBezTo>
                  <a:cubicBezTo>
                    <a:pt x="3580" y="4934"/>
                    <a:pt x="3600" y="5145"/>
                    <a:pt x="3619" y="5397"/>
                  </a:cubicBezTo>
                  <a:cubicBezTo>
                    <a:pt x="3636" y="5647"/>
                    <a:pt x="3656" y="5873"/>
                    <a:pt x="3669" y="6078"/>
                  </a:cubicBezTo>
                  <a:cubicBezTo>
                    <a:pt x="3690" y="6337"/>
                    <a:pt x="3705" y="6539"/>
                    <a:pt x="3718" y="6682"/>
                  </a:cubicBezTo>
                  <a:cubicBezTo>
                    <a:pt x="3731" y="6824"/>
                    <a:pt x="3742" y="6932"/>
                    <a:pt x="3755" y="7003"/>
                  </a:cubicBezTo>
                  <a:cubicBezTo>
                    <a:pt x="3770" y="7072"/>
                    <a:pt x="3785" y="7124"/>
                    <a:pt x="3807" y="7156"/>
                  </a:cubicBezTo>
                  <a:cubicBezTo>
                    <a:pt x="3828" y="7188"/>
                    <a:pt x="3856" y="7218"/>
                    <a:pt x="3891" y="7249"/>
                  </a:cubicBezTo>
                  <a:cubicBezTo>
                    <a:pt x="3979" y="7313"/>
                    <a:pt x="4068" y="7348"/>
                    <a:pt x="4156" y="7348"/>
                  </a:cubicBezTo>
                  <a:cubicBezTo>
                    <a:pt x="4159" y="7348"/>
                    <a:pt x="4162" y="7348"/>
                    <a:pt x="4164" y="7348"/>
                  </a:cubicBezTo>
                  <a:cubicBezTo>
                    <a:pt x="4268" y="7348"/>
                    <a:pt x="4365" y="7307"/>
                    <a:pt x="4455" y="7223"/>
                  </a:cubicBezTo>
                  <a:cubicBezTo>
                    <a:pt x="4505" y="7180"/>
                    <a:pt x="4542" y="7121"/>
                    <a:pt x="4565" y="7048"/>
                  </a:cubicBezTo>
                  <a:cubicBezTo>
                    <a:pt x="4580" y="6983"/>
                    <a:pt x="4587" y="6899"/>
                    <a:pt x="4587" y="6792"/>
                  </a:cubicBezTo>
                  <a:cubicBezTo>
                    <a:pt x="4587" y="6764"/>
                    <a:pt x="4587" y="6701"/>
                    <a:pt x="4585" y="6608"/>
                  </a:cubicBezTo>
                  <a:cubicBezTo>
                    <a:pt x="4583" y="6518"/>
                    <a:pt x="4565" y="6324"/>
                    <a:pt x="4537" y="6033"/>
                  </a:cubicBezTo>
                  <a:cubicBezTo>
                    <a:pt x="4412" y="4688"/>
                    <a:pt x="4343" y="3408"/>
                    <a:pt x="4324" y="2190"/>
                  </a:cubicBezTo>
                  <a:cubicBezTo>
                    <a:pt x="4315" y="1761"/>
                    <a:pt x="4307" y="1423"/>
                    <a:pt x="4300" y="1169"/>
                  </a:cubicBezTo>
                  <a:cubicBezTo>
                    <a:pt x="4292" y="916"/>
                    <a:pt x="4281" y="725"/>
                    <a:pt x="4268" y="593"/>
                  </a:cubicBezTo>
                  <a:cubicBezTo>
                    <a:pt x="4253" y="462"/>
                    <a:pt x="4236" y="367"/>
                    <a:pt x="4214" y="304"/>
                  </a:cubicBezTo>
                  <a:cubicBezTo>
                    <a:pt x="4192" y="246"/>
                    <a:pt x="4160" y="192"/>
                    <a:pt x="4121" y="149"/>
                  </a:cubicBezTo>
                  <a:cubicBezTo>
                    <a:pt x="4055" y="74"/>
                    <a:pt x="3968" y="26"/>
                    <a:pt x="3865" y="9"/>
                  </a:cubicBezTo>
                  <a:cubicBezTo>
                    <a:pt x="3841" y="3"/>
                    <a:pt x="3820" y="0"/>
                    <a:pt x="3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2605025" y="1502700"/>
              <a:ext cx="75950" cy="169100"/>
            </a:xfrm>
            <a:custGeom>
              <a:avLst/>
              <a:gdLst/>
              <a:ahLst/>
              <a:cxnLst/>
              <a:rect l="l" t="t" r="r" b="b"/>
              <a:pathLst>
                <a:path w="3038" h="6764" extrusionOk="0">
                  <a:moveTo>
                    <a:pt x="2656" y="0"/>
                  </a:moveTo>
                  <a:cubicBezTo>
                    <a:pt x="2625" y="0"/>
                    <a:pt x="2578" y="5"/>
                    <a:pt x="2513" y="11"/>
                  </a:cubicBezTo>
                  <a:cubicBezTo>
                    <a:pt x="2449" y="20"/>
                    <a:pt x="2388" y="48"/>
                    <a:pt x="2334" y="95"/>
                  </a:cubicBezTo>
                  <a:cubicBezTo>
                    <a:pt x="2306" y="119"/>
                    <a:pt x="2281" y="147"/>
                    <a:pt x="2265" y="179"/>
                  </a:cubicBezTo>
                  <a:cubicBezTo>
                    <a:pt x="2246" y="211"/>
                    <a:pt x="2231" y="263"/>
                    <a:pt x="2216" y="332"/>
                  </a:cubicBezTo>
                  <a:cubicBezTo>
                    <a:pt x="2203" y="403"/>
                    <a:pt x="2184" y="511"/>
                    <a:pt x="2166" y="653"/>
                  </a:cubicBezTo>
                  <a:cubicBezTo>
                    <a:pt x="2147" y="796"/>
                    <a:pt x="2123" y="996"/>
                    <a:pt x="2093" y="1248"/>
                  </a:cubicBezTo>
                  <a:cubicBezTo>
                    <a:pt x="2031" y="1785"/>
                    <a:pt x="1957" y="2345"/>
                    <a:pt x="1875" y="2931"/>
                  </a:cubicBezTo>
                  <a:cubicBezTo>
                    <a:pt x="1793" y="3518"/>
                    <a:pt x="1716" y="4024"/>
                    <a:pt x="1645" y="4447"/>
                  </a:cubicBezTo>
                  <a:cubicBezTo>
                    <a:pt x="1576" y="4869"/>
                    <a:pt x="1533" y="5082"/>
                    <a:pt x="1520" y="5082"/>
                  </a:cubicBezTo>
                  <a:cubicBezTo>
                    <a:pt x="1511" y="5082"/>
                    <a:pt x="1498" y="5069"/>
                    <a:pt x="1487" y="5044"/>
                  </a:cubicBezTo>
                  <a:cubicBezTo>
                    <a:pt x="1477" y="5020"/>
                    <a:pt x="1468" y="4988"/>
                    <a:pt x="1462" y="4951"/>
                  </a:cubicBezTo>
                  <a:cubicBezTo>
                    <a:pt x="1451" y="4910"/>
                    <a:pt x="1436" y="4826"/>
                    <a:pt x="1414" y="4697"/>
                  </a:cubicBezTo>
                  <a:cubicBezTo>
                    <a:pt x="1393" y="4567"/>
                    <a:pt x="1369" y="4425"/>
                    <a:pt x="1339" y="4268"/>
                  </a:cubicBezTo>
                  <a:cubicBezTo>
                    <a:pt x="1311" y="4104"/>
                    <a:pt x="1268" y="3826"/>
                    <a:pt x="1212" y="3436"/>
                  </a:cubicBezTo>
                  <a:cubicBezTo>
                    <a:pt x="1155" y="3048"/>
                    <a:pt x="1099" y="2636"/>
                    <a:pt x="1039" y="2203"/>
                  </a:cubicBezTo>
                  <a:cubicBezTo>
                    <a:pt x="985" y="1774"/>
                    <a:pt x="938" y="1410"/>
                    <a:pt x="897" y="1110"/>
                  </a:cubicBezTo>
                  <a:cubicBezTo>
                    <a:pt x="856" y="813"/>
                    <a:pt x="832" y="645"/>
                    <a:pt x="821" y="610"/>
                  </a:cubicBezTo>
                  <a:cubicBezTo>
                    <a:pt x="798" y="543"/>
                    <a:pt x="744" y="481"/>
                    <a:pt x="658" y="421"/>
                  </a:cubicBezTo>
                  <a:cubicBezTo>
                    <a:pt x="571" y="362"/>
                    <a:pt x="489" y="332"/>
                    <a:pt x="412" y="332"/>
                  </a:cubicBezTo>
                  <a:cubicBezTo>
                    <a:pt x="317" y="332"/>
                    <a:pt x="222" y="382"/>
                    <a:pt x="125" y="479"/>
                  </a:cubicBezTo>
                  <a:cubicBezTo>
                    <a:pt x="110" y="489"/>
                    <a:pt x="99" y="496"/>
                    <a:pt x="89" y="507"/>
                  </a:cubicBezTo>
                  <a:cubicBezTo>
                    <a:pt x="65" y="533"/>
                    <a:pt x="43" y="556"/>
                    <a:pt x="28" y="580"/>
                  </a:cubicBezTo>
                  <a:cubicBezTo>
                    <a:pt x="13" y="604"/>
                    <a:pt x="5" y="642"/>
                    <a:pt x="0" y="696"/>
                  </a:cubicBezTo>
                  <a:lnTo>
                    <a:pt x="0" y="755"/>
                  </a:lnTo>
                  <a:cubicBezTo>
                    <a:pt x="0" y="798"/>
                    <a:pt x="2" y="862"/>
                    <a:pt x="11" y="953"/>
                  </a:cubicBezTo>
                  <a:cubicBezTo>
                    <a:pt x="20" y="1039"/>
                    <a:pt x="35" y="1173"/>
                    <a:pt x="58" y="1356"/>
                  </a:cubicBezTo>
                  <a:cubicBezTo>
                    <a:pt x="84" y="1539"/>
                    <a:pt x="112" y="1772"/>
                    <a:pt x="149" y="2054"/>
                  </a:cubicBezTo>
                  <a:cubicBezTo>
                    <a:pt x="162" y="2160"/>
                    <a:pt x="181" y="2274"/>
                    <a:pt x="199" y="2397"/>
                  </a:cubicBezTo>
                  <a:cubicBezTo>
                    <a:pt x="302" y="3186"/>
                    <a:pt x="388" y="3772"/>
                    <a:pt x="453" y="4164"/>
                  </a:cubicBezTo>
                  <a:cubicBezTo>
                    <a:pt x="518" y="4554"/>
                    <a:pt x="604" y="4985"/>
                    <a:pt x="711" y="5457"/>
                  </a:cubicBezTo>
                  <a:cubicBezTo>
                    <a:pt x="785" y="5776"/>
                    <a:pt x="845" y="6024"/>
                    <a:pt x="899" y="6201"/>
                  </a:cubicBezTo>
                  <a:cubicBezTo>
                    <a:pt x="953" y="6376"/>
                    <a:pt x="1007" y="6498"/>
                    <a:pt x="1067" y="6572"/>
                  </a:cubicBezTo>
                  <a:cubicBezTo>
                    <a:pt x="1125" y="6645"/>
                    <a:pt x="1196" y="6697"/>
                    <a:pt x="1280" y="6725"/>
                  </a:cubicBezTo>
                  <a:cubicBezTo>
                    <a:pt x="1341" y="6746"/>
                    <a:pt x="1405" y="6755"/>
                    <a:pt x="1466" y="6763"/>
                  </a:cubicBezTo>
                  <a:cubicBezTo>
                    <a:pt x="1587" y="6763"/>
                    <a:pt x="1718" y="6712"/>
                    <a:pt x="1858" y="6606"/>
                  </a:cubicBezTo>
                  <a:cubicBezTo>
                    <a:pt x="1998" y="6503"/>
                    <a:pt x="2117" y="6319"/>
                    <a:pt x="2209" y="6054"/>
                  </a:cubicBezTo>
                  <a:cubicBezTo>
                    <a:pt x="2263" y="5873"/>
                    <a:pt x="2341" y="5479"/>
                    <a:pt x="2444" y="4865"/>
                  </a:cubicBezTo>
                  <a:cubicBezTo>
                    <a:pt x="2546" y="4250"/>
                    <a:pt x="2651" y="3554"/>
                    <a:pt x="2759" y="2781"/>
                  </a:cubicBezTo>
                  <a:cubicBezTo>
                    <a:pt x="2862" y="2009"/>
                    <a:pt x="2955" y="1293"/>
                    <a:pt x="3028" y="642"/>
                  </a:cubicBezTo>
                  <a:cubicBezTo>
                    <a:pt x="3033" y="589"/>
                    <a:pt x="3037" y="539"/>
                    <a:pt x="3037" y="496"/>
                  </a:cubicBezTo>
                  <a:cubicBezTo>
                    <a:pt x="3037" y="248"/>
                    <a:pt x="2970" y="95"/>
                    <a:pt x="2839" y="30"/>
                  </a:cubicBezTo>
                  <a:cubicBezTo>
                    <a:pt x="2781" y="11"/>
                    <a:pt x="2718" y="0"/>
                    <a:pt x="2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2731850" y="1344175"/>
              <a:ext cx="44750" cy="155575"/>
            </a:xfrm>
            <a:custGeom>
              <a:avLst/>
              <a:gdLst/>
              <a:ahLst/>
              <a:cxnLst/>
              <a:rect l="l" t="t" r="r" b="b"/>
              <a:pathLst>
                <a:path w="1790" h="6223" extrusionOk="0">
                  <a:moveTo>
                    <a:pt x="1035" y="0"/>
                  </a:moveTo>
                  <a:cubicBezTo>
                    <a:pt x="1003" y="0"/>
                    <a:pt x="930" y="5"/>
                    <a:pt x="815" y="18"/>
                  </a:cubicBezTo>
                  <a:cubicBezTo>
                    <a:pt x="703" y="33"/>
                    <a:pt x="568" y="115"/>
                    <a:pt x="415" y="266"/>
                  </a:cubicBezTo>
                  <a:cubicBezTo>
                    <a:pt x="341" y="339"/>
                    <a:pt x="266" y="449"/>
                    <a:pt x="184" y="597"/>
                  </a:cubicBezTo>
                  <a:cubicBezTo>
                    <a:pt x="100" y="746"/>
                    <a:pt x="48" y="858"/>
                    <a:pt x="27" y="942"/>
                  </a:cubicBezTo>
                  <a:cubicBezTo>
                    <a:pt x="24" y="964"/>
                    <a:pt x="22" y="983"/>
                    <a:pt x="22" y="1005"/>
                  </a:cubicBezTo>
                  <a:cubicBezTo>
                    <a:pt x="22" y="1074"/>
                    <a:pt x="44" y="1138"/>
                    <a:pt x="89" y="1197"/>
                  </a:cubicBezTo>
                  <a:cubicBezTo>
                    <a:pt x="134" y="1253"/>
                    <a:pt x="195" y="1285"/>
                    <a:pt x="272" y="1289"/>
                  </a:cubicBezTo>
                  <a:lnTo>
                    <a:pt x="292" y="1289"/>
                  </a:lnTo>
                  <a:cubicBezTo>
                    <a:pt x="361" y="1289"/>
                    <a:pt x="425" y="1257"/>
                    <a:pt x="481" y="1192"/>
                  </a:cubicBezTo>
                  <a:cubicBezTo>
                    <a:pt x="499" y="1171"/>
                    <a:pt x="512" y="1149"/>
                    <a:pt x="522" y="1125"/>
                  </a:cubicBezTo>
                  <a:cubicBezTo>
                    <a:pt x="535" y="1102"/>
                    <a:pt x="542" y="1082"/>
                    <a:pt x="542" y="1072"/>
                  </a:cubicBezTo>
                  <a:cubicBezTo>
                    <a:pt x="542" y="1059"/>
                    <a:pt x="552" y="1028"/>
                    <a:pt x="574" y="983"/>
                  </a:cubicBezTo>
                  <a:cubicBezTo>
                    <a:pt x="596" y="938"/>
                    <a:pt x="621" y="888"/>
                    <a:pt x="654" y="835"/>
                  </a:cubicBezTo>
                  <a:cubicBezTo>
                    <a:pt x="744" y="684"/>
                    <a:pt x="835" y="585"/>
                    <a:pt x="930" y="535"/>
                  </a:cubicBezTo>
                  <a:cubicBezTo>
                    <a:pt x="966" y="518"/>
                    <a:pt x="996" y="509"/>
                    <a:pt x="1024" y="509"/>
                  </a:cubicBezTo>
                  <a:cubicBezTo>
                    <a:pt x="1072" y="509"/>
                    <a:pt x="1106" y="535"/>
                    <a:pt x="1132" y="589"/>
                  </a:cubicBezTo>
                  <a:cubicBezTo>
                    <a:pt x="1147" y="643"/>
                    <a:pt x="1165" y="744"/>
                    <a:pt x="1177" y="891"/>
                  </a:cubicBezTo>
                  <a:cubicBezTo>
                    <a:pt x="1190" y="1039"/>
                    <a:pt x="1199" y="1199"/>
                    <a:pt x="1201" y="1369"/>
                  </a:cubicBezTo>
                  <a:lnTo>
                    <a:pt x="1201" y="1466"/>
                  </a:lnTo>
                  <a:cubicBezTo>
                    <a:pt x="1201" y="1591"/>
                    <a:pt x="1197" y="1703"/>
                    <a:pt x="1188" y="1794"/>
                  </a:cubicBezTo>
                  <a:cubicBezTo>
                    <a:pt x="1149" y="2160"/>
                    <a:pt x="1063" y="2602"/>
                    <a:pt x="932" y="3126"/>
                  </a:cubicBezTo>
                  <a:cubicBezTo>
                    <a:pt x="800" y="3647"/>
                    <a:pt x="647" y="4151"/>
                    <a:pt x="471" y="4634"/>
                  </a:cubicBezTo>
                  <a:cubicBezTo>
                    <a:pt x="423" y="4759"/>
                    <a:pt x="378" y="4893"/>
                    <a:pt x="328" y="5027"/>
                  </a:cubicBezTo>
                  <a:cubicBezTo>
                    <a:pt x="283" y="5162"/>
                    <a:pt x="244" y="5270"/>
                    <a:pt x="218" y="5350"/>
                  </a:cubicBezTo>
                  <a:cubicBezTo>
                    <a:pt x="195" y="5423"/>
                    <a:pt x="167" y="5501"/>
                    <a:pt x="134" y="5578"/>
                  </a:cubicBezTo>
                  <a:cubicBezTo>
                    <a:pt x="102" y="5660"/>
                    <a:pt x="78" y="5718"/>
                    <a:pt x="57" y="5766"/>
                  </a:cubicBezTo>
                  <a:cubicBezTo>
                    <a:pt x="18" y="5841"/>
                    <a:pt x="1" y="5902"/>
                    <a:pt x="1" y="5955"/>
                  </a:cubicBezTo>
                  <a:lnTo>
                    <a:pt x="1" y="6003"/>
                  </a:lnTo>
                  <a:cubicBezTo>
                    <a:pt x="1" y="6029"/>
                    <a:pt x="22" y="6072"/>
                    <a:pt x="70" y="6128"/>
                  </a:cubicBezTo>
                  <a:cubicBezTo>
                    <a:pt x="83" y="6143"/>
                    <a:pt x="98" y="6156"/>
                    <a:pt x="115" y="6167"/>
                  </a:cubicBezTo>
                  <a:cubicBezTo>
                    <a:pt x="134" y="6177"/>
                    <a:pt x="165" y="6182"/>
                    <a:pt x="210" y="6188"/>
                  </a:cubicBezTo>
                  <a:cubicBezTo>
                    <a:pt x="255" y="6195"/>
                    <a:pt x="326" y="6197"/>
                    <a:pt x="421" y="6201"/>
                  </a:cubicBezTo>
                  <a:cubicBezTo>
                    <a:pt x="514" y="6208"/>
                    <a:pt x="643" y="6210"/>
                    <a:pt x="811" y="6212"/>
                  </a:cubicBezTo>
                  <a:cubicBezTo>
                    <a:pt x="1016" y="6221"/>
                    <a:pt x="1177" y="6223"/>
                    <a:pt x="1283" y="6223"/>
                  </a:cubicBezTo>
                  <a:lnTo>
                    <a:pt x="1391" y="6223"/>
                  </a:lnTo>
                  <a:cubicBezTo>
                    <a:pt x="1451" y="6223"/>
                    <a:pt x="1505" y="6223"/>
                    <a:pt x="1555" y="6218"/>
                  </a:cubicBezTo>
                  <a:cubicBezTo>
                    <a:pt x="1600" y="6212"/>
                    <a:pt x="1639" y="6203"/>
                    <a:pt x="1662" y="6193"/>
                  </a:cubicBezTo>
                  <a:cubicBezTo>
                    <a:pt x="1686" y="6180"/>
                    <a:pt x="1708" y="6164"/>
                    <a:pt x="1727" y="6139"/>
                  </a:cubicBezTo>
                  <a:cubicBezTo>
                    <a:pt x="1768" y="6085"/>
                    <a:pt x="1790" y="6031"/>
                    <a:pt x="1790" y="5981"/>
                  </a:cubicBezTo>
                  <a:cubicBezTo>
                    <a:pt x="1790" y="5943"/>
                    <a:pt x="1772" y="5895"/>
                    <a:pt x="1740" y="5833"/>
                  </a:cubicBezTo>
                  <a:cubicBezTo>
                    <a:pt x="1708" y="5770"/>
                    <a:pt x="1624" y="5727"/>
                    <a:pt x="1488" y="5703"/>
                  </a:cubicBezTo>
                  <a:cubicBezTo>
                    <a:pt x="1447" y="5697"/>
                    <a:pt x="1380" y="5695"/>
                    <a:pt x="1287" y="5695"/>
                  </a:cubicBezTo>
                  <a:cubicBezTo>
                    <a:pt x="1197" y="5695"/>
                    <a:pt x="1100" y="5697"/>
                    <a:pt x="999" y="5703"/>
                  </a:cubicBezTo>
                  <a:cubicBezTo>
                    <a:pt x="910" y="5708"/>
                    <a:pt x="841" y="5712"/>
                    <a:pt x="787" y="5712"/>
                  </a:cubicBezTo>
                  <a:cubicBezTo>
                    <a:pt x="697" y="5712"/>
                    <a:pt x="652" y="5705"/>
                    <a:pt x="652" y="5690"/>
                  </a:cubicBezTo>
                  <a:cubicBezTo>
                    <a:pt x="652" y="5682"/>
                    <a:pt x="675" y="5611"/>
                    <a:pt x="723" y="5479"/>
                  </a:cubicBezTo>
                  <a:cubicBezTo>
                    <a:pt x="768" y="5348"/>
                    <a:pt x="824" y="5188"/>
                    <a:pt x="889" y="5005"/>
                  </a:cubicBezTo>
                  <a:cubicBezTo>
                    <a:pt x="1190" y="4167"/>
                    <a:pt x="1423" y="3369"/>
                    <a:pt x="1578" y="2610"/>
                  </a:cubicBezTo>
                  <a:cubicBezTo>
                    <a:pt x="1628" y="2386"/>
                    <a:pt x="1656" y="2210"/>
                    <a:pt x="1673" y="2072"/>
                  </a:cubicBezTo>
                  <a:cubicBezTo>
                    <a:pt x="1688" y="1936"/>
                    <a:pt x="1697" y="1757"/>
                    <a:pt x="1699" y="1531"/>
                  </a:cubicBezTo>
                  <a:cubicBezTo>
                    <a:pt x="1703" y="1434"/>
                    <a:pt x="1706" y="1341"/>
                    <a:pt x="1706" y="1255"/>
                  </a:cubicBezTo>
                  <a:cubicBezTo>
                    <a:pt x="1706" y="970"/>
                    <a:pt x="1686" y="735"/>
                    <a:pt x="1652" y="552"/>
                  </a:cubicBezTo>
                  <a:cubicBezTo>
                    <a:pt x="1617" y="369"/>
                    <a:pt x="1546" y="231"/>
                    <a:pt x="1438" y="143"/>
                  </a:cubicBezTo>
                  <a:cubicBezTo>
                    <a:pt x="1320" y="48"/>
                    <a:pt x="1186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2509100" y="1580075"/>
              <a:ext cx="20625" cy="20650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3" y="0"/>
                  </a:moveTo>
                  <a:cubicBezTo>
                    <a:pt x="184" y="0"/>
                    <a:pt x="1" y="186"/>
                    <a:pt x="1" y="414"/>
                  </a:cubicBezTo>
                  <a:cubicBezTo>
                    <a:pt x="1" y="640"/>
                    <a:pt x="184" y="826"/>
                    <a:pt x="413" y="826"/>
                  </a:cubicBezTo>
                  <a:cubicBezTo>
                    <a:pt x="641" y="826"/>
                    <a:pt x="824" y="640"/>
                    <a:pt x="824" y="414"/>
                  </a:cubicBezTo>
                  <a:cubicBezTo>
                    <a:pt x="824" y="186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2241600" y="1580075"/>
              <a:ext cx="20600" cy="20650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3" y="0"/>
                    <a:pt x="0" y="186"/>
                    <a:pt x="0" y="414"/>
                  </a:cubicBezTo>
                  <a:cubicBezTo>
                    <a:pt x="0" y="640"/>
                    <a:pt x="183" y="826"/>
                    <a:pt x="412" y="826"/>
                  </a:cubicBezTo>
                  <a:cubicBezTo>
                    <a:pt x="640" y="826"/>
                    <a:pt x="823" y="640"/>
                    <a:pt x="823" y="414"/>
                  </a:cubicBezTo>
                  <a:cubicBezTo>
                    <a:pt x="823" y="186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2042825" y="1552725"/>
              <a:ext cx="110100" cy="18550"/>
            </a:xfrm>
            <a:custGeom>
              <a:avLst/>
              <a:gdLst/>
              <a:ahLst/>
              <a:cxnLst/>
              <a:rect l="l" t="t" r="r" b="b"/>
              <a:pathLst>
                <a:path w="4404" h="742" extrusionOk="0">
                  <a:moveTo>
                    <a:pt x="528" y="1"/>
                  </a:moveTo>
                  <a:cubicBezTo>
                    <a:pt x="479" y="1"/>
                    <a:pt x="429" y="1"/>
                    <a:pt x="380" y="1"/>
                  </a:cubicBezTo>
                  <a:lnTo>
                    <a:pt x="375" y="1"/>
                  </a:lnTo>
                  <a:cubicBezTo>
                    <a:pt x="280" y="1"/>
                    <a:pt x="181" y="42"/>
                    <a:pt x="115" y="109"/>
                  </a:cubicBezTo>
                  <a:cubicBezTo>
                    <a:pt x="48" y="174"/>
                    <a:pt x="0" y="279"/>
                    <a:pt x="7" y="370"/>
                  </a:cubicBezTo>
                  <a:cubicBezTo>
                    <a:pt x="11" y="465"/>
                    <a:pt x="41" y="564"/>
                    <a:pt x="115" y="633"/>
                  </a:cubicBezTo>
                  <a:cubicBezTo>
                    <a:pt x="186" y="700"/>
                    <a:pt x="272" y="741"/>
                    <a:pt x="375" y="741"/>
                  </a:cubicBezTo>
                  <a:lnTo>
                    <a:pt x="3580" y="741"/>
                  </a:lnTo>
                  <a:cubicBezTo>
                    <a:pt x="3679" y="741"/>
                    <a:pt x="3777" y="742"/>
                    <a:pt x="3875" y="742"/>
                  </a:cubicBezTo>
                  <a:cubicBezTo>
                    <a:pt x="3924" y="742"/>
                    <a:pt x="3973" y="741"/>
                    <a:pt x="4022" y="741"/>
                  </a:cubicBezTo>
                  <a:lnTo>
                    <a:pt x="4028" y="741"/>
                  </a:lnTo>
                  <a:cubicBezTo>
                    <a:pt x="4123" y="741"/>
                    <a:pt x="4222" y="700"/>
                    <a:pt x="4289" y="633"/>
                  </a:cubicBezTo>
                  <a:cubicBezTo>
                    <a:pt x="4354" y="566"/>
                    <a:pt x="4403" y="463"/>
                    <a:pt x="4397" y="370"/>
                  </a:cubicBezTo>
                  <a:cubicBezTo>
                    <a:pt x="4393" y="277"/>
                    <a:pt x="4363" y="176"/>
                    <a:pt x="4289" y="109"/>
                  </a:cubicBezTo>
                  <a:cubicBezTo>
                    <a:pt x="4216" y="42"/>
                    <a:pt x="4128" y="1"/>
                    <a:pt x="4028" y="1"/>
                  </a:cubicBezTo>
                  <a:lnTo>
                    <a:pt x="821" y="1"/>
                  </a:lnTo>
                  <a:cubicBezTo>
                    <a:pt x="724" y="1"/>
                    <a:pt x="62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9"/>
          <p:cNvGrpSpPr/>
          <p:nvPr/>
        </p:nvGrpSpPr>
        <p:grpSpPr>
          <a:xfrm rot="266328">
            <a:off x="7826563" y="473619"/>
            <a:ext cx="950899" cy="303852"/>
            <a:chOff x="1749375" y="2061925"/>
            <a:chExt cx="1399125" cy="447150"/>
          </a:xfrm>
        </p:grpSpPr>
        <p:sp>
          <p:nvSpPr>
            <p:cNvPr id="359" name="Google Shape;359;p9"/>
            <p:cNvSpPr/>
            <p:nvPr/>
          </p:nvSpPr>
          <p:spPr>
            <a:xfrm>
              <a:off x="238045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1"/>
                  </a:moveTo>
                  <a:cubicBezTo>
                    <a:pt x="250" y="1"/>
                    <a:pt x="0" y="249"/>
                    <a:pt x="0" y="555"/>
                  </a:cubicBezTo>
                  <a:cubicBezTo>
                    <a:pt x="0" y="861"/>
                    <a:pt x="250" y="1111"/>
                    <a:pt x="556" y="1111"/>
                  </a:cubicBezTo>
                  <a:cubicBezTo>
                    <a:pt x="862" y="1111"/>
                    <a:pt x="1110" y="861"/>
                    <a:pt x="1110" y="555"/>
                  </a:cubicBezTo>
                  <a:cubicBezTo>
                    <a:pt x="1110" y="249"/>
                    <a:pt x="86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256600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7" y="1"/>
                  </a:moveTo>
                  <a:cubicBezTo>
                    <a:pt x="249" y="1"/>
                    <a:pt x="1" y="249"/>
                    <a:pt x="1" y="555"/>
                  </a:cubicBezTo>
                  <a:cubicBezTo>
                    <a:pt x="1" y="861"/>
                    <a:pt x="249" y="1111"/>
                    <a:pt x="557" y="1111"/>
                  </a:cubicBezTo>
                  <a:cubicBezTo>
                    <a:pt x="863" y="1111"/>
                    <a:pt x="1111" y="861"/>
                    <a:pt x="1111" y="555"/>
                  </a:cubicBezTo>
                  <a:cubicBezTo>
                    <a:pt x="1111" y="249"/>
                    <a:pt x="863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1749375" y="2165975"/>
              <a:ext cx="170625" cy="255000"/>
            </a:xfrm>
            <a:custGeom>
              <a:avLst/>
              <a:gdLst/>
              <a:ahLst/>
              <a:cxnLst/>
              <a:rect l="l" t="t" r="r" b="b"/>
              <a:pathLst>
                <a:path w="6825" h="10200" extrusionOk="0">
                  <a:moveTo>
                    <a:pt x="6415" y="1"/>
                  </a:moveTo>
                  <a:cubicBezTo>
                    <a:pt x="6145" y="1"/>
                    <a:pt x="6007" y="190"/>
                    <a:pt x="5997" y="570"/>
                  </a:cubicBezTo>
                  <a:cubicBezTo>
                    <a:pt x="5986" y="660"/>
                    <a:pt x="5971" y="794"/>
                    <a:pt x="5945" y="966"/>
                  </a:cubicBezTo>
                  <a:cubicBezTo>
                    <a:pt x="5921" y="1139"/>
                    <a:pt x="5898" y="1311"/>
                    <a:pt x="5874" y="1477"/>
                  </a:cubicBezTo>
                  <a:cubicBezTo>
                    <a:pt x="5848" y="1651"/>
                    <a:pt x="5824" y="1817"/>
                    <a:pt x="5801" y="1975"/>
                  </a:cubicBezTo>
                  <a:cubicBezTo>
                    <a:pt x="5777" y="2134"/>
                    <a:pt x="5760" y="2255"/>
                    <a:pt x="5749" y="2337"/>
                  </a:cubicBezTo>
                  <a:cubicBezTo>
                    <a:pt x="5738" y="2414"/>
                    <a:pt x="5723" y="2544"/>
                    <a:pt x="5695" y="2727"/>
                  </a:cubicBezTo>
                  <a:cubicBezTo>
                    <a:pt x="5671" y="2910"/>
                    <a:pt x="5639" y="3102"/>
                    <a:pt x="5607" y="3305"/>
                  </a:cubicBezTo>
                  <a:cubicBezTo>
                    <a:pt x="5572" y="3514"/>
                    <a:pt x="5533" y="3783"/>
                    <a:pt x="5490" y="4106"/>
                  </a:cubicBezTo>
                  <a:cubicBezTo>
                    <a:pt x="5447" y="4430"/>
                    <a:pt x="5406" y="4740"/>
                    <a:pt x="5374" y="5033"/>
                  </a:cubicBezTo>
                  <a:cubicBezTo>
                    <a:pt x="5270" y="5943"/>
                    <a:pt x="5184" y="6645"/>
                    <a:pt x="5119" y="7143"/>
                  </a:cubicBezTo>
                  <a:cubicBezTo>
                    <a:pt x="5055" y="7639"/>
                    <a:pt x="4997" y="8010"/>
                    <a:pt x="4947" y="8253"/>
                  </a:cubicBezTo>
                  <a:cubicBezTo>
                    <a:pt x="4895" y="8494"/>
                    <a:pt x="4841" y="8686"/>
                    <a:pt x="4785" y="8826"/>
                  </a:cubicBezTo>
                  <a:cubicBezTo>
                    <a:pt x="4716" y="9005"/>
                    <a:pt x="4669" y="9117"/>
                    <a:pt x="4639" y="9167"/>
                  </a:cubicBezTo>
                  <a:cubicBezTo>
                    <a:pt x="4626" y="9184"/>
                    <a:pt x="4609" y="9195"/>
                    <a:pt x="4596" y="9195"/>
                  </a:cubicBezTo>
                  <a:cubicBezTo>
                    <a:pt x="4576" y="9195"/>
                    <a:pt x="4559" y="9184"/>
                    <a:pt x="4544" y="9160"/>
                  </a:cubicBezTo>
                  <a:cubicBezTo>
                    <a:pt x="4484" y="9044"/>
                    <a:pt x="4387" y="8699"/>
                    <a:pt x="4260" y="8126"/>
                  </a:cubicBezTo>
                  <a:cubicBezTo>
                    <a:pt x="4132" y="7553"/>
                    <a:pt x="4014" y="6928"/>
                    <a:pt x="3908" y="6249"/>
                  </a:cubicBezTo>
                  <a:cubicBezTo>
                    <a:pt x="3798" y="5561"/>
                    <a:pt x="3680" y="4992"/>
                    <a:pt x="3557" y="4546"/>
                  </a:cubicBezTo>
                  <a:cubicBezTo>
                    <a:pt x="3497" y="4363"/>
                    <a:pt x="3449" y="4190"/>
                    <a:pt x="3408" y="4027"/>
                  </a:cubicBezTo>
                  <a:cubicBezTo>
                    <a:pt x="3367" y="3865"/>
                    <a:pt x="3344" y="3749"/>
                    <a:pt x="3333" y="3682"/>
                  </a:cubicBezTo>
                  <a:cubicBezTo>
                    <a:pt x="3290" y="3468"/>
                    <a:pt x="3191" y="3330"/>
                    <a:pt x="3031" y="3268"/>
                  </a:cubicBezTo>
                  <a:cubicBezTo>
                    <a:pt x="2981" y="3251"/>
                    <a:pt x="2934" y="3240"/>
                    <a:pt x="2880" y="3240"/>
                  </a:cubicBezTo>
                  <a:cubicBezTo>
                    <a:pt x="2775" y="3240"/>
                    <a:pt x="2667" y="3285"/>
                    <a:pt x="2561" y="3376"/>
                  </a:cubicBezTo>
                  <a:cubicBezTo>
                    <a:pt x="2466" y="3468"/>
                    <a:pt x="2393" y="3596"/>
                    <a:pt x="2339" y="3757"/>
                  </a:cubicBezTo>
                  <a:cubicBezTo>
                    <a:pt x="2285" y="3919"/>
                    <a:pt x="2240" y="4156"/>
                    <a:pt x="2201" y="4468"/>
                  </a:cubicBezTo>
                  <a:cubicBezTo>
                    <a:pt x="2143" y="4878"/>
                    <a:pt x="2059" y="5402"/>
                    <a:pt x="1949" y="6042"/>
                  </a:cubicBezTo>
                  <a:cubicBezTo>
                    <a:pt x="1837" y="6682"/>
                    <a:pt x="1729" y="7264"/>
                    <a:pt x="1626" y="7788"/>
                  </a:cubicBezTo>
                  <a:cubicBezTo>
                    <a:pt x="1518" y="8311"/>
                    <a:pt x="1447" y="8602"/>
                    <a:pt x="1415" y="8660"/>
                  </a:cubicBezTo>
                  <a:lnTo>
                    <a:pt x="1406" y="8660"/>
                  </a:lnTo>
                  <a:cubicBezTo>
                    <a:pt x="1402" y="8660"/>
                    <a:pt x="1391" y="8639"/>
                    <a:pt x="1378" y="8591"/>
                  </a:cubicBezTo>
                  <a:cubicBezTo>
                    <a:pt x="1363" y="8546"/>
                    <a:pt x="1352" y="8482"/>
                    <a:pt x="1341" y="8402"/>
                  </a:cubicBezTo>
                  <a:cubicBezTo>
                    <a:pt x="1331" y="8309"/>
                    <a:pt x="1313" y="8156"/>
                    <a:pt x="1281" y="7943"/>
                  </a:cubicBezTo>
                  <a:cubicBezTo>
                    <a:pt x="1249" y="7729"/>
                    <a:pt x="1212" y="7503"/>
                    <a:pt x="1175" y="7270"/>
                  </a:cubicBezTo>
                  <a:cubicBezTo>
                    <a:pt x="1130" y="7005"/>
                    <a:pt x="1091" y="6738"/>
                    <a:pt x="1065" y="6468"/>
                  </a:cubicBezTo>
                  <a:cubicBezTo>
                    <a:pt x="1037" y="6199"/>
                    <a:pt x="1014" y="5811"/>
                    <a:pt x="990" y="5309"/>
                  </a:cubicBezTo>
                  <a:cubicBezTo>
                    <a:pt x="964" y="4805"/>
                    <a:pt x="932" y="4070"/>
                    <a:pt x="895" y="3102"/>
                  </a:cubicBezTo>
                  <a:cubicBezTo>
                    <a:pt x="882" y="2755"/>
                    <a:pt x="871" y="2399"/>
                    <a:pt x="863" y="2029"/>
                  </a:cubicBezTo>
                  <a:cubicBezTo>
                    <a:pt x="854" y="1660"/>
                    <a:pt x="852" y="1380"/>
                    <a:pt x="852" y="1188"/>
                  </a:cubicBezTo>
                  <a:lnTo>
                    <a:pt x="843" y="483"/>
                  </a:lnTo>
                  <a:lnTo>
                    <a:pt x="706" y="345"/>
                  </a:lnTo>
                  <a:cubicBezTo>
                    <a:pt x="615" y="255"/>
                    <a:pt x="522" y="210"/>
                    <a:pt x="425" y="210"/>
                  </a:cubicBezTo>
                  <a:cubicBezTo>
                    <a:pt x="335" y="210"/>
                    <a:pt x="242" y="246"/>
                    <a:pt x="152" y="324"/>
                  </a:cubicBezTo>
                  <a:cubicBezTo>
                    <a:pt x="113" y="354"/>
                    <a:pt x="85" y="386"/>
                    <a:pt x="63" y="419"/>
                  </a:cubicBezTo>
                  <a:cubicBezTo>
                    <a:pt x="42" y="451"/>
                    <a:pt x="27" y="501"/>
                    <a:pt x="20" y="559"/>
                  </a:cubicBezTo>
                  <a:cubicBezTo>
                    <a:pt x="12" y="617"/>
                    <a:pt x="5" y="703"/>
                    <a:pt x="1" y="815"/>
                  </a:cubicBezTo>
                  <a:lnTo>
                    <a:pt x="1" y="973"/>
                  </a:lnTo>
                  <a:cubicBezTo>
                    <a:pt x="1" y="1108"/>
                    <a:pt x="3" y="1324"/>
                    <a:pt x="9" y="1619"/>
                  </a:cubicBezTo>
                  <a:cubicBezTo>
                    <a:pt x="14" y="1917"/>
                    <a:pt x="24" y="2279"/>
                    <a:pt x="37" y="2705"/>
                  </a:cubicBezTo>
                  <a:cubicBezTo>
                    <a:pt x="76" y="3779"/>
                    <a:pt x="109" y="4596"/>
                    <a:pt x="132" y="5156"/>
                  </a:cubicBezTo>
                  <a:cubicBezTo>
                    <a:pt x="154" y="5714"/>
                    <a:pt x="182" y="6150"/>
                    <a:pt x="210" y="6451"/>
                  </a:cubicBezTo>
                  <a:cubicBezTo>
                    <a:pt x="240" y="6753"/>
                    <a:pt x="279" y="7050"/>
                    <a:pt x="326" y="7346"/>
                  </a:cubicBezTo>
                  <a:cubicBezTo>
                    <a:pt x="421" y="7947"/>
                    <a:pt x="501" y="8425"/>
                    <a:pt x="563" y="8781"/>
                  </a:cubicBezTo>
                  <a:cubicBezTo>
                    <a:pt x="626" y="9137"/>
                    <a:pt x="682" y="9404"/>
                    <a:pt x="734" y="9585"/>
                  </a:cubicBezTo>
                  <a:cubicBezTo>
                    <a:pt x="785" y="9764"/>
                    <a:pt x="835" y="9891"/>
                    <a:pt x="889" y="9966"/>
                  </a:cubicBezTo>
                  <a:cubicBezTo>
                    <a:pt x="943" y="10040"/>
                    <a:pt x="1012" y="10094"/>
                    <a:pt x="1091" y="10128"/>
                  </a:cubicBezTo>
                  <a:lnTo>
                    <a:pt x="1091" y="10123"/>
                  </a:lnTo>
                  <a:lnTo>
                    <a:pt x="1091" y="10123"/>
                  </a:lnTo>
                  <a:cubicBezTo>
                    <a:pt x="1192" y="10172"/>
                    <a:pt x="1274" y="10199"/>
                    <a:pt x="1339" y="10199"/>
                  </a:cubicBezTo>
                  <a:cubicBezTo>
                    <a:pt x="1406" y="10199"/>
                    <a:pt x="1492" y="10173"/>
                    <a:pt x="1591" y="10126"/>
                  </a:cubicBezTo>
                  <a:cubicBezTo>
                    <a:pt x="1800" y="10010"/>
                    <a:pt x="1977" y="9742"/>
                    <a:pt x="2126" y="9326"/>
                  </a:cubicBezTo>
                  <a:cubicBezTo>
                    <a:pt x="2169" y="9193"/>
                    <a:pt x="2234" y="8923"/>
                    <a:pt x="2320" y="8522"/>
                  </a:cubicBezTo>
                  <a:cubicBezTo>
                    <a:pt x="2406" y="8122"/>
                    <a:pt x="2494" y="7691"/>
                    <a:pt x="2587" y="7231"/>
                  </a:cubicBezTo>
                  <a:cubicBezTo>
                    <a:pt x="2678" y="6772"/>
                    <a:pt x="2749" y="6387"/>
                    <a:pt x="2803" y="6074"/>
                  </a:cubicBezTo>
                  <a:cubicBezTo>
                    <a:pt x="2831" y="5889"/>
                    <a:pt x="2856" y="5734"/>
                    <a:pt x="2878" y="5613"/>
                  </a:cubicBezTo>
                  <a:cubicBezTo>
                    <a:pt x="2900" y="5492"/>
                    <a:pt x="2913" y="5432"/>
                    <a:pt x="2917" y="5432"/>
                  </a:cubicBezTo>
                  <a:cubicBezTo>
                    <a:pt x="2923" y="5443"/>
                    <a:pt x="2938" y="5537"/>
                    <a:pt x="2971" y="5718"/>
                  </a:cubicBezTo>
                  <a:cubicBezTo>
                    <a:pt x="3003" y="5900"/>
                    <a:pt x="3040" y="6122"/>
                    <a:pt x="3076" y="6391"/>
                  </a:cubicBezTo>
                  <a:cubicBezTo>
                    <a:pt x="3180" y="7003"/>
                    <a:pt x="3298" y="7619"/>
                    <a:pt x="3434" y="8242"/>
                  </a:cubicBezTo>
                  <a:cubicBezTo>
                    <a:pt x="3572" y="8865"/>
                    <a:pt x="3682" y="9275"/>
                    <a:pt x="3764" y="9471"/>
                  </a:cubicBezTo>
                  <a:cubicBezTo>
                    <a:pt x="3947" y="9889"/>
                    <a:pt x="4206" y="10098"/>
                    <a:pt x="4542" y="10098"/>
                  </a:cubicBezTo>
                  <a:cubicBezTo>
                    <a:pt x="4596" y="10098"/>
                    <a:pt x="4654" y="10096"/>
                    <a:pt x="4710" y="10085"/>
                  </a:cubicBezTo>
                  <a:cubicBezTo>
                    <a:pt x="4872" y="10066"/>
                    <a:pt x="5007" y="10010"/>
                    <a:pt x="5115" y="9915"/>
                  </a:cubicBezTo>
                  <a:cubicBezTo>
                    <a:pt x="5223" y="9822"/>
                    <a:pt x="5331" y="9665"/>
                    <a:pt x="5436" y="9449"/>
                  </a:cubicBezTo>
                  <a:cubicBezTo>
                    <a:pt x="5538" y="9257"/>
                    <a:pt x="5624" y="9031"/>
                    <a:pt x="5693" y="8775"/>
                  </a:cubicBezTo>
                  <a:cubicBezTo>
                    <a:pt x="5762" y="8516"/>
                    <a:pt x="5837" y="8107"/>
                    <a:pt x="5917" y="7542"/>
                  </a:cubicBezTo>
                  <a:cubicBezTo>
                    <a:pt x="5995" y="6979"/>
                    <a:pt x="6100" y="6134"/>
                    <a:pt x="6229" y="5014"/>
                  </a:cubicBezTo>
                  <a:cubicBezTo>
                    <a:pt x="6266" y="4716"/>
                    <a:pt x="6307" y="4419"/>
                    <a:pt x="6348" y="4124"/>
                  </a:cubicBezTo>
                  <a:cubicBezTo>
                    <a:pt x="6387" y="3828"/>
                    <a:pt x="6419" y="3602"/>
                    <a:pt x="6445" y="3449"/>
                  </a:cubicBezTo>
                  <a:cubicBezTo>
                    <a:pt x="6469" y="3298"/>
                    <a:pt x="6495" y="3121"/>
                    <a:pt x="6527" y="2908"/>
                  </a:cubicBezTo>
                  <a:cubicBezTo>
                    <a:pt x="6559" y="2697"/>
                    <a:pt x="6587" y="2507"/>
                    <a:pt x="6611" y="2339"/>
                  </a:cubicBezTo>
                  <a:cubicBezTo>
                    <a:pt x="6630" y="2167"/>
                    <a:pt x="6652" y="1990"/>
                    <a:pt x="6678" y="1809"/>
                  </a:cubicBezTo>
                  <a:cubicBezTo>
                    <a:pt x="6706" y="1628"/>
                    <a:pt x="6729" y="1486"/>
                    <a:pt x="6753" y="1380"/>
                  </a:cubicBezTo>
                  <a:cubicBezTo>
                    <a:pt x="6773" y="1274"/>
                    <a:pt x="6790" y="1151"/>
                    <a:pt x="6801" y="1009"/>
                  </a:cubicBezTo>
                  <a:cubicBezTo>
                    <a:pt x="6811" y="865"/>
                    <a:pt x="6818" y="740"/>
                    <a:pt x="6824" y="628"/>
                  </a:cubicBezTo>
                  <a:cubicBezTo>
                    <a:pt x="6824" y="513"/>
                    <a:pt x="6824" y="423"/>
                    <a:pt x="6822" y="365"/>
                  </a:cubicBezTo>
                  <a:cubicBezTo>
                    <a:pt x="6818" y="304"/>
                    <a:pt x="6807" y="259"/>
                    <a:pt x="6792" y="225"/>
                  </a:cubicBezTo>
                  <a:cubicBezTo>
                    <a:pt x="6777" y="192"/>
                    <a:pt x="6749" y="160"/>
                    <a:pt x="6717" y="126"/>
                  </a:cubicBezTo>
                  <a:cubicBezTo>
                    <a:pt x="6645" y="41"/>
                    <a:pt x="6544" y="1"/>
                    <a:pt x="6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2009575" y="2273475"/>
              <a:ext cx="119800" cy="70300"/>
            </a:xfrm>
            <a:custGeom>
              <a:avLst/>
              <a:gdLst/>
              <a:ahLst/>
              <a:cxnLst/>
              <a:rect l="l" t="t" r="r" b="b"/>
              <a:pathLst>
                <a:path w="4792" h="2812" extrusionOk="0">
                  <a:moveTo>
                    <a:pt x="4175" y="0"/>
                  </a:moveTo>
                  <a:cubicBezTo>
                    <a:pt x="4132" y="0"/>
                    <a:pt x="4052" y="0"/>
                    <a:pt x="3927" y="2"/>
                  </a:cubicBezTo>
                  <a:cubicBezTo>
                    <a:pt x="3807" y="7"/>
                    <a:pt x="3634" y="13"/>
                    <a:pt x="3412" y="28"/>
                  </a:cubicBezTo>
                  <a:cubicBezTo>
                    <a:pt x="2503" y="97"/>
                    <a:pt x="1860" y="138"/>
                    <a:pt x="1488" y="151"/>
                  </a:cubicBezTo>
                  <a:cubicBezTo>
                    <a:pt x="1360" y="158"/>
                    <a:pt x="1255" y="160"/>
                    <a:pt x="1169" y="160"/>
                  </a:cubicBezTo>
                  <a:cubicBezTo>
                    <a:pt x="992" y="160"/>
                    <a:pt x="891" y="149"/>
                    <a:pt x="867" y="130"/>
                  </a:cubicBezTo>
                  <a:cubicBezTo>
                    <a:pt x="832" y="117"/>
                    <a:pt x="783" y="106"/>
                    <a:pt x="718" y="95"/>
                  </a:cubicBezTo>
                  <a:cubicBezTo>
                    <a:pt x="654" y="87"/>
                    <a:pt x="587" y="82"/>
                    <a:pt x="520" y="82"/>
                  </a:cubicBezTo>
                  <a:cubicBezTo>
                    <a:pt x="367" y="82"/>
                    <a:pt x="242" y="119"/>
                    <a:pt x="145" y="199"/>
                  </a:cubicBezTo>
                  <a:cubicBezTo>
                    <a:pt x="48" y="276"/>
                    <a:pt x="0" y="373"/>
                    <a:pt x="0" y="494"/>
                  </a:cubicBezTo>
                  <a:cubicBezTo>
                    <a:pt x="0" y="651"/>
                    <a:pt x="44" y="765"/>
                    <a:pt x="123" y="839"/>
                  </a:cubicBezTo>
                  <a:cubicBezTo>
                    <a:pt x="205" y="912"/>
                    <a:pt x="356" y="959"/>
                    <a:pt x="572" y="990"/>
                  </a:cubicBezTo>
                  <a:cubicBezTo>
                    <a:pt x="675" y="998"/>
                    <a:pt x="815" y="1003"/>
                    <a:pt x="985" y="1003"/>
                  </a:cubicBezTo>
                  <a:cubicBezTo>
                    <a:pt x="1408" y="1003"/>
                    <a:pt x="2033" y="970"/>
                    <a:pt x="2861" y="910"/>
                  </a:cubicBezTo>
                  <a:cubicBezTo>
                    <a:pt x="3106" y="890"/>
                    <a:pt x="3352" y="873"/>
                    <a:pt x="3593" y="862"/>
                  </a:cubicBezTo>
                  <a:cubicBezTo>
                    <a:pt x="3837" y="849"/>
                    <a:pt x="4014" y="845"/>
                    <a:pt x="4124" y="845"/>
                  </a:cubicBezTo>
                  <a:cubicBezTo>
                    <a:pt x="4249" y="845"/>
                    <a:pt x="4343" y="841"/>
                    <a:pt x="4404" y="837"/>
                  </a:cubicBezTo>
                  <a:cubicBezTo>
                    <a:pt x="4466" y="834"/>
                    <a:pt x="4518" y="819"/>
                    <a:pt x="4552" y="802"/>
                  </a:cubicBezTo>
                  <a:cubicBezTo>
                    <a:pt x="4591" y="783"/>
                    <a:pt x="4624" y="752"/>
                    <a:pt x="4658" y="716"/>
                  </a:cubicBezTo>
                  <a:cubicBezTo>
                    <a:pt x="4744" y="625"/>
                    <a:pt x="4787" y="533"/>
                    <a:pt x="4787" y="436"/>
                  </a:cubicBezTo>
                  <a:cubicBezTo>
                    <a:pt x="4787" y="386"/>
                    <a:pt x="4768" y="317"/>
                    <a:pt x="4731" y="220"/>
                  </a:cubicBezTo>
                  <a:cubicBezTo>
                    <a:pt x="4692" y="121"/>
                    <a:pt x="4574" y="52"/>
                    <a:pt x="4378" y="9"/>
                  </a:cubicBezTo>
                  <a:cubicBezTo>
                    <a:pt x="4339" y="2"/>
                    <a:pt x="4272" y="0"/>
                    <a:pt x="4175" y="0"/>
                  </a:cubicBezTo>
                  <a:close/>
                  <a:moveTo>
                    <a:pt x="4324" y="1789"/>
                  </a:moveTo>
                  <a:cubicBezTo>
                    <a:pt x="4270" y="1789"/>
                    <a:pt x="4152" y="1798"/>
                    <a:pt x="3966" y="1811"/>
                  </a:cubicBezTo>
                  <a:cubicBezTo>
                    <a:pt x="3779" y="1828"/>
                    <a:pt x="3572" y="1843"/>
                    <a:pt x="3341" y="1862"/>
                  </a:cubicBezTo>
                  <a:cubicBezTo>
                    <a:pt x="3104" y="1882"/>
                    <a:pt x="2807" y="1901"/>
                    <a:pt x="2447" y="1918"/>
                  </a:cubicBezTo>
                  <a:cubicBezTo>
                    <a:pt x="2087" y="1938"/>
                    <a:pt x="1748" y="1951"/>
                    <a:pt x="1429" y="1962"/>
                  </a:cubicBezTo>
                  <a:cubicBezTo>
                    <a:pt x="1175" y="1968"/>
                    <a:pt x="970" y="1972"/>
                    <a:pt x="815" y="1981"/>
                  </a:cubicBezTo>
                  <a:cubicBezTo>
                    <a:pt x="662" y="1987"/>
                    <a:pt x="544" y="1994"/>
                    <a:pt x="466" y="2005"/>
                  </a:cubicBezTo>
                  <a:cubicBezTo>
                    <a:pt x="386" y="2015"/>
                    <a:pt x="328" y="2026"/>
                    <a:pt x="294" y="2037"/>
                  </a:cubicBezTo>
                  <a:cubicBezTo>
                    <a:pt x="259" y="2048"/>
                    <a:pt x="229" y="2067"/>
                    <a:pt x="205" y="2091"/>
                  </a:cubicBezTo>
                  <a:cubicBezTo>
                    <a:pt x="121" y="2175"/>
                    <a:pt x="80" y="2268"/>
                    <a:pt x="80" y="2367"/>
                  </a:cubicBezTo>
                  <a:cubicBezTo>
                    <a:pt x="80" y="2410"/>
                    <a:pt x="93" y="2485"/>
                    <a:pt x="125" y="2587"/>
                  </a:cubicBezTo>
                  <a:cubicBezTo>
                    <a:pt x="156" y="2690"/>
                    <a:pt x="253" y="2761"/>
                    <a:pt x="416" y="2800"/>
                  </a:cubicBezTo>
                  <a:cubicBezTo>
                    <a:pt x="474" y="2807"/>
                    <a:pt x="581" y="2811"/>
                    <a:pt x="744" y="2811"/>
                  </a:cubicBezTo>
                  <a:cubicBezTo>
                    <a:pt x="777" y="2811"/>
                    <a:pt x="813" y="2811"/>
                    <a:pt x="852" y="2811"/>
                  </a:cubicBezTo>
                  <a:cubicBezTo>
                    <a:pt x="927" y="2811"/>
                    <a:pt x="1078" y="2809"/>
                    <a:pt x="1300" y="2802"/>
                  </a:cubicBezTo>
                  <a:cubicBezTo>
                    <a:pt x="1524" y="2798"/>
                    <a:pt x="1858" y="2785"/>
                    <a:pt x="2307" y="2763"/>
                  </a:cubicBezTo>
                  <a:cubicBezTo>
                    <a:pt x="2753" y="2742"/>
                    <a:pt x="3158" y="2716"/>
                    <a:pt x="3524" y="2688"/>
                  </a:cubicBezTo>
                  <a:cubicBezTo>
                    <a:pt x="3757" y="2669"/>
                    <a:pt x="3947" y="2651"/>
                    <a:pt x="4089" y="2641"/>
                  </a:cubicBezTo>
                  <a:cubicBezTo>
                    <a:pt x="4229" y="2630"/>
                    <a:pt x="4337" y="2617"/>
                    <a:pt x="4412" y="2606"/>
                  </a:cubicBezTo>
                  <a:cubicBezTo>
                    <a:pt x="4488" y="2595"/>
                    <a:pt x="4544" y="2580"/>
                    <a:pt x="4580" y="2563"/>
                  </a:cubicBezTo>
                  <a:cubicBezTo>
                    <a:pt x="4615" y="2548"/>
                    <a:pt x="4645" y="2526"/>
                    <a:pt x="4669" y="2496"/>
                  </a:cubicBezTo>
                  <a:cubicBezTo>
                    <a:pt x="4753" y="2410"/>
                    <a:pt x="4792" y="2317"/>
                    <a:pt x="4792" y="2220"/>
                  </a:cubicBezTo>
                  <a:cubicBezTo>
                    <a:pt x="4792" y="2164"/>
                    <a:pt x="4768" y="2080"/>
                    <a:pt x="4714" y="1972"/>
                  </a:cubicBezTo>
                  <a:cubicBezTo>
                    <a:pt x="4660" y="1865"/>
                    <a:pt x="4531" y="1804"/>
                    <a:pt x="4324" y="1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2232700" y="2232025"/>
              <a:ext cx="112900" cy="181500"/>
            </a:xfrm>
            <a:custGeom>
              <a:avLst/>
              <a:gdLst/>
              <a:ahLst/>
              <a:cxnLst/>
              <a:rect l="l" t="t" r="r" b="b"/>
              <a:pathLst>
                <a:path w="4516" h="7260" extrusionOk="0">
                  <a:moveTo>
                    <a:pt x="3740" y="1"/>
                  </a:moveTo>
                  <a:cubicBezTo>
                    <a:pt x="3662" y="1"/>
                    <a:pt x="3589" y="20"/>
                    <a:pt x="3516" y="59"/>
                  </a:cubicBezTo>
                  <a:cubicBezTo>
                    <a:pt x="3453" y="96"/>
                    <a:pt x="3360" y="247"/>
                    <a:pt x="3235" y="505"/>
                  </a:cubicBezTo>
                  <a:cubicBezTo>
                    <a:pt x="3113" y="766"/>
                    <a:pt x="2985" y="1066"/>
                    <a:pt x="2860" y="1408"/>
                  </a:cubicBezTo>
                  <a:cubicBezTo>
                    <a:pt x="2813" y="1531"/>
                    <a:pt x="2748" y="1697"/>
                    <a:pt x="2666" y="1902"/>
                  </a:cubicBezTo>
                  <a:cubicBezTo>
                    <a:pt x="2587" y="2107"/>
                    <a:pt x="2509" y="2301"/>
                    <a:pt x="2429" y="2488"/>
                  </a:cubicBezTo>
                  <a:cubicBezTo>
                    <a:pt x="2347" y="2669"/>
                    <a:pt x="2276" y="2835"/>
                    <a:pt x="2220" y="2982"/>
                  </a:cubicBezTo>
                  <a:cubicBezTo>
                    <a:pt x="2164" y="3126"/>
                    <a:pt x="2132" y="3221"/>
                    <a:pt x="2121" y="3260"/>
                  </a:cubicBezTo>
                  <a:cubicBezTo>
                    <a:pt x="2113" y="3305"/>
                    <a:pt x="2100" y="3333"/>
                    <a:pt x="2085" y="3337"/>
                  </a:cubicBezTo>
                  <a:cubicBezTo>
                    <a:pt x="2078" y="3337"/>
                    <a:pt x="2061" y="3311"/>
                    <a:pt x="2039" y="3253"/>
                  </a:cubicBezTo>
                  <a:cubicBezTo>
                    <a:pt x="2018" y="3197"/>
                    <a:pt x="1988" y="3100"/>
                    <a:pt x="1951" y="2958"/>
                  </a:cubicBezTo>
                  <a:cubicBezTo>
                    <a:pt x="1912" y="2818"/>
                    <a:pt x="1863" y="2624"/>
                    <a:pt x="1800" y="2378"/>
                  </a:cubicBezTo>
                  <a:cubicBezTo>
                    <a:pt x="1593" y="1568"/>
                    <a:pt x="1388" y="994"/>
                    <a:pt x="1179" y="663"/>
                  </a:cubicBezTo>
                  <a:cubicBezTo>
                    <a:pt x="1018" y="387"/>
                    <a:pt x="835" y="251"/>
                    <a:pt x="634" y="251"/>
                  </a:cubicBezTo>
                  <a:cubicBezTo>
                    <a:pt x="591" y="251"/>
                    <a:pt x="548" y="257"/>
                    <a:pt x="505" y="272"/>
                  </a:cubicBezTo>
                  <a:cubicBezTo>
                    <a:pt x="397" y="294"/>
                    <a:pt x="313" y="348"/>
                    <a:pt x="250" y="438"/>
                  </a:cubicBezTo>
                  <a:cubicBezTo>
                    <a:pt x="188" y="531"/>
                    <a:pt x="143" y="704"/>
                    <a:pt x="110" y="958"/>
                  </a:cubicBezTo>
                  <a:cubicBezTo>
                    <a:pt x="80" y="1212"/>
                    <a:pt x="56" y="1594"/>
                    <a:pt x="44" y="2100"/>
                  </a:cubicBezTo>
                  <a:cubicBezTo>
                    <a:pt x="26" y="2607"/>
                    <a:pt x="20" y="3286"/>
                    <a:pt x="13" y="4137"/>
                  </a:cubicBezTo>
                  <a:lnTo>
                    <a:pt x="0" y="6734"/>
                  </a:lnTo>
                  <a:lnTo>
                    <a:pt x="130" y="6863"/>
                  </a:lnTo>
                  <a:cubicBezTo>
                    <a:pt x="216" y="6947"/>
                    <a:pt x="313" y="6988"/>
                    <a:pt x="419" y="6988"/>
                  </a:cubicBezTo>
                  <a:lnTo>
                    <a:pt x="511" y="6988"/>
                  </a:lnTo>
                  <a:cubicBezTo>
                    <a:pt x="572" y="6988"/>
                    <a:pt x="641" y="6945"/>
                    <a:pt x="722" y="6859"/>
                  </a:cubicBezTo>
                  <a:cubicBezTo>
                    <a:pt x="753" y="6829"/>
                    <a:pt x="774" y="6796"/>
                    <a:pt x="787" y="6762"/>
                  </a:cubicBezTo>
                  <a:cubicBezTo>
                    <a:pt x="800" y="6727"/>
                    <a:pt x="811" y="6667"/>
                    <a:pt x="819" y="6590"/>
                  </a:cubicBezTo>
                  <a:cubicBezTo>
                    <a:pt x="824" y="6508"/>
                    <a:pt x="830" y="6387"/>
                    <a:pt x="832" y="6221"/>
                  </a:cubicBezTo>
                  <a:cubicBezTo>
                    <a:pt x="835" y="6053"/>
                    <a:pt x="835" y="5827"/>
                    <a:pt x="835" y="5538"/>
                  </a:cubicBezTo>
                  <a:cubicBezTo>
                    <a:pt x="835" y="5191"/>
                    <a:pt x="839" y="4805"/>
                    <a:pt x="845" y="4380"/>
                  </a:cubicBezTo>
                  <a:cubicBezTo>
                    <a:pt x="852" y="3954"/>
                    <a:pt x="860" y="3587"/>
                    <a:pt x="871" y="3281"/>
                  </a:cubicBezTo>
                  <a:lnTo>
                    <a:pt x="899" y="2219"/>
                  </a:lnTo>
                  <a:lnTo>
                    <a:pt x="1102" y="3042"/>
                  </a:lnTo>
                  <a:cubicBezTo>
                    <a:pt x="1162" y="3275"/>
                    <a:pt x="1216" y="3512"/>
                    <a:pt x="1272" y="3747"/>
                  </a:cubicBezTo>
                  <a:cubicBezTo>
                    <a:pt x="1328" y="3984"/>
                    <a:pt x="1369" y="4165"/>
                    <a:pt x="1399" y="4288"/>
                  </a:cubicBezTo>
                  <a:cubicBezTo>
                    <a:pt x="1531" y="4835"/>
                    <a:pt x="1733" y="5109"/>
                    <a:pt x="2013" y="5109"/>
                  </a:cubicBezTo>
                  <a:cubicBezTo>
                    <a:pt x="2072" y="5109"/>
                    <a:pt x="2134" y="5098"/>
                    <a:pt x="2201" y="5074"/>
                  </a:cubicBezTo>
                  <a:cubicBezTo>
                    <a:pt x="2298" y="5044"/>
                    <a:pt x="2386" y="4956"/>
                    <a:pt x="2466" y="4807"/>
                  </a:cubicBezTo>
                  <a:cubicBezTo>
                    <a:pt x="2544" y="4661"/>
                    <a:pt x="2649" y="4391"/>
                    <a:pt x="2779" y="3999"/>
                  </a:cubicBezTo>
                  <a:cubicBezTo>
                    <a:pt x="2845" y="3798"/>
                    <a:pt x="2921" y="3585"/>
                    <a:pt x="3001" y="3363"/>
                  </a:cubicBezTo>
                  <a:cubicBezTo>
                    <a:pt x="3085" y="3143"/>
                    <a:pt x="3156" y="2962"/>
                    <a:pt x="3212" y="2822"/>
                  </a:cubicBezTo>
                  <a:lnTo>
                    <a:pt x="3414" y="2354"/>
                  </a:lnTo>
                  <a:lnTo>
                    <a:pt x="3442" y="3227"/>
                  </a:lnTo>
                  <a:cubicBezTo>
                    <a:pt x="3453" y="3477"/>
                    <a:pt x="3468" y="3738"/>
                    <a:pt x="3483" y="4016"/>
                  </a:cubicBezTo>
                  <a:cubicBezTo>
                    <a:pt x="3501" y="4290"/>
                    <a:pt x="3513" y="4516"/>
                    <a:pt x="3529" y="4689"/>
                  </a:cubicBezTo>
                  <a:cubicBezTo>
                    <a:pt x="3546" y="4863"/>
                    <a:pt x="3561" y="5072"/>
                    <a:pt x="3580" y="5320"/>
                  </a:cubicBezTo>
                  <a:cubicBezTo>
                    <a:pt x="3600" y="5568"/>
                    <a:pt x="3619" y="5792"/>
                    <a:pt x="3632" y="5995"/>
                  </a:cubicBezTo>
                  <a:cubicBezTo>
                    <a:pt x="3651" y="6249"/>
                    <a:pt x="3667" y="6445"/>
                    <a:pt x="3677" y="6590"/>
                  </a:cubicBezTo>
                  <a:cubicBezTo>
                    <a:pt x="3688" y="6732"/>
                    <a:pt x="3701" y="6837"/>
                    <a:pt x="3712" y="6906"/>
                  </a:cubicBezTo>
                  <a:cubicBezTo>
                    <a:pt x="3727" y="6977"/>
                    <a:pt x="3742" y="7025"/>
                    <a:pt x="3763" y="7057"/>
                  </a:cubicBezTo>
                  <a:cubicBezTo>
                    <a:pt x="3785" y="7087"/>
                    <a:pt x="3813" y="7118"/>
                    <a:pt x="3848" y="7148"/>
                  </a:cubicBezTo>
                  <a:cubicBezTo>
                    <a:pt x="3938" y="7215"/>
                    <a:pt x="4029" y="7249"/>
                    <a:pt x="4098" y="7260"/>
                  </a:cubicBezTo>
                  <a:cubicBezTo>
                    <a:pt x="4197" y="7260"/>
                    <a:pt x="4294" y="7217"/>
                    <a:pt x="4386" y="7135"/>
                  </a:cubicBezTo>
                  <a:cubicBezTo>
                    <a:pt x="4434" y="7092"/>
                    <a:pt x="4470" y="7036"/>
                    <a:pt x="4494" y="6962"/>
                  </a:cubicBezTo>
                  <a:cubicBezTo>
                    <a:pt x="4507" y="6902"/>
                    <a:pt x="4516" y="6816"/>
                    <a:pt x="4516" y="6710"/>
                  </a:cubicBezTo>
                  <a:cubicBezTo>
                    <a:pt x="4516" y="6680"/>
                    <a:pt x="4516" y="6622"/>
                    <a:pt x="4514" y="6529"/>
                  </a:cubicBezTo>
                  <a:cubicBezTo>
                    <a:pt x="4509" y="6441"/>
                    <a:pt x="4496" y="6249"/>
                    <a:pt x="4466" y="5960"/>
                  </a:cubicBezTo>
                  <a:cubicBezTo>
                    <a:pt x="4345" y="4635"/>
                    <a:pt x="4276" y="3370"/>
                    <a:pt x="4257" y="2167"/>
                  </a:cubicBezTo>
                  <a:cubicBezTo>
                    <a:pt x="4248" y="1745"/>
                    <a:pt x="4240" y="1408"/>
                    <a:pt x="4233" y="1158"/>
                  </a:cubicBezTo>
                  <a:cubicBezTo>
                    <a:pt x="4225" y="910"/>
                    <a:pt x="4214" y="719"/>
                    <a:pt x="4201" y="589"/>
                  </a:cubicBezTo>
                  <a:cubicBezTo>
                    <a:pt x="4186" y="460"/>
                    <a:pt x="4169" y="363"/>
                    <a:pt x="4147" y="303"/>
                  </a:cubicBezTo>
                  <a:cubicBezTo>
                    <a:pt x="4126" y="242"/>
                    <a:pt x="4095" y="191"/>
                    <a:pt x="4057" y="147"/>
                  </a:cubicBezTo>
                  <a:cubicBezTo>
                    <a:pt x="3990" y="74"/>
                    <a:pt x="3904" y="29"/>
                    <a:pt x="3804" y="10"/>
                  </a:cubicBezTo>
                  <a:cubicBezTo>
                    <a:pt x="3781" y="5"/>
                    <a:pt x="3759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2447150" y="2224600"/>
              <a:ext cx="71100" cy="188600"/>
            </a:xfrm>
            <a:custGeom>
              <a:avLst/>
              <a:gdLst/>
              <a:ahLst/>
              <a:cxnLst/>
              <a:rect l="l" t="t" r="r" b="b"/>
              <a:pathLst>
                <a:path w="2844" h="7544" extrusionOk="0">
                  <a:moveTo>
                    <a:pt x="931" y="1018"/>
                  </a:moveTo>
                  <a:lnTo>
                    <a:pt x="1112" y="1190"/>
                  </a:lnTo>
                  <a:cubicBezTo>
                    <a:pt x="1244" y="1330"/>
                    <a:pt x="1390" y="1582"/>
                    <a:pt x="1556" y="1945"/>
                  </a:cubicBezTo>
                  <a:cubicBezTo>
                    <a:pt x="1722" y="2307"/>
                    <a:pt x="1837" y="2630"/>
                    <a:pt x="1899" y="2908"/>
                  </a:cubicBezTo>
                  <a:cubicBezTo>
                    <a:pt x="1951" y="3171"/>
                    <a:pt x="1977" y="3496"/>
                    <a:pt x="1977" y="3889"/>
                  </a:cubicBezTo>
                  <a:cubicBezTo>
                    <a:pt x="1977" y="4283"/>
                    <a:pt x="1953" y="4613"/>
                    <a:pt x="1899" y="4876"/>
                  </a:cubicBezTo>
                  <a:cubicBezTo>
                    <a:pt x="1856" y="5078"/>
                    <a:pt x="1783" y="5313"/>
                    <a:pt x="1681" y="5583"/>
                  </a:cubicBezTo>
                  <a:cubicBezTo>
                    <a:pt x="1582" y="5850"/>
                    <a:pt x="1496" y="6048"/>
                    <a:pt x="1416" y="6177"/>
                  </a:cubicBezTo>
                  <a:cubicBezTo>
                    <a:pt x="1395" y="6208"/>
                    <a:pt x="1358" y="6244"/>
                    <a:pt x="1306" y="6296"/>
                  </a:cubicBezTo>
                  <a:cubicBezTo>
                    <a:pt x="1255" y="6348"/>
                    <a:pt x="1201" y="6393"/>
                    <a:pt x="1145" y="6432"/>
                  </a:cubicBezTo>
                  <a:cubicBezTo>
                    <a:pt x="1091" y="6468"/>
                    <a:pt x="1043" y="6501"/>
                    <a:pt x="996" y="6531"/>
                  </a:cubicBezTo>
                  <a:cubicBezTo>
                    <a:pt x="951" y="6561"/>
                    <a:pt x="927" y="6574"/>
                    <a:pt x="921" y="6574"/>
                  </a:cubicBezTo>
                  <a:cubicBezTo>
                    <a:pt x="897" y="6574"/>
                    <a:pt x="878" y="6339"/>
                    <a:pt x="865" y="5867"/>
                  </a:cubicBezTo>
                  <a:cubicBezTo>
                    <a:pt x="852" y="5397"/>
                    <a:pt x="843" y="4949"/>
                    <a:pt x="843" y="4527"/>
                  </a:cubicBezTo>
                  <a:lnTo>
                    <a:pt x="843" y="3580"/>
                  </a:lnTo>
                  <a:cubicBezTo>
                    <a:pt x="843" y="3171"/>
                    <a:pt x="845" y="2781"/>
                    <a:pt x="852" y="2412"/>
                  </a:cubicBezTo>
                  <a:cubicBezTo>
                    <a:pt x="862" y="1854"/>
                    <a:pt x="878" y="1464"/>
                    <a:pt x="903" y="1242"/>
                  </a:cubicBezTo>
                  <a:lnTo>
                    <a:pt x="931" y="1018"/>
                  </a:lnTo>
                  <a:close/>
                  <a:moveTo>
                    <a:pt x="722" y="0"/>
                  </a:moveTo>
                  <a:cubicBezTo>
                    <a:pt x="371" y="0"/>
                    <a:pt x="162" y="203"/>
                    <a:pt x="95" y="606"/>
                  </a:cubicBezTo>
                  <a:cubicBezTo>
                    <a:pt x="59" y="957"/>
                    <a:pt x="35" y="1501"/>
                    <a:pt x="22" y="2235"/>
                  </a:cubicBezTo>
                  <a:cubicBezTo>
                    <a:pt x="9" y="2973"/>
                    <a:pt x="0" y="3602"/>
                    <a:pt x="0" y="4126"/>
                  </a:cubicBezTo>
                  <a:cubicBezTo>
                    <a:pt x="0" y="4516"/>
                    <a:pt x="2" y="4902"/>
                    <a:pt x="9" y="5285"/>
                  </a:cubicBezTo>
                  <a:cubicBezTo>
                    <a:pt x="13" y="5777"/>
                    <a:pt x="18" y="6165"/>
                    <a:pt x="31" y="6447"/>
                  </a:cubicBezTo>
                  <a:cubicBezTo>
                    <a:pt x="41" y="6729"/>
                    <a:pt x="54" y="6940"/>
                    <a:pt x="69" y="7078"/>
                  </a:cubicBezTo>
                  <a:cubicBezTo>
                    <a:pt x="87" y="7214"/>
                    <a:pt x="112" y="7311"/>
                    <a:pt x="149" y="7365"/>
                  </a:cubicBezTo>
                  <a:cubicBezTo>
                    <a:pt x="186" y="7423"/>
                    <a:pt x="235" y="7462"/>
                    <a:pt x="296" y="7492"/>
                  </a:cubicBezTo>
                  <a:cubicBezTo>
                    <a:pt x="369" y="7527"/>
                    <a:pt x="449" y="7544"/>
                    <a:pt x="541" y="7544"/>
                  </a:cubicBezTo>
                  <a:cubicBezTo>
                    <a:pt x="651" y="7544"/>
                    <a:pt x="776" y="7522"/>
                    <a:pt x="916" y="7479"/>
                  </a:cubicBezTo>
                  <a:cubicBezTo>
                    <a:pt x="1184" y="7397"/>
                    <a:pt x="1449" y="7257"/>
                    <a:pt x="1707" y="7061"/>
                  </a:cubicBezTo>
                  <a:cubicBezTo>
                    <a:pt x="1867" y="6949"/>
                    <a:pt x="1987" y="6835"/>
                    <a:pt x="2067" y="6727"/>
                  </a:cubicBezTo>
                  <a:cubicBezTo>
                    <a:pt x="2145" y="6619"/>
                    <a:pt x="2240" y="6445"/>
                    <a:pt x="2343" y="6205"/>
                  </a:cubicBezTo>
                  <a:cubicBezTo>
                    <a:pt x="2468" y="5940"/>
                    <a:pt x="2565" y="5682"/>
                    <a:pt x="2632" y="5430"/>
                  </a:cubicBezTo>
                  <a:cubicBezTo>
                    <a:pt x="2699" y="5175"/>
                    <a:pt x="2757" y="4871"/>
                    <a:pt x="2800" y="4516"/>
                  </a:cubicBezTo>
                  <a:cubicBezTo>
                    <a:pt x="2828" y="4285"/>
                    <a:pt x="2843" y="4057"/>
                    <a:pt x="2843" y="3830"/>
                  </a:cubicBezTo>
                  <a:cubicBezTo>
                    <a:pt x="2843" y="3033"/>
                    <a:pt x="2653" y="2255"/>
                    <a:pt x="2278" y="1496"/>
                  </a:cubicBezTo>
                  <a:cubicBezTo>
                    <a:pt x="2190" y="1302"/>
                    <a:pt x="2112" y="1154"/>
                    <a:pt x="2052" y="1046"/>
                  </a:cubicBezTo>
                  <a:cubicBezTo>
                    <a:pt x="1994" y="940"/>
                    <a:pt x="1929" y="845"/>
                    <a:pt x="1858" y="766"/>
                  </a:cubicBezTo>
                  <a:cubicBezTo>
                    <a:pt x="1789" y="682"/>
                    <a:pt x="1694" y="585"/>
                    <a:pt x="1574" y="468"/>
                  </a:cubicBezTo>
                  <a:cubicBezTo>
                    <a:pt x="1431" y="326"/>
                    <a:pt x="1311" y="220"/>
                    <a:pt x="1220" y="156"/>
                  </a:cubicBezTo>
                  <a:cubicBezTo>
                    <a:pt x="1128" y="91"/>
                    <a:pt x="1048" y="48"/>
                    <a:pt x="975" y="31"/>
                  </a:cubicBezTo>
                  <a:cubicBezTo>
                    <a:pt x="884" y="11"/>
                    <a:pt x="80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2723725" y="2148575"/>
              <a:ext cx="51575" cy="115350"/>
            </a:xfrm>
            <a:custGeom>
              <a:avLst/>
              <a:gdLst/>
              <a:ahLst/>
              <a:cxnLst/>
              <a:rect l="l" t="t" r="r" b="b"/>
              <a:pathLst>
                <a:path w="2063" h="4614" extrusionOk="0">
                  <a:moveTo>
                    <a:pt x="1804" y="0"/>
                  </a:moveTo>
                  <a:cubicBezTo>
                    <a:pt x="1785" y="0"/>
                    <a:pt x="1753" y="3"/>
                    <a:pt x="1707" y="7"/>
                  </a:cubicBezTo>
                  <a:cubicBezTo>
                    <a:pt x="1664" y="13"/>
                    <a:pt x="1623" y="33"/>
                    <a:pt x="1584" y="65"/>
                  </a:cubicBezTo>
                  <a:cubicBezTo>
                    <a:pt x="1563" y="80"/>
                    <a:pt x="1548" y="100"/>
                    <a:pt x="1537" y="121"/>
                  </a:cubicBezTo>
                  <a:cubicBezTo>
                    <a:pt x="1526" y="143"/>
                    <a:pt x="1515" y="177"/>
                    <a:pt x="1505" y="227"/>
                  </a:cubicBezTo>
                  <a:cubicBezTo>
                    <a:pt x="1494" y="274"/>
                    <a:pt x="1483" y="347"/>
                    <a:pt x="1470" y="444"/>
                  </a:cubicBezTo>
                  <a:cubicBezTo>
                    <a:pt x="1459" y="544"/>
                    <a:pt x="1440" y="679"/>
                    <a:pt x="1421" y="852"/>
                  </a:cubicBezTo>
                  <a:cubicBezTo>
                    <a:pt x="1377" y="1214"/>
                    <a:pt x="1330" y="1597"/>
                    <a:pt x="1272" y="1998"/>
                  </a:cubicBezTo>
                  <a:cubicBezTo>
                    <a:pt x="1216" y="2399"/>
                    <a:pt x="1164" y="2744"/>
                    <a:pt x="1117" y="3033"/>
                  </a:cubicBezTo>
                  <a:cubicBezTo>
                    <a:pt x="1067" y="3322"/>
                    <a:pt x="1041" y="3466"/>
                    <a:pt x="1030" y="3466"/>
                  </a:cubicBezTo>
                  <a:cubicBezTo>
                    <a:pt x="1024" y="3466"/>
                    <a:pt x="1018" y="3460"/>
                    <a:pt x="1009" y="3442"/>
                  </a:cubicBezTo>
                  <a:cubicBezTo>
                    <a:pt x="1000" y="3427"/>
                    <a:pt x="996" y="3406"/>
                    <a:pt x="992" y="3378"/>
                  </a:cubicBezTo>
                  <a:cubicBezTo>
                    <a:pt x="987" y="3352"/>
                    <a:pt x="977" y="3294"/>
                    <a:pt x="959" y="3205"/>
                  </a:cubicBezTo>
                  <a:cubicBezTo>
                    <a:pt x="946" y="3119"/>
                    <a:pt x="927" y="3020"/>
                    <a:pt x="910" y="2914"/>
                  </a:cubicBezTo>
                  <a:cubicBezTo>
                    <a:pt x="890" y="2802"/>
                    <a:pt x="860" y="2613"/>
                    <a:pt x="824" y="2345"/>
                  </a:cubicBezTo>
                  <a:cubicBezTo>
                    <a:pt x="785" y="2080"/>
                    <a:pt x="748" y="1800"/>
                    <a:pt x="707" y="1503"/>
                  </a:cubicBezTo>
                  <a:cubicBezTo>
                    <a:pt x="668" y="1212"/>
                    <a:pt x="636" y="964"/>
                    <a:pt x="610" y="759"/>
                  </a:cubicBezTo>
                  <a:cubicBezTo>
                    <a:pt x="582" y="554"/>
                    <a:pt x="565" y="442"/>
                    <a:pt x="558" y="416"/>
                  </a:cubicBezTo>
                  <a:cubicBezTo>
                    <a:pt x="539" y="371"/>
                    <a:pt x="505" y="328"/>
                    <a:pt x="446" y="287"/>
                  </a:cubicBezTo>
                  <a:cubicBezTo>
                    <a:pt x="386" y="248"/>
                    <a:pt x="332" y="229"/>
                    <a:pt x="278" y="229"/>
                  </a:cubicBezTo>
                  <a:cubicBezTo>
                    <a:pt x="216" y="229"/>
                    <a:pt x="151" y="261"/>
                    <a:pt x="84" y="328"/>
                  </a:cubicBezTo>
                  <a:cubicBezTo>
                    <a:pt x="76" y="334"/>
                    <a:pt x="65" y="341"/>
                    <a:pt x="61" y="347"/>
                  </a:cubicBezTo>
                  <a:cubicBezTo>
                    <a:pt x="43" y="362"/>
                    <a:pt x="30" y="380"/>
                    <a:pt x="20" y="395"/>
                  </a:cubicBezTo>
                  <a:cubicBezTo>
                    <a:pt x="11" y="414"/>
                    <a:pt x="5" y="438"/>
                    <a:pt x="0" y="477"/>
                  </a:cubicBezTo>
                  <a:lnTo>
                    <a:pt x="0" y="518"/>
                  </a:lnTo>
                  <a:cubicBezTo>
                    <a:pt x="0" y="546"/>
                    <a:pt x="5" y="589"/>
                    <a:pt x="9" y="651"/>
                  </a:cubicBezTo>
                  <a:cubicBezTo>
                    <a:pt x="15" y="714"/>
                    <a:pt x="26" y="804"/>
                    <a:pt x="41" y="929"/>
                  </a:cubicBezTo>
                  <a:cubicBezTo>
                    <a:pt x="58" y="1056"/>
                    <a:pt x="76" y="1214"/>
                    <a:pt x="102" y="1406"/>
                  </a:cubicBezTo>
                  <a:cubicBezTo>
                    <a:pt x="112" y="1479"/>
                    <a:pt x="123" y="1556"/>
                    <a:pt x="136" y="1641"/>
                  </a:cubicBezTo>
                  <a:cubicBezTo>
                    <a:pt x="205" y="2179"/>
                    <a:pt x="263" y="2580"/>
                    <a:pt x="308" y="2848"/>
                  </a:cubicBezTo>
                  <a:cubicBezTo>
                    <a:pt x="354" y="3110"/>
                    <a:pt x="414" y="3406"/>
                    <a:pt x="485" y="3729"/>
                  </a:cubicBezTo>
                  <a:cubicBezTo>
                    <a:pt x="535" y="3949"/>
                    <a:pt x="578" y="4119"/>
                    <a:pt x="615" y="4238"/>
                  </a:cubicBezTo>
                  <a:cubicBezTo>
                    <a:pt x="653" y="4356"/>
                    <a:pt x="690" y="4442"/>
                    <a:pt x="731" y="4490"/>
                  </a:cubicBezTo>
                  <a:cubicBezTo>
                    <a:pt x="772" y="4542"/>
                    <a:pt x="821" y="4576"/>
                    <a:pt x="877" y="4595"/>
                  </a:cubicBezTo>
                  <a:cubicBezTo>
                    <a:pt x="915" y="4607"/>
                    <a:pt x="953" y="4613"/>
                    <a:pt x="979" y="4613"/>
                  </a:cubicBezTo>
                  <a:cubicBezTo>
                    <a:pt x="983" y="4613"/>
                    <a:pt x="986" y="4613"/>
                    <a:pt x="990" y="4613"/>
                  </a:cubicBezTo>
                  <a:cubicBezTo>
                    <a:pt x="1074" y="4613"/>
                    <a:pt x="1162" y="4576"/>
                    <a:pt x="1259" y="4505"/>
                  </a:cubicBezTo>
                  <a:cubicBezTo>
                    <a:pt x="1356" y="4432"/>
                    <a:pt x="1438" y="4307"/>
                    <a:pt x="1498" y="4128"/>
                  </a:cubicBezTo>
                  <a:cubicBezTo>
                    <a:pt x="1535" y="4005"/>
                    <a:pt x="1589" y="3733"/>
                    <a:pt x="1658" y="3315"/>
                  </a:cubicBezTo>
                  <a:cubicBezTo>
                    <a:pt x="1729" y="2899"/>
                    <a:pt x="1800" y="2425"/>
                    <a:pt x="1873" y="1897"/>
                  </a:cubicBezTo>
                  <a:cubicBezTo>
                    <a:pt x="1946" y="1369"/>
                    <a:pt x="2009" y="880"/>
                    <a:pt x="2056" y="436"/>
                  </a:cubicBezTo>
                  <a:cubicBezTo>
                    <a:pt x="2059" y="399"/>
                    <a:pt x="2063" y="367"/>
                    <a:pt x="2063" y="337"/>
                  </a:cubicBezTo>
                  <a:cubicBezTo>
                    <a:pt x="2063" y="166"/>
                    <a:pt x="2015" y="61"/>
                    <a:pt x="1927" y="18"/>
                  </a:cubicBezTo>
                  <a:cubicBezTo>
                    <a:pt x="1886" y="5"/>
                    <a:pt x="1847" y="0"/>
                    <a:pt x="1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2849100" y="2380325"/>
              <a:ext cx="42275" cy="128750"/>
            </a:xfrm>
            <a:custGeom>
              <a:avLst/>
              <a:gdLst/>
              <a:ahLst/>
              <a:cxnLst/>
              <a:rect l="l" t="t" r="r" b="b"/>
              <a:pathLst>
                <a:path w="1691" h="5150" extrusionOk="0">
                  <a:moveTo>
                    <a:pt x="975" y="0"/>
                  </a:moveTo>
                  <a:cubicBezTo>
                    <a:pt x="942" y="0"/>
                    <a:pt x="876" y="5"/>
                    <a:pt x="770" y="15"/>
                  </a:cubicBezTo>
                  <a:cubicBezTo>
                    <a:pt x="667" y="26"/>
                    <a:pt x="542" y="97"/>
                    <a:pt x="397" y="220"/>
                  </a:cubicBezTo>
                  <a:cubicBezTo>
                    <a:pt x="332" y="283"/>
                    <a:pt x="259" y="373"/>
                    <a:pt x="182" y="496"/>
                  </a:cubicBezTo>
                  <a:cubicBezTo>
                    <a:pt x="102" y="617"/>
                    <a:pt x="54" y="714"/>
                    <a:pt x="35" y="780"/>
                  </a:cubicBezTo>
                  <a:cubicBezTo>
                    <a:pt x="33" y="798"/>
                    <a:pt x="31" y="817"/>
                    <a:pt x="31" y="832"/>
                  </a:cubicBezTo>
                  <a:cubicBezTo>
                    <a:pt x="31" y="892"/>
                    <a:pt x="52" y="946"/>
                    <a:pt x="91" y="992"/>
                  </a:cubicBezTo>
                  <a:cubicBezTo>
                    <a:pt x="132" y="1039"/>
                    <a:pt x="188" y="1065"/>
                    <a:pt x="261" y="1069"/>
                  </a:cubicBezTo>
                  <a:lnTo>
                    <a:pt x="279" y="1069"/>
                  </a:lnTo>
                  <a:cubicBezTo>
                    <a:pt x="343" y="1069"/>
                    <a:pt x="401" y="1043"/>
                    <a:pt x="455" y="989"/>
                  </a:cubicBezTo>
                  <a:cubicBezTo>
                    <a:pt x="468" y="972"/>
                    <a:pt x="483" y="953"/>
                    <a:pt x="494" y="936"/>
                  </a:cubicBezTo>
                  <a:cubicBezTo>
                    <a:pt x="505" y="916"/>
                    <a:pt x="509" y="903"/>
                    <a:pt x="509" y="892"/>
                  </a:cubicBezTo>
                  <a:cubicBezTo>
                    <a:pt x="509" y="882"/>
                    <a:pt x="520" y="856"/>
                    <a:pt x="539" y="819"/>
                  </a:cubicBezTo>
                  <a:cubicBezTo>
                    <a:pt x="559" y="780"/>
                    <a:pt x="585" y="742"/>
                    <a:pt x="615" y="699"/>
                  </a:cubicBezTo>
                  <a:cubicBezTo>
                    <a:pt x="699" y="573"/>
                    <a:pt x="785" y="494"/>
                    <a:pt x="873" y="453"/>
                  </a:cubicBezTo>
                  <a:cubicBezTo>
                    <a:pt x="906" y="440"/>
                    <a:pt x="936" y="431"/>
                    <a:pt x="960" y="431"/>
                  </a:cubicBezTo>
                  <a:cubicBezTo>
                    <a:pt x="1003" y="431"/>
                    <a:pt x="1037" y="455"/>
                    <a:pt x="1059" y="498"/>
                  </a:cubicBezTo>
                  <a:cubicBezTo>
                    <a:pt x="1076" y="543"/>
                    <a:pt x="1089" y="627"/>
                    <a:pt x="1102" y="748"/>
                  </a:cubicBezTo>
                  <a:cubicBezTo>
                    <a:pt x="1115" y="873"/>
                    <a:pt x="1123" y="1002"/>
                    <a:pt x="1126" y="1142"/>
                  </a:cubicBezTo>
                  <a:lnTo>
                    <a:pt x="1126" y="1222"/>
                  </a:lnTo>
                  <a:cubicBezTo>
                    <a:pt x="1126" y="1328"/>
                    <a:pt x="1121" y="1421"/>
                    <a:pt x="1113" y="1496"/>
                  </a:cubicBezTo>
                  <a:cubicBezTo>
                    <a:pt x="1078" y="1798"/>
                    <a:pt x="996" y="2164"/>
                    <a:pt x="873" y="2595"/>
                  </a:cubicBezTo>
                  <a:cubicBezTo>
                    <a:pt x="748" y="3026"/>
                    <a:pt x="606" y="3440"/>
                    <a:pt x="442" y="3839"/>
                  </a:cubicBezTo>
                  <a:cubicBezTo>
                    <a:pt x="399" y="3944"/>
                    <a:pt x="354" y="4054"/>
                    <a:pt x="311" y="4164"/>
                  </a:cubicBezTo>
                  <a:cubicBezTo>
                    <a:pt x="264" y="4278"/>
                    <a:pt x="229" y="4365"/>
                    <a:pt x="205" y="4431"/>
                  </a:cubicBezTo>
                  <a:cubicBezTo>
                    <a:pt x="182" y="4494"/>
                    <a:pt x="156" y="4556"/>
                    <a:pt x="128" y="4621"/>
                  </a:cubicBezTo>
                  <a:cubicBezTo>
                    <a:pt x="98" y="4688"/>
                    <a:pt x="74" y="4735"/>
                    <a:pt x="54" y="4774"/>
                  </a:cubicBezTo>
                  <a:cubicBezTo>
                    <a:pt x="20" y="4837"/>
                    <a:pt x="1" y="4890"/>
                    <a:pt x="1" y="4934"/>
                  </a:cubicBezTo>
                  <a:lnTo>
                    <a:pt x="1" y="4970"/>
                  </a:lnTo>
                  <a:cubicBezTo>
                    <a:pt x="1" y="4994"/>
                    <a:pt x="22" y="5031"/>
                    <a:pt x="67" y="5076"/>
                  </a:cubicBezTo>
                  <a:cubicBezTo>
                    <a:pt x="78" y="5089"/>
                    <a:pt x="91" y="5100"/>
                    <a:pt x="108" y="5108"/>
                  </a:cubicBezTo>
                  <a:cubicBezTo>
                    <a:pt x="123" y="5115"/>
                    <a:pt x="154" y="5123"/>
                    <a:pt x="195" y="5128"/>
                  </a:cubicBezTo>
                  <a:cubicBezTo>
                    <a:pt x="238" y="5130"/>
                    <a:pt x="302" y="5134"/>
                    <a:pt x="391" y="5138"/>
                  </a:cubicBezTo>
                  <a:cubicBezTo>
                    <a:pt x="479" y="5141"/>
                    <a:pt x="602" y="5143"/>
                    <a:pt x="757" y="5145"/>
                  </a:cubicBezTo>
                  <a:cubicBezTo>
                    <a:pt x="848" y="5148"/>
                    <a:pt x="929" y="5150"/>
                    <a:pt x="1002" y="5150"/>
                  </a:cubicBezTo>
                  <a:cubicBezTo>
                    <a:pt x="1084" y="5150"/>
                    <a:pt x="1155" y="5147"/>
                    <a:pt x="1216" y="5141"/>
                  </a:cubicBezTo>
                  <a:lnTo>
                    <a:pt x="1315" y="5141"/>
                  </a:lnTo>
                  <a:cubicBezTo>
                    <a:pt x="1371" y="5141"/>
                    <a:pt x="1423" y="5138"/>
                    <a:pt x="1468" y="5134"/>
                  </a:cubicBezTo>
                  <a:cubicBezTo>
                    <a:pt x="1514" y="5130"/>
                    <a:pt x="1546" y="5123"/>
                    <a:pt x="1572" y="5112"/>
                  </a:cubicBezTo>
                  <a:cubicBezTo>
                    <a:pt x="1593" y="5106"/>
                    <a:pt x="1615" y="5089"/>
                    <a:pt x="1630" y="5069"/>
                  </a:cubicBezTo>
                  <a:cubicBezTo>
                    <a:pt x="1671" y="5024"/>
                    <a:pt x="1690" y="4979"/>
                    <a:pt x="1690" y="4938"/>
                  </a:cubicBezTo>
                  <a:cubicBezTo>
                    <a:pt x="1690" y="4908"/>
                    <a:pt x="1673" y="4869"/>
                    <a:pt x="1643" y="4817"/>
                  </a:cubicBezTo>
                  <a:cubicBezTo>
                    <a:pt x="1615" y="4763"/>
                    <a:pt x="1533" y="4727"/>
                    <a:pt x="1406" y="4709"/>
                  </a:cubicBezTo>
                  <a:cubicBezTo>
                    <a:pt x="1367" y="4703"/>
                    <a:pt x="1305" y="4701"/>
                    <a:pt x="1218" y="4701"/>
                  </a:cubicBezTo>
                  <a:cubicBezTo>
                    <a:pt x="1132" y="4701"/>
                    <a:pt x="1039" y="4703"/>
                    <a:pt x="947" y="4709"/>
                  </a:cubicBezTo>
                  <a:cubicBezTo>
                    <a:pt x="863" y="4714"/>
                    <a:pt x="798" y="4718"/>
                    <a:pt x="746" y="4718"/>
                  </a:cubicBezTo>
                  <a:cubicBezTo>
                    <a:pt x="662" y="4718"/>
                    <a:pt x="623" y="4712"/>
                    <a:pt x="623" y="4699"/>
                  </a:cubicBezTo>
                  <a:cubicBezTo>
                    <a:pt x="623" y="4690"/>
                    <a:pt x="645" y="4632"/>
                    <a:pt x="688" y="4524"/>
                  </a:cubicBezTo>
                  <a:cubicBezTo>
                    <a:pt x="731" y="4416"/>
                    <a:pt x="781" y="4283"/>
                    <a:pt x="843" y="4132"/>
                  </a:cubicBezTo>
                  <a:cubicBezTo>
                    <a:pt x="1126" y="3440"/>
                    <a:pt x="1341" y="2783"/>
                    <a:pt x="1490" y="2155"/>
                  </a:cubicBezTo>
                  <a:cubicBezTo>
                    <a:pt x="1533" y="1972"/>
                    <a:pt x="1563" y="1824"/>
                    <a:pt x="1576" y="1711"/>
                  </a:cubicBezTo>
                  <a:cubicBezTo>
                    <a:pt x="1589" y="1599"/>
                    <a:pt x="1598" y="1449"/>
                    <a:pt x="1600" y="1263"/>
                  </a:cubicBezTo>
                  <a:cubicBezTo>
                    <a:pt x="1604" y="1183"/>
                    <a:pt x="1606" y="1104"/>
                    <a:pt x="1606" y="1035"/>
                  </a:cubicBezTo>
                  <a:cubicBezTo>
                    <a:pt x="1606" y="800"/>
                    <a:pt x="1587" y="606"/>
                    <a:pt x="1555" y="455"/>
                  </a:cubicBezTo>
                  <a:cubicBezTo>
                    <a:pt x="1522" y="304"/>
                    <a:pt x="1455" y="192"/>
                    <a:pt x="1356" y="119"/>
                  </a:cubicBezTo>
                  <a:cubicBezTo>
                    <a:pt x="1242" y="41"/>
                    <a:pt x="111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2906475" y="2410275"/>
              <a:ext cx="41250" cy="96200"/>
            </a:xfrm>
            <a:custGeom>
              <a:avLst/>
              <a:gdLst/>
              <a:ahLst/>
              <a:cxnLst/>
              <a:rect l="l" t="t" r="r" b="b"/>
              <a:pathLst>
                <a:path w="1650" h="3848" extrusionOk="0">
                  <a:moveTo>
                    <a:pt x="544" y="518"/>
                  </a:moveTo>
                  <a:lnTo>
                    <a:pt x="650" y="606"/>
                  </a:lnTo>
                  <a:cubicBezTo>
                    <a:pt x="725" y="679"/>
                    <a:pt x="809" y="807"/>
                    <a:pt x="906" y="992"/>
                  </a:cubicBezTo>
                  <a:cubicBezTo>
                    <a:pt x="1001" y="1177"/>
                    <a:pt x="1068" y="1339"/>
                    <a:pt x="1102" y="1483"/>
                  </a:cubicBezTo>
                  <a:cubicBezTo>
                    <a:pt x="1132" y="1617"/>
                    <a:pt x="1148" y="1781"/>
                    <a:pt x="1148" y="1981"/>
                  </a:cubicBezTo>
                  <a:cubicBezTo>
                    <a:pt x="1148" y="2184"/>
                    <a:pt x="1132" y="2350"/>
                    <a:pt x="1102" y="2486"/>
                  </a:cubicBezTo>
                  <a:cubicBezTo>
                    <a:pt x="1079" y="2587"/>
                    <a:pt x="1038" y="2708"/>
                    <a:pt x="979" y="2843"/>
                  </a:cubicBezTo>
                  <a:cubicBezTo>
                    <a:pt x="921" y="2979"/>
                    <a:pt x="872" y="3080"/>
                    <a:pt x="829" y="3147"/>
                  </a:cubicBezTo>
                  <a:cubicBezTo>
                    <a:pt x="813" y="3162"/>
                    <a:pt x="792" y="3184"/>
                    <a:pt x="764" y="3210"/>
                  </a:cubicBezTo>
                  <a:cubicBezTo>
                    <a:pt x="734" y="3233"/>
                    <a:pt x="701" y="3257"/>
                    <a:pt x="669" y="3277"/>
                  </a:cubicBezTo>
                  <a:cubicBezTo>
                    <a:pt x="637" y="3296"/>
                    <a:pt x="609" y="3313"/>
                    <a:pt x="583" y="3328"/>
                  </a:cubicBezTo>
                  <a:cubicBezTo>
                    <a:pt x="555" y="3341"/>
                    <a:pt x="542" y="3350"/>
                    <a:pt x="540" y="3350"/>
                  </a:cubicBezTo>
                  <a:cubicBezTo>
                    <a:pt x="527" y="3350"/>
                    <a:pt x="516" y="3229"/>
                    <a:pt x="507" y="2988"/>
                  </a:cubicBezTo>
                  <a:cubicBezTo>
                    <a:pt x="499" y="2748"/>
                    <a:pt x="494" y="2520"/>
                    <a:pt x="494" y="2305"/>
                  </a:cubicBezTo>
                  <a:lnTo>
                    <a:pt x="494" y="1822"/>
                  </a:lnTo>
                  <a:cubicBezTo>
                    <a:pt x="494" y="1615"/>
                    <a:pt x="497" y="1414"/>
                    <a:pt x="499" y="1227"/>
                  </a:cubicBezTo>
                  <a:cubicBezTo>
                    <a:pt x="505" y="940"/>
                    <a:pt x="516" y="744"/>
                    <a:pt x="529" y="630"/>
                  </a:cubicBezTo>
                  <a:lnTo>
                    <a:pt x="544" y="518"/>
                  </a:lnTo>
                  <a:close/>
                  <a:moveTo>
                    <a:pt x="419" y="1"/>
                  </a:moveTo>
                  <a:cubicBezTo>
                    <a:pt x="214" y="1"/>
                    <a:pt x="91" y="106"/>
                    <a:pt x="55" y="311"/>
                  </a:cubicBezTo>
                  <a:cubicBezTo>
                    <a:pt x="35" y="488"/>
                    <a:pt x="22" y="766"/>
                    <a:pt x="14" y="1141"/>
                  </a:cubicBezTo>
                  <a:cubicBezTo>
                    <a:pt x="5" y="1514"/>
                    <a:pt x="1" y="1835"/>
                    <a:pt x="1" y="2102"/>
                  </a:cubicBezTo>
                  <a:cubicBezTo>
                    <a:pt x="1" y="2300"/>
                    <a:pt x="3" y="2498"/>
                    <a:pt x="5" y="2695"/>
                  </a:cubicBezTo>
                  <a:cubicBezTo>
                    <a:pt x="10" y="2945"/>
                    <a:pt x="14" y="3141"/>
                    <a:pt x="20" y="3287"/>
                  </a:cubicBezTo>
                  <a:cubicBezTo>
                    <a:pt x="27" y="3430"/>
                    <a:pt x="33" y="3537"/>
                    <a:pt x="44" y="3608"/>
                  </a:cubicBezTo>
                  <a:cubicBezTo>
                    <a:pt x="55" y="3677"/>
                    <a:pt x="68" y="3729"/>
                    <a:pt x="89" y="3755"/>
                  </a:cubicBezTo>
                  <a:cubicBezTo>
                    <a:pt x="111" y="3785"/>
                    <a:pt x="141" y="3807"/>
                    <a:pt x="175" y="3822"/>
                  </a:cubicBezTo>
                  <a:cubicBezTo>
                    <a:pt x="219" y="3839"/>
                    <a:pt x="264" y="3848"/>
                    <a:pt x="318" y="3848"/>
                  </a:cubicBezTo>
                  <a:cubicBezTo>
                    <a:pt x="380" y="3848"/>
                    <a:pt x="454" y="3837"/>
                    <a:pt x="533" y="3815"/>
                  </a:cubicBezTo>
                  <a:cubicBezTo>
                    <a:pt x="691" y="3774"/>
                    <a:pt x="841" y="3701"/>
                    <a:pt x="992" y="3602"/>
                  </a:cubicBezTo>
                  <a:cubicBezTo>
                    <a:pt x="1083" y="3546"/>
                    <a:pt x="1154" y="3486"/>
                    <a:pt x="1199" y="3432"/>
                  </a:cubicBezTo>
                  <a:cubicBezTo>
                    <a:pt x="1245" y="3376"/>
                    <a:pt x="1298" y="3287"/>
                    <a:pt x="1361" y="3167"/>
                  </a:cubicBezTo>
                  <a:cubicBezTo>
                    <a:pt x="1434" y="3031"/>
                    <a:pt x="1490" y="2899"/>
                    <a:pt x="1529" y="2770"/>
                  </a:cubicBezTo>
                  <a:cubicBezTo>
                    <a:pt x="1568" y="2641"/>
                    <a:pt x="1600" y="2483"/>
                    <a:pt x="1626" y="2305"/>
                  </a:cubicBezTo>
                  <a:cubicBezTo>
                    <a:pt x="1641" y="2186"/>
                    <a:pt x="1650" y="2070"/>
                    <a:pt x="1650" y="1953"/>
                  </a:cubicBezTo>
                  <a:cubicBezTo>
                    <a:pt x="1650" y="1546"/>
                    <a:pt x="1540" y="1151"/>
                    <a:pt x="1324" y="763"/>
                  </a:cubicBezTo>
                  <a:cubicBezTo>
                    <a:pt x="1273" y="664"/>
                    <a:pt x="1229" y="589"/>
                    <a:pt x="1188" y="531"/>
                  </a:cubicBezTo>
                  <a:cubicBezTo>
                    <a:pt x="1154" y="477"/>
                    <a:pt x="1115" y="429"/>
                    <a:pt x="1076" y="388"/>
                  </a:cubicBezTo>
                  <a:cubicBezTo>
                    <a:pt x="1035" y="345"/>
                    <a:pt x="982" y="296"/>
                    <a:pt x="910" y="238"/>
                  </a:cubicBezTo>
                  <a:cubicBezTo>
                    <a:pt x="829" y="164"/>
                    <a:pt x="760" y="110"/>
                    <a:pt x="706" y="78"/>
                  </a:cubicBezTo>
                  <a:cubicBezTo>
                    <a:pt x="652" y="46"/>
                    <a:pt x="604" y="24"/>
                    <a:pt x="563" y="13"/>
                  </a:cubicBezTo>
                  <a:cubicBezTo>
                    <a:pt x="512" y="5"/>
                    <a:pt x="462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2816600" y="2061925"/>
              <a:ext cx="29075" cy="100575"/>
            </a:xfrm>
            <a:custGeom>
              <a:avLst/>
              <a:gdLst/>
              <a:ahLst/>
              <a:cxnLst/>
              <a:rect l="l" t="t" r="r" b="b"/>
              <a:pathLst>
                <a:path w="1163" h="4023" extrusionOk="0">
                  <a:moveTo>
                    <a:pt x="669" y="1"/>
                  </a:moveTo>
                  <a:cubicBezTo>
                    <a:pt x="648" y="1"/>
                    <a:pt x="602" y="5"/>
                    <a:pt x="529" y="14"/>
                  </a:cubicBezTo>
                  <a:cubicBezTo>
                    <a:pt x="458" y="22"/>
                    <a:pt x="372" y="76"/>
                    <a:pt x="270" y="173"/>
                  </a:cubicBezTo>
                  <a:cubicBezTo>
                    <a:pt x="225" y="218"/>
                    <a:pt x="178" y="292"/>
                    <a:pt x="124" y="387"/>
                  </a:cubicBezTo>
                  <a:cubicBezTo>
                    <a:pt x="70" y="484"/>
                    <a:pt x="38" y="555"/>
                    <a:pt x="23" y="609"/>
                  </a:cubicBezTo>
                  <a:cubicBezTo>
                    <a:pt x="20" y="624"/>
                    <a:pt x="20" y="637"/>
                    <a:pt x="20" y="649"/>
                  </a:cubicBezTo>
                  <a:cubicBezTo>
                    <a:pt x="20" y="695"/>
                    <a:pt x="33" y="736"/>
                    <a:pt x="63" y="774"/>
                  </a:cubicBezTo>
                  <a:cubicBezTo>
                    <a:pt x="94" y="809"/>
                    <a:pt x="130" y="831"/>
                    <a:pt x="182" y="833"/>
                  </a:cubicBezTo>
                  <a:lnTo>
                    <a:pt x="193" y="833"/>
                  </a:lnTo>
                  <a:cubicBezTo>
                    <a:pt x="238" y="833"/>
                    <a:pt x="279" y="813"/>
                    <a:pt x="318" y="770"/>
                  </a:cubicBezTo>
                  <a:cubicBezTo>
                    <a:pt x="329" y="757"/>
                    <a:pt x="335" y="744"/>
                    <a:pt x="344" y="727"/>
                  </a:cubicBezTo>
                  <a:cubicBezTo>
                    <a:pt x="352" y="712"/>
                    <a:pt x="354" y="701"/>
                    <a:pt x="354" y="693"/>
                  </a:cubicBezTo>
                  <a:cubicBezTo>
                    <a:pt x="354" y="684"/>
                    <a:pt x="361" y="667"/>
                    <a:pt x="374" y="637"/>
                  </a:cubicBezTo>
                  <a:cubicBezTo>
                    <a:pt x="387" y="609"/>
                    <a:pt x="404" y="576"/>
                    <a:pt x="426" y="542"/>
                  </a:cubicBezTo>
                  <a:cubicBezTo>
                    <a:pt x="482" y="445"/>
                    <a:pt x="540" y="380"/>
                    <a:pt x="602" y="350"/>
                  </a:cubicBezTo>
                  <a:cubicBezTo>
                    <a:pt x="624" y="339"/>
                    <a:pt x="645" y="335"/>
                    <a:pt x="663" y="335"/>
                  </a:cubicBezTo>
                  <a:cubicBezTo>
                    <a:pt x="695" y="335"/>
                    <a:pt x="716" y="350"/>
                    <a:pt x="732" y="387"/>
                  </a:cubicBezTo>
                  <a:cubicBezTo>
                    <a:pt x="742" y="421"/>
                    <a:pt x="753" y="486"/>
                    <a:pt x="762" y="583"/>
                  </a:cubicBezTo>
                  <a:cubicBezTo>
                    <a:pt x="770" y="677"/>
                    <a:pt x="775" y="779"/>
                    <a:pt x="777" y="889"/>
                  </a:cubicBezTo>
                  <a:lnTo>
                    <a:pt x="777" y="951"/>
                  </a:lnTo>
                  <a:cubicBezTo>
                    <a:pt x="777" y="1035"/>
                    <a:pt x="775" y="1104"/>
                    <a:pt x="770" y="1165"/>
                  </a:cubicBezTo>
                  <a:cubicBezTo>
                    <a:pt x="745" y="1399"/>
                    <a:pt x="691" y="1686"/>
                    <a:pt x="604" y="2025"/>
                  </a:cubicBezTo>
                  <a:cubicBezTo>
                    <a:pt x="523" y="2363"/>
                    <a:pt x="421" y="2686"/>
                    <a:pt x="309" y="2999"/>
                  </a:cubicBezTo>
                  <a:cubicBezTo>
                    <a:pt x="279" y="3081"/>
                    <a:pt x="247" y="3167"/>
                    <a:pt x="216" y="3253"/>
                  </a:cubicBezTo>
                  <a:cubicBezTo>
                    <a:pt x="184" y="3339"/>
                    <a:pt x="160" y="3408"/>
                    <a:pt x="145" y="3460"/>
                  </a:cubicBezTo>
                  <a:cubicBezTo>
                    <a:pt x="128" y="3510"/>
                    <a:pt x="109" y="3557"/>
                    <a:pt x="91" y="3609"/>
                  </a:cubicBezTo>
                  <a:cubicBezTo>
                    <a:pt x="70" y="3660"/>
                    <a:pt x="53" y="3697"/>
                    <a:pt x="40" y="3727"/>
                  </a:cubicBezTo>
                  <a:cubicBezTo>
                    <a:pt x="16" y="3775"/>
                    <a:pt x="1" y="3816"/>
                    <a:pt x="1" y="3850"/>
                  </a:cubicBezTo>
                  <a:lnTo>
                    <a:pt x="1" y="3880"/>
                  </a:lnTo>
                  <a:cubicBezTo>
                    <a:pt x="1" y="3895"/>
                    <a:pt x="18" y="3923"/>
                    <a:pt x="48" y="3962"/>
                  </a:cubicBezTo>
                  <a:cubicBezTo>
                    <a:pt x="55" y="3969"/>
                    <a:pt x="66" y="3979"/>
                    <a:pt x="76" y="3986"/>
                  </a:cubicBezTo>
                  <a:cubicBezTo>
                    <a:pt x="87" y="3990"/>
                    <a:pt x="107" y="3997"/>
                    <a:pt x="137" y="3999"/>
                  </a:cubicBezTo>
                  <a:cubicBezTo>
                    <a:pt x="165" y="4001"/>
                    <a:pt x="208" y="4005"/>
                    <a:pt x="270" y="4007"/>
                  </a:cubicBezTo>
                  <a:cubicBezTo>
                    <a:pt x="333" y="4010"/>
                    <a:pt x="417" y="4012"/>
                    <a:pt x="525" y="4016"/>
                  </a:cubicBezTo>
                  <a:cubicBezTo>
                    <a:pt x="656" y="4018"/>
                    <a:pt x="757" y="4020"/>
                    <a:pt x="837" y="4022"/>
                  </a:cubicBezTo>
                  <a:lnTo>
                    <a:pt x="906" y="4022"/>
                  </a:lnTo>
                  <a:cubicBezTo>
                    <a:pt x="945" y="4022"/>
                    <a:pt x="982" y="4020"/>
                    <a:pt x="1012" y="4018"/>
                  </a:cubicBezTo>
                  <a:cubicBezTo>
                    <a:pt x="1042" y="4014"/>
                    <a:pt x="1066" y="4010"/>
                    <a:pt x="1083" y="4001"/>
                  </a:cubicBezTo>
                  <a:cubicBezTo>
                    <a:pt x="1098" y="3992"/>
                    <a:pt x="1111" y="3982"/>
                    <a:pt x="1122" y="3966"/>
                  </a:cubicBezTo>
                  <a:cubicBezTo>
                    <a:pt x="1150" y="3932"/>
                    <a:pt x="1163" y="3895"/>
                    <a:pt x="1163" y="3863"/>
                  </a:cubicBezTo>
                  <a:cubicBezTo>
                    <a:pt x="1163" y="3841"/>
                    <a:pt x="1152" y="3809"/>
                    <a:pt x="1130" y="3770"/>
                  </a:cubicBezTo>
                  <a:cubicBezTo>
                    <a:pt x="1109" y="3729"/>
                    <a:pt x="1055" y="3701"/>
                    <a:pt x="967" y="3686"/>
                  </a:cubicBezTo>
                  <a:cubicBezTo>
                    <a:pt x="938" y="3684"/>
                    <a:pt x="895" y="3680"/>
                    <a:pt x="837" y="3680"/>
                  </a:cubicBezTo>
                  <a:cubicBezTo>
                    <a:pt x="777" y="3680"/>
                    <a:pt x="716" y="3684"/>
                    <a:pt x="652" y="3686"/>
                  </a:cubicBezTo>
                  <a:cubicBezTo>
                    <a:pt x="594" y="3688"/>
                    <a:pt x="548" y="3691"/>
                    <a:pt x="514" y="3691"/>
                  </a:cubicBezTo>
                  <a:cubicBezTo>
                    <a:pt x="458" y="3691"/>
                    <a:pt x="428" y="3688"/>
                    <a:pt x="428" y="3678"/>
                  </a:cubicBezTo>
                  <a:cubicBezTo>
                    <a:pt x="428" y="3673"/>
                    <a:pt x="443" y="3626"/>
                    <a:pt x="473" y="3540"/>
                  </a:cubicBezTo>
                  <a:cubicBezTo>
                    <a:pt x="503" y="3453"/>
                    <a:pt x="538" y="3352"/>
                    <a:pt x="581" y="3234"/>
                  </a:cubicBezTo>
                  <a:cubicBezTo>
                    <a:pt x="775" y="2693"/>
                    <a:pt x="923" y="2178"/>
                    <a:pt x="1025" y="1686"/>
                  </a:cubicBezTo>
                  <a:cubicBezTo>
                    <a:pt x="1055" y="1544"/>
                    <a:pt x="1074" y="1428"/>
                    <a:pt x="1085" y="1339"/>
                  </a:cubicBezTo>
                  <a:cubicBezTo>
                    <a:pt x="1094" y="1251"/>
                    <a:pt x="1098" y="1134"/>
                    <a:pt x="1100" y="990"/>
                  </a:cubicBezTo>
                  <a:cubicBezTo>
                    <a:pt x="1104" y="927"/>
                    <a:pt x="1104" y="867"/>
                    <a:pt x="1104" y="811"/>
                  </a:cubicBezTo>
                  <a:cubicBezTo>
                    <a:pt x="1104" y="626"/>
                    <a:pt x="1094" y="475"/>
                    <a:pt x="1068" y="356"/>
                  </a:cubicBezTo>
                  <a:cubicBezTo>
                    <a:pt x="1046" y="238"/>
                    <a:pt x="1001" y="149"/>
                    <a:pt x="932" y="91"/>
                  </a:cubicBezTo>
                  <a:cubicBezTo>
                    <a:pt x="857" y="31"/>
                    <a:pt x="76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2816075" y="2211350"/>
              <a:ext cx="31550" cy="107025"/>
            </a:xfrm>
            <a:custGeom>
              <a:avLst/>
              <a:gdLst/>
              <a:ahLst/>
              <a:cxnLst/>
              <a:rect l="l" t="t" r="r" b="b"/>
              <a:pathLst>
                <a:path w="1262" h="4281" extrusionOk="0">
                  <a:moveTo>
                    <a:pt x="186" y="0"/>
                  </a:moveTo>
                  <a:lnTo>
                    <a:pt x="93" y="86"/>
                  </a:lnTo>
                  <a:lnTo>
                    <a:pt x="0" y="166"/>
                  </a:lnTo>
                  <a:lnTo>
                    <a:pt x="9" y="2125"/>
                  </a:lnTo>
                  <a:cubicBezTo>
                    <a:pt x="9" y="2464"/>
                    <a:pt x="11" y="2753"/>
                    <a:pt x="13" y="2987"/>
                  </a:cubicBezTo>
                  <a:cubicBezTo>
                    <a:pt x="18" y="3225"/>
                    <a:pt x="20" y="3419"/>
                    <a:pt x="22" y="3572"/>
                  </a:cubicBezTo>
                  <a:cubicBezTo>
                    <a:pt x="24" y="3725"/>
                    <a:pt x="28" y="3847"/>
                    <a:pt x="33" y="3938"/>
                  </a:cubicBezTo>
                  <a:cubicBezTo>
                    <a:pt x="37" y="4031"/>
                    <a:pt x="44" y="4097"/>
                    <a:pt x="52" y="4138"/>
                  </a:cubicBezTo>
                  <a:cubicBezTo>
                    <a:pt x="61" y="4177"/>
                    <a:pt x="72" y="4207"/>
                    <a:pt x="84" y="4225"/>
                  </a:cubicBezTo>
                  <a:cubicBezTo>
                    <a:pt x="95" y="4240"/>
                    <a:pt x="115" y="4250"/>
                    <a:pt x="132" y="4257"/>
                  </a:cubicBezTo>
                  <a:cubicBezTo>
                    <a:pt x="173" y="4270"/>
                    <a:pt x="214" y="4276"/>
                    <a:pt x="259" y="4281"/>
                  </a:cubicBezTo>
                  <a:cubicBezTo>
                    <a:pt x="300" y="4281"/>
                    <a:pt x="350" y="4268"/>
                    <a:pt x="406" y="4242"/>
                  </a:cubicBezTo>
                  <a:cubicBezTo>
                    <a:pt x="462" y="4218"/>
                    <a:pt x="500" y="4166"/>
                    <a:pt x="524" y="4089"/>
                  </a:cubicBezTo>
                  <a:cubicBezTo>
                    <a:pt x="528" y="4063"/>
                    <a:pt x="533" y="3972"/>
                    <a:pt x="533" y="3822"/>
                  </a:cubicBezTo>
                  <a:cubicBezTo>
                    <a:pt x="533" y="3675"/>
                    <a:pt x="528" y="3496"/>
                    <a:pt x="526" y="3289"/>
                  </a:cubicBezTo>
                  <a:cubicBezTo>
                    <a:pt x="524" y="3087"/>
                    <a:pt x="522" y="2912"/>
                    <a:pt x="522" y="2770"/>
                  </a:cubicBezTo>
                  <a:lnTo>
                    <a:pt x="522" y="2647"/>
                  </a:lnTo>
                  <a:cubicBezTo>
                    <a:pt x="522" y="2580"/>
                    <a:pt x="524" y="2539"/>
                    <a:pt x="526" y="2533"/>
                  </a:cubicBezTo>
                  <a:cubicBezTo>
                    <a:pt x="528" y="2518"/>
                    <a:pt x="544" y="2511"/>
                    <a:pt x="567" y="2505"/>
                  </a:cubicBezTo>
                  <a:cubicBezTo>
                    <a:pt x="591" y="2500"/>
                    <a:pt x="621" y="2496"/>
                    <a:pt x="656" y="2496"/>
                  </a:cubicBezTo>
                  <a:cubicBezTo>
                    <a:pt x="852" y="2494"/>
                    <a:pt x="977" y="2447"/>
                    <a:pt x="1024" y="2354"/>
                  </a:cubicBezTo>
                  <a:cubicBezTo>
                    <a:pt x="1054" y="2302"/>
                    <a:pt x="1067" y="2255"/>
                    <a:pt x="1067" y="2212"/>
                  </a:cubicBezTo>
                  <a:cubicBezTo>
                    <a:pt x="1067" y="2149"/>
                    <a:pt x="1041" y="2091"/>
                    <a:pt x="988" y="2039"/>
                  </a:cubicBezTo>
                  <a:cubicBezTo>
                    <a:pt x="959" y="2011"/>
                    <a:pt x="938" y="1994"/>
                    <a:pt x="921" y="1983"/>
                  </a:cubicBezTo>
                  <a:cubicBezTo>
                    <a:pt x="901" y="1972"/>
                    <a:pt x="878" y="1966"/>
                    <a:pt x="845" y="1966"/>
                  </a:cubicBezTo>
                  <a:cubicBezTo>
                    <a:pt x="813" y="1966"/>
                    <a:pt x="763" y="1968"/>
                    <a:pt x="701" y="1975"/>
                  </a:cubicBezTo>
                  <a:lnTo>
                    <a:pt x="503" y="1990"/>
                  </a:lnTo>
                  <a:lnTo>
                    <a:pt x="503" y="479"/>
                  </a:lnTo>
                  <a:lnTo>
                    <a:pt x="763" y="496"/>
                  </a:lnTo>
                  <a:cubicBezTo>
                    <a:pt x="824" y="500"/>
                    <a:pt x="878" y="502"/>
                    <a:pt x="923" y="502"/>
                  </a:cubicBezTo>
                  <a:cubicBezTo>
                    <a:pt x="1024" y="502"/>
                    <a:pt x="1104" y="492"/>
                    <a:pt x="1153" y="466"/>
                  </a:cubicBezTo>
                  <a:cubicBezTo>
                    <a:pt x="1227" y="427"/>
                    <a:pt x="1261" y="360"/>
                    <a:pt x="1261" y="263"/>
                  </a:cubicBezTo>
                  <a:lnTo>
                    <a:pt x="1261" y="237"/>
                  </a:lnTo>
                  <a:cubicBezTo>
                    <a:pt x="1261" y="166"/>
                    <a:pt x="1238" y="112"/>
                    <a:pt x="1192" y="71"/>
                  </a:cubicBezTo>
                  <a:cubicBezTo>
                    <a:pt x="1175" y="56"/>
                    <a:pt x="1160" y="43"/>
                    <a:pt x="1143" y="33"/>
                  </a:cubicBezTo>
                  <a:cubicBezTo>
                    <a:pt x="1128" y="22"/>
                    <a:pt x="1100" y="15"/>
                    <a:pt x="1067" y="11"/>
                  </a:cubicBezTo>
                  <a:cubicBezTo>
                    <a:pt x="1035" y="7"/>
                    <a:pt x="988" y="5"/>
                    <a:pt x="923" y="2"/>
                  </a:cubicBezTo>
                  <a:cubicBezTo>
                    <a:pt x="858" y="0"/>
                    <a:pt x="77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2953900" y="2149800"/>
              <a:ext cx="51525" cy="115375"/>
            </a:xfrm>
            <a:custGeom>
              <a:avLst/>
              <a:gdLst/>
              <a:ahLst/>
              <a:cxnLst/>
              <a:rect l="l" t="t" r="r" b="b"/>
              <a:pathLst>
                <a:path w="2061" h="4615" extrusionOk="0">
                  <a:moveTo>
                    <a:pt x="1802" y="1"/>
                  </a:moveTo>
                  <a:cubicBezTo>
                    <a:pt x="1783" y="1"/>
                    <a:pt x="1751" y="5"/>
                    <a:pt x="1705" y="10"/>
                  </a:cubicBezTo>
                  <a:cubicBezTo>
                    <a:pt x="1662" y="16"/>
                    <a:pt x="1621" y="33"/>
                    <a:pt x="1585" y="66"/>
                  </a:cubicBezTo>
                  <a:cubicBezTo>
                    <a:pt x="1563" y="83"/>
                    <a:pt x="1546" y="102"/>
                    <a:pt x="1535" y="124"/>
                  </a:cubicBezTo>
                  <a:cubicBezTo>
                    <a:pt x="1524" y="145"/>
                    <a:pt x="1514" y="180"/>
                    <a:pt x="1503" y="227"/>
                  </a:cubicBezTo>
                  <a:cubicBezTo>
                    <a:pt x="1492" y="277"/>
                    <a:pt x="1481" y="350"/>
                    <a:pt x="1468" y="447"/>
                  </a:cubicBezTo>
                  <a:cubicBezTo>
                    <a:pt x="1458" y="546"/>
                    <a:pt x="1438" y="680"/>
                    <a:pt x="1419" y="852"/>
                  </a:cubicBezTo>
                  <a:cubicBezTo>
                    <a:pt x="1376" y="1217"/>
                    <a:pt x="1328" y="1600"/>
                    <a:pt x="1272" y="2001"/>
                  </a:cubicBezTo>
                  <a:cubicBezTo>
                    <a:pt x="1214" y="2402"/>
                    <a:pt x="1164" y="2747"/>
                    <a:pt x="1115" y="3036"/>
                  </a:cubicBezTo>
                  <a:cubicBezTo>
                    <a:pt x="1067" y="3324"/>
                    <a:pt x="1039" y="3469"/>
                    <a:pt x="1029" y="3469"/>
                  </a:cubicBezTo>
                  <a:cubicBezTo>
                    <a:pt x="1024" y="3469"/>
                    <a:pt x="1016" y="3460"/>
                    <a:pt x="1007" y="3445"/>
                  </a:cubicBezTo>
                  <a:cubicBezTo>
                    <a:pt x="998" y="3428"/>
                    <a:pt x="994" y="3406"/>
                    <a:pt x="992" y="3380"/>
                  </a:cubicBezTo>
                  <a:cubicBezTo>
                    <a:pt x="986" y="3352"/>
                    <a:pt x="975" y="3296"/>
                    <a:pt x="960" y="3208"/>
                  </a:cubicBezTo>
                  <a:cubicBezTo>
                    <a:pt x="945" y="3122"/>
                    <a:pt x="927" y="3023"/>
                    <a:pt x="908" y="2917"/>
                  </a:cubicBezTo>
                  <a:cubicBezTo>
                    <a:pt x="889" y="2803"/>
                    <a:pt x="858" y="2615"/>
                    <a:pt x="822" y="2348"/>
                  </a:cubicBezTo>
                  <a:cubicBezTo>
                    <a:pt x="783" y="2081"/>
                    <a:pt x="746" y="1801"/>
                    <a:pt x="705" y="1505"/>
                  </a:cubicBezTo>
                  <a:cubicBezTo>
                    <a:pt x="669" y="1214"/>
                    <a:pt x="636" y="967"/>
                    <a:pt x="608" y="762"/>
                  </a:cubicBezTo>
                  <a:cubicBezTo>
                    <a:pt x="582" y="557"/>
                    <a:pt x="563" y="443"/>
                    <a:pt x="557" y="419"/>
                  </a:cubicBezTo>
                  <a:cubicBezTo>
                    <a:pt x="539" y="374"/>
                    <a:pt x="503" y="331"/>
                    <a:pt x="445" y="290"/>
                  </a:cubicBezTo>
                  <a:cubicBezTo>
                    <a:pt x="384" y="249"/>
                    <a:pt x="330" y="232"/>
                    <a:pt x="276" y="232"/>
                  </a:cubicBezTo>
                  <a:cubicBezTo>
                    <a:pt x="216" y="232"/>
                    <a:pt x="151" y="264"/>
                    <a:pt x="82" y="331"/>
                  </a:cubicBezTo>
                  <a:cubicBezTo>
                    <a:pt x="76" y="335"/>
                    <a:pt x="65" y="344"/>
                    <a:pt x="59" y="350"/>
                  </a:cubicBezTo>
                  <a:cubicBezTo>
                    <a:pt x="44" y="365"/>
                    <a:pt x="29" y="382"/>
                    <a:pt x="18" y="398"/>
                  </a:cubicBezTo>
                  <a:cubicBezTo>
                    <a:pt x="11" y="417"/>
                    <a:pt x="3" y="441"/>
                    <a:pt x="1" y="479"/>
                  </a:cubicBezTo>
                  <a:lnTo>
                    <a:pt x="1" y="518"/>
                  </a:lnTo>
                  <a:cubicBezTo>
                    <a:pt x="1" y="548"/>
                    <a:pt x="3" y="592"/>
                    <a:pt x="9" y="654"/>
                  </a:cubicBezTo>
                  <a:cubicBezTo>
                    <a:pt x="13" y="717"/>
                    <a:pt x="24" y="807"/>
                    <a:pt x="39" y="932"/>
                  </a:cubicBezTo>
                  <a:cubicBezTo>
                    <a:pt x="57" y="1057"/>
                    <a:pt x="76" y="1217"/>
                    <a:pt x="100" y="1408"/>
                  </a:cubicBezTo>
                  <a:cubicBezTo>
                    <a:pt x="110" y="1479"/>
                    <a:pt x="121" y="1559"/>
                    <a:pt x="134" y="1641"/>
                  </a:cubicBezTo>
                  <a:cubicBezTo>
                    <a:pt x="205" y="2180"/>
                    <a:pt x="261" y="2583"/>
                    <a:pt x="307" y="2848"/>
                  </a:cubicBezTo>
                  <a:cubicBezTo>
                    <a:pt x="352" y="3113"/>
                    <a:pt x="412" y="3406"/>
                    <a:pt x="485" y="3730"/>
                  </a:cubicBezTo>
                  <a:cubicBezTo>
                    <a:pt x="533" y="3952"/>
                    <a:pt x="576" y="4120"/>
                    <a:pt x="615" y="4238"/>
                  </a:cubicBezTo>
                  <a:cubicBezTo>
                    <a:pt x="651" y="4357"/>
                    <a:pt x="690" y="4443"/>
                    <a:pt x="731" y="4493"/>
                  </a:cubicBezTo>
                  <a:cubicBezTo>
                    <a:pt x="770" y="4544"/>
                    <a:pt x="820" y="4579"/>
                    <a:pt x="876" y="4598"/>
                  </a:cubicBezTo>
                  <a:cubicBezTo>
                    <a:pt x="910" y="4608"/>
                    <a:pt x="944" y="4615"/>
                    <a:pt x="969" y="4615"/>
                  </a:cubicBezTo>
                  <a:cubicBezTo>
                    <a:pt x="976" y="4615"/>
                    <a:pt x="982" y="4614"/>
                    <a:pt x="988" y="4613"/>
                  </a:cubicBezTo>
                  <a:cubicBezTo>
                    <a:pt x="1072" y="4613"/>
                    <a:pt x="1160" y="4579"/>
                    <a:pt x="1257" y="4505"/>
                  </a:cubicBezTo>
                  <a:cubicBezTo>
                    <a:pt x="1354" y="4434"/>
                    <a:pt x="1436" y="4309"/>
                    <a:pt x="1498" y="4128"/>
                  </a:cubicBezTo>
                  <a:cubicBezTo>
                    <a:pt x="1533" y="4008"/>
                    <a:pt x="1587" y="3736"/>
                    <a:pt x="1656" y="3318"/>
                  </a:cubicBezTo>
                  <a:cubicBezTo>
                    <a:pt x="1727" y="2900"/>
                    <a:pt x="1800" y="2426"/>
                    <a:pt x="1871" y="1898"/>
                  </a:cubicBezTo>
                  <a:cubicBezTo>
                    <a:pt x="1945" y="1370"/>
                    <a:pt x="2007" y="882"/>
                    <a:pt x="2055" y="438"/>
                  </a:cubicBezTo>
                  <a:cubicBezTo>
                    <a:pt x="2059" y="400"/>
                    <a:pt x="2061" y="367"/>
                    <a:pt x="2061" y="339"/>
                  </a:cubicBezTo>
                  <a:cubicBezTo>
                    <a:pt x="2061" y="169"/>
                    <a:pt x="2016" y="63"/>
                    <a:pt x="1925" y="20"/>
                  </a:cubicBezTo>
                  <a:cubicBezTo>
                    <a:pt x="1886" y="7"/>
                    <a:pt x="1845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3046800" y="2063225"/>
              <a:ext cx="29000" cy="100575"/>
            </a:xfrm>
            <a:custGeom>
              <a:avLst/>
              <a:gdLst/>
              <a:ahLst/>
              <a:cxnLst/>
              <a:rect l="l" t="t" r="r" b="b"/>
              <a:pathLst>
                <a:path w="1160" h="4023" extrusionOk="0">
                  <a:moveTo>
                    <a:pt x="668" y="0"/>
                  </a:moveTo>
                  <a:cubicBezTo>
                    <a:pt x="647" y="0"/>
                    <a:pt x="599" y="5"/>
                    <a:pt x="528" y="13"/>
                  </a:cubicBezTo>
                  <a:cubicBezTo>
                    <a:pt x="455" y="22"/>
                    <a:pt x="369" y="76"/>
                    <a:pt x="270" y="173"/>
                  </a:cubicBezTo>
                  <a:cubicBezTo>
                    <a:pt x="222" y="218"/>
                    <a:pt x="175" y="291"/>
                    <a:pt x="121" y="384"/>
                  </a:cubicBezTo>
                  <a:cubicBezTo>
                    <a:pt x="67" y="481"/>
                    <a:pt x="35" y="554"/>
                    <a:pt x="22" y="608"/>
                  </a:cubicBezTo>
                  <a:cubicBezTo>
                    <a:pt x="17" y="621"/>
                    <a:pt x="17" y="636"/>
                    <a:pt x="17" y="649"/>
                  </a:cubicBezTo>
                  <a:cubicBezTo>
                    <a:pt x="17" y="694"/>
                    <a:pt x="33" y="735"/>
                    <a:pt x="61" y="772"/>
                  </a:cubicBezTo>
                  <a:cubicBezTo>
                    <a:pt x="91" y="809"/>
                    <a:pt x="130" y="830"/>
                    <a:pt x="179" y="832"/>
                  </a:cubicBezTo>
                  <a:lnTo>
                    <a:pt x="190" y="832"/>
                  </a:lnTo>
                  <a:cubicBezTo>
                    <a:pt x="237" y="832"/>
                    <a:pt x="276" y="813"/>
                    <a:pt x="315" y="770"/>
                  </a:cubicBezTo>
                  <a:cubicBezTo>
                    <a:pt x="326" y="757"/>
                    <a:pt x="334" y="744"/>
                    <a:pt x="341" y="727"/>
                  </a:cubicBezTo>
                  <a:cubicBezTo>
                    <a:pt x="349" y="712"/>
                    <a:pt x="352" y="701"/>
                    <a:pt x="352" y="692"/>
                  </a:cubicBezTo>
                  <a:cubicBezTo>
                    <a:pt x="352" y="684"/>
                    <a:pt x="358" y="664"/>
                    <a:pt x="371" y="636"/>
                  </a:cubicBezTo>
                  <a:cubicBezTo>
                    <a:pt x="384" y="608"/>
                    <a:pt x="401" y="576"/>
                    <a:pt x="423" y="541"/>
                  </a:cubicBezTo>
                  <a:cubicBezTo>
                    <a:pt x="479" y="444"/>
                    <a:pt x="539" y="380"/>
                    <a:pt x="599" y="350"/>
                  </a:cubicBezTo>
                  <a:cubicBezTo>
                    <a:pt x="621" y="339"/>
                    <a:pt x="642" y="335"/>
                    <a:pt x="660" y="335"/>
                  </a:cubicBezTo>
                  <a:cubicBezTo>
                    <a:pt x="692" y="335"/>
                    <a:pt x="714" y="350"/>
                    <a:pt x="729" y="384"/>
                  </a:cubicBezTo>
                  <a:cubicBezTo>
                    <a:pt x="739" y="421"/>
                    <a:pt x="750" y="485"/>
                    <a:pt x="759" y="582"/>
                  </a:cubicBezTo>
                  <a:cubicBezTo>
                    <a:pt x="767" y="675"/>
                    <a:pt x="772" y="779"/>
                    <a:pt x="776" y="888"/>
                  </a:cubicBezTo>
                  <a:lnTo>
                    <a:pt x="776" y="951"/>
                  </a:lnTo>
                  <a:cubicBezTo>
                    <a:pt x="776" y="1035"/>
                    <a:pt x="772" y="1104"/>
                    <a:pt x="767" y="1164"/>
                  </a:cubicBezTo>
                  <a:cubicBezTo>
                    <a:pt x="744" y="1399"/>
                    <a:pt x="690" y="1686"/>
                    <a:pt x="604" y="2024"/>
                  </a:cubicBezTo>
                  <a:cubicBezTo>
                    <a:pt x="520" y="2363"/>
                    <a:pt x="420" y="2686"/>
                    <a:pt x="306" y="2998"/>
                  </a:cubicBezTo>
                  <a:cubicBezTo>
                    <a:pt x="276" y="3080"/>
                    <a:pt x="244" y="3167"/>
                    <a:pt x="216" y="3253"/>
                  </a:cubicBezTo>
                  <a:cubicBezTo>
                    <a:pt x="183" y="3339"/>
                    <a:pt x="158" y="3408"/>
                    <a:pt x="142" y="3460"/>
                  </a:cubicBezTo>
                  <a:cubicBezTo>
                    <a:pt x="125" y="3507"/>
                    <a:pt x="108" y="3557"/>
                    <a:pt x="89" y="3608"/>
                  </a:cubicBezTo>
                  <a:cubicBezTo>
                    <a:pt x="67" y="3658"/>
                    <a:pt x="50" y="3697"/>
                    <a:pt x="37" y="3727"/>
                  </a:cubicBezTo>
                  <a:cubicBezTo>
                    <a:pt x="13" y="3774"/>
                    <a:pt x="0" y="3815"/>
                    <a:pt x="0" y="3850"/>
                  </a:cubicBezTo>
                  <a:lnTo>
                    <a:pt x="0" y="3880"/>
                  </a:lnTo>
                  <a:cubicBezTo>
                    <a:pt x="0" y="3895"/>
                    <a:pt x="15" y="3923"/>
                    <a:pt x="45" y="3960"/>
                  </a:cubicBezTo>
                  <a:cubicBezTo>
                    <a:pt x="54" y="3968"/>
                    <a:pt x="65" y="3979"/>
                    <a:pt x="76" y="3986"/>
                  </a:cubicBezTo>
                  <a:cubicBezTo>
                    <a:pt x="84" y="3990"/>
                    <a:pt x="104" y="3996"/>
                    <a:pt x="134" y="3998"/>
                  </a:cubicBezTo>
                  <a:cubicBezTo>
                    <a:pt x="164" y="4001"/>
                    <a:pt x="207" y="4003"/>
                    <a:pt x="270" y="4007"/>
                  </a:cubicBezTo>
                  <a:cubicBezTo>
                    <a:pt x="330" y="4009"/>
                    <a:pt x="414" y="4011"/>
                    <a:pt x="522" y="4014"/>
                  </a:cubicBezTo>
                  <a:cubicBezTo>
                    <a:pt x="653" y="4018"/>
                    <a:pt x="759" y="4020"/>
                    <a:pt x="834" y="4022"/>
                  </a:cubicBezTo>
                  <a:lnTo>
                    <a:pt x="905" y="4022"/>
                  </a:lnTo>
                  <a:cubicBezTo>
                    <a:pt x="942" y="4022"/>
                    <a:pt x="981" y="4020"/>
                    <a:pt x="1009" y="4016"/>
                  </a:cubicBezTo>
                  <a:cubicBezTo>
                    <a:pt x="1039" y="4014"/>
                    <a:pt x="1063" y="4009"/>
                    <a:pt x="1080" y="4001"/>
                  </a:cubicBezTo>
                  <a:cubicBezTo>
                    <a:pt x="1095" y="3992"/>
                    <a:pt x="1110" y="3981"/>
                    <a:pt x="1121" y="3966"/>
                  </a:cubicBezTo>
                  <a:cubicBezTo>
                    <a:pt x="1147" y="3930"/>
                    <a:pt x="1160" y="3895"/>
                    <a:pt x="1160" y="3863"/>
                  </a:cubicBezTo>
                  <a:cubicBezTo>
                    <a:pt x="1160" y="3841"/>
                    <a:pt x="1149" y="3809"/>
                    <a:pt x="1127" y="3768"/>
                  </a:cubicBezTo>
                  <a:cubicBezTo>
                    <a:pt x="1106" y="3729"/>
                    <a:pt x="1052" y="3701"/>
                    <a:pt x="964" y="3686"/>
                  </a:cubicBezTo>
                  <a:cubicBezTo>
                    <a:pt x="938" y="3682"/>
                    <a:pt x="895" y="3679"/>
                    <a:pt x="834" y="3679"/>
                  </a:cubicBezTo>
                  <a:cubicBezTo>
                    <a:pt x="776" y="3679"/>
                    <a:pt x="714" y="3682"/>
                    <a:pt x="649" y="3686"/>
                  </a:cubicBezTo>
                  <a:cubicBezTo>
                    <a:pt x="593" y="3688"/>
                    <a:pt x="545" y="3690"/>
                    <a:pt x="511" y="3690"/>
                  </a:cubicBezTo>
                  <a:cubicBezTo>
                    <a:pt x="455" y="3690"/>
                    <a:pt x="425" y="3688"/>
                    <a:pt x="425" y="3677"/>
                  </a:cubicBezTo>
                  <a:cubicBezTo>
                    <a:pt x="425" y="3671"/>
                    <a:pt x="442" y="3626"/>
                    <a:pt x="470" y="3539"/>
                  </a:cubicBezTo>
                  <a:cubicBezTo>
                    <a:pt x="500" y="3453"/>
                    <a:pt x="535" y="3352"/>
                    <a:pt x="578" y="3233"/>
                  </a:cubicBezTo>
                  <a:cubicBezTo>
                    <a:pt x="772" y="2690"/>
                    <a:pt x="921" y="2177"/>
                    <a:pt x="1024" y="1686"/>
                  </a:cubicBezTo>
                  <a:cubicBezTo>
                    <a:pt x="1052" y="1544"/>
                    <a:pt x="1071" y="1427"/>
                    <a:pt x="1082" y="1339"/>
                  </a:cubicBezTo>
                  <a:cubicBezTo>
                    <a:pt x="1091" y="1251"/>
                    <a:pt x="1095" y="1134"/>
                    <a:pt x="1099" y="988"/>
                  </a:cubicBezTo>
                  <a:cubicBezTo>
                    <a:pt x="1102" y="927"/>
                    <a:pt x="1102" y="867"/>
                    <a:pt x="1102" y="811"/>
                  </a:cubicBezTo>
                  <a:cubicBezTo>
                    <a:pt x="1102" y="625"/>
                    <a:pt x="1091" y="475"/>
                    <a:pt x="1067" y="356"/>
                  </a:cubicBezTo>
                  <a:cubicBezTo>
                    <a:pt x="1046" y="238"/>
                    <a:pt x="998" y="147"/>
                    <a:pt x="929" y="91"/>
                  </a:cubicBezTo>
                  <a:cubicBezTo>
                    <a:pt x="854" y="28"/>
                    <a:pt x="765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3046475" y="2217600"/>
              <a:ext cx="14125" cy="101975"/>
            </a:xfrm>
            <a:custGeom>
              <a:avLst/>
              <a:gdLst/>
              <a:ahLst/>
              <a:cxnLst/>
              <a:rect l="l" t="t" r="r" b="b"/>
              <a:pathLst>
                <a:path w="565" h="4079" extrusionOk="0">
                  <a:moveTo>
                    <a:pt x="311" y="0"/>
                  </a:moveTo>
                  <a:cubicBezTo>
                    <a:pt x="255" y="0"/>
                    <a:pt x="199" y="26"/>
                    <a:pt x="145" y="80"/>
                  </a:cubicBezTo>
                  <a:cubicBezTo>
                    <a:pt x="121" y="106"/>
                    <a:pt x="104" y="127"/>
                    <a:pt x="91" y="151"/>
                  </a:cubicBezTo>
                  <a:cubicBezTo>
                    <a:pt x="80" y="173"/>
                    <a:pt x="69" y="207"/>
                    <a:pt x="63" y="252"/>
                  </a:cubicBezTo>
                  <a:cubicBezTo>
                    <a:pt x="58" y="300"/>
                    <a:pt x="52" y="367"/>
                    <a:pt x="48" y="455"/>
                  </a:cubicBezTo>
                  <a:cubicBezTo>
                    <a:pt x="30" y="780"/>
                    <a:pt x="18" y="1242"/>
                    <a:pt x="9" y="1843"/>
                  </a:cubicBezTo>
                  <a:cubicBezTo>
                    <a:pt x="5" y="2186"/>
                    <a:pt x="0" y="2492"/>
                    <a:pt x="0" y="2759"/>
                  </a:cubicBezTo>
                  <a:cubicBezTo>
                    <a:pt x="0" y="2957"/>
                    <a:pt x="5" y="3134"/>
                    <a:pt x="7" y="3289"/>
                  </a:cubicBezTo>
                  <a:cubicBezTo>
                    <a:pt x="9" y="3447"/>
                    <a:pt x="13" y="3567"/>
                    <a:pt x="15" y="3656"/>
                  </a:cubicBezTo>
                  <a:cubicBezTo>
                    <a:pt x="18" y="3744"/>
                    <a:pt x="24" y="3809"/>
                    <a:pt x="28" y="3856"/>
                  </a:cubicBezTo>
                  <a:cubicBezTo>
                    <a:pt x="35" y="3899"/>
                    <a:pt x="41" y="3931"/>
                    <a:pt x="52" y="3949"/>
                  </a:cubicBezTo>
                  <a:cubicBezTo>
                    <a:pt x="63" y="3968"/>
                    <a:pt x="78" y="3988"/>
                    <a:pt x="91" y="4003"/>
                  </a:cubicBezTo>
                  <a:cubicBezTo>
                    <a:pt x="138" y="4054"/>
                    <a:pt x="196" y="4078"/>
                    <a:pt x="248" y="4078"/>
                  </a:cubicBezTo>
                  <a:lnTo>
                    <a:pt x="306" y="4078"/>
                  </a:lnTo>
                  <a:cubicBezTo>
                    <a:pt x="341" y="4078"/>
                    <a:pt x="386" y="4052"/>
                    <a:pt x="440" y="4000"/>
                  </a:cubicBezTo>
                  <a:lnTo>
                    <a:pt x="513" y="3923"/>
                  </a:lnTo>
                  <a:lnTo>
                    <a:pt x="496" y="3216"/>
                  </a:lnTo>
                  <a:cubicBezTo>
                    <a:pt x="494" y="3102"/>
                    <a:pt x="492" y="2966"/>
                    <a:pt x="492" y="2815"/>
                  </a:cubicBezTo>
                  <a:cubicBezTo>
                    <a:pt x="492" y="2664"/>
                    <a:pt x="494" y="2447"/>
                    <a:pt x="496" y="2164"/>
                  </a:cubicBezTo>
                  <a:cubicBezTo>
                    <a:pt x="500" y="1880"/>
                    <a:pt x="507" y="1556"/>
                    <a:pt x="518" y="1194"/>
                  </a:cubicBezTo>
                  <a:cubicBezTo>
                    <a:pt x="528" y="830"/>
                    <a:pt x="543" y="559"/>
                    <a:pt x="556" y="377"/>
                  </a:cubicBezTo>
                  <a:cubicBezTo>
                    <a:pt x="561" y="313"/>
                    <a:pt x="565" y="263"/>
                    <a:pt x="565" y="231"/>
                  </a:cubicBezTo>
                  <a:cubicBezTo>
                    <a:pt x="565" y="199"/>
                    <a:pt x="558" y="175"/>
                    <a:pt x="548" y="155"/>
                  </a:cubicBezTo>
                  <a:cubicBezTo>
                    <a:pt x="537" y="138"/>
                    <a:pt x="518" y="117"/>
                    <a:pt x="490" y="87"/>
                  </a:cubicBezTo>
                  <a:cubicBezTo>
                    <a:pt x="427" y="30"/>
                    <a:pt x="367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2657075" y="2329975"/>
              <a:ext cx="491425" cy="13425"/>
            </a:xfrm>
            <a:custGeom>
              <a:avLst/>
              <a:gdLst/>
              <a:ahLst/>
              <a:cxnLst/>
              <a:rect l="l" t="t" r="r" b="b"/>
              <a:pathLst>
                <a:path w="19657" h="537" extrusionOk="0">
                  <a:moveTo>
                    <a:pt x="550" y="0"/>
                  </a:moveTo>
                  <a:cubicBezTo>
                    <a:pt x="467" y="0"/>
                    <a:pt x="385" y="0"/>
                    <a:pt x="302" y="1"/>
                  </a:cubicBezTo>
                  <a:lnTo>
                    <a:pt x="270" y="1"/>
                  </a:lnTo>
                  <a:cubicBezTo>
                    <a:pt x="123" y="1"/>
                    <a:pt x="2" y="124"/>
                    <a:pt x="2" y="268"/>
                  </a:cubicBezTo>
                  <a:cubicBezTo>
                    <a:pt x="0" y="413"/>
                    <a:pt x="125" y="536"/>
                    <a:pt x="270" y="536"/>
                  </a:cubicBezTo>
                  <a:lnTo>
                    <a:pt x="18613" y="536"/>
                  </a:lnTo>
                  <a:cubicBezTo>
                    <a:pt x="18778" y="536"/>
                    <a:pt x="18944" y="537"/>
                    <a:pt x="19109" y="537"/>
                  </a:cubicBezTo>
                  <a:cubicBezTo>
                    <a:pt x="19191" y="537"/>
                    <a:pt x="19274" y="536"/>
                    <a:pt x="19357" y="536"/>
                  </a:cubicBezTo>
                  <a:lnTo>
                    <a:pt x="19389" y="536"/>
                  </a:lnTo>
                  <a:cubicBezTo>
                    <a:pt x="19535" y="536"/>
                    <a:pt x="19656" y="411"/>
                    <a:pt x="19656" y="268"/>
                  </a:cubicBezTo>
                  <a:cubicBezTo>
                    <a:pt x="19656" y="122"/>
                    <a:pt x="19535" y="1"/>
                    <a:pt x="19389" y="1"/>
                  </a:cubicBezTo>
                  <a:lnTo>
                    <a:pt x="1046" y="1"/>
                  </a:lnTo>
                  <a:cubicBezTo>
                    <a:pt x="880" y="1"/>
                    <a:pt x="71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9"/>
          <p:cNvGrpSpPr/>
          <p:nvPr/>
        </p:nvGrpSpPr>
        <p:grpSpPr>
          <a:xfrm rot="275338">
            <a:off x="8144519" y="4539946"/>
            <a:ext cx="627356" cy="258681"/>
            <a:chOff x="1743825" y="1344175"/>
            <a:chExt cx="1032775" cy="425850"/>
          </a:xfrm>
        </p:grpSpPr>
        <p:sp>
          <p:nvSpPr>
            <p:cNvPr id="375" name="Google Shape;375;p9"/>
            <p:cNvSpPr/>
            <p:nvPr/>
          </p:nvSpPr>
          <p:spPr>
            <a:xfrm>
              <a:off x="1743825" y="1443425"/>
              <a:ext cx="83775" cy="249450"/>
            </a:xfrm>
            <a:custGeom>
              <a:avLst/>
              <a:gdLst/>
              <a:ahLst/>
              <a:cxnLst/>
              <a:rect l="l" t="t" r="r" b="b"/>
              <a:pathLst>
                <a:path w="3351" h="9978" extrusionOk="0"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408" y="3"/>
                    <a:pt x="302" y="54"/>
                    <a:pt x="212" y="158"/>
                  </a:cubicBezTo>
                  <a:cubicBezTo>
                    <a:pt x="182" y="192"/>
                    <a:pt x="158" y="225"/>
                    <a:pt x="141" y="257"/>
                  </a:cubicBezTo>
                  <a:cubicBezTo>
                    <a:pt x="124" y="289"/>
                    <a:pt x="111" y="337"/>
                    <a:pt x="104" y="399"/>
                  </a:cubicBezTo>
                  <a:cubicBezTo>
                    <a:pt x="98" y="462"/>
                    <a:pt x="93" y="556"/>
                    <a:pt x="89" y="679"/>
                  </a:cubicBezTo>
                  <a:cubicBezTo>
                    <a:pt x="87" y="804"/>
                    <a:pt x="87" y="979"/>
                    <a:pt x="87" y="1203"/>
                  </a:cubicBezTo>
                  <a:cubicBezTo>
                    <a:pt x="87" y="1466"/>
                    <a:pt x="85" y="1817"/>
                    <a:pt x="74" y="2259"/>
                  </a:cubicBezTo>
                  <a:cubicBezTo>
                    <a:pt x="63" y="2701"/>
                    <a:pt x="55" y="3126"/>
                    <a:pt x="44" y="3542"/>
                  </a:cubicBezTo>
                  <a:cubicBezTo>
                    <a:pt x="14" y="4490"/>
                    <a:pt x="1" y="5445"/>
                    <a:pt x="1" y="6410"/>
                  </a:cubicBezTo>
                  <a:lnTo>
                    <a:pt x="1" y="7540"/>
                  </a:lnTo>
                  <a:cubicBezTo>
                    <a:pt x="1" y="8156"/>
                    <a:pt x="22" y="8682"/>
                    <a:pt x="61" y="9119"/>
                  </a:cubicBezTo>
                  <a:cubicBezTo>
                    <a:pt x="74" y="9311"/>
                    <a:pt x="89" y="9453"/>
                    <a:pt x="104" y="9548"/>
                  </a:cubicBezTo>
                  <a:cubicBezTo>
                    <a:pt x="117" y="9643"/>
                    <a:pt x="137" y="9714"/>
                    <a:pt x="154" y="9757"/>
                  </a:cubicBezTo>
                  <a:cubicBezTo>
                    <a:pt x="173" y="9798"/>
                    <a:pt x="197" y="9831"/>
                    <a:pt x="227" y="9850"/>
                  </a:cubicBezTo>
                  <a:cubicBezTo>
                    <a:pt x="311" y="9910"/>
                    <a:pt x="404" y="9938"/>
                    <a:pt x="505" y="9938"/>
                  </a:cubicBezTo>
                  <a:lnTo>
                    <a:pt x="604" y="9938"/>
                  </a:lnTo>
                  <a:cubicBezTo>
                    <a:pt x="667" y="9938"/>
                    <a:pt x="731" y="9904"/>
                    <a:pt x="798" y="9837"/>
                  </a:cubicBezTo>
                  <a:cubicBezTo>
                    <a:pt x="846" y="9790"/>
                    <a:pt x="878" y="9736"/>
                    <a:pt x="900" y="9675"/>
                  </a:cubicBezTo>
                  <a:cubicBezTo>
                    <a:pt x="921" y="9615"/>
                    <a:pt x="932" y="9535"/>
                    <a:pt x="932" y="9428"/>
                  </a:cubicBezTo>
                  <a:cubicBezTo>
                    <a:pt x="932" y="9320"/>
                    <a:pt x="923" y="9169"/>
                    <a:pt x="910" y="8975"/>
                  </a:cubicBezTo>
                  <a:cubicBezTo>
                    <a:pt x="900" y="8822"/>
                    <a:pt x="884" y="8632"/>
                    <a:pt x="871" y="8417"/>
                  </a:cubicBezTo>
                  <a:cubicBezTo>
                    <a:pt x="856" y="8201"/>
                    <a:pt x="846" y="8007"/>
                    <a:pt x="835" y="7837"/>
                  </a:cubicBezTo>
                  <a:lnTo>
                    <a:pt x="835" y="7779"/>
                  </a:lnTo>
                  <a:cubicBezTo>
                    <a:pt x="826" y="7662"/>
                    <a:pt x="820" y="7568"/>
                    <a:pt x="820" y="7501"/>
                  </a:cubicBezTo>
                  <a:cubicBezTo>
                    <a:pt x="820" y="7378"/>
                    <a:pt x="835" y="7313"/>
                    <a:pt x="859" y="7313"/>
                  </a:cubicBezTo>
                  <a:cubicBezTo>
                    <a:pt x="863" y="7313"/>
                    <a:pt x="878" y="7315"/>
                    <a:pt x="895" y="7324"/>
                  </a:cubicBezTo>
                  <a:cubicBezTo>
                    <a:pt x="915" y="7330"/>
                    <a:pt x="1031" y="7520"/>
                    <a:pt x="1246" y="7889"/>
                  </a:cubicBezTo>
                  <a:cubicBezTo>
                    <a:pt x="1262" y="7908"/>
                    <a:pt x="1272" y="7930"/>
                    <a:pt x="1283" y="7953"/>
                  </a:cubicBezTo>
                  <a:cubicBezTo>
                    <a:pt x="1384" y="8117"/>
                    <a:pt x="1486" y="8294"/>
                    <a:pt x="1600" y="8479"/>
                  </a:cubicBezTo>
                  <a:cubicBezTo>
                    <a:pt x="1712" y="8665"/>
                    <a:pt x="1807" y="8815"/>
                    <a:pt x="1884" y="8932"/>
                  </a:cubicBezTo>
                  <a:cubicBezTo>
                    <a:pt x="1958" y="9046"/>
                    <a:pt x="2033" y="9162"/>
                    <a:pt x="2109" y="9290"/>
                  </a:cubicBezTo>
                  <a:cubicBezTo>
                    <a:pt x="2184" y="9417"/>
                    <a:pt x="2242" y="9522"/>
                    <a:pt x="2285" y="9606"/>
                  </a:cubicBezTo>
                  <a:cubicBezTo>
                    <a:pt x="2324" y="9684"/>
                    <a:pt x="2369" y="9751"/>
                    <a:pt x="2421" y="9813"/>
                  </a:cubicBezTo>
                  <a:cubicBezTo>
                    <a:pt x="2473" y="9876"/>
                    <a:pt x="2512" y="9915"/>
                    <a:pt x="2548" y="9934"/>
                  </a:cubicBezTo>
                  <a:cubicBezTo>
                    <a:pt x="2605" y="9962"/>
                    <a:pt x="2663" y="9977"/>
                    <a:pt x="2709" y="9977"/>
                  </a:cubicBezTo>
                  <a:cubicBezTo>
                    <a:pt x="2713" y="9977"/>
                    <a:pt x="2716" y="9977"/>
                    <a:pt x="2719" y="9977"/>
                  </a:cubicBezTo>
                  <a:cubicBezTo>
                    <a:pt x="2792" y="9977"/>
                    <a:pt x="2880" y="9947"/>
                    <a:pt x="2986" y="9882"/>
                  </a:cubicBezTo>
                  <a:cubicBezTo>
                    <a:pt x="3091" y="9818"/>
                    <a:pt x="3147" y="9712"/>
                    <a:pt x="3158" y="9568"/>
                  </a:cubicBezTo>
                  <a:cubicBezTo>
                    <a:pt x="3147" y="9425"/>
                    <a:pt x="2953" y="9053"/>
                    <a:pt x="2574" y="8449"/>
                  </a:cubicBezTo>
                  <a:cubicBezTo>
                    <a:pt x="2303" y="8007"/>
                    <a:pt x="2050" y="7587"/>
                    <a:pt x="1824" y="7195"/>
                  </a:cubicBezTo>
                  <a:cubicBezTo>
                    <a:pt x="1598" y="6800"/>
                    <a:pt x="1443" y="6505"/>
                    <a:pt x="1354" y="6311"/>
                  </a:cubicBezTo>
                  <a:lnTo>
                    <a:pt x="1186" y="5917"/>
                  </a:lnTo>
                  <a:lnTo>
                    <a:pt x="1361" y="5589"/>
                  </a:lnTo>
                  <a:cubicBezTo>
                    <a:pt x="1415" y="5496"/>
                    <a:pt x="1484" y="5376"/>
                    <a:pt x="1563" y="5229"/>
                  </a:cubicBezTo>
                  <a:cubicBezTo>
                    <a:pt x="1641" y="5083"/>
                    <a:pt x="1721" y="4945"/>
                    <a:pt x="1792" y="4813"/>
                  </a:cubicBezTo>
                  <a:cubicBezTo>
                    <a:pt x="2262" y="3945"/>
                    <a:pt x="2684" y="2817"/>
                    <a:pt x="3063" y="1423"/>
                  </a:cubicBezTo>
                  <a:cubicBezTo>
                    <a:pt x="3106" y="1261"/>
                    <a:pt x="3150" y="1119"/>
                    <a:pt x="3191" y="992"/>
                  </a:cubicBezTo>
                  <a:cubicBezTo>
                    <a:pt x="3231" y="865"/>
                    <a:pt x="3264" y="787"/>
                    <a:pt x="3283" y="757"/>
                  </a:cubicBezTo>
                  <a:cubicBezTo>
                    <a:pt x="3305" y="729"/>
                    <a:pt x="3318" y="688"/>
                    <a:pt x="3331" y="634"/>
                  </a:cubicBezTo>
                  <a:cubicBezTo>
                    <a:pt x="3344" y="580"/>
                    <a:pt x="3350" y="528"/>
                    <a:pt x="3350" y="481"/>
                  </a:cubicBezTo>
                  <a:cubicBezTo>
                    <a:pt x="3350" y="412"/>
                    <a:pt x="3339" y="356"/>
                    <a:pt x="3320" y="315"/>
                  </a:cubicBezTo>
                  <a:cubicBezTo>
                    <a:pt x="3303" y="276"/>
                    <a:pt x="3264" y="229"/>
                    <a:pt x="3206" y="181"/>
                  </a:cubicBezTo>
                  <a:cubicBezTo>
                    <a:pt x="3111" y="104"/>
                    <a:pt x="3016" y="65"/>
                    <a:pt x="2919" y="65"/>
                  </a:cubicBezTo>
                  <a:cubicBezTo>
                    <a:pt x="2844" y="65"/>
                    <a:pt x="2764" y="87"/>
                    <a:pt x="2680" y="130"/>
                  </a:cubicBezTo>
                  <a:cubicBezTo>
                    <a:pt x="2630" y="153"/>
                    <a:pt x="2585" y="194"/>
                    <a:pt x="2548" y="257"/>
                  </a:cubicBezTo>
                  <a:cubicBezTo>
                    <a:pt x="2509" y="319"/>
                    <a:pt x="2466" y="421"/>
                    <a:pt x="2421" y="563"/>
                  </a:cubicBezTo>
                  <a:cubicBezTo>
                    <a:pt x="2374" y="710"/>
                    <a:pt x="2316" y="916"/>
                    <a:pt x="2249" y="1188"/>
                  </a:cubicBezTo>
                  <a:cubicBezTo>
                    <a:pt x="1947" y="2307"/>
                    <a:pt x="1583" y="3298"/>
                    <a:pt x="1160" y="4160"/>
                  </a:cubicBezTo>
                  <a:cubicBezTo>
                    <a:pt x="1100" y="4281"/>
                    <a:pt x="1046" y="4389"/>
                    <a:pt x="999" y="4479"/>
                  </a:cubicBezTo>
                  <a:cubicBezTo>
                    <a:pt x="949" y="4567"/>
                    <a:pt x="917" y="4621"/>
                    <a:pt x="904" y="4634"/>
                  </a:cubicBezTo>
                  <a:cubicBezTo>
                    <a:pt x="893" y="4634"/>
                    <a:pt x="889" y="4548"/>
                    <a:pt x="882" y="4378"/>
                  </a:cubicBezTo>
                  <a:lnTo>
                    <a:pt x="882" y="3720"/>
                  </a:lnTo>
                  <a:cubicBezTo>
                    <a:pt x="889" y="3445"/>
                    <a:pt x="893" y="3100"/>
                    <a:pt x="902" y="2684"/>
                  </a:cubicBezTo>
                  <a:cubicBezTo>
                    <a:pt x="906" y="2272"/>
                    <a:pt x="915" y="1886"/>
                    <a:pt x="925" y="1531"/>
                  </a:cubicBezTo>
                  <a:lnTo>
                    <a:pt x="938" y="298"/>
                  </a:lnTo>
                  <a:lnTo>
                    <a:pt x="824" y="151"/>
                  </a:lnTo>
                  <a:cubicBezTo>
                    <a:pt x="737" y="52"/>
                    <a:pt x="63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823950" y="1552200"/>
              <a:ext cx="121375" cy="71275"/>
            </a:xfrm>
            <a:custGeom>
              <a:avLst/>
              <a:gdLst/>
              <a:ahLst/>
              <a:cxnLst/>
              <a:rect l="l" t="t" r="r" b="b"/>
              <a:pathLst>
                <a:path w="4855" h="2851" extrusionOk="0">
                  <a:moveTo>
                    <a:pt x="4231" y="1"/>
                  </a:moveTo>
                  <a:cubicBezTo>
                    <a:pt x="4186" y="1"/>
                    <a:pt x="4102" y="1"/>
                    <a:pt x="3979" y="3"/>
                  </a:cubicBezTo>
                  <a:cubicBezTo>
                    <a:pt x="3854" y="3"/>
                    <a:pt x="3680" y="14"/>
                    <a:pt x="3456" y="29"/>
                  </a:cubicBezTo>
                  <a:cubicBezTo>
                    <a:pt x="2535" y="96"/>
                    <a:pt x="1886" y="139"/>
                    <a:pt x="1505" y="152"/>
                  </a:cubicBezTo>
                  <a:cubicBezTo>
                    <a:pt x="1380" y="158"/>
                    <a:pt x="1274" y="160"/>
                    <a:pt x="1186" y="160"/>
                  </a:cubicBezTo>
                  <a:cubicBezTo>
                    <a:pt x="1005" y="160"/>
                    <a:pt x="902" y="150"/>
                    <a:pt x="878" y="130"/>
                  </a:cubicBezTo>
                  <a:cubicBezTo>
                    <a:pt x="843" y="115"/>
                    <a:pt x="792" y="104"/>
                    <a:pt x="727" y="94"/>
                  </a:cubicBezTo>
                  <a:cubicBezTo>
                    <a:pt x="660" y="85"/>
                    <a:pt x="593" y="79"/>
                    <a:pt x="524" y="79"/>
                  </a:cubicBezTo>
                  <a:cubicBezTo>
                    <a:pt x="369" y="79"/>
                    <a:pt x="242" y="117"/>
                    <a:pt x="145" y="195"/>
                  </a:cubicBezTo>
                  <a:cubicBezTo>
                    <a:pt x="48" y="272"/>
                    <a:pt x="1" y="372"/>
                    <a:pt x="1" y="494"/>
                  </a:cubicBezTo>
                  <a:cubicBezTo>
                    <a:pt x="1" y="656"/>
                    <a:pt x="39" y="770"/>
                    <a:pt x="123" y="844"/>
                  </a:cubicBezTo>
                  <a:cubicBezTo>
                    <a:pt x="208" y="917"/>
                    <a:pt x="358" y="969"/>
                    <a:pt x="576" y="999"/>
                  </a:cubicBezTo>
                  <a:cubicBezTo>
                    <a:pt x="682" y="1010"/>
                    <a:pt x="824" y="1014"/>
                    <a:pt x="1005" y="1023"/>
                  </a:cubicBezTo>
                  <a:cubicBezTo>
                    <a:pt x="1434" y="1023"/>
                    <a:pt x="2065" y="992"/>
                    <a:pt x="2904" y="928"/>
                  </a:cubicBezTo>
                  <a:cubicBezTo>
                    <a:pt x="3152" y="906"/>
                    <a:pt x="3399" y="893"/>
                    <a:pt x="3645" y="880"/>
                  </a:cubicBezTo>
                  <a:cubicBezTo>
                    <a:pt x="3891" y="865"/>
                    <a:pt x="4068" y="861"/>
                    <a:pt x="4182" y="861"/>
                  </a:cubicBezTo>
                  <a:cubicBezTo>
                    <a:pt x="4307" y="861"/>
                    <a:pt x="4402" y="859"/>
                    <a:pt x="4466" y="852"/>
                  </a:cubicBezTo>
                  <a:cubicBezTo>
                    <a:pt x="4531" y="848"/>
                    <a:pt x="4581" y="833"/>
                    <a:pt x="4617" y="816"/>
                  </a:cubicBezTo>
                  <a:cubicBezTo>
                    <a:pt x="4652" y="794"/>
                    <a:pt x="4688" y="764"/>
                    <a:pt x="4723" y="725"/>
                  </a:cubicBezTo>
                  <a:cubicBezTo>
                    <a:pt x="4811" y="632"/>
                    <a:pt x="4854" y="538"/>
                    <a:pt x="4854" y="441"/>
                  </a:cubicBezTo>
                  <a:cubicBezTo>
                    <a:pt x="4854" y="391"/>
                    <a:pt x="4833" y="320"/>
                    <a:pt x="4796" y="223"/>
                  </a:cubicBezTo>
                  <a:cubicBezTo>
                    <a:pt x="4755" y="122"/>
                    <a:pt x="4637" y="53"/>
                    <a:pt x="4436" y="10"/>
                  </a:cubicBezTo>
                  <a:cubicBezTo>
                    <a:pt x="4397" y="3"/>
                    <a:pt x="4328" y="1"/>
                    <a:pt x="4231" y="1"/>
                  </a:cubicBezTo>
                  <a:close/>
                  <a:moveTo>
                    <a:pt x="4367" y="1811"/>
                  </a:moveTo>
                  <a:cubicBezTo>
                    <a:pt x="4313" y="1811"/>
                    <a:pt x="4195" y="1820"/>
                    <a:pt x="4005" y="1833"/>
                  </a:cubicBezTo>
                  <a:cubicBezTo>
                    <a:pt x="3820" y="1846"/>
                    <a:pt x="3611" y="1865"/>
                    <a:pt x="3376" y="1885"/>
                  </a:cubicBezTo>
                  <a:cubicBezTo>
                    <a:pt x="3139" y="1906"/>
                    <a:pt x="2837" y="1926"/>
                    <a:pt x="2471" y="1943"/>
                  </a:cubicBezTo>
                  <a:cubicBezTo>
                    <a:pt x="2106" y="1962"/>
                    <a:pt x="1761" y="1975"/>
                    <a:pt x="1440" y="1986"/>
                  </a:cubicBezTo>
                  <a:cubicBezTo>
                    <a:pt x="1186" y="1992"/>
                    <a:pt x="977" y="1997"/>
                    <a:pt x="822" y="2005"/>
                  </a:cubicBezTo>
                  <a:cubicBezTo>
                    <a:pt x="669" y="2012"/>
                    <a:pt x="550" y="2018"/>
                    <a:pt x="468" y="2029"/>
                  </a:cubicBezTo>
                  <a:cubicBezTo>
                    <a:pt x="389" y="2038"/>
                    <a:pt x="330" y="2051"/>
                    <a:pt x="294" y="2061"/>
                  </a:cubicBezTo>
                  <a:cubicBezTo>
                    <a:pt x="255" y="2072"/>
                    <a:pt x="227" y="2092"/>
                    <a:pt x="201" y="2115"/>
                  </a:cubicBezTo>
                  <a:cubicBezTo>
                    <a:pt x="119" y="2199"/>
                    <a:pt x="78" y="2292"/>
                    <a:pt x="78" y="2393"/>
                  </a:cubicBezTo>
                  <a:cubicBezTo>
                    <a:pt x="78" y="2439"/>
                    <a:pt x="93" y="2512"/>
                    <a:pt x="126" y="2617"/>
                  </a:cubicBezTo>
                  <a:cubicBezTo>
                    <a:pt x="158" y="2723"/>
                    <a:pt x="259" y="2794"/>
                    <a:pt x="423" y="2833"/>
                  </a:cubicBezTo>
                  <a:cubicBezTo>
                    <a:pt x="490" y="2842"/>
                    <a:pt x="632" y="2846"/>
                    <a:pt x="848" y="2850"/>
                  </a:cubicBezTo>
                  <a:cubicBezTo>
                    <a:pt x="923" y="2850"/>
                    <a:pt x="1078" y="2848"/>
                    <a:pt x="1305" y="2844"/>
                  </a:cubicBezTo>
                  <a:cubicBezTo>
                    <a:pt x="1531" y="2837"/>
                    <a:pt x="1869" y="2824"/>
                    <a:pt x="2322" y="2803"/>
                  </a:cubicBezTo>
                  <a:cubicBezTo>
                    <a:pt x="2774" y="2781"/>
                    <a:pt x="3186" y="2758"/>
                    <a:pt x="3557" y="2727"/>
                  </a:cubicBezTo>
                  <a:cubicBezTo>
                    <a:pt x="3796" y="2706"/>
                    <a:pt x="3988" y="2693"/>
                    <a:pt x="4130" y="2680"/>
                  </a:cubicBezTo>
                  <a:cubicBezTo>
                    <a:pt x="4272" y="2665"/>
                    <a:pt x="4382" y="2654"/>
                    <a:pt x="4458" y="2641"/>
                  </a:cubicBezTo>
                  <a:cubicBezTo>
                    <a:pt x="4533" y="2630"/>
                    <a:pt x="4587" y="2615"/>
                    <a:pt x="4626" y="2598"/>
                  </a:cubicBezTo>
                  <a:cubicBezTo>
                    <a:pt x="4662" y="2579"/>
                    <a:pt x="4693" y="2557"/>
                    <a:pt x="4716" y="2529"/>
                  </a:cubicBezTo>
                  <a:cubicBezTo>
                    <a:pt x="4800" y="2439"/>
                    <a:pt x="4841" y="2348"/>
                    <a:pt x="4841" y="2251"/>
                  </a:cubicBezTo>
                  <a:cubicBezTo>
                    <a:pt x="4841" y="2191"/>
                    <a:pt x="4813" y="2109"/>
                    <a:pt x="4759" y="1997"/>
                  </a:cubicBezTo>
                  <a:cubicBezTo>
                    <a:pt x="4706" y="1887"/>
                    <a:pt x="4576" y="1824"/>
                    <a:pt x="4367" y="1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2080000" y="1345800"/>
              <a:ext cx="44525" cy="153925"/>
            </a:xfrm>
            <a:custGeom>
              <a:avLst/>
              <a:gdLst/>
              <a:ahLst/>
              <a:cxnLst/>
              <a:rect l="l" t="t" r="r" b="b"/>
              <a:pathLst>
                <a:path w="1781" h="6157" extrusionOk="0">
                  <a:moveTo>
                    <a:pt x="1026" y="0"/>
                  </a:moveTo>
                  <a:cubicBezTo>
                    <a:pt x="994" y="0"/>
                    <a:pt x="921" y="4"/>
                    <a:pt x="811" y="17"/>
                  </a:cubicBezTo>
                  <a:cubicBezTo>
                    <a:pt x="701" y="32"/>
                    <a:pt x="569" y="112"/>
                    <a:pt x="414" y="263"/>
                  </a:cubicBezTo>
                  <a:cubicBezTo>
                    <a:pt x="345" y="338"/>
                    <a:pt x="268" y="446"/>
                    <a:pt x="186" y="593"/>
                  </a:cubicBezTo>
                  <a:cubicBezTo>
                    <a:pt x="106" y="737"/>
                    <a:pt x="54" y="854"/>
                    <a:pt x="33" y="933"/>
                  </a:cubicBezTo>
                  <a:cubicBezTo>
                    <a:pt x="31" y="955"/>
                    <a:pt x="26" y="974"/>
                    <a:pt x="26" y="996"/>
                  </a:cubicBezTo>
                  <a:cubicBezTo>
                    <a:pt x="26" y="1067"/>
                    <a:pt x="52" y="1127"/>
                    <a:pt x="95" y="1185"/>
                  </a:cubicBezTo>
                  <a:cubicBezTo>
                    <a:pt x="138" y="1239"/>
                    <a:pt x="199" y="1272"/>
                    <a:pt x="274" y="1276"/>
                  </a:cubicBezTo>
                  <a:lnTo>
                    <a:pt x="294" y="1276"/>
                  </a:lnTo>
                  <a:cubicBezTo>
                    <a:pt x="365" y="1276"/>
                    <a:pt x="425" y="1244"/>
                    <a:pt x="483" y="1179"/>
                  </a:cubicBezTo>
                  <a:cubicBezTo>
                    <a:pt x="498" y="1157"/>
                    <a:pt x="511" y="1136"/>
                    <a:pt x="522" y="1112"/>
                  </a:cubicBezTo>
                  <a:cubicBezTo>
                    <a:pt x="537" y="1089"/>
                    <a:pt x="541" y="1069"/>
                    <a:pt x="541" y="1058"/>
                  </a:cubicBezTo>
                  <a:cubicBezTo>
                    <a:pt x="541" y="1041"/>
                    <a:pt x="550" y="1013"/>
                    <a:pt x="572" y="970"/>
                  </a:cubicBezTo>
                  <a:cubicBezTo>
                    <a:pt x="591" y="927"/>
                    <a:pt x="617" y="877"/>
                    <a:pt x="649" y="823"/>
                  </a:cubicBezTo>
                  <a:cubicBezTo>
                    <a:pt x="735" y="675"/>
                    <a:pt x="828" y="576"/>
                    <a:pt x="921" y="530"/>
                  </a:cubicBezTo>
                  <a:cubicBezTo>
                    <a:pt x="957" y="511"/>
                    <a:pt x="985" y="502"/>
                    <a:pt x="1013" y="502"/>
                  </a:cubicBezTo>
                  <a:cubicBezTo>
                    <a:pt x="1059" y="502"/>
                    <a:pt x="1093" y="528"/>
                    <a:pt x="1119" y="582"/>
                  </a:cubicBezTo>
                  <a:cubicBezTo>
                    <a:pt x="1134" y="636"/>
                    <a:pt x="1151" y="735"/>
                    <a:pt x="1164" y="879"/>
                  </a:cubicBezTo>
                  <a:cubicBezTo>
                    <a:pt x="1177" y="1028"/>
                    <a:pt x="1186" y="1185"/>
                    <a:pt x="1188" y="1351"/>
                  </a:cubicBezTo>
                  <a:lnTo>
                    <a:pt x="1188" y="1448"/>
                  </a:lnTo>
                  <a:cubicBezTo>
                    <a:pt x="1188" y="1576"/>
                    <a:pt x="1184" y="1683"/>
                    <a:pt x="1175" y="1776"/>
                  </a:cubicBezTo>
                  <a:cubicBezTo>
                    <a:pt x="1138" y="2136"/>
                    <a:pt x="1052" y="2576"/>
                    <a:pt x="923" y="3093"/>
                  </a:cubicBezTo>
                  <a:cubicBezTo>
                    <a:pt x="791" y="3610"/>
                    <a:pt x="638" y="4106"/>
                    <a:pt x="466" y="4584"/>
                  </a:cubicBezTo>
                  <a:cubicBezTo>
                    <a:pt x="421" y="4712"/>
                    <a:pt x="371" y="4841"/>
                    <a:pt x="326" y="4974"/>
                  </a:cubicBezTo>
                  <a:cubicBezTo>
                    <a:pt x="278" y="5108"/>
                    <a:pt x="244" y="5216"/>
                    <a:pt x="216" y="5293"/>
                  </a:cubicBezTo>
                  <a:cubicBezTo>
                    <a:pt x="192" y="5367"/>
                    <a:pt x="164" y="5442"/>
                    <a:pt x="136" y="5520"/>
                  </a:cubicBezTo>
                  <a:cubicBezTo>
                    <a:pt x="102" y="5597"/>
                    <a:pt x="78" y="5660"/>
                    <a:pt x="56" y="5703"/>
                  </a:cubicBezTo>
                  <a:cubicBezTo>
                    <a:pt x="20" y="5776"/>
                    <a:pt x="0" y="5837"/>
                    <a:pt x="0" y="5890"/>
                  </a:cubicBezTo>
                  <a:lnTo>
                    <a:pt x="0" y="5938"/>
                  </a:lnTo>
                  <a:cubicBezTo>
                    <a:pt x="0" y="5968"/>
                    <a:pt x="24" y="6007"/>
                    <a:pt x="69" y="6063"/>
                  </a:cubicBezTo>
                  <a:cubicBezTo>
                    <a:pt x="80" y="6080"/>
                    <a:pt x="95" y="6091"/>
                    <a:pt x="112" y="6102"/>
                  </a:cubicBezTo>
                  <a:cubicBezTo>
                    <a:pt x="130" y="6112"/>
                    <a:pt x="162" y="6117"/>
                    <a:pt x="205" y="6123"/>
                  </a:cubicBezTo>
                  <a:cubicBezTo>
                    <a:pt x="250" y="6130"/>
                    <a:pt x="317" y="6132"/>
                    <a:pt x="412" y="6136"/>
                  </a:cubicBezTo>
                  <a:cubicBezTo>
                    <a:pt x="507" y="6143"/>
                    <a:pt x="636" y="6145"/>
                    <a:pt x="800" y="6147"/>
                  </a:cubicBezTo>
                  <a:cubicBezTo>
                    <a:pt x="967" y="6152"/>
                    <a:pt x="1104" y="6156"/>
                    <a:pt x="1214" y="6156"/>
                  </a:cubicBezTo>
                  <a:cubicBezTo>
                    <a:pt x="1237" y="6156"/>
                    <a:pt x="1260" y="6156"/>
                    <a:pt x="1281" y="6156"/>
                  </a:cubicBezTo>
                  <a:lnTo>
                    <a:pt x="1384" y="6156"/>
                  </a:lnTo>
                  <a:cubicBezTo>
                    <a:pt x="1444" y="6156"/>
                    <a:pt x="1500" y="6156"/>
                    <a:pt x="1546" y="6149"/>
                  </a:cubicBezTo>
                  <a:cubicBezTo>
                    <a:pt x="1593" y="6145"/>
                    <a:pt x="1630" y="6136"/>
                    <a:pt x="1653" y="6125"/>
                  </a:cubicBezTo>
                  <a:cubicBezTo>
                    <a:pt x="1682" y="6112"/>
                    <a:pt x="1701" y="6095"/>
                    <a:pt x="1718" y="6071"/>
                  </a:cubicBezTo>
                  <a:cubicBezTo>
                    <a:pt x="1759" y="6015"/>
                    <a:pt x="1781" y="5964"/>
                    <a:pt x="1781" y="5912"/>
                  </a:cubicBezTo>
                  <a:cubicBezTo>
                    <a:pt x="1781" y="5878"/>
                    <a:pt x="1766" y="5830"/>
                    <a:pt x="1733" y="5768"/>
                  </a:cubicBezTo>
                  <a:cubicBezTo>
                    <a:pt x="1701" y="5707"/>
                    <a:pt x="1617" y="5664"/>
                    <a:pt x="1483" y="5640"/>
                  </a:cubicBezTo>
                  <a:cubicBezTo>
                    <a:pt x="1438" y="5636"/>
                    <a:pt x="1375" y="5632"/>
                    <a:pt x="1283" y="5632"/>
                  </a:cubicBezTo>
                  <a:cubicBezTo>
                    <a:pt x="1192" y="5632"/>
                    <a:pt x="1097" y="5636"/>
                    <a:pt x="998" y="5640"/>
                  </a:cubicBezTo>
                  <a:cubicBezTo>
                    <a:pt x="910" y="5647"/>
                    <a:pt x="841" y="5649"/>
                    <a:pt x="787" y="5649"/>
                  </a:cubicBezTo>
                  <a:cubicBezTo>
                    <a:pt x="699" y="5649"/>
                    <a:pt x="656" y="5640"/>
                    <a:pt x="656" y="5627"/>
                  </a:cubicBezTo>
                  <a:cubicBezTo>
                    <a:pt x="656" y="5617"/>
                    <a:pt x="677" y="5546"/>
                    <a:pt x="722" y="5416"/>
                  </a:cubicBezTo>
                  <a:cubicBezTo>
                    <a:pt x="768" y="5287"/>
                    <a:pt x="822" y="5132"/>
                    <a:pt x="886" y="4949"/>
                  </a:cubicBezTo>
                  <a:cubicBezTo>
                    <a:pt x="1186" y="4121"/>
                    <a:pt x="1412" y="3332"/>
                    <a:pt x="1567" y="2580"/>
                  </a:cubicBezTo>
                  <a:cubicBezTo>
                    <a:pt x="1615" y="2360"/>
                    <a:pt x="1647" y="2181"/>
                    <a:pt x="1660" y="2048"/>
                  </a:cubicBezTo>
                  <a:cubicBezTo>
                    <a:pt x="1675" y="1912"/>
                    <a:pt x="1684" y="1735"/>
                    <a:pt x="1686" y="1511"/>
                  </a:cubicBezTo>
                  <a:cubicBezTo>
                    <a:pt x="1690" y="1414"/>
                    <a:pt x="1692" y="1326"/>
                    <a:pt x="1692" y="1239"/>
                  </a:cubicBezTo>
                  <a:cubicBezTo>
                    <a:pt x="1692" y="959"/>
                    <a:pt x="1673" y="726"/>
                    <a:pt x="1638" y="543"/>
                  </a:cubicBezTo>
                  <a:cubicBezTo>
                    <a:pt x="1604" y="362"/>
                    <a:pt x="1533" y="229"/>
                    <a:pt x="1429" y="140"/>
                  </a:cubicBezTo>
                  <a:cubicBezTo>
                    <a:pt x="1309" y="45"/>
                    <a:pt x="1177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2081550" y="1616050"/>
              <a:ext cx="35375" cy="153975"/>
            </a:xfrm>
            <a:custGeom>
              <a:avLst/>
              <a:gdLst/>
              <a:ahLst/>
              <a:cxnLst/>
              <a:rect l="l" t="t" r="r" b="b"/>
              <a:pathLst>
                <a:path w="1415" h="6159" extrusionOk="0">
                  <a:moveTo>
                    <a:pt x="1154" y="1"/>
                  </a:moveTo>
                  <a:cubicBezTo>
                    <a:pt x="1107" y="1"/>
                    <a:pt x="1070" y="5"/>
                    <a:pt x="1040" y="20"/>
                  </a:cubicBezTo>
                  <a:cubicBezTo>
                    <a:pt x="1010" y="33"/>
                    <a:pt x="966" y="70"/>
                    <a:pt x="910" y="130"/>
                  </a:cubicBezTo>
                  <a:cubicBezTo>
                    <a:pt x="854" y="188"/>
                    <a:pt x="768" y="285"/>
                    <a:pt x="654" y="419"/>
                  </a:cubicBezTo>
                  <a:cubicBezTo>
                    <a:pt x="611" y="464"/>
                    <a:pt x="557" y="516"/>
                    <a:pt x="499" y="572"/>
                  </a:cubicBezTo>
                  <a:cubicBezTo>
                    <a:pt x="438" y="626"/>
                    <a:pt x="385" y="673"/>
                    <a:pt x="335" y="712"/>
                  </a:cubicBezTo>
                  <a:cubicBezTo>
                    <a:pt x="326" y="716"/>
                    <a:pt x="316" y="723"/>
                    <a:pt x="307" y="725"/>
                  </a:cubicBezTo>
                  <a:cubicBezTo>
                    <a:pt x="208" y="798"/>
                    <a:pt x="135" y="852"/>
                    <a:pt x="91" y="889"/>
                  </a:cubicBezTo>
                  <a:cubicBezTo>
                    <a:pt x="48" y="928"/>
                    <a:pt x="18" y="954"/>
                    <a:pt x="7" y="975"/>
                  </a:cubicBezTo>
                  <a:cubicBezTo>
                    <a:pt x="3" y="994"/>
                    <a:pt x="1" y="1014"/>
                    <a:pt x="1" y="1038"/>
                  </a:cubicBezTo>
                  <a:lnTo>
                    <a:pt x="1" y="1072"/>
                  </a:lnTo>
                  <a:cubicBezTo>
                    <a:pt x="1" y="1148"/>
                    <a:pt x="22" y="1210"/>
                    <a:pt x="68" y="1260"/>
                  </a:cubicBezTo>
                  <a:cubicBezTo>
                    <a:pt x="113" y="1307"/>
                    <a:pt x="169" y="1331"/>
                    <a:pt x="238" y="1331"/>
                  </a:cubicBezTo>
                  <a:cubicBezTo>
                    <a:pt x="339" y="1331"/>
                    <a:pt x="510" y="1238"/>
                    <a:pt x="744" y="1048"/>
                  </a:cubicBezTo>
                  <a:lnTo>
                    <a:pt x="863" y="951"/>
                  </a:lnTo>
                  <a:lnTo>
                    <a:pt x="854" y="1089"/>
                  </a:lnTo>
                  <a:cubicBezTo>
                    <a:pt x="848" y="1130"/>
                    <a:pt x="844" y="1180"/>
                    <a:pt x="837" y="1242"/>
                  </a:cubicBezTo>
                  <a:cubicBezTo>
                    <a:pt x="833" y="1305"/>
                    <a:pt x="829" y="1361"/>
                    <a:pt x="822" y="1415"/>
                  </a:cubicBezTo>
                  <a:cubicBezTo>
                    <a:pt x="816" y="1479"/>
                    <a:pt x="809" y="1665"/>
                    <a:pt x="801" y="1971"/>
                  </a:cubicBezTo>
                  <a:cubicBezTo>
                    <a:pt x="792" y="2275"/>
                    <a:pt x="785" y="2630"/>
                    <a:pt x="779" y="3033"/>
                  </a:cubicBezTo>
                  <a:cubicBezTo>
                    <a:pt x="770" y="3447"/>
                    <a:pt x="760" y="3857"/>
                    <a:pt x="753" y="4266"/>
                  </a:cubicBezTo>
                  <a:cubicBezTo>
                    <a:pt x="740" y="4676"/>
                    <a:pt x="736" y="4990"/>
                    <a:pt x="734" y="5214"/>
                  </a:cubicBezTo>
                  <a:cubicBezTo>
                    <a:pt x="727" y="5378"/>
                    <a:pt x="725" y="5514"/>
                    <a:pt x="725" y="5615"/>
                  </a:cubicBezTo>
                  <a:lnTo>
                    <a:pt x="725" y="5747"/>
                  </a:lnTo>
                  <a:cubicBezTo>
                    <a:pt x="725" y="5786"/>
                    <a:pt x="725" y="5827"/>
                    <a:pt x="727" y="5865"/>
                  </a:cubicBezTo>
                  <a:cubicBezTo>
                    <a:pt x="727" y="5908"/>
                    <a:pt x="734" y="5941"/>
                    <a:pt x="738" y="5969"/>
                  </a:cubicBezTo>
                  <a:cubicBezTo>
                    <a:pt x="744" y="5995"/>
                    <a:pt x="755" y="6016"/>
                    <a:pt x="766" y="6031"/>
                  </a:cubicBezTo>
                  <a:cubicBezTo>
                    <a:pt x="779" y="6055"/>
                    <a:pt x="796" y="6077"/>
                    <a:pt x="818" y="6096"/>
                  </a:cubicBezTo>
                  <a:cubicBezTo>
                    <a:pt x="839" y="6118"/>
                    <a:pt x="857" y="6130"/>
                    <a:pt x="876" y="6139"/>
                  </a:cubicBezTo>
                  <a:cubicBezTo>
                    <a:pt x="906" y="6152"/>
                    <a:pt x="936" y="6156"/>
                    <a:pt x="964" y="6158"/>
                  </a:cubicBezTo>
                  <a:cubicBezTo>
                    <a:pt x="984" y="6158"/>
                    <a:pt x="1016" y="6154"/>
                    <a:pt x="1057" y="6143"/>
                  </a:cubicBezTo>
                  <a:cubicBezTo>
                    <a:pt x="1096" y="6133"/>
                    <a:pt x="1137" y="6105"/>
                    <a:pt x="1176" y="6066"/>
                  </a:cubicBezTo>
                  <a:cubicBezTo>
                    <a:pt x="1193" y="6046"/>
                    <a:pt x="1208" y="6023"/>
                    <a:pt x="1219" y="5995"/>
                  </a:cubicBezTo>
                  <a:cubicBezTo>
                    <a:pt x="1225" y="5969"/>
                    <a:pt x="1234" y="5930"/>
                    <a:pt x="1236" y="5876"/>
                  </a:cubicBezTo>
                  <a:cubicBezTo>
                    <a:pt x="1240" y="5824"/>
                    <a:pt x="1242" y="5745"/>
                    <a:pt x="1242" y="5639"/>
                  </a:cubicBezTo>
                  <a:cubicBezTo>
                    <a:pt x="1242" y="5275"/>
                    <a:pt x="1251" y="4807"/>
                    <a:pt x="1262" y="4230"/>
                  </a:cubicBezTo>
                  <a:cubicBezTo>
                    <a:pt x="1275" y="3654"/>
                    <a:pt x="1288" y="3104"/>
                    <a:pt x="1301" y="2579"/>
                  </a:cubicBezTo>
                  <a:cubicBezTo>
                    <a:pt x="1318" y="2053"/>
                    <a:pt x="1331" y="1684"/>
                    <a:pt x="1341" y="1466"/>
                  </a:cubicBezTo>
                  <a:cubicBezTo>
                    <a:pt x="1350" y="1380"/>
                    <a:pt x="1354" y="1298"/>
                    <a:pt x="1361" y="1223"/>
                  </a:cubicBezTo>
                  <a:cubicBezTo>
                    <a:pt x="1374" y="1014"/>
                    <a:pt x="1385" y="841"/>
                    <a:pt x="1393" y="706"/>
                  </a:cubicBezTo>
                  <a:cubicBezTo>
                    <a:pt x="1402" y="574"/>
                    <a:pt x="1406" y="466"/>
                    <a:pt x="1408" y="389"/>
                  </a:cubicBezTo>
                  <a:cubicBezTo>
                    <a:pt x="1413" y="348"/>
                    <a:pt x="1415" y="316"/>
                    <a:pt x="1415" y="285"/>
                  </a:cubicBezTo>
                  <a:cubicBezTo>
                    <a:pt x="1415" y="260"/>
                    <a:pt x="1415" y="232"/>
                    <a:pt x="1413" y="206"/>
                  </a:cubicBezTo>
                  <a:cubicBezTo>
                    <a:pt x="1408" y="175"/>
                    <a:pt x="1404" y="154"/>
                    <a:pt x="1395" y="141"/>
                  </a:cubicBezTo>
                  <a:cubicBezTo>
                    <a:pt x="1387" y="124"/>
                    <a:pt x="1376" y="111"/>
                    <a:pt x="1365" y="100"/>
                  </a:cubicBezTo>
                  <a:cubicBezTo>
                    <a:pt x="1361" y="91"/>
                    <a:pt x="1354" y="87"/>
                    <a:pt x="1352" y="81"/>
                  </a:cubicBezTo>
                  <a:cubicBezTo>
                    <a:pt x="1322" y="53"/>
                    <a:pt x="1294" y="31"/>
                    <a:pt x="1266" y="20"/>
                  </a:cubicBezTo>
                  <a:cubicBezTo>
                    <a:pt x="1236" y="5"/>
                    <a:pt x="1199" y="1"/>
                    <a:pt x="1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2315675" y="1487825"/>
              <a:ext cx="114675" cy="183700"/>
            </a:xfrm>
            <a:custGeom>
              <a:avLst/>
              <a:gdLst/>
              <a:ahLst/>
              <a:cxnLst/>
              <a:rect l="l" t="t" r="r" b="b"/>
              <a:pathLst>
                <a:path w="4587" h="7348" extrusionOk="0">
                  <a:moveTo>
                    <a:pt x="3800" y="0"/>
                  </a:moveTo>
                  <a:cubicBezTo>
                    <a:pt x="3723" y="0"/>
                    <a:pt x="3647" y="22"/>
                    <a:pt x="3574" y="59"/>
                  </a:cubicBezTo>
                  <a:cubicBezTo>
                    <a:pt x="3509" y="97"/>
                    <a:pt x="3417" y="248"/>
                    <a:pt x="3289" y="511"/>
                  </a:cubicBezTo>
                  <a:cubicBezTo>
                    <a:pt x="3162" y="776"/>
                    <a:pt x="3035" y="1080"/>
                    <a:pt x="2910" y="1425"/>
                  </a:cubicBezTo>
                  <a:cubicBezTo>
                    <a:pt x="2861" y="1552"/>
                    <a:pt x="2796" y="1718"/>
                    <a:pt x="2712" y="1927"/>
                  </a:cubicBezTo>
                  <a:cubicBezTo>
                    <a:pt x="2632" y="2134"/>
                    <a:pt x="2550" y="2332"/>
                    <a:pt x="2473" y="2522"/>
                  </a:cubicBezTo>
                  <a:cubicBezTo>
                    <a:pt x="2389" y="2707"/>
                    <a:pt x="2320" y="2875"/>
                    <a:pt x="2259" y="3022"/>
                  </a:cubicBezTo>
                  <a:cubicBezTo>
                    <a:pt x="2201" y="3171"/>
                    <a:pt x="2169" y="3266"/>
                    <a:pt x="2158" y="3302"/>
                  </a:cubicBezTo>
                  <a:cubicBezTo>
                    <a:pt x="2147" y="3352"/>
                    <a:pt x="2134" y="3378"/>
                    <a:pt x="2119" y="3384"/>
                  </a:cubicBezTo>
                  <a:cubicBezTo>
                    <a:pt x="2108" y="3384"/>
                    <a:pt x="2093" y="3356"/>
                    <a:pt x="2072" y="3300"/>
                  </a:cubicBezTo>
                  <a:cubicBezTo>
                    <a:pt x="2050" y="3244"/>
                    <a:pt x="2018" y="3145"/>
                    <a:pt x="1979" y="3001"/>
                  </a:cubicBezTo>
                  <a:cubicBezTo>
                    <a:pt x="1940" y="2858"/>
                    <a:pt x="1889" y="2662"/>
                    <a:pt x="1826" y="2414"/>
                  </a:cubicBezTo>
                  <a:cubicBezTo>
                    <a:pt x="1617" y="1593"/>
                    <a:pt x="1408" y="1013"/>
                    <a:pt x="1199" y="677"/>
                  </a:cubicBezTo>
                  <a:cubicBezTo>
                    <a:pt x="1035" y="399"/>
                    <a:pt x="848" y="259"/>
                    <a:pt x="643" y="259"/>
                  </a:cubicBezTo>
                  <a:cubicBezTo>
                    <a:pt x="600" y="259"/>
                    <a:pt x="554" y="268"/>
                    <a:pt x="511" y="281"/>
                  </a:cubicBezTo>
                  <a:cubicBezTo>
                    <a:pt x="404" y="300"/>
                    <a:pt x="317" y="356"/>
                    <a:pt x="255" y="449"/>
                  </a:cubicBezTo>
                  <a:cubicBezTo>
                    <a:pt x="190" y="539"/>
                    <a:pt x="145" y="714"/>
                    <a:pt x="113" y="972"/>
                  </a:cubicBezTo>
                  <a:cubicBezTo>
                    <a:pt x="80" y="1231"/>
                    <a:pt x="57" y="1617"/>
                    <a:pt x="44" y="2132"/>
                  </a:cubicBezTo>
                  <a:cubicBezTo>
                    <a:pt x="26" y="2645"/>
                    <a:pt x="18" y="3332"/>
                    <a:pt x="13" y="4195"/>
                  </a:cubicBezTo>
                  <a:lnTo>
                    <a:pt x="1" y="6824"/>
                  </a:lnTo>
                  <a:lnTo>
                    <a:pt x="132" y="6955"/>
                  </a:lnTo>
                  <a:cubicBezTo>
                    <a:pt x="218" y="7039"/>
                    <a:pt x="315" y="7080"/>
                    <a:pt x="423" y="7080"/>
                  </a:cubicBezTo>
                  <a:lnTo>
                    <a:pt x="518" y="7080"/>
                  </a:lnTo>
                  <a:cubicBezTo>
                    <a:pt x="576" y="7080"/>
                    <a:pt x="647" y="7037"/>
                    <a:pt x="729" y="6949"/>
                  </a:cubicBezTo>
                  <a:cubicBezTo>
                    <a:pt x="757" y="6919"/>
                    <a:pt x="781" y="6886"/>
                    <a:pt x="794" y="6848"/>
                  </a:cubicBezTo>
                  <a:cubicBezTo>
                    <a:pt x="809" y="6813"/>
                    <a:pt x="820" y="6755"/>
                    <a:pt x="826" y="6673"/>
                  </a:cubicBezTo>
                  <a:cubicBezTo>
                    <a:pt x="832" y="6593"/>
                    <a:pt x="839" y="6468"/>
                    <a:pt x="841" y="6302"/>
                  </a:cubicBezTo>
                  <a:cubicBezTo>
                    <a:pt x="843" y="6134"/>
                    <a:pt x="843" y="5904"/>
                    <a:pt x="843" y="5613"/>
                  </a:cubicBezTo>
                  <a:cubicBezTo>
                    <a:pt x="843" y="5261"/>
                    <a:pt x="845" y="4871"/>
                    <a:pt x="854" y="4440"/>
                  </a:cubicBezTo>
                  <a:cubicBezTo>
                    <a:pt x="858" y="4009"/>
                    <a:pt x="867" y="3641"/>
                    <a:pt x="878" y="3328"/>
                  </a:cubicBezTo>
                  <a:lnTo>
                    <a:pt x="908" y="2255"/>
                  </a:lnTo>
                  <a:lnTo>
                    <a:pt x="1113" y="3089"/>
                  </a:lnTo>
                  <a:cubicBezTo>
                    <a:pt x="1171" y="3328"/>
                    <a:pt x="1229" y="3565"/>
                    <a:pt x="1285" y="3804"/>
                  </a:cubicBezTo>
                  <a:cubicBezTo>
                    <a:pt x="1339" y="4041"/>
                    <a:pt x="1382" y="4225"/>
                    <a:pt x="1412" y="4352"/>
                  </a:cubicBezTo>
                  <a:cubicBezTo>
                    <a:pt x="1542" y="4906"/>
                    <a:pt x="1748" y="5184"/>
                    <a:pt x="2031" y="5184"/>
                  </a:cubicBezTo>
                  <a:cubicBezTo>
                    <a:pt x="2087" y="5184"/>
                    <a:pt x="2151" y="5171"/>
                    <a:pt x="2220" y="5145"/>
                  </a:cubicBezTo>
                  <a:cubicBezTo>
                    <a:pt x="2317" y="5117"/>
                    <a:pt x="2406" y="5026"/>
                    <a:pt x="2488" y="4876"/>
                  </a:cubicBezTo>
                  <a:cubicBezTo>
                    <a:pt x="2567" y="4725"/>
                    <a:pt x="2673" y="4451"/>
                    <a:pt x="2805" y="4057"/>
                  </a:cubicBezTo>
                  <a:cubicBezTo>
                    <a:pt x="2871" y="3852"/>
                    <a:pt x="2947" y="3636"/>
                    <a:pt x="3031" y="3414"/>
                  </a:cubicBezTo>
                  <a:cubicBezTo>
                    <a:pt x="3115" y="3190"/>
                    <a:pt x="3184" y="3007"/>
                    <a:pt x="3244" y="2867"/>
                  </a:cubicBezTo>
                  <a:lnTo>
                    <a:pt x="3449" y="2393"/>
                  </a:lnTo>
                  <a:lnTo>
                    <a:pt x="3479" y="3276"/>
                  </a:lnTo>
                  <a:cubicBezTo>
                    <a:pt x="3490" y="3529"/>
                    <a:pt x="3503" y="3796"/>
                    <a:pt x="3518" y="4076"/>
                  </a:cubicBezTo>
                  <a:cubicBezTo>
                    <a:pt x="3537" y="4354"/>
                    <a:pt x="3552" y="4582"/>
                    <a:pt x="3567" y="4757"/>
                  </a:cubicBezTo>
                  <a:cubicBezTo>
                    <a:pt x="3580" y="4934"/>
                    <a:pt x="3600" y="5145"/>
                    <a:pt x="3619" y="5397"/>
                  </a:cubicBezTo>
                  <a:cubicBezTo>
                    <a:pt x="3636" y="5647"/>
                    <a:pt x="3656" y="5873"/>
                    <a:pt x="3669" y="6078"/>
                  </a:cubicBezTo>
                  <a:cubicBezTo>
                    <a:pt x="3690" y="6337"/>
                    <a:pt x="3705" y="6539"/>
                    <a:pt x="3718" y="6682"/>
                  </a:cubicBezTo>
                  <a:cubicBezTo>
                    <a:pt x="3731" y="6824"/>
                    <a:pt x="3742" y="6932"/>
                    <a:pt x="3755" y="7003"/>
                  </a:cubicBezTo>
                  <a:cubicBezTo>
                    <a:pt x="3770" y="7072"/>
                    <a:pt x="3785" y="7124"/>
                    <a:pt x="3807" y="7156"/>
                  </a:cubicBezTo>
                  <a:cubicBezTo>
                    <a:pt x="3828" y="7188"/>
                    <a:pt x="3856" y="7218"/>
                    <a:pt x="3891" y="7249"/>
                  </a:cubicBezTo>
                  <a:cubicBezTo>
                    <a:pt x="3979" y="7313"/>
                    <a:pt x="4068" y="7348"/>
                    <a:pt x="4156" y="7348"/>
                  </a:cubicBezTo>
                  <a:cubicBezTo>
                    <a:pt x="4159" y="7348"/>
                    <a:pt x="4162" y="7348"/>
                    <a:pt x="4164" y="7348"/>
                  </a:cubicBezTo>
                  <a:cubicBezTo>
                    <a:pt x="4268" y="7348"/>
                    <a:pt x="4365" y="7307"/>
                    <a:pt x="4455" y="7223"/>
                  </a:cubicBezTo>
                  <a:cubicBezTo>
                    <a:pt x="4505" y="7180"/>
                    <a:pt x="4542" y="7121"/>
                    <a:pt x="4565" y="7048"/>
                  </a:cubicBezTo>
                  <a:cubicBezTo>
                    <a:pt x="4580" y="6983"/>
                    <a:pt x="4587" y="6899"/>
                    <a:pt x="4587" y="6792"/>
                  </a:cubicBezTo>
                  <a:cubicBezTo>
                    <a:pt x="4587" y="6764"/>
                    <a:pt x="4587" y="6701"/>
                    <a:pt x="4585" y="6608"/>
                  </a:cubicBezTo>
                  <a:cubicBezTo>
                    <a:pt x="4583" y="6518"/>
                    <a:pt x="4565" y="6324"/>
                    <a:pt x="4537" y="6033"/>
                  </a:cubicBezTo>
                  <a:cubicBezTo>
                    <a:pt x="4412" y="4688"/>
                    <a:pt x="4343" y="3408"/>
                    <a:pt x="4324" y="2190"/>
                  </a:cubicBezTo>
                  <a:cubicBezTo>
                    <a:pt x="4315" y="1761"/>
                    <a:pt x="4307" y="1423"/>
                    <a:pt x="4300" y="1169"/>
                  </a:cubicBezTo>
                  <a:cubicBezTo>
                    <a:pt x="4292" y="916"/>
                    <a:pt x="4281" y="725"/>
                    <a:pt x="4268" y="593"/>
                  </a:cubicBezTo>
                  <a:cubicBezTo>
                    <a:pt x="4253" y="462"/>
                    <a:pt x="4236" y="367"/>
                    <a:pt x="4214" y="304"/>
                  </a:cubicBezTo>
                  <a:cubicBezTo>
                    <a:pt x="4192" y="246"/>
                    <a:pt x="4160" y="192"/>
                    <a:pt x="4121" y="149"/>
                  </a:cubicBezTo>
                  <a:cubicBezTo>
                    <a:pt x="4055" y="74"/>
                    <a:pt x="3968" y="26"/>
                    <a:pt x="3865" y="9"/>
                  </a:cubicBezTo>
                  <a:cubicBezTo>
                    <a:pt x="3841" y="3"/>
                    <a:pt x="3820" y="0"/>
                    <a:pt x="3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605025" y="1502700"/>
              <a:ext cx="75950" cy="169100"/>
            </a:xfrm>
            <a:custGeom>
              <a:avLst/>
              <a:gdLst/>
              <a:ahLst/>
              <a:cxnLst/>
              <a:rect l="l" t="t" r="r" b="b"/>
              <a:pathLst>
                <a:path w="3038" h="6764" extrusionOk="0">
                  <a:moveTo>
                    <a:pt x="2656" y="0"/>
                  </a:moveTo>
                  <a:cubicBezTo>
                    <a:pt x="2625" y="0"/>
                    <a:pt x="2578" y="5"/>
                    <a:pt x="2513" y="11"/>
                  </a:cubicBezTo>
                  <a:cubicBezTo>
                    <a:pt x="2449" y="20"/>
                    <a:pt x="2388" y="48"/>
                    <a:pt x="2334" y="95"/>
                  </a:cubicBezTo>
                  <a:cubicBezTo>
                    <a:pt x="2306" y="119"/>
                    <a:pt x="2281" y="147"/>
                    <a:pt x="2265" y="179"/>
                  </a:cubicBezTo>
                  <a:cubicBezTo>
                    <a:pt x="2246" y="211"/>
                    <a:pt x="2231" y="263"/>
                    <a:pt x="2216" y="332"/>
                  </a:cubicBezTo>
                  <a:cubicBezTo>
                    <a:pt x="2203" y="403"/>
                    <a:pt x="2184" y="511"/>
                    <a:pt x="2166" y="653"/>
                  </a:cubicBezTo>
                  <a:cubicBezTo>
                    <a:pt x="2147" y="796"/>
                    <a:pt x="2123" y="996"/>
                    <a:pt x="2093" y="1248"/>
                  </a:cubicBezTo>
                  <a:cubicBezTo>
                    <a:pt x="2031" y="1785"/>
                    <a:pt x="1957" y="2345"/>
                    <a:pt x="1875" y="2931"/>
                  </a:cubicBezTo>
                  <a:cubicBezTo>
                    <a:pt x="1793" y="3518"/>
                    <a:pt x="1716" y="4024"/>
                    <a:pt x="1645" y="4447"/>
                  </a:cubicBezTo>
                  <a:cubicBezTo>
                    <a:pt x="1576" y="4869"/>
                    <a:pt x="1533" y="5082"/>
                    <a:pt x="1520" y="5082"/>
                  </a:cubicBezTo>
                  <a:cubicBezTo>
                    <a:pt x="1511" y="5082"/>
                    <a:pt x="1498" y="5069"/>
                    <a:pt x="1487" y="5044"/>
                  </a:cubicBezTo>
                  <a:cubicBezTo>
                    <a:pt x="1477" y="5020"/>
                    <a:pt x="1468" y="4988"/>
                    <a:pt x="1462" y="4951"/>
                  </a:cubicBezTo>
                  <a:cubicBezTo>
                    <a:pt x="1451" y="4910"/>
                    <a:pt x="1436" y="4826"/>
                    <a:pt x="1414" y="4697"/>
                  </a:cubicBezTo>
                  <a:cubicBezTo>
                    <a:pt x="1393" y="4567"/>
                    <a:pt x="1369" y="4425"/>
                    <a:pt x="1339" y="4268"/>
                  </a:cubicBezTo>
                  <a:cubicBezTo>
                    <a:pt x="1311" y="4104"/>
                    <a:pt x="1268" y="3826"/>
                    <a:pt x="1212" y="3436"/>
                  </a:cubicBezTo>
                  <a:cubicBezTo>
                    <a:pt x="1155" y="3048"/>
                    <a:pt x="1099" y="2636"/>
                    <a:pt x="1039" y="2203"/>
                  </a:cubicBezTo>
                  <a:cubicBezTo>
                    <a:pt x="985" y="1774"/>
                    <a:pt x="938" y="1410"/>
                    <a:pt x="897" y="1110"/>
                  </a:cubicBezTo>
                  <a:cubicBezTo>
                    <a:pt x="856" y="813"/>
                    <a:pt x="832" y="645"/>
                    <a:pt x="821" y="610"/>
                  </a:cubicBezTo>
                  <a:cubicBezTo>
                    <a:pt x="798" y="543"/>
                    <a:pt x="744" y="481"/>
                    <a:pt x="658" y="421"/>
                  </a:cubicBezTo>
                  <a:cubicBezTo>
                    <a:pt x="571" y="362"/>
                    <a:pt x="489" y="332"/>
                    <a:pt x="412" y="332"/>
                  </a:cubicBezTo>
                  <a:cubicBezTo>
                    <a:pt x="317" y="332"/>
                    <a:pt x="222" y="382"/>
                    <a:pt x="125" y="479"/>
                  </a:cubicBezTo>
                  <a:cubicBezTo>
                    <a:pt x="110" y="489"/>
                    <a:pt x="99" y="496"/>
                    <a:pt x="89" y="507"/>
                  </a:cubicBezTo>
                  <a:cubicBezTo>
                    <a:pt x="65" y="533"/>
                    <a:pt x="43" y="556"/>
                    <a:pt x="28" y="580"/>
                  </a:cubicBezTo>
                  <a:cubicBezTo>
                    <a:pt x="13" y="604"/>
                    <a:pt x="5" y="642"/>
                    <a:pt x="0" y="696"/>
                  </a:cubicBezTo>
                  <a:lnTo>
                    <a:pt x="0" y="755"/>
                  </a:lnTo>
                  <a:cubicBezTo>
                    <a:pt x="0" y="798"/>
                    <a:pt x="2" y="862"/>
                    <a:pt x="11" y="953"/>
                  </a:cubicBezTo>
                  <a:cubicBezTo>
                    <a:pt x="20" y="1039"/>
                    <a:pt x="35" y="1173"/>
                    <a:pt x="58" y="1356"/>
                  </a:cubicBezTo>
                  <a:cubicBezTo>
                    <a:pt x="84" y="1539"/>
                    <a:pt x="112" y="1772"/>
                    <a:pt x="149" y="2054"/>
                  </a:cubicBezTo>
                  <a:cubicBezTo>
                    <a:pt x="162" y="2160"/>
                    <a:pt x="181" y="2274"/>
                    <a:pt x="199" y="2397"/>
                  </a:cubicBezTo>
                  <a:cubicBezTo>
                    <a:pt x="302" y="3186"/>
                    <a:pt x="388" y="3772"/>
                    <a:pt x="453" y="4164"/>
                  </a:cubicBezTo>
                  <a:cubicBezTo>
                    <a:pt x="518" y="4554"/>
                    <a:pt x="604" y="4985"/>
                    <a:pt x="711" y="5457"/>
                  </a:cubicBezTo>
                  <a:cubicBezTo>
                    <a:pt x="785" y="5776"/>
                    <a:pt x="845" y="6024"/>
                    <a:pt x="899" y="6201"/>
                  </a:cubicBezTo>
                  <a:cubicBezTo>
                    <a:pt x="953" y="6376"/>
                    <a:pt x="1007" y="6498"/>
                    <a:pt x="1067" y="6572"/>
                  </a:cubicBezTo>
                  <a:cubicBezTo>
                    <a:pt x="1125" y="6645"/>
                    <a:pt x="1196" y="6697"/>
                    <a:pt x="1280" y="6725"/>
                  </a:cubicBezTo>
                  <a:cubicBezTo>
                    <a:pt x="1341" y="6746"/>
                    <a:pt x="1405" y="6755"/>
                    <a:pt x="1466" y="6763"/>
                  </a:cubicBezTo>
                  <a:cubicBezTo>
                    <a:pt x="1587" y="6763"/>
                    <a:pt x="1718" y="6712"/>
                    <a:pt x="1858" y="6606"/>
                  </a:cubicBezTo>
                  <a:cubicBezTo>
                    <a:pt x="1998" y="6503"/>
                    <a:pt x="2117" y="6319"/>
                    <a:pt x="2209" y="6054"/>
                  </a:cubicBezTo>
                  <a:cubicBezTo>
                    <a:pt x="2263" y="5873"/>
                    <a:pt x="2341" y="5479"/>
                    <a:pt x="2444" y="4865"/>
                  </a:cubicBezTo>
                  <a:cubicBezTo>
                    <a:pt x="2546" y="4250"/>
                    <a:pt x="2651" y="3554"/>
                    <a:pt x="2759" y="2781"/>
                  </a:cubicBezTo>
                  <a:cubicBezTo>
                    <a:pt x="2862" y="2009"/>
                    <a:pt x="2955" y="1293"/>
                    <a:pt x="3028" y="642"/>
                  </a:cubicBezTo>
                  <a:cubicBezTo>
                    <a:pt x="3033" y="589"/>
                    <a:pt x="3037" y="539"/>
                    <a:pt x="3037" y="496"/>
                  </a:cubicBezTo>
                  <a:cubicBezTo>
                    <a:pt x="3037" y="248"/>
                    <a:pt x="2970" y="95"/>
                    <a:pt x="2839" y="30"/>
                  </a:cubicBezTo>
                  <a:cubicBezTo>
                    <a:pt x="2781" y="11"/>
                    <a:pt x="2718" y="0"/>
                    <a:pt x="2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1850" y="1344175"/>
              <a:ext cx="44750" cy="155575"/>
            </a:xfrm>
            <a:custGeom>
              <a:avLst/>
              <a:gdLst/>
              <a:ahLst/>
              <a:cxnLst/>
              <a:rect l="l" t="t" r="r" b="b"/>
              <a:pathLst>
                <a:path w="1790" h="6223" extrusionOk="0">
                  <a:moveTo>
                    <a:pt x="1035" y="0"/>
                  </a:moveTo>
                  <a:cubicBezTo>
                    <a:pt x="1003" y="0"/>
                    <a:pt x="930" y="5"/>
                    <a:pt x="815" y="18"/>
                  </a:cubicBezTo>
                  <a:cubicBezTo>
                    <a:pt x="703" y="33"/>
                    <a:pt x="568" y="115"/>
                    <a:pt x="415" y="266"/>
                  </a:cubicBezTo>
                  <a:cubicBezTo>
                    <a:pt x="341" y="339"/>
                    <a:pt x="266" y="449"/>
                    <a:pt x="184" y="597"/>
                  </a:cubicBezTo>
                  <a:cubicBezTo>
                    <a:pt x="100" y="746"/>
                    <a:pt x="48" y="858"/>
                    <a:pt x="27" y="942"/>
                  </a:cubicBezTo>
                  <a:cubicBezTo>
                    <a:pt x="24" y="964"/>
                    <a:pt x="22" y="983"/>
                    <a:pt x="22" y="1005"/>
                  </a:cubicBezTo>
                  <a:cubicBezTo>
                    <a:pt x="22" y="1074"/>
                    <a:pt x="44" y="1138"/>
                    <a:pt x="89" y="1197"/>
                  </a:cubicBezTo>
                  <a:cubicBezTo>
                    <a:pt x="134" y="1253"/>
                    <a:pt x="195" y="1285"/>
                    <a:pt x="272" y="1289"/>
                  </a:cubicBezTo>
                  <a:lnTo>
                    <a:pt x="292" y="1289"/>
                  </a:lnTo>
                  <a:cubicBezTo>
                    <a:pt x="361" y="1289"/>
                    <a:pt x="425" y="1257"/>
                    <a:pt x="481" y="1192"/>
                  </a:cubicBezTo>
                  <a:cubicBezTo>
                    <a:pt x="499" y="1171"/>
                    <a:pt x="512" y="1149"/>
                    <a:pt x="522" y="1125"/>
                  </a:cubicBezTo>
                  <a:cubicBezTo>
                    <a:pt x="535" y="1102"/>
                    <a:pt x="542" y="1082"/>
                    <a:pt x="542" y="1072"/>
                  </a:cubicBezTo>
                  <a:cubicBezTo>
                    <a:pt x="542" y="1059"/>
                    <a:pt x="552" y="1028"/>
                    <a:pt x="574" y="983"/>
                  </a:cubicBezTo>
                  <a:cubicBezTo>
                    <a:pt x="596" y="938"/>
                    <a:pt x="621" y="888"/>
                    <a:pt x="654" y="835"/>
                  </a:cubicBezTo>
                  <a:cubicBezTo>
                    <a:pt x="744" y="684"/>
                    <a:pt x="835" y="585"/>
                    <a:pt x="930" y="535"/>
                  </a:cubicBezTo>
                  <a:cubicBezTo>
                    <a:pt x="966" y="518"/>
                    <a:pt x="996" y="509"/>
                    <a:pt x="1024" y="509"/>
                  </a:cubicBezTo>
                  <a:cubicBezTo>
                    <a:pt x="1072" y="509"/>
                    <a:pt x="1106" y="535"/>
                    <a:pt x="1132" y="589"/>
                  </a:cubicBezTo>
                  <a:cubicBezTo>
                    <a:pt x="1147" y="643"/>
                    <a:pt x="1165" y="744"/>
                    <a:pt x="1177" y="891"/>
                  </a:cubicBezTo>
                  <a:cubicBezTo>
                    <a:pt x="1190" y="1039"/>
                    <a:pt x="1199" y="1199"/>
                    <a:pt x="1201" y="1369"/>
                  </a:cubicBezTo>
                  <a:lnTo>
                    <a:pt x="1201" y="1466"/>
                  </a:lnTo>
                  <a:cubicBezTo>
                    <a:pt x="1201" y="1591"/>
                    <a:pt x="1197" y="1703"/>
                    <a:pt x="1188" y="1794"/>
                  </a:cubicBezTo>
                  <a:cubicBezTo>
                    <a:pt x="1149" y="2160"/>
                    <a:pt x="1063" y="2602"/>
                    <a:pt x="932" y="3126"/>
                  </a:cubicBezTo>
                  <a:cubicBezTo>
                    <a:pt x="800" y="3647"/>
                    <a:pt x="647" y="4151"/>
                    <a:pt x="471" y="4634"/>
                  </a:cubicBezTo>
                  <a:cubicBezTo>
                    <a:pt x="423" y="4759"/>
                    <a:pt x="378" y="4893"/>
                    <a:pt x="328" y="5027"/>
                  </a:cubicBezTo>
                  <a:cubicBezTo>
                    <a:pt x="283" y="5162"/>
                    <a:pt x="244" y="5270"/>
                    <a:pt x="218" y="5350"/>
                  </a:cubicBezTo>
                  <a:cubicBezTo>
                    <a:pt x="195" y="5423"/>
                    <a:pt x="167" y="5501"/>
                    <a:pt x="134" y="5578"/>
                  </a:cubicBezTo>
                  <a:cubicBezTo>
                    <a:pt x="102" y="5660"/>
                    <a:pt x="78" y="5718"/>
                    <a:pt x="57" y="5766"/>
                  </a:cubicBezTo>
                  <a:cubicBezTo>
                    <a:pt x="18" y="5841"/>
                    <a:pt x="1" y="5902"/>
                    <a:pt x="1" y="5955"/>
                  </a:cubicBezTo>
                  <a:lnTo>
                    <a:pt x="1" y="6003"/>
                  </a:lnTo>
                  <a:cubicBezTo>
                    <a:pt x="1" y="6029"/>
                    <a:pt x="22" y="6072"/>
                    <a:pt x="70" y="6128"/>
                  </a:cubicBezTo>
                  <a:cubicBezTo>
                    <a:pt x="83" y="6143"/>
                    <a:pt x="98" y="6156"/>
                    <a:pt x="115" y="6167"/>
                  </a:cubicBezTo>
                  <a:cubicBezTo>
                    <a:pt x="134" y="6177"/>
                    <a:pt x="165" y="6182"/>
                    <a:pt x="210" y="6188"/>
                  </a:cubicBezTo>
                  <a:cubicBezTo>
                    <a:pt x="255" y="6195"/>
                    <a:pt x="326" y="6197"/>
                    <a:pt x="421" y="6201"/>
                  </a:cubicBezTo>
                  <a:cubicBezTo>
                    <a:pt x="514" y="6208"/>
                    <a:pt x="643" y="6210"/>
                    <a:pt x="811" y="6212"/>
                  </a:cubicBezTo>
                  <a:cubicBezTo>
                    <a:pt x="1016" y="6221"/>
                    <a:pt x="1177" y="6223"/>
                    <a:pt x="1283" y="6223"/>
                  </a:cubicBezTo>
                  <a:lnTo>
                    <a:pt x="1391" y="6223"/>
                  </a:lnTo>
                  <a:cubicBezTo>
                    <a:pt x="1451" y="6223"/>
                    <a:pt x="1505" y="6223"/>
                    <a:pt x="1555" y="6218"/>
                  </a:cubicBezTo>
                  <a:cubicBezTo>
                    <a:pt x="1600" y="6212"/>
                    <a:pt x="1639" y="6203"/>
                    <a:pt x="1662" y="6193"/>
                  </a:cubicBezTo>
                  <a:cubicBezTo>
                    <a:pt x="1686" y="6180"/>
                    <a:pt x="1708" y="6164"/>
                    <a:pt x="1727" y="6139"/>
                  </a:cubicBezTo>
                  <a:cubicBezTo>
                    <a:pt x="1768" y="6085"/>
                    <a:pt x="1790" y="6031"/>
                    <a:pt x="1790" y="5981"/>
                  </a:cubicBezTo>
                  <a:cubicBezTo>
                    <a:pt x="1790" y="5943"/>
                    <a:pt x="1772" y="5895"/>
                    <a:pt x="1740" y="5833"/>
                  </a:cubicBezTo>
                  <a:cubicBezTo>
                    <a:pt x="1708" y="5770"/>
                    <a:pt x="1624" y="5727"/>
                    <a:pt x="1488" y="5703"/>
                  </a:cubicBezTo>
                  <a:cubicBezTo>
                    <a:pt x="1447" y="5697"/>
                    <a:pt x="1380" y="5695"/>
                    <a:pt x="1287" y="5695"/>
                  </a:cubicBezTo>
                  <a:cubicBezTo>
                    <a:pt x="1197" y="5695"/>
                    <a:pt x="1100" y="5697"/>
                    <a:pt x="999" y="5703"/>
                  </a:cubicBezTo>
                  <a:cubicBezTo>
                    <a:pt x="910" y="5708"/>
                    <a:pt x="841" y="5712"/>
                    <a:pt x="787" y="5712"/>
                  </a:cubicBezTo>
                  <a:cubicBezTo>
                    <a:pt x="697" y="5712"/>
                    <a:pt x="652" y="5705"/>
                    <a:pt x="652" y="5690"/>
                  </a:cubicBezTo>
                  <a:cubicBezTo>
                    <a:pt x="652" y="5682"/>
                    <a:pt x="675" y="5611"/>
                    <a:pt x="723" y="5479"/>
                  </a:cubicBezTo>
                  <a:cubicBezTo>
                    <a:pt x="768" y="5348"/>
                    <a:pt x="824" y="5188"/>
                    <a:pt x="889" y="5005"/>
                  </a:cubicBezTo>
                  <a:cubicBezTo>
                    <a:pt x="1190" y="4167"/>
                    <a:pt x="1423" y="3369"/>
                    <a:pt x="1578" y="2610"/>
                  </a:cubicBezTo>
                  <a:cubicBezTo>
                    <a:pt x="1628" y="2386"/>
                    <a:pt x="1656" y="2210"/>
                    <a:pt x="1673" y="2072"/>
                  </a:cubicBezTo>
                  <a:cubicBezTo>
                    <a:pt x="1688" y="1936"/>
                    <a:pt x="1697" y="1757"/>
                    <a:pt x="1699" y="1531"/>
                  </a:cubicBezTo>
                  <a:cubicBezTo>
                    <a:pt x="1703" y="1434"/>
                    <a:pt x="1706" y="1341"/>
                    <a:pt x="1706" y="1255"/>
                  </a:cubicBezTo>
                  <a:cubicBezTo>
                    <a:pt x="1706" y="970"/>
                    <a:pt x="1686" y="735"/>
                    <a:pt x="1652" y="552"/>
                  </a:cubicBezTo>
                  <a:cubicBezTo>
                    <a:pt x="1617" y="369"/>
                    <a:pt x="1546" y="231"/>
                    <a:pt x="1438" y="143"/>
                  </a:cubicBezTo>
                  <a:cubicBezTo>
                    <a:pt x="1320" y="48"/>
                    <a:pt x="1186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509100" y="1580075"/>
              <a:ext cx="20625" cy="20650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3" y="0"/>
                  </a:moveTo>
                  <a:cubicBezTo>
                    <a:pt x="184" y="0"/>
                    <a:pt x="1" y="186"/>
                    <a:pt x="1" y="414"/>
                  </a:cubicBezTo>
                  <a:cubicBezTo>
                    <a:pt x="1" y="640"/>
                    <a:pt x="184" y="826"/>
                    <a:pt x="413" y="826"/>
                  </a:cubicBezTo>
                  <a:cubicBezTo>
                    <a:pt x="641" y="826"/>
                    <a:pt x="824" y="640"/>
                    <a:pt x="824" y="414"/>
                  </a:cubicBezTo>
                  <a:cubicBezTo>
                    <a:pt x="824" y="186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2241600" y="1580075"/>
              <a:ext cx="20600" cy="20650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3" y="0"/>
                    <a:pt x="0" y="186"/>
                    <a:pt x="0" y="414"/>
                  </a:cubicBezTo>
                  <a:cubicBezTo>
                    <a:pt x="0" y="640"/>
                    <a:pt x="183" y="826"/>
                    <a:pt x="412" y="826"/>
                  </a:cubicBezTo>
                  <a:cubicBezTo>
                    <a:pt x="640" y="826"/>
                    <a:pt x="823" y="640"/>
                    <a:pt x="823" y="414"/>
                  </a:cubicBezTo>
                  <a:cubicBezTo>
                    <a:pt x="823" y="186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2042825" y="1552725"/>
              <a:ext cx="110100" cy="18550"/>
            </a:xfrm>
            <a:custGeom>
              <a:avLst/>
              <a:gdLst/>
              <a:ahLst/>
              <a:cxnLst/>
              <a:rect l="l" t="t" r="r" b="b"/>
              <a:pathLst>
                <a:path w="4404" h="742" extrusionOk="0">
                  <a:moveTo>
                    <a:pt x="528" y="1"/>
                  </a:moveTo>
                  <a:cubicBezTo>
                    <a:pt x="479" y="1"/>
                    <a:pt x="429" y="1"/>
                    <a:pt x="380" y="1"/>
                  </a:cubicBezTo>
                  <a:lnTo>
                    <a:pt x="375" y="1"/>
                  </a:lnTo>
                  <a:cubicBezTo>
                    <a:pt x="280" y="1"/>
                    <a:pt x="181" y="42"/>
                    <a:pt x="115" y="109"/>
                  </a:cubicBezTo>
                  <a:cubicBezTo>
                    <a:pt x="48" y="174"/>
                    <a:pt x="0" y="279"/>
                    <a:pt x="7" y="370"/>
                  </a:cubicBezTo>
                  <a:cubicBezTo>
                    <a:pt x="11" y="465"/>
                    <a:pt x="41" y="564"/>
                    <a:pt x="115" y="633"/>
                  </a:cubicBezTo>
                  <a:cubicBezTo>
                    <a:pt x="186" y="700"/>
                    <a:pt x="272" y="741"/>
                    <a:pt x="375" y="741"/>
                  </a:cubicBezTo>
                  <a:lnTo>
                    <a:pt x="3580" y="741"/>
                  </a:lnTo>
                  <a:cubicBezTo>
                    <a:pt x="3679" y="741"/>
                    <a:pt x="3777" y="742"/>
                    <a:pt x="3875" y="742"/>
                  </a:cubicBezTo>
                  <a:cubicBezTo>
                    <a:pt x="3924" y="742"/>
                    <a:pt x="3973" y="741"/>
                    <a:pt x="4022" y="741"/>
                  </a:cubicBezTo>
                  <a:lnTo>
                    <a:pt x="4028" y="741"/>
                  </a:lnTo>
                  <a:cubicBezTo>
                    <a:pt x="4123" y="741"/>
                    <a:pt x="4222" y="700"/>
                    <a:pt x="4289" y="633"/>
                  </a:cubicBezTo>
                  <a:cubicBezTo>
                    <a:pt x="4354" y="566"/>
                    <a:pt x="4403" y="463"/>
                    <a:pt x="4397" y="370"/>
                  </a:cubicBezTo>
                  <a:cubicBezTo>
                    <a:pt x="4393" y="277"/>
                    <a:pt x="4363" y="176"/>
                    <a:pt x="4289" y="109"/>
                  </a:cubicBezTo>
                  <a:cubicBezTo>
                    <a:pt x="4216" y="42"/>
                    <a:pt x="4128" y="1"/>
                    <a:pt x="4028" y="1"/>
                  </a:cubicBezTo>
                  <a:lnTo>
                    <a:pt x="821" y="1"/>
                  </a:lnTo>
                  <a:cubicBezTo>
                    <a:pt x="724" y="1"/>
                    <a:pt x="62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6"/>
          <p:cNvSpPr txBox="1">
            <a:spLocks noGrp="1"/>
          </p:cNvSpPr>
          <p:nvPr>
            <p:ph type="title" hasCustomPrompt="1"/>
          </p:nvPr>
        </p:nvSpPr>
        <p:spPr>
          <a:xfrm flipH="1">
            <a:off x="1808681" y="714900"/>
            <a:ext cx="1473000" cy="13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4" name="Google Shape;624;p16"/>
          <p:cNvSpPr txBox="1">
            <a:spLocks noGrp="1"/>
          </p:cNvSpPr>
          <p:nvPr>
            <p:ph type="title" idx="2"/>
          </p:nvPr>
        </p:nvSpPr>
        <p:spPr>
          <a:xfrm>
            <a:off x="3375019" y="732213"/>
            <a:ext cx="39603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5" name="Google Shape;625;p16"/>
          <p:cNvSpPr txBox="1">
            <a:spLocks noGrp="1"/>
          </p:cNvSpPr>
          <p:nvPr>
            <p:ph type="subTitle" idx="1"/>
          </p:nvPr>
        </p:nvSpPr>
        <p:spPr>
          <a:xfrm>
            <a:off x="3632269" y="1627900"/>
            <a:ext cx="3780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26" name="Google Shape;626;p16"/>
          <p:cNvGrpSpPr/>
          <p:nvPr/>
        </p:nvGrpSpPr>
        <p:grpSpPr>
          <a:xfrm>
            <a:off x="8144555" y="4759986"/>
            <a:ext cx="627308" cy="258661"/>
            <a:chOff x="1743825" y="1344175"/>
            <a:chExt cx="1032775" cy="425850"/>
          </a:xfrm>
        </p:grpSpPr>
        <p:sp>
          <p:nvSpPr>
            <p:cNvPr id="627" name="Google Shape;627;p16"/>
            <p:cNvSpPr/>
            <p:nvPr/>
          </p:nvSpPr>
          <p:spPr>
            <a:xfrm>
              <a:off x="1743825" y="1443425"/>
              <a:ext cx="83775" cy="249450"/>
            </a:xfrm>
            <a:custGeom>
              <a:avLst/>
              <a:gdLst/>
              <a:ahLst/>
              <a:cxnLst/>
              <a:rect l="l" t="t" r="r" b="b"/>
              <a:pathLst>
                <a:path w="3351" h="9978" extrusionOk="0"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408" y="3"/>
                    <a:pt x="302" y="54"/>
                    <a:pt x="212" y="158"/>
                  </a:cubicBezTo>
                  <a:cubicBezTo>
                    <a:pt x="182" y="192"/>
                    <a:pt x="158" y="225"/>
                    <a:pt x="141" y="257"/>
                  </a:cubicBezTo>
                  <a:cubicBezTo>
                    <a:pt x="124" y="289"/>
                    <a:pt x="111" y="337"/>
                    <a:pt x="104" y="399"/>
                  </a:cubicBezTo>
                  <a:cubicBezTo>
                    <a:pt x="98" y="462"/>
                    <a:pt x="93" y="556"/>
                    <a:pt x="89" y="679"/>
                  </a:cubicBezTo>
                  <a:cubicBezTo>
                    <a:pt x="87" y="804"/>
                    <a:pt x="87" y="979"/>
                    <a:pt x="87" y="1203"/>
                  </a:cubicBezTo>
                  <a:cubicBezTo>
                    <a:pt x="87" y="1466"/>
                    <a:pt x="85" y="1817"/>
                    <a:pt x="74" y="2259"/>
                  </a:cubicBezTo>
                  <a:cubicBezTo>
                    <a:pt x="63" y="2701"/>
                    <a:pt x="55" y="3126"/>
                    <a:pt x="44" y="3542"/>
                  </a:cubicBezTo>
                  <a:cubicBezTo>
                    <a:pt x="14" y="4490"/>
                    <a:pt x="1" y="5445"/>
                    <a:pt x="1" y="6410"/>
                  </a:cubicBezTo>
                  <a:lnTo>
                    <a:pt x="1" y="7540"/>
                  </a:lnTo>
                  <a:cubicBezTo>
                    <a:pt x="1" y="8156"/>
                    <a:pt x="22" y="8682"/>
                    <a:pt x="61" y="9119"/>
                  </a:cubicBezTo>
                  <a:cubicBezTo>
                    <a:pt x="74" y="9311"/>
                    <a:pt x="89" y="9453"/>
                    <a:pt x="104" y="9548"/>
                  </a:cubicBezTo>
                  <a:cubicBezTo>
                    <a:pt x="117" y="9643"/>
                    <a:pt x="137" y="9714"/>
                    <a:pt x="154" y="9757"/>
                  </a:cubicBezTo>
                  <a:cubicBezTo>
                    <a:pt x="173" y="9798"/>
                    <a:pt x="197" y="9831"/>
                    <a:pt x="227" y="9850"/>
                  </a:cubicBezTo>
                  <a:cubicBezTo>
                    <a:pt x="311" y="9910"/>
                    <a:pt x="404" y="9938"/>
                    <a:pt x="505" y="9938"/>
                  </a:cubicBezTo>
                  <a:lnTo>
                    <a:pt x="604" y="9938"/>
                  </a:lnTo>
                  <a:cubicBezTo>
                    <a:pt x="667" y="9938"/>
                    <a:pt x="731" y="9904"/>
                    <a:pt x="798" y="9837"/>
                  </a:cubicBezTo>
                  <a:cubicBezTo>
                    <a:pt x="846" y="9790"/>
                    <a:pt x="878" y="9736"/>
                    <a:pt x="900" y="9675"/>
                  </a:cubicBezTo>
                  <a:cubicBezTo>
                    <a:pt x="921" y="9615"/>
                    <a:pt x="932" y="9535"/>
                    <a:pt x="932" y="9428"/>
                  </a:cubicBezTo>
                  <a:cubicBezTo>
                    <a:pt x="932" y="9320"/>
                    <a:pt x="923" y="9169"/>
                    <a:pt x="910" y="8975"/>
                  </a:cubicBezTo>
                  <a:cubicBezTo>
                    <a:pt x="900" y="8822"/>
                    <a:pt x="884" y="8632"/>
                    <a:pt x="871" y="8417"/>
                  </a:cubicBezTo>
                  <a:cubicBezTo>
                    <a:pt x="856" y="8201"/>
                    <a:pt x="846" y="8007"/>
                    <a:pt x="835" y="7837"/>
                  </a:cubicBezTo>
                  <a:lnTo>
                    <a:pt x="835" y="7779"/>
                  </a:lnTo>
                  <a:cubicBezTo>
                    <a:pt x="826" y="7662"/>
                    <a:pt x="820" y="7568"/>
                    <a:pt x="820" y="7501"/>
                  </a:cubicBezTo>
                  <a:cubicBezTo>
                    <a:pt x="820" y="7378"/>
                    <a:pt x="835" y="7313"/>
                    <a:pt x="859" y="7313"/>
                  </a:cubicBezTo>
                  <a:cubicBezTo>
                    <a:pt x="863" y="7313"/>
                    <a:pt x="878" y="7315"/>
                    <a:pt x="895" y="7324"/>
                  </a:cubicBezTo>
                  <a:cubicBezTo>
                    <a:pt x="915" y="7330"/>
                    <a:pt x="1031" y="7520"/>
                    <a:pt x="1246" y="7889"/>
                  </a:cubicBezTo>
                  <a:cubicBezTo>
                    <a:pt x="1262" y="7908"/>
                    <a:pt x="1272" y="7930"/>
                    <a:pt x="1283" y="7953"/>
                  </a:cubicBezTo>
                  <a:cubicBezTo>
                    <a:pt x="1384" y="8117"/>
                    <a:pt x="1486" y="8294"/>
                    <a:pt x="1600" y="8479"/>
                  </a:cubicBezTo>
                  <a:cubicBezTo>
                    <a:pt x="1712" y="8665"/>
                    <a:pt x="1807" y="8815"/>
                    <a:pt x="1884" y="8932"/>
                  </a:cubicBezTo>
                  <a:cubicBezTo>
                    <a:pt x="1958" y="9046"/>
                    <a:pt x="2033" y="9162"/>
                    <a:pt x="2109" y="9290"/>
                  </a:cubicBezTo>
                  <a:cubicBezTo>
                    <a:pt x="2184" y="9417"/>
                    <a:pt x="2242" y="9522"/>
                    <a:pt x="2285" y="9606"/>
                  </a:cubicBezTo>
                  <a:cubicBezTo>
                    <a:pt x="2324" y="9684"/>
                    <a:pt x="2369" y="9751"/>
                    <a:pt x="2421" y="9813"/>
                  </a:cubicBezTo>
                  <a:cubicBezTo>
                    <a:pt x="2473" y="9876"/>
                    <a:pt x="2512" y="9915"/>
                    <a:pt x="2548" y="9934"/>
                  </a:cubicBezTo>
                  <a:cubicBezTo>
                    <a:pt x="2605" y="9962"/>
                    <a:pt x="2663" y="9977"/>
                    <a:pt x="2709" y="9977"/>
                  </a:cubicBezTo>
                  <a:cubicBezTo>
                    <a:pt x="2713" y="9977"/>
                    <a:pt x="2716" y="9977"/>
                    <a:pt x="2719" y="9977"/>
                  </a:cubicBezTo>
                  <a:cubicBezTo>
                    <a:pt x="2792" y="9977"/>
                    <a:pt x="2880" y="9947"/>
                    <a:pt x="2986" y="9882"/>
                  </a:cubicBezTo>
                  <a:cubicBezTo>
                    <a:pt x="3091" y="9818"/>
                    <a:pt x="3147" y="9712"/>
                    <a:pt x="3158" y="9568"/>
                  </a:cubicBezTo>
                  <a:cubicBezTo>
                    <a:pt x="3147" y="9425"/>
                    <a:pt x="2953" y="9053"/>
                    <a:pt x="2574" y="8449"/>
                  </a:cubicBezTo>
                  <a:cubicBezTo>
                    <a:pt x="2303" y="8007"/>
                    <a:pt x="2050" y="7587"/>
                    <a:pt x="1824" y="7195"/>
                  </a:cubicBezTo>
                  <a:cubicBezTo>
                    <a:pt x="1598" y="6800"/>
                    <a:pt x="1443" y="6505"/>
                    <a:pt x="1354" y="6311"/>
                  </a:cubicBezTo>
                  <a:lnTo>
                    <a:pt x="1186" y="5917"/>
                  </a:lnTo>
                  <a:lnTo>
                    <a:pt x="1361" y="5589"/>
                  </a:lnTo>
                  <a:cubicBezTo>
                    <a:pt x="1415" y="5496"/>
                    <a:pt x="1484" y="5376"/>
                    <a:pt x="1563" y="5229"/>
                  </a:cubicBezTo>
                  <a:cubicBezTo>
                    <a:pt x="1641" y="5083"/>
                    <a:pt x="1721" y="4945"/>
                    <a:pt x="1792" y="4813"/>
                  </a:cubicBezTo>
                  <a:cubicBezTo>
                    <a:pt x="2262" y="3945"/>
                    <a:pt x="2684" y="2817"/>
                    <a:pt x="3063" y="1423"/>
                  </a:cubicBezTo>
                  <a:cubicBezTo>
                    <a:pt x="3106" y="1261"/>
                    <a:pt x="3150" y="1119"/>
                    <a:pt x="3191" y="992"/>
                  </a:cubicBezTo>
                  <a:cubicBezTo>
                    <a:pt x="3231" y="865"/>
                    <a:pt x="3264" y="787"/>
                    <a:pt x="3283" y="757"/>
                  </a:cubicBezTo>
                  <a:cubicBezTo>
                    <a:pt x="3305" y="729"/>
                    <a:pt x="3318" y="688"/>
                    <a:pt x="3331" y="634"/>
                  </a:cubicBezTo>
                  <a:cubicBezTo>
                    <a:pt x="3344" y="580"/>
                    <a:pt x="3350" y="528"/>
                    <a:pt x="3350" y="481"/>
                  </a:cubicBezTo>
                  <a:cubicBezTo>
                    <a:pt x="3350" y="412"/>
                    <a:pt x="3339" y="356"/>
                    <a:pt x="3320" y="315"/>
                  </a:cubicBezTo>
                  <a:cubicBezTo>
                    <a:pt x="3303" y="276"/>
                    <a:pt x="3264" y="229"/>
                    <a:pt x="3206" y="181"/>
                  </a:cubicBezTo>
                  <a:cubicBezTo>
                    <a:pt x="3111" y="104"/>
                    <a:pt x="3016" y="65"/>
                    <a:pt x="2919" y="65"/>
                  </a:cubicBezTo>
                  <a:cubicBezTo>
                    <a:pt x="2844" y="65"/>
                    <a:pt x="2764" y="87"/>
                    <a:pt x="2680" y="130"/>
                  </a:cubicBezTo>
                  <a:cubicBezTo>
                    <a:pt x="2630" y="153"/>
                    <a:pt x="2585" y="194"/>
                    <a:pt x="2548" y="257"/>
                  </a:cubicBezTo>
                  <a:cubicBezTo>
                    <a:pt x="2509" y="319"/>
                    <a:pt x="2466" y="421"/>
                    <a:pt x="2421" y="563"/>
                  </a:cubicBezTo>
                  <a:cubicBezTo>
                    <a:pt x="2374" y="710"/>
                    <a:pt x="2316" y="916"/>
                    <a:pt x="2249" y="1188"/>
                  </a:cubicBezTo>
                  <a:cubicBezTo>
                    <a:pt x="1947" y="2307"/>
                    <a:pt x="1583" y="3298"/>
                    <a:pt x="1160" y="4160"/>
                  </a:cubicBezTo>
                  <a:cubicBezTo>
                    <a:pt x="1100" y="4281"/>
                    <a:pt x="1046" y="4389"/>
                    <a:pt x="999" y="4479"/>
                  </a:cubicBezTo>
                  <a:cubicBezTo>
                    <a:pt x="949" y="4567"/>
                    <a:pt x="917" y="4621"/>
                    <a:pt x="904" y="4634"/>
                  </a:cubicBezTo>
                  <a:cubicBezTo>
                    <a:pt x="893" y="4634"/>
                    <a:pt x="889" y="4548"/>
                    <a:pt x="882" y="4378"/>
                  </a:cubicBezTo>
                  <a:lnTo>
                    <a:pt x="882" y="3720"/>
                  </a:lnTo>
                  <a:cubicBezTo>
                    <a:pt x="889" y="3445"/>
                    <a:pt x="893" y="3100"/>
                    <a:pt x="902" y="2684"/>
                  </a:cubicBezTo>
                  <a:cubicBezTo>
                    <a:pt x="906" y="2272"/>
                    <a:pt x="915" y="1886"/>
                    <a:pt x="925" y="1531"/>
                  </a:cubicBezTo>
                  <a:lnTo>
                    <a:pt x="938" y="298"/>
                  </a:lnTo>
                  <a:lnTo>
                    <a:pt x="824" y="151"/>
                  </a:lnTo>
                  <a:cubicBezTo>
                    <a:pt x="737" y="52"/>
                    <a:pt x="63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1823950" y="1552200"/>
              <a:ext cx="121375" cy="71275"/>
            </a:xfrm>
            <a:custGeom>
              <a:avLst/>
              <a:gdLst/>
              <a:ahLst/>
              <a:cxnLst/>
              <a:rect l="l" t="t" r="r" b="b"/>
              <a:pathLst>
                <a:path w="4855" h="2851" extrusionOk="0">
                  <a:moveTo>
                    <a:pt x="4231" y="1"/>
                  </a:moveTo>
                  <a:cubicBezTo>
                    <a:pt x="4186" y="1"/>
                    <a:pt x="4102" y="1"/>
                    <a:pt x="3979" y="3"/>
                  </a:cubicBezTo>
                  <a:cubicBezTo>
                    <a:pt x="3854" y="3"/>
                    <a:pt x="3680" y="14"/>
                    <a:pt x="3456" y="29"/>
                  </a:cubicBezTo>
                  <a:cubicBezTo>
                    <a:pt x="2535" y="96"/>
                    <a:pt x="1886" y="139"/>
                    <a:pt x="1505" y="152"/>
                  </a:cubicBezTo>
                  <a:cubicBezTo>
                    <a:pt x="1380" y="158"/>
                    <a:pt x="1274" y="160"/>
                    <a:pt x="1186" y="160"/>
                  </a:cubicBezTo>
                  <a:cubicBezTo>
                    <a:pt x="1005" y="160"/>
                    <a:pt x="902" y="150"/>
                    <a:pt x="878" y="130"/>
                  </a:cubicBezTo>
                  <a:cubicBezTo>
                    <a:pt x="843" y="115"/>
                    <a:pt x="792" y="104"/>
                    <a:pt x="727" y="94"/>
                  </a:cubicBezTo>
                  <a:cubicBezTo>
                    <a:pt x="660" y="85"/>
                    <a:pt x="593" y="79"/>
                    <a:pt x="524" y="79"/>
                  </a:cubicBezTo>
                  <a:cubicBezTo>
                    <a:pt x="369" y="79"/>
                    <a:pt x="242" y="117"/>
                    <a:pt x="145" y="195"/>
                  </a:cubicBezTo>
                  <a:cubicBezTo>
                    <a:pt x="48" y="272"/>
                    <a:pt x="1" y="372"/>
                    <a:pt x="1" y="494"/>
                  </a:cubicBezTo>
                  <a:cubicBezTo>
                    <a:pt x="1" y="656"/>
                    <a:pt x="39" y="770"/>
                    <a:pt x="123" y="844"/>
                  </a:cubicBezTo>
                  <a:cubicBezTo>
                    <a:pt x="208" y="917"/>
                    <a:pt x="358" y="969"/>
                    <a:pt x="576" y="999"/>
                  </a:cubicBezTo>
                  <a:cubicBezTo>
                    <a:pt x="682" y="1010"/>
                    <a:pt x="824" y="1014"/>
                    <a:pt x="1005" y="1023"/>
                  </a:cubicBezTo>
                  <a:cubicBezTo>
                    <a:pt x="1434" y="1023"/>
                    <a:pt x="2065" y="992"/>
                    <a:pt x="2904" y="928"/>
                  </a:cubicBezTo>
                  <a:cubicBezTo>
                    <a:pt x="3152" y="906"/>
                    <a:pt x="3399" y="893"/>
                    <a:pt x="3645" y="880"/>
                  </a:cubicBezTo>
                  <a:cubicBezTo>
                    <a:pt x="3891" y="865"/>
                    <a:pt x="4068" y="861"/>
                    <a:pt x="4182" y="861"/>
                  </a:cubicBezTo>
                  <a:cubicBezTo>
                    <a:pt x="4307" y="861"/>
                    <a:pt x="4402" y="859"/>
                    <a:pt x="4466" y="852"/>
                  </a:cubicBezTo>
                  <a:cubicBezTo>
                    <a:pt x="4531" y="848"/>
                    <a:pt x="4581" y="833"/>
                    <a:pt x="4617" y="816"/>
                  </a:cubicBezTo>
                  <a:cubicBezTo>
                    <a:pt x="4652" y="794"/>
                    <a:pt x="4688" y="764"/>
                    <a:pt x="4723" y="725"/>
                  </a:cubicBezTo>
                  <a:cubicBezTo>
                    <a:pt x="4811" y="632"/>
                    <a:pt x="4854" y="538"/>
                    <a:pt x="4854" y="441"/>
                  </a:cubicBezTo>
                  <a:cubicBezTo>
                    <a:pt x="4854" y="391"/>
                    <a:pt x="4833" y="320"/>
                    <a:pt x="4796" y="223"/>
                  </a:cubicBezTo>
                  <a:cubicBezTo>
                    <a:pt x="4755" y="122"/>
                    <a:pt x="4637" y="53"/>
                    <a:pt x="4436" y="10"/>
                  </a:cubicBezTo>
                  <a:cubicBezTo>
                    <a:pt x="4397" y="3"/>
                    <a:pt x="4328" y="1"/>
                    <a:pt x="4231" y="1"/>
                  </a:cubicBezTo>
                  <a:close/>
                  <a:moveTo>
                    <a:pt x="4367" y="1811"/>
                  </a:moveTo>
                  <a:cubicBezTo>
                    <a:pt x="4313" y="1811"/>
                    <a:pt x="4195" y="1820"/>
                    <a:pt x="4005" y="1833"/>
                  </a:cubicBezTo>
                  <a:cubicBezTo>
                    <a:pt x="3820" y="1846"/>
                    <a:pt x="3611" y="1865"/>
                    <a:pt x="3376" y="1885"/>
                  </a:cubicBezTo>
                  <a:cubicBezTo>
                    <a:pt x="3139" y="1906"/>
                    <a:pt x="2837" y="1926"/>
                    <a:pt x="2471" y="1943"/>
                  </a:cubicBezTo>
                  <a:cubicBezTo>
                    <a:pt x="2106" y="1962"/>
                    <a:pt x="1761" y="1975"/>
                    <a:pt x="1440" y="1986"/>
                  </a:cubicBezTo>
                  <a:cubicBezTo>
                    <a:pt x="1186" y="1992"/>
                    <a:pt x="977" y="1997"/>
                    <a:pt x="822" y="2005"/>
                  </a:cubicBezTo>
                  <a:cubicBezTo>
                    <a:pt x="669" y="2012"/>
                    <a:pt x="550" y="2018"/>
                    <a:pt x="468" y="2029"/>
                  </a:cubicBezTo>
                  <a:cubicBezTo>
                    <a:pt x="389" y="2038"/>
                    <a:pt x="330" y="2051"/>
                    <a:pt x="294" y="2061"/>
                  </a:cubicBezTo>
                  <a:cubicBezTo>
                    <a:pt x="255" y="2072"/>
                    <a:pt x="227" y="2092"/>
                    <a:pt x="201" y="2115"/>
                  </a:cubicBezTo>
                  <a:cubicBezTo>
                    <a:pt x="119" y="2199"/>
                    <a:pt x="78" y="2292"/>
                    <a:pt x="78" y="2393"/>
                  </a:cubicBezTo>
                  <a:cubicBezTo>
                    <a:pt x="78" y="2439"/>
                    <a:pt x="93" y="2512"/>
                    <a:pt x="126" y="2617"/>
                  </a:cubicBezTo>
                  <a:cubicBezTo>
                    <a:pt x="158" y="2723"/>
                    <a:pt x="259" y="2794"/>
                    <a:pt x="423" y="2833"/>
                  </a:cubicBezTo>
                  <a:cubicBezTo>
                    <a:pt x="490" y="2842"/>
                    <a:pt x="632" y="2846"/>
                    <a:pt x="848" y="2850"/>
                  </a:cubicBezTo>
                  <a:cubicBezTo>
                    <a:pt x="923" y="2850"/>
                    <a:pt x="1078" y="2848"/>
                    <a:pt x="1305" y="2844"/>
                  </a:cubicBezTo>
                  <a:cubicBezTo>
                    <a:pt x="1531" y="2837"/>
                    <a:pt x="1869" y="2824"/>
                    <a:pt x="2322" y="2803"/>
                  </a:cubicBezTo>
                  <a:cubicBezTo>
                    <a:pt x="2774" y="2781"/>
                    <a:pt x="3186" y="2758"/>
                    <a:pt x="3557" y="2727"/>
                  </a:cubicBezTo>
                  <a:cubicBezTo>
                    <a:pt x="3796" y="2706"/>
                    <a:pt x="3988" y="2693"/>
                    <a:pt x="4130" y="2680"/>
                  </a:cubicBezTo>
                  <a:cubicBezTo>
                    <a:pt x="4272" y="2665"/>
                    <a:pt x="4382" y="2654"/>
                    <a:pt x="4458" y="2641"/>
                  </a:cubicBezTo>
                  <a:cubicBezTo>
                    <a:pt x="4533" y="2630"/>
                    <a:pt x="4587" y="2615"/>
                    <a:pt x="4626" y="2598"/>
                  </a:cubicBezTo>
                  <a:cubicBezTo>
                    <a:pt x="4662" y="2579"/>
                    <a:pt x="4693" y="2557"/>
                    <a:pt x="4716" y="2529"/>
                  </a:cubicBezTo>
                  <a:cubicBezTo>
                    <a:pt x="4800" y="2439"/>
                    <a:pt x="4841" y="2348"/>
                    <a:pt x="4841" y="2251"/>
                  </a:cubicBezTo>
                  <a:cubicBezTo>
                    <a:pt x="4841" y="2191"/>
                    <a:pt x="4813" y="2109"/>
                    <a:pt x="4759" y="1997"/>
                  </a:cubicBezTo>
                  <a:cubicBezTo>
                    <a:pt x="4706" y="1887"/>
                    <a:pt x="4576" y="1824"/>
                    <a:pt x="4367" y="1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080000" y="1345800"/>
              <a:ext cx="44525" cy="153925"/>
            </a:xfrm>
            <a:custGeom>
              <a:avLst/>
              <a:gdLst/>
              <a:ahLst/>
              <a:cxnLst/>
              <a:rect l="l" t="t" r="r" b="b"/>
              <a:pathLst>
                <a:path w="1781" h="6157" extrusionOk="0">
                  <a:moveTo>
                    <a:pt x="1026" y="0"/>
                  </a:moveTo>
                  <a:cubicBezTo>
                    <a:pt x="994" y="0"/>
                    <a:pt x="921" y="4"/>
                    <a:pt x="811" y="17"/>
                  </a:cubicBezTo>
                  <a:cubicBezTo>
                    <a:pt x="701" y="32"/>
                    <a:pt x="569" y="112"/>
                    <a:pt x="414" y="263"/>
                  </a:cubicBezTo>
                  <a:cubicBezTo>
                    <a:pt x="345" y="338"/>
                    <a:pt x="268" y="446"/>
                    <a:pt x="186" y="593"/>
                  </a:cubicBezTo>
                  <a:cubicBezTo>
                    <a:pt x="106" y="737"/>
                    <a:pt x="54" y="854"/>
                    <a:pt x="33" y="933"/>
                  </a:cubicBezTo>
                  <a:cubicBezTo>
                    <a:pt x="31" y="955"/>
                    <a:pt x="26" y="974"/>
                    <a:pt x="26" y="996"/>
                  </a:cubicBezTo>
                  <a:cubicBezTo>
                    <a:pt x="26" y="1067"/>
                    <a:pt x="52" y="1127"/>
                    <a:pt x="95" y="1185"/>
                  </a:cubicBezTo>
                  <a:cubicBezTo>
                    <a:pt x="138" y="1239"/>
                    <a:pt x="199" y="1272"/>
                    <a:pt x="274" y="1276"/>
                  </a:cubicBezTo>
                  <a:lnTo>
                    <a:pt x="294" y="1276"/>
                  </a:lnTo>
                  <a:cubicBezTo>
                    <a:pt x="365" y="1276"/>
                    <a:pt x="425" y="1244"/>
                    <a:pt x="483" y="1179"/>
                  </a:cubicBezTo>
                  <a:cubicBezTo>
                    <a:pt x="498" y="1157"/>
                    <a:pt x="511" y="1136"/>
                    <a:pt x="522" y="1112"/>
                  </a:cubicBezTo>
                  <a:cubicBezTo>
                    <a:pt x="537" y="1089"/>
                    <a:pt x="541" y="1069"/>
                    <a:pt x="541" y="1058"/>
                  </a:cubicBezTo>
                  <a:cubicBezTo>
                    <a:pt x="541" y="1041"/>
                    <a:pt x="550" y="1013"/>
                    <a:pt x="572" y="970"/>
                  </a:cubicBezTo>
                  <a:cubicBezTo>
                    <a:pt x="591" y="927"/>
                    <a:pt x="617" y="877"/>
                    <a:pt x="649" y="823"/>
                  </a:cubicBezTo>
                  <a:cubicBezTo>
                    <a:pt x="735" y="675"/>
                    <a:pt x="828" y="576"/>
                    <a:pt x="921" y="530"/>
                  </a:cubicBezTo>
                  <a:cubicBezTo>
                    <a:pt x="957" y="511"/>
                    <a:pt x="985" y="502"/>
                    <a:pt x="1013" y="502"/>
                  </a:cubicBezTo>
                  <a:cubicBezTo>
                    <a:pt x="1059" y="502"/>
                    <a:pt x="1093" y="528"/>
                    <a:pt x="1119" y="582"/>
                  </a:cubicBezTo>
                  <a:cubicBezTo>
                    <a:pt x="1134" y="636"/>
                    <a:pt x="1151" y="735"/>
                    <a:pt x="1164" y="879"/>
                  </a:cubicBezTo>
                  <a:cubicBezTo>
                    <a:pt x="1177" y="1028"/>
                    <a:pt x="1186" y="1185"/>
                    <a:pt x="1188" y="1351"/>
                  </a:cubicBezTo>
                  <a:lnTo>
                    <a:pt x="1188" y="1448"/>
                  </a:lnTo>
                  <a:cubicBezTo>
                    <a:pt x="1188" y="1576"/>
                    <a:pt x="1184" y="1683"/>
                    <a:pt x="1175" y="1776"/>
                  </a:cubicBezTo>
                  <a:cubicBezTo>
                    <a:pt x="1138" y="2136"/>
                    <a:pt x="1052" y="2576"/>
                    <a:pt x="923" y="3093"/>
                  </a:cubicBezTo>
                  <a:cubicBezTo>
                    <a:pt x="791" y="3610"/>
                    <a:pt x="638" y="4106"/>
                    <a:pt x="466" y="4584"/>
                  </a:cubicBezTo>
                  <a:cubicBezTo>
                    <a:pt x="421" y="4712"/>
                    <a:pt x="371" y="4841"/>
                    <a:pt x="326" y="4974"/>
                  </a:cubicBezTo>
                  <a:cubicBezTo>
                    <a:pt x="278" y="5108"/>
                    <a:pt x="244" y="5216"/>
                    <a:pt x="216" y="5293"/>
                  </a:cubicBezTo>
                  <a:cubicBezTo>
                    <a:pt x="192" y="5367"/>
                    <a:pt x="164" y="5442"/>
                    <a:pt x="136" y="5520"/>
                  </a:cubicBezTo>
                  <a:cubicBezTo>
                    <a:pt x="102" y="5597"/>
                    <a:pt x="78" y="5660"/>
                    <a:pt x="56" y="5703"/>
                  </a:cubicBezTo>
                  <a:cubicBezTo>
                    <a:pt x="20" y="5776"/>
                    <a:pt x="0" y="5837"/>
                    <a:pt x="0" y="5890"/>
                  </a:cubicBezTo>
                  <a:lnTo>
                    <a:pt x="0" y="5938"/>
                  </a:lnTo>
                  <a:cubicBezTo>
                    <a:pt x="0" y="5968"/>
                    <a:pt x="24" y="6007"/>
                    <a:pt x="69" y="6063"/>
                  </a:cubicBezTo>
                  <a:cubicBezTo>
                    <a:pt x="80" y="6080"/>
                    <a:pt x="95" y="6091"/>
                    <a:pt x="112" y="6102"/>
                  </a:cubicBezTo>
                  <a:cubicBezTo>
                    <a:pt x="130" y="6112"/>
                    <a:pt x="162" y="6117"/>
                    <a:pt x="205" y="6123"/>
                  </a:cubicBezTo>
                  <a:cubicBezTo>
                    <a:pt x="250" y="6130"/>
                    <a:pt x="317" y="6132"/>
                    <a:pt x="412" y="6136"/>
                  </a:cubicBezTo>
                  <a:cubicBezTo>
                    <a:pt x="507" y="6143"/>
                    <a:pt x="636" y="6145"/>
                    <a:pt x="800" y="6147"/>
                  </a:cubicBezTo>
                  <a:cubicBezTo>
                    <a:pt x="967" y="6152"/>
                    <a:pt x="1104" y="6156"/>
                    <a:pt x="1214" y="6156"/>
                  </a:cubicBezTo>
                  <a:cubicBezTo>
                    <a:pt x="1237" y="6156"/>
                    <a:pt x="1260" y="6156"/>
                    <a:pt x="1281" y="6156"/>
                  </a:cubicBezTo>
                  <a:lnTo>
                    <a:pt x="1384" y="6156"/>
                  </a:lnTo>
                  <a:cubicBezTo>
                    <a:pt x="1444" y="6156"/>
                    <a:pt x="1500" y="6156"/>
                    <a:pt x="1546" y="6149"/>
                  </a:cubicBezTo>
                  <a:cubicBezTo>
                    <a:pt x="1593" y="6145"/>
                    <a:pt x="1630" y="6136"/>
                    <a:pt x="1653" y="6125"/>
                  </a:cubicBezTo>
                  <a:cubicBezTo>
                    <a:pt x="1682" y="6112"/>
                    <a:pt x="1701" y="6095"/>
                    <a:pt x="1718" y="6071"/>
                  </a:cubicBezTo>
                  <a:cubicBezTo>
                    <a:pt x="1759" y="6015"/>
                    <a:pt x="1781" y="5964"/>
                    <a:pt x="1781" y="5912"/>
                  </a:cubicBezTo>
                  <a:cubicBezTo>
                    <a:pt x="1781" y="5878"/>
                    <a:pt x="1766" y="5830"/>
                    <a:pt x="1733" y="5768"/>
                  </a:cubicBezTo>
                  <a:cubicBezTo>
                    <a:pt x="1701" y="5707"/>
                    <a:pt x="1617" y="5664"/>
                    <a:pt x="1483" y="5640"/>
                  </a:cubicBezTo>
                  <a:cubicBezTo>
                    <a:pt x="1438" y="5636"/>
                    <a:pt x="1375" y="5632"/>
                    <a:pt x="1283" y="5632"/>
                  </a:cubicBezTo>
                  <a:cubicBezTo>
                    <a:pt x="1192" y="5632"/>
                    <a:pt x="1097" y="5636"/>
                    <a:pt x="998" y="5640"/>
                  </a:cubicBezTo>
                  <a:cubicBezTo>
                    <a:pt x="910" y="5647"/>
                    <a:pt x="841" y="5649"/>
                    <a:pt x="787" y="5649"/>
                  </a:cubicBezTo>
                  <a:cubicBezTo>
                    <a:pt x="699" y="5649"/>
                    <a:pt x="656" y="5640"/>
                    <a:pt x="656" y="5627"/>
                  </a:cubicBezTo>
                  <a:cubicBezTo>
                    <a:pt x="656" y="5617"/>
                    <a:pt x="677" y="5546"/>
                    <a:pt x="722" y="5416"/>
                  </a:cubicBezTo>
                  <a:cubicBezTo>
                    <a:pt x="768" y="5287"/>
                    <a:pt x="822" y="5132"/>
                    <a:pt x="886" y="4949"/>
                  </a:cubicBezTo>
                  <a:cubicBezTo>
                    <a:pt x="1186" y="4121"/>
                    <a:pt x="1412" y="3332"/>
                    <a:pt x="1567" y="2580"/>
                  </a:cubicBezTo>
                  <a:cubicBezTo>
                    <a:pt x="1615" y="2360"/>
                    <a:pt x="1647" y="2181"/>
                    <a:pt x="1660" y="2048"/>
                  </a:cubicBezTo>
                  <a:cubicBezTo>
                    <a:pt x="1675" y="1912"/>
                    <a:pt x="1684" y="1735"/>
                    <a:pt x="1686" y="1511"/>
                  </a:cubicBezTo>
                  <a:cubicBezTo>
                    <a:pt x="1690" y="1414"/>
                    <a:pt x="1692" y="1326"/>
                    <a:pt x="1692" y="1239"/>
                  </a:cubicBezTo>
                  <a:cubicBezTo>
                    <a:pt x="1692" y="959"/>
                    <a:pt x="1673" y="726"/>
                    <a:pt x="1638" y="543"/>
                  </a:cubicBezTo>
                  <a:cubicBezTo>
                    <a:pt x="1604" y="362"/>
                    <a:pt x="1533" y="229"/>
                    <a:pt x="1429" y="140"/>
                  </a:cubicBezTo>
                  <a:cubicBezTo>
                    <a:pt x="1309" y="45"/>
                    <a:pt x="1177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081550" y="1616050"/>
              <a:ext cx="35375" cy="153975"/>
            </a:xfrm>
            <a:custGeom>
              <a:avLst/>
              <a:gdLst/>
              <a:ahLst/>
              <a:cxnLst/>
              <a:rect l="l" t="t" r="r" b="b"/>
              <a:pathLst>
                <a:path w="1415" h="6159" extrusionOk="0">
                  <a:moveTo>
                    <a:pt x="1154" y="1"/>
                  </a:moveTo>
                  <a:cubicBezTo>
                    <a:pt x="1107" y="1"/>
                    <a:pt x="1070" y="5"/>
                    <a:pt x="1040" y="20"/>
                  </a:cubicBezTo>
                  <a:cubicBezTo>
                    <a:pt x="1010" y="33"/>
                    <a:pt x="966" y="70"/>
                    <a:pt x="910" y="130"/>
                  </a:cubicBezTo>
                  <a:cubicBezTo>
                    <a:pt x="854" y="188"/>
                    <a:pt x="768" y="285"/>
                    <a:pt x="654" y="419"/>
                  </a:cubicBezTo>
                  <a:cubicBezTo>
                    <a:pt x="611" y="464"/>
                    <a:pt x="557" y="516"/>
                    <a:pt x="499" y="572"/>
                  </a:cubicBezTo>
                  <a:cubicBezTo>
                    <a:pt x="438" y="626"/>
                    <a:pt x="385" y="673"/>
                    <a:pt x="335" y="712"/>
                  </a:cubicBezTo>
                  <a:cubicBezTo>
                    <a:pt x="326" y="716"/>
                    <a:pt x="316" y="723"/>
                    <a:pt x="307" y="725"/>
                  </a:cubicBezTo>
                  <a:cubicBezTo>
                    <a:pt x="208" y="798"/>
                    <a:pt x="135" y="852"/>
                    <a:pt x="91" y="889"/>
                  </a:cubicBezTo>
                  <a:cubicBezTo>
                    <a:pt x="48" y="928"/>
                    <a:pt x="18" y="954"/>
                    <a:pt x="7" y="975"/>
                  </a:cubicBezTo>
                  <a:cubicBezTo>
                    <a:pt x="3" y="994"/>
                    <a:pt x="1" y="1014"/>
                    <a:pt x="1" y="1038"/>
                  </a:cubicBezTo>
                  <a:lnTo>
                    <a:pt x="1" y="1072"/>
                  </a:lnTo>
                  <a:cubicBezTo>
                    <a:pt x="1" y="1148"/>
                    <a:pt x="22" y="1210"/>
                    <a:pt x="68" y="1260"/>
                  </a:cubicBezTo>
                  <a:cubicBezTo>
                    <a:pt x="113" y="1307"/>
                    <a:pt x="169" y="1331"/>
                    <a:pt x="238" y="1331"/>
                  </a:cubicBezTo>
                  <a:cubicBezTo>
                    <a:pt x="339" y="1331"/>
                    <a:pt x="510" y="1238"/>
                    <a:pt x="744" y="1048"/>
                  </a:cubicBezTo>
                  <a:lnTo>
                    <a:pt x="863" y="951"/>
                  </a:lnTo>
                  <a:lnTo>
                    <a:pt x="854" y="1089"/>
                  </a:lnTo>
                  <a:cubicBezTo>
                    <a:pt x="848" y="1130"/>
                    <a:pt x="844" y="1180"/>
                    <a:pt x="837" y="1242"/>
                  </a:cubicBezTo>
                  <a:cubicBezTo>
                    <a:pt x="833" y="1305"/>
                    <a:pt x="829" y="1361"/>
                    <a:pt x="822" y="1415"/>
                  </a:cubicBezTo>
                  <a:cubicBezTo>
                    <a:pt x="816" y="1479"/>
                    <a:pt x="809" y="1665"/>
                    <a:pt x="801" y="1971"/>
                  </a:cubicBezTo>
                  <a:cubicBezTo>
                    <a:pt x="792" y="2275"/>
                    <a:pt x="785" y="2630"/>
                    <a:pt x="779" y="3033"/>
                  </a:cubicBezTo>
                  <a:cubicBezTo>
                    <a:pt x="770" y="3447"/>
                    <a:pt x="760" y="3857"/>
                    <a:pt x="753" y="4266"/>
                  </a:cubicBezTo>
                  <a:cubicBezTo>
                    <a:pt x="740" y="4676"/>
                    <a:pt x="736" y="4990"/>
                    <a:pt x="734" y="5214"/>
                  </a:cubicBezTo>
                  <a:cubicBezTo>
                    <a:pt x="727" y="5378"/>
                    <a:pt x="725" y="5514"/>
                    <a:pt x="725" y="5615"/>
                  </a:cubicBezTo>
                  <a:lnTo>
                    <a:pt x="725" y="5747"/>
                  </a:lnTo>
                  <a:cubicBezTo>
                    <a:pt x="725" y="5786"/>
                    <a:pt x="725" y="5827"/>
                    <a:pt x="727" y="5865"/>
                  </a:cubicBezTo>
                  <a:cubicBezTo>
                    <a:pt x="727" y="5908"/>
                    <a:pt x="734" y="5941"/>
                    <a:pt x="738" y="5969"/>
                  </a:cubicBezTo>
                  <a:cubicBezTo>
                    <a:pt x="744" y="5995"/>
                    <a:pt x="755" y="6016"/>
                    <a:pt x="766" y="6031"/>
                  </a:cubicBezTo>
                  <a:cubicBezTo>
                    <a:pt x="779" y="6055"/>
                    <a:pt x="796" y="6077"/>
                    <a:pt x="818" y="6096"/>
                  </a:cubicBezTo>
                  <a:cubicBezTo>
                    <a:pt x="839" y="6118"/>
                    <a:pt x="857" y="6130"/>
                    <a:pt x="876" y="6139"/>
                  </a:cubicBezTo>
                  <a:cubicBezTo>
                    <a:pt x="906" y="6152"/>
                    <a:pt x="936" y="6156"/>
                    <a:pt x="964" y="6158"/>
                  </a:cubicBezTo>
                  <a:cubicBezTo>
                    <a:pt x="984" y="6158"/>
                    <a:pt x="1016" y="6154"/>
                    <a:pt x="1057" y="6143"/>
                  </a:cubicBezTo>
                  <a:cubicBezTo>
                    <a:pt x="1096" y="6133"/>
                    <a:pt x="1137" y="6105"/>
                    <a:pt x="1176" y="6066"/>
                  </a:cubicBezTo>
                  <a:cubicBezTo>
                    <a:pt x="1193" y="6046"/>
                    <a:pt x="1208" y="6023"/>
                    <a:pt x="1219" y="5995"/>
                  </a:cubicBezTo>
                  <a:cubicBezTo>
                    <a:pt x="1225" y="5969"/>
                    <a:pt x="1234" y="5930"/>
                    <a:pt x="1236" y="5876"/>
                  </a:cubicBezTo>
                  <a:cubicBezTo>
                    <a:pt x="1240" y="5824"/>
                    <a:pt x="1242" y="5745"/>
                    <a:pt x="1242" y="5639"/>
                  </a:cubicBezTo>
                  <a:cubicBezTo>
                    <a:pt x="1242" y="5275"/>
                    <a:pt x="1251" y="4807"/>
                    <a:pt x="1262" y="4230"/>
                  </a:cubicBezTo>
                  <a:cubicBezTo>
                    <a:pt x="1275" y="3654"/>
                    <a:pt x="1288" y="3104"/>
                    <a:pt x="1301" y="2579"/>
                  </a:cubicBezTo>
                  <a:cubicBezTo>
                    <a:pt x="1318" y="2053"/>
                    <a:pt x="1331" y="1684"/>
                    <a:pt x="1341" y="1466"/>
                  </a:cubicBezTo>
                  <a:cubicBezTo>
                    <a:pt x="1350" y="1380"/>
                    <a:pt x="1354" y="1298"/>
                    <a:pt x="1361" y="1223"/>
                  </a:cubicBezTo>
                  <a:cubicBezTo>
                    <a:pt x="1374" y="1014"/>
                    <a:pt x="1385" y="841"/>
                    <a:pt x="1393" y="706"/>
                  </a:cubicBezTo>
                  <a:cubicBezTo>
                    <a:pt x="1402" y="574"/>
                    <a:pt x="1406" y="466"/>
                    <a:pt x="1408" y="389"/>
                  </a:cubicBezTo>
                  <a:cubicBezTo>
                    <a:pt x="1413" y="348"/>
                    <a:pt x="1415" y="316"/>
                    <a:pt x="1415" y="285"/>
                  </a:cubicBezTo>
                  <a:cubicBezTo>
                    <a:pt x="1415" y="260"/>
                    <a:pt x="1415" y="232"/>
                    <a:pt x="1413" y="206"/>
                  </a:cubicBezTo>
                  <a:cubicBezTo>
                    <a:pt x="1408" y="175"/>
                    <a:pt x="1404" y="154"/>
                    <a:pt x="1395" y="141"/>
                  </a:cubicBezTo>
                  <a:cubicBezTo>
                    <a:pt x="1387" y="124"/>
                    <a:pt x="1376" y="111"/>
                    <a:pt x="1365" y="100"/>
                  </a:cubicBezTo>
                  <a:cubicBezTo>
                    <a:pt x="1361" y="91"/>
                    <a:pt x="1354" y="87"/>
                    <a:pt x="1352" y="81"/>
                  </a:cubicBezTo>
                  <a:cubicBezTo>
                    <a:pt x="1322" y="53"/>
                    <a:pt x="1294" y="31"/>
                    <a:pt x="1266" y="20"/>
                  </a:cubicBezTo>
                  <a:cubicBezTo>
                    <a:pt x="1236" y="5"/>
                    <a:pt x="1199" y="1"/>
                    <a:pt x="1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315675" y="1487825"/>
              <a:ext cx="114675" cy="183700"/>
            </a:xfrm>
            <a:custGeom>
              <a:avLst/>
              <a:gdLst/>
              <a:ahLst/>
              <a:cxnLst/>
              <a:rect l="l" t="t" r="r" b="b"/>
              <a:pathLst>
                <a:path w="4587" h="7348" extrusionOk="0">
                  <a:moveTo>
                    <a:pt x="3800" y="0"/>
                  </a:moveTo>
                  <a:cubicBezTo>
                    <a:pt x="3723" y="0"/>
                    <a:pt x="3647" y="22"/>
                    <a:pt x="3574" y="59"/>
                  </a:cubicBezTo>
                  <a:cubicBezTo>
                    <a:pt x="3509" y="97"/>
                    <a:pt x="3417" y="248"/>
                    <a:pt x="3289" y="511"/>
                  </a:cubicBezTo>
                  <a:cubicBezTo>
                    <a:pt x="3162" y="776"/>
                    <a:pt x="3035" y="1080"/>
                    <a:pt x="2910" y="1425"/>
                  </a:cubicBezTo>
                  <a:cubicBezTo>
                    <a:pt x="2861" y="1552"/>
                    <a:pt x="2796" y="1718"/>
                    <a:pt x="2712" y="1927"/>
                  </a:cubicBezTo>
                  <a:cubicBezTo>
                    <a:pt x="2632" y="2134"/>
                    <a:pt x="2550" y="2332"/>
                    <a:pt x="2473" y="2522"/>
                  </a:cubicBezTo>
                  <a:cubicBezTo>
                    <a:pt x="2389" y="2707"/>
                    <a:pt x="2320" y="2875"/>
                    <a:pt x="2259" y="3022"/>
                  </a:cubicBezTo>
                  <a:cubicBezTo>
                    <a:pt x="2201" y="3171"/>
                    <a:pt x="2169" y="3266"/>
                    <a:pt x="2158" y="3302"/>
                  </a:cubicBezTo>
                  <a:cubicBezTo>
                    <a:pt x="2147" y="3352"/>
                    <a:pt x="2134" y="3378"/>
                    <a:pt x="2119" y="3384"/>
                  </a:cubicBezTo>
                  <a:cubicBezTo>
                    <a:pt x="2108" y="3384"/>
                    <a:pt x="2093" y="3356"/>
                    <a:pt x="2072" y="3300"/>
                  </a:cubicBezTo>
                  <a:cubicBezTo>
                    <a:pt x="2050" y="3244"/>
                    <a:pt x="2018" y="3145"/>
                    <a:pt x="1979" y="3001"/>
                  </a:cubicBezTo>
                  <a:cubicBezTo>
                    <a:pt x="1940" y="2858"/>
                    <a:pt x="1889" y="2662"/>
                    <a:pt x="1826" y="2414"/>
                  </a:cubicBezTo>
                  <a:cubicBezTo>
                    <a:pt x="1617" y="1593"/>
                    <a:pt x="1408" y="1013"/>
                    <a:pt x="1199" y="677"/>
                  </a:cubicBezTo>
                  <a:cubicBezTo>
                    <a:pt x="1035" y="399"/>
                    <a:pt x="848" y="259"/>
                    <a:pt x="643" y="259"/>
                  </a:cubicBezTo>
                  <a:cubicBezTo>
                    <a:pt x="600" y="259"/>
                    <a:pt x="554" y="268"/>
                    <a:pt x="511" y="281"/>
                  </a:cubicBezTo>
                  <a:cubicBezTo>
                    <a:pt x="404" y="300"/>
                    <a:pt x="317" y="356"/>
                    <a:pt x="255" y="449"/>
                  </a:cubicBezTo>
                  <a:cubicBezTo>
                    <a:pt x="190" y="539"/>
                    <a:pt x="145" y="714"/>
                    <a:pt x="113" y="972"/>
                  </a:cubicBezTo>
                  <a:cubicBezTo>
                    <a:pt x="80" y="1231"/>
                    <a:pt x="57" y="1617"/>
                    <a:pt x="44" y="2132"/>
                  </a:cubicBezTo>
                  <a:cubicBezTo>
                    <a:pt x="26" y="2645"/>
                    <a:pt x="18" y="3332"/>
                    <a:pt x="13" y="4195"/>
                  </a:cubicBezTo>
                  <a:lnTo>
                    <a:pt x="1" y="6824"/>
                  </a:lnTo>
                  <a:lnTo>
                    <a:pt x="132" y="6955"/>
                  </a:lnTo>
                  <a:cubicBezTo>
                    <a:pt x="218" y="7039"/>
                    <a:pt x="315" y="7080"/>
                    <a:pt x="423" y="7080"/>
                  </a:cubicBezTo>
                  <a:lnTo>
                    <a:pt x="518" y="7080"/>
                  </a:lnTo>
                  <a:cubicBezTo>
                    <a:pt x="576" y="7080"/>
                    <a:pt x="647" y="7037"/>
                    <a:pt x="729" y="6949"/>
                  </a:cubicBezTo>
                  <a:cubicBezTo>
                    <a:pt x="757" y="6919"/>
                    <a:pt x="781" y="6886"/>
                    <a:pt x="794" y="6848"/>
                  </a:cubicBezTo>
                  <a:cubicBezTo>
                    <a:pt x="809" y="6813"/>
                    <a:pt x="820" y="6755"/>
                    <a:pt x="826" y="6673"/>
                  </a:cubicBezTo>
                  <a:cubicBezTo>
                    <a:pt x="832" y="6593"/>
                    <a:pt x="839" y="6468"/>
                    <a:pt x="841" y="6302"/>
                  </a:cubicBezTo>
                  <a:cubicBezTo>
                    <a:pt x="843" y="6134"/>
                    <a:pt x="843" y="5904"/>
                    <a:pt x="843" y="5613"/>
                  </a:cubicBezTo>
                  <a:cubicBezTo>
                    <a:pt x="843" y="5261"/>
                    <a:pt x="845" y="4871"/>
                    <a:pt x="854" y="4440"/>
                  </a:cubicBezTo>
                  <a:cubicBezTo>
                    <a:pt x="858" y="4009"/>
                    <a:pt x="867" y="3641"/>
                    <a:pt x="878" y="3328"/>
                  </a:cubicBezTo>
                  <a:lnTo>
                    <a:pt x="908" y="2255"/>
                  </a:lnTo>
                  <a:lnTo>
                    <a:pt x="1113" y="3089"/>
                  </a:lnTo>
                  <a:cubicBezTo>
                    <a:pt x="1171" y="3328"/>
                    <a:pt x="1229" y="3565"/>
                    <a:pt x="1285" y="3804"/>
                  </a:cubicBezTo>
                  <a:cubicBezTo>
                    <a:pt x="1339" y="4041"/>
                    <a:pt x="1382" y="4225"/>
                    <a:pt x="1412" y="4352"/>
                  </a:cubicBezTo>
                  <a:cubicBezTo>
                    <a:pt x="1542" y="4906"/>
                    <a:pt x="1748" y="5184"/>
                    <a:pt x="2031" y="5184"/>
                  </a:cubicBezTo>
                  <a:cubicBezTo>
                    <a:pt x="2087" y="5184"/>
                    <a:pt x="2151" y="5171"/>
                    <a:pt x="2220" y="5145"/>
                  </a:cubicBezTo>
                  <a:cubicBezTo>
                    <a:pt x="2317" y="5117"/>
                    <a:pt x="2406" y="5026"/>
                    <a:pt x="2488" y="4876"/>
                  </a:cubicBezTo>
                  <a:cubicBezTo>
                    <a:pt x="2567" y="4725"/>
                    <a:pt x="2673" y="4451"/>
                    <a:pt x="2805" y="4057"/>
                  </a:cubicBezTo>
                  <a:cubicBezTo>
                    <a:pt x="2871" y="3852"/>
                    <a:pt x="2947" y="3636"/>
                    <a:pt x="3031" y="3414"/>
                  </a:cubicBezTo>
                  <a:cubicBezTo>
                    <a:pt x="3115" y="3190"/>
                    <a:pt x="3184" y="3007"/>
                    <a:pt x="3244" y="2867"/>
                  </a:cubicBezTo>
                  <a:lnTo>
                    <a:pt x="3449" y="2393"/>
                  </a:lnTo>
                  <a:lnTo>
                    <a:pt x="3479" y="3276"/>
                  </a:lnTo>
                  <a:cubicBezTo>
                    <a:pt x="3490" y="3529"/>
                    <a:pt x="3503" y="3796"/>
                    <a:pt x="3518" y="4076"/>
                  </a:cubicBezTo>
                  <a:cubicBezTo>
                    <a:pt x="3537" y="4354"/>
                    <a:pt x="3552" y="4582"/>
                    <a:pt x="3567" y="4757"/>
                  </a:cubicBezTo>
                  <a:cubicBezTo>
                    <a:pt x="3580" y="4934"/>
                    <a:pt x="3600" y="5145"/>
                    <a:pt x="3619" y="5397"/>
                  </a:cubicBezTo>
                  <a:cubicBezTo>
                    <a:pt x="3636" y="5647"/>
                    <a:pt x="3656" y="5873"/>
                    <a:pt x="3669" y="6078"/>
                  </a:cubicBezTo>
                  <a:cubicBezTo>
                    <a:pt x="3690" y="6337"/>
                    <a:pt x="3705" y="6539"/>
                    <a:pt x="3718" y="6682"/>
                  </a:cubicBezTo>
                  <a:cubicBezTo>
                    <a:pt x="3731" y="6824"/>
                    <a:pt x="3742" y="6932"/>
                    <a:pt x="3755" y="7003"/>
                  </a:cubicBezTo>
                  <a:cubicBezTo>
                    <a:pt x="3770" y="7072"/>
                    <a:pt x="3785" y="7124"/>
                    <a:pt x="3807" y="7156"/>
                  </a:cubicBezTo>
                  <a:cubicBezTo>
                    <a:pt x="3828" y="7188"/>
                    <a:pt x="3856" y="7218"/>
                    <a:pt x="3891" y="7249"/>
                  </a:cubicBezTo>
                  <a:cubicBezTo>
                    <a:pt x="3979" y="7313"/>
                    <a:pt x="4068" y="7348"/>
                    <a:pt x="4156" y="7348"/>
                  </a:cubicBezTo>
                  <a:cubicBezTo>
                    <a:pt x="4159" y="7348"/>
                    <a:pt x="4162" y="7348"/>
                    <a:pt x="4164" y="7348"/>
                  </a:cubicBezTo>
                  <a:cubicBezTo>
                    <a:pt x="4268" y="7348"/>
                    <a:pt x="4365" y="7307"/>
                    <a:pt x="4455" y="7223"/>
                  </a:cubicBezTo>
                  <a:cubicBezTo>
                    <a:pt x="4505" y="7180"/>
                    <a:pt x="4542" y="7121"/>
                    <a:pt x="4565" y="7048"/>
                  </a:cubicBezTo>
                  <a:cubicBezTo>
                    <a:pt x="4580" y="6983"/>
                    <a:pt x="4587" y="6899"/>
                    <a:pt x="4587" y="6792"/>
                  </a:cubicBezTo>
                  <a:cubicBezTo>
                    <a:pt x="4587" y="6764"/>
                    <a:pt x="4587" y="6701"/>
                    <a:pt x="4585" y="6608"/>
                  </a:cubicBezTo>
                  <a:cubicBezTo>
                    <a:pt x="4583" y="6518"/>
                    <a:pt x="4565" y="6324"/>
                    <a:pt x="4537" y="6033"/>
                  </a:cubicBezTo>
                  <a:cubicBezTo>
                    <a:pt x="4412" y="4688"/>
                    <a:pt x="4343" y="3408"/>
                    <a:pt x="4324" y="2190"/>
                  </a:cubicBezTo>
                  <a:cubicBezTo>
                    <a:pt x="4315" y="1761"/>
                    <a:pt x="4307" y="1423"/>
                    <a:pt x="4300" y="1169"/>
                  </a:cubicBezTo>
                  <a:cubicBezTo>
                    <a:pt x="4292" y="916"/>
                    <a:pt x="4281" y="725"/>
                    <a:pt x="4268" y="593"/>
                  </a:cubicBezTo>
                  <a:cubicBezTo>
                    <a:pt x="4253" y="462"/>
                    <a:pt x="4236" y="367"/>
                    <a:pt x="4214" y="304"/>
                  </a:cubicBezTo>
                  <a:cubicBezTo>
                    <a:pt x="4192" y="246"/>
                    <a:pt x="4160" y="192"/>
                    <a:pt x="4121" y="149"/>
                  </a:cubicBezTo>
                  <a:cubicBezTo>
                    <a:pt x="4055" y="74"/>
                    <a:pt x="3968" y="26"/>
                    <a:pt x="3865" y="9"/>
                  </a:cubicBezTo>
                  <a:cubicBezTo>
                    <a:pt x="3841" y="3"/>
                    <a:pt x="3820" y="0"/>
                    <a:pt x="3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605025" y="1502700"/>
              <a:ext cx="75950" cy="169100"/>
            </a:xfrm>
            <a:custGeom>
              <a:avLst/>
              <a:gdLst/>
              <a:ahLst/>
              <a:cxnLst/>
              <a:rect l="l" t="t" r="r" b="b"/>
              <a:pathLst>
                <a:path w="3038" h="6764" extrusionOk="0">
                  <a:moveTo>
                    <a:pt x="2656" y="0"/>
                  </a:moveTo>
                  <a:cubicBezTo>
                    <a:pt x="2625" y="0"/>
                    <a:pt x="2578" y="5"/>
                    <a:pt x="2513" y="11"/>
                  </a:cubicBezTo>
                  <a:cubicBezTo>
                    <a:pt x="2449" y="20"/>
                    <a:pt x="2388" y="48"/>
                    <a:pt x="2334" y="95"/>
                  </a:cubicBezTo>
                  <a:cubicBezTo>
                    <a:pt x="2306" y="119"/>
                    <a:pt x="2281" y="147"/>
                    <a:pt x="2265" y="179"/>
                  </a:cubicBezTo>
                  <a:cubicBezTo>
                    <a:pt x="2246" y="211"/>
                    <a:pt x="2231" y="263"/>
                    <a:pt x="2216" y="332"/>
                  </a:cubicBezTo>
                  <a:cubicBezTo>
                    <a:pt x="2203" y="403"/>
                    <a:pt x="2184" y="511"/>
                    <a:pt x="2166" y="653"/>
                  </a:cubicBezTo>
                  <a:cubicBezTo>
                    <a:pt x="2147" y="796"/>
                    <a:pt x="2123" y="996"/>
                    <a:pt x="2093" y="1248"/>
                  </a:cubicBezTo>
                  <a:cubicBezTo>
                    <a:pt x="2031" y="1785"/>
                    <a:pt x="1957" y="2345"/>
                    <a:pt x="1875" y="2931"/>
                  </a:cubicBezTo>
                  <a:cubicBezTo>
                    <a:pt x="1793" y="3518"/>
                    <a:pt x="1716" y="4024"/>
                    <a:pt x="1645" y="4447"/>
                  </a:cubicBezTo>
                  <a:cubicBezTo>
                    <a:pt x="1576" y="4869"/>
                    <a:pt x="1533" y="5082"/>
                    <a:pt x="1520" y="5082"/>
                  </a:cubicBezTo>
                  <a:cubicBezTo>
                    <a:pt x="1511" y="5082"/>
                    <a:pt x="1498" y="5069"/>
                    <a:pt x="1487" y="5044"/>
                  </a:cubicBezTo>
                  <a:cubicBezTo>
                    <a:pt x="1477" y="5020"/>
                    <a:pt x="1468" y="4988"/>
                    <a:pt x="1462" y="4951"/>
                  </a:cubicBezTo>
                  <a:cubicBezTo>
                    <a:pt x="1451" y="4910"/>
                    <a:pt x="1436" y="4826"/>
                    <a:pt x="1414" y="4697"/>
                  </a:cubicBezTo>
                  <a:cubicBezTo>
                    <a:pt x="1393" y="4567"/>
                    <a:pt x="1369" y="4425"/>
                    <a:pt x="1339" y="4268"/>
                  </a:cubicBezTo>
                  <a:cubicBezTo>
                    <a:pt x="1311" y="4104"/>
                    <a:pt x="1268" y="3826"/>
                    <a:pt x="1212" y="3436"/>
                  </a:cubicBezTo>
                  <a:cubicBezTo>
                    <a:pt x="1155" y="3048"/>
                    <a:pt x="1099" y="2636"/>
                    <a:pt x="1039" y="2203"/>
                  </a:cubicBezTo>
                  <a:cubicBezTo>
                    <a:pt x="985" y="1774"/>
                    <a:pt x="938" y="1410"/>
                    <a:pt x="897" y="1110"/>
                  </a:cubicBezTo>
                  <a:cubicBezTo>
                    <a:pt x="856" y="813"/>
                    <a:pt x="832" y="645"/>
                    <a:pt x="821" y="610"/>
                  </a:cubicBezTo>
                  <a:cubicBezTo>
                    <a:pt x="798" y="543"/>
                    <a:pt x="744" y="481"/>
                    <a:pt x="658" y="421"/>
                  </a:cubicBezTo>
                  <a:cubicBezTo>
                    <a:pt x="571" y="362"/>
                    <a:pt x="489" y="332"/>
                    <a:pt x="412" y="332"/>
                  </a:cubicBezTo>
                  <a:cubicBezTo>
                    <a:pt x="317" y="332"/>
                    <a:pt x="222" y="382"/>
                    <a:pt x="125" y="479"/>
                  </a:cubicBezTo>
                  <a:cubicBezTo>
                    <a:pt x="110" y="489"/>
                    <a:pt x="99" y="496"/>
                    <a:pt x="89" y="507"/>
                  </a:cubicBezTo>
                  <a:cubicBezTo>
                    <a:pt x="65" y="533"/>
                    <a:pt x="43" y="556"/>
                    <a:pt x="28" y="580"/>
                  </a:cubicBezTo>
                  <a:cubicBezTo>
                    <a:pt x="13" y="604"/>
                    <a:pt x="5" y="642"/>
                    <a:pt x="0" y="696"/>
                  </a:cubicBezTo>
                  <a:lnTo>
                    <a:pt x="0" y="755"/>
                  </a:lnTo>
                  <a:cubicBezTo>
                    <a:pt x="0" y="798"/>
                    <a:pt x="2" y="862"/>
                    <a:pt x="11" y="953"/>
                  </a:cubicBezTo>
                  <a:cubicBezTo>
                    <a:pt x="20" y="1039"/>
                    <a:pt x="35" y="1173"/>
                    <a:pt x="58" y="1356"/>
                  </a:cubicBezTo>
                  <a:cubicBezTo>
                    <a:pt x="84" y="1539"/>
                    <a:pt x="112" y="1772"/>
                    <a:pt x="149" y="2054"/>
                  </a:cubicBezTo>
                  <a:cubicBezTo>
                    <a:pt x="162" y="2160"/>
                    <a:pt x="181" y="2274"/>
                    <a:pt x="199" y="2397"/>
                  </a:cubicBezTo>
                  <a:cubicBezTo>
                    <a:pt x="302" y="3186"/>
                    <a:pt x="388" y="3772"/>
                    <a:pt x="453" y="4164"/>
                  </a:cubicBezTo>
                  <a:cubicBezTo>
                    <a:pt x="518" y="4554"/>
                    <a:pt x="604" y="4985"/>
                    <a:pt x="711" y="5457"/>
                  </a:cubicBezTo>
                  <a:cubicBezTo>
                    <a:pt x="785" y="5776"/>
                    <a:pt x="845" y="6024"/>
                    <a:pt x="899" y="6201"/>
                  </a:cubicBezTo>
                  <a:cubicBezTo>
                    <a:pt x="953" y="6376"/>
                    <a:pt x="1007" y="6498"/>
                    <a:pt x="1067" y="6572"/>
                  </a:cubicBezTo>
                  <a:cubicBezTo>
                    <a:pt x="1125" y="6645"/>
                    <a:pt x="1196" y="6697"/>
                    <a:pt x="1280" y="6725"/>
                  </a:cubicBezTo>
                  <a:cubicBezTo>
                    <a:pt x="1341" y="6746"/>
                    <a:pt x="1405" y="6755"/>
                    <a:pt x="1466" y="6763"/>
                  </a:cubicBezTo>
                  <a:cubicBezTo>
                    <a:pt x="1587" y="6763"/>
                    <a:pt x="1718" y="6712"/>
                    <a:pt x="1858" y="6606"/>
                  </a:cubicBezTo>
                  <a:cubicBezTo>
                    <a:pt x="1998" y="6503"/>
                    <a:pt x="2117" y="6319"/>
                    <a:pt x="2209" y="6054"/>
                  </a:cubicBezTo>
                  <a:cubicBezTo>
                    <a:pt x="2263" y="5873"/>
                    <a:pt x="2341" y="5479"/>
                    <a:pt x="2444" y="4865"/>
                  </a:cubicBezTo>
                  <a:cubicBezTo>
                    <a:pt x="2546" y="4250"/>
                    <a:pt x="2651" y="3554"/>
                    <a:pt x="2759" y="2781"/>
                  </a:cubicBezTo>
                  <a:cubicBezTo>
                    <a:pt x="2862" y="2009"/>
                    <a:pt x="2955" y="1293"/>
                    <a:pt x="3028" y="642"/>
                  </a:cubicBezTo>
                  <a:cubicBezTo>
                    <a:pt x="3033" y="589"/>
                    <a:pt x="3037" y="539"/>
                    <a:pt x="3037" y="496"/>
                  </a:cubicBezTo>
                  <a:cubicBezTo>
                    <a:pt x="3037" y="248"/>
                    <a:pt x="2970" y="95"/>
                    <a:pt x="2839" y="30"/>
                  </a:cubicBezTo>
                  <a:cubicBezTo>
                    <a:pt x="2781" y="11"/>
                    <a:pt x="2718" y="0"/>
                    <a:pt x="2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731850" y="1344175"/>
              <a:ext cx="44750" cy="155575"/>
            </a:xfrm>
            <a:custGeom>
              <a:avLst/>
              <a:gdLst/>
              <a:ahLst/>
              <a:cxnLst/>
              <a:rect l="l" t="t" r="r" b="b"/>
              <a:pathLst>
                <a:path w="1790" h="6223" extrusionOk="0">
                  <a:moveTo>
                    <a:pt x="1035" y="0"/>
                  </a:moveTo>
                  <a:cubicBezTo>
                    <a:pt x="1003" y="0"/>
                    <a:pt x="930" y="5"/>
                    <a:pt x="815" y="18"/>
                  </a:cubicBezTo>
                  <a:cubicBezTo>
                    <a:pt x="703" y="33"/>
                    <a:pt x="568" y="115"/>
                    <a:pt x="415" y="266"/>
                  </a:cubicBezTo>
                  <a:cubicBezTo>
                    <a:pt x="341" y="339"/>
                    <a:pt x="266" y="449"/>
                    <a:pt x="184" y="597"/>
                  </a:cubicBezTo>
                  <a:cubicBezTo>
                    <a:pt x="100" y="746"/>
                    <a:pt x="48" y="858"/>
                    <a:pt x="27" y="942"/>
                  </a:cubicBezTo>
                  <a:cubicBezTo>
                    <a:pt x="24" y="964"/>
                    <a:pt x="22" y="983"/>
                    <a:pt x="22" y="1005"/>
                  </a:cubicBezTo>
                  <a:cubicBezTo>
                    <a:pt x="22" y="1074"/>
                    <a:pt x="44" y="1138"/>
                    <a:pt x="89" y="1197"/>
                  </a:cubicBezTo>
                  <a:cubicBezTo>
                    <a:pt x="134" y="1253"/>
                    <a:pt x="195" y="1285"/>
                    <a:pt x="272" y="1289"/>
                  </a:cubicBezTo>
                  <a:lnTo>
                    <a:pt x="292" y="1289"/>
                  </a:lnTo>
                  <a:cubicBezTo>
                    <a:pt x="361" y="1289"/>
                    <a:pt x="425" y="1257"/>
                    <a:pt x="481" y="1192"/>
                  </a:cubicBezTo>
                  <a:cubicBezTo>
                    <a:pt x="499" y="1171"/>
                    <a:pt x="512" y="1149"/>
                    <a:pt x="522" y="1125"/>
                  </a:cubicBezTo>
                  <a:cubicBezTo>
                    <a:pt x="535" y="1102"/>
                    <a:pt x="542" y="1082"/>
                    <a:pt x="542" y="1072"/>
                  </a:cubicBezTo>
                  <a:cubicBezTo>
                    <a:pt x="542" y="1059"/>
                    <a:pt x="552" y="1028"/>
                    <a:pt x="574" y="983"/>
                  </a:cubicBezTo>
                  <a:cubicBezTo>
                    <a:pt x="596" y="938"/>
                    <a:pt x="621" y="888"/>
                    <a:pt x="654" y="835"/>
                  </a:cubicBezTo>
                  <a:cubicBezTo>
                    <a:pt x="744" y="684"/>
                    <a:pt x="835" y="585"/>
                    <a:pt x="930" y="535"/>
                  </a:cubicBezTo>
                  <a:cubicBezTo>
                    <a:pt x="966" y="518"/>
                    <a:pt x="996" y="509"/>
                    <a:pt x="1024" y="509"/>
                  </a:cubicBezTo>
                  <a:cubicBezTo>
                    <a:pt x="1072" y="509"/>
                    <a:pt x="1106" y="535"/>
                    <a:pt x="1132" y="589"/>
                  </a:cubicBezTo>
                  <a:cubicBezTo>
                    <a:pt x="1147" y="643"/>
                    <a:pt x="1165" y="744"/>
                    <a:pt x="1177" y="891"/>
                  </a:cubicBezTo>
                  <a:cubicBezTo>
                    <a:pt x="1190" y="1039"/>
                    <a:pt x="1199" y="1199"/>
                    <a:pt x="1201" y="1369"/>
                  </a:cubicBezTo>
                  <a:lnTo>
                    <a:pt x="1201" y="1466"/>
                  </a:lnTo>
                  <a:cubicBezTo>
                    <a:pt x="1201" y="1591"/>
                    <a:pt x="1197" y="1703"/>
                    <a:pt x="1188" y="1794"/>
                  </a:cubicBezTo>
                  <a:cubicBezTo>
                    <a:pt x="1149" y="2160"/>
                    <a:pt x="1063" y="2602"/>
                    <a:pt x="932" y="3126"/>
                  </a:cubicBezTo>
                  <a:cubicBezTo>
                    <a:pt x="800" y="3647"/>
                    <a:pt x="647" y="4151"/>
                    <a:pt x="471" y="4634"/>
                  </a:cubicBezTo>
                  <a:cubicBezTo>
                    <a:pt x="423" y="4759"/>
                    <a:pt x="378" y="4893"/>
                    <a:pt x="328" y="5027"/>
                  </a:cubicBezTo>
                  <a:cubicBezTo>
                    <a:pt x="283" y="5162"/>
                    <a:pt x="244" y="5270"/>
                    <a:pt x="218" y="5350"/>
                  </a:cubicBezTo>
                  <a:cubicBezTo>
                    <a:pt x="195" y="5423"/>
                    <a:pt x="167" y="5501"/>
                    <a:pt x="134" y="5578"/>
                  </a:cubicBezTo>
                  <a:cubicBezTo>
                    <a:pt x="102" y="5660"/>
                    <a:pt x="78" y="5718"/>
                    <a:pt x="57" y="5766"/>
                  </a:cubicBezTo>
                  <a:cubicBezTo>
                    <a:pt x="18" y="5841"/>
                    <a:pt x="1" y="5902"/>
                    <a:pt x="1" y="5955"/>
                  </a:cubicBezTo>
                  <a:lnTo>
                    <a:pt x="1" y="6003"/>
                  </a:lnTo>
                  <a:cubicBezTo>
                    <a:pt x="1" y="6029"/>
                    <a:pt x="22" y="6072"/>
                    <a:pt x="70" y="6128"/>
                  </a:cubicBezTo>
                  <a:cubicBezTo>
                    <a:pt x="83" y="6143"/>
                    <a:pt x="98" y="6156"/>
                    <a:pt x="115" y="6167"/>
                  </a:cubicBezTo>
                  <a:cubicBezTo>
                    <a:pt x="134" y="6177"/>
                    <a:pt x="165" y="6182"/>
                    <a:pt x="210" y="6188"/>
                  </a:cubicBezTo>
                  <a:cubicBezTo>
                    <a:pt x="255" y="6195"/>
                    <a:pt x="326" y="6197"/>
                    <a:pt x="421" y="6201"/>
                  </a:cubicBezTo>
                  <a:cubicBezTo>
                    <a:pt x="514" y="6208"/>
                    <a:pt x="643" y="6210"/>
                    <a:pt x="811" y="6212"/>
                  </a:cubicBezTo>
                  <a:cubicBezTo>
                    <a:pt x="1016" y="6221"/>
                    <a:pt x="1177" y="6223"/>
                    <a:pt x="1283" y="6223"/>
                  </a:cubicBezTo>
                  <a:lnTo>
                    <a:pt x="1391" y="6223"/>
                  </a:lnTo>
                  <a:cubicBezTo>
                    <a:pt x="1451" y="6223"/>
                    <a:pt x="1505" y="6223"/>
                    <a:pt x="1555" y="6218"/>
                  </a:cubicBezTo>
                  <a:cubicBezTo>
                    <a:pt x="1600" y="6212"/>
                    <a:pt x="1639" y="6203"/>
                    <a:pt x="1662" y="6193"/>
                  </a:cubicBezTo>
                  <a:cubicBezTo>
                    <a:pt x="1686" y="6180"/>
                    <a:pt x="1708" y="6164"/>
                    <a:pt x="1727" y="6139"/>
                  </a:cubicBezTo>
                  <a:cubicBezTo>
                    <a:pt x="1768" y="6085"/>
                    <a:pt x="1790" y="6031"/>
                    <a:pt x="1790" y="5981"/>
                  </a:cubicBezTo>
                  <a:cubicBezTo>
                    <a:pt x="1790" y="5943"/>
                    <a:pt x="1772" y="5895"/>
                    <a:pt x="1740" y="5833"/>
                  </a:cubicBezTo>
                  <a:cubicBezTo>
                    <a:pt x="1708" y="5770"/>
                    <a:pt x="1624" y="5727"/>
                    <a:pt x="1488" y="5703"/>
                  </a:cubicBezTo>
                  <a:cubicBezTo>
                    <a:pt x="1447" y="5697"/>
                    <a:pt x="1380" y="5695"/>
                    <a:pt x="1287" y="5695"/>
                  </a:cubicBezTo>
                  <a:cubicBezTo>
                    <a:pt x="1197" y="5695"/>
                    <a:pt x="1100" y="5697"/>
                    <a:pt x="999" y="5703"/>
                  </a:cubicBezTo>
                  <a:cubicBezTo>
                    <a:pt x="910" y="5708"/>
                    <a:pt x="841" y="5712"/>
                    <a:pt x="787" y="5712"/>
                  </a:cubicBezTo>
                  <a:cubicBezTo>
                    <a:pt x="697" y="5712"/>
                    <a:pt x="652" y="5705"/>
                    <a:pt x="652" y="5690"/>
                  </a:cubicBezTo>
                  <a:cubicBezTo>
                    <a:pt x="652" y="5682"/>
                    <a:pt x="675" y="5611"/>
                    <a:pt x="723" y="5479"/>
                  </a:cubicBezTo>
                  <a:cubicBezTo>
                    <a:pt x="768" y="5348"/>
                    <a:pt x="824" y="5188"/>
                    <a:pt x="889" y="5005"/>
                  </a:cubicBezTo>
                  <a:cubicBezTo>
                    <a:pt x="1190" y="4167"/>
                    <a:pt x="1423" y="3369"/>
                    <a:pt x="1578" y="2610"/>
                  </a:cubicBezTo>
                  <a:cubicBezTo>
                    <a:pt x="1628" y="2386"/>
                    <a:pt x="1656" y="2210"/>
                    <a:pt x="1673" y="2072"/>
                  </a:cubicBezTo>
                  <a:cubicBezTo>
                    <a:pt x="1688" y="1936"/>
                    <a:pt x="1697" y="1757"/>
                    <a:pt x="1699" y="1531"/>
                  </a:cubicBezTo>
                  <a:cubicBezTo>
                    <a:pt x="1703" y="1434"/>
                    <a:pt x="1706" y="1341"/>
                    <a:pt x="1706" y="1255"/>
                  </a:cubicBezTo>
                  <a:cubicBezTo>
                    <a:pt x="1706" y="970"/>
                    <a:pt x="1686" y="735"/>
                    <a:pt x="1652" y="552"/>
                  </a:cubicBezTo>
                  <a:cubicBezTo>
                    <a:pt x="1617" y="369"/>
                    <a:pt x="1546" y="231"/>
                    <a:pt x="1438" y="143"/>
                  </a:cubicBezTo>
                  <a:cubicBezTo>
                    <a:pt x="1320" y="48"/>
                    <a:pt x="1186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2509100" y="1580075"/>
              <a:ext cx="20625" cy="20650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3" y="0"/>
                  </a:moveTo>
                  <a:cubicBezTo>
                    <a:pt x="184" y="0"/>
                    <a:pt x="1" y="186"/>
                    <a:pt x="1" y="414"/>
                  </a:cubicBezTo>
                  <a:cubicBezTo>
                    <a:pt x="1" y="640"/>
                    <a:pt x="184" y="826"/>
                    <a:pt x="413" y="826"/>
                  </a:cubicBezTo>
                  <a:cubicBezTo>
                    <a:pt x="641" y="826"/>
                    <a:pt x="824" y="640"/>
                    <a:pt x="824" y="414"/>
                  </a:cubicBezTo>
                  <a:cubicBezTo>
                    <a:pt x="824" y="186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2241600" y="1580075"/>
              <a:ext cx="20600" cy="20650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3" y="0"/>
                    <a:pt x="0" y="186"/>
                    <a:pt x="0" y="414"/>
                  </a:cubicBezTo>
                  <a:cubicBezTo>
                    <a:pt x="0" y="640"/>
                    <a:pt x="183" y="826"/>
                    <a:pt x="412" y="826"/>
                  </a:cubicBezTo>
                  <a:cubicBezTo>
                    <a:pt x="640" y="826"/>
                    <a:pt x="823" y="640"/>
                    <a:pt x="823" y="414"/>
                  </a:cubicBezTo>
                  <a:cubicBezTo>
                    <a:pt x="823" y="186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2042825" y="1552725"/>
              <a:ext cx="110100" cy="18550"/>
            </a:xfrm>
            <a:custGeom>
              <a:avLst/>
              <a:gdLst/>
              <a:ahLst/>
              <a:cxnLst/>
              <a:rect l="l" t="t" r="r" b="b"/>
              <a:pathLst>
                <a:path w="4404" h="742" extrusionOk="0">
                  <a:moveTo>
                    <a:pt x="528" y="1"/>
                  </a:moveTo>
                  <a:cubicBezTo>
                    <a:pt x="479" y="1"/>
                    <a:pt x="429" y="1"/>
                    <a:pt x="380" y="1"/>
                  </a:cubicBezTo>
                  <a:lnTo>
                    <a:pt x="375" y="1"/>
                  </a:lnTo>
                  <a:cubicBezTo>
                    <a:pt x="280" y="1"/>
                    <a:pt x="181" y="42"/>
                    <a:pt x="115" y="109"/>
                  </a:cubicBezTo>
                  <a:cubicBezTo>
                    <a:pt x="48" y="174"/>
                    <a:pt x="0" y="279"/>
                    <a:pt x="7" y="370"/>
                  </a:cubicBezTo>
                  <a:cubicBezTo>
                    <a:pt x="11" y="465"/>
                    <a:pt x="41" y="564"/>
                    <a:pt x="115" y="633"/>
                  </a:cubicBezTo>
                  <a:cubicBezTo>
                    <a:pt x="186" y="700"/>
                    <a:pt x="272" y="741"/>
                    <a:pt x="375" y="741"/>
                  </a:cubicBezTo>
                  <a:lnTo>
                    <a:pt x="3580" y="741"/>
                  </a:lnTo>
                  <a:cubicBezTo>
                    <a:pt x="3679" y="741"/>
                    <a:pt x="3777" y="742"/>
                    <a:pt x="3875" y="742"/>
                  </a:cubicBezTo>
                  <a:cubicBezTo>
                    <a:pt x="3924" y="742"/>
                    <a:pt x="3973" y="741"/>
                    <a:pt x="4022" y="741"/>
                  </a:cubicBezTo>
                  <a:lnTo>
                    <a:pt x="4028" y="741"/>
                  </a:lnTo>
                  <a:cubicBezTo>
                    <a:pt x="4123" y="741"/>
                    <a:pt x="4222" y="700"/>
                    <a:pt x="4289" y="633"/>
                  </a:cubicBezTo>
                  <a:cubicBezTo>
                    <a:pt x="4354" y="566"/>
                    <a:pt x="4403" y="463"/>
                    <a:pt x="4397" y="370"/>
                  </a:cubicBezTo>
                  <a:cubicBezTo>
                    <a:pt x="4393" y="277"/>
                    <a:pt x="4363" y="176"/>
                    <a:pt x="4289" y="109"/>
                  </a:cubicBezTo>
                  <a:cubicBezTo>
                    <a:pt x="4216" y="42"/>
                    <a:pt x="4128" y="1"/>
                    <a:pt x="4028" y="1"/>
                  </a:cubicBezTo>
                  <a:lnTo>
                    <a:pt x="821" y="1"/>
                  </a:lnTo>
                  <a:cubicBezTo>
                    <a:pt x="724" y="1"/>
                    <a:pt x="62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16"/>
          <p:cNvGrpSpPr/>
          <p:nvPr/>
        </p:nvGrpSpPr>
        <p:grpSpPr>
          <a:xfrm rot="-652310">
            <a:off x="288332" y="379948"/>
            <a:ext cx="950985" cy="303884"/>
            <a:chOff x="1749375" y="2061925"/>
            <a:chExt cx="1399125" cy="447150"/>
          </a:xfrm>
        </p:grpSpPr>
        <p:sp>
          <p:nvSpPr>
            <p:cNvPr id="638" name="Google Shape;638;p16"/>
            <p:cNvSpPr/>
            <p:nvPr/>
          </p:nvSpPr>
          <p:spPr>
            <a:xfrm>
              <a:off x="238045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1"/>
                  </a:moveTo>
                  <a:cubicBezTo>
                    <a:pt x="250" y="1"/>
                    <a:pt x="0" y="249"/>
                    <a:pt x="0" y="555"/>
                  </a:cubicBezTo>
                  <a:cubicBezTo>
                    <a:pt x="0" y="861"/>
                    <a:pt x="250" y="1111"/>
                    <a:pt x="556" y="1111"/>
                  </a:cubicBezTo>
                  <a:cubicBezTo>
                    <a:pt x="862" y="1111"/>
                    <a:pt x="1110" y="861"/>
                    <a:pt x="1110" y="555"/>
                  </a:cubicBezTo>
                  <a:cubicBezTo>
                    <a:pt x="1110" y="249"/>
                    <a:pt x="86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256600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7" y="1"/>
                  </a:moveTo>
                  <a:cubicBezTo>
                    <a:pt x="249" y="1"/>
                    <a:pt x="1" y="249"/>
                    <a:pt x="1" y="555"/>
                  </a:cubicBezTo>
                  <a:cubicBezTo>
                    <a:pt x="1" y="861"/>
                    <a:pt x="249" y="1111"/>
                    <a:pt x="557" y="1111"/>
                  </a:cubicBezTo>
                  <a:cubicBezTo>
                    <a:pt x="863" y="1111"/>
                    <a:pt x="1111" y="861"/>
                    <a:pt x="1111" y="555"/>
                  </a:cubicBezTo>
                  <a:cubicBezTo>
                    <a:pt x="1111" y="249"/>
                    <a:pt x="863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1749375" y="2165975"/>
              <a:ext cx="170625" cy="255000"/>
            </a:xfrm>
            <a:custGeom>
              <a:avLst/>
              <a:gdLst/>
              <a:ahLst/>
              <a:cxnLst/>
              <a:rect l="l" t="t" r="r" b="b"/>
              <a:pathLst>
                <a:path w="6825" h="10200" extrusionOk="0">
                  <a:moveTo>
                    <a:pt x="6415" y="1"/>
                  </a:moveTo>
                  <a:cubicBezTo>
                    <a:pt x="6145" y="1"/>
                    <a:pt x="6007" y="190"/>
                    <a:pt x="5997" y="570"/>
                  </a:cubicBezTo>
                  <a:cubicBezTo>
                    <a:pt x="5986" y="660"/>
                    <a:pt x="5971" y="794"/>
                    <a:pt x="5945" y="966"/>
                  </a:cubicBezTo>
                  <a:cubicBezTo>
                    <a:pt x="5921" y="1139"/>
                    <a:pt x="5898" y="1311"/>
                    <a:pt x="5874" y="1477"/>
                  </a:cubicBezTo>
                  <a:cubicBezTo>
                    <a:pt x="5848" y="1651"/>
                    <a:pt x="5824" y="1817"/>
                    <a:pt x="5801" y="1975"/>
                  </a:cubicBezTo>
                  <a:cubicBezTo>
                    <a:pt x="5777" y="2134"/>
                    <a:pt x="5760" y="2255"/>
                    <a:pt x="5749" y="2337"/>
                  </a:cubicBezTo>
                  <a:cubicBezTo>
                    <a:pt x="5738" y="2414"/>
                    <a:pt x="5723" y="2544"/>
                    <a:pt x="5695" y="2727"/>
                  </a:cubicBezTo>
                  <a:cubicBezTo>
                    <a:pt x="5671" y="2910"/>
                    <a:pt x="5639" y="3102"/>
                    <a:pt x="5607" y="3305"/>
                  </a:cubicBezTo>
                  <a:cubicBezTo>
                    <a:pt x="5572" y="3514"/>
                    <a:pt x="5533" y="3783"/>
                    <a:pt x="5490" y="4106"/>
                  </a:cubicBezTo>
                  <a:cubicBezTo>
                    <a:pt x="5447" y="4430"/>
                    <a:pt x="5406" y="4740"/>
                    <a:pt x="5374" y="5033"/>
                  </a:cubicBezTo>
                  <a:cubicBezTo>
                    <a:pt x="5270" y="5943"/>
                    <a:pt x="5184" y="6645"/>
                    <a:pt x="5119" y="7143"/>
                  </a:cubicBezTo>
                  <a:cubicBezTo>
                    <a:pt x="5055" y="7639"/>
                    <a:pt x="4997" y="8010"/>
                    <a:pt x="4947" y="8253"/>
                  </a:cubicBezTo>
                  <a:cubicBezTo>
                    <a:pt x="4895" y="8494"/>
                    <a:pt x="4841" y="8686"/>
                    <a:pt x="4785" y="8826"/>
                  </a:cubicBezTo>
                  <a:cubicBezTo>
                    <a:pt x="4716" y="9005"/>
                    <a:pt x="4669" y="9117"/>
                    <a:pt x="4639" y="9167"/>
                  </a:cubicBezTo>
                  <a:cubicBezTo>
                    <a:pt x="4626" y="9184"/>
                    <a:pt x="4609" y="9195"/>
                    <a:pt x="4596" y="9195"/>
                  </a:cubicBezTo>
                  <a:cubicBezTo>
                    <a:pt x="4576" y="9195"/>
                    <a:pt x="4559" y="9184"/>
                    <a:pt x="4544" y="9160"/>
                  </a:cubicBezTo>
                  <a:cubicBezTo>
                    <a:pt x="4484" y="9044"/>
                    <a:pt x="4387" y="8699"/>
                    <a:pt x="4260" y="8126"/>
                  </a:cubicBezTo>
                  <a:cubicBezTo>
                    <a:pt x="4132" y="7553"/>
                    <a:pt x="4014" y="6928"/>
                    <a:pt x="3908" y="6249"/>
                  </a:cubicBezTo>
                  <a:cubicBezTo>
                    <a:pt x="3798" y="5561"/>
                    <a:pt x="3680" y="4992"/>
                    <a:pt x="3557" y="4546"/>
                  </a:cubicBezTo>
                  <a:cubicBezTo>
                    <a:pt x="3497" y="4363"/>
                    <a:pt x="3449" y="4190"/>
                    <a:pt x="3408" y="4027"/>
                  </a:cubicBezTo>
                  <a:cubicBezTo>
                    <a:pt x="3367" y="3865"/>
                    <a:pt x="3344" y="3749"/>
                    <a:pt x="3333" y="3682"/>
                  </a:cubicBezTo>
                  <a:cubicBezTo>
                    <a:pt x="3290" y="3468"/>
                    <a:pt x="3191" y="3330"/>
                    <a:pt x="3031" y="3268"/>
                  </a:cubicBezTo>
                  <a:cubicBezTo>
                    <a:pt x="2981" y="3251"/>
                    <a:pt x="2934" y="3240"/>
                    <a:pt x="2880" y="3240"/>
                  </a:cubicBezTo>
                  <a:cubicBezTo>
                    <a:pt x="2775" y="3240"/>
                    <a:pt x="2667" y="3285"/>
                    <a:pt x="2561" y="3376"/>
                  </a:cubicBezTo>
                  <a:cubicBezTo>
                    <a:pt x="2466" y="3468"/>
                    <a:pt x="2393" y="3596"/>
                    <a:pt x="2339" y="3757"/>
                  </a:cubicBezTo>
                  <a:cubicBezTo>
                    <a:pt x="2285" y="3919"/>
                    <a:pt x="2240" y="4156"/>
                    <a:pt x="2201" y="4468"/>
                  </a:cubicBezTo>
                  <a:cubicBezTo>
                    <a:pt x="2143" y="4878"/>
                    <a:pt x="2059" y="5402"/>
                    <a:pt x="1949" y="6042"/>
                  </a:cubicBezTo>
                  <a:cubicBezTo>
                    <a:pt x="1837" y="6682"/>
                    <a:pt x="1729" y="7264"/>
                    <a:pt x="1626" y="7788"/>
                  </a:cubicBezTo>
                  <a:cubicBezTo>
                    <a:pt x="1518" y="8311"/>
                    <a:pt x="1447" y="8602"/>
                    <a:pt x="1415" y="8660"/>
                  </a:cubicBezTo>
                  <a:lnTo>
                    <a:pt x="1406" y="8660"/>
                  </a:lnTo>
                  <a:cubicBezTo>
                    <a:pt x="1402" y="8660"/>
                    <a:pt x="1391" y="8639"/>
                    <a:pt x="1378" y="8591"/>
                  </a:cubicBezTo>
                  <a:cubicBezTo>
                    <a:pt x="1363" y="8546"/>
                    <a:pt x="1352" y="8482"/>
                    <a:pt x="1341" y="8402"/>
                  </a:cubicBezTo>
                  <a:cubicBezTo>
                    <a:pt x="1331" y="8309"/>
                    <a:pt x="1313" y="8156"/>
                    <a:pt x="1281" y="7943"/>
                  </a:cubicBezTo>
                  <a:cubicBezTo>
                    <a:pt x="1249" y="7729"/>
                    <a:pt x="1212" y="7503"/>
                    <a:pt x="1175" y="7270"/>
                  </a:cubicBezTo>
                  <a:cubicBezTo>
                    <a:pt x="1130" y="7005"/>
                    <a:pt x="1091" y="6738"/>
                    <a:pt x="1065" y="6468"/>
                  </a:cubicBezTo>
                  <a:cubicBezTo>
                    <a:pt x="1037" y="6199"/>
                    <a:pt x="1014" y="5811"/>
                    <a:pt x="990" y="5309"/>
                  </a:cubicBezTo>
                  <a:cubicBezTo>
                    <a:pt x="964" y="4805"/>
                    <a:pt x="932" y="4070"/>
                    <a:pt x="895" y="3102"/>
                  </a:cubicBezTo>
                  <a:cubicBezTo>
                    <a:pt x="882" y="2755"/>
                    <a:pt x="871" y="2399"/>
                    <a:pt x="863" y="2029"/>
                  </a:cubicBezTo>
                  <a:cubicBezTo>
                    <a:pt x="854" y="1660"/>
                    <a:pt x="852" y="1380"/>
                    <a:pt x="852" y="1188"/>
                  </a:cubicBezTo>
                  <a:lnTo>
                    <a:pt x="843" y="483"/>
                  </a:lnTo>
                  <a:lnTo>
                    <a:pt x="706" y="345"/>
                  </a:lnTo>
                  <a:cubicBezTo>
                    <a:pt x="615" y="255"/>
                    <a:pt x="522" y="210"/>
                    <a:pt x="425" y="210"/>
                  </a:cubicBezTo>
                  <a:cubicBezTo>
                    <a:pt x="335" y="210"/>
                    <a:pt x="242" y="246"/>
                    <a:pt x="152" y="324"/>
                  </a:cubicBezTo>
                  <a:cubicBezTo>
                    <a:pt x="113" y="354"/>
                    <a:pt x="85" y="386"/>
                    <a:pt x="63" y="419"/>
                  </a:cubicBezTo>
                  <a:cubicBezTo>
                    <a:pt x="42" y="451"/>
                    <a:pt x="27" y="501"/>
                    <a:pt x="20" y="559"/>
                  </a:cubicBezTo>
                  <a:cubicBezTo>
                    <a:pt x="12" y="617"/>
                    <a:pt x="5" y="703"/>
                    <a:pt x="1" y="815"/>
                  </a:cubicBezTo>
                  <a:lnTo>
                    <a:pt x="1" y="973"/>
                  </a:lnTo>
                  <a:cubicBezTo>
                    <a:pt x="1" y="1108"/>
                    <a:pt x="3" y="1324"/>
                    <a:pt x="9" y="1619"/>
                  </a:cubicBezTo>
                  <a:cubicBezTo>
                    <a:pt x="14" y="1917"/>
                    <a:pt x="24" y="2279"/>
                    <a:pt x="37" y="2705"/>
                  </a:cubicBezTo>
                  <a:cubicBezTo>
                    <a:pt x="76" y="3779"/>
                    <a:pt x="109" y="4596"/>
                    <a:pt x="132" y="5156"/>
                  </a:cubicBezTo>
                  <a:cubicBezTo>
                    <a:pt x="154" y="5714"/>
                    <a:pt x="182" y="6150"/>
                    <a:pt x="210" y="6451"/>
                  </a:cubicBezTo>
                  <a:cubicBezTo>
                    <a:pt x="240" y="6753"/>
                    <a:pt x="279" y="7050"/>
                    <a:pt x="326" y="7346"/>
                  </a:cubicBezTo>
                  <a:cubicBezTo>
                    <a:pt x="421" y="7947"/>
                    <a:pt x="501" y="8425"/>
                    <a:pt x="563" y="8781"/>
                  </a:cubicBezTo>
                  <a:cubicBezTo>
                    <a:pt x="626" y="9137"/>
                    <a:pt x="682" y="9404"/>
                    <a:pt x="734" y="9585"/>
                  </a:cubicBezTo>
                  <a:cubicBezTo>
                    <a:pt x="785" y="9764"/>
                    <a:pt x="835" y="9891"/>
                    <a:pt x="889" y="9966"/>
                  </a:cubicBezTo>
                  <a:cubicBezTo>
                    <a:pt x="943" y="10040"/>
                    <a:pt x="1012" y="10094"/>
                    <a:pt x="1091" y="10128"/>
                  </a:cubicBezTo>
                  <a:lnTo>
                    <a:pt x="1091" y="10123"/>
                  </a:lnTo>
                  <a:lnTo>
                    <a:pt x="1091" y="10123"/>
                  </a:lnTo>
                  <a:cubicBezTo>
                    <a:pt x="1192" y="10172"/>
                    <a:pt x="1274" y="10199"/>
                    <a:pt x="1339" y="10199"/>
                  </a:cubicBezTo>
                  <a:cubicBezTo>
                    <a:pt x="1406" y="10199"/>
                    <a:pt x="1492" y="10173"/>
                    <a:pt x="1591" y="10126"/>
                  </a:cubicBezTo>
                  <a:cubicBezTo>
                    <a:pt x="1800" y="10010"/>
                    <a:pt x="1977" y="9742"/>
                    <a:pt x="2126" y="9326"/>
                  </a:cubicBezTo>
                  <a:cubicBezTo>
                    <a:pt x="2169" y="9193"/>
                    <a:pt x="2234" y="8923"/>
                    <a:pt x="2320" y="8522"/>
                  </a:cubicBezTo>
                  <a:cubicBezTo>
                    <a:pt x="2406" y="8122"/>
                    <a:pt x="2494" y="7691"/>
                    <a:pt x="2587" y="7231"/>
                  </a:cubicBezTo>
                  <a:cubicBezTo>
                    <a:pt x="2678" y="6772"/>
                    <a:pt x="2749" y="6387"/>
                    <a:pt x="2803" y="6074"/>
                  </a:cubicBezTo>
                  <a:cubicBezTo>
                    <a:pt x="2831" y="5889"/>
                    <a:pt x="2856" y="5734"/>
                    <a:pt x="2878" y="5613"/>
                  </a:cubicBezTo>
                  <a:cubicBezTo>
                    <a:pt x="2900" y="5492"/>
                    <a:pt x="2913" y="5432"/>
                    <a:pt x="2917" y="5432"/>
                  </a:cubicBezTo>
                  <a:cubicBezTo>
                    <a:pt x="2923" y="5443"/>
                    <a:pt x="2938" y="5537"/>
                    <a:pt x="2971" y="5718"/>
                  </a:cubicBezTo>
                  <a:cubicBezTo>
                    <a:pt x="3003" y="5900"/>
                    <a:pt x="3040" y="6122"/>
                    <a:pt x="3076" y="6391"/>
                  </a:cubicBezTo>
                  <a:cubicBezTo>
                    <a:pt x="3180" y="7003"/>
                    <a:pt x="3298" y="7619"/>
                    <a:pt x="3434" y="8242"/>
                  </a:cubicBezTo>
                  <a:cubicBezTo>
                    <a:pt x="3572" y="8865"/>
                    <a:pt x="3682" y="9275"/>
                    <a:pt x="3764" y="9471"/>
                  </a:cubicBezTo>
                  <a:cubicBezTo>
                    <a:pt x="3947" y="9889"/>
                    <a:pt x="4206" y="10098"/>
                    <a:pt x="4542" y="10098"/>
                  </a:cubicBezTo>
                  <a:cubicBezTo>
                    <a:pt x="4596" y="10098"/>
                    <a:pt x="4654" y="10096"/>
                    <a:pt x="4710" y="10085"/>
                  </a:cubicBezTo>
                  <a:cubicBezTo>
                    <a:pt x="4872" y="10066"/>
                    <a:pt x="5007" y="10010"/>
                    <a:pt x="5115" y="9915"/>
                  </a:cubicBezTo>
                  <a:cubicBezTo>
                    <a:pt x="5223" y="9822"/>
                    <a:pt x="5331" y="9665"/>
                    <a:pt x="5436" y="9449"/>
                  </a:cubicBezTo>
                  <a:cubicBezTo>
                    <a:pt x="5538" y="9257"/>
                    <a:pt x="5624" y="9031"/>
                    <a:pt x="5693" y="8775"/>
                  </a:cubicBezTo>
                  <a:cubicBezTo>
                    <a:pt x="5762" y="8516"/>
                    <a:pt x="5837" y="8107"/>
                    <a:pt x="5917" y="7542"/>
                  </a:cubicBezTo>
                  <a:cubicBezTo>
                    <a:pt x="5995" y="6979"/>
                    <a:pt x="6100" y="6134"/>
                    <a:pt x="6229" y="5014"/>
                  </a:cubicBezTo>
                  <a:cubicBezTo>
                    <a:pt x="6266" y="4716"/>
                    <a:pt x="6307" y="4419"/>
                    <a:pt x="6348" y="4124"/>
                  </a:cubicBezTo>
                  <a:cubicBezTo>
                    <a:pt x="6387" y="3828"/>
                    <a:pt x="6419" y="3602"/>
                    <a:pt x="6445" y="3449"/>
                  </a:cubicBezTo>
                  <a:cubicBezTo>
                    <a:pt x="6469" y="3298"/>
                    <a:pt x="6495" y="3121"/>
                    <a:pt x="6527" y="2908"/>
                  </a:cubicBezTo>
                  <a:cubicBezTo>
                    <a:pt x="6559" y="2697"/>
                    <a:pt x="6587" y="2507"/>
                    <a:pt x="6611" y="2339"/>
                  </a:cubicBezTo>
                  <a:cubicBezTo>
                    <a:pt x="6630" y="2167"/>
                    <a:pt x="6652" y="1990"/>
                    <a:pt x="6678" y="1809"/>
                  </a:cubicBezTo>
                  <a:cubicBezTo>
                    <a:pt x="6706" y="1628"/>
                    <a:pt x="6729" y="1486"/>
                    <a:pt x="6753" y="1380"/>
                  </a:cubicBezTo>
                  <a:cubicBezTo>
                    <a:pt x="6773" y="1274"/>
                    <a:pt x="6790" y="1151"/>
                    <a:pt x="6801" y="1009"/>
                  </a:cubicBezTo>
                  <a:cubicBezTo>
                    <a:pt x="6811" y="865"/>
                    <a:pt x="6818" y="740"/>
                    <a:pt x="6824" y="628"/>
                  </a:cubicBezTo>
                  <a:cubicBezTo>
                    <a:pt x="6824" y="513"/>
                    <a:pt x="6824" y="423"/>
                    <a:pt x="6822" y="365"/>
                  </a:cubicBezTo>
                  <a:cubicBezTo>
                    <a:pt x="6818" y="304"/>
                    <a:pt x="6807" y="259"/>
                    <a:pt x="6792" y="225"/>
                  </a:cubicBezTo>
                  <a:cubicBezTo>
                    <a:pt x="6777" y="192"/>
                    <a:pt x="6749" y="160"/>
                    <a:pt x="6717" y="126"/>
                  </a:cubicBezTo>
                  <a:cubicBezTo>
                    <a:pt x="6645" y="41"/>
                    <a:pt x="6544" y="1"/>
                    <a:pt x="6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2009575" y="2273475"/>
              <a:ext cx="119800" cy="70300"/>
            </a:xfrm>
            <a:custGeom>
              <a:avLst/>
              <a:gdLst/>
              <a:ahLst/>
              <a:cxnLst/>
              <a:rect l="l" t="t" r="r" b="b"/>
              <a:pathLst>
                <a:path w="4792" h="2812" extrusionOk="0">
                  <a:moveTo>
                    <a:pt x="4175" y="0"/>
                  </a:moveTo>
                  <a:cubicBezTo>
                    <a:pt x="4132" y="0"/>
                    <a:pt x="4052" y="0"/>
                    <a:pt x="3927" y="2"/>
                  </a:cubicBezTo>
                  <a:cubicBezTo>
                    <a:pt x="3807" y="7"/>
                    <a:pt x="3634" y="13"/>
                    <a:pt x="3412" y="28"/>
                  </a:cubicBezTo>
                  <a:cubicBezTo>
                    <a:pt x="2503" y="97"/>
                    <a:pt x="1860" y="138"/>
                    <a:pt x="1488" y="151"/>
                  </a:cubicBezTo>
                  <a:cubicBezTo>
                    <a:pt x="1360" y="158"/>
                    <a:pt x="1255" y="160"/>
                    <a:pt x="1169" y="160"/>
                  </a:cubicBezTo>
                  <a:cubicBezTo>
                    <a:pt x="992" y="160"/>
                    <a:pt x="891" y="149"/>
                    <a:pt x="867" y="130"/>
                  </a:cubicBezTo>
                  <a:cubicBezTo>
                    <a:pt x="832" y="117"/>
                    <a:pt x="783" y="106"/>
                    <a:pt x="718" y="95"/>
                  </a:cubicBezTo>
                  <a:cubicBezTo>
                    <a:pt x="654" y="87"/>
                    <a:pt x="587" y="82"/>
                    <a:pt x="520" y="82"/>
                  </a:cubicBezTo>
                  <a:cubicBezTo>
                    <a:pt x="367" y="82"/>
                    <a:pt x="242" y="119"/>
                    <a:pt x="145" y="199"/>
                  </a:cubicBezTo>
                  <a:cubicBezTo>
                    <a:pt x="48" y="276"/>
                    <a:pt x="0" y="373"/>
                    <a:pt x="0" y="494"/>
                  </a:cubicBezTo>
                  <a:cubicBezTo>
                    <a:pt x="0" y="651"/>
                    <a:pt x="44" y="765"/>
                    <a:pt x="123" y="839"/>
                  </a:cubicBezTo>
                  <a:cubicBezTo>
                    <a:pt x="205" y="912"/>
                    <a:pt x="356" y="959"/>
                    <a:pt x="572" y="990"/>
                  </a:cubicBezTo>
                  <a:cubicBezTo>
                    <a:pt x="675" y="998"/>
                    <a:pt x="815" y="1003"/>
                    <a:pt x="985" y="1003"/>
                  </a:cubicBezTo>
                  <a:cubicBezTo>
                    <a:pt x="1408" y="1003"/>
                    <a:pt x="2033" y="970"/>
                    <a:pt x="2861" y="910"/>
                  </a:cubicBezTo>
                  <a:cubicBezTo>
                    <a:pt x="3106" y="890"/>
                    <a:pt x="3352" y="873"/>
                    <a:pt x="3593" y="862"/>
                  </a:cubicBezTo>
                  <a:cubicBezTo>
                    <a:pt x="3837" y="849"/>
                    <a:pt x="4014" y="845"/>
                    <a:pt x="4124" y="845"/>
                  </a:cubicBezTo>
                  <a:cubicBezTo>
                    <a:pt x="4249" y="845"/>
                    <a:pt x="4343" y="841"/>
                    <a:pt x="4404" y="837"/>
                  </a:cubicBezTo>
                  <a:cubicBezTo>
                    <a:pt x="4466" y="834"/>
                    <a:pt x="4518" y="819"/>
                    <a:pt x="4552" y="802"/>
                  </a:cubicBezTo>
                  <a:cubicBezTo>
                    <a:pt x="4591" y="783"/>
                    <a:pt x="4624" y="752"/>
                    <a:pt x="4658" y="716"/>
                  </a:cubicBezTo>
                  <a:cubicBezTo>
                    <a:pt x="4744" y="625"/>
                    <a:pt x="4787" y="533"/>
                    <a:pt x="4787" y="436"/>
                  </a:cubicBezTo>
                  <a:cubicBezTo>
                    <a:pt x="4787" y="386"/>
                    <a:pt x="4768" y="317"/>
                    <a:pt x="4731" y="220"/>
                  </a:cubicBezTo>
                  <a:cubicBezTo>
                    <a:pt x="4692" y="121"/>
                    <a:pt x="4574" y="52"/>
                    <a:pt x="4378" y="9"/>
                  </a:cubicBezTo>
                  <a:cubicBezTo>
                    <a:pt x="4339" y="2"/>
                    <a:pt x="4272" y="0"/>
                    <a:pt x="4175" y="0"/>
                  </a:cubicBezTo>
                  <a:close/>
                  <a:moveTo>
                    <a:pt x="4324" y="1789"/>
                  </a:moveTo>
                  <a:cubicBezTo>
                    <a:pt x="4270" y="1789"/>
                    <a:pt x="4152" y="1798"/>
                    <a:pt x="3966" y="1811"/>
                  </a:cubicBezTo>
                  <a:cubicBezTo>
                    <a:pt x="3779" y="1828"/>
                    <a:pt x="3572" y="1843"/>
                    <a:pt x="3341" y="1862"/>
                  </a:cubicBezTo>
                  <a:cubicBezTo>
                    <a:pt x="3104" y="1882"/>
                    <a:pt x="2807" y="1901"/>
                    <a:pt x="2447" y="1918"/>
                  </a:cubicBezTo>
                  <a:cubicBezTo>
                    <a:pt x="2087" y="1938"/>
                    <a:pt x="1748" y="1951"/>
                    <a:pt x="1429" y="1962"/>
                  </a:cubicBezTo>
                  <a:cubicBezTo>
                    <a:pt x="1175" y="1968"/>
                    <a:pt x="970" y="1972"/>
                    <a:pt x="815" y="1981"/>
                  </a:cubicBezTo>
                  <a:cubicBezTo>
                    <a:pt x="662" y="1987"/>
                    <a:pt x="544" y="1994"/>
                    <a:pt x="466" y="2005"/>
                  </a:cubicBezTo>
                  <a:cubicBezTo>
                    <a:pt x="386" y="2015"/>
                    <a:pt x="328" y="2026"/>
                    <a:pt x="294" y="2037"/>
                  </a:cubicBezTo>
                  <a:cubicBezTo>
                    <a:pt x="259" y="2048"/>
                    <a:pt x="229" y="2067"/>
                    <a:pt x="205" y="2091"/>
                  </a:cubicBezTo>
                  <a:cubicBezTo>
                    <a:pt x="121" y="2175"/>
                    <a:pt x="80" y="2268"/>
                    <a:pt x="80" y="2367"/>
                  </a:cubicBezTo>
                  <a:cubicBezTo>
                    <a:pt x="80" y="2410"/>
                    <a:pt x="93" y="2485"/>
                    <a:pt x="125" y="2587"/>
                  </a:cubicBezTo>
                  <a:cubicBezTo>
                    <a:pt x="156" y="2690"/>
                    <a:pt x="253" y="2761"/>
                    <a:pt x="416" y="2800"/>
                  </a:cubicBezTo>
                  <a:cubicBezTo>
                    <a:pt x="474" y="2807"/>
                    <a:pt x="581" y="2811"/>
                    <a:pt x="744" y="2811"/>
                  </a:cubicBezTo>
                  <a:cubicBezTo>
                    <a:pt x="777" y="2811"/>
                    <a:pt x="813" y="2811"/>
                    <a:pt x="852" y="2811"/>
                  </a:cubicBezTo>
                  <a:cubicBezTo>
                    <a:pt x="927" y="2811"/>
                    <a:pt x="1078" y="2809"/>
                    <a:pt x="1300" y="2802"/>
                  </a:cubicBezTo>
                  <a:cubicBezTo>
                    <a:pt x="1524" y="2798"/>
                    <a:pt x="1858" y="2785"/>
                    <a:pt x="2307" y="2763"/>
                  </a:cubicBezTo>
                  <a:cubicBezTo>
                    <a:pt x="2753" y="2742"/>
                    <a:pt x="3158" y="2716"/>
                    <a:pt x="3524" y="2688"/>
                  </a:cubicBezTo>
                  <a:cubicBezTo>
                    <a:pt x="3757" y="2669"/>
                    <a:pt x="3947" y="2651"/>
                    <a:pt x="4089" y="2641"/>
                  </a:cubicBezTo>
                  <a:cubicBezTo>
                    <a:pt x="4229" y="2630"/>
                    <a:pt x="4337" y="2617"/>
                    <a:pt x="4412" y="2606"/>
                  </a:cubicBezTo>
                  <a:cubicBezTo>
                    <a:pt x="4488" y="2595"/>
                    <a:pt x="4544" y="2580"/>
                    <a:pt x="4580" y="2563"/>
                  </a:cubicBezTo>
                  <a:cubicBezTo>
                    <a:pt x="4615" y="2548"/>
                    <a:pt x="4645" y="2526"/>
                    <a:pt x="4669" y="2496"/>
                  </a:cubicBezTo>
                  <a:cubicBezTo>
                    <a:pt x="4753" y="2410"/>
                    <a:pt x="4792" y="2317"/>
                    <a:pt x="4792" y="2220"/>
                  </a:cubicBezTo>
                  <a:cubicBezTo>
                    <a:pt x="4792" y="2164"/>
                    <a:pt x="4768" y="2080"/>
                    <a:pt x="4714" y="1972"/>
                  </a:cubicBezTo>
                  <a:cubicBezTo>
                    <a:pt x="4660" y="1865"/>
                    <a:pt x="4531" y="1804"/>
                    <a:pt x="4324" y="1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2232700" y="2232025"/>
              <a:ext cx="112900" cy="181500"/>
            </a:xfrm>
            <a:custGeom>
              <a:avLst/>
              <a:gdLst/>
              <a:ahLst/>
              <a:cxnLst/>
              <a:rect l="l" t="t" r="r" b="b"/>
              <a:pathLst>
                <a:path w="4516" h="7260" extrusionOk="0">
                  <a:moveTo>
                    <a:pt x="3740" y="1"/>
                  </a:moveTo>
                  <a:cubicBezTo>
                    <a:pt x="3662" y="1"/>
                    <a:pt x="3589" y="20"/>
                    <a:pt x="3516" y="59"/>
                  </a:cubicBezTo>
                  <a:cubicBezTo>
                    <a:pt x="3453" y="96"/>
                    <a:pt x="3360" y="247"/>
                    <a:pt x="3235" y="505"/>
                  </a:cubicBezTo>
                  <a:cubicBezTo>
                    <a:pt x="3113" y="766"/>
                    <a:pt x="2985" y="1066"/>
                    <a:pt x="2860" y="1408"/>
                  </a:cubicBezTo>
                  <a:cubicBezTo>
                    <a:pt x="2813" y="1531"/>
                    <a:pt x="2748" y="1697"/>
                    <a:pt x="2666" y="1902"/>
                  </a:cubicBezTo>
                  <a:cubicBezTo>
                    <a:pt x="2587" y="2107"/>
                    <a:pt x="2509" y="2301"/>
                    <a:pt x="2429" y="2488"/>
                  </a:cubicBezTo>
                  <a:cubicBezTo>
                    <a:pt x="2347" y="2669"/>
                    <a:pt x="2276" y="2835"/>
                    <a:pt x="2220" y="2982"/>
                  </a:cubicBezTo>
                  <a:cubicBezTo>
                    <a:pt x="2164" y="3126"/>
                    <a:pt x="2132" y="3221"/>
                    <a:pt x="2121" y="3260"/>
                  </a:cubicBezTo>
                  <a:cubicBezTo>
                    <a:pt x="2113" y="3305"/>
                    <a:pt x="2100" y="3333"/>
                    <a:pt x="2085" y="3337"/>
                  </a:cubicBezTo>
                  <a:cubicBezTo>
                    <a:pt x="2078" y="3337"/>
                    <a:pt x="2061" y="3311"/>
                    <a:pt x="2039" y="3253"/>
                  </a:cubicBezTo>
                  <a:cubicBezTo>
                    <a:pt x="2018" y="3197"/>
                    <a:pt x="1988" y="3100"/>
                    <a:pt x="1951" y="2958"/>
                  </a:cubicBezTo>
                  <a:cubicBezTo>
                    <a:pt x="1912" y="2818"/>
                    <a:pt x="1863" y="2624"/>
                    <a:pt x="1800" y="2378"/>
                  </a:cubicBezTo>
                  <a:cubicBezTo>
                    <a:pt x="1593" y="1568"/>
                    <a:pt x="1388" y="994"/>
                    <a:pt x="1179" y="663"/>
                  </a:cubicBezTo>
                  <a:cubicBezTo>
                    <a:pt x="1018" y="387"/>
                    <a:pt x="835" y="251"/>
                    <a:pt x="634" y="251"/>
                  </a:cubicBezTo>
                  <a:cubicBezTo>
                    <a:pt x="591" y="251"/>
                    <a:pt x="548" y="257"/>
                    <a:pt x="505" y="272"/>
                  </a:cubicBezTo>
                  <a:cubicBezTo>
                    <a:pt x="397" y="294"/>
                    <a:pt x="313" y="348"/>
                    <a:pt x="250" y="438"/>
                  </a:cubicBezTo>
                  <a:cubicBezTo>
                    <a:pt x="188" y="531"/>
                    <a:pt x="143" y="704"/>
                    <a:pt x="110" y="958"/>
                  </a:cubicBezTo>
                  <a:cubicBezTo>
                    <a:pt x="80" y="1212"/>
                    <a:pt x="56" y="1594"/>
                    <a:pt x="44" y="2100"/>
                  </a:cubicBezTo>
                  <a:cubicBezTo>
                    <a:pt x="26" y="2607"/>
                    <a:pt x="20" y="3286"/>
                    <a:pt x="13" y="4137"/>
                  </a:cubicBezTo>
                  <a:lnTo>
                    <a:pt x="0" y="6734"/>
                  </a:lnTo>
                  <a:lnTo>
                    <a:pt x="130" y="6863"/>
                  </a:lnTo>
                  <a:cubicBezTo>
                    <a:pt x="216" y="6947"/>
                    <a:pt x="313" y="6988"/>
                    <a:pt x="419" y="6988"/>
                  </a:cubicBezTo>
                  <a:lnTo>
                    <a:pt x="511" y="6988"/>
                  </a:lnTo>
                  <a:cubicBezTo>
                    <a:pt x="572" y="6988"/>
                    <a:pt x="641" y="6945"/>
                    <a:pt x="722" y="6859"/>
                  </a:cubicBezTo>
                  <a:cubicBezTo>
                    <a:pt x="753" y="6829"/>
                    <a:pt x="774" y="6796"/>
                    <a:pt x="787" y="6762"/>
                  </a:cubicBezTo>
                  <a:cubicBezTo>
                    <a:pt x="800" y="6727"/>
                    <a:pt x="811" y="6667"/>
                    <a:pt x="819" y="6590"/>
                  </a:cubicBezTo>
                  <a:cubicBezTo>
                    <a:pt x="824" y="6508"/>
                    <a:pt x="830" y="6387"/>
                    <a:pt x="832" y="6221"/>
                  </a:cubicBezTo>
                  <a:cubicBezTo>
                    <a:pt x="835" y="6053"/>
                    <a:pt x="835" y="5827"/>
                    <a:pt x="835" y="5538"/>
                  </a:cubicBezTo>
                  <a:cubicBezTo>
                    <a:pt x="835" y="5191"/>
                    <a:pt x="839" y="4805"/>
                    <a:pt x="845" y="4380"/>
                  </a:cubicBezTo>
                  <a:cubicBezTo>
                    <a:pt x="852" y="3954"/>
                    <a:pt x="860" y="3587"/>
                    <a:pt x="871" y="3281"/>
                  </a:cubicBezTo>
                  <a:lnTo>
                    <a:pt x="899" y="2219"/>
                  </a:lnTo>
                  <a:lnTo>
                    <a:pt x="1102" y="3042"/>
                  </a:lnTo>
                  <a:cubicBezTo>
                    <a:pt x="1162" y="3275"/>
                    <a:pt x="1216" y="3512"/>
                    <a:pt x="1272" y="3747"/>
                  </a:cubicBezTo>
                  <a:cubicBezTo>
                    <a:pt x="1328" y="3984"/>
                    <a:pt x="1369" y="4165"/>
                    <a:pt x="1399" y="4288"/>
                  </a:cubicBezTo>
                  <a:cubicBezTo>
                    <a:pt x="1531" y="4835"/>
                    <a:pt x="1733" y="5109"/>
                    <a:pt x="2013" y="5109"/>
                  </a:cubicBezTo>
                  <a:cubicBezTo>
                    <a:pt x="2072" y="5109"/>
                    <a:pt x="2134" y="5098"/>
                    <a:pt x="2201" y="5074"/>
                  </a:cubicBezTo>
                  <a:cubicBezTo>
                    <a:pt x="2298" y="5044"/>
                    <a:pt x="2386" y="4956"/>
                    <a:pt x="2466" y="4807"/>
                  </a:cubicBezTo>
                  <a:cubicBezTo>
                    <a:pt x="2544" y="4661"/>
                    <a:pt x="2649" y="4391"/>
                    <a:pt x="2779" y="3999"/>
                  </a:cubicBezTo>
                  <a:cubicBezTo>
                    <a:pt x="2845" y="3798"/>
                    <a:pt x="2921" y="3585"/>
                    <a:pt x="3001" y="3363"/>
                  </a:cubicBezTo>
                  <a:cubicBezTo>
                    <a:pt x="3085" y="3143"/>
                    <a:pt x="3156" y="2962"/>
                    <a:pt x="3212" y="2822"/>
                  </a:cubicBezTo>
                  <a:lnTo>
                    <a:pt x="3414" y="2354"/>
                  </a:lnTo>
                  <a:lnTo>
                    <a:pt x="3442" y="3227"/>
                  </a:lnTo>
                  <a:cubicBezTo>
                    <a:pt x="3453" y="3477"/>
                    <a:pt x="3468" y="3738"/>
                    <a:pt x="3483" y="4016"/>
                  </a:cubicBezTo>
                  <a:cubicBezTo>
                    <a:pt x="3501" y="4290"/>
                    <a:pt x="3513" y="4516"/>
                    <a:pt x="3529" y="4689"/>
                  </a:cubicBezTo>
                  <a:cubicBezTo>
                    <a:pt x="3546" y="4863"/>
                    <a:pt x="3561" y="5072"/>
                    <a:pt x="3580" y="5320"/>
                  </a:cubicBezTo>
                  <a:cubicBezTo>
                    <a:pt x="3600" y="5568"/>
                    <a:pt x="3619" y="5792"/>
                    <a:pt x="3632" y="5995"/>
                  </a:cubicBezTo>
                  <a:cubicBezTo>
                    <a:pt x="3651" y="6249"/>
                    <a:pt x="3667" y="6445"/>
                    <a:pt x="3677" y="6590"/>
                  </a:cubicBezTo>
                  <a:cubicBezTo>
                    <a:pt x="3688" y="6732"/>
                    <a:pt x="3701" y="6837"/>
                    <a:pt x="3712" y="6906"/>
                  </a:cubicBezTo>
                  <a:cubicBezTo>
                    <a:pt x="3727" y="6977"/>
                    <a:pt x="3742" y="7025"/>
                    <a:pt x="3763" y="7057"/>
                  </a:cubicBezTo>
                  <a:cubicBezTo>
                    <a:pt x="3785" y="7087"/>
                    <a:pt x="3813" y="7118"/>
                    <a:pt x="3848" y="7148"/>
                  </a:cubicBezTo>
                  <a:cubicBezTo>
                    <a:pt x="3938" y="7215"/>
                    <a:pt x="4029" y="7249"/>
                    <a:pt x="4098" y="7260"/>
                  </a:cubicBezTo>
                  <a:cubicBezTo>
                    <a:pt x="4197" y="7260"/>
                    <a:pt x="4294" y="7217"/>
                    <a:pt x="4386" y="7135"/>
                  </a:cubicBezTo>
                  <a:cubicBezTo>
                    <a:pt x="4434" y="7092"/>
                    <a:pt x="4470" y="7036"/>
                    <a:pt x="4494" y="6962"/>
                  </a:cubicBezTo>
                  <a:cubicBezTo>
                    <a:pt x="4507" y="6902"/>
                    <a:pt x="4516" y="6816"/>
                    <a:pt x="4516" y="6710"/>
                  </a:cubicBezTo>
                  <a:cubicBezTo>
                    <a:pt x="4516" y="6680"/>
                    <a:pt x="4516" y="6622"/>
                    <a:pt x="4514" y="6529"/>
                  </a:cubicBezTo>
                  <a:cubicBezTo>
                    <a:pt x="4509" y="6441"/>
                    <a:pt x="4496" y="6249"/>
                    <a:pt x="4466" y="5960"/>
                  </a:cubicBezTo>
                  <a:cubicBezTo>
                    <a:pt x="4345" y="4635"/>
                    <a:pt x="4276" y="3370"/>
                    <a:pt x="4257" y="2167"/>
                  </a:cubicBezTo>
                  <a:cubicBezTo>
                    <a:pt x="4248" y="1745"/>
                    <a:pt x="4240" y="1408"/>
                    <a:pt x="4233" y="1158"/>
                  </a:cubicBezTo>
                  <a:cubicBezTo>
                    <a:pt x="4225" y="910"/>
                    <a:pt x="4214" y="719"/>
                    <a:pt x="4201" y="589"/>
                  </a:cubicBezTo>
                  <a:cubicBezTo>
                    <a:pt x="4186" y="460"/>
                    <a:pt x="4169" y="363"/>
                    <a:pt x="4147" y="303"/>
                  </a:cubicBezTo>
                  <a:cubicBezTo>
                    <a:pt x="4126" y="242"/>
                    <a:pt x="4095" y="191"/>
                    <a:pt x="4057" y="147"/>
                  </a:cubicBezTo>
                  <a:cubicBezTo>
                    <a:pt x="3990" y="74"/>
                    <a:pt x="3904" y="29"/>
                    <a:pt x="3804" y="10"/>
                  </a:cubicBezTo>
                  <a:cubicBezTo>
                    <a:pt x="3781" y="5"/>
                    <a:pt x="3759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2447150" y="2224600"/>
              <a:ext cx="71100" cy="188600"/>
            </a:xfrm>
            <a:custGeom>
              <a:avLst/>
              <a:gdLst/>
              <a:ahLst/>
              <a:cxnLst/>
              <a:rect l="l" t="t" r="r" b="b"/>
              <a:pathLst>
                <a:path w="2844" h="7544" extrusionOk="0">
                  <a:moveTo>
                    <a:pt x="931" y="1018"/>
                  </a:moveTo>
                  <a:lnTo>
                    <a:pt x="1112" y="1190"/>
                  </a:lnTo>
                  <a:cubicBezTo>
                    <a:pt x="1244" y="1330"/>
                    <a:pt x="1390" y="1582"/>
                    <a:pt x="1556" y="1945"/>
                  </a:cubicBezTo>
                  <a:cubicBezTo>
                    <a:pt x="1722" y="2307"/>
                    <a:pt x="1837" y="2630"/>
                    <a:pt x="1899" y="2908"/>
                  </a:cubicBezTo>
                  <a:cubicBezTo>
                    <a:pt x="1951" y="3171"/>
                    <a:pt x="1977" y="3496"/>
                    <a:pt x="1977" y="3889"/>
                  </a:cubicBezTo>
                  <a:cubicBezTo>
                    <a:pt x="1977" y="4283"/>
                    <a:pt x="1953" y="4613"/>
                    <a:pt x="1899" y="4876"/>
                  </a:cubicBezTo>
                  <a:cubicBezTo>
                    <a:pt x="1856" y="5078"/>
                    <a:pt x="1783" y="5313"/>
                    <a:pt x="1681" y="5583"/>
                  </a:cubicBezTo>
                  <a:cubicBezTo>
                    <a:pt x="1582" y="5850"/>
                    <a:pt x="1496" y="6048"/>
                    <a:pt x="1416" y="6177"/>
                  </a:cubicBezTo>
                  <a:cubicBezTo>
                    <a:pt x="1395" y="6208"/>
                    <a:pt x="1358" y="6244"/>
                    <a:pt x="1306" y="6296"/>
                  </a:cubicBezTo>
                  <a:cubicBezTo>
                    <a:pt x="1255" y="6348"/>
                    <a:pt x="1201" y="6393"/>
                    <a:pt x="1145" y="6432"/>
                  </a:cubicBezTo>
                  <a:cubicBezTo>
                    <a:pt x="1091" y="6468"/>
                    <a:pt x="1043" y="6501"/>
                    <a:pt x="996" y="6531"/>
                  </a:cubicBezTo>
                  <a:cubicBezTo>
                    <a:pt x="951" y="6561"/>
                    <a:pt x="927" y="6574"/>
                    <a:pt x="921" y="6574"/>
                  </a:cubicBezTo>
                  <a:cubicBezTo>
                    <a:pt x="897" y="6574"/>
                    <a:pt x="878" y="6339"/>
                    <a:pt x="865" y="5867"/>
                  </a:cubicBezTo>
                  <a:cubicBezTo>
                    <a:pt x="852" y="5397"/>
                    <a:pt x="843" y="4949"/>
                    <a:pt x="843" y="4527"/>
                  </a:cubicBezTo>
                  <a:lnTo>
                    <a:pt x="843" y="3580"/>
                  </a:lnTo>
                  <a:cubicBezTo>
                    <a:pt x="843" y="3171"/>
                    <a:pt x="845" y="2781"/>
                    <a:pt x="852" y="2412"/>
                  </a:cubicBezTo>
                  <a:cubicBezTo>
                    <a:pt x="862" y="1854"/>
                    <a:pt x="878" y="1464"/>
                    <a:pt x="903" y="1242"/>
                  </a:cubicBezTo>
                  <a:lnTo>
                    <a:pt x="931" y="1018"/>
                  </a:lnTo>
                  <a:close/>
                  <a:moveTo>
                    <a:pt x="722" y="0"/>
                  </a:moveTo>
                  <a:cubicBezTo>
                    <a:pt x="371" y="0"/>
                    <a:pt x="162" y="203"/>
                    <a:pt x="95" y="606"/>
                  </a:cubicBezTo>
                  <a:cubicBezTo>
                    <a:pt x="59" y="957"/>
                    <a:pt x="35" y="1501"/>
                    <a:pt x="22" y="2235"/>
                  </a:cubicBezTo>
                  <a:cubicBezTo>
                    <a:pt x="9" y="2973"/>
                    <a:pt x="0" y="3602"/>
                    <a:pt x="0" y="4126"/>
                  </a:cubicBezTo>
                  <a:cubicBezTo>
                    <a:pt x="0" y="4516"/>
                    <a:pt x="2" y="4902"/>
                    <a:pt x="9" y="5285"/>
                  </a:cubicBezTo>
                  <a:cubicBezTo>
                    <a:pt x="13" y="5777"/>
                    <a:pt x="18" y="6165"/>
                    <a:pt x="31" y="6447"/>
                  </a:cubicBezTo>
                  <a:cubicBezTo>
                    <a:pt x="41" y="6729"/>
                    <a:pt x="54" y="6940"/>
                    <a:pt x="69" y="7078"/>
                  </a:cubicBezTo>
                  <a:cubicBezTo>
                    <a:pt x="87" y="7214"/>
                    <a:pt x="112" y="7311"/>
                    <a:pt x="149" y="7365"/>
                  </a:cubicBezTo>
                  <a:cubicBezTo>
                    <a:pt x="186" y="7423"/>
                    <a:pt x="235" y="7462"/>
                    <a:pt x="296" y="7492"/>
                  </a:cubicBezTo>
                  <a:cubicBezTo>
                    <a:pt x="369" y="7527"/>
                    <a:pt x="449" y="7544"/>
                    <a:pt x="541" y="7544"/>
                  </a:cubicBezTo>
                  <a:cubicBezTo>
                    <a:pt x="651" y="7544"/>
                    <a:pt x="776" y="7522"/>
                    <a:pt x="916" y="7479"/>
                  </a:cubicBezTo>
                  <a:cubicBezTo>
                    <a:pt x="1184" y="7397"/>
                    <a:pt x="1449" y="7257"/>
                    <a:pt x="1707" y="7061"/>
                  </a:cubicBezTo>
                  <a:cubicBezTo>
                    <a:pt x="1867" y="6949"/>
                    <a:pt x="1987" y="6835"/>
                    <a:pt x="2067" y="6727"/>
                  </a:cubicBezTo>
                  <a:cubicBezTo>
                    <a:pt x="2145" y="6619"/>
                    <a:pt x="2240" y="6445"/>
                    <a:pt x="2343" y="6205"/>
                  </a:cubicBezTo>
                  <a:cubicBezTo>
                    <a:pt x="2468" y="5940"/>
                    <a:pt x="2565" y="5682"/>
                    <a:pt x="2632" y="5430"/>
                  </a:cubicBezTo>
                  <a:cubicBezTo>
                    <a:pt x="2699" y="5175"/>
                    <a:pt x="2757" y="4871"/>
                    <a:pt x="2800" y="4516"/>
                  </a:cubicBezTo>
                  <a:cubicBezTo>
                    <a:pt x="2828" y="4285"/>
                    <a:pt x="2843" y="4057"/>
                    <a:pt x="2843" y="3830"/>
                  </a:cubicBezTo>
                  <a:cubicBezTo>
                    <a:pt x="2843" y="3033"/>
                    <a:pt x="2653" y="2255"/>
                    <a:pt x="2278" y="1496"/>
                  </a:cubicBezTo>
                  <a:cubicBezTo>
                    <a:pt x="2190" y="1302"/>
                    <a:pt x="2112" y="1154"/>
                    <a:pt x="2052" y="1046"/>
                  </a:cubicBezTo>
                  <a:cubicBezTo>
                    <a:pt x="1994" y="940"/>
                    <a:pt x="1929" y="845"/>
                    <a:pt x="1858" y="766"/>
                  </a:cubicBezTo>
                  <a:cubicBezTo>
                    <a:pt x="1789" y="682"/>
                    <a:pt x="1694" y="585"/>
                    <a:pt x="1574" y="468"/>
                  </a:cubicBezTo>
                  <a:cubicBezTo>
                    <a:pt x="1431" y="326"/>
                    <a:pt x="1311" y="220"/>
                    <a:pt x="1220" y="156"/>
                  </a:cubicBezTo>
                  <a:cubicBezTo>
                    <a:pt x="1128" y="91"/>
                    <a:pt x="1048" y="48"/>
                    <a:pt x="975" y="31"/>
                  </a:cubicBezTo>
                  <a:cubicBezTo>
                    <a:pt x="884" y="11"/>
                    <a:pt x="80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2723725" y="2148575"/>
              <a:ext cx="51575" cy="115350"/>
            </a:xfrm>
            <a:custGeom>
              <a:avLst/>
              <a:gdLst/>
              <a:ahLst/>
              <a:cxnLst/>
              <a:rect l="l" t="t" r="r" b="b"/>
              <a:pathLst>
                <a:path w="2063" h="4614" extrusionOk="0">
                  <a:moveTo>
                    <a:pt x="1804" y="0"/>
                  </a:moveTo>
                  <a:cubicBezTo>
                    <a:pt x="1785" y="0"/>
                    <a:pt x="1753" y="3"/>
                    <a:pt x="1707" y="7"/>
                  </a:cubicBezTo>
                  <a:cubicBezTo>
                    <a:pt x="1664" y="13"/>
                    <a:pt x="1623" y="33"/>
                    <a:pt x="1584" y="65"/>
                  </a:cubicBezTo>
                  <a:cubicBezTo>
                    <a:pt x="1563" y="80"/>
                    <a:pt x="1548" y="100"/>
                    <a:pt x="1537" y="121"/>
                  </a:cubicBezTo>
                  <a:cubicBezTo>
                    <a:pt x="1526" y="143"/>
                    <a:pt x="1515" y="177"/>
                    <a:pt x="1505" y="227"/>
                  </a:cubicBezTo>
                  <a:cubicBezTo>
                    <a:pt x="1494" y="274"/>
                    <a:pt x="1483" y="347"/>
                    <a:pt x="1470" y="444"/>
                  </a:cubicBezTo>
                  <a:cubicBezTo>
                    <a:pt x="1459" y="544"/>
                    <a:pt x="1440" y="679"/>
                    <a:pt x="1421" y="852"/>
                  </a:cubicBezTo>
                  <a:cubicBezTo>
                    <a:pt x="1377" y="1214"/>
                    <a:pt x="1330" y="1597"/>
                    <a:pt x="1272" y="1998"/>
                  </a:cubicBezTo>
                  <a:cubicBezTo>
                    <a:pt x="1216" y="2399"/>
                    <a:pt x="1164" y="2744"/>
                    <a:pt x="1117" y="3033"/>
                  </a:cubicBezTo>
                  <a:cubicBezTo>
                    <a:pt x="1067" y="3322"/>
                    <a:pt x="1041" y="3466"/>
                    <a:pt x="1030" y="3466"/>
                  </a:cubicBezTo>
                  <a:cubicBezTo>
                    <a:pt x="1024" y="3466"/>
                    <a:pt x="1018" y="3460"/>
                    <a:pt x="1009" y="3442"/>
                  </a:cubicBezTo>
                  <a:cubicBezTo>
                    <a:pt x="1000" y="3427"/>
                    <a:pt x="996" y="3406"/>
                    <a:pt x="992" y="3378"/>
                  </a:cubicBezTo>
                  <a:cubicBezTo>
                    <a:pt x="987" y="3352"/>
                    <a:pt x="977" y="3294"/>
                    <a:pt x="959" y="3205"/>
                  </a:cubicBezTo>
                  <a:cubicBezTo>
                    <a:pt x="946" y="3119"/>
                    <a:pt x="927" y="3020"/>
                    <a:pt x="910" y="2914"/>
                  </a:cubicBezTo>
                  <a:cubicBezTo>
                    <a:pt x="890" y="2802"/>
                    <a:pt x="860" y="2613"/>
                    <a:pt x="824" y="2345"/>
                  </a:cubicBezTo>
                  <a:cubicBezTo>
                    <a:pt x="785" y="2080"/>
                    <a:pt x="748" y="1800"/>
                    <a:pt x="707" y="1503"/>
                  </a:cubicBezTo>
                  <a:cubicBezTo>
                    <a:pt x="668" y="1212"/>
                    <a:pt x="636" y="964"/>
                    <a:pt x="610" y="759"/>
                  </a:cubicBezTo>
                  <a:cubicBezTo>
                    <a:pt x="582" y="554"/>
                    <a:pt x="565" y="442"/>
                    <a:pt x="558" y="416"/>
                  </a:cubicBezTo>
                  <a:cubicBezTo>
                    <a:pt x="539" y="371"/>
                    <a:pt x="505" y="328"/>
                    <a:pt x="446" y="287"/>
                  </a:cubicBezTo>
                  <a:cubicBezTo>
                    <a:pt x="386" y="248"/>
                    <a:pt x="332" y="229"/>
                    <a:pt x="278" y="229"/>
                  </a:cubicBezTo>
                  <a:cubicBezTo>
                    <a:pt x="216" y="229"/>
                    <a:pt x="151" y="261"/>
                    <a:pt x="84" y="328"/>
                  </a:cubicBezTo>
                  <a:cubicBezTo>
                    <a:pt x="76" y="334"/>
                    <a:pt x="65" y="341"/>
                    <a:pt x="61" y="347"/>
                  </a:cubicBezTo>
                  <a:cubicBezTo>
                    <a:pt x="43" y="362"/>
                    <a:pt x="30" y="380"/>
                    <a:pt x="20" y="395"/>
                  </a:cubicBezTo>
                  <a:cubicBezTo>
                    <a:pt x="11" y="414"/>
                    <a:pt x="5" y="438"/>
                    <a:pt x="0" y="477"/>
                  </a:cubicBezTo>
                  <a:lnTo>
                    <a:pt x="0" y="518"/>
                  </a:lnTo>
                  <a:cubicBezTo>
                    <a:pt x="0" y="546"/>
                    <a:pt x="5" y="589"/>
                    <a:pt x="9" y="651"/>
                  </a:cubicBezTo>
                  <a:cubicBezTo>
                    <a:pt x="15" y="714"/>
                    <a:pt x="26" y="804"/>
                    <a:pt x="41" y="929"/>
                  </a:cubicBezTo>
                  <a:cubicBezTo>
                    <a:pt x="58" y="1056"/>
                    <a:pt x="76" y="1214"/>
                    <a:pt x="102" y="1406"/>
                  </a:cubicBezTo>
                  <a:cubicBezTo>
                    <a:pt x="112" y="1479"/>
                    <a:pt x="123" y="1556"/>
                    <a:pt x="136" y="1641"/>
                  </a:cubicBezTo>
                  <a:cubicBezTo>
                    <a:pt x="205" y="2179"/>
                    <a:pt x="263" y="2580"/>
                    <a:pt x="308" y="2848"/>
                  </a:cubicBezTo>
                  <a:cubicBezTo>
                    <a:pt x="354" y="3110"/>
                    <a:pt x="414" y="3406"/>
                    <a:pt x="485" y="3729"/>
                  </a:cubicBezTo>
                  <a:cubicBezTo>
                    <a:pt x="535" y="3949"/>
                    <a:pt x="578" y="4119"/>
                    <a:pt x="615" y="4238"/>
                  </a:cubicBezTo>
                  <a:cubicBezTo>
                    <a:pt x="653" y="4356"/>
                    <a:pt x="690" y="4442"/>
                    <a:pt x="731" y="4490"/>
                  </a:cubicBezTo>
                  <a:cubicBezTo>
                    <a:pt x="772" y="4542"/>
                    <a:pt x="821" y="4576"/>
                    <a:pt x="877" y="4595"/>
                  </a:cubicBezTo>
                  <a:cubicBezTo>
                    <a:pt x="915" y="4607"/>
                    <a:pt x="953" y="4613"/>
                    <a:pt x="979" y="4613"/>
                  </a:cubicBezTo>
                  <a:cubicBezTo>
                    <a:pt x="983" y="4613"/>
                    <a:pt x="986" y="4613"/>
                    <a:pt x="990" y="4613"/>
                  </a:cubicBezTo>
                  <a:cubicBezTo>
                    <a:pt x="1074" y="4613"/>
                    <a:pt x="1162" y="4576"/>
                    <a:pt x="1259" y="4505"/>
                  </a:cubicBezTo>
                  <a:cubicBezTo>
                    <a:pt x="1356" y="4432"/>
                    <a:pt x="1438" y="4307"/>
                    <a:pt x="1498" y="4128"/>
                  </a:cubicBezTo>
                  <a:cubicBezTo>
                    <a:pt x="1535" y="4005"/>
                    <a:pt x="1589" y="3733"/>
                    <a:pt x="1658" y="3315"/>
                  </a:cubicBezTo>
                  <a:cubicBezTo>
                    <a:pt x="1729" y="2899"/>
                    <a:pt x="1800" y="2425"/>
                    <a:pt x="1873" y="1897"/>
                  </a:cubicBezTo>
                  <a:cubicBezTo>
                    <a:pt x="1946" y="1369"/>
                    <a:pt x="2009" y="880"/>
                    <a:pt x="2056" y="436"/>
                  </a:cubicBezTo>
                  <a:cubicBezTo>
                    <a:pt x="2059" y="399"/>
                    <a:pt x="2063" y="367"/>
                    <a:pt x="2063" y="337"/>
                  </a:cubicBezTo>
                  <a:cubicBezTo>
                    <a:pt x="2063" y="166"/>
                    <a:pt x="2015" y="61"/>
                    <a:pt x="1927" y="18"/>
                  </a:cubicBezTo>
                  <a:cubicBezTo>
                    <a:pt x="1886" y="5"/>
                    <a:pt x="1847" y="0"/>
                    <a:pt x="1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2849100" y="2380325"/>
              <a:ext cx="42275" cy="128750"/>
            </a:xfrm>
            <a:custGeom>
              <a:avLst/>
              <a:gdLst/>
              <a:ahLst/>
              <a:cxnLst/>
              <a:rect l="l" t="t" r="r" b="b"/>
              <a:pathLst>
                <a:path w="1691" h="5150" extrusionOk="0">
                  <a:moveTo>
                    <a:pt x="975" y="0"/>
                  </a:moveTo>
                  <a:cubicBezTo>
                    <a:pt x="942" y="0"/>
                    <a:pt x="876" y="5"/>
                    <a:pt x="770" y="15"/>
                  </a:cubicBezTo>
                  <a:cubicBezTo>
                    <a:pt x="667" y="26"/>
                    <a:pt x="542" y="97"/>
                    <a:pt x="397" y="220"/>
                  </a:cubicBezTo>
                  <a:cubicBezTo>
                    <a:pt x="332" y="283"/>
                    <a:pt x="259" y="373"/>
                    <a:pt x="182" y="496"/>
                  </a:cubicBezTo>
                  <a:cubicBezTo>
                    <a:pt x="102" y="617"/>
                    <a:pt x="54" y="714"/>
                    <a:pt x="35" y="780"/>
                  </a:cubicBezTo>
                  <a:cubicBezTo>
                    <a:pt x="33" y="798"/>
                    <a:pt x="31" y="817"/>
                    <a:pt x="31" y="832"/>
                  </a:cubicBezTo>
                  <a:cubicBezTo>
                    <a:pt x="31" y="892"/>
                    <a:pt x="52" y="946"/>
                    <a:pt x="91" y="992"/>
                  </a:cubicBezTo>
                  <a:cubicBezTo>
                    <a:pt x="132" y="1039"/>
                    <a:pt x="188" y="1065"/>
                    <a:pt x="261" y="1069"/>
                  </a:cubicBezTo>
                  <a:lnTo>
                    <a:pt x="279" y="1069"/>
                  </a:lnTo>
                  <a:cubicBezTo>
                    <a:pt x="343" y="1069"/>
                    <a:pt x="401" y="1043"/>
                    <a:pt x="455" y="989"/>
                  </a:cubicBezTo>
                  <a:cubicBezTo>
                    <a:pt x="468" y="972"/>
                    <a:pt x="483" y="953"/>
                    <a:pt x="494" y="936"/>
                  </a:cubicBezTo>
                  <a:cubicBezTo>
                    <a:pt x="505" y="916"/>
                    <a:pt x="509" y="903"/>
                    <a:pt x="509" y="892"/>
                  </a:cubicBezTo>
                  <a:cubicBezTo>
                    <a:pt x="509" y="882"/>
                    <a:pt x="520" y="856"/>
                    <a:pt x="539" y="819"/>
                  </a:cubicBezTo>
                  <a:cubicBezTo>
                    <a:pt x="559" y="780"/>
                    <a:pt x="585" y="742"/>
                    <a:pt x="615" y="699"/>
                  </a:cubicBezTo>
                  <a:cubicBezTo>
                    <a:pt x="699" y="573"/>
                    <a:pt x="785" y="494"/>
                    <a:pt x="873" y="453"/>
                  </a:cubicBezTo>
                  <a:cubicBezTo>
                    <a:pt x="906" y="440"/>
                    <a:pt x="936" y="431"/>
                    <a:pt x="960" y="431"/>
                  </a:cubicBezTo>
                  <a:cubicBezTo>
                    <a:pt x="1003" y="431"/>
                    <a:pt x="1037" y="455"/>
                    <a:pt x="1059" y="498"/>
                  </a:cubicBezTo>
                  <a:cubicBezTo>
                    <a:pt x="1076" y="543"/>
                    <a:pt x="1089" y="627"/>
                    <a:pt x="1102" y="748"/>
                  </a:cubicBezTo>
                  <a:cubicBezTo>
                    <a:pt x="1115" y="873"/>
                    <a:pt x="1123" y="1002"/>
                    <a:pt x="1126" y="1142"/>
                  </a:cubicBezTo>
                  <a:lnTo>
                    <a:pt x="1126" y="1222"/>
                  </a:lnTo>
                  <a:cubicBezTo>
                    <a:pt x="1126" y="1328"/>
                    <a:pt x="1121" y="1421"/>
                    <a:pt x="1113" y="1496"/>
                  </a:cubicBezTo>
                  <a:cubicBezTo>
                    <a:pt x="1078" y="1798"/>
                    <a:pt x="996" y="2164"/>
                    <a:pt x="873" y="2595"/>
                  </a:cubicBezTo>
                  <a:cubicBezTo>
                    <a:pt x="748" y="3026"/>
                    <a:pt x="606" y="3440"/>
                    <a:pt x="442" y="3839"/>
                  </a:cubicBezTo>
                  <a:cubicBezTo>
                    <a:pt x="399" y="3944"/>
                    <a:pt x="354" y="4054"/>
                    <a:pt x="311" y="4164"/>
                  </a:cubicBezTo>
                  <a:cubicBezTo>
                    <a:pt x="264" y="4278"/>
                    <a:pt x="229" y="4365"/>
                    <a:pt x="205" y="4431"/>
                  </a:cubicBezTo>
                  <a:cubicBezTo>
                    <a:pt x="182" y="4494"/>
                    <a:pt x="156" y="4556"/>
                    <a:pt x="128" y="4621"/>
                  </a:cubicBezTo>
                  <a:cubicBezTo>
                    <a:pt x="98" y="4688"/>
                    <a:pt x="74" y="4735"/>
                    <a:pt x="54" y="4774"/>
                  </a:cubicBezTo>
                  <a:cubicBezTo>
                    <a:pt x="20" y="4837"/>
                    <a:pt x="1" y="4890"/>
                    <a:pt x="1" y="4934"/>
                  </a:cubicBezTo>
                  <a:lnTo>
                    <a:pt x="1" y="4970"/>
                  </a:lnTo>
                  <a:cubicBezTo>
                    <a:pt x="1" y="4994"/>
                    <a:pt x="22" y="5031"/>
                    <a:pt x="67" y="5076"/>
                  </a:cubicBezTo>
                  <a:cubicBezTo>
                    <a:pt x="78" y="5089"/>
                    <a:pt x="91" y="5100"/>
                    <a:pt x="108" y="5108"/>
                  </a:cubicBezTo>
                  <a:cubicBezTo>
                    <a:pt x="123" y="5115"/>
                    <a:pt x="154" y="5123"/>
                    <a:pt x="195" y="5128"/>
                  </a:cubicBezTo>
                  <a:cubicBezTo>
                    <a:pt x="238" y="5130"/>
                    <a:pt x="302" y="5134"/>
                    <a:pt x="391" y="5138"/>
                  </a:cubicBezTo>
                  <a:cubicBezTo>
                    <a:pt x="479" y="5141"/>
                    <a:pt x="602" y="5143"/>
                    <a:pt x="757" y="5145"/>
                  </a:cubicBezTo>
                  <a:cubicBezTo>
                    <a:pt x="848" y="5148"/>
                    <a:pt x="929" y="5150"/>
                    <a:pt x="1002" y="5150"/>
                  </a:cubicBezTo>
                  <a:cubicBezTo>
                    <a:pt x="1084" y="5150"/>
                    <a:pt x="1155" y="5147"/>
                    <a:pt x="1216" y="5141"/>
                  </a:cubicBezTo>
                  <a:lnTo>
                    <a:pt x="1315" y="5141"/>
                  </a:lnTo>
                  <a:cubicBezTo>
                    <a:pt x="1371" y="5141"/>
                    <a:pt x="1423" y="5138"/>
                    <a:pt x="1468" y="5134"/>
                  </a:cubicBezTo>
                  <a:cubicBezTo>
                    <a:pt x="1514" y="5130"/>
                    <a:pt x="1546" y="5123"/>
                    <a:pt x="1572" y="5112"/>
                  </a:cubicBezTo>
                  <a:cubicBezTo>
                    <a:pt x="1593" y="5106"/>
                    <a:pt x="1615" y="5089"/>
                    <a:pt x="1630" y="5069"/>
                  </a:cubicBezTo>
                  <a:cubicBezTo>
                    <a:pt x="1671" y="5024"/>
                    <a:pt x="1690" y="4979"/>
                    <a:pt x="1690" y="4938"/>
                  </a:cubicBezTo>
                  <a:cubicBezTo>
                    <a:pt x="1690" y="4908"/>
                    <a:pt x="1673" y="4869"/>
                    <a:pt x="1643" y="4817"/>
                  </a:cubicBezTo>
                  <a:cubicBezTo>
                    <a:pt x="1615" y="4763"/>
                    <a:pt x="1533" y="4727"/>
                    <a:pt x="1406" y="4709"/>
                  </a:cubicBezTo>
                  <a:cubicBezTo>
                    <a:pt x="1367" y="4703"/>
                    <a:pt x="1305" y="4701"/>
                    <a:pt x="1218" y="4701"/>
                  </a:cubicBezTo>
                  <a:cubicBezTo>
                    <a:pt x="1132" y="4701"/>
                    <a:pt x="1039" y="4703"/>
                    <a:pt x="947" y="4709"/>
                  </a:cubicBezTo>
                  <a:cubicBezTo>
                    <a:pt x="863" y="4714"/>
                    <a:pt x="798" y="4718"/>
                    <a:pt x="746" y="4718"/>
                  </a:cubicBezTo>
                  <a:cubicBezTo>
                    <a:pt x="662" y="4718"/>
                    <a:pt x="623" y="4712"/>
                    <a:pt x="623" y="4699"/>
                  </a:cubicBezTo>
                  <a:cubicBezTo>
                    <a:pt x="623" y="4690"/>
                    <a:pt x="645" y="4632"/>
                    <a:pt x="688" y="4524"/>
                  </a:cubicBezTo>
                  <a:cubicBezTo>
                    <a:pt x="731" y="4416"/>
                    <a:pt x="781" y="4283"/>
                    <a:pt x="843" y="4132"/>
                  </a:cubicBezTo>
                  <a:cubicBezTo>
                    <a:pt x="1126" y="3440"/>
                    <a:pt x="1341" y="2783"/>
                    <a:pt x="1490" y="2155"/>
                  </a:cubicBezTo>
                  <a:cubicBezTo>
                    <a:pt x="1533" y="1972"/>
                    <a:pt x="1563" y="1824"/>
                    <a:pt x="1576" y="1711"/>
                  </a:cubicBezTo>
                  <a:cubicBezTo>
                    <a:pt x="1589" y="1599"/>
                    <a:pt x="1598" y="1449"/>
                    <a:pt x="1600" y="1263"/>
                  </a:cubicBezTo>
                  <a:cubicBezTo>
                    <a:pt x="1604" y="1183"/>
                    <a:pt x="1606" y="1104"/>
                    <a:pt x="1606" y="1035"/>
                  </a:cubicBezTo>
                  <a:cubicBezTo>
                    <a:pt x="1606" y="800"/>
                    <a:pt x="1587" y="606"/>
                    <a:pt x="1555" y="455"/>
                  </a:cubicBezTo>
                  <a:cubicBezTo>
                    <a:pt x="1522" y="304"/>
                    <a:pt x="1455" y="192"/>
                    <a:pt x="1356" y="119"/>
                  </a:cubicBezTo>
                  <a:cubicBezTo>
                    <a:pt x="1242" y="41"/>
                    <a:pt x="111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2906475" y="2410275"/>
              <a:ext cx="41250" cy="96200"/>
            </a:xfrm>
            <a:custGeom>
              <a:avLst/>
              <a:gdLst/>
              <a:ahLst/>
              <a:cxnLst/>
              <a:rect l="l" t="t" r="r" b="b"/>
              <a:pathLst>
                <a:path w="1650" h="3848" extrusionOk="0">
                  <a:moveTo>
                    <a:pt x="544" y="518"/>
                  </a:moveTo>
                  <a:lnTo>
                    <a:pt x="650" y="606"/>
                  </a:lnTo>
                  <a:cubicBezTo>
                    <a:pt x="725" y="679"/>
                    <a:pt x="809" y="807"/>
                    <a:pt x="906" y="992"/>
                  </a:cubicBezTo>
                  <a:cubicBezTo>
                    <a:pt x="1001" y="1177"/>
                    <a:pt x="1068" y="1339"/>
                    <a:pt x="1102" y="1483"/>
                  </a:cubicBezTo>
                  <a:cubicBezTo>
                    <a:pt x="1132" y="1617"/>
                    <a:pt x="1148" y="1781"/>
                    <a:pt x="1148" y="1981"/>
                  </a:cubicBezTo>
                  <a:cubicBezTo>
                    <a:pt x="1148" y="2184"/>
                    <a:pt x="1132" y="2350"/>
                    <a:pt x="1102" y="2486"/>
                  </a:cubicBezTo>
                  <a:cubicBezTo>
                    <a:pt x="1079" y="2587"/>
                    <a:pt x="1038" y="2708"/>
                    <a:pt x="979" y="2843"/>
                  </a:cubicBezTo>
                  <a:cubicBezTo>
                    <a:pt x="921" y="2979"/>
                    <a:pt x="872" y="3080"/>
                    <a:pt x="829" y="3147"/>
                  </a:cubicBezTo>
                  <a:cubicBezTo>
                    <a:pt x="813" y="3162"/>
                    <a:pt x="792" y="3184"/>
                    <a:pt x="764" y="3210"/>
                  </a:cubicBezTo>
                  <a:cubicBezTo>
                    <a:pt x="734" y="3233"/>
                    <a:pt x="701" y="3257"/>
                    <a:pt x="669" y="3277"/>
                  </a:cubicBezTo>
                  <a:cubicBezTo>
                    <a:pt x="637" y="3296"/>
                    <a:pt x="609" y="3313"/>
                    <a:pt x="583" y="3328"/>
                  </a:cubicBezTo>
                  <a:cubicBezTo>
                    <a:pt x="555" y="3341"/>
                    <a:pt x="542" y="3350"/>
                    <a:pt x="540" y="3350"/>
                  </a:cubicBezTo>
                  <a:cubicBezTo>
                    <a:pt x="527" y="3350"/>
                    <a:pt x="516" y="3229"/>
                    <a:pt x="507" y="2988"/>
                  </a:cubicBezTo>
                  <a:cubicBezTo>
                    <a:pt x="499" y="2748"/>
                    <a:pt x="494" y="2520"/>
                    <a:pt x="494" y="2305"/>
                  </a:cubicBezTo>
                  <a:lnTo>
                    <a:pt x="494" y="1822"/>
                  </a:lnTo>
                  <a:cubicBezTo>
                    <a:pt x="494" y="1615"/>
                    <a:pt x="497" y="1414"/>
                    <a:pt x="499" y="1227"/>
                  </a:cubicBezTo>
                  <a:cubicBezTo>
                    <a:pt x="505" y="940"/>
                    <a:pt x="516" y="744"/>
                    <a:pt x="529" y="630"/>
                  </a:cubicBezTo>
                  <a:lnTo>
                    <a:pt x="544" y="518"/>
                  </a:lnTo>
                  <a:close/>
                  <a:moveTo>
                    <a:pt x="419" y="1"/>
                  </a:moveTo>
                  <a:cubicBezTo>
                    <a:pt x="214" y="1"/>
                    <a:pt x="91" y="106"/>
                    <a:pt x="55" y="311"/>
                  </a:cubicBezTo>
                  <a:cubicBezTo>
                    <a:pt x="35" y="488"/>
                    <a:pt x="22" y="766"/>
                    <a:pt x="14" y="1141"/>
                  </a:cubicBezTo>
                  <a:cubicBezTo>
                    <a:pt x="5" y="1514"/>
                    <a:pt x="1" y="1835"/>
                    <a:pt x="1" y="2102"/>
                  </a:cubicBezTo>
                  <a:cubicBezTo>
                    <a:pt x="1" y="2300"/>
                    <a:pt x="3" y="2498"/>
                    <a:pt x="5" y="2695"/>
                  </a:cubicBezTo>
                  <a:cubicBezTo>
                    <a:pt x="10" y="2945"/>
                    <a:pt x="14" y="3141"/>
                    <a:pt x="20" y="3287"/>
                  </a:cubicBezTo>
                  <a:cubicBezTo>
                    <a:pt x="27" y="3430"/>
                    <a:pt x="33" y="3537"/>
                    <a:pt x="44" y="3608"/>
                  </a:cubicBezTo>
                  <a:cubicBezTo>
                    <a:pt x="55" y="3677"/>
                    <a:pt x="68" y="3729"/>
                    <a:pt x="89" y="3755"/>
                  </a:cubicBezTo>
                  <a:cubicBezTo>
                    <a:pt x="111" y="3785"/>
                    <a:pt x="141" y="3807"/>
                    <a:pt x="175" y="3822"/>
                  </a:cubicBezTo>
                  <a:cubicBezTo>
                    <a:pt x="219" y="3839"/>
                    <a:pt x="264" y="3848"/>
                    <a:pt x="318" y="3848"/>
                  </a:cubicBezTo>
                  <a:cubicBezTo>
                    <a:pt x="380" y="3848"/>
                    <a:pt x="454" y="3837"/>
                    <a:pt x="533" y="3815"/>
                  </a:cubicBezTo>
                  <a:cubicBezTo>
                    <a:pt x="691" y="3774"/>
                    <a:pt x="841" y="3701"/>
                    <a:pt x="992" y="3602"/>
                  </a:cubicBezTo>
                  <a:cubicBezTo>
                    <a:pt x="1083" y="3546"/>
                    <a:pt x="1154" y="3486"/>
                    <a:pt x="1199" y="3432"/>
                  </a:cubicBezTo>
                  <a:cubicBezTo>
                    <a:pt x="1245" y="3376"/>
                    <a:pt x="1298" y="3287"/>
                    <a:pt x="1361" y="3167"/>
                  </a:cubicBezTo>
                  <a:cubicBezTo>
                    <a:pt x="1434" y="3031"/>
                    <a:pt x="1490" y="2899"/>
                    <a:pt x="1529" y="2770"/>
                  </a:cubicBezTo>
                  <a:cubicBezTo>
                    <a:pt x="1568" y="2641"/>
                    <a:pt x="1600" y="2483"/>
                    <a:pt x="1626" y="2305"/>
                  </a:cubicBezTo>
                  <a:cubicBezTo>
                    <a:pt x="1641" y="2186"/>
                    <a:pt x="1650" y="2070"/>
                    <a:pt x="1650" y="1953"/>
                  </a:cubicBezTo>
                  <a:cubicBezTo>
                    <a:pt x="1650" y="1546"/>
                    <a:pt x="1540" y="1151"/>
                    <a:pt x="1324" y="763"/>
                  </a:cubicBezTo>
                  <a:cubicBezTo>
                    <a:pt x="1273" y="664"/>
                    <a:pt x="1229" y="589"/>
                    <a:pt x="1188" y="531"/>
                  </a:cubicBezTo>
                  <a:cubicBezTo>
                    <a:pt x="1154" y="477"/>
                    <a:pt x="1115" y="429"/>
                    <a:pt x="1076" y="388"/>
                  </a:cubicBezTo>
                  <a:cubicBezTo>
                    <a:pt x="1035" y="345"/>
                    <a:pt x="982" y="296"/>
                    <a:pt x="910" y="238"/>
                  </a:cubicBezTo>
                  <a:cubicBezTo>
                    <a:pt x="829" y="164"/>
                    <a:pt x="760" y="110"/>
                    <a:pt x="706" y="78"/>
                  </a:cubicBezTo>
                  <a:cubicBezTo>
                    <a:pt x="652" y="46"/>
                    <a:pt x="604" y="24"/>
                    <a:pt x="563" y="13"/>
                  </a:cubicBezTo>
                  <a:cubicBezTo>
                    <a:pt x="512" y="5"/>
                    <a:pt x="462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2816600" y="2061925"/>
              <a:ext cx="29075" cy="100575"/>
            </a:xfrm>
            <a:custGeom>
              <a:avLst/>
              <a:gdLst/>
              <a:ahLst/>
              <a:cxnLst/>
              <a:rect l="l" t="t" r="r" b="b"/>
              <a:pathLst>
                <a:path w="1163" h="4023" extrusionOk="0">
                  <a:moveTo>
                    <a:pt x="669" y="1"/>
                  </a:moveTo>
                  <a:cubicBezTo>
                    <a:pt x="648" y="1"/>
                    <a:pt x="602" y="5"/>
                    <a:pt x="529" y="14"/>
                  </a:cubicBezTo>
                  <a:cubicBezTo>
                    <a:pt x="458" y="22"/>
                    <a:pt x="372" y="76"/>
                    <a:pt x="270" y="173"/>
                  </a:cubicBezTo>
                  <a:cubicBezTo>
                    <a:pt x="225" y="218"/>
                    <a:pt x="178" y="292"/>
                    <a:pt x="124" y="387"/>
                  </a:cubicBezTo>
                  <a:cubicBezTo>
                    <a:pt x="70" y="484"/>
                    <a:pt x="38" y="555"/>
                    <a:pt x="23" y="609"/>
                  </a:cubicBezTo>
                  <a:cubicBezTo>
                    <a:pt x="20" y="624"/>
                    <a:pt x="20" y="637"/>
                    <a:pt x="20" y="649"/>
                  </a:cubicBezTo>
                  <a:cubicBezTo>
                    <a:pt x="20" y="695"/>
                    <a:pt x="33" y="736"/>
                    <a:pt x="63" y="774"/>
                  </a:cubicBezTo>
                  <a:cubicBezTo>
                    <a:pt x="94" y="809"/>
                    <a:pt x="130" y="831"/>
                    <a:pt x="182" y="833"/>
                  </a:cubicBezTo>
                  <a:lnTo>
                    <a:pt x="193" y="833"/>
                  </a:lnTo>
                  <a:cubicBezTo>
                    <a:pt x="238" y="833"/>
                    <a:pt x="279" y="813"/>
                    <a:pt x="318" y="770"/>
                  </a:cubicBezTo>
                  <a:cubicBezTo>
                    <a:pt x="329" y="757"/>
                    <a:pt x="335" y="744"/>
                    <a:pt x="344" y="727"/>
                  </a:cubicBezTo>
                  <a:cubicBezTo>
                    <a:pt x="352" y="712"/>
                    <a:pt x="354" y="701"/>
                    <a:pt x="354" y="693"/>
                  </a:cubicBezTo>
                  <a:cubicBezTo>
                    <a:pt x="354" y="684"/>
                    <a:pt x="361" y="667"/>
                    <a:pt x="374" y="637"/>
                  </a:cubicBezTo>
                  <a:cubicBezTo>
                    <a:pt x="387" y="609"/>
                    <a:pt x="404" y="576"/>
                    <a:pt x="426" y="542"/>
                  </a:cubicBezTo>
                  <a:cubicBezTo>
                    <a:pt x="482" y="445"/>
                    <a:pt x="540" y="380"/>
                    <a:pt x="602" y="350"/>
                  </a:cubicBezTo>
                  <a:cubicBezTo>
                    <a:pt x="624" y="339"/>
                    <a:pt x="645" y="335"/>
                    <a:pt x="663" y="335"/>
                  </a:cubicBezTo>
                  <a:cubicBezTo>
                    <a:pt x="695" y="335"/>
                    <a:pt x="716" y="350"/>
                    <a:pt x="732" y="387"/>
                  </a:cubicBezTo>
                  <a:cubicBezTo>
                    <a:pt x="742" y="421"/>
                    <a:pt x="753" y="486"/>
                    <a:pt x="762" y="583"/>
                  </a:cubicBezTo>
                  <a:cubicBezTo>
                    <a:pt x="770" y="677"/>
                    <a:pt x="775" y="779"/>
                    <a:pt x="777" y="889"/>
                  </a:cubicBezTo>
                  <a:lnTo>
                    <a:pt x="777" y="951"/>
                  </a:lnTo>
                  <a:cubicBezTo>
                    <a:pt x="777" y="1035"/>
                    <a:pt x="775" y="1104"/>
                    <a:pt x="770" y="1165"/>
                  </a:cubicBezTo>
                  <a:cubicBezTo>
                    <a:pt x="745" y="1399"/>
                    <a:pt x="691" y="1686"/>
                    <a:pt x="604" y="2025"/>
                  </a:cubicBezTo>
                  <a:cubicBezTo>
                    <a:pt x="523" y="2363"/>
                    <a:pt x="421" y="2686"/>
                    <a:pt x="309" y="2999"/>
                  </a:cubicBezTo>
                  <a:cubicBezTo>
                    <a:pt x="279" y="3081"/>
                    <a:pt x="247" y="3167"/>
                    <a:pt x="216" y="3253"/>
                  </a:cubicBezTo>
                  <a:cubicBezTo>
                    <a:pt x="184" y="3339"/>
                    <a:pt x="160" y="3408"/>
                    <a:pt x="145" y="3460"/>
                  </a:cubicBezTo>
                  <a:cubicBezTo>
                    <a:pt x="128" y="3510"/>
                    <a:pt x="109" y="3557"/>
                    <a:pt x="91" y="3609"/>
                  </a:cubicBezTo>
                  <a:cubicBezTo>
                    <a:pt x="70" y="3660"/>
                    <a:pt x="53" y="3697"/>
                    <a:pt x="40" y="3727"/>
                  </a:cubicBezTo>
                  <a:cubicBezTo>
                    <a:pt x="16" y="3775"/>
                    <a:pt x="1" y="3816"/>
                    <a:pt x="1" y="3850"/>
                  </a:cubicBezTo>
                  <a:lnTo>
                    <a:pt x="1" y="3880"/>
                  </a:lnTo>
                  <a:cubicBezTo>
                    <a:pt x="1" y="3895"/>
                    <a:pt x="18" y="3923"/>
                    <a:pt x="48" y="3962"/>
                  </a:cubicBezTo>
                  <a:cubicBezTo>
                    <a:pt x="55" y="3969"/>
                    <a:pt x="66" y="3979"/>
                    <a:pt x="76" y="3986"/>
                  </a:cubicBezTo>
                  <a:cubicBezTo>
                    <a:pt x="87" y="3990"/>
                    <a:pt x="107" y="3997"/>
                    <a:pt x="137" y="3999"/>
                  </a:cubicBezTo>
                  <a:cubicBezTo>
                    <a:pt x="165" y="4001"/>
                    <a:pt x="208" y="4005"/>
                    <a:pt x="270" y="4007"/>
                  </a:cubicBezTo>
                  <a:cubicBezTo>
                    <a:pt x="333" y="4010"/>
                    <a:pt x="417" y="4012"/>
                    <a:pt x="525" y="4016"/>
                  </a:cubicBezTo>
                  <a:cubicBezTo>
                    <a:pt x="656" y="4018"/>
                    <a:pt x="757" y="4020"/>
                    <a:pt x="837" y="4022"/>
                  </a:cubicBezTo>
                  <a:lnTo>
                    <a:pt x="906" y="4022"/>
                  </a:lnTo>
                  <a:cubicBezTo>
                    <a:pt x="945" y="4022"/>
                    <a:pt x="982" y="4020"/>
                    <a:pt x="1012" y="4018"/>
                  </a:cubicBezTo>
                  <a:cubicBezTo>
                    <a:pt x="1042" y="4014"/>
                    <a:pt x="1066" y="4010"/>
                    <a:pt x="1083" y="4001"/>
                  </a:cubicBezTo>
                  <a:cubicBezTo>
                    <a:pt x="1098" y="3992"/>
                    <a:pt x="1111" y="3982"/>
                    <a:pt x="1122" y="3966"/>
                  </a:cubicBezTo>
                  <a:cubicBezTo>
                    <a:pt x="1150" y="3932"/>
                    <a:pt x="1163" y="3895"/>
                    <a:pt x="1163" y="3863"/>
                  </a:cubicBezTo>
                  <a:cubicBezTo>
                    <a:pt x="1163" y="3841"/>
                    <a:pt x="1152" y="3809"/>
                    <a:pt x="1130" y="3770"/>
                  </a:cubicBezTo>
                  <a:cubicBezTo>
                    <a:pt x="1109" y="3729"/>
                    <a:pt x="1055" y="3701"/>
                    <a:pt x="967" y="3686"/>
                  </a:cubicBezTo>
                  <a:cubicBezTo>
                    <a:pt x="938" y="3684"/>
                    <a:pt x="895" y="3680"/>
                    <a:pt x="837" y="3680"/>
                  </a:cubicBezTo>
                  <a:cubicBezTo>
                    <a:pt x="777" y="3680"/>
                    <a:pt x="716" y="3684"/>
                    <a:pt x="652" y="3686"/>
                  </a:cubicBezTo>
                  <a:cubicBezTo>
                    <a:pt x="594" y="3688"/>
                    <a:pt x="548" y="3691"/>
                    <a:pt x="514" y="3691"/>
                  </a:cubicBezTo>
                  <a:cubicBezTo>
                    <a:pt x="458" y="3691"/>
                    <a:pt x="428" y="3688"/>
                    <a:pt x="428" y="3678"/>
                  </a:cubicBezTo>
                  <a:cubicBezTo>
                    <a:pt x="428" y="3673"/>
                    <a:pt x="443" y="3626"/>
                    <a:pt x="473" y="3540"/>
                  </a:cubicBezTo>
                  <a:cubicBezTo>
                    <a:pt x="503" y="3453"/>
                    <a:pt x="538" y="3352"/>
                    <a:pt x="581" y="3234"/>
                  </a:cubicBezTo>
                  <a:cubicBezTo>
                    <a:pt x="775" y="2693"/>
                    <a:pt x="923" y="2178"/>
                    <a:pt x="1025" y="1686"/>
                  </a:cubicBezTo>
                  <a:cubicBezTo>
                    <a:pt x="1055" y="1544"/>
                    <a:pt x="1074" y="1428"/>
                    <a:pt x="1085" y="1339"/>
                  </a:cubicBezTo>
                  <a:cubicBezTo>
                    <a:pt x="1094" y="1251"/>
                    <a:pt x="1098" y="1134"/>
                    <a:pt x="1100" y="990"/>
                  </a:cubicBezTo>
                  <a:cubicBezTo>
                    <a:pt x="1104" y="927"/>
                    <a:pt x="1104" y="867"/>
                    <a:pt x="1104" y="811"/>
                  </a:cubicBezTo>
                  <a:cubicBezTo>
                    <a:pt x="1104" y="626"/>
                    <a:pt x="1094" y="475"/>
                    <a:pt x="1068" y="356"/>
                  </a:cubicBezTo>
                  <a:cubicBezTo>
                    <a:pt x="1046" y="238"/>
                    <a:pt x="1001" y="149"/>
                    <a:pt x="932" y="91"/>
                  </a:cubicBezTo>
                  <a:cubicBezTo>
                    <a:pt x="857" y="31"/>
                    <a:pt x="76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2816075" y="2211350"/>
              <a:ext cx="31550" cy="107025"/>
            </a:xfrm>
            <a:custGeom>
              <a:avLst/>
              <a:gdLst/>
              <a:ahLst/>
              <a:cxnLst/>
              <a:rect l="l" t="t" r="r" b="b"/>
              <a:pathLst>
                <a:path w="1262" h="4281" extrusionOk="0">
                  <a:moveTo>
                    <a:pt x="186" y="0"/>
                  </a:moveTo>
                  <a:lnTo>
                    <a:pt x="93" y="86"/>
                  </a:lnTo>
                  <a:lnTo>
                    <a:pt x="0" y="166"/>
                  </a:lnTo>
                  <a:lnTo>
                    <a:pt x="9" y="2125"/>
                  </a:lnTo>
                  <a:cubicBezTo>
                    <a:pt x="9" y="2464"/>
                    <a:pt x="11" y="2753"/>
                    <a:pt x="13" y="2987"/>
                  </a:cubicBezTo>
                  <a:cubicBezTo>
                    <a:pt x="18" y="3225"/>
                    <a:pt x="20" y="3419"/>
                    <a:pt x="22" y="3572"/>
                  </a:cubicBezTo>
                  <a:cubicBezTo>
                    <a:pt x="24" y="3725"/>
                    <a:pt x="28" y="3847"/>
                    <a:pt x="33" y="3938"/>
                  </a:cubicBezTo>
                  <a:cubicBezTo>
                    <a:pt x="37" y="4031"/>
                    <a:pt x="44" y="4097"/>
                    <a:pt x="52" y="4138"/>
                  </a:cubicBezTo>
                  <a:cubicBezTo>
                    <a:pt x="61" y="4177"/>
                    <a:pt x="72" y="4207"/>
                    <a:pt x="84" y="4225"/>
                  </a:cubicBezTo>
                  <a:cubicBezTo>
                    <a:pt x="95" y="4240"/>
                    <a:pt x="115" y="4250"/>
                    <a:pt x="132" y="4257"/>
                  </a:cubicBezTo>
                  <a:cubicBezTo>
                    <a:pt x="173" y="4270"/>
                    <a:pt x="214" y="4276"/>
                    <a:pt x="259" y="4281"/>
                  </a:cubicBezTo>
                  <a:cubicBezTo>
                    <a:pt x="300" y="4281"/>
                    <a:pt x="350" y="4268"/>
                    <a:pt x="406" y="4242"/>
                  </a:cubicBezTo>
                  <a:cubicBezTo>
                    <a:pt x="462" y="4218"/>
                    <a:pt x="500" y="4166"/>
                    <a:pt x="524" y="4089"/>
                  </a:cubicBezTo>
                  <a:cubicBezTo>
                    <a:pt x="528" y="4063"/>
                    <a:pt x="533" y="3972"/>
                    <a:pt x="533" y="3822"/>
                  </a:cubicBezTo>
                  <a:cubicBezTo>
                    <a:pt x="533" y="3675"/>
                    <a:pt x="528" y="3496"/>
                    <a:pt x="526" y="3289"/>
                  </a:cubicBezTo>
                  <a:cubicBezTo>
                    <a:pt x="524" y="3087"/>
                    <a:pt x="522" y="2912"/>
                    <a:pt x="522" y="2770"/>
                  </a:cubicBezTo>
                  <a:lnTo>
                    <a:pt x="522" y="2647"/>
                  </a:lnTo>
                  <a:cubicBezTo>
                    <a:pt x="522" y="2580"/>
                    <a:pt x="524" y="2539"/>
                    <a:pt x="526" y="2533"/>
                  </a:cubicBezTo>
                  <a:cubicBezTo>
                    <a:pt x="528" y="2518"/>
                    <a:pt x="544" y="2511"/>
                    <a:pt x="567" y="2505"/>
                  </a:cubicBezTo>
                  <a:cubicBezTo>
                    <a:pt x="591" y="2500"/>
                    <a:pt x="621" y="2496"/>
                    <a:pt x="656" y="2496"/>
                  </a:cubicBezTo>
                  <a:cubicBezTo>
                    <a:pt x="852" y="2494"/>
                    <a:pt x="977" y="2447"/>
                    <a:pt x="1024" y="2354"/>
                  </a:cubicBezTo>
                  <a:cubicBezTo>
                    <a:pt x="1054" y="2302"/>
                    <a:pt x="1067" y="2255"/>
                    <a:pt x="1067" y="2212"/>
                  </a:cubicBezTo>
                  <a:cubicBezTo>
                    <a:pt x="1067" y="2149"/>
                    <a:pt x="1041" y="2091"/>
                    <a:pt x="988" y="2039"/>
                  </a:cubicBezTo>
                  <a:cubicBezTo>
                    <a:pt x="959" y="2011"/>
                    <a:pt x="938" y="1994"/>
                    <a:pt x="921" y="1983"/>
                  </a:cubicBezTo>
                  <a:cubicBezTo>
                    <a:pt x="901" y="1972"/>
                    <a:pt x="878" y="1966"/>
                    <a:pt x="845" y="1966"/>
                  </a:cubicBezTo>
                  <a:cubicBezTo>
                    <a:pt x="813" y="1966"/>
                    <a:pt x="763" y="1968"/>
                    <a:pt x="701" y="1975"/>
                  </a:cubicBezTo>
                  <a:lnTo>
                    <a:pt x="503" y="1990"/>
                  </a:lnTo>
                  <a:lnTo>
                    <a:pt x="503" y="479"/>
                  </a:lnTo>
                  <a:lnTo>
                    <a:pt x="763" y="496"/>
                  </a:lnTo>
                  <a:cubicBezTo>
                    <a:pt x="824" y="500"/>
                    <a:pt x="878" y="502"/>
                    <a:pt x="923" y="502"/>
                  </a:cubicBezTo>
                  <a:cubicBezTo>
                    <a:pt x="1024" y="502"/>
                    <a:pt x="1104" y="492"/>
                    <a:pt x="1153" y="466"/>
                  </a:cubicBezTo>
                  <a:cubicBezTo>
                    <a:pt x="1227" y="427"/>
                    <a:pt x="1261" y="360"/>
                    <a:pt x="1261" y="263"/>
                  </a:cubicBezTo>
                  <a:lnTo>
                    <a:pt x="1261" y="237"/>
                  </a:lnTo>
                  <a:cubicBezTo>
                    <a:pt x="1261" y="166"/>
                    <a:pt x="1238" y="112"/>
                    <a:pt x="1192" y="71"/>
                  </a:cubicBezTo>
                  <a:cubicBezTo>
                    <a:pt x="1175" y="56"/>
                    <a:pt x="1160" y="43"/>
                    <a:pt x="1143" y="33"/>
                  </a:cubicBezTo>
                  <a:cubicBezTo>
                    <a:pt x="1128" y="22"/>
                    <a:pt x="1100" y="15"/>
                    <a:pt x="1067" y="11"/>
                  </a:cubicBezTo>
                  <a:cubicBezTo>
                    <a:pt x="1035" y="7"/>
                    <a:pt x="988" y="5"/>
                    <a:pt x="923" y="2"/>
                  </a:cubicBezTo>
                  <a:cubicBezTo>
                    <a:pt x="858" y="0"/>
                    <a:pt x="77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2953900" y="2149800"/>
              <a:ext cx="51525" cy="115375"/>
            </a:xfrm>
            <a:custGeom>
              <a:avLst/>
              <a:gdLst/>
              <a:ahLst/>
              <a:cxnLst/>
              <a:rect l="l" t="t" r="r" b="b"/>
              <a:pathLst>
                <a:path w="2061" h="4615" extrusionOk="0">
                  <a:moveTo>
                    <a:pt x="1802" y="1"/>
                  </a:moveTo>
                  <a:cubicBezTo>
                    <a:pt x="1783" y="1"/>
                    <a:pt x="1751" y="5"/>
                    <a:pt x="1705" y="10"/>
                  </a:cubicBezTo>
                  <a:cubicBezTo>
                    <a:pt x="1662" y="16"/>
                    <a:pt x="1621" y="33"/>
                    <a:pt x="1585" y="66"/>
                  </a:cubicBezTo>
                  <a:cubicBezTo>
                    <a:pt x="1563" y="83"/>
                    <a:pt x="1546" y="102"/>
                    <a:pt x="1535" y="124"/>
                  </a:cubicBezTo>
                  <a:cubicBezTo>
                    <a:pt x="1524" y="145"/>
                    <a:pt x="1514" y="180"/>
                    <a:pt x="1503" y="227"/>
                  </a:cubicBezTo>
                  <a:cubicBezTo>
                    <a:pt x="1492" y="277"/>
                    <a:pt x="1481" y="350"/>
                    <a:pt x="1468" y="447"/>
                  </a:cubicBezTo>
                  <a:cubicBezTo>
                    <a:pt x="1458" y="546"/>
                    <a:pt x="1438" y="680"/>
                    <a:pt x="1419" y="852"/>
                  </a:cubicBezTo>
                  <a:cubicBezTo>
                    <a:pt x="1376" y="1217"/>
                    <a:pt x="1328" y="1600"/>
                    <a:pt x="1272" y="2001"/>
                  </a:cubicBezTo>
                  <a:cubicBezTo>
                    <a:pt x="1214" y="2402"/>
                    <a:pt x="1164" y="2747"/>
                    <a:pt x="1115" y="3036"/>
                  </a:cubicBezTo>
                  <a:cubicBezTo>
                    <a:pt x="1067" y="3324"/>
                    <a:pt x="1039" y="3469"/>
                    <a:pt x="1029" y="3469"/>
                  </a:cubicBezTo>
                  <a:cubicBezTo>
                    <a:pt x="1024" y="3469"/>
                    <a:pt x="1016" y="3460"/>
                    <a:pt x="1007" y="3445"/>
                  </a:cubicBezTo>
                  <a:cubicBezTo>
                    <a:pt x="998" y="3428"/>
                    <a:pt x="994" y="3406"/>
                    <a:pt x="992" y="3380"/>
                  </a:cubicBezTo>
                  <a:cubicBezTo>
                    <a:pt x="986" y="3352"/>
                    <a:pt x="975" y="3296"/>
                    <a:pt x="960" y="3208"/>
                  </a:cubicBezTo>
                  <a:cubicBezTo>
                    <a:pt x="945" y="3122"/>
                    <a:pt x="927" y="3023"/>
                    <a:pt x="908" y="2917"/>
                  </a:cubicBezTo>
                  <a:cubicBezTo>
                    <a:pt x="889" y="2803"/>
                    <a:pt x="858" y="2615"/>
                    <a:pt x="822" y="2348"/>
                  </a:cubicBezTo>
                  <a:cubicBezTo>
                    <a:pt x="783" y="2081"/>
                    <a:pt x="746" y="1801"/>
                    <a:pt x="705" y="1505"/>
                  </a:cubicBezTo>
                  <a:cubicBezTo>
                    <a:pt x="669" y="1214"/>
                    <a:pt x="636" y="967"/>
                    <a:pt x="608" y="762"/>
                  </a:cubicBezTo>
                  <a:cubicBezTo>
                    <a:pt x="582" y="557"/>
                    <a:pt x="563" y="443"/>
                    <a:pt x="557" y="419"/>
                  </a:cubicBezTo>
                  <a:cubicBezTo>
                    <a:pt x="539" y="374"/>
                    <a:pt x="503" y="331"/>
                    <a:pt x="445" y="290"/>
                  </a:cubicBezTo>
                  <a:cubicBezTo>
                    <a:pt x="384" y="249"/>
                    <a:pt x="330" y="232"/>
                    <a:pt x="276" y="232"/>
                  </a:cubicBezTo>
                  <a:cubicBezTo>
                    <a:pt x="216" y="232"/>
                    <a:pt x="151" y="264"/>
                    <a:pt x="82" y="331"/>
                  </a:cubicBezTo>
                  <a:cubicBezTo>
                    <a:pt x="76" y="335"/>
                    <a:pt x="65" y="344"/>
                    <a:pt x="59" y="350"/>
                  </a:cubicBezTo>
                  <a:cubicBezTo>
                    <a:pt x="44" y="365"/>
                    <a:pt x="29" y="382"/>
                    <a:pt x="18" y="398"/>
                  </a:cubicBezTo>
                  <a:cubicBezTo>
                    <a:pt x="11" y="417"/>
                    <a:pt x="3" y="441"/>
                    <a:pt x="1" y="479"/>
                  </a:cubicBezTo>
                  <a:lnTo>
                    <a:pt x="1" y="518"/>
                  </a:lnTo>
                  <a:cubicBezTo>
                    <a:pt x="1" y="548"/>
                    <a:pt x="3" y="592"/>
                    <a:pt x="9" y="654"/>
                  </a:cubicBezTo>
                  <a:cubicBezTo>
                    <a:pt x="13" y="717"/>
                    <a:pt x="24" y="807"/>
                    <a:pt x="39" y="932"/>
                  </a:cubicBezTo>
                  <a:cubicBezTo>
                    <a:pt x="57" y="1057"/>
                    <a:pt x="76" y="1217"/>
                    <a:pt x="100" y="1408"/>
                  </a:cubicBezTo>
                  <a:cubicBezTo>
                    <a:pt x="110" y="1479"/>
                    <a:pt x="121" y="1559"/>
                    <a:pt x="134" y="1641"/>
                  </a:cubicBezTo>
                  <a:cubicBezTo>
                    <a:pt x="205" y="2180"/>
                    <a:pt x="261" y="2583"/>
                    <a:pt x="307" y="2848"/>
                  </a:cubicBezTo>
                  <a:cubicBezTo>
                    <a:pt x="352" y="3113"/>
                    <a:pt x="412" y="3406"/>
                    <a:pt x="485" y="3730"/>
                  </a:cubicBezTo>
                  <a:cubicBezTo>
                    <a:pt x="533" y="3952"/>
                    <a:pt x="576" y="4120"/>
                    <a:pt x="615" y="4238"/>
                  </a:cubicBezTo>
                  <a:cubicBezTo>
                    <a:pt x="651" y="4357"/>
                    <a:pt x="690" y="4443"/>
                    <a:pt x="731" y="4493"/>
                  </a:cubicBezTo>
                  <a:cubicBezTo>
                    <a:pt x="770" y="4544"/>
                    <a:pt x="820" y="4579"/>
                    <a:pt x="876" y="4598"/>
                  </a:cubicBezTo>
                  <a:cubicBezTo>
                    <a:pt x="910" y="4608"/>
                    <a:pt x="944" y="4615"/>
                    <a:pt x="969" y="4615"/>
                  </a:cubicBezTo>
                  <a:cubicBezTo>
                    <a:pt x="976" y="4615"/>
                    <a:pt x="982" y="4614"/>
                    <a:pt x="988" y="4613"/>
                  </a:cubicBezTo>
                  <a:cubicBezTo>
                    <a:pt x="1072" y="4613"/>
                    <a:pt x="1160" y="4579"/>
                    <a:pt x="1257" y="4505"/>
                  </a:cubicBezTo>
                  <a:cubicBezTo>
                    <a:pt x="1354" y="4434"/>
                    <a:pt x="1436" y="4309"/>
                    <a:pt x="1498" y="4128"/>
                  </a:cubicBezTo>
                  <a:cubicBezTo>
                    <a:pt x="1533" y="4008"/>
                    <a:pt x="1587" y="3736"/>
                    <a:pt x="1656" y="3318"/>
                  </a:cubicBezTo>
                  <a:cubicBezTo>
                    <a:pt x="1727" y="2900"/>
                    <a:pt x="1800" y="2426"/>
                    <a:pt x="1871" y="1898"/>
                  </a:cubicBezTo>
                  <a:cubicBezTo>
                    <a:pt x="1945" y="1370"/>
                    <a:pt x="2007" y="882"/>
                    <a:pt x="2055" y="438"/>
                  </a:cubicBezTo>
                  <a:cubicBezTo>
                    <a:pt x="2059" y="400"/>
                    <a:pt x="2061" y="367"/>
                    <a:pt x="2061" y="339"/>
                  </a:cubicBezTo>
                  <a:cubicBezTo>
                    <a:pt x="2061" y="169"/>
                    <a:pt x="2016" y="63"/>
                    <a:pt x="1925" y="20"/>
                  </a:cubicBezTo>
                  <a:cubicBezTo>
                    <a:pt x="1886" y="7"/>
                    <a:pt x="1845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3046800" y="2063225"/>
              <a:ext cx="29000" cy="100575"/>
            </a:xfrm>
            <a:custGeom>
              <a:avLst/>
              <a:gdLst/>
              <a:ahLst/>
              <a:cxnLst/>
              <a:rect l="l" t="t" r="r" b="b"/>
              <a:pathLst>
                <a:path w="1160" h="4023" extrusionOk="0">
                  <a:moveTo>
                    <a:pt x="668" y="0"/>
                  </a:moveTo>
                  <a:cubicBezTo>
                    <a:pt x="647" y="0"/>
                    <a:pt x="599" y="5"/>
                    <a:pt x="528" y="13"/>
                  </a:cubicBezTo>
                  <a:cubicBezTo>
                    <a:pt x="455" y="22"/>
                    <a:pt x="369" y="76"/>
                    <a:pt x="270" y="173"/>
                  </a:cubicBezTo>
                  <a:cubicBezTo>
                    <a:pt x="222" y="218"/>
                    <a:pt x="175" y="291"/>
                    <a:pt x="121" y="384"/>
                  </a:cubicBezTo>
                  <a:cubicBezTo>
                    <a:pt x="67" y="481"/>
                    <a:pt x="35" y="554"/>
                    <a:pt x="22" y="608"/>
                  </a:cubicBezTo>
                  <a:cubicBezTo>
                    <a:pt x="17" y="621"/>
                    <a:pt x="17" y="636"/>
                    <a:pt x="17" y="649"/>
                  </a:cubicBezTo>
                  <a:cubicBezTo>
                    <a:pt x="17" y="694"/>
                    <a:pt x="33" y="735"/>
                    <a:pt x="61" y="772"/>
                  </a:cubicBezTo>
                  <a:cubicBezTo>
                    <a:pt x="91" y="809"/>
                    <a:pt x="130" y="830"/>
                    <a:pt x="179" y="832"/>
                  </a:cubicBezTo>
                  <a:lnTo>
                    <a:pt x="190" y="832"/>
                  </a:lnTo>
                  <a:cubicBezTo>
                    <a:pt x="237" y="832"/>
                    <a:pt x="276" y="813"/>
                    <a:pt x="315" y="770"/>
                  </a:cubicBezTo>
                  <a:cubicBezTo>
                    <a:pt x="326" y="757"/>
                    <a:pt x="334" y="744"/>
                    <a:pt x="341" y="727"/>
                  </a:cubicBezTo>
                  <a:cubicBezTo>
                    <a:pt x="349" y="712"/>
                    <a:pt x="352" y="701"/>
                    <a:pt x="352" y="692"/>
                  </a:cubicBezTo>
                  <a:cubicBezTo>
                    <a:pt x="352" y="684"/>
                    <a:pt x="358" y="664"/>
                    <a:pt x="371" y="636"/>
                  </a:cubicBezTo>
                  <a:cubicBezTo>
                    <a:pt x="384" y="608"/>
                    <a:pt x="401" y="576"/>
                    <a:pt x="423" y="541"/>
                  </a:cubicBezTo>
                  <a:cubicBezTo>
                    <a:pt x="479" y="444"/>
                    <a:pt x="539" y="380"/>
                    <a:pt x="599" y="350"/>
                  </a:cubicBezTo>
                  <a:cubicBezTo>
                    <a:pt x="621" y="339"/>
                    <a:pt x="642" y="335"/>
                    <a:pt x="660" y="335"/>
                  </a:cubicBezTo>
                  <a:cubicBezTo>
                    <a:pt x="692" y="335"/>
                    <a:pt x="714" y="350"/>
                    <a:pt x="729" y="384"/>
                  </a:cubicBezTo>
                  <a:cubicBezTo>
                    <a:pt x="739" y="421"/>
                    <a:pt x="750" y="485"/>
                    <a:pt x="759" y="582"/>
                  </a:cubicBezTo>
                  <a:cubicBezTo>
                    <a:pt x="767" y="675"/>
                    <a:pt x="772" y="779"/>
                    <a:pt x="776" y="888"/>
                  </a:cubicBezTo>
                  <a:lnTo>
                    <a:pt x="776" y="951"/>
                  </a:lnTo>
                  <a:cubicBezTo>
                    <a:pt x="776" y="1035"/>
                    <a:pt x="772" y="1104"/>
                    <a:pt x="767" y="1164"/>
                  </a:cubicBezTo>
                  <a:cubicBezTo>
                    <a:pt x="744" y="1399"/>
                    <a:pt x="690" y="1686"/>
                    <a:pt x="604" y="2024"/>
                  </a:cubicBezTo>
                  <a:cubicBezTo>
                    <a:pt x="520" y="2363"/>
                    <a:pt x="420" y="2686"/>
                    <a:pt x="306" y="2998"/>
                  </a:cubicBezTo>
                  <a:cubicBezTo>
                    <a:pt x="276" y="3080"/>
                    <a:pt x="244" y="3167"/>
                    <a:pt x="216" y="3253"/>
                  </a:cubicBezTo>
                  <a:cubicBezTo>
                    <a:pt x="183" y="3339"/>
                    <a:pt x="158" y="3408"/>
                    <a:pt x="142" y="3460"/>
                  </a:cubicBezTo>
                  <a:cubicBezTo>
                    <a:pt x="125" y="3507"/>
                    <a:pt x="108" y="3557"/>
                    <a:pt x="89" y="3608"/>
                  </a:cubicBezTo>
                  <a:cubicBezTo>
                    <a:pt x="67" y="3658"/>
                    <a:pt x="50" y="3697"/>
                    <a:pt x="37" y="3727"/>
                  </a:cubicBezTo>
                  <a:cubicBezTo>
                    <a:pt x="13" y="3774"/>
                    <a:pt x="0" y="3815"/>
                    <a:pt x="0" y="3850"/>
                  </a:cubicBezTo>
                  <a:lnTo>
                    <a:pt x="0" y="3880"/>
                  </a:lnTo>
                  <a:cubicBezTo>
                    <a:pt x="0" y="3895"/>
                    <a:pt x="15" y="3923"/>
                    <a:pt x="45" y="3960"/>
                  </a:cubicBezTo>
                  <a:cubicBezTo>
                    <a:pt x="54" y="3968"/>
                    <a:pt x="65" y="3979"/>
                    <a:pt x="76" y="3986"/>
                  </a:cubicBezTo>
                  <a:cubicBezTo>
                    <a:pt x="84" y="3990"/>
                    <a:pt x="104" y="3996"/>
                    <a:pt x="134" y="3998"/>
                  </a:cubicBezTo>
                  <a:cubicBezTo>
                    <a:pt x="164" y="4001"/>
                    <a:pt x="207" y="4003"/>
                    <a:pt x="270" y="4007"/>
                  </a:cubicBezTo>
                  <a:cubicBezTo>
                    <a:pt x="330" y="4009"/>
                    <a:pt x="414" y="4011"/>
                    <a:pt x="522" y="4014"/>
                  </a:cubicBezTo>
                  <a:cubicBezTo>
                    <a:pt x="653" y="4018"/>
                    <a:pt x="759" y="4020"/>
                    <a:pt x="834" y="4022"/>
                  </a:cubicBezTo>
                  <a:lnTo>
                    <a:pt x="905" y="4022"/>
                  </a:lnTo>
                  <a:cubicBezTo>
                    <a:pt x="942" y="4022"/>
                    <a:pt x="981" y="4020"/>
                    <a:pt x="1009" y="4016"/>
                  </a:cubicBezTo>
                  <a:cubicBezTo>
                    <a:pt x="1039" y="4014"/>
                    <a:pt x="1063" y="4009"/>
                    <a:pt x="1080" y="4001"/>
                  </a:cubicBezTo>
                  <a:cubicBezTo>
                    <a:pt x="1095" y="3992"/>
                    <a:pt x="1110" y="3981"/>
                    <a:pt x="1121" y="3966"/>
                  </a:cubicBezTo>
                  <a:cubicBezTo>
                    <a:pt x="1147" y="3930"/>
                    <a:pt x="1160" y="3895"/>
                    <a:pt x="1160" y="3863"/>
                  </a:cubicBezTo>
                  <a:cubicBezTo>
                    <a:pt x="1160" y="3841"/>
                    <a:pt x="1149" y="3809"/>
                    <a:pt x="1127" y="3768"/>
                  </a:cubicBezTo>
                  <a:cubicBezTo>
                    <a:pt x="1106" y="3729"/>
                    <a:pt x="1052" y="3701"/>
                    <a:pt x="964" y="3686"/>
                  </a:cubicBezTo>
                  <a:cubicBezTo>
                    <a:pt x="938" y="3682"/>
                    <a:pt x="895" y="3679"/>
                    <a:pt x="834" y="3679"/>
                  </a:cubicBezTo>
                  <a:cubicBezTo>
                    <a:pt x="776" y="3679"/>
                    <a:pt x="714" y="3682"/>
                    <a:pt x="649" y="3686"/>
                  </a:cubicBezTo>
                  <a:cubicBezTo>
                    <a:pt x="593" y="3688"/>
                    <a:pt x="545" y="3690"/>
                    <a:pt x="511" y="3690"/>
                  </a:cubicBezTo>
                  <a:cubicBezTo>
                    <a:pt x="455" y="3690"/>
                    <a:pt x="425" y="3688"/>
                    <a:pt x="425" y="3677"/>
                  </a:cubicBezTo>
                  <a:cubicBezTo>
                    <a:pt x="425" y="3671"/>
                    <a:pt x="442" y="3626"/>
                    <a:pt x="470" y="3539"/>
                  </a:cubicBezTo>
                  <a:cubicBezTo>
                    <a:pt x="500" y="3453"/>
                    <a:pt x="535" y="3352"/>
                    <a:pt x="578" y="3233"/>
                  </a:cubicBezTo>
                  <a:cubicBezTo>
                    <a:pt x="772" y="2690"/>
                    <a:pt x="921" y="2177"/>
                    <a:pt x="1024" y="1686"/>
                  </a:cubicBezTo>
                  <a:cubicBezTo>
                    <a:pt x="1052" y="1544"/>
                    <a:pt x="1071" y="1427"/>
                    <a:pt x="1082" y="1339"/>
                  </a:cubicBezTo>
                  <a:cubicBezTo>
                    <a:pt x="1091" y="1251"/>
                    <a:pt x="1095" y="1134"/>
                    <a:pt x="1099" y="988"/>
                  </a:cubicBezTo>
                  <a:cubicBezTo>
                    <a:pt x="1102" y="927"/>
                    <a:pt x="1102" y="867"/>
                    <a:pt x="1102" y="811"/>
                  </a:cubicBezTo>
                  <a:cubicBezTo>
                    <a:pt x="1102" y="625"/>
                    <a:pt x="1091" y="475"/>
                    <a:pt x="1067" y="356"/>
                  </a:cubicBezTo>
                  <a:cubicBezTo>
                    <a:pt x="1046" y="238"/>
                    <a:pt x="998" y="147"/>
                    <a:pt x="929" y="91"/>
                  </a:cubicBezTo>
                  <a:cubicBezTo>
                    <a:pt x="854" y="28"/>
                    <a:pt x="765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3046475" y="2217600"/>
              <a:ext cx="14125" cy="101975"/>
            </a:xfrm>
            <a:custGeom>
              <a:avLst/>
              <a:gdLst/>
              <a:ahLst/>
              <a:cxnLst/>
              <a:rect l="l" t="t" r="r" b="b"/>
              <a:pathLst>
                <a:path w="565" h="4079" extrusionOk="0">
                  <a:moveTo>
                    <a:pt x="311" y="0"/>
                  </a:moveTo>
                  <a:cubicBezTo>
                    <a:pt x="255" y="0"/>
                    <a:pt x="199" y="26"/>
                    <a:pt x="145" y="80"/>
                  </a:cubicBezTo>
                  <a:cubicBezTo>
                    <a:pt x="121" y="106"/>
                    <a:pt x="104" y="127"/>
                    <a:pt x="91" y="151"/>
                  </a:cubicBezTo>
                  <a:cubicBezTo>
                    <a:pt x="80" y="173"/>
                    <a:pt x="69" y="207"/>
                    <a:pt x="63" y="252"/>
                  </a:cubicBezTo>
                  <a:cubicBezTo>
                    <a:pt x="58" y="300"/>
                    <a:pt x="52" y="367"/>
                    <a:pt x="48" y="455"/>
                  </a:cubicBezTo>
                  <a:cubicBezTo>
                    <a:pt x="30" y="780"/>
                    <a:pt x="18" y="1242"/>
                    <a:pt x="9" y="1843"/>
                  </a:cubicBezTo>
                  <a:cubicBezTo>
                    <a:pt x="5" y="2186"/>
                    <a:pt x="0" y="2492"/>
                    <a:pt x="0" y="2759"/>
                  </a:cubicBezTo>
                  <a:cubicBezTo>
                    <a:pt x="0" y="2957"/>
                    <a:pt x="5" y="3134"/>
                    <a:pt x="7" y="3289"/>
                  </a:cubicBezTo>
                  <a:cubicBezTo>
                    <a:pt x="9" y="3447"/>
                    <a:pt x="13" y="3567"/>
                    <a:pt x="15" y="3656"/>
                  </a:cubicBezTo>
                  <a:cubicBezTo>
                    <a:pt x="18" y="3744"/>
                    <a:pt x="24" y="3809"/>
                    <a:pt x="28" y="3856"/>
                  </a:cubicBezTo>
                  <a:cubicBezTo>
                    <a:pt x="35" y="3899"/>
                    <a:pt x="41" y="3931"/>
                    <a:pt x="52" y="3949"/>
                  </a:cubicBezTo>
                  <a:cubicBezTo>
                    <a:pt x="63" y="3968"/>
                    <a:pt x="78" y="3988"/>
                    <a:pt x="91" y="4003"/>
                  </a:cubicBezTo>
                  <a:cubicBezTo>
                    <a:pt x="138" y="4054"/>
                    <a:pt x="196" y="4078"/>
                    <a:pt x="248" y="4078"/>
                  </a:cubicBezTo>
                  <a:lnTo>
                    <a:pt x="306" y="4078"/>
                  </a:lnTo>
                  <a:cubicBezTo>
                    <a:pt x="341" y="4078"/>
                    <a:pt x="386" y="4052"/>
                    <a:pt x="440" y="4000"/>
                  </a:cubicBezTo>
                  <a:lnTo>
                    <a:pt x="513" y="3923"/>
                  </a:lnTo>
                  <a:lnTo>
                    <a:pt x="496" y="3216"/>
                  </a:lnTo>
                  <a:cubicBezTo>
                    <a:pt x="494" y="3102"/>
                    <a:pt x="492" y="2966"/>
                    <a:pt x="492" y="2815"/>
                  </a:cubicBezTo>
                  <a:cubicBezTo>
                    <a:pt x="492" y="2664"/>
                    <a:pt x="494" y="2447"/>
                    <a:pt x="496" y="2164"/>
                  </a:cubicBezTo>
                  <a:cubicBezTo>
                    <a:pt x="500" y="1880"/>
                    <a:pt x="507" y="1556"/>
                    <a:pt x="518" y="1194"/>
                  </a:cubicBezTo>
                  <a:cubicBezTo>
                    <a:pt x="528" y="830"/>
                    <a:pt x="543" y="559"/>
                    <a:pt x="556" y="377"/>
                  </a:cubicBezTo>
                  <a:cubicBezTo>
                    <a:pt x="561" y="313"/>
                    <a:pt x="565" y="263"/>
                    <a:pt x="565" y="231"/>
                  </a:cubicBezTo>
                  <a:cubicBezTo>
                    <a:pt x="565" y="199"/>
                    <a:pt x="558" y="175"/>
                    <a:pt x="548" y="155"/>
                  </a:cubicBezTo>
                  <a:cubicBezTo>
                    <a:pt x="537" y="138"/>
                    <a:pt x="518" y="117"/>
                    <a:pt x="490" y="87"/>
                  </a:cubicBezTo>
                  <a:cubicBezTo>
                    <a:pt x="427" y="30"/>
                    <a:pt x="367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2657075" y="2329975"/>
              <a:ext cx="491425" cy="13425"/>
            </a:xfrm>
            <a:custGeom>
              <a:avLst/>
              <a:gdLst/>
              <a:ahLst/>
              <a:cxnLst/>
              <a:rect l="l" t="t" r="r" b="b"/>
              <a:pathLst>
                <a:path w="19657" h="537" extrusionOk="0">
                  <a:moveTo>
                    <a:pt x="550" y="0"/>
                  </a:moveTo>
                  <a:cubicBezTo>
                    <a:pt x="467" y="0"/>
                    <a:pt x="385" y="0"/>
                    <a:pt x="302" y="1"/>
                  </a:cubicBezTo>
                  <a:lnTo>
                    <a:pt x="270" y="1"/>
                  </a:lnTo>
                  <a:cubicBezTo>
                    <a:pt x="123" y="1"/>
                    <a:pt x="2" y="124"/>
                    <a:pt x="2" y="268"/>
                  </a:cubicBezTo>
                  <a:cubicBezTo>
                    <a:pt x="0" y="413"/>
                    <a:pt x="125" y="536"/>
                    <a:pt x="270" y="536"/>
                  </a:cubicBezTo>
                  <a:lnTo>
                    <a:pt x="18613" y="536"/>
                  </a:lnTo>
                  <a:cubicBezTo>
                    <a:pt x="18778" y="536"/>
                    <a:pt x="18944" y="537"/>
                    <a:pt x="19109" y="537"/>
                  </a:cubicBezTo>
                  <a:cubicBezTo>
                    <a:pt x="19191" y="537"/>
                    <a:pt x="19274" y="536"/>
                    <a:pt x="19357" y="536"/>
                  </a:cubicBezTo>
                  <a:lnTo>
                    <a:pt x="19389" y="536"/>
                  </a:lnTo>
                  <a:cubicBezTo>
                    <a:pt x="19535" y="536"/>
                    <a:pt x="19656" y="411"/>
                    <a:pt x="19656" y="268"/>
                  </a:cubicBezTo>
                  <a:cubicBezTo>
                    <a:pt x="19656" y="122"/>
                    <a:pt x="19535" y="1"/>
                    <a:pt x="19389" y="1"/>
                  </a:cubicBezTo>
                  <a:lnTo>
                    <a:pt x="1046" y="1"/>
                  </a:lnTo>
                  <a:cubicBezTo>
                    <a:pt x="880" y="1"/>
                    <a:pt x="71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16"/>
          <p:cNvGrpSpPr/>
          <p:nvPr/>
        </p:nvGrpSpPr>
        <p:grpSpPr>
          <a:xfrm rot="314343">
            <a:off x="8111249" y="633663"/>
            <a:ext cx="694248" cy="173188"/>
            <a:chOff x="1803850" y="3016175"/>
            <a:chExt cx="995175" cy="248225"/>
          </a:xfrm>
        </p:grpSpPr>
        <p:sp>
          <p:nvSpPr>
            <p:cNvPr id="654" name="Google Shape;654;p16"/>
            <p:cNvSpPr/>
            <p:nvPr/>
          </p:nvSpPr>
          <p:spPr>
            <a:xfrm>
              <a:off x="2702275" y="3037075"/>
              <a:ext cx="96750" cy="213725"/>
            </a:xfrm>
            <a:custGeom>
              <a:avLst/>
              <a:gdLst/>
              <a:ahLst/>
              <a:cxnLst/>
              <a:rect l="l" t="t" r="r" b="b"/>
              <a:pathLst>
                <a:path w="3870" h="8549" extrusionOk="0">
                  <a:moveTo>
                    <a:pt x="595" y="1"/>
                  </a:moveTo>
                  <a:cubicBezTo>
                    <a:pt x="485" y="1"/>
                    <a:pt x="376" y="57"/>
                    <a:pt x="263" y="167"/>
                  </a:cubicBezTo>
                  <a:cubicBezTo>
                    <a:pt x="194" y="231"/>
                    <a:pt x="145" y="305"/>
                    <a:pt x="119" y="384"/>
                  </a:cubicBezTo>
                  <a:cubicBezTo>
                    <a:pt x="95" y="466"/>
                    <a:pt x="69" y="600"/>
                    <a:pt x="54" y="787"/>
                  </a:cubicBezTo>
                  <a:cubicBezTo>
                    <a:pt x="35" y="940"/>
                    <a:pt x="22" y="1391"/>
                    <a:pt x="13" y="2141"/>
                  </a:cubicBezTo>
                  <a:cubicBezTo>
                    <a:pt x="5" y="2893"/>
                    <a:pt x="0" y="3744"/>
                    <a:pt x="0" y="4693"/>
                  </a:cubicBezTo>
                  <a:lnTo>
                    <a:pt x="0" y="6492"/>
                  </a:lnTo>
                  <a:cubicBezTo>
                    <a:pt x="0" y="6958"/>
                    <a:pt x="5" y="7322"/>
                    <a:pt x="13" y="7583"/>
                  </a:cubicBezTo>
                  <a:cubicBezTo>
                    <a:pt x="22" y="7846"/>
                    <a:pt x="35" y="8036"/>
                    <a:pt x="57" y="8154"/>
                  </a:cubicBezTo>
                  <a:cubicBezTo>
                    <a:pt x="78" y="8273"/>
                    <a:pt x="104" y="8355"/>
                    <a:pt x="141" y="8395"/>
                  </a:cubicBezTo>
                  <a:cubicBezTo>
                    <a:pt x="175" y="8434"/>
                    <a:pt x="220" y="8467"/>
                    <a:pt x="281" y="8492"/>
                  </a:cubicBezTo>
                  <a:cubicBezTo>
                    <a:pt x="360" y="8527"/>
                    <a:pt x="440" y="8546"/>
                    <a:pt x="516" y="8549"/>
                  </a:cubicBezTo>
                  <a:cubicBezTo>
                    <a:pt x="580" y="8549"/>
                    <a:pt x="662" y="8529"/>
                    <a:pt x="768" y="8492"/>
                  </a:cubicBezTo>
                  <a:cubicBezTo>
                    <a:pt x="873" y="8454"/>
                    <a:pt x="947" y="8363"/>
                    <a:pt x="985" y="8217"/>
                  </a:cubicBezTo>
                  <a:cubicBezTo>
                    <a:pt x="996" y="8165"/>
                    <a:pt x="1003" y="8031"/>
                    <a:pt x="1003" y="7816"/>
                  </a:cubicBezTo>
                  <a:cubicBezTo>
                    <a:pt x="1003" y="7600"/>
                    <a:pt x="1001" y="7352"/>
                    <a:pt x="994" y="7072"/>
                  </a:cubicBezTo>
                  <a:cubicBezTo>
                    <a:pt x="994" y="7061"/>
                    <a:pt x="992" y="7044"/>
                    <a:pt x="985" y="7029"/>
                  </a:cubicBezTo>
                  <a:cubicBezTo>
                    <a:pt x="975" y="6773"/>
                    <a:pt x="970" y="6559"/>
                    <a:pt x="970" y="6391"/>
                  </a:cubicBezTo>
                  <a:cubicBezTo>
                    <a:pt x="970" y="6115"/>
                    <a:pt x="985" y="5962"/>
                    <a:pt x="1022" y="5928"/>
                  </a:cubicBezTo>
                  <a:cubicBezTo>
                    <a:pt x="1026" y="5921"/>
                    <a:pt x="1033" y="5919"/>
                    <a:pt x="1037" y="5919"/>
                  </a:cubicBezTo>
                  <a:cubicBezTo>
                    <a:pt x="1113" y="5919"/>
                    <a:pt x="1285" y="6132"/>
                    <a:pt x="1552" y="6557"/>
                  </a:cubicBezTo>
                  <a:lnTo>
                    <a:pt x="1567" y="6592"/>
                  </a:lnTo>
                  <a:cubicBezTo>
                    <a:pt x="2169" y="7475"/>
                    <a:pt x="2623" y="7997"/>
                    <a:pt x="2940" y="8148"/>
                  </a:cubicBezTo>
                  <a:cubicBezTo>
                    <a:pt x="3003" y="8176"/>
                    <a:pt x="3061" y="8191"/>
                    <a:pt x="3106" y="8191"/>
                  </a:cubicBezTo>
                  <a:lnTo>
                    <a:pt x="3162" y="8191"/>
                  </a:lnTo>
                  <a:cubicBezTo>
                    <a:pt x="3190" y="8191"/>
                    <a:pt x="3244" y="8169"/>
                    <a:pt x="3324" y="8128"/>
                  </a:cubicBezTo>
                  <a:cubicBezTo>
                    <a:pt x="3434" y="8077"/>
                    <a:pt x="3518" y="7990"/>
                    <a:pt x="3570" y="7874"/>
                  </a:cubicBezTo>
                  <a:cubicBezTo>
                    <a:pt x="3604" y="7805"/>
                    <a:pt x="3621" y="7734"/>
                    <a:pt x="3621" y="7665"/>
                  </a:cubicBezTo>
                  <a:cubicBezTo>
                    <a:pt x="3621" y="7624"/>
                    <a:pt x="3615" y="7587"/>
                    <a:pt x="3604" y="7551"/>
                  </a:cubicBezTo>
                  <a:cubicBezTo>
                    <a:pt x="3593" y="7523"/>
                    <a:pt x="3552" y="7462"/>
                    <a:pt x="3483" y="7376"/>
                  </a:cubicBezTo>
                  <a:cubicBezTo>
                    <a:pt x="3414" y="7288"/>
                    <a:pt x="3333" y="7195"/>
                    <a:pt x="3238" y="7096"/>
                  </a:cubicBezTo>
                  <a:cubicBezTo>
                    <a:pt x="3149" y="7001"/>
                    <a:pt x="3016" y="6831"/>
                    <a:pt x="2833" y="6585"/>
                  </a:cubicBezTo>
                  <a:cubicBezTo>
                    <a:pt x="2649" y="6337"/>
                    <a:pt x="2457" y="6068"/>
                    <a:pt x="2255" y="5777"/>
                  </a:cubicBezTo>
                  <a:cubicBezTo>
                    <a:pt x="2052" y="5486"/>
                    <a:pt x="1880" y="5227"/>
                    <a:pt x="1735" y="5003"/>
                  </a:cubicBezTo>
                  <a:cubicBezTo>
                    <a:pt x="1589" y="4779"/>
                    <a:pt x="1518" y="4650"/>
                    <a:pt x="1518" y="4615"/>
                  </a:cubicBezTo>
                  <a:cubicBezTo>
                    <a:pt x="1518" y="4596"/>
                    <a:pt x="1554" y="4542"/>
                    <a:pt x="1628" y="4447"/>
                  </a:cubicBezTo>
                  <a:cubicBezTo>
                    <a:pt x="1701" y="4354"/>
                    <a:pt x="1789" y="4249"/>
                    <a:pt x="1895" y="4132"/>
                  </a:cubicBezTo>
                  <a:cubicBezTo>
                    <a:pt x="2005" y="4012"/>
                    <a:pt x="2123" y="3872"/>
                    <a:pt x="2244" y="3719"/>
                  </a:cubicBezTo>
                  <a:cubicBezTo>
                    <a:pt x="2365" y="3563"/>
                    <a:pt x="2468" y="3428"/>
                    <a:pt x="2548" y="3311"/>
                  </a:cubicBezTo>
                  <a:cubicBezTo>
                    <a:pt x="2699" y="3076"/>
                    <a:pt x="2878" y="2772"/>
                    <a:pt x="3083" y="2397"/>
                  </a:cubicBezTo>
                  <a:cubicBezTo>
                    <a:pt x="3287" y="2022"/>
                    <a:pt x="3470" y="1665"/>
                    <a:pt x="3630" y="1328"/>
                  </a:cubicBezTo>
                  <a:cubicBezTo>
                    <a:pt x="3787" y="992"/>
                    <a:pt x="3869" y="787"/>
                    <a:pt x="3869" y="716"/>
                  </a:cubicBezTo>
                  <a:cubicBezTo>
                    <a:pt x="3869" y="531"/>
                    <a:pt x="3783" y="393"/>
                    <a:pt x="3608" y="307"/>
                  </a:cubicBezTo>
                  <a:cubicBezTo>
                    <a:pt x="3522" y="262"/>
                    <a:pt x="3436" y="238"/>
                    <a:pt x="3354" y="238"/>
                  </a:cubicBezTo>
                  <a:cubicBezTo>
                    <a:pt x="3259" y="238"/>
                    <a:pt x="3169" y="264"/>
                    <a:pt x="3083" y="324"/>
                  </a:cubicBezTo>
                  <a:cubicBezTo>
                    <a:pt x="3048" y="352"/>
                    <a:pt x="2966" y="471"/>
                    <a:pt x="2845" y="682"/>
                  </a:cubicBezTo>
                  <a:cubicBezTo>
                    <a:pt x="2725" y="891"/>
                    <a:pt x="2587" y="1139"/>
                    <a:pt x="2436" y="1425"/>
                  </a:cubicBezTo>
                  <a:cubicBezTo>
                    <a:pt x="1895" y="2462"/>
                    <a:pt x="1460" y="3141"/>
                    <a:pt x="1134" y="3462"/>
                  </a:cubicBezTo>
                  <a:lnTo>
                    <a:pt x="985" y="3602"/>
                  </a:lnTo>
                  <a:lnTo>
                    <a:pt x="985" y="3602"/>
                  </a:lnTo>
                  <a:lnTo>
                    <a:pt x="1022" y="2275"/>
                  </a:lnTo>
                  <a:cubicBezTo>
                    <a:pt x="1035" y="1900"/>
                    <a:pt x="1048" y="1559"/>
                    <a:pt x="1061" y="1255"/>
                  </a:cubicBezTo>
                  <a:cubicBezTo>
                    <a:pt x="1078" y="951"/>
                    <a:pt x="1091" y="751"/>
                    <a:pt x="1102" y="658"/>
                  </a:cubicBezTo>
                  <a:cubicBezTo>
                    <a:pt x="1113" y="593"/>
                    <a:pt x="1119" y="535"/>
                    <a:pt x="1119" y="490"/>
                  </a:cubicBezTo>
                  <a:cubicBezTo>
                    <a:pt x="1119" y="443"/>
                    <a:pt x="1110" y="399"/>
                    <a:pt x="1098" y="358"/>
                  </a:cubicBezTo>
                  <a:cubicBezTo>
                    <a:pt x="1082" y="318"/>
                    <a:pt x="1037" y="259"/>
                    <a:pt x="962" y="184"/>
                  </a:cubicBezTo>
                  <a:cubicBezTo>
                    <a:pt x="841" y="61"/>
                    <a:pt x="716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1803850" y="3016175"/>
              <a:ext cx="162800" cy="243350"/>
            </a:xfrm>
            <a:custGeom>
              <a:avLst/>
              <a:gdLst/>
              <a:ahLst/>
              <a:cxnLst/>
              <a:rect l="l" t="t" r="r" b="b"/>
              <a:pathLst>
                <a:path w="6512" h="9734" extrusionOk="0">
                  <a:moveTo>
                    <a:pt x="6122" y="0"/>
                  </a:moveTo>
                  <a:cubicBezTo>
                    <a:pt x="5865" y="0"/>
                    <a:pt x="5732" y="184"/>
                    <a:pt x="5723" y="546"/>
                  </a:cubicBezTo>
                  <a:cubicBezTo>
                    <a:pt x="5712" y="632"/>
                    <a:pt x="5697" y="757"/>
                    <a:pt x="5676" y="923"/>
                  </a:cubicBezTo>
                  <a:cubicBezTo>
                    <a:pt x="5650" y="1087"/>
                    <a:pt x="5628" y="1248"/>
                    <a:pt x="5604" y="1410"/>
                  </a:cubicBezTo>
                  <a:cubicBezTo>
                    <a:pt x="5581" y="1574"/>
                    <a:pt x="5559" y="1733"/>
                    <a:pt x="5535" y="1884"/>
                  </a:cubicBezTo>
                  <a:cubicBezTo>
                    <a:pt x="5510" y="2035"/>
                    <a:pt x="5494" y="2151"/>
                    <a:pt x="5486" y="2229"/>
                  </a:cubicBezTo>
                  <a:cubicBezTo>
                    <a:pt x="5477" y="2302"/>
                    <a:pt x="5460" y="2425"/>
                    <a:pt x="5434" y="2600"/>
                  </a:cubicBezTo>
                  <a:cubicBezTo>
                    <a:pt x="5410" y="2772"/>
                    <a:pt x="5380" y="2955"/>
                    <a:pt x="5348" y="3149"/>
                  </a:cubicBezTo>
                  <a:cubicBezTo>
                    <a:pt x="5316" y="3352"/>
                    <a:pt x="5279" y="3608"/>
                    <a:pt x="5238" y="3919"/>
                  </a:cubicBezTo>
                  <a:cubicBezTo>
                    <a:pt x="5197" y="4227"/>
                    <a:pt x="5160" y="4522"/>
                    <a:pt x="5128" y="4802"/>
                  </a:cubicBezTo>
                  <a:cubicBezTo>
                    <a:pt x="5025" y="5669"/>
                    <a:pt x="4945" y="6339"/>
                    <a:pt x="4882" y="6813"/>
                  </a:cubicBezTo>
                  <a:cubicBezTo>
                    <a:pt x="4820" y="7287"/>
                    <a:pt x="4766" y="7641"/>
                    <a:pt x="4719" y="7874"/>
                  </a:cubicBezTo>
                  <a:cubicBezTo>
                    <a:pt x="4673" y="8104"/>
                    <a:pt x="4619" y="8287"/>
                    <a:pt x="4566" y="8419"/>
                  </a:cubicBezTo>
                  <a:cubicBezTo>
                    <a:pt x="4501" y="8589"/>
                    <a:pt x="4453" y="8697"/>
                    <a:pt x="4428" y="8742"/>
                  </a:cubicBezTo>
                  <a:cubicBezTo>
                    <a:pt x="4415" y="8762"/>
                    <a:pt x="4400" y="8770"/>
                    <a:pt x="4387" y="8770"/>
                  </a:cubicBezTo>
                  <a:cubicBezTo>
                    <a:pt x="4367" y="8770"/>
                    <a:pt x="4352" y="8759"/>
                    <a:pt x="4339" y="8736"/>
                  </a:cubicBezTo>
                  <a:cubicBezTo>
                    <a:pt x="4279" y="8628"/>
                    <a:pt x="4188" y="8296"/>
                    <a:pt x="4066" y="7749"/>
                  </a:cubicBezTo>
                  <a:cubicBezTo>
                    <a:pt x="3945" y="7201"/>
                    <a:pt x="3833" y="6604"/>
                    <a:pt x="3731" y="5958"/>
                  </a:cubicBezTo>
                  <a:cubicBezTo>
                    <a:pt x="3628" y="5300"/>
                    <a:pt x="3514" y="4759"/>
                    <a:pt x="3395" y="4333"/>
                  </a:cubicBezTo>
                  <a:cubicBezTo>
                    <a:pt x="3341" y="4158"/>
                    <a:pt x="3294" y="3994"/>
                    <a:pt x="3255" y="3837"/>
                  </a:cubicBezTo>
                  <a:cubicBezTo>
                    <a:pt x="3214" y="3682"/>
                    <a:pt x="3190" y="3570"/>
                    <a:pt x="3182" y="3505"/>
                  </a:cubicBezTo>
                  <a:cubicBezTo>
                    <a:pt x="3143" y="3305"/>
                    <a:pt x="3046" y="3171"/>
                    <a:pt x="2895" y="3113"/>
                  </a:cubicBezTo>
                  <a:cubicBezTo>
                    <a:pt x="2848" y="3093"/>
                    <a:pt x="2800" y="3085"/>
                    <a:pt x="2749" y="3085"/>
                  </a:cubicBezTo>
                  <a:cubicBezTo>
                    <a:pt x="2650" y="3085"/>
                    <a:pt x="2546" y="3132"/>
                    <a:pt x="2447" y="3218"/>
                  </a:cubicBezTo>
                  <a:cubicBezTo>
                    <a:pt x="2356" y="3305"/>
                    <a:pt x="2285" y="3425"/>
                    <a:pt x="2234" y="3578"/>
                  </a:cubicBezTo>
                  <a:cubicBezTo>
                    <a:pt x="2184" y="3736"/>
                    <a:pt x="2141" y="3958"/>
                    <a:pt x="2102" y="4257"/>
                  </a:cubicBezTo>
                  <a:cubicBezTo>
                    <a:pt x="2048" y="4647"/>
                    <a:pt x="1968" y="5149"/>
                    <a:pt x="1863" y="5757"/>
                  </a:cubicBezTo>
                  <a:cubicBezTo>
                    <a:pt x="1757" y="6367"/>
                    <a:pt x="1652" y="6921"/>
                    <a:pt x="1553" y="7423"/>
                  </a:cubicBezTo>
                  <a:cubicBezTo>
                    <a:pt x="1453" y="7923"/>
                    <a:pt x="1387" y="8201"/>
                    <a:pt x="1354" y="8255"/>
                  </a:cubicBezTo>
                  <a:lnTo>
                    <a:pt x="1346" y="8255"/>
                  </a:lnTo>
                  <a:cubicBezTo>
                    <a:pt x="1339" y="8255"/>
                    <a:pt x="1333" y="8234"/>
                    <a:pt x="1318" y="8190"/>
                  </a:cubicBezTo>
                  <a:cubicBezTo>
                    <a:pt x="1305" y="8147"/>
                    <a:pt x="1292" y="8085"/>
                    <a:pt x="1283" y="8007"/>
                  </a:cubicBezTo>
                  <a:cubicBezTo>
                    <a:pt x="1272" y="7921"/>
                    <a:pt x="1253" y="7777"/>
                    <a:pt x="1225" y="7572"/>
                  </a:cubicBezTo>
                  <a:cubicBezTo>
                    <a:pt x="1195" y="7367"/>
                    <a:pt x="1162" y="7152"/>
                    <a:pt x="1124" y="6928"/>
                  </a:cubicBezTo>
                  <a:cubicBezTo>
                    <a:pt x="1078" y="6677"/>
                    <a:pt x="1042" y="6421"/>
                    <a:pt x="1016" y="6165"/>
                  </a:cubicBezTo>
                  <a:cubicBezTo>
                    <a:pt x="990" y="5908"/>
                    <a:pt x="966" y="5540"/>
                    <a:pt x="945" y="5057"/>
                  </a:cubicBezTo>
                  <a:cubicBezTo>
                    <a:pt x="923" y="4578"/>
                    <a:pt x="893" y="3876"/>
                    <a:pt x="854" y="2953"/>
                  </a:cubicBezTo>
                  <a:cubicBezTo>
                    <a:pt x="841" y="2626"/>
                    <a:pt x="833" y="2283"/>
                    <a:pt x="826" y="1932"/>
                  </a:cubicBezTo>
                  <a:cubicBezTo>
                    <a:pt x="818" y="1580"/>
                    <a:pt x="815" y="1313"/>
                    <a:pt x="815" y="1130"/>
                  </a:cubicBezTo>
                  <a:lnTo>
                    <a:pt x="807" y="455"/>
                  </a:lnTo>
                  <a:lnTo>
                    <a:pt x="675" y="324"/>
                  </a:lnTo>
                  <a:cubicBezTo>
                    <a:pt x="585" y="235"/>
                    <a:pt x="496" y="192"/>
                    <a:pt x="406" y="192"/>
                  </a:cubicBezTo>
                  <a:cubicBezTo>
                    <a:pt x="320" y="192"/>
                    <a:pt x="229" y="229"/>
                    <a:pt x="143" y="302"/>
                  </a:cubicBezTo>
                  <a:cubicBezTo>
                    <a:pt x="106" y="330"/>
                    <a:pt x="78" y="358"/>
                    <a:pt x="57" y="391"/>
                  </a:cubicBezTo>
                  <a:cubicBezTo>
                    <a:pt x="40" y="423"/>
                    <a:pt x="24" y="470"/>
                    <a:pt x="18" y="526"/>
                  </a:cubicBezTo>
                  <a:cubicBezTo>
                    <a:pt x="11" y="585"/>
                    <a:pt x="7" y="666"/>
                    <a:pt x="1" y="772"/>
                  </a:cubicBezTo>
                  <a:lnTo>
                    <a:pt x="1" y="923"/>
                  </a:lnTo>
                  <a:cubicBezTo>
                    <a:pt x="1" y="1052"/>
                    <a:pt x="3" y="1257"/>
                    <a:pt x="9" y="1539"/>
                  </a:cubicBezTo>
                  <a:cubicBezTo>
                    <a:pt x="11" y="1820"/>
                    <a:pt x="22" y="2164"/>
                    <a:pt x="35" y="2574"/>
                  </a:cubicBezTo>
                  <a:cubicBezTo>
                    <a:pt x="72" y="3598"/>
                    <a:pt x="100" y="4376"/>
                    <a:pt x="126" y="4910"/>
                  </a:cubicBezTo>
                  <a:cubicBezTo>
                    <a:pt x="147" y="5443"/>
                    <a:pt x="173" y="5854"/>
                    <a:pt x="201" y="6143"/>
                  </a:cubicBezTo>
                  <a:cubicBezTo>
                    <a:pt x="227" y="6434"/>
                    <a:pt x="264" y="6716"/>
                    <a:pt x="311" y="6996"/>
                  </a:cubicBezTo>
                  <a:cubicBezTo>
                    <a:pt x="402" y="7572"/>
                    <a:pt x="477" y="8027"/>
                    <a:pt x="537" y="8365"/>
                  </a:cubicBezTo>
                  <a:cubicBezTo>
                    <a:pt x="596" y="8706"/>
                    <a:pt x="649" y="8962"/>
                    <a:pt x="699" y="9134"/>
                  </a:cubicBezTo>
                  <a:cubicBezTo>
                    <a:pt x="746" y="9303"/>
                    <a:pt x="796" y="9428"/>
                    <a:pt x="848" y="9497"/>
                  </a:cubicBezTo>
                  <a:cubicBezTo>
                    <a:pt x="897" y="9568"/>
                    <a:pt x="962" y="9619"/>
                    <a:pt x="1042" y="9652"/>
                  </a:cubicBezTo>
                  <a:lnTo>
                    <a:pt x="1042" y="9658"/>
                  </a:lnTo>
                  <a:lnTo>
                    <a:pt x="1040" y="9658"/>
                  </a:lnTo>
                  <a:cubicBezTo>
                    <a:pt x="1134" y="9710"/>
                    <a:pt x="1216" y="9734"/>
                    <a:pt x="1281" y="9734"/>
                  </a:cubicBezTo>
                  <a:cubicBezTo>
                    <a:pt x="1341" y="9734"/>
                    <a:pt x="1423" y="9710"/>
                    <a:pt x="1520" y="9665"/>
                  </a:cubicBezTo>
                  <a:cubicBezTo>
                    <a:pt x="1716" y="9557"/>
                    <a:pt x="1887" y="9300"/>
                    <a:pt x="2029" y="8902"/>
                  </a:cubicBezTo>
                  <a:cubicBezTo>
                    <a:pt x="2070" y="8772"/>
                    <a:pt x="2132" y="8516"/>
                    <a:pt x="2214" y="8134"/>
                  </a:cubicBezTo>
                  <a:cubicBezTo>
                    <a:pt x="2296" y="7751"/>
                    <a:pt x="2382" y="7341"/>
                    <a:pt x="2468" y="6904"/>
                  </a:cubicBezTo>
                  <a:cubicBezTo>
                    <a:pt x="2557" y="6464"/>
                    <a:pt x="2624" y="6098"/>
                    <a:pt x="2675" y="5798"/>
                  </a:cubicBezTo>
                  <a:cubicBezTo>
                    <a:pt x="2703" y="5621"/>
                    <a:pt x="2727" y="5475"/>
                    <a:pt x="2749" y="5358"/>
                  </a:cubicBezTo>
                  <a:cubicBezTo>
                    <a:pt x="2770" y="5244"/>
                    <a:pt x="2781" y="5186"/>
                    <a:pt x="2785" y="5186"/>
                  </a:cubicBezTo>
                  <a:cubicBezTo>
                    <a:pt x="2792" y="5197"/>
                    <a:pt x="2807" y="5287"/>
                    <a:pt x="2837" y="5460"/>
                  </a:cubicBezTo>
                  <a:cubicBezTo>
                    <a:pt x="2867" y="5632"/>
                    <a:pt x="2900" y="5848"/>
                    <a:pt x="2936" y="6102"/>
                  </a:cubicBezTo>
                  <a:cubicBezTo>
                    <a:pt x="3031" y="6684"/>
                    <a:pt x="3145" y="7275"/>
                    <a:pt x="3277" y="7867"/>
                  </a:cubicBezTo>
                  <a:cubicBezTo>
                    <a:pt x="3406" y="8460"/>
                    <a:pt x="3512" y="8850"/>
                    <a:pt x="3589" y="9040"/>
                  </a:cubicBezTo>
                  <a:cubicBezTo>
                    <a:pt x="3764" y="9438"/>
                    <a:pt x="4012" y="9637"/>
                    <a:pt x="4333" y="9637"/>
                  </a:cubicBezTo>
                  <a:cubicBezTo>
                    <a:pt x="4385" y="9637"/>
                    <a:pt x="4438" y="9632"/>
                    <a:pt x="4492" y="9624"/>
                  </a:cubicBezTo>
                  <a:cubicBezTo>
                    <a:pt x="4647" y="9604"/>
                    <a:pt x="4777" y="9550"/>
                    <a:pt x="4880" y="9462"/>
                  </a:cubicBezTo>
                  <a:cubicBezTo>
                    <a:pt x="4984" y="9374"/>
                    <a:pt x="5087" y="9225"/>
                    <a:pt x="5186" y="9018"/>
                  </a:cubicBezTo>
                  <a:cubicBezTo>
                    <a:pt x="5283" y="8835"/>
                    <a:pt x="5365" y="8619"/>
                    <a:pt x="5432" y="8374"/>
                  </a:cubicBezTo>
                  <a:cubicBezTo>
                    <a:pt x="5497" y="8128"/>
                    <a:pt x="5570" y="7736"/>
                    <a:pt x="5645" y="7197"/>
                  </a:cubicBezTo>
                  <a:cubicBezTo>
                    <a:pt x="5721" y="6658"/>
                    <a:pt x="5820" y="5854"/>
                    <a:pt x="5943" y="4785"/>
                  </a:cubicBezTo>
                  <a:cubicBezTo>
                    <a:pt x="5979" y="4503"/>
                    <a:pt x="6018" y="4220"/>
                    <a:pt x="6057" y="3936"/>
                  </a:cubicBezTo>
                  <a:cubicBezTo>
                    <a:pt x="6094" y="3654"/>
                    <a:pt x="6124" y="3440"/>
                    <a:pt x="6148" y="3294"/>
                  </a:cubicBezTo>
                  <a:cubicBezTo>
                    <a:pt x="6169" y="3149"/>
                    <a:pt x="6197" y="2977"/>
                    <a:pt x="6227" y="2776"/>
                  </a:cubicBezTo>
                  <a:cubicBezTo>
                    <a:pt x="6255" y="2574"/>
                    <a:pt x="6281" y="2393"/>
                    <a:pt x="6305" y="2231"/>
                  </a:cubicBezTo>
                  <a:cubicBezTo>
                    <a:pt x="6324" y="2065"/>
                    <a:pt x="6346" y="1897"/>
                    <a:pt x="6370" y="1725"/>
                  </a:cubicBezTo>
                  <a:cubicBezTo>
                    <a:pt x="6398" y="1552"/>
                    <a:pt x="6417" y="1414"/>
                    <a:pt x="6443" y="1315"/>
                  </a:cubicBezTo>
                  <a:cubicBezTo>
                    <a:pt x="6462" y="1214"/>
                    <a:pt x="6477" y="1095"/>
                    <a:pt x="6488" y="960"/>
                  </a:cubicBezTo>
                  <a:cubicBezTo>
                    <a:pt x="6499" y="826"/>
                    <a:pt x="6507" y="703"/>
                    <a:pt x="6512" y="600"/>
                  </a:cubicBezTo>
                  <a:cubicBezTo>
                    <a:pt x="6512" y="488"/>
                    <a:pt x="6512" y="406"/>
                    <a:pt x="6510" y="347"/>
                  </a:cubicBezTo>
                  <a:cubicBezTo>
                    <a:pt x="6507" y="291"/>
                    <a:pt x="6499" y="246"/>
                    <a:pt x="6484" y="214"/>
                  </a:cubicBezTo>
                  <a:cubicBezTo>
                    <a:pt x="6466" y="182"/>
                    <a:pt x="6443" y="149"/>
                    <a:pt x="6410" y="117"/>
                  </a:cubicBezTo>
                  <a:cubicBezTo>
                    <a:pt x="6344" y="39"/>
                    <a:pt x="6247" y="0"/>
                    <a:pt x="6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2016850" y="3146625"/>
              <a:ext cx="70775" cy="106650"/>
            </a:xfrm>
            <a:custGeom>
              <a:avLst/>
              <a:gdLst/>
              <a:ahLst/>
              <a:cxnLst/>
              <a:rect l="l" t="t" r="r" b="b"/>
              <a:pathLst>
                <a:path w="2831" h="4266" extrusionOk="0">
                  <a:moveTo>
                    <a:pt x="403" y="0"/>
                  </a:moveTo>
                  <a:cubicBezTo>
                    <a:pt x="356" y="0"/>
                    <a:pt x="304" y="15"/>
                    <a:pt x="250" y="37"/>
                  </a:cubicBezTo>
                  <a:cubicBezTo>
                    <a:pt x="175" y="69"/>
                    <a:pt x="115" y="147"/>
                    <a:pt x="78" y="274"/>
                  </a:cubicBezTo>
                  <a:cubicBezTo>
                    <a:pt x="37" y="399"/>
                    <a:pt x="16" y="630"/>
                    <a:pt x="5" y="964"/>
                  </a:cubicBezTo>
                  <a:cubicBezTo>
                    <a:pt x="3" y="1130"/>
                    <a:pt x="0" y="1334"/>
                    <a:pt x="0" y="1582"/>
                  </a:cubicBezTo>
                  <a:cubicBezTo>
                    <a:pt x="0" y="1828"/>
                    <a:pt x="3" y="2113"/>
                    <a:pt x="5" y="2440"/>
                  </a:cubicBezTo>
                  <a:cubicBezTo>
                    <a:pt x="11" y="2774"/>
                    <a:pt x="13" y="3046"/>
                    <a:pt x="16" y="3261"/>
                  </a:cubicBezTo>
                  <a:cubicBezTo>
                    <a:pt x="18" y="3475"/>
                    <a:pt x="24" y="3643"/>
                    <a:pt x="33" y="3766"/>
                  </a:cubicBezTo>
                  <a:cubicBezTo>
                    <a:pt x="39" y="3886"/>
                    <a:pt x="50" y="3977"/>
                    <a:pt x="65" y="4037"/>
                  </a:cubicBezTo>
                  <a:cubicBezTo>
                    <a:pt x="78" y="4095"/>
                    <a:pt x="97" y="4136"/>
                    <a:pt x="119" y="4158"/>
                  </a:cubicBezTo>
                  <a:cubicBezTo>
                    <a:pt x="141" y="4179"/>
                    <a:pt x="169" y="4197"/>
                    <a:pt x="205" y="4210"/>
                  </a:cubicBezTo>
                  <a:lnTo>
                    <a:pt x="205" y="4223"/>
                  </a:lnTo>
                  <a:lnTo>
                    <a:pt x="197" y="4223"/>
                  </a:lnTo>
                  <a:cubicBezTo>
                    <a:pt x="227" y="4235"/>
                    <a:pt x="248" y="4246"/>
                    <a:pt x="266" y="4255"/>
                  </a:cubicBezTo>
                  <a:cubicBezTo>
                    <a:pt x="285" y="4263"/>
                    <a:pt x="296" y="4266"/>
                    <a:pt x="298" y="4266"/>
                  </a:cubicBezTo>
                  <a:lnTo>
                    <a:pt x="328" y="4255"/>
                  </a:lnTo>
                  <a:cubicBezTo>
                    <a:pt x="352" y="4251"/>
                    <a:pt x="378" y="4242"/>
                    <a:pt x="406" y="4231"/>
                  </a:cubicBezTo>
                  <a:cubicBezTo>
                    <a:pt x="449" y="4218"/>
                    <a:pt x="488" y="4199"/>
                    <a:pt x="513" y="4169"/>
                  </a:cubicBezTo>
                  <a:cubicBezTo>
                    <a:pt x="544" y="4138"/>
                    <a:pt x="561" y="4078"/>
                    <a:pt x="572" y="3981"/>
                  </a:cubicBezTo>
                  <a:cubicBezTo>
                    <a:pt x="578" y="3884"/>
                    <a:pt x="585" y="3727"/>
                    <a:pt x="585" y="3509"/>
                  </a:cubicBezTo>
                  <a:cubicBezTo>
                    <a:pt x="585" y="3294"/>
                    <a:pt x="578" y="2992"/>
                    <a:pt x="574" y="2604"/>
                  </a:cubicBezTo>
                  <a:cubicBezTo>
                    <a:pt x="572" y="2203"/>
                    <a:pt x="567" y="1871"/>
                    <a:pt x="567" y="1606"/>
                  </a:cubicBezTo>
                  <a:cubicBezTo>
                    <a:pt x="567" y="1341"/>
                    <a:pt x="572" y="1203"/>
                    <a:pt x="574" y="1197"/>
                  </a:cubicBezTo>
                  <a:cubicBezTo>
                    <a:pt x="578" y="1205"/>
                    <a:pt x="600" y="1255"/>
                    <a:pt x="638" y="1343"/>
                  </a:cubicBezTo>
                  <a:cubicBezTo>
                    <a:pt x="673" y="1429"/>
                    <a:pt x="716" y="1539"/>
                    <a:pt x="766" y="1671"/>
                  </a:cubicBezTo>
                  <a:cubicBezTo>
                    <a:pt x="966" y="2197"/>
                    <a:pt x="1128" y="2606"/>
                    <a:pt x="1251" y="2899"/>
                  </a:cubicBezTo>
                  <a:cubicBezTo>
                    <a:pt x="1371" y="3194"/>
                    <a:pt x="1472" y="3414"/>
                    <a:pt x="1563" y="3563"/>
                  </a:cubicBezTo>
                  <a:cubicBezTo>
                    <a:pt x="1651" y="3712"/>
                    <a:pt x="1742" y="3837"/>
                    <a:pt x="1843" y="3940"/>
                  </a:cubicBezTo>
                  <a:cubicBezTo>
                    <a:pt x="1914" y="4018"/>
                    <a:pt x="1990" y="4074"/>
                    <a:pt x="2069" y="4106"/>
                  </a:cubicBezTo>
                  <a:cubicBezTo>
                    <a:pt x="2130" y="4128"/>
                    <a:pt x="2199" y="4138"/>
                    <a:pt x="2276" y="4138"/>
                  </a:cubicBezTo>
                  <a:cubicBezTo>
                    <a:pt x="2300" y="4138"/>
                    <a:pt x="2328" y="4136"/>
                    <a:pt x="2356" y="4134"/>
                  </a:cubicBezTo>
                  <a:cubicBezTo>
                    <a:pt x="2408" y="4128"/>
                    <a:pt x="2462" y="4091"/>
                    <a:pt x="2524" y="4026"/>
                  </a:cubicBezTo>
                  <a:cubicBezTo>
                    <a:pt x="2582" y="3960"/>
                    <a:pt x="2626" y="3888"/>
                    <a:pt x="2647" y="3815"/>
                  </a:cubicBezTo>
                  <a:cubicBezTo>
                    <a:pt x="2688" y="3651"/>
                    <a:pt x="2727" y="3380"/>
                    <a:pt x="2755" y="2998"/>
                  </a:cubicBezTo>
                  <a:cubicBezTo>
                    <a:pt x="2785" y="2619"/>
                    <a:pt x="2807" y="2220"/>
                    <a:pt x="2820" y="1802"/>
                  </a:cubicBezTo>
                  <a:cubicBezTo>
                    <a:pt x="2828" y="1636"/>
                    <a:pt x="2830" y="1483"/>
                    <a:pt x="2830" y="1337"/>
                  </a:cubicBezTo>
                  <a:cubicBezTo>
                    <a:pt x="2830" y="1125"/>
                    <a:pt x="2826" y="934"/>
                    <a:pt x="2813" y="765"/>
                  </a:cubicBezTo>
                  <a:cubicBezTo>
                    <a:pt x="2802" y="628"/>
                    <a:pt x="2794" y="526"/>
                    <a:pt x="2787" y="462"/>
                  </a:cubicBezTo>
                  <a:cubicBezTo>
                    <a:pt x="2781" y="395"/>
                    <a:pt x="2770" y="347"/>
                    <a:pt x="2755" y="322"/>
                  </a:cubicBezTo>
                  <a:cubicBezTo>
                    <a:pt x="2742" y="293"/>
                    <a:pt x="2723" y="270"/>
                    <a:pt x="2697" y="250"/>
                  </a:cubicBezTo>
                  <a:cubicBezTo>
                    <a:pt x="2641" y="205"/>
                    <a:pt x="2580" y="184"/>
                    <a:pt x="2511" y="181"/>
                  </a:cubicBezTo>
                  <a:cubicBezTo>
                    <a:pt x="2440" y="181"/>
                    <a:pt x="2378" y="201"/>
                    <a:pt x="2324" y="237"/>
                  </a:cubicBezTo>
                  <a:lnTo>
                    <a:pt x="2253" y="300"/>
                  </a:lnTo>
                  <a:lnTo>
                    <a:pt x="2246" y="1451"/>
                  </a:lnTo>
                  <a:cubicBezTo>
                    <a:pt x="2246" y="1865"/>
                    <a:pt x="2244" y="2194"/>
                    <a:pt x="2233" y="2429"/>
                  </a:cubicBezTo>
                  <a:cubicBezTo>
                    <a:pt x="2225" y="2662"/>
                    <a:pt x="2212" y="2852"/>
                    <a:pt x="2195" y="2990"/>
                  </a:cubicBezTo>
                  <a:cubicBezTo>
                    <a:pt x="2179" y="3100"/>
                    <a:pt x="2166" y="3190"/>
                    <a:pt x="2156" y="3270"/>
                  </a:cubicBezTo>
                  <a:cubicBezTo>
                    <a:pt x="2145" y="3345"/>
                    <a:pt x="2136" y="3388"/>
                    <a:pt x="2134" y="3393"/>
                  </a:cubicBezTo>
                  <a:cubicBezTo>
                    <a:pt x="2123" y="3393"/>
                    <a:pt x="2104" y="3367"/>
                    <a:pt x="2076" y="3317"/>
                  </a:cubicBezTo>
                  <a:cubicBezTo>
                    <a:pt x="2050" y="3266"/>
                    <a:pt x="2016" y="3205"/>
                    <a:pt x="1975" y="3126"/>
                  </a:cubicBezTo>
                  <a:cubicBezTo>
                    <a:pt x="1850" y="2886"/>
                    <a:pt x="1552" y="2151"/>
                    <a:pt x="1080" y="921"/>
                  </a:cubicBezTo>
                  <a:cubicBezTo>
                    <a:pt x="1029" y="785"/>
                    <a:pt x="981" y="660"/>
                    <a:pt x="932" y="548"/>
                  </a:cubicBezTo>
                  <a:cubicBezTo>
                    <a:pt x="884" y="431"/>
                    <a:pt x="847" y="354"/>
                    <a:pt x="826" y="313"/>
                  </a:cubicBezTo>
                  <a:cubicBezTo>
                    <a:pt x="697" y="106"/>
                    <a:pt x="557" y="0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2104675" y="3134175"/>
              <a:ext cx="41775" cy="118900"/>
            </a:xfrm>
            <a:custGeom>
              <a:avLst/>
              <a:gdLst/>
              <a:ahLst/>
              <a:cxnLst/>
              <a:rect l="l" t="t" r="r" b="b"/>
              <a:pathLst>
                <a:path w="1671" h="4756" extrusionOk="0">
                  <a:moveTo>
                    <a:pt x="727" y="1"/>
                  </a:moveTo>
                  <a:cubicBezTo>
                    <a:pt x="701" y="1"/>
                    <a:pt x="643" y="1"/>
                    <a:pt x="557" y="3"/>
                  </a:cubicBezTo>
                  <a:cubicBezTo>
                    <a:pt x="475" y="3"/>
                    <a:pt x="401" y="18"/>
                    <a:pt x="339" y="39"/>
                  </a:cubicBezTo>
                  <a:cubicBezTo>
                    <a:pt x="276" y="61"/>
                    <a:pt x="227" y="98"/>
                    <a:pt x="194" y="151"/>
                  </a:cubicBezTo>
                  <a:cubicBezTo>
                    <a:pt x="158" y="203"/>
                    <a:pt x="134" y="309"/>
                    <a:pt x="115" y="462"/>
                  </a:cubicBezTo>
                  <a:cubicBezTo>
                    <a:pt x="98" y="615"/>
                    <a:pt x="78" y="854"/>
                    <a:pt x="59" y="1177"/>
                  </a:cubicBezTo>
                  <a:cubicBezTo>
                    <a:pt x="37" y="1498"/>
                    <a:pt x="22" y="1884"/>
                    <a:pt x="11" y="2337"/>
                  </a:cubicBezTo>
                  <a:cubicBezTo>
                    <a:pt x="3" y="2675"/>
                    <a:pt x="1" y="2998"/>
                    <a:pt x="1" y="3305"/>
                  </a:cubicBezTo>
                  <a:lnTo>
                    <a:pt x="1" y="3824"/>
                  </a:lnTo>
                  <a:cubicBezTo>
                    <a:pt x="1" y="4065"/>
                    <a:pt x="7" y="4253"/>
                    <a:pt x="24" y="4382"/>
                  </a:cubicBezTo>
                  <a:cubicBezTo>
                    <a:pt x="54" y="4570"/>
                    <a:pt x="143" y="4688"/>
                    <a:pt x="294" y="4738"/>
                  </a:cubicBezTo>
                  <a:cubicBezTo>
                    <a:pt x="330" y="4749"/>
                    <a:pt x="393" y="4751"/>
                    <a:pt x="477" y="4755"/>
                  </a:cubicBezTo>
                  <a:lnTo>
                    <a:pt x="619" y="4755"/>
                  </a:lnTo>
                  <a:cubicBezTo>
                    <a:pt x="692" y="4755"/>
                    <a:pt x="787" y="4751"/>
                    <a:pt x="908" y="4738"/>
                  </a:cubicBezTo>
                  <a:cubicBezTo>
                    <a:pt x="1029" y="4723"/>
                    <a:pt x="1115" y="4710"/>
                    <a:pt x="1167" y="4695"/>
                  </a:cubicBezTo>
                  <a:cubicBezTo>
                    <a:pt x="1199" y="4680"/>
                    <a:pt x="1240" y="4667"/>
                    <a:pt x="1285" y="4654"/>
                  </a:cubicBezTo>
                  <a:cubicBezTo>
                    <a:pt x="1330" y="4641"/>
                    <a:pt x="1373" y="4630"/>
                    <a:pt x="1412" y="4619"/>
                  </a:cubicBezTo>
                  <a:cubicBezTo>
                    <a:pt x="1544" y="4580"/>
                    <a:pt x="1623" y="4514"/>
                    <a:pt x="1656" y="4417"/>
                  </a:cubicBezTo>
                  <a:cubicBezTo>
                    <a:pt x="1664" y="4389"/>
                    <a:pt x="1671" y="4365"/>
                    <a:pt x="1671" y="4339"/>
                  </a:cubicBezTo>
                  <a:cubicBezTo>
                    <a:pt x="1671" y="4270"/>
                    <a:pt x="1639" y="4203"/>
                    <a:pt x="1574" y="4136"/>
                  </a:cubicBezTo>
                  <a:cubicBezTo>
                    <a:pt x="1535" y="4093"/>
                    <a:pt x="1503" y="4070"/>
                    <a:pt x="1473" y="4059"/>
                  </a:cubicBezTo>
                  <a:cubicBezTo>
                    <a:pt x="1457" y="4050"/>
                    <a:pt x="1436" y="4048"/>
                    <a:pt x="1406" y="4048"/>
                  </a:cubicBezTo>
                  <a:cubicBezTo>
                    <a:pt x="1386" y="4048"/>
                    <a:pt x="1365" y="4050"/>
                    <a:pt x="1343" y="4052"/>
                  </a:cubicBezTo>
                  <a:cubicBezTo>
                    <a:pt x="1307" y="4061"/>
                    <a:pt x="1261" y="4070"/>
                    <a:pt x="1210" y="4083"/>
                  </a:cubicBezTo>
                  <a:cubicBezTo>
                    <a:pt x="1158" y="4093"/>
                    <a:pt x="1110" y="4106"/>
                    <a:pt x="1070" y="4119"/>
                  </a:cubicBezTo>
                  <a:cubicBezTo>
                    <a:pt x="1029" y="4130"/>
                    <a:pt x="977" y="4145"/>
                    <a:pt x="919" y="4158"/>
                  </a:cubicBezTo>
                  <a:cubicBezTo>
                    <a:pt x="858" y="4171"/>
                    <a:pt x="802" y="4182"/>
                    <a:pt x="751" y="4188"/>
                  </a:cubicBezTo>
                  <a:lnTo>
                    <a:pt x="578" y="4205"/>
                  </a:lnTo>
                  <a:lnTo>
                    <a:pt x="554" y="3837"/>
                  </a:lnTo>
                  <a:cubicBezTo>
                    <a:pt x="552" y="3727"/>
                    <a:pt x="550" y="3608"/>
                    <a:pt x="550" y="3477"/>
                  </a:cubicBezTo>
                  <a:cubicBezTo>
                    <a:pt x="550" y="3343"/>
                    <a:pt x="552" y="3231"/>
                    <a:pt x="554" y="3134"/>
                  </a:cubicBezTo>
                  <a:lnTo>
                    <a:pt x="574" y="2811"/>
                  </a:lnTo>
                  <a:lnTo>
                    <a:pt x="824" y="2811"/>
                  </a:lnTo>
                  <a:cubicBezTo>
                    <a:pt x="1003" y="2811"/>
                    <a:pt x="1123" y="2789"/>
                    <a:pt x="1190" y="2748"/>
                  </a:cubicBezTo>
                  <a:cubicBezTo>
                    <a:pt x="1257" y="2708"/>
                    <a:pt x="1289" y="2639"/>
                    <a:pt x="1289" y="2535"/>
                  </a:cubicBezTo>
                  <a:lnTo>
                    <a:pt x="1289" y="2507"/>
                  </a:lnTo>
                  <a:cubicBezTo>
                    <a:pt x="1289" y="2438"/>
                    <a:pt x="1264" y="2382"/>
                    <a:pt x="1212" y="2335"/>
                  </a:cubicBezTo>
                  <a:cubicBezTo>
                    <a:pt x="1188" y="2309"/>
                    <a:pt x="1167" y="2294"/>
                    <a:pt x="1138" y="2283"/>
                  </a:cubicBezTo>
                  <a:cubicBezTo>
                    <a:pt x="1115" y="2272"/>
                    <a:pt x="1080" y="2264"/>
                    <a:pt x="1035" y="2259"/>
                  </a:cubicBezTo>
                  <a:cubicBezTo>
                    <a:pt x="988" y="2255"/>
                    <a:pt x="927" y="2251"/>
                    <a:pt x="845" y="2248"/>
                  </a:cubicBezTo>
                  <a:lnTo>
                    <a:pt x="563" y="2233"/>
                  </a:lnTo>
                  <a:lnTo>
                    <a:pt x="563" y="2104"/>
                  </a:lnTo>
                  <a:cubicBezTo>
                    <a:pt x="565" y="2065"/>
                    <a:pt x="570" y="1968"/>
                    <a:pt x="578" y="1820"/>
                  </a:cubicBezTo>
                  <a:cubicBezTo>
                    <a:pt x="587" y="1671"/>
                    <a:pt x="598" y="1501"/>
                    <a:pt x="610" y="1313"/>
                  </a:cubicBezTo>
                  <a:cubicBezTo>
                    <a:pt x="621" y="1123"/>
                    <a:pt x="632" y="962"/>
                    <a:pt x="643" y="828"/>
                  </a:cubicBezTo>
                  <a:cubicBezTo>
                    <a:pt x="651" y="692"/>
                    <a:pt x="658" y="623"/>
                    <a:pt x="658" y="613"/>
                  </a:cubicBezTo>
                  <a:cubicBezTo>
                    <a:pt x="662" y="595"/>
                    <a:pt x="686" y="582"/>
                    <a:pt x="735" y="578"/>
                  </a:cubicBezTo>
                  <a:cubicBezTo>
                    <a:pt x="770" y="572"/>
                    <a:pt x="812" y="569"/>
                    <a:pt x="860" y="569"/>
                  </a:cubicBezTo>
                  <a:cubicBezTo>
                    <a:pt x="875" y="569"/>
                    <a:pt x="890" y="569"/>
                    <a:pt x="906" y="570"/>
                  </a:cubicBezTo>
                  <a:cubicBezTo>
                    <a:pt x="973" y="570"/>
                    <a:pt x="1035" y="574"/>
                    <a:pt x="1091" y="582"/>
                  </a:cubicBezTo>
                  <a:cubicBezTo>
                    <a:pt x="1149" y="591"/>
                    <a:pt x="1190" y="602"/>
                    <a:pt x="1212" y="617"/>
                  </a:cubicBezTo>
                  <a:cubicBezTo>
                    <a:pt x="1253" y="647"/>
                    <a:pt x="1296" y="660"/>
                    <a:pt x="1341" y="660"/>
                  </a:cubicBezTo>
                  <a:cubicBezTo>
                    <a:pt x="1380" y="660"/>
                    <a:pt x="1429" y="647"/>
                    <a:pt x="1494" y="617"/>
                  </a:cubicBezTo>
                  <a:cubicBezTo>
                    <a:pt x="1559" y="591"/>
                    <a:pt x="1602" y="526"/>
                    <a:pt x="1623" y="427"/>
                  </a:cubicBezTo>
                  <a:cubicBezTo>
                    <a:pt x="1628" y="412"/>
                    <a:pt x="1630" y="401"/>
                    <a:pt x="1630" y="391"/>
                  </a:cubicBezTo>
                  <a:cubicBezTo>
                    <a:pt x="1630" y="335"/>
                    <a:pt x="1611" y="276"/>
                    <a:pt x="1570" y="214"/>
                  </a:cubicBezTo>
                  <a:cubicBezTo>
                    <a:pt x="1531" y="151"/>
                    <a:pt x="1473" y="104"/>
                    <a:pt x="1395" y="67"/>
                  </a:cubicBezTo>
                  <a:cubicBezTo>
                    <a:pt x="1328" y="41"/>
                    <a:pt x="1223" y="24"/>
                    <a:pt x="1078" y="13"/>
                  </a:cubicBezTo>
                  <a:cubicBezTo>
                    <a:pt x="960" y="7"/>
                    <a:pt x="843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2147625" y="3145525"/>
              <a:ext cx="60900" cy="107475"/>
            </a:xfrm>
            <a:custGeom>
              <a:avLst/>
              <a:gdLst/>
              <a:ahLst/>
              <a:cxnLst/>
              <a:rect l="l" t="t" r="r" b="b"/>
              <a:pathLst>
                <a:path w="2436" h="4299" extrusionOk="0">
                  <a:moveTo>
                    <a:pt x="2173" y="1"/>
                  </a:moveTo>
                  <a:cubicBezTo>
                    <a:pt x="2166" y="1"/>
                    <a:pt x="2160" y="1"/>
                    <a:pt x="2153" y="1"/>
                  </a:cubicBezTo>
                  <a:cubicBezTo>
                    <a:pt x="2112" y="1"/>
                    <a:pt x="2048" y="8"/>
                    <a:pt x="1962" y="12"/>
                  </a:cubicBezTo>
                  <a:cubicBezTo>
                    <a:pt x="1882" y="19"/>
                    <a:pt x="1746" y="25"/>
                    <a:pt x="1554" y="34"/>
                  </a:cubicBezTo>
                  <a:cubicBezTo>
                    <a:pt x="1365" y="42"/>
                    <a:pt x="1164" y="51"/>
                    <a:pt x="951" y="55"/>
                  </a:cubicBezTo>
                  <a:cubicBezTo>
                    <a:pt x="740" y="62"/>
                    <a:pt x="558" y="70"/>
                    <a:pt x="410" y="81"/>
                  </a:cubicBezTo>
                  <a:cubicBezTo>
                    <a:pt x="259" y="92"/>
                    <a:pt x="173" y="98"/>
                    <a:pt x="151" y="105"/>
                  </a:cubicBezTo>
                  <a:cubicBezTo>
                    <a:pt x="71" y="150"/>
                    <a:pt x="22" y="223"/>
                    <a:pt x="7" y="325"/>
                  </a:cubicBezTo>
                  <a:cubicBezTo>
                    <a:pt x="2" y="344"/>
                    <a:pt x="0" y="363"/>
                    <a:pt x="0" y="383"/>
                  </a:cubicBezTo>
                  <a:cubicBezTo>
                    <a:pt x="0" y="460"/>
                    <a:pt x="28" y="527"/>
                    <a:pt x="78" y="583"/>
                  </a:cubicBezTo>
                  <a:cubicBezTo>
                    <a:pt x="99" y="609"/>
                    <a:pt x="125" y="624"/>
                    <a:pt x="147" y="635"/>
                  </a:cubicBezTo>
                  <a:cubicBezTo>
                    <a:pt x="168" y="646"/>
                    <a:pt x="205" y="652"/>
                    <a:pt x="257" y="652"/>
                  </a:cubicBezTo>
                  <a:cubicBezTo>
                    <a:pt x="311" y="652"/>
                    <a:pt x="395" y="648"/>
                    <a:pt x="507" y="637"/>
                  </a:cubicBezTo>
                  <a:lnTo>
                    <a:pt x="862" y="620"/>
                  </a:lnTo>
                  <a:lnTo>
                    <a:pt x="843" y="1236"/>
                  </a:lnTo>
                  <a:cubicBezTo>
                    <a:pt x="841" y="1355"/>
                    <a:pt x="839" y="1508"/>
                    <a:pt x="839" y="1697"/>
                  </a:cubicBezTo>
                  <a:lnTo>
                    <a:pt x="839" y="2167"/>
                  </a:lnTo>
                  <a:cubicBezTo>
                    <a:pt x="839" y="2389"/>
                    <a:pt x="843" y="2663"/>
                    <a:pt x="849" y="2991"/>
                  </a:cubicBezTo>
                  <a:lnTo>
                    <a:pt x="869" y="4135"/>
                  </a:lnTo>
                  <a:lnTo>
                    <a:pt x="946" y="4215"/>
                  </a:lnTo>
                  <a:cubicBezTo>
                    <a:pt x="1000" y="4269"/>
                    <a:pt x="1063" y="4297"/>
                    <a:pt x="1132" y="4299"/>
                  </a:cubicBezTo>
                  <a:lnTo>
                    <a:pt x="1201" y="4299"/>
                  </a:lnTo>
                  <a:cubicBezTo>
                    <a:pt x="1240" y="4299"/>
                    <a:pt x="1291" y="4269"/>
                    <a:pt x="1347" y="4206"/>
                  </a:cubicBezTo>
                  <a:lnTo>
                    <a:pt x="1427" y="4120"/>
                  </a:lnTo>
                  <a:lnTo>
                    <a:pt x="1403" y="2823"/>
                  </a:lnTo>
                  <a:cubicBezTo>
                    <a:pt x="1395" y="2454"/>
                    <a:pt x="1393" y="2107"/>
                    <a:pt x="1393" y="1775"/>
                  </a:cubicBezTo>
                  <a:cubicBezTo>
                    <a:pt x="1393" y="1445"/>
                    <a:pt x="1399" y="1215"/>
                    <a:pt x="1403" y="1077"/>
                  </a:cubicBezTo>
                  <a:cubicBezTo>
                    <a:pt x="1405" y="1027"/>
                    <a:pt x="1410" y="984"/>
                    <a:pt x="1410" y="947"/>
                  </a:cubicBezTo>
                  <a:cubicBezTo>
                    <a:pt x="1412" y="838"/>
                    <a:pt x="1421" y="756"/>
                    <a:pt x="1434" y="708"/>
                  </a:cubicBezTo>
                  <a:cubicBezTo>
                    <a:pt x="1446" y="659"/>
                    <a:pt x="1479" y="626"/>
                    <a:pt x="1530" y="613"/>
                  </a:cubicBezTo>
                  <a:cubicBezTo>
                    <a:pt x="1582" y="596"/>
                    <a:pt x="1664" y="585"/>
                    <a:pt x="1781" y="581"/>
                  </a:cubicBezTo>
                  <a:cubicBezTo>
                    <a:pt x="1824" y="575"/>
                    <a:pt x="1869" y="572"/>
                    <a:pt x="1921" y="570"/>
                  </a:cubicBezTo>
                  <a:cubicBezTo>
                    <a:pt x="2020" y="564"/>
                    <a:pt x="2099" y="557"/>
                    <a:pt x="2156" y="549"/>
                  </a:cubicBezTo>
                  <a:cubicBezTo>
                    <a:pt x="2212" y="540"/>
                    <a:pt x="2253" y="529"/>
                    <a:pt x="2283" y="519"/>
                  </a:cubicBezTo>
                  <a:cubicBezTo>
                    <a:pt x="2313" y="508"/>
                    <a:pt x="2337" y="488"/>
                    <a:pt x="2354" y="467"/>
                  </a:cubicBezTo>
                  <a:cubicBezTo>
                    <a:pt x="2408" y="417"/>
                    <a:pt x="2436" y="357"/>
                    <a:pt x="2436" y="290"/>
                  </a:cubicBezTo>
                  <a:cubicBezTo>
                    <a:pt x="2436" y="284"/>
                    <a:pt x="2436" y="260"/>
                    <a:pt x="2434" y="219"/>
                  </a:cubicBezTo>
                  <a:cubicBezTo>
                    <a:pt x="2434" y="182"/>
                    <a:pt x="2399" y="131"/>
                    <a:pt x="2330" y="75"/>
                  </a:cubicBezTo>
                  <a:cubicBezTo>
                    <a:pt x="2304" y="47"/>
                    <a:pt x="2276" y="25"/>
                    <a:pt x="2253" y="14"/>
                  </a:cubicBezTo>
                  <a:cubicBezTo>
                    <a:pt x="2233" y="5"/>
                    <a:pt x="2204" y="1"/>
                    <a:pt x="2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2266600" y="3159775"/>
              <a:ext cx="79925" cy="47100"/>
            </a:xfrm>
            <a:custGeom>
              <a:avLst/>
              <a:gdLst/>
              <a:ahLst/>
              <a:cxnLst/>
              <a:rect l="l" t="t" r="r" b="b"/>
              <a:pathLst>
                <a:path w="3197" h="1884" extrusionOk="0">
                  <a:moveTo>
                    <a:pt x="2791" y="0"/>
                  </a:moveTo>
                  <a:cubicBezTo>
                    <a:pt x="2761" y="0"/>
                    <a:pt x="2705" y="0"/>
                    <a:pt x="2623" y="2"/>
                  </a:cubicBezTo>
                  <a:cubicBezTo>
                    <a:pt x="2539" y="2"/>
                    <a:pt x="2427" y="9"/>
                    <a:pt x="2278" y="20"/>
                  </a:cubicBezTo>
                  <a:cubicBezTo>
                    <a:pt x="1673" y="63"/>
                    <a:pt x="1244" y="89"/>
                    <a:pt x="994" y="99"/>
                  </a:cubicBezTo>
                  <a:cubicBezTo>
                    <a:pt x="910" y="104"/>
                    <a:pt x="836" y="106"/>
                    <a:pt x="780" y="106"/>
                  </a:cubicBezTo>
                  <a:cubicBezTo>
                    <a:pt x="662" y="106"/>
                    <a:pt x="595" y="99"/>
                    <a:pt x="578" y="86"/>
                  </a:cubicBezTo>
                  <a:cubicBezTo>
                    <a:pt x="554" y="76"/>
                    <a:pt x="522" y="67"/>
                    <a:pt x="479" y="63"/>
                  </a:cubicBezTo>
                  <a:cubicBezTo>
                    <a:pt x="435" y="54"/>
                    <a:pt x="392" y="52"/>
                    <a:pt x="347" y="52"/>
                  </a:cubicBezTo>
                  <a:cubicBezTo>
                    <a:pt x="244" y="52"/>
                    <a:pt x="162" y="78"/>
                    <a:pt x="97" y="130"/>
                  </a:cubicBezTo>
                  <a:cubicBezTo>
                    <a:pt x="32" y="181"/>
                    <a:pt x="0" y="246"/>
                    <a:pt x="0" y="326"/>
                  </a:cubicBezTo>
                  <a:cubicBezTo>
                    <a:pt x="0" y="433"/>
                    <a:pt x="26" y="509"/>
                    <a:pt x="80" y="558"/>
                  </a:cubicBezTo>
                  <a:cubicBezTo>
                    <a:pt x="136" y="604"/>
                    <a:pt x="233" y="638"/>
                    <a:pt x="379" y="658"/>
                  </a:cubicBezTo>
                  <a:cubicBezTo>
                    <a:pt x="453" y="666"/>
                    <a:pt x="543" y="668"/>
                    <a:pt x="662" y="671"/>
                  </a:cubicBezTo>
                  <a:cubicBezTo>
                    <a:pt x="944" y="671"/>
                    <a:pt x="1360" y="649"/>
                    <a:pt x="1912" y="610"/>
                  </a:cubicBezTo>
                  <a:cubicBezTo>
                    <a:pt x="2073" y="595"/>
                    <a:pt x="2237" y="584"/>
                    <a:pt x="2399" y="578"/>
                  </a:cubicBezTo>
                  <a:cubicBezTo>
                    <a:pt x="2561" y="571"/>
                    <a:pt x="2679" y="567"/>
                    <a:pt x="2752" y="567"/>
                  </a:cubicBezTo>
                  <a:cubicBezTo>
                    <a:pt x="2836" y="567"/>
                    <a:pt x="2901" y="563"/>
                    <a:pt x="2942" y="561"/>
                  </a:cubicBezTo>
                  <a:cubicBezTo>
                    <a:pt x="2985" y="558"/>
                    <a:pt x="3017" y="550"/>
                    <a:pt x="3041" y="537"/>
                  </a:cubicBezTo>
                  <a:cubicBezTo>
                    <a:pt x="3065" y="526"/>
                    <a:pt x="3089" y="507"/>
                    <a:pt x="3110" y="481"/>
                  </a:cubicBezTo>
                  <a:cubicBezTo>
                    <a:pt x="3168" y="418"/>
                    <a:pt x="3196" y="356"/>
                    <a:pt x="3196" y="291"/>
                  </a:cubicBezTo>
                  <a:cubicBezTo>
                    <a:pt x="3196" y="259"/>
                    <a:pt x="3186" y="211"/>
                    <a:pt x="3160" y="147"/>
                  </a:cubicBezTo>
                  <a:cubicBezTo>
                    <a:pt x="3136" y="82"/>
                    <a:pt x="3056" y="35"/>
                    <a:pt x="2925" y="7"/>
                  </a:cubicBezTo>
                  <a:cubicBezTo>
                    <a:pt x="2899" y="2"/>
                    <a:pt x="2856" y="0"/>
                    <a:pt x="2791" y="0"/>
                  </a:cubicBezTo>
                  <a:close/>
                  <a:moveTo>
                    <a:pt x="2879" y="1194"/>
                  </a:moveTo>
                  <a:cubicBezTo>
                    <a:pt x="2845" y="1194"/>
                    <a:pt x="2765" y="1196"/>
                    <a:pt x="2642" y="1207"/>
                  </a:cubicBezTo>
                  <a:cubicBezTo>
                    <a:pt x="2522" y="1218"/>
                    <a:pt x="2382" y="1229"/>
                    <a:pt x="2226" y="1242"/>
                  </a:cubicBezTo>
                  <a:cubicBezTo>
                    <a:pt x="2071" y="1252"/>
                    <a:pt x="1871" y="1265"/>
                    <a:pt x="1632" y="1280"/>
                  </a:cubicBezTo>
                  <a:cubicBezTo>
                    <a:pt x="1390" y="1293"/>
                    <a:pt x="1166" y="1304"/>
                    <a:pt x="953" y="1309"/>
                  </a:cubicBezTo>
                  <a:cubicBezTo>
                    <a:pt x="782" y="1313"/>
                    <a:pt x="647" y="1315"/>
                    <a:pt x="543" y="1319"/>
                  </a:cubicBezTo>
                  <a:cubicBezTo>
                    <a:pt x="438" y="1326"/>
                    <a:pt x="362" y="1330"/>
                    <a:pt x="308" y="1337"/>
                  </a:cubicBezTo>
                  <a:cubicBezTo>
                    <a:pt x="254" y="1341"/>
                    <a:pt x="218" y="1349"/>
                    <a:pt x="194" y="1358"/>
                  </a:cubicBezTo>
                  <a:cubicBezTo>
                    <a:pt x="168" y="1367"/>
                    <a:pt x="149" y="1377"/>
                    <a:pt x="134" y="1393"/>
                  </a:cubicBezTo>
                  <a:cubicBezTo>
                    <a:pt x="80" y="1446"/>
                    <a:pt x="54" y="1509"/>
                    <a:pt x="54" y="1576"/>
                  </a:cubicBezTo>
                  <a:cubicBezTo>
                    <a:pt x="54" y="1604"/>
                    <a:pt x="65" y="1651"/>
                    <a:pt x="86" y="1722"/>
                  </a:cubicBezTo>
                  <a:cubicBezTo>
                    <a:pt x="104" y="1791"/>
                    <a:pt x="172" y="1839"/>
                    <a:pt x="280" y="1865"/>
                  </a:cubicBezTo>
                  <a:cubicBezTo>
                    <a:pt x="326" y="1873"/>
                    <a:pt x="420" y="1875"/>
                    <a:pt x="563" y="1884"/>
                  </a:cubicBezTo>
                  <a:cubicBezTo>
                    <a:pt x="612" y="1884"/>
                    <a:pt x="716" y="1880"/>
                    <a:pt x="864" y="1878"/>
                  </a:cubicBezTo>
                  <a:cubicBezTo>
                    <a:pt x="1011" y="1875"/>
                    <a:pt x="1235" y="1867"/>
                    <a:pt x="1535" y="1852"/>
                  </a:cubicBezTo>
                  <a:cubicBezTo>
                    <a:pt x="1834" y="1834"/>
                    <a:pt x="2106" y="1819"/>
                    <a:pt x="2349" y="1800"/>
                  </a:cubicBezTo>
                  <a:cubicBezTo>
                    <a:pt x="2504" y="1787"/>
                    <a:pt x="2632" y="1776"/>
                    <a:pt x="2726" y="1768"/>
                  </a:cubicBezTo>
                  <a:cubicBezTo>
                    <a:pt x="2819" y="1759"/>
                    <a:pt x="2892" y="1750"/>
                    <a:pt x="2942" y="1744"/>
                  </a:cubicBezTo>
                  <a:cubicBezTo>
                    <a:pt x="2989" y="1735"/>
                    <a:pt x="3026" y="1724"/>
                    <a:pt x="3052" y="1714"/>
                  </a:cubicBezTo>
                  <a:cubicBezTo>
                    <a:pt x="3076" y="1703"/>
                    <a:pt x="3095" y="1686"/>
                    <a:pt x="3110" y="1668"/>
                  </a:cubicBezTo>
                  <a:cubicBezTo>
                    <a:pt x="3164" y="1608"/>
                    <a:pt x="3192" y="1550"/>
                    <a:pt x="3192" y="1485"/>
                  </a:cubicBezTo>
                  <a:cubicBezTo>
                    <a:pt x="3192" y="1444"/>
                    <a:pt x="3173" y="1390"/>
                    <a:pt x="3138" y="1317"/>
                  </a:cubicBezTo>
                  <a:cubicBezTo>
                    <a:pt x="3104" y="1244"/>
                    <a:pt x="3017" y="1205"/>
                    <a:pt x="2879" y="1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2408100" y="3025950"/>
              <a:ext cx="207175" cy="238450"/>
            </a:xfrm>
            <a:custGeom>
              <a:avLst/>
              <a:gdLst/>
              <a:ahLst/>
              <a:cxnLst/>
              <a:rect l="l" t="t" r="r" b="b"/>
              <a:pathLst>
                <a:path w="8287" h="9538" extrusionOk="0">
                  <a:moveTo>
                    <a:pt x="4340" y="1212"/>
                  </a:moveTo>
                  <a:cubicBezTo>
                    <a:pt x="4353" y="1245"/>
                    <a:pt x="4366" y="1277"/>
                    <a:pt x="4379" y="1310"/>
                  </a:cubicBezTo>
                  <a:cubicBezTo>
                    <a:pt x="4506" y="1627"/>
                    <a:pt x="4636" y="1946"/>
                    <a:pt x="4763" y="2263"/>
                  </a:cubicBezTo>
                  <a:lnTo>
                    <a:pt x="5231" y="3426"/>
                  </a:lnTo>
                  <a:cubicBezTo>
                    <a:pt x="5401" y="3849"/>
                    <a:pt x="5571" y="4273"/>
                    <a:pt x="5744" y="4698"/>
                  </a:cubicBezTo>
                  <a:cubicBezTo>
                    <a:pt x="5916" y="5127"/>
                    <a:pt x="6088" y="5552"/>
                    <a:pt x="6256" y="5980"/>
                  </a:cubicBezTo>
                  <a:cubicBezTo>
                    <a:pt x="6418" y="6379"/>
                    <a:pt x="6578" y="6780"/>
                    <a:pt x="6739" y="7179"/>
                  </a:cubicBezTo>
                  <a:cubicBezTo>
                    <a:pt x="6875" y="7517"/>
                    <a:pt x="7011" y="7856"/>
                    <a:pt x="7147" y="8192"/>
                  </a:cubicBezTo>
                  <a:cubicBezTo>
                    <a:pt x="7233" y="8409"/>
                    <a:pt x="7322" y="8625"/>
                    <a:pt x="7409" y="8843"/>
                  </a:cubicBezTo>
                  <a:lnTo>
                    <a:pt x="891" y="8843"/>
                  </a:lnTo>
                  <a:lnTo>
                    <a:pt x="1054" y="8481"/>
                  </a:lnTo>
                  <a:cubicBezTo>
                    <a:pt x="1196" y="8164"/>
                    <a:pt x="1338" y="7849"/>
                    <a:pt x="1485" y="7530"/>
                  </a:cubicBezTo>
                  <a:cubicBezTo>
                    <a:pt x="1659" y="7142"/>
                    <a:pt x="1834" y="6756"/>
                    <a:pt x="2008" y="6368"/>
                  </a:cubicBezTo>
                  <a:cubicBezTo>
                    <a:pt x="2200" y="5944"/>
                    <a:pt x="2394" y="5521"/>
                    <a:pt x="2586" y="5095"/>
                  </a:cubicBezTo>
                  <a:cubicBezTo>
                    <a:pt x="2780" y="4666"/>
                    <a:pt x="2974" y="4237"/>
                    <a:pt x="3168" y="3806"/>
                  </a:cubicBezTo>
                  <a:cubicBezTo>
                    <a:pt x="3347" y="3407"/>
                    <a:pt x="3528" y="3006"/>
                    <a:pt x="3709" y="2607"/>
                  </a:cubicBezTo>
                  <a:cubicBezTo>
                    <a:pt x="3860" y="2271"/>
                    <a:pt x="4013" y="1937"/>
                    <a:pt x="4164" y="1601"/>
                  </a:cubicBezTo>
                  <a:cubicBezTo>
                    <a:pt x="4222" y="1472"/>
                    <a:pt x="4281" y="1342"/>
                    <a:pt x="4340" y="1212"/>
                  </a:cubicBezTo>
                  <a:close/>
                  <a:moveTo>
                    <a:pt x="4357" y="1"/>
                  </a:moveTo>
                  <a:cubicBezTo>
                    <a:pt x="4313" y="1"/>
                    <a:pt x="4270" y="10"/>
                    <a:pt x="4226" y="28"/>
                  </a:cubicBezTo>
                  <a:cubicBezTo>
                    <a:pt x="4164" y="53"/>
                    <a:pt x="4090" y="103"/>
                    <a:pt x="4062" y="168"/>
                  </a:cubicBezTo>
                  <a:cubicBezTo>
                    <a:pt x="4026" y="245"/>
                    <a:pt x="3989" y="327"/>
                    <a:pt x="3955" y="405"/>
                  </a:cubicBezTo>
                  <a:lnTo>
                    <a:pt x="3664" y="1051"/>
                  </a:lnTo>
                  <a:cubicBezTo>
                    <a:pt x="3519" y="1368"/>
                    <a:pt x="3377" y="1685"/>
                    <a:pt x="3233" y="2002"/>
                  </a:cubicBezTo>
                  <a:cubicBezTo>
                    <a:pt x="3056" y="2390"/>
                    <a:pt x="2881" y="2776"/>
                    <a:pt x="2707" y="3164"/>
                  </a:cubicBezTo>
                  <a:cubicBezTo>
                    <a:pt x="2515" y="3588"/>
                    <a:pt x="2321" y="4013"/>
                    <a:pt x="2129" y="4437"/>
                  </a:cubicBezTo>
                  <a:cubicBezTo>
                    <a:pt x="1935" y="4866"/>
                    <a:pt x="1741" y="5295"/>
                    <a:pt x="1547" y="5726"/>
                  </a:cubicBezTo>
                  <a:cubicBezTo>
                    <a:pt x="1368" y="6125"/>
                    <a:pt x="1187" y="6526"/>
                    <a:pt x="1006" y="6924"/>
                  </a:cubicBezTo>
                  <a:cubicBezTo>
                    <a:pt x="855" y="7261"/>
                    <a:pt x="702" y="7595"/>
                    <a:pt x="552" y="7931"/>
                  </a:cubicBezTo>
                  <a:cubicBezTo>
                    <a:pt x="442" y="8175"/>
                    <a:pt x="330" y="8420"/>
                    <a:pt x="222" y="8662"/>
                  </a:cubicBezTo>
                  <a:cubicBezTo>
                    <a:pt x="178" y="8765"/>
                    <a:pt x="130" y="8865"/>
                    <a:pt x="84" y="8967"/>
                  </a:cubicBezTo>
                  <a:lnTo>
                    <a:pt x="84" y="8967"/>
                  </a:lnTo>
                  <a:cubicBezTo>
                    <a:pt x="32" y="9027"/>
                    <a:pt x="0" y="9104"/>
                    <a:pt x="4" y="9187"/>
                  </a:cubicBezTo>
                  <a:cubicBezTo>
                    <a:pt x="9" y="9300"/>
                    <a:pt x="64" y="9403"/>
                    <a:pt x="149" y="9467"/>
                  </a:cubicBezTo>
                  <a:lnTo>
                    <a:pt x="149" y="9467"/>
                  </a:lnTo>
                  <a:cubicBezTo>
                    <a:pt x="153" y="9469"/>
                    <a:pt x="156" y="9472"/>
                    <a:pt x="159" y="9474"/>
                  </a:cubicBezTo>
                  <a:lnTo>
                    <a:pt x="159" y="9474"/>
                  </a:lnTo>
                  <a:cubicBezTo>
                    <a:pt x="186" y="9492"/>
                    <a:pt x="215" y="9507"/>
                    <a:pt x="247" y="9517"/>
                  </a:cubicBezTo>
                  <a:lnTo>
                    <a:pt x="247" y="9517"/>
                  </a:lnTo>
                  <a:cubicBezTo>
                    <a:pt x="284" y="9530"/>
                    <a:pt x="323" y="9538"/>
                    <a:pt x="362" y="9538"/>
                  </a:cubicBezTo>
                  <a:cubicBezTo>
                    <a:pt x="381" y="9538"/>
                    <a:pt x="399" y="9536"/>
                    <a:pt x="417" y="9532"/>
                  </a:cubicBezTo>
                  <a:lnTo>
                    <a:pt x="7914" y="9532"/>
                  </a:lnTo>
                  <a:cubicBezTo>
                    <a:pt x="8024" y="9532"/>
                    <a:pt x="8119" y="9481"/>
                    <a:pt x="8183" y="9397"/>
                  </a:cubicBezTo>
                  <a:cubicBezTo>
                    <a:pt x="8246" y="9319"/>
                    <a:pt x="8287" y="9196"/>
                    <a:pt x="8246" y="9099"/>
                  </a:cubicBezTo>
                  <a:cubicBezTo>
                    <a:pt x="8213" y="9019"/>
                    <a:pt x="8181" y="8940"/>
                    <a:pt x="8151" y="8862"/>
                  </a:cubicBezTo>
                  <a:cubicBezTo>
                    <a:pt x="8065" y="8647"/>
                    <a:pt x="7979" y="8431"/>
                    <a:pt x="7892" y="8218"/>
                  </a:cubicBezTo>
                  <a:cubicBezTo>
                    <a:pt x="7765" y="7899"/>
                    <a:pt x="7636" y="7582"/>
                    <a:pt x="7511" y="7263"/>
                  </a:cubicBezTo>
                  <a:lnTo>
                    <a:pt x="7041" y="6099"/>
                  </a:lnTo>
                  <a:cubicBezTo>
                    <a:pt x="6871" y="5677"/>
                    <a:pt x="6703" y="5254"/>
                    <a:pt x="6530" y="4827"/>
                  </a:cubicBezTo>
                  <a:cubicBezTo>
                    <a:pt x="6358" y="4401"/>
                    <a:pt x="6185" y="3974"/>
                    <a:pt x="6015" y="3545"/>
                  </a:cubicBezTo>
                  <a:cubicBezTo>
                    <a:pt x="5853" y="3146"/>
                    <a:pt x="5694" y="2745"/>
                    <a:pt x="5532" y="2347"/>
                  </a:cubicBezTo>
                  <a:cubicBezTo>
                    <a:pt x="5399" y="2010"/>
                    <a:pt x="5261" y="1670"/>
                    <a:pt x="5125" y="1334"/>
                  </a:cubicBezTo>
                  <a:cubicBezTo>
                    <a:pt x="5028" y="1092"/>
                    <a:pt x="4929" y="849"/>
                    <a:pt x="4832" y="607"/>
                  </a:cubicBezTo>
                  <a:cubicBezTo>
                    <a:pt x="4787" y="491"/>
                    <a:pt x="4741" y="377"/>
                    <a:pt x="4694" y="263"/>
                  </a:cubicBezTo>
                  <a:cubicBezTo>
                    <a:pt x="4692" y="256"/>
                    <a:pt x="4692" y="252"/>
                    <a:pt x="4690" y="247"/>
                  </a:cubicBezTo>
                  <a:cubicBezTo>
                    <a:pt x="4668" y="191"/>
                    <a:pt x="4644" y="140"/>
                    <a:pt x="4601" y="97"/>
                  </a:cubicBezTo>
                  <a:cubicBezTo>
                    <a:pt x="4547" y="43"/>
                    <a:pt x="4476" y="15"/>
                    <a:pt x="4403" y="4"/>
                  </a:cubicBezTo>
                  <a:cubicBezTo>
                    <a:pt x="4388" y="2"/>
                    <a:pt x="4372" y="1"/>
                    <a:pt x="4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415781" y="4664477"/>
            <a:ext cx="888364" cy="248238"/>
            <a:chOff x="1777125" y="4019500"/>
            <a:chExt cx="1297450" cy="362550"/>
          </a:xfrm>
        </p:grpSpPr>
        <p:sp>
          <p:nvSpPr>
            <p:cNvPr id="662" name="Google Shape;662;p16"/>
            <p:cNvSpPr/>
            <p:nvPr/>
          </p:nvSpPr>
          <p:spPr>
            <a:xfrm>
              <a:off x="2739775" y="4205775"/>
              <a:ext cx="328100" cy="4075"/>
            </a:xfrm>
            <a:custGeom>
              <a:avLst/>
              <a:gdLst/>
              <a:ahLst/>
              <a:cxnLst/>
              <a:rect l="l" t="t" r="r" b="b"/>
              <a:pathLst>
                <a:path w="13124" h="163" extrusionOk="0">
                  <a:moveTo>
                    <a:pt x="1" y="0"/>
                  </a:moveTo>
                  <a:lnTo>
                    <a:pt x="1" y="162"/>
                  </a:lnTo>
                  <a:lnTo>
                    <a:pt x="13124" y="162"/>
                  </a:lnTo>
                  <a:lnTo>
                    <a:pt x="13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2735200" y="4203175"/>
              <a:ext cx="337325" cy="9225"/>
            </a:xfrm>
            <a:custGeom>
              <a:avLst/>
              <a:gdLst/>
              <a:ahLst/>
              <a:cxnLst/>
              <a:rect l="l" t="t" r="r" b="b"/>
              <a:pathLst>
                <a:path w="13493" h="369" extrusionOk="0">
                  <a:moveTo>
                    <a:pt x="375" y="0"/>
                  </a:moveTo>
                  <a:cubicBezTo>
                    <a:pt x="319" y="0"/>
                    <a:pt x="262" y="0"/>
                    <a:pt x="205" y="1"/>
                  </a:cubicBezTo>
                  <a:lnTo>
                    <a:pt x="184" y="1"/>
                  </a:lnTo>
                  <a:cubicBezTo>
                    <a:pt x="84" y="1"/>
                    <a:pt x="0" y="85"/>
                    <a:pt x="0" y="184"/>
                  </a:cubicBezTo>
                  <a:cubicBezTo>
                    <a:pt x="0" y="283"/>
                    <a:pt x="84" y="367"/>
                    <a:pt x="184" y="367"/>
                  </a:cubicBezTo>
                  <a:lnTo>
                    <a:pt x="12779" y="367"/>
                  </a:lnTo>
                  <a:cubicBezTo>
                    <a:pt x="12892" y="367"/>
                    <a:pt x="13005" y="368"/>
                    <a:pt x="13118" y="368"/>
                  </a:cubicBezTo>
                  <a:cubicBezTo>
                    <a:pt x="13174" y="368"/>
                    <a:pt x="13231" y="368"/>
                    <a:pt x="13288" y="367"/>
                  </a:cubicBezTo>
                  <a:lnTo>
                    <a:pt x="13309" y="367"/>
                  </a:lnTo>
                  <a:cubicBezTo>
                    <a:pt x="13408" y="367"/>
                    <a:pt x="13492" y="283"/>
                    <a:pt x="13492" y="184"/>
                  </a:cubicBezTo>
                  <a:cubicBezTo>
                    <a:pt x="13492" y="85"/>
                    <a:pt x="13408" y="1"/>
                    <a:pt x="13309" y="1"/>
                  </a:cubicBezTo>
                  <a:lnTo>
                    <a:pt x="714" y="1"/>
                  </a:lnTo>
                  <a:cubicBezTo>
                    <a:pt x="602" y="1"/>
                    <a:pt x="489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2733150" y="4201200"/>
              <a:ext cx="341425" cy="13275"/>
            </a:xfrm>
            <a:custGeom>
              <a:avLst/>
              <a:gdLst/>
              <a:ahLst/>
              <a:cxnLst/>
              <a:rect l="l" t="t" r="r" b="b"/>
              <a:pathLst>
                <a:path w="13657" h="531" extrusionOk="0">
                  <a:moveTo>
                    <a:pt x="13391" y="162"/>
                  </a:moveTo>
                  <a:cubicBezTo>
                    <a:pt x="13445" y="162"/>
                    <a:pt x="13495" y="209"/>
                    <a:pt x="13495" y="263"/>
                  </a:cubicBezTo>
                  <a:cubicBezTo>
                    <a:pt x="13495" y="317"/>
                    <a:pt x="13445" y="367"/>
                    <a:pt x="13391" y="367"/>
                  </a:cubicBezTo>
                  <a:lnTo>
                    <a:pt x="266" y="367"/>
                  </a:lnTo>
                  <a:cubicBezTo>
                    <a:pt x="212" y="367"/>
                    <a:pt x="162" y="317"/>
                    <a:pt x="162" y="263"/>
                  </a:cubicBezTo>
                  <a:cubicBezTo>
                    <a:pt x="162" y="209"/>
                    <a:pt x="212" y="162"/>
                    <a:pt x="266" y="162"/>
                  </a:cubicBezTo>
                  <a:close/>
                  <a:moveTo>
                    <a:pt x="401" y="0"/>
                  </a:moveTo>
                  <a:cubicBezTo>
                    <a:pt x="363" y="0"/>
                    <a:pt x="325" y="1"/>
                    <a:pt x="287" y="2"/>
                  </a:cubicBezTo>
                  <a:lnTo>
                    <a:pt x="266" y="2"/>
                  </a:lnTo>
                  <a:cubicBezTo>
                    <a:pt x="123" y="2"/>
                    <a:pt x="0" y="123"/>
                    <a:pt x="0" y="265"/>
                  </a:cubicBezTo>
                  <a:cubicBezTo>
                    <a:pt x="0" y="410"/>
                    <a:pt x="123" y="530"/>
                    <a:pt x="266" y="530"/>
                  </a:cubicBezTo>
                  <a:lnTo>
                    <a:pt x="13391" y="530"/>
                  </a:lnTo>
                  <a:cubicBezTo>
                    <a:pt x="13533" y="530"/>
                    <a:pt x="13656" y="410"/>
                    <a:pt x="13656" y="265"/>
                  </a:cubicBezTo>
                  <a:cubicBezTo>
                    <a:pt x="13656" y="123"/>
                    <a:pt x="13533" y="2"/>
                    <a:pt x="13391" y="2"/>
                  </a:cubicBezTo>
                  <a:lnTo>
                    <a:pt x="630" y="2"/>
                  </a:lnTo>
                  <a:cubicBezTo>
                    <a:pt x="554" y="2"/>
                    <a:pt x="477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2204350" y="4145750"/>
              <a:ext cx="96050" cy="160225"/>
            </a:xfrm>
            <a:custGeom>
              <a:avLst/>
              <a:gdLst/>
              <a:ahLst/>
              <a:cxnLst/>
              <a:rect l="l" t="t" r="r" b="b"/>
              <a:pathLst>
                <a:path w="3842" h="6409" extrusionOk="0">
                  <a:moveTo>
                    <a:pt x="2001" y="1095"/>
                  </a:moveTo>
                  <a:cubicBezTo>
                    <a:pt x="2042" y="1095"/>
                    <a:pt x="2076" y="1106"/>
                    <a:pt x="2106" y="1132"/>
                  </a:cubicBezTo>
                  <a:cubicBezTo>
                    <a:pt x="2154" y="1160"/>
                    <a:pt x="2223" y="1229"/>
                    <a:pt x="2309" y="1332"/>
                  </a:cubicBezTo>
                  <a:cubicBezTo>
                    <a:pt x="2464" y="1524"/>
                    <a:pt x="2589" y="1791"/>
                    <a:pt x="2684" y="2136"/>
                  </a:cubicBezTo>
                  <a:cubicBezTo>
                    <a:pt x="2777" y="2481"/>
                    <a:pt x="2824" y="2824"/>
                    <a:pt x="2824" y="3169"/>
                  </a:cubicBezTo>
                  <a:lnTo>
                    <a:pt x="2824" y="3229"/>
                  </a:lnTo>
                  <a:cubicBezTo>
                    <a:pt x="2809" y="3636"/>
                    <a:pt x="2749" y="4031"/>
                    <a:pt x="2639" y="4402"/>
                  </a:cubicBezTo>
                  <a:cubicBezTo>
                    <a:pt x="2529" y="4777"/>
                    <a:pt x="2389" y="5061"/>
                    <a:pt x="2221" y="5253"/>
                  </a:cubicBezTo>
                  <a:cubicBezTo>
                    <a:pt x="2184" y="5287"/>
                    <a:pt x="2147" y="5318"/>
                    <a:pt x="2106" y="5346"/>
                  </a:cubicBezTo>
                  <a:cubicBezTo>
                    <a:pt x="2065" y="5371"/>
                    <a:pt x="2031" y="5384"/>
                    <a:pt x="2001" y="5384"/>
                  </a:cubicBezTo>
                  <a:cubicBezTo>
                    <a:pt x="1902" y="5384"/>
                    <a:pt x="1775" y="5309"/>
                    <a:pt x="1615" y="5162"/>
                  </a:cubicBezTo>
                  <a:cubicBezTo>
                    <a:pt x="1458" y="5014"/>
                    <a:pt x="1331" y="4852"/>
                    <a:pt x="1231" y="4677"/>
                  </a:cubicBezTo>
                  <a:cubicBezTo>
                    <a:pt x="1160" y="4542"/>
                    <a:pt x="1115" y="4414"/>
                    <a:pt x="1091" y="4296"/>
                  </a:cubicBezTo>
                  <a:cubicBezTo>
                    <a:pt x="1070" y="4177"/>
                    <a:pt x="1050" y="4001"/>
                    <a:pt x="1040" y="3761"/>
                  </a:cubicBezTo>
                  <a:lnTo>
                    <a:pt x="1040" y="3585"/>
                  </a:lnTo>
                  <a:cubicBezTo>
                    <a:pt x="1040" y="2998"/>
                    <a:pt x="1119" y="2470"/>
                    <a:pt x="1277" y="2005"/>
                  </a:cubicBezTo>
                  <a:cubicBezTo>
                    <a:pt x="1451" y="1492"/>
                    <a:pt x="1675" y="1190"/>
                    <a:pt x="1949" y="1104"/>
                  </a:cubicBezTo>
                  <a:cubicBezTo>
                    <a:pt x="1966" y="1100"/>
                    <a:pt x="1986" y="1095"/>
                    <a:pt x="2001" y="1095"/>
                  </a:cubicBezTo>
                  <a:close/>
                  <a:moveTo>
                    <a:pt x="1826" y="0"/>
                  </a:moveTo>
                  <a:cubicBezTo>
                    <a:pt x="1792" y="0"/>
                    <a:pt x="1759" y="3"/>
                    <a:pt x="1729" y="7"/>
                  </a:cubicBezTo>
                  <a:cubicBezTo>
                    <a:pt x="1660" y="18"/>
                    <a:pt x="1576" y="57"/>
                    <a:pt x="1477" y="121"/>
                  </a:cubicBezTo>
                  <a:cubicBezTo>
                    <a:pt x="770" y="488"/>
                    <a:pt x="318" y="1279"/>
                    <a:pt x="113" y="2496"/>
                  </a:cubicBezTo>
                  <a:cubicBezTo>
                    <a:pt x="37" y="2899"/>
                    <a:pt x="1" y="3270"/>
                    <a:pt x="1" y="3615"/>
                  </a:cubicBezTo>
                  <a:cubicBezTo>
                    <a:pt x="1" y="4458"/>
                    <a:pt x="221" y="5143"/>
                    <a:pt x="662" y="5669"/>
                  </a:cubicBezTo>
                  <a:cubicBezTo>
                    <a:pt x="783" y="5802"/>
                    <a:pt x="938" y="5934"/>
                    <a:pt x="1121" y="6068"/>
                  </a:cubicBezTo>
                  <a:cubicBezTo>
                    <a:pt x="1305" y="6197"/>
                    <a:pt x="1477" y="6290"/>
                    <a:pt x="1632" y="6350"/>
                  </a:cubicBezTo>
                  <a:cubicBezTo>
                    <a:pt x="1686" y="6365"/>
                    <a:pt x="1757" y="6382"/>
                    <a:pt x="1843" y="6393"/>
                  </a:cubicBezTo>
                  <a:cubicBezTo>
                    <a:pt x="1930" y="6404"/>
                    <a:pt x="2016" y="6408"/>
                    <a:pt x="2096" y="6408"/>
                  </a:cubicBezTo>
                  <a:lnTo>
                    <a:pt x="2167" y="6408"/>
                  </a:lnTo>
                  <a:cubicBezTo>
                    <a:pt x="2247" y="6408"/>
                    <a:pt x="2318" y="6399"/>
                    <a:pt x="2376" y="6382"/>
                  </a:cubicBezTo>
                  <a:cubicBezTo>
                    <a:pt x="2451" y="6359"/>
                    <a:pt x="2535" y="6315"/>
                    <a:pt x="2622" y="6251"/>
                  </a:cubicBezTo>
                  <a:cubicBezTo>
                    <a:pt x="3365" y="5695"/>
                    <a:pt x="3766" y="4729"/>
                    <a:pt x="3826" y="3341"/>
                  </a:cubicBezTo>
                  <a:cubicBezTo>
                    <a:pt x="3837" y="3203"/>
                    <a:pt x="3841" y="3076"/>
                    <a:pt x="3841" y="2966"/>
                  </a:cubicBezTo>
                  <a:cubicBezTo>
                    <a:pt x="3841" y="2850"/>
                    <a:pt x="3837" y="2751"/>
                    <a:pt x="3826" y="2671"/>
                  </a:cubicBezTo>
                  <a:cubicBezTo>
                    <a:pt x="3809" y="2503"/>
                    <a:pt x="3768" y="2294"/>
                    <a:pt x="3703" y="2042"/>
                  </a:cubicBezTo>
                  <a:cubicBezTo>
                    <a:pt x="3645" y="1774"/>
                    <a:pt x="3591" y="1565"/>
                    <a:pt x="3540" y="1423"/>
                  </a:cubicBezTo>
                  <a:cubicBezTo>
                    <a:pt x="3492" y="1274"/>
                    <a:pt x="3430" y="1145"/>
                    <a:pt x="3356" y="1037"/>
                  </a:cubicBezTo>
                  <a:cubicBezTo>
                    <a:pt x="3283" y="929"/>
                    <a:pt x="3182" y="794"/>
                    <a:pt x="3046" y="638"/>
                  </a:cubicBezTo>
                  <a:cubicBezTo>
                    <a:pt x="2861" y="423"/>
                    <a:pt x="2697" y="270"/>
                    <a:pt x="2555" y="184"/>
                  </a:cubicBezTo>
                  <a:cubicBezTo>
                    <a:pt x="2410" y="93"/>
                    <a:pt x="2234" y="39"/>
                    <a:pt x="2018" y="16"/>
                  </a:cubicBezTo>
                  <a:cubicBezTo>
                    <a:pt x="1943" y="5"/>
                    <a:pt x="1878" y="0"/>
                    <a:pt x="1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2322625" y="4101350"/>
              <a:ext cx="63775" cy="216850"/>
            </a:xfrm>
            <a:custGeom>
              <a:avLst/>
              <a:gdLst/>
              <a:ahLst/>
              <a:cxnLst/>
              <a:rect l="l" t="t" r="r" b="b"/>
              <a:pathLst>
                <a:path w="2551" h="8674" extrusionOk="0">
                  <a:moveTo>
                    <a:pt x="373" y="1"/>
                  </a:moveTo>
                  <a:lnTo>
                    <a:pt x="184" y="175"/>
                  </a:lnTo>
                  <a:lnTo>
                    <a:pt x="1" y="343"/>
                  </a:lnTo>
                  <a:lnTo>
                    <a:pt x="16" y="4318"/>
                  </a:lnTo>
                  <a:cubicBezTo>
                    <a:pt x="16" y="5007"/>
                    <a:pt x="18" y="5589"/>
                    <a:pt x="24" y="6065"/>
                  </a:cubicBezTo>
                  <a:cubicBezTo>
                    <a:pt x="29" y="6542"/>
                    <a:pt x="35" y="6936"/>
                    <a:pt x="39" y="7249"/>
                  </a:cubicBezTo>
                  <a:cubicBezTo>
                    <a:pt x="46" y="7561"/>
                    <a:pt x="54" y="7809"/>
                    <a:pt x="61" y="7992"/>
                  </a:cubicBezTo>
                  <a:cubicBezTo>
                    <a:pt x="72" y="8175"/>
                    <a:pt x="87" y="8309"/>
                    <a:pt x="102" y="8393"/>
                  </a:cubicBezTo>
                  <a:cubicBezTo>
                    <a:pt x="119" y="8479"/>
                    <a:pt x="141" y="8535"/>
                    <a:pt x="166" y="8568"/>
                  </a:cubicBezTo>
                  <a:cubicBezTo>
                    <a:pt x="190" y="8600"/>
                    <a:pt x="227" y="8622"/>
                    <a:pt x="266" y="8632"/>
                  </a:cubicBezTo>
                  <a:cubicBezTo>
                    <a:pt x="342" y="8660"/>
                    <a:pt x="414" y="8674"/>
                    <a:pt x="491" y="8674"/>
                  </a:cubicBezTo>
                  <a:cubicBezTo>
                    <a:pt x="497" y="8674"/>
                    <a:pt x="503" y="8673"/>
                    <a:pt x="509" y="8673"/>
                  </a:cubicBezTo>
                  <a:cubicBezTo>
                    <a:pt x="593" y="8673"/>
                    <a:pt x="690" y="8645"/>
                    <a:pt x="802" y="8598"/>
                  </a:cubicBezTo>
                  <a:cubicBezTo>
                    <a:pt x="917" y="8548"/>
                    <a:pt x="996" y="8445"/>
                    <a:pt x="1042" y="8288"/>
                  </a:cubicBezTo>
                  <a:cubicBezTo>
                    <a:pt x="1052" y="8236"/>
                    <a:pt x="1059" y="8057"/>
                    <a:pt x="1059" y="7747"/>
                  </a:cubicBezTo>
                  <a:cubicBezTo>
                    <a:pt x="1059" y="7445"/>
                    <a:pt x="1057" y="7083"/>
                    <a:pt x="1050" y="6662"/>
                  </a:cubicBezTo>
                  <a:cubicBezTo>
                    <a:pt x="1046" y="6251"/>
                    <a:pt x="1042" y="5897"/>
                    <a:pt x="1042" y="5606"/>
                  </a:cubicBezTo>
                  <a:lnTo>
                    <a:pt x="1042" y="5363"/>
                  </a:lnTo>
                  <a:cubicBezTo>
                    <a:pt x="1042" y="5223"/>
                    <a:pt x="1046" y="5141"/>
                    <a:pt x="1050" y="5126"/>
                  </a:cubicBezTo>
                  <a:cubicBezTo>
                    <a:pt x="1057" y="5104"/>
                    <a:pt x="1085" y="5085"/>
                    <a:pt x="1134" y="5074"/>
                  </a:cubicBezTo>
                  <a:cubicBezTo>
                    <a:pt x="1182" y="5063"/>
                    <a:pt x="1242" y="5057"/>
                    <a:pt x="1311" y="5057"/>
                  </a:cubicBezTo>
                  <a:cubicBezTo>
                    <a:pt x="1714" y="5052"/>
                    <a:pt x="1964" y="4955"/>
                    <a:pt x="2063" y="4770"/>
                  </a:cubicBezTo>
                  <a:cubicBezTo>
                    <a:pt x="2119" y="4665"/>
                    <a:pt x="2149" y="4568"/>
                    <a:pt x="2149" y="4481"/>
                  </a:cubicBezTo>
                  <a:cubicBezTo>
                    <a:pt x="2149" y="4352"/>
                    <a:pt x="2093" y="4236"/>
                    <a:pt x="1983" y="4130"/>
                  </a:cubicBezTo>
                  <a:cubicBezTo>
                    <a:pt x="1932" y="4080"/>
                    <a:pt x="1886" y="4042"/>
                    <a:pt x="1848" y="4018"/>
                  </a:cubicBezTo>
                  <a:cubicBezTo>
                    <a:pt x="1811" y="3994"/>
                    <a:pt x="1759" y="3983"/>
                    <a:pt x="1695" y="3983"/>
                  </a:cubicBezTo>
                  <a:cubicBezTo>
                    <a:pt x="1630" y="3983"/>
                    <a:pt x="1535" y="3988"/>
                    <a:pt x="1406" y="3999"/>
                  </a:cubicBezTo>
                  <a:lnTo>
                    <a:pt x="1005" y="4033"/>
                  </a:lnTo>
                  <a:lnTo>
                    <a:pt x="1005" y="968"/>
                  </a:lnTo>
                  <a:lnTo>
                    <a:pt x="1537" y="1003"/>
                  </a:lnTo>
                  <a:cubicBezTo>
                    <a:pt x="1660" y="1014"/>
                    <a:pt x="1768" y="1020"/>
                    <a:pt x="1861" y="1020"/>
                  </a:cubicBezTo>
                  <a:cubicBezTo>
                    <a:pt x="2072" y="1020"/>
                    <a:pt x="2227" y="992"/>
                    <a:pt x="2333" y="940"/>
                  </a:cubicBezTo>
                  <a:cubicBezTo>
                    <a:pt x="2479" y="865"/>
                    <a:pt x="2550" y="731"/>
                    <a:pt x="2550" y="531"/>
                  </a:cubicBezTo>
                  <a:lnTo>
                    <a:pt x="2550" y="481"/>
                  </a:lnTo>
                  <a:cubicBezTo>
                    <a:pt x="2550" y="341"/>
                    <a:pt x="2505" y="229"/>
                    <a:pt x="2410" y="149"/>
                  </a:cubicBezTo>
                  <a:cubicBezTo>
                    <a:pt x="2382" y="115"/>
                    <a:pt x="2350" y="87"/>
                    <a:pt x="2313" y="65"/>
                  </a:cubicBezTo>
                  <a:cubicBezTo>
                    <a:pt x="2279" y="46"/>
                    <a:pt x="2227" y="31"/>
                    <a:pt x="2160" y="22"/>
                  </a:cubicBezTo>
                  <a:cubicBezTo>
                    <a:pt x="2093" y="13"/>
                    <a:pt x="1996" y="9"/>
                    <a:pt x="1865" y="7"/>
                  </a:cubicBezTo>
                  <a:cubicBezTo>
                    <a:pt x="1731" y="3"/>
                    <a:pt x="1548" y="1"/>
                    <a:pt x="1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1777125" y="4076575"/>
              <a:ext cx="84450" cy="241025"/>
            </a:xfrm>
            <a:custGeom>
              <a:avLst/>
              <a:gdLst/>
              <a:ahLst/>
              <a:cxnLst/>
              <a:rect l="l" t="t" r="r" b="b"/>
              <a:pathLst>
                <a:path w="3378" h="9641" extrusionOk="0">
                  <a:moveTo>
                    <a:pt x="1475" y="0"/>
                  </a:moveTo>
                  <a:cubicBezTo>
                    <a:pt x="1415" y="0"/>
                    <a:pt x="1298" y="2"/>
                    <a:pt x="1126" y="7"/>
                  </a:cubicBezTo>
                  <a:cubicBezTo>
                    <a:pt x="953" y="9"/>
                    <a:pt x="805" y="32"/>
                    <a:pt x="682" y="78"/>
                  </a:cubicBezTo>
                  <a:cubicBezTo>
                    <a:pt x="552" y="123"/>
                    <a:pt x="453" y="201"/>
                    <a:pt x="386" y="308"/>
                  </a:cubicBezTo>
                  <a:cubicBezTo>
                    <a:pt x="318" y="416"/>
                    <a:pt x="264" y="625"/>
                    <a:pt x="229" y="938"/>
                  </a:cubicBezTo>
                  <a:cubicBezTo>
                    <a:pt x="193" y="1250"/>
                    <a:pt x="154" y="1735"/>
                    <a:pt x="117" y="2392"/>
                  </a:cubicBezTo>
                  <a:cubicBezTo>
                    <a:pt x="70" y="3041"/>
                    <a:pt x="37" y="3826"/>
                    <a:pt x="20" y="4744"/>
                  </a:cubicBezTo>
                  <a:cubicBezTo>
                    <a:pt x="5" y="5434"/>
                    <a:pt x="1" y="6089"/>
                    <a:pt x="1" y="6705"/>
                  </a:cubicBezTo>
                  <a:lnTo>
                    <a:pt x="1" y="7759"/>
                  </a:lnTo>
                  <a:cubicBezTo>
                    <a:pt x="1" y="8253"/>
                    <a:pt x="16" y="8630"/>
                    <a:pt x="48" y="8891"/>
                  </a:cubicBezTo>
                  <a:cubicBezTo>
                    <a:pt x="108" y="9274"/>
                    <a:pt x="287" y="9516"/>
                    <a:pt x="596" y="9613"/>
                  </a:cubicBezTo>
                  <a:cubicBezTo>
                    <a:pt x="665" y="9632"/>
                    <a:pt x="774" y="9641"/>
                    <a:pt x="911" y="9641"/>
                  </a:cubicBezTo>
                  <a:cubicBezTo>
                    <a:pt x="926" y="9641"/>
                    <a:pt x="942" y="9641"/>
                    <a:pt x="958" y="9641"/>
                  </a:cubicBezTo>
                  <a:lnTo>
                    <a:pt x="1244" y="9641"/>
                  </a:lnTo>
                  <a:cubicBezTo>
                    <a:pt x="1391" y="9641"/>
                    <a:pt x="1585" y="9630"/>
                    <a:pt x="1831" y="9602"/>
                  </a:cubicBezTo>
                  <a:cubicBezTo>
                    <a:pt x="2074" y="9576"/>
                    <a:pt x="2246" y="9546"/>
                    <a:pt x="2352" y="9513"/>
                  </a:cubicBezTo>
                  <a:cubicBezTo>
                    <a:pt x="2417" y="9485"/>
                    <a:pt x="2499" y="9460"/>
                    <a:pt x="2591" y="9429"/>
                  </a:cubicBezTo>
                  <a:cubicBezTo>
                    <a:pt x="2686" y="9399"/>
                    <a:pt x="2772" y="9376"/>
                    <a:pt x="2850" y="9356"/>
                  </a:cubicBezTo>
                  <a:cubicBezTo>
                    <a:pt x="3117" y="9279"/>
                    <a:pt x="3285" y="9141"/>
                    <a:pt x="3350" y="8947"/>
                  </a:cubicBezTo>
                  <a:cubicBezTo>
                    <a:pt x="3367" y="8897"/>
                    <a:pt x="3378" y="8843"/>
                    <a:pt x="3378" y="8791"/>
                  </a:cubicBezTo>
                  <a:cubicBezTo>
                    <a:pt x="3378" y="8654"/>
                    <a:pt x="3313" y="8520"/>
                    <a:pt x="3184" y="8382"/>
                  </a:cubicBezTo>
                  <a:cubicBezTo>
                    <a:pt x="3106" y="8298"/>
                    <a:pt x="3040" y="8244"/>
                    <a:pt x="2979" y="8225"/>
                  </a:cubicBezTo>
                  <a:cubicBezTo>
                    <a:pt x="2947" y="8212"/>
                    <a:pt x="2902" y="8207"/>
                    <a:pt x="2843" y="8207"/>
                  </a:cubicBezTo>
                  <a:cubicBezTo>
                    <a:pt x="2805" y="8207"/>
                    <a:pt x="2762" y="8212"/>
                    <a:pt x="2716" y="8218"/>
                  </a:cubicBezTo>
                  <a:cubicBezTo>
                    <a:pt x="2639" y="8231"/>
                    <a:pt x="2548" y="8250"/>
                    <a:pt x="2445" y="8276"/>
                  </a:cubicBezTo>
                  <a:cubicBezTo>
                    <a:pt x="2339" y="8304"/>
                    <a:pt x="2244" y="8328"/>
                    <a:pt x="2160" y="8354"/>
                  </a:cubicBezTo>
                  <a:cubicBezTo>
                    <a:pt x="2078" y="8382"/>
                    <a:pt x="1975" y="8406"/>
                    <a:pt x="1854" y="8434"/>
                  </a:cubicBezTo>
                  <a:cubicBezTo>
                    <a:pt x="1734" y="8460"/>
                    <a:pt x="1621" y="8479"/>
                    <a:pt x="1518" y="8492"/>
                  </a:cubicBezTo>
                  <a:lnTo>
                    <a:pt x="1167" y="8528"/>
                  </a:lnTo>
                  <a:lnTo>
                    <a:pt x="1119" y="7778"/>
                  </a:lnTo>
                  <a:cubicBezTo>
                    <a:pt x="1111" y="7556"/>
                    <a:pt x="1109" y="7313"/>
                    <a:pt x="1109" y="7046"/>
                  </a:cubicBezTo>
                  <a:cubicBezTo>
                    <a:pt x="1109" y="6778"/>
                    <a:pt x="1113" y="6548"/>
                    <a:pt x="1119" y="6354"/>
                  </a:cubicBezTo>
                  <a:lnTo>
                    <a:pt x="1156" y="5699"/>
                  </a:lnTo>
                  <a:lnTo>
                    <a:pt x="1662" y="5699"/>
                  </a:lnTo>
                  <a:cubicBezTo>
                    <a:pt x="2018" y="5699"/>
                    <a:pt x="2266" y="5656"/>
                    <a:pt x="2404" y="5571"/>
                  </a:cubicBezTo>
                  <a:cubicBezTo>
                    <a:pt x="2542" y="5494"/>
                    <a:pt x="2609" y="5352"/>
                    <a:pt x="2609" y="5143"/>
                  </a:cubicBezTo>
                  <a:lnTo>
                    <a:pt x="2609" y="5084"/>
                  </a:lnTo>
                  <a:cubicBezTo>
                    <a:pt x="2609" y="4949"/>
                    <a:pt x="2557" y="4830"/>
                    <a:pt x="2451" y="4733"/>
                  </a:cubicBezTo>
                  <a:cubicBezTo>
                    <a:pt x="2406" y="4688"/>
                    <a:pt x="2359" y="4653"/>
                    <a:pt x="2307" y="4632"/>
                  </a:cubicBezTo>
                  <a:cubicBezTo>
                    <a:pt x="2253" y="4610"/>
                    <a:pt x="2182" y="4593"/>
                    <a:pt x="2091" y="4582"/>
                  </a:cubicBezTo>
                  <a:cubicBezTo>
                    <a:pt x="1999" y="4571"/>
                    <a:pt x="1874" y="4565"/>
                    <a:pt x="1712" y="4558"/>
                  </a:cubicBezTo>
                  <a:lnTo>
                    <a:pt x="1134" y="4528"/>
                  </a:lnTo>
                  <a:lnTo>
                    <a:pt x="1134" y="4265"/>
                  </a:lnTo>
                  <a:cubicBezTo>
                    <a:pt x="1143" y="4179"/>
                    <a:pt x="1154" y="3985"/>
                    <a:pt x="1169" y="3683"/>
                  </a:cubicBezTo>
                  <a:cubicBezTo>
                    <a:pt x="1186" y="3382"/>
                    <a:pt x="1208" y="3039"/>
                    <a:pt x="1234" y="2653"/>
                  </a:cubicBezTo>
                  <a:cubicBezTo>
                    <a:pt x="1259" y="2270"/>
                    <a:pt x="1283" y="1940"/>
                    <a:pt x="1302" y="1668"/>
                  </a:cubicBezTo>
                  <a:cubicBezTo>
                    <a:pt x="1320" y="1395"/>
                    <a:pt x="1331" y="1248"/>
                    <a:pt x="1331" y="1229"/>
                  </a:cubicBezTo>
                  <a:cubicBezTo>
                    <a:pt x="1337" y="1196"/>
                    <a:pt x="1391" y="1175"/>
                    <a:pt x="1488" y="1162"/>
                  </a:cubicBezTo>
                  <a:cubicBezTo>
                    <a:pt x="1574" y="1152"/>
                    <a:pt x="1672" y="1146"/>
                    <a:pt x="1784" y="1146"/>
                  </a:cubicBezTo>
                  <a:cubicBezTo>
                    <a:pt x="1801" y="1146"/>
                    <a:pt x="1818" y="1146"/>
                    <a:pt x="1835" y="1147"/>
                  </a:cubicBezTo>
                  <a:cubicBezTo>
                    <a:pt x="1966" y="1151"/>
                    <a:pt x="2093" y="1162"/>
                    <a:pt x="2210" y="1177"/>
                  </a:cubicBezTo>
                  <a:cubicBezTo>
                    <a:pt x="2328" y="1194"/>
                    <a:pt x="2408" y="1218"/>
                    <a:pt x="2456" y="1250"/>
                  </a:cubicBezTo>
                  <a:cubicBezTo>
                    <a:pt x="2542" y="1308"/>
                    <a:pt x="2628" y="1339"/>
                    <a:pt x="2718" y="1339"/>
                  </a:cubicBezTo>
                  <a:cubicBezTo>
                    <a:pt x="2796" y="1339"/>
                    <a:pt x="2902" y="1308"/>
                    <a:pt x="3031" y="1250"/>
                  </a:cubicBezTo>
                  <a:cubicBezTo>
                    <a:pt x="3160" y="1192"/>
                    <a:pt x="3249" y="1063"/>
                    <a:pt x="3296" y="860"/>
                  </a:cubicBezTo>
                  <a:cubicBezTo>
                    <a:pt x="3303" y="836"/>
                    <a:pt x="3307" y="810"/>
                    <a:pt x="3307" y="793"/>
                  </a:cubicBezTo>
                  <a:cubicBezTo>
                    <a:pt x="3307" y="677"/>
                    <a:pt x="3266" y="556"/>
                    <a:pt x="3184" y="431"/>
                  </a:cubicBezTo>
                  <a:cubicBezTo>
                    <a:pt x="3104" y="308"/>
                    <a:pt x="2986" y="211"/>
                    <a:pt x="2828" y="138"/>
                  </a:cubicBezTo>
                  <a:cubicBezTo>
                    <a:pt x="2693" y="86"/>
                    <a:pt x="2479" y="50"/>
                    <a:pt x="2186" y="30"/>
                  </a:cubicBezTo>
                  <a:cubicBezTo>
                    <a:pt x="1945" y="11"/>
                    <a:pt x="1708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1922925" y="4180550"/>
              <a:ext cx="47450" cy="125625"/>
            </a:xfrm>
            <a:custGeom>
              <a:avLst/>
              <a:gdLst/>
              <a:ahLst/>
              <a:cxnLst/>
              <a:rect l="l" t="t" r="r" b="b"/>
              <a:pathLst>
                <a:path w="1898" h="5025" extrusionOk="0">
                  <a:moveTo>
                    <a:pt x="622" y="669"/>
                  </a:moveTo>
                  <a:lnTo>
                    <a:pt x="742" y="785"/>
                  </a:lnTo>
                  <a:cubicBezTo>
                    <a:pt x="828" y="880"/>
                    <a:pt x="928" y="1046"/>
                    <a:pt x="1038" y="1290"/>
                  </a:cubicBezTo>
                  <a:cubicBezTo>
                    <a:pt x="1150" y="1531"/>
                    <a:pt x="1227" y="1744"/>
                    <a:pt x="1268" y="1930"/>
                  </a:cubicBezTo>
                  <a:cubicBezTo>
                    <a:pt x="1303" y="2109"/>
                    <a:pt x="1322" y="2326"/>
                    <a:pt x="1322" y="2585"/>
                  </a:cubicBezTo>
                  <a:cubicBezTo>
                    <a:pt x="1322" y="2848"/>
                    <a:pt x="1303" y="3070"/>
                    <a:pt x="1268" y="3244"/>
                  </a:cubicBezTo>
                  <a:cubicBezTo>
                    <a:pt x="1240" y="3380"/>
                    <a:pt x="1193" y="3535"/>
                    <a:pt x="1124" y="3710"/>
                  </a:cubicBezTo>
                  <a:cubicBezTo>
                    <a:pt x="1059" y="3889"/>
                    <a:pt x="1001" y="4020"/>
                    <a:pt x="949" y="4107"/>
                  </a:cubicBezTo>
                  <a:cubicBezTo>
                    <a:pt x="934" y="4126"/>
                    <a:pt x="906" y="4152"/>
                    <a:pt x="874" y="4184"/>
                  </a:cubicBezTo>
                  <a:cubicBezTo>
                    <a:pt x="841" y="4216"/>
                    <a:pt x="805" y="4247"/>
                    <a:pt x="766" y="4273"/>
                  </a:cubicBezTo>
                  <a:cubicBezTo>
                    <a:pt x="729" y="4301"/>
                    <a:pt x="697" y="4322"/>
                    <a:pt x="667" y="4341"/>
                  </a:cubicBezTo>
                  <a:cubicBezTo>
                    <a:pt x="634" y="4359"/>
                    <a:pt x="617" y="4369"/>
                    <a:pt x="615" y="4369"/>
                  </a:cubicBezTo>
                  <a:cubicBezTo>
                    <a:pt x="598" y="4369"/>
                    <a:pt x="589" y="4214"/>
                    <a:pt x="576" y="3900"/>
                  </a:cubicBezTo>
                  <a:cubicBezTo>
                    <a:pt x="570" y="3583"/>
                    <a:pt x="563" y="3288"/>
                    <a:pt x="563" y="3005"/>
                  </a:cubicBezTo>
                  <a:lnTo>
                    <a:pt x="563" y="2374"/>
                  </a:lnTo>
                  <a:cubicBezTo>
                    <a:pt x="563" y="2102"/>
                    <a:pt x="568" y="1844"/>
                    <a:pt x="570" y="1596"/>
                  </a:cubicBezTo>
                  <a:cubicBezTo>
                    <a:pt x="574" y="1225"/>
                    <a:pt x="585" y="966"/>
                    <a:pt x="602" y="818"/>
                  </a:cubicBezTo>
                  <a:lnTo>
                    <a:pt x="622" y="669"/>
                  </a:lnTo>
                  <a:close/>
                  <a:moveTo>
                    <a:pt x="481" y="1"/>
                  </a:moveTo>
                  <a:cubicBezTo>
                    <a:pt x="247" y="1"/>
                    <a:pt x="109" y="134"/>
                    <a:pt x="63" y="404"/>
                  </a:cubicBezTo>
                  <a:cubicBezTo>
                    <a:pt x="42" y="637"/>
                    <a:pt x="25" y="1001"/>
                    <a:pt x="14" y="1490"/>
                  </a:cubicBezTo>
                  <a:cubicBezTo>
                    <a:pt x="7" y="1981"/>
                    <a:pt x="1" y="2402"/>
                    <a:pt x="1" y="2751"/>
                  </a:cubicBezTo>
                  <a:cubicBezTo>
                    <a:pt x="1" y="3010"/>
                    <a:pt x="3" y="3268"/>
                    <a:pt x="7" y="3525"/>
                  </a:cubicBezTo>
                  <a:cubicBezTo>
                    <a:pt x="9" y="3850"/>
                    <a:pt x="14" y="4109"/>
                    <a:pt x="20" y="4298"/>
                  </a:cubicBezTo>
                  <a:cubicBezTo>
                    <a:pt x="29" y="4486"/>
                    <a:pt x="35" y="4626"/>
                    <a:pt x="46" y="4719"/>
                  </a:cubicBezTo>
                  <a:cubicBezTo>
                    <a:pt x="61" y="4809"/>
                    <a:pt x="76" y="4872"/>
                    <a:pt x="100" y="4908"/>
                  </a:cubicBezTo>
                  <a:cubicBezTo>
                    <a:pt x="126" y="4945"/>
                    <a:pt x="160" y="4975"/>
                    <a:pt x="201" y="4992"/>
                  </a:cubicBezTo>
                  <a:cubicBezTo>
                    <a:pt x="249" y="5014"/>
                    <a:pt x="303" y="5025"/>
                    <a:pt x="365" y="5025"/>
                  </a:cubicBezTo>
                  <a:cubicBezTo>
                    <a:pt x="441" y="5025"/>
                    <a:pt x="520" y="5012"/>
                    <a:pt x="615" y="4982"/>
                  </a:cubicBezTo>
                  <a:cubicBezTo>
                    <a:pt x="794" y="4926"/>
                    <a:pt x="971" y="4833"/>
                    <a:pt x="1143" y="4701"/>
                  </a:cubicBezTo>
                  <a:cubicBezTo>
                    <a:pt x="1249" y="4624"/>
                    <a:pt x="1326" y="4551"/>
                    <a:pt x="1380" y="4477"/>
                  </a:cubicBezTo>
                  <a:cubicBezTo>
                    <a:pt x="1434" y="4408"/>
                    <a:pt x="1497" y="4292"/>
                    <a:pt x="1566" y="4130"/>
                  </a:cubicBezTo>
                  <a:cubicBezTo>
                    <a:pt x="1650" y="3954"/>
                    <a:pt x="1712" y="3781"/>
                    <a:pt x="1757" y="3613"/>
                  </a:cubicBezTo>
                  <a:cubicBezTo>
                    <a:pt x="1803" y="3445"/>
                    <a:pt x="1839" y="3242"/>
                    <a:pt x="1867" y="3005"/>
                  </a:cubicBezTo>
                  <a:cubicBezTo>
                    <a:pt x="1887" y="2848"/>
                    <a:pt x="1897" y="2697"/>
                    <a:pt x="1897" y="2546"/>
                  </a:cubicBezTo>
                  <a:cubicBezTo>
                    <a:pt x="1897" y="2016"/>
                    <a:pt x="1775" y="1497"/>
                    <a:pt x="1522" y="990"/>
                  </a:cubicBezTo>
                  <a:cubicBezTo>
                    <a:pt x="1462" y="861"/>
                    <a:pt x="1410" y="759"/>
                    <a:pt x="1367" y="699"/>
                  </a:cubicBezTo>
                  <a:cubicBezTo>
                    <a:pt x="1326" y="626"/>
                    <a:pt x="1283" y="563"/>
                    <a:pt x="1238" y="509"/>
                  </a:cubicBezTo>
                  <a:cubicBezTo>
                    <a:pt x="1188" y="456"/>
                    <a:pt x="1128" y="391"/>
                    <a:pt x="1046" y="313"/>
                  </a:cubicBezTo>
                  <a:cubicBezTo>
                    <a:pt x="951" y="216"/>
                    <a:pt x="874" y="145"/>
                    <a:pt x="811" y="102"/>
                  </a:cubicBezTo>
                  <a:cubicBezTo>
                    <a:pt x="751" y="59"/>
                    <a:pt x="697" y="33"/>
                    <a:pt x="647" y="20"/>
                  </a:cubicBezTo>
                  <a:cubicBezTo>
                    <a:pt x="589" y="5"/>
                    <a:pt x="53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2033975" y="4212950"/>
              <a:ext cx="80000" cy="47150"/>
            </a:xfrm>
            <a:custGeom>
              <a:avLst/>
              <a:gdLst/>
              <a:ahLst/>
              <a:cxnLst/>
              <a:rect l="l" t="t" r="r" b="b"/>
              <a:pathLst>
                <a:path w="3200" h="1886" extrusionOk="0">
                  <a:moveTo>
                    <a:pt x="2792" y="0"/>
                  </a:moveTo>
                  <a:cubicBezTo>
                    <a:pt x="2764" y="0"/>
                    <a:pt x="2706" y="0"/>
                    <a:pt x="2626" y="2"/>
                  </a:cubicBezTo>
                  <a:cubicBezTo>
                    <a:pt x="2542" y="2"/>
                    <a:pt x="2430" y="9"/>
                    <a:pt x="2281" y="19"/>
                  </a:cubicBezTo>
                  <a:cubicBezTo>
                    <a:pt x="1675" y="63"/>
                    <a:pt x="1247" y="88"/>
                    <a:pt x="997" y="99"/>
                  </a:cubicBezTo>
                  <a:cubicBezTo>
                    <a:pt x="912" y="104"/>
                    <a:pt x="839" y="106"/>
                    <a:pt x="783" y="106"/>
                  </a:cubicBezTo>
                  <a:cubicBezTo>
                    <a:pt x="665" y="106"/>
                    <a:pt x="598" y="99"/>
                    <a:pt x="581" y="86"/>
                  </a:cubicBezTo>
                  <a:cubicBezTo>
                    <a:pt x="557" y="76"/>
                    <a:pt x="525" y="67"/>
                    <a:pt x="481" y="63"/>
                  </a:cubicBezTo>
                  <a:cubicBezTo>
                    <a:pt x="438" y="54"/>
                    <a:pt x="395" y="52"/>
                    <a:pt x="350" y="52"/>
                  </a:cubicBezTo>
                  <a:cubicBezTo>
                    <a:pt x="247" y="52"/>
                    <a:pt x="162" y="80"/>
                    <a:pt x="98" y="129"/>
                  </a:cubicBezTo>
                  <a:cubicBezTo>
                    <a:pt x="33" y="181"/>
                    <a:pt x="1" y="246"/>
                    <a:pt x="1" y="326"/>
                  </a:cubicBezTo>
                  <a:cubicBezTo>
                    <a:pt x="1" y="433"/>
                    <a:pt x="29" y="511"/>
                    <a:pt x="83" y="558"/>
                  </a:cubicBezTo>
                  <a:cubicBezTo>
                    <a:pt x="139" y="604"/>
                    <a:pt x="236" y="640"/>
                    <a:pt x="382" y="657"/>
                  </a:cubicBezTo>
                  <a:cubicBezTo>
                    <a:pt x="451" y="666"/>
                    <a:pt x="544" y="668"/>
                    <a:pt x="665" y="670"/>
                  </a:cubicBezTo>
                  <a:cubicBezTo>
                    <a:pt x="947" y="670"/>
                    <a:pt x="1363" y="649"/>
                    <a:pt x="1915" y="610"/>
                  </a:cubicBezTo>
                  <a:cubicBezTo>
                    <a:pt x="2076" y="595"/>
                    <a:pt x="2240" y="584"/>
                    <a:pt x="2402" y="578"/>
                  </a:cubicBezTo>
                  <a:cubicBezTo>
                    <a:pt x="2563" y="571"/>
                    <a:pt x="2682" y="567"/>
                    <a:pt x="2755" y="567"/>
                  </a:cubicBezTo>
                  <a:cubicBezTo>
                    <a:pt x="2839" y="567"/>
                    <a:pt x="2904" y="563"/>
                    <a:pt x="2943" y="560"/>
                  </a:cubicBezTo>
                  <a:cubicBezTo>
                    <a:pt x="2986" y="558"/>
                    <a:pt x="3018" y="550"/>
                    <a:pt x="3044" y="537"/>
                  </a:cubicBezTo>
                  <a:cubicBezTo>
                    <a:pt x="3068" y="526"/>
                    <a:pt x="3091" y="507"/>
                    <a:pt x="3113" y="481"/>
                  </a:cubicBezTo>
                  <a:cubicBezTo>
                    <a:pt x="3169" y="418"/>
                    <a:pt x="3199" y="356"/>
                    <a:pt x="3199" y="291"/>
                  </a:cubicBezTo>
                  <a:cubicBezTo>
                    <a:pt x="3199" y="259"/>
                    <a:pt x="3188" y="211"/>
                    <a:pt x="3163" y="147"/>
                  </a:cubicBezTo>
                  <a:cubicBezTo>
                    <a:pt x="3137" y="82"/>
                    <a:pt x="3059" y="35"/>
                    <a:pt x="2928" y="7"/>
                  </a:cubicBezTo>
                  <a:cubicBezTo>
                    <a:pt x="2900" y="2"/>
                    <a:pt x="2857" y="0"/>
                    <a:pt x="2792" y="0"/>
                  </a:cubicBezTo>
                  <a:close/>
                  <a:moveTo>
                    <a:pt x="2878" y="1196"/>
                  </a:moveTo>
                  <a:cubicBezTo>
                    <a:pt x="2844" y="1196"/>
                    <a:pt x="2766" y="1201"/>
                    <a:pt x="2641" y="1211"/>
                  </a:cubicBezTo>
                  <a:cubicBezTo>
                    <a:pt x="2520" y="1218"/>
                    <a:pt x="2380" y="1229"/>
                    <a:pt x="2227" y="1242"/>
                  </a:cubicBezTo>
                  <a:cubicBezTo>
                    <a:pt x="2070" y="1252"/>
                    <a:pt x="1872" y="1267"/>
                    <a:pt x="1632" y="1280"/>
                  </a:cubicBezTo>
                  <a:cubicBezTo>
                    <a:pt x="1389" y="1293"/>
                    <a:pt x="1165" y="1304"/>
                    <a:pt x="953" y="1310"/>
                  </a:cubicBezTo>
                  <a:cubicBezTo>
                    <a:pt x="783" y="1313"/>
                    <a:pt x="645" y="1315"/>
                    <a:pt x="544" y="1321"/>
                  </a:cubicBezTo>
                  <a:cubicBezTo>
                    <a:pt x="438" y="1326"/>
                    <a:pt x="363" y="1332"/>
                    <a:pt x="309" y="1336"/>
                  </a:cubicBezTo>
                  <a:cubicBezTo>
                    <a:pt x="255" y="1343"/>
                    <a:pt x="216" y="1349"/>
                    <a:pt x="193" y="1358"/>
                  </a:cubicBezTo>
                  <a:cubicBezTo>
                    <a:pt x="169" y="1367"/>
                    <a:pt x="150" y="1377"/>
                    <a:pt x="134" y="1395"/>
                  </a:cubicBezTo>
                  <a:cubicBezTo>
                    <a:pt x="81" y="1448"/>
                    <a:pt x="53" y="1509"/>
                    <a:pt x="53" y="1578"/>
                  </a:cubicBezTo>
                  <a:cubicBezTo>
                    <a:pt x="53" y="1604"/>
                    <a:pt x="63" y="1651"/>
                    <a:pt x="85" y="1722"/>
                  </a:cubicBezTo>
                  <a:cubicBezTo>
                    <a:pt x="104" y="1793"/>
                    <a:pt x="171" y="1839"/>
                    <a:pt x="279" y="1864"/>
                  </a:cubicBezTo>
                  <a:cubicBezTo>
                    <a:pt x="324" y="1873"/>
                    <a:pt x="419" y="1875"/>
                    <a:pt x="561" y="1886"/>
                  </a:cubicBezTo>
                  <a:cubicBezTo>
                    <a:pt x="613" y="1886"/>
                    <a:pt x="716" y="1884"/>
                    <a:pt x="863" y="1882"/>
                  </a:cubicBezTo>
                  <a:cubicBezTo>
                    <a:pt x="1012" y="1877"/>
                    <a:pt x="1236" y="1867"/>
                    <a:pt x="1535" y="1854"/>
                  </a:cubicBezTo>
                  <a:cubicBezTo>
                    <a:pt x="1833" y="1839"/>
                    <a:pt x="2107" y="1821"/>
                    <a:pt x="2348" y="1804"/>
                  </a:cubicBezTo>
                  <a:cubicBezTo>
                    <a:pt x="2505" y="1789"/>
                    <a:pt x="2630" y="1778"/>
                    <a:pt x="2725" y="1772"/>
                  </a:cubicBezTo>
                  <a:cubicBezTo>
                    <a:pt x="2820" y="1763"/>
                    <a:pt x="2893" y="1754"/>
                    <a:pt x="2941" y="1746"/>
                  </a:cubicBezTo>
                  <a:cubicBezTo>
                    <a:pt x="2990" y="1739"/>
                    <a:pt x="3027" y="1726"/>
                    <a:pt x="3051" y="1718"/>
                  </a:cubicBezTo>
                  <a:cubicBezTo>
                    <a:pt x="3076" y="1707"/>
                    <a:pt x="3094" y="1690"/>
                    <a:pt x="3111" y="1670"/>
                  </a:cubicBezTo>
                  <a:cubicBezTo>
                    <a:pt x="3165" y="1612"/>
                    <a:pt x="3191" y="1552"/>
                    <a:pt x="3191" y="1487"/>
                  </a:cubicBezTo>
                  <a:cubicBezTo>
                    <a:pt x="3191" y="1448"/>
                    <a:pt x="3173" y="1395"/>
                    <a:pt x="3137" y="1321"/>
                  </a:cubicBezTo>
                  <a:cubicBezTo>
                    <a:pt x="3102" y="1248"/>
                    <a:pt x="3016" y="1207"/>
                    <a:pt x="2878" y="11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2487300" y="4116650"/>
              <a:ext cx="47650" cy="207525"/>
            </a:xfrm>
            <a:custGeom>
              <a:avLst/>
              <a:gdLst/>
              <a:ahLst/>
              <a:cxnLst/>
              <a:rect l="l" t="t" r="r" b="b"/>
              <a:pathLst>
                <a:path w="1906" h="8301" extrusionOk="0">
                  <a:moveTo>
                    <a:pt x="1554" y="1"/>
                  </a:moveTo>
                  <a:cubicBezTo>
                    <a:pt x="1496" y="1"/>
                    <a:pt x="1444" y="7"/>
                    <a:pt x="1403" y="26"/>
                  </a:cubicBezTo>
                  <a:cubicBezTo>
                    <a:pt x="1362" y="46"/>
                    <a:pt x="1304" y="93"/>
                    <a:pt x="1229" y="175"/>
                  </a:cubicBezTo>
                  <a:cubicBezTo>
                    <a:pt x="1153" y="255"/>
                    <a:pt x="1037" y="384"/>
                    <a:pt x="884" y="563"/>
                  </a:cubicBezTo>
                  <a:cubicBezTo>
                    <a:pt x="823" y="626"/>
                    <a:pt x="754" y="695"/>
                    <a:pt x="672" y="770"/>
                  </a:cubicBezTo>
                  <a:cubicBezTo>
                    <a:pt x="591" y="843"/>
                    <a:pt x="517" y="908"/>
                    <a:pt x="450" y="960"/>
                  </a:cubicBezTo>
                  <a:cubicBezTo>
                    <a:pt x="440" y="966"/>
                    <a:pt x="425" y="975"/>
                    <a:pt x="414" y="977"/>
                  </a:cubicBezTo>
                  <a:cubicBezTo>
                    <a:pt x="280" y="1078"/>
                    <a:pt x="183" y="1154"/>
                    <a:pt x="123" y="1201"/>
                  </a:cubicBezTo>
                  <a:cubicBezTo>
                    <a:pt x="65" y="1251"/>
                    <a:pt x="26" y="1289"/>
                    <a:pt x="11" y="1317"/>
                  </a:cubicBezTo>
                  <a:cubicBezTo>
                    <a:pt x="2" y="1341"/>
                    <a:pt x="0" y="1369"/>
                    <a:pt x="0" y="1402"/>
                  </a:cubicBezTo>
                  <a:lnTo>
                    <a:pt x="0" y="1449"/>
                  </a:lnTo>
                  <a:cubicBezTo>
                    <a:pt x="0" y="1555"/>
                    <a:pt x="30" y="1639"/>
                    <a:pt x="91" y="1703"/>
                  </a:cubicBezTo>
                  <a:cubicBezTo>
                    <a:pt x="153" y="1768"/>
                    <a:pt x="228" y="1800"/>
                    <a:pt x="321" y="1800"/>
                  </a:cubicBezTo>
                  <a:cubicBezTo>
                    <a:pt x="457" y="1800"/>
                    <a:pt x="688" y="1673"/>
                    <a:pt x="1002" y="1419"/>
                  </a:cubicBezTo>
                  <a:lnTo>
                    <a:pt x="1162" y="1289"/>
                  </a:lnTo>
                  <a:lnTo>
                    <a:pt x="1151" y="1473"/>
                  </a:lnTo>
                  <a:cubicBezTo>
                    <a:pt x="1142" y="1531"/>
                    <a:pt x="1134" y="1598"/>
                    <a:pt x="1129" y="1682"/>
                  </a:cubicBezTo>
                  <a:cubicBezTo>
                    <a:pt x="1123" y="1764"/>
                    <a:pt x="1114" y="1843"/>
                    <a:pt x="1108" y="1912"/>
                  </a:cubicBezTo>
                  <a:cubicBezTo>
                    <a:pt x="1099" y="1999"/>
                    <a:pt x="1088" y="2246"/>
                    <a:pt x="1078" y="2658"/>
                  </a:cubicBezTo>
                  <a:cubicBezTo>
                    <a:pt x="1067" y="3072"/>
                    <a:pt x="1056" y="3548"/>
                    <a:pt x="1047" y="4096"/>
                  </a:cubicBezTo>
                  <a:cubicBezTo>
                    <a:pt x="1037" y="4647"/>
                    <a:pt x="1024" y="5199"/>
                    <a:pt x="1013" y="5751"/>
                  </a:cubicBezTo>
                  <a:cubicBezTo>
                    <a:pt x="1000" y="6305"/>
                    <a:pt x="991" y="6729"/>
                    <a:pt x="989" y="7031"/>
                  </a:cubicBezTo>
                  <a:cubicBezTo>
                    <a:pt x="981" y="7253"/>
                    <a:pt x="978" y="7432"/>
                    <a:pt x="978" y="7570"/>
                  </a:cubicBezTo>
                  <a:lnTo>
                    <a:pt x="978" y="7749"/>
                  </a:lnTo>
                  <a:cubicBezTo>
                    <a:pt x="978" y="7798"/>
                    <a:pt x="978" y="7850"/>
                    <a:pt x="981" y="7906"/>
                  </a:cubicBezTo>
                  <a:cubicBezTo>
                    <a:pt x="983" y="7964"/>
                    <a:pt x="987" y="8010"/>
                    <a:pt x="996" y="8044"/>
                  </a:cubicBezTo>
                  <a:cubicBezTo>
                    <a:pt x="1004" y="8081"/>
                    <a:pt x="1015" y="8109"/>
                    <a:pt x="1032" y="8128"/>
                  </a:cubicBezTo>
                  <a:cubicBezTo>
                    <a:pt x="1047" y="8160"/>
                    <a:pt x="1069" y="8188"/>
                    <a:pt x="1099" y="8214"/>
                  </a:cubicBezTo>
                  <a:cubicBezTo>
                    <a:pt x="1129" y="8242"/>
                    <a:pt x="1155" y="8260"/>
                    <a:pt x="1179" y="8270"/>
                  </a:cubicBezTo>
                  <a:cubicBezTo>
                    <a:pt x="1220" y="8288"/>
                    <a:pt x="1263" y="8296"/>
                    <a:pt x="1304" y="8301"/>
                  </a:cubicBezTo>
                  <a:cubicBezTo>
                    <a:pt x="1330" y="8301"/>
                    <a:pt x="1371" y="8292"/>
                    <a:pt x="1427" y="8279"/>
                  </a:cubicBezTo>
                  <a:cubicBezTo>
                    <a:pt x="1481" y="8262"/>
                    <a:pt x="1535" y="8229"/>
                    <a:pt x="1586" y="8173"/>
                  </a:cubicBezTo>
                  <a:cubicBezTo>
                    <a:pt x="1610" y="8148"/>
                    <a:pt x="1629" y="8115"/>
                    <a:pt x="1642" y="8079"/>
                  </a:cubicBezTo>
                  <a:cubicBezTo>
                    <a:pt x="1657" y="8044"/>
                    <a:pt x="1668" y="7990"/>
                    <a:pt x="1670" y="7921"/>
                  </a:cubicBezTo>
                  <a:cubicBezTo>
                    <a:pt x="1672" y="7848"/>
                    <a:pt x="1675" y="7742"/>
                    <a:pt x="1675" y="7600"/>
                  </a:cubicBezTo>
                  <a:cubicBezTo>
                    <a:pt x="1675" y="7111"/>
                    <a:pt x="1683" y="6477"/>
                    <a:pt x="1701" y="5701"/>
                  </a:cubicBezTo>
                  <a:cubicBezTo>
                    <a:pt x="1716" y="4925"/>
                    <a:pt x="1735" y="4184"/>
                    <a:pt x="1754" y="3475"/>
                  </a:cubicBezTo>
                  <a:cubicBezTo>
                    <a:pt x="1776" y="2766"/>
                    <a:pt x="1791" y="2268"/>
                    <a:pt x="1808" y="1975"/>
                  </a:cubicBezTo>
                  <a:cubicBezTo>
                    <a:pt x="1815" y="1861"/>
                    <a:pt x="1823" y="1751"/>
                    <a:pt x="1832" y="1649"/>
                  </a:cubicBezTo>
                  <a:cubicBezTo>
                    <a:pt x="1854" y="1363"/>
                    <a:pt x="1866" y="1132"/>
                    <a:pt x="1877" y="951"/>
                  </a:cubicBezTo>
                  <a:cubicBezTo>
                    <a:pt x="1888" y="770"/>
                    <a:pt x="1897" y="628"/>
                    <a:pt x="1899" y="520"/>
                  </a:cubicBezTo>
                  <a:cubicBezTo>
                    <a:pt x="1901" y="468"/>
                    <a:pt x="1905" y="423"/>
                    <a:pt x="1905" y="382"/>
                  </a:cubicBezTo>
                  <a:cubicBezTo>
                    <a:pt x="1905" y="348"/>
                    <a:pt x="1905" y="309"/>
                    <a:pt x="1901" y="272"/>
                  </a:cubicBezTo>
                  <a:cubicBezTo>
                    <a:pt x="1899" y="233"/>
                    <a:pt x="1890" y="205"/>
                    <a:pt x="1879" y="186"/>
                  </a:cubicBezTo>
                  <a:cubicBezTo>
                    <a:pt x="1869" y="164"/>
                    <a:pt x="1856" y="147"/>
                    <a:pt x="1841" y="132"/>
                  </a:cubicBezTo>
                  <a:cubicBezTo>
                    <a:pt x="1832" y="123"/>
                    <a:pt x="1823" y="115"/>
                    <a:pt x="1821" y="108"/>
                  </a:cubicBezTo>
                  <a:cubicBezTo>
                    <a:pt x="1780" y="67"/>
                    <a:pt x="1744" y="39"/>
                    <a:pt x="1705" y="24"/>
                  </a:cubicBezTo>
                  <a:cubicBezTo>
                    <a:pt x="1668" y="7"/>
                    <a:pt x="1616" y="1"/>
                    <a:pt x="1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2551900" y="4300875"/>
              <a:ext cx="25675" cy="25400"/>
            </a:xfrm>
            <a:custGeom>
              <a:avLst/>
              <a:gdLst/>
              <a:ahLst/>
              <a:cxnLst/>
              <a:rect l="l" t="t" r="r" b="b"/>
              <a:pathLst>
                <a:path w="1027" h="1016" extrusionOk="0">
                  <a:moveTo>
                    <a:pt x="556" y="0"/>
                  </a:moveTo>
                  <a:cubicBezTo>
                    <a:pt x="433" y="3"/>
                    <a:pt x="336" y="24"/>
                    <a:pt x="263" y="61"/>
                  </a:cubicBezTo>
                  <a:cubicBezTo>
                    <a:pt x="188" y="100"/>
                    <a:pt x="125" y="164"/>
                    <a:pt x="69" y="255"/>
                  </a:cubicBezTo>
                  <a:cubicBezTo>
                    <a:pt x="24" y="341"/>
                    <a:pt x="0" y="432"/>
                    <a:pt x="0" y="522"/>
                  </a:cubicBezTo>
                  <a:cubicBezTo>
                    <a:pt x="0" y="567"/>
                    <a:pt x="13" y="641"/>
                    <a:pt x="39" y="733"/>
                  </a:cubicBezTo>
                  <a:cubicBezTo>
                    <a:pt x="67" y="826"/>
                    <a:pt x="147" y="901"/>
                    <a:pt x="283" y="966"/>
                  </a:cubicBezTo>
                  <a:cubicBezTo>
                    <a:pt x="369" y="998"/>
                    <a:pt x="448" y="1016"/>
                    <a:pt x="528" y="1016"/>
                  </a:cubicBezTo>
                  <a:cubicBezTo>
                    <a:pt x="750" y="1016"/>
                    <a:pt x="912" y="869"/>
                    <a:pt x="1015" y="580"/>
                  </a:cubicBezTo>
                  <a:cubicBezTo>
                    <a:pt x="1024" y="541"/>
                    <a:pt x="1026" y="503"/>
                    <a:pt x="1026" y="464"/>
                  </a:cubicBezTo>
                  <a:cubicBezTo>
                    <a:pt x="1026" y="419"/>
                    <a:pt x="1015" y="360"/>
                    <a:pt x="996" y="287"/>
                  </a:cubicBezTo>
                  <a:cubicBezTo>
                    <a:pt x="976" y="216"/>
                    <a:pt x="933" y="147"/>
                    <a:pt x="873" y="89"/>
                  </a:cubicBezTo>
                  <a:cubicBezTo>
                    <a:pt x="836" y="54"/>
                    <a:pt x="798" y="29"/>
                    <a:pt x="755" y="18"/>
                  </a:cubicBezTo>
                  <a:cubicBezTo>
                    <a:pt x="707" y="5"/>
                    <a:pt x="642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2588900" y="4116650"/>
              <a:ext cx="73475" cy="203000"/>
            </a:xfrm>
            <a:custGeom>
              <a:avLst/>
              <a:gdLst/>
              <a:ahLst/>
              <a:cxnLst/>
              <a:rect l="l" t="t" r="r" b="b"/>
              <a:pathLst>
                <a:path w="2939" h="8120" extrusionOk="0">
                  <a:moveTo>
                    <a:pt x="1658" y="4425"/>
                  </a:moveTo>
                  <a:cubicBezTo>
                    <a:pt x="1703" y="4425"/>
                    <a:pt x="1747" y="4438"/>
                    <a:pt x="1781" y="4456"/>
                  </a:cubicBezTo>
                  <a:cubicBezTo>
                    <a:pt x="1895" y="4518"/>
                    <a:pt x="2005" y="4688"/>
                    <a:pt x="2107" y="4964"/>
                  </a:cubicBezTo>
                  <a:lnTo>
                    <a:pt x="2251" y="5346"/>
                  </a:lnTo>
                  <a:lnTo>
                    <a:pt x="2232" y="5874"/>
                  </a:lnTo>
                  <a:cubicBezTo>
                    <a:pt x="2219" y="6163"/>
                    <a:pt x="2199" y="6382"/>
                    <a:pt x="2169" y="6531"/>
                  </a:cubicBezTo>
                  <a:cubicBezTo>
                    <a:pt x="2141" y="6678"/>
                    <a:pt x="2083" y="6839"/>
                    <a:pt x="2001" y="7010"/>
                  </a:cubicBezTo>
                  <a:cubicBezTo>
                    <a:pt x="1953" y="7119"/>
                    <a:pt x="1910" y="7199"/>
                    <a:pt x="1874" y="7242"/>
                  </a:cubicBezTo>
                  <a:cubicBezTo>
                    <a:pt x="1835" y="7285"/>
                    <a:pt x="1779" y="7322"/>
                    <a:pt x="1703" y="7354"/>
                  </a:cubicBezTo>
                  <a:cubicBezTo>
                    <a:pt x="1637" y="7382"/>
                    <a:pt x="1587" y="7400"/>
                    <a:pt x="1561" y="7408"/>
                  </a:cubicBezTo>
                  <a:cubicBezTo>
                    <a:pt x="1533" y="7417"/>
                    <a:pt x="1512" y="7419"/>
                    <a:pt x="1497" y="7419"/>
                  </a:cubicBezTo>
                  <a:cubicBezTo>
                    <a:pt x="1475" y="7419"/>
                    <a:pt x="1458" y="7417"/>
                    <a:pt x="1443" y="7415"/>
                  </a:cubicBezTo>
                  <a:cubicBezTo>
                    <a:pt x="1404" y="7404"/>
                    <a:pt x="1361" y="7382"/>
                    <a:pt x="1305" y="7354"/>
                  </a:cubicBezTo>
                  <a:cubicBezTo>
                    <a:pt x="1160" y="7279"/>
                    <a:pt x="1048" y="7160"/>
                    <a:pt x="971" y="7001"/>
                  </a:cubicBezTo>
                  <a:cubicBezTo>
                    <a:pt x="895" y="6844"/>
                    <a:pt x="833" y="6596"/>
                    <a:pt x="785" y="6257"/>
                  </a:cubicBezTo>
                  <a:cubicBezTo>
                    <a:pt x="762" y="6089"/>
                    <a:pt x="744" y="5960"/>
                    <a:pt x="736" y="5869"/>
                  </a:cubicBezTo>
                  <a:cubicBezTo>
                    <a:pt x="729" y="5781"/>
                    <a:pt x="725" y="5712"/>
                    <a:pt x="725" y="5654"/>
                  </a:cubicBezTo>
                  <a:lnTo>
                    <a:pt x="725" y="5600"/>
                  </a:lnTo>
                  <a:cubicBezTo>
                    <a:pt x="725" y="5533"/>
                    <a:pt x="734" y="5464"/>
                    <a:pt x="744" y="5389"/>
                  </a:cubicBezTo>
                  <a:cubicBezTo>
                    <a:pt x="803" y="5016"/>
                    <a:pt x="999" y="4734"/>
                    <a:pt x="1326" y="4544"/>
                  </a:cubicBezTo>
                  <a:cubicBezTo>
                    <a:pt x="1456" y="4466"/>
                    <a:pt x="1566" y="4425"/>
                    <a:pt x="1658" y="4425"/>
                  </a:cubicBezTo>
                  <a:close/>
                  <a:moveTo>
                    <a:pt x="2098" y="1"/>
                  </a:moveTo>
                  <a:cubicBezTo>
                    <a:pt x="2046" y="1"/>
                    <a:pt x="1994" y="7"/>
                    <a:pt x="1938" y="24"/>
                  </a:cubicBezTo>
                  <a:cubicBezTo>
                    <a:pt x="1828" y="59"/>
                    <a:pt x="1691" y="151"/>
                    <a:pt x="1529" y="302"/>
                  </a:cubicBezTo>
                  <a:cubicBezTo>
                    <a:pt x="1365" y="453"/>
                    <a:pt x="1221" y="617"/>
                    <a:pt x="1100" y="800"/>
                  </a:cubicBezTo>
                  <a:cubicBezTo>
                    <a:pt x="578" y="1628"/>
                    <a:pt x="247" y="2602"/>
                    <a:pt x="104" y="3727"/>
                  </a:cubicBezTo>
                  <a:cubicBezTo>
                    <a:pt x="61" y="4139"/>
                    <a:pt x="33" y="4473"/>
                    <a:pt x="20" y="4725"/>
                  </a:cubicBezTo>
                  <a:cubicBezTo>
                    <a:pt x="7" y="4979"/>
                    <a:pt x="1" y="5171"/>
                    <a:pt x="1" y="5292"/>
                  </a:cubicBezTo>
                  <a:cubicBezTo>
                    <a:pt x="1" y="5475"/>
                    <a:pt x="9" y="5630"/>
                    <a:pt x="25" y="5759"/>
                  </a:cubicBezTo>
                  <a:cubicBezTo>
                    <a:pt x="53" y="6029"/>
                    <a:pt x="85" y="6283"/>
                    <a:pt x="126" y="6518"/>
                  </a:cubicBezTo>
                  <a:cubicBezTo>
                    <a:pt x="165" y="6751"/>
                    <a:pt x="203" y="6932"/>
                    <a:pt x="244" y="7059"/>
                  </a:cubicBezTo>
                  <a:cubicBezTo>
                    <a:pt x="412" y="7574"/>
                    <a:pt x="747" y="7913"/>
                    <a:pt x="1247" y="8081"/>
                  </a:cubicBezTo>
                  <a:cubicBezTo>
                    <a:pt x="1344" y="8107"/>
                    <a:pt x="1425" y="8120"/>
                    <a:pt x="1501" y="8120"/>
                  </a:cubicBezTo>
                  <a:lnTo>
                    <a:pt x="1555" y="8120"/>
                  </a:lnTo>
                  <a:cubicBezTo>
                    <a:pt x="1647" y="8113"/>
                    <a:pt x="1770" y="8076"/>
                    <a:pt x="1925" y="8012"/>
                  </a:cubicBezTo>
                  <a:cubicBezTo>
                    <a:pt x="2111" y="7943"/>
                    <a:pt x="2251" y="7859"/>
                    <a:pt x="2346" y="7764"/>
                  </a:cubicBezTo>
                  <a:cubicBezTo>
                    <a:pt x="2443" y="7671"/>
                    <a:pt x="2535" y="7523"/>
                    <a:pt x="2630" y="7320"/>
                  </a:cubicBezTo>
                  <a:cubicBezTo>
                    <a:pt x="2725" y="7124"/>
                    <a:pt x="2794" y="6917"/>
                    <a:pt x="2841" y="6701"/>
                  </a:cubicBezTo>
                  <a:cubicBezTo>
                    <a:pt x="2887" y="6486"/>
                    <a:pt x="2917" y="6212"/>
                    <a:pt x="2932" y="5889"/>
                  </a:cubicBezTo>
                  <a:cubicBezTo>
                    <a:pt x="2934" y="5792"/>
                    <a:pt x="2938" y="5699"/>
                    <a:pt x="2938" y="5613"/>
                  </a:cubicBezTo>
                  <a:cubicBezTo>
                    <a:pt x="2938" y="5462"/>
                    <a:pt x="2930" y="5335"/>
                    <a:pt x="2913" y="5231"/>
                  </a:cubicBezTo>
                  <a:cubicBezTo>
                    <a:pt x="2885" y="5066"/>
                    <a:pt x="2820" y="4861"/>
                    <a:pt x="2716" y="4615"/>
                  </a:cubicBezTo>
                  <a:cubicBezTo>
                    <a:pt x="2499" y="4063"/>
                    <a:pt x="2175" y="3770"/>
                    <a:pt x="1749" y="3738"/>
                  </a:cubicBezTo>
                  <a:cubicBezTo>
                    <a:pt x="1712" y="3734"/>
                    <a:pt x="1675" y="3731"/>
                    <a:pt x="1641" y="3731"/>
                  </a:cubicBezTo>
                  <a:cubicBezTo>
                    <a:pt x="1546" y="3731"/>
                    <a:pt x="1456" y="3742"/>
                    <a:pt x="1369" y="3766"/>
                  </a:cubicBezTo>
                  <a:cubicBezTo>
                    <a:pt x="1253" y="3794"/>
                    <a:pt x="1126" y="3852"/>
                    <a:pt x="990" y="3938"/>
                  </a:cubicBezTo>
                  <a:lnTo>
                    <a:pt x="764" y="4076"/>
                  </a:lnTo>
                  <a:lnTo>
                    <a:pt x="787" y="3874"/>
                  </a:lnTo>
                  <a:cubicBezTo>
                    <a:pt x="876" y="3070"/>
                    <a:pt x="1098" y="2311"/>
                    <a:pt x="1445" y="1604"/>
                  </a:cubicBezTo>
                  <a:cubicBezTo>
                    <a:pt x="1574" y="1348"/>
                    <a:pt x="1712" y="1130"/>
                    <a:pt x="1857" y="953"/>
                  </a:cubicBezTo>
                  <a:cubicBezTo>
                    <a:pt x="2001" y="779"/>
                    <a:pt x="2113" y="690"/>
                    <a:pt x="2191" y="690"/>
                  </a:cubicBezTo>
                  <a:cubicBezTo>
                    <a:pt x="2264" y="690"/>
                    <a:pt x="2329" y="656"/>
                    <a:pt x="2389" y="585"/>
                  </a:cubicBezTo>
                  <a:cubicBezTo>
                    <a:pt x="2447" y="518"/>
                    <a:pt x="2477" y="445"/>
                    <a:pt x="2477" y="369"/>
                  </a:cubicBezTo>
                  <a:cubicBezTo>
                    <a:pt x="2477" y="236"/>
                    <a:pt x="2436" y="141"/>
                    <a:pt x="2350" y="85"/>
                  </a:cubicBezTo>
                  <a:cubicBezTo>
                    <a:pt x="2264" y="26"/>
                    <a:pt x="2180" y="1"/>
                    <a:pt x="2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2854275" y="4019500"/>
              <a:ext cx="83425" cy="133500"/>
            </a:xfrm>
            <a:custGeom>
              <a:avLst/>
              <a:gdLst/>
              <a:ahLst/>
              <a:cxnLst/>
              <a:rect l="l" t="t" r="r" b="b"/>
              <a:pathLst>
                <a:path w="3337" h="5340" extrusionOk="0">
                  <a:moveTo>
                    <a:pt x="2759" y="1"/>
                  </a:moveTo>
                  <a:cubicBezTo>
                    <a:pt x="2703" y="1"/>
                    <a:pt x="2649" y="18"/>
                    <a:pt x="2595" y="44"/>
                  </a:cubicBezTo>
                  <a:cubicBezTo>
                    <a:pt x="2550" y="72"/>
                    <a:pt x="2479" y="182"/>
                    <a:pt x="2389" y="374"/>
                  </a:cubicBezTo>
                  <a:cubicBezTo>
                    <a:pt x="2296" y="565"/>
                    <a:pt x="2205" y="785"/>
                    <a:pt x="2113" y="1035"/>
                  </a:cubicBezTo>
                  <a:cubicBezTo>
                    <a:pt x="2078" y="1128"/>
                    <a:pt x="2029" y="1249"/>
                    <a:pt x="1970" y="1399"/>
                  </a:cubicBezTo>
                  <a:cubicBezTo>
                    <a:pt x="1910" y="1550"/>
                    <a:pt x="1852" y="1697"/>
                    <a:pt x="1796" y="1833"/>
                  </a:cubicBezTo>
                  <a:cubicBezTo>
                    <a:pt x="1735" y="1968"/>
                    <a:pt x="1684" y="2089"/>
                    <a:pt x="1641" y="2197"/>
                  </a:cubicBezTo>
                  <a:cubicBezTo>
                    <a:pt x="1598" y="2305"/>
                    <a:pt x="1574" y="2376"/>
                    <a:pt x="1565" y="2402"/>
                  </a:cubicBezTo>
                  <a:cubicBezTo>
                    <a:pt x="1559" y="2436"/>
                    <a:pt x="1550" y="2458"/>
                    <a:pt x="1539" y="2462"/>
                  </a:cubicBezTo>
                  <a:cubicBezTo>
                    <a:pt x="1531" y="2462"/>
                    <a:pt x="1520" y="2440"/>
                    <a:pt x="1505" y="2399"/>
                  </a:cubicBezTo>
                  <a:cubicBezTo>
                    <a:pt x="1488" y="2359"/>
                    <a:pt x="1464" y="2285"/>
                    <a:pt x="1436" y="2182"/>
                  </a:cubicBezTo>
                  <a:cubicBezTo>
                    <a:pt x="1410" y="2076"/>
                    <a:pt x="1371" y="1934"/>
                    <a:pt x="1326" y="1753"/>
                  </a:cubicBezTo>
                  <a:cubicBezTo>
                    <a:pt x="1175" y="1154"/>
                    <a:pt x="1022" y="733"/>
                    <a:pt x="871" y="490"/>
                  </a:cubicBezTo>
                  <a:cubicBezTo>
                    <a:pt x="751" y="287"/>
                    <a:pt x="615" y="188"/>
                    <a:pt x="466" y="188"/>
                  </a:cubicBezTo>
                  <a:cubicBezTo>
                    <a:pt x="438" y="188"/>
                    <a:pt x="406" y="193"/>
                    <a:pt x="373" y="203"/>
                  </a:cubicBezTo>
                  <a:cubicBezTo>
                    <a:pt x="294" y="216"/>
                    <a:pt x="233" y="257"/>
                    <a:pt x="186" y="324"/>
                  </a:cubicBezTo>
                  <a:cubicBezTo>
                    <a:pt x="141" y="393"/>
                    <a:pt x="108" y="518"/>
                    <a:pt x="85" y="708"/>
                  </a:cubicBezTo>
                  <a:cubicBezTo>
                    <a:pt x="61" y="893"/>
                    <a:pt x="44" y="1173"/>
                    <a:pt x="33" y="1548"/>
                  </a:cubicBezTo>
                  <a:cubicBezTo>
                    <a:pt x="22" y="1919"/>
                    <a:pt x="13" y="2421"/>
                    <a:pt x="11" y="3046"/>
                  </a:cubicBezTo>
                  <a:lnTo>
                    <a:pt x="0" y="4956"/>
                  </a:lnTo>
                  <a:lnTo>
                    <a:pt x="95" y="5050"/>
                  </a:lnTo>
                  <a:cubicBezTo>
                    <a:pt x="160" y="5109"/>
                    <a:pt x="229" y="5139"/>
                    <a:pt x="307" y="5139"/>
                  </a:cubicBezTo>
                  <a:lnTo>
                    <a:pt x="378" y="5139"/>
                  </a:lnTo>
                  <a:cubicBezTo>
                    <a:pt x="421" y="5139"/>
                    <a:pt x="472" y="5109"/>
                    <a:pt x="531" y="5044"/>
                  </a:cubicBezTo>
                  <a:cubicBezTo>
                    <a:pt x="552" y="5022"/>
                    <a:pt x="569" y="4999"/>
                    <a:pt x="580" y="4973"/>
                  </a:cubicBezTo>
                  <a:cubicBezTo>
                    <a:pt x="591" y="4945"/>
                    <a:pt x="600" y="4904"/>
                    <a:pt x="604" y="4846"/>
                  </a:cubicBezTo>
                  <a:cubicBezTo>
                    <a:pt x="610" y="4790"/>
                    <a:pt x="613" y="4697"/>
                    <a:pt x="615" y="4576"/>
                  </a:cubicBezTo>
                  <a:cubicBezTo>
                    <a:pt x="617" y="4456"/>
                    <a:pt x="617" y="4288"/>
                    <a:pt x="617" y="4074"/>
                  </a:cubicBezTo>
                  <a:cubicBezTo>
                    <a:pt x="617" y="3822"/>
                    <a:pt x="621" y="3535"/>
                    <a:pt x="626" y="3223"/>
                  </a:cubicBezTo>
                  <a:cubicBezTo>
                    <a:pt x="630" y="2910"/>
                    <a:pt x="636" y="2641"/>
                    <a:pt x="645" y="2415"/>
                  </a:cubicBezTo>
                  <a:lnTo>
                    <a:pt x="666" y="1634"/>
                  </a:lnTo>
                  <a:lnTo>
                    <a:pt x="815" y="2240"/>
                  </a:lnTo>
                  <a:cubicBezTo>
                    <a:pt x="854" y="2412"/>
                    <a:pt x="897" y="2587"/>
                    <a:pt x="938" y="2759"/>
                  </a:cubicBezTo>
                  <a:cubicBezTo>
                    <a:pt x="979" y="2936"/>
                    <a:pt x="1007" y="3068"/>
                    <a:pt x="1031" y="3158"/>
                  </a:cubicBezTo>
                  <a:cubicBezTo>
                    <a:pt x="1123" y="3563"/>
                    <a:pt x="1274" y="3766"/>
                    <a:pt x="1479" y="3766"/>
                  </a:cubicBezTo>
                  <a:cubicBezTo>
                    <a:pt x="1522" y="3766"/>
                    <a:pt x="1567" y="3757"/>
                    <a:pt x="1617" y="3738"/>
                  </a:cubicBezTo>
                  <a:cubicBezTo>
                    <a:pt x="1686" y="3716"/>
                    <a:pt x="1751" y="3652"/>
                    <a:pt x="1811" y="3542"/>
                  </a:cubicBezTo>
                  <a:cubicBezTo>
                    <a:pt x="1869" y="3432"/>
                    <a:pt x="1949" y="3231"/>
                    <a:pt x="2042" y="2947"/>
                  </a:cubicBezTo>
                  <a:cubicBezTo>
                    <a:pt x="2091" y="2798"/>
                    <a:pt x="2147" y="2641"/>
                    <a:pt x="2207" y="2479"/>
                  </a:cubicBezTo>
                  <a:cubicBezTo>
                    <a:pt x="2266" y="2315"/>
                    <a:pt x="2317" y="2184"/>
                    <a:pt x="2360" y="2081"/>
                  </a:cubicBezTo>
                  <a:lnTo>
                    <a:pt x="2509" y="1736"/>
                  </a:lnTo>
                  <a:lnTo>
                    <a:pt x="2531" y="2378"/>
                  </a:lnTo>
                  <a:cubicBezTo>
                    <a:pt x="2537" y="2563"/>
                    <a:pt x="2546" y="2755"/>
                    <a:pt x="2559" y="2960"/>
                  </a:cubicBezTo>
                  <a:cubicBezTo>
                    <a:pt x="2574" y="3162"/>
                    <a:pt x="2585" y="3328"/>
                    <a:pt x="2595" y="3456"/>
                  </a:cubicBezTo>
                  <a:cubicBezTo>
                    <a:pt x="2606" y="3583"/>
                    <a:pt x="2619" y="3736"/>
                    <a:pt x="2632" y="3919"/>
                  </a:cubicBezTo>
                  <a:cubicBezTo>
                    <a:pt x="2645" y="4100"/>
                    <a:pt x="2660" y="4266"/>
                    <a:pt x="2671" y="4415"/>
                  </a:cubicBezTo>
                  <a:cubicBezTo>
                    <a:pt x="2684" y="4602"/>
                    <a:pt x="2697" y="4749"/>
                    <a:pt x="2705" y="4854"/>
                  </a:cubicBezTo>
                  <a:cubicBezTo>
                    <a:pt x="2714" y="4958"/>
                    <a:pt x="2725" y="5038"/>
                    <a:pt x="2731" y="5087"/>
                  </a:cubicBezTo>
                  <a:cubicBezTo>
                    <a:pt x="2740" y="5139"/>
                    <a:pt x="2755" y="5173"/>
                    <a:pt x="2770" y="5199"/>
                  </a:cubicBezTo>
                  <a:cubicBezTo>
                    <a:pt x="2787" y="5223"/>
                    <a:pt x="2809" y="5244"/>
                    <a:pt x="2832" y="5266"/>
                  </a:cubicBezTo>
                  <a:cubicBezTo>
                    <a:pt x="2899" y="5313"/>
                    <a:pt x="2964" y="5339"/>
                    <a:pt x="3026" y="5339"/>
                  </a:cubicBezTo>
                  <a:cubicBezTo>
                    <a:pt x="3102" y="5339"/>
                    <a:pt x="3171" y="5309"/>
                    <a:pt x="3240" y="5249"/>
                  </a:cubicBezTo>
                  <a:cubicBezTo>
                    <a:pt x="3276" y="5216"/>
                    <a:pt x="3300" y="5178"/>
                    <a:pt x="3320" y="5124"/>
                  </a:cubicBezTo>
                  <a:cubicBezTo>
                    <a:pt x="3330" y="5076"/>
                    <a:pt x="3337" y="5016"/>
                    <a:pt x="3337" y="4936"/>
                  </a:cubicBezTo>
                  <a:cubicBezTo>
                    <a:pt x="3337" y="4915"/>
                    <a:pt x="3337" y="4872"/>
                    <a:pt x="3333" y="4805"/>
                  </a:cubicBezTo>
                  <a:cubicBezTo>
                    <a:pt x="3330" y="4738"/>
                    <a:pt x="3320" y="4598"/>
                    <a:pt x="3298" y="4384"/>
                  </a:cubicBezTo>
                  <a:cubicBezTo>
                    <a:pt x="3210" y="3408"/>
                    <a:pt x="3158" y="2477"/>
                    <a:pt x="3145" y="1593"/>
                  </a:cubicBezTo>
                  <a:cubicBezTo>
                    <a:pt x="3136" y="1281"/>
                    <a:pt x="3132" y="1033"/>
                    <a:pt x="3126" y="850"/>
                  </a:cubicBezTo>
                  <a:cubicBezTo>
                    <a:pt x="3121" y="665"/>
                    <a:pt x="3113" y="524"/>
                    <a:pt x="3102" y="430"/>
                  </a:cubicBezTo>
                  <a:cubicBezTo>
                    <a:pt x="3091" y="333"/>
                    <a:pt x="3078" y="261"/>
                    <a:pt x="3061" y="218"/>
                  </a:cubicBezTo>
                  <a:cubicBezTo>
                    <a:pt x="3046" y="175"/>
                    <a:pt x="3020" y="139"/>
                    <a:pt x="2994" y="106"/>
                  </a:cubicBezTo>
                  <a:cubicBezTo>
                    <a:pt x="2945" y="55"/>
                    <a:pt x="2884" y="20"/>
                    <a:pt x="2809" y="7"/>
                  </a:cubicBezTo>
                  <a:cubicBezTo>
                    <a:pt x="2789" y="5"/>
                    <a:pt x="2772" y="1"/>
                    <a:pt x="2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2945125" y="4024250"/>
              <a:ext cx="42525" cy="128575"/>
            </a:xfrm>
            <a:custGeom>
              <a:avLst/>
              <a:gdLst/>
              <a:ahLst/>
              <a:cxnLst/>
              <a:rect l="l" t="t" r="r" b="b"/>
              <a:pathLst>
                <a:path w="1701" h="5143" extrusionOk="0">
                  <a:moveTo>
                    <a:pt x="1298" y="0"/>
                  </a:moveTo>
                  <a:cubicBezTo>
                    <a:pt x="1250" y="0"/>
                    <a:pt x="1196" y="15"/>
                    <a:pt x="1138" y="48"/>
                  </a:cubicBezTo>
                  <a:cubicBezTo>
                    <a:pt x="1039" y="87"/>
                    <a:pt x="990" y="199"/>
                    <a:pt x="990" y="382"/>
                  </a:cubicBezTo>
                  <a:cubicBezTo>
                    <a:pt x="990" y="436"/>
                    <a:pt x="996" y="498"/>
                    <a:pt x="1007" y="567"/>
                  </a:cubicBezTo>
                  <a:cubicBezTo>
                    <a:pt x="1024" y="744"/>
                    <a:pt x="1039" y="1024"/>
                    <a:pt x="1052" y="1406"/>
                  </a:cubicBezTo>
                  <a:cubicBezTo>
                    <a:pt x="1065" y="1785"/>
                    <a:pt x="1074" y="2179"/>
                    <a:pt x="1082" y="2578"/>
                  </a:cubicBezTo>
                  <a:lnTo>
                    <a:pt x="1082" y="2949"/>
                  </a:lnTo>
                  <a:cubicBezTo>
                    <a:pt x="1082" y="3175"/>
                    <a:pt x="1078" y="3367"/>
                    <a:pt x="1076" y="3518"/>
                  </a:cubicBezTo>
                  <a:cubicBezTo>
                    <a:pt x="1067" y="3699"/>
                    <a:pt x="1061" y="3841"/>
                    <a:pt x="1052" y="3944"/>
                  </a:cubicBezTo>
                  <a:cubicBezTo>
                    <a:pt x="1043" y="4046"/>
                    <a:pt x="1033" y="4128"/>
                    <a:pt x="1020" y="4186"/>
                  </a:cubicBezTo>
                  <a:cubicBezTo>
                    <a:pt x="1007" y="4246"/>
                    <a:pt x="990" y="4300"/>
                    <a:pt x="968" y="4348"/>
                  </a:cubicBezTo>
                  <a:cubicBezTo>
                    <a:pt x="942" y="4397"/>
                    <a:pt x="921" y="4440"/>
                    <a:pt x="895" y="4475"/>
                  </a:cubicBezTo>
                  <a:cubicBezTo>
                    <a:pt x="871" y="4509"/>
                    <a:pt x="852" y="4529"/>
                    <a:pt x="839" y="4529"/>
                  </a:cubicBezTo>
                  <a:cubicBezTo>
                    <a:pt x="796" y="4529"/>
                    <a:pt x="744" y="4509"/>
                    <a:pt x="679" y="4475"/>
                  </a:cubicBezTo>
                  <a:cubicBezTo>
                    <a:pt x="614" y="4440"/>
                    <a:pt x="561" y="4397"/>
                    <a:pt x="515" y="4348"/>
                  </a:cubicBezTo>
                  <a:cubicBezTo>
                    <a:pt x="451" y="4281"/>
                    <a:pt x="382" y="4248"/>
                    <a:pt x="302" y="4248"/>
                  </a:cubicBezTo>
                  <a:cubicBezTo>
                    <a:pt x="278" y="4248"/>
                    <a:pt x="233" y="4259"/>
                    <a:pt x="166" y="4279"/>
                  </a:cubicBezTo>
                  <a:cubicBezTo>
                    <a:pt x="97" y="4300"/>
                    <a:pt x="43" y="4371"/>
                    <a:pt x="7" y="4505"/>
                  </a:cubicBezTo>
                  <a:cubicBezTo>
                    <a:pt x="5" y="4522"/>
                    <a:pt x="0" y="4539"/>
                    <a:pt x="0" y="4559"/>
                  </a:cubicBezTo>
                  <a:cubicBezTo>
                    <a:pt x="0" y="4602"/>
                    <a:pt x="17" y="4656"/>
                    <a:pt x="43" y="4723"/>
                  </a:cubicBezTo>
                  <a:cubicBezTo>
                    <a:pt x="71" y="4789"/>
                    <a:pt x="117" y="4854"/>
                    <a:pt x="181" y="4914"/>
                  </a:cubicBezTo>
                  <a:cubicBezTo>
                    <a:pt x="205" y="4940"/>
                    <a:pt x="246" y="4968"/>
                    <a:pt x="302" y="4996"/>
                  </a:cubicBezTo>
                  <a:cubicBezTo>
                    <a:pt x="360" y="5031"/>
                    <a:pt x="418" y="5057"/>
                    <a:pt x="483" y="5080"/>
                  </a:cubicBezTo>
                  <a:cubicBezTo>
                    <a:pt x="595" y="5119"/>
                    <a:pt x="700" y="5142"/>
                    <a:pt x="800" y="5142"/>
                  </a:cubicBezTo>
                  <a:cubicBezTo>
                    <a:pt x="816" y="5142"/>
                    <a:pt x="832" y="5142"/>
                    <a:pt x="847" y="5141"/>
                  </a:cubicBezTo>
                  <a:cubicBezTo>
                    <a:pt x="1257" y="5141"/>
                    <a:pt x="1524" y="4820"/>
                    <a:pt x="1647" y="4177"/>
                  </a:cubicBezTo>
                  <a:cubicBezTo>
                    <a:pt x="1681" y="3940"/>
                    <a:pt x="1701" y="3485"/>
                    <a:pt x="1701" y="2809"/>
                  </a:cubicBezTo>
                  <a:cubicBezTo>
                    <a:pt x="1701" y="2136"/>
                    <a:pt x="1686" y="1511"/>
                    <a:pt x="1653" y="938"/>
                  </a:cubicBezTo>
                  <a:lnTo>
                    <a:pt x="1604" y="188"/>
                  </a:lnTo>
                  <a:lnTo>
                    <a:pt x="1494" y="93"/>
                  </a:lnTo>
                  <a:cubicBezTo>
                    <a:pt x="1433" y="37"/>
                    <a:pt x="1377" y="7"/>
                    <a:pt x="1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2854275" y="4252175"/>
              <a:ext cx="58800" cy="129625"/>
            </a:xfrm>
            <a:custGeom>
              <a:avLst/>
              <a:gdLst/>
              <a:ahLst/>
              <a:cxnLst/>
              <a:rect l="l" t="t" r="r" b="b"/>
              <a:pathLst>
                <a:path w="2352" h="5185" extrusionOk="0">
                  <a:moveTo>
                    <a:pt x="365" y="0"/>
                  </a:moveTo>
                  <a:cubicBezTo>
                    <a:pt x="298" y="0"/>
                    <a:pt x="229" y="32"/>
                    <a:pt x="162" y="99"/>
                  </a:cubicBezTo>
                  <a:cubicBezTo>
                    <a:pt x="119" y="136"/>
                    <a:pt x="89" y="183"/>
                    <a:pt x="74" y="231"/>
                  </a:cubicBezTo>
                  <a:cubicBezTo>
                    <a:pt x="57" y="282"/>
                    <a:pt x="44" y="364"/>
                    <a:pt x="33" y="476"/>
                  </a:cubicBezTo>
                  <a:cubicBezTo>
                    <a:pt x="22" y="567"/>
                    <a:pt x="13" y="843"/>
                    <a:pt x="9" y="1298"/>
                  </a:cubicBezTo>
                  <a:cubicBezTo>
                    <a:pt x="3" y="1752"/>
                    <a:pt x="0" y="2272"/>
                    <a:pt x="0" y="2847"/>
                  </a:cubicBezTo>
                  <a:lnTo>
                    <a:pt x="0" y="3942"/>
                  </a:lnTo>
                  <a:cubicBezTo>
                    <a:pt x="0" y="4224"/>
                    <a:pt x="3" y="4444"/>
                    <a:pt x="9" y="4604"/>
                  </a:cubicBezTo>
                  <a:cubicBezTo>
                    <a:pt x="13" y="4763"/>
                    <a:pt x="22" y="4880"/>
                    <a:pt x="35" y="4951"/>
                  </a:cubicBezTo>
                  <a:cubicBezTo>
                    <a:pt x="50" y="5024"/>
                    <a:pt x="65" y="5074"/>
                    <a:pt x="87" y="5097"/>
                  </a:cubicBezTo>
                  <a:cubicBezTo>
                    <a:pt x="108" y="5123"/>
                    <a:pt x="138" y="5143"/>
                    <a:pt x="173" y="5156"/>
                  </a:cubicBezTo>
                  <a:cubicBezTo>
                    <a:pt x="217" y="5174"/>
                    <a:pt x="257" y="5184"/>
                    <a:pt x="298" y="5184"/>
                  </a:cubicBezTo>
                  <a:cubicBezTo>
                    <a:pt x="305" y="5184"/>
                    <a:pt x="312" y="5184"/>
                    <a:pt x="319" y="5184"/>
                  </a:cubicBezTo>
                  <a:cubicBezTo>
                    <a:pt x="356" y="5184"/>
                    <a:pt x="408" y="5173"/>
                    <a:pt x="472" y="5147"/>
                  </a:cubicBezTo>
                  <a:cubicBezTo>
                    <a:pt x="535" y="5125"/>
                    <a:pt x="580" y="5069"/>
                    <a:pt x="604" y="4981"/>
                  </a:cubicBezTo>
                  <a:cubicBezTo>
                    <a:pt x="613" y="4949"/>
                    <a:pt x="615" y="4867"/>
                    <a:pt x="615" y="4735"/>
                  </a:cubicBezTo>
                  <a:cubicBezTo>
                    <a:pt x="615" y="4606"/>
                    <a:pt x="613" y="4455"/>
                    <a:pt x="610" y="4285"/>
                  </a:cubicBezTo>
                  <a:cubicBezTo>
                    <a:pt x="610" y="4278"/>
                    <a:pt x="606" y="4270"/>
                    <a:pt x="604" y="4259"/>
                  </a:cubicBezTo>
                  <a:cubicBezTo>
                    <a:pt x="595" y="4102"/>
                    <a:pt x="593" y="3972"/>
                    <a:pt x="593" y="3871"/>
                  </a:cubicBezTo>
                  <a:cubicBezTo>
                    <a:pt x="593" y="3707"/>
                    <a:pt x="604" y="3612"/>
                    <a:pt x="626" y="3591"/>
                  </a:cubicBezTo>
                  <a:cubicBezTo>
                    <a:pt x="628" y="3589"/>
                    <a:pt x="634" y="3586"/>
                    <a:pt x="636" y="3586"/>
                  </a:cubicBezTo>
                  <a:cubicBezTo>
                    <a:pt x="682" y="3586"/>
                    <a:pt x="787" y="3714"/>
                    <a:pt x="949" y="3972"/>
                  </a:cubicBezTo>
                  <a:lnTo>
                    <a:pt x="960" y="3994"/>
                  </a:lnTo>
                  <a:cubicBezTo>
                    <a:pt x="1324" y="4533"/>
                    <a:pt x="1602" y="4849"/>
                    <a:pt x="1791" y="4940"/>
                  </a:cubicBezTo>
                  <a:cubicBezTo>
                    <a:pt x="1830" y="4959"/>
                    <a:pt x="1863" y="4968"/>
                    <a:pt x="1893" y="4968"/>
                  </a:cubicBezTo>
                  <a:lnTo>
                    <a:pt x="1927" y="4968"/>
                  </a:lnTo>
                  <a:cubicBezTo>
                    <a:pt x="1940" y="4968"/>
                    <a:pt x="1975" y="4955"/>
                    <a:pt x="2024" y="4929"/>
                  </a:cubicBezTo>
                  <a:cubicBezTo>
                    <a:pt x="2091" y="4897"/>
                    <a:pt x="2141" y="4847"/>
                    <a:pt x="2173" y="4776"/>
                  </a:cubicBezTo>
                  <a:cubicBezTo>
                    <a:pt x="2195" y="4735"/>
                    <a:pt x="2205" y="4692"/>
                    <a:pt x="2205" y="4649"/>
                  </a:cubicBezTo>
                  <a:cubicBezTo>
                    <a:pt x="2205" y="4623"/>
                    <a:pt x="2201" y="4602"/>
                    <a:pt x="2195" y="4580"/>
                  </a:cubicBezTo>
                  <a:cubicBezTo>
                    <a:pt x="2186" y="4563"/>
                    <a:pt x="2162" y="4528"/>
                    <a:pt x="2119" y="4474"/>
                  </a:cubicBezTo>
                  <a:cubicBezTo>
                    <a:pt x="2076" y="4421"/>
                    <a:pt x="2026" y="4365"/>
                    <a:pt x="1970" y="4304"/>
                  </a:cubicBezTo>
                  <a:cubicBezTo>
                    <a:pt x="1916" y="4248"/>
                    <a:pt x="1832" y="4147"/>
                    <a:pt x="1723" y="3996"/>
                  </a:cubicBezTo>
                  <a:cubicBezTo>
                    <a:pt x="1613" y="3845"/>
                    <a:pt x="1494" y="3683"/>
                    <a:pt x="1371" y="3505"/>
                  </a:cubicBezTo>
                  <a:cubicBezTo>
                    <a:pt x="1251" y="3330"/>
                    <a:pt x="1145" y="3173"/>
                    <a:pt x="1057" y="3037"/>
                  </a:cubicBezTo>
                  <a:cubicBezTo>
                    <a:pt x="968" y="2899"/>
                    <a:pt x="925" y="2821"/>
                    <a:pt x="925" y="2800"/>
                  </a:cubicBezTo>
                  <a:cubicBezTo>
                    <a:pt x="925" y="2789"/>
                    <a:pt x="949" y="2757"/>
                    <a:pt x="992" y="2699"/>
                  </a:cubicBezTo>
                  <a:cubicBezTo>
                    <a:pt x="1035" y="2642"/>
                    <a:pt x="1089" y="2578"/>
                    <a:pt x="1154" y="2509"/>
                  </a:cubicBezTo>
                  <a:cubicBezTo>
                    <a:pt x="1220" y="2433"/>
                    <a:pt x="1291" y="2349"/>
                    <a:pt x="1367" y="2255"/>
                  </a:cubicBezTo>
                  <a:cubicBezTo>
                    <a:pt x="1442" y="2160"/>
                    <a:pt x="1505" y="2078"/>
                    <a:pt x="1552" y="2007"/>
                  </a:cubicBezTo>
                  <a:cubicBezTo>
                    <a:pt x="1645" y="1864"/>
                    <a:pt x="1753" y="1681"/>
                    <a:pt x="1876" y="1453"/>
                  </a:cubicBezTo>
                  <a:cubicBezTo>
                    <a:pt x="2001" y="1226"/>
                    <a:pt x="2110" y="1007"/>
                    <a:pt x="2207" y="802"/>
                  </a:cubicBezTo>
                  <a:cubicBezTo>
                    <a:pt x="2304" y="597"/>
                    <a:pt x="2352" y="474"/>
                    <a:pt x="2352" y="431"/>
                  </a:cubicBezTo>
                  <a:cubicBezTo>
                    <a:pt x="2352" y="317"/>
                    <a:pt x="2298" y="235"/>
                    <a:pt x="2195" y="181"/>
                  </a:cubicBezTo>
                  <a:cubicBezTo>
                    <a:pt x="2141" y="151"/>
                    <a:pt x="2089" y="136"/>
                    <a:pt x="2039" y="136"/>
                  </a:cubicBezTo>
                  <a:cubicBezTo>
                    <a:pt x="1983" y="136"/>
                    <a:pt x="1929" y="155"/>
                    <a:pt x="1876" y="190"/>
                  </a:cubicBezTo>
                  <a:cubicBezTo>
                    <a:pt x="1854" y="209"/>
                    <a:pt x="1809" y="282"/>
                    <a:pt x="1733" y="410"/>
                  </a:cubicBezTo>
                  <a:cubicBezTo>
                    <a:pt x="1658" y="535"/>
                    <a:pt x="1574" y="688"/>
                    <a:pt x="1483" y="858"/>
                  </a:cubicBezTo>
                  <a:cubicBezTo>
                    <a:pt x="1154" y="1489"/>
                    <a:pt x="893" y="1901"/>
                    <a:pt x="692" y="2095"/>
                  </a:cubicBezTo>
                  <a:lnTo>
                    <a:pt x="604" y="2181"/>
                  </a:lnTo>
                  <a:lnTo>
                    <a:pt x="626" y="1375"/>
                  </a:lnTo>
                  <a:cubicBezTo>
                    <a:pt x="634" y="1151"/>
                    <a:pt x="643" y="944"/>
                    <a:pt x="649" y="759"/>
                  </a:cubicBezTo>
                  <a:cubicBezTo>
                    <a:pt x="658" y="573"/>
                    <a:pt x="666" y="453"/>
                    <a:pt x="675" y="397"/>
                  </a:cubicBezTo>
                  <a:cubicBezTo>
                    <a:pt x="682" y="358"/>
                    <a:pt x="686" y="326"/>
                    <a:pt x="686" y="295"/>
                  </a:cubicBezTo>
                  <a:cubicBezTo>
                    <a:pt x="686" y="265"/>
                    <a:pt x="679" y="239"/>
                    <a:pt x="671" y="216"/>
                  </a:cubicBezTo>
                  <a:cubicBezTo>
                    <a:pt x="660" y="192"/>
                    <a:pt x="634" y="155"/>
                    <a:pt x="589" y="110"/>
                  </a:cubicBezTo>
                  <a:cubicBezTo>
                    <a:pt x="513" y="37"/>
                    <a:pt x="440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2917250" y="4257275"/>
              <a:ext cx="56925" cy="124775"/>
            </a:xfrm>
            <a:custGeom>
              <a:avLst/>
              <a:gdLst/>
              <a:ahLst/>
              <a:cxnLst/>
              <a:rect l="l" t="t" r="r" b="b"/>
              <a:pathLst>
                <a:path w="2277" h="4991" extrusionOk="0">
                  <a:moveTo>
                    <a:pt x="1540" y="1"/>
                  </a:moveTo>
                  <a:cubicBezTo>
                    <a:pt x="971" y="1"/>
                    <a:pt x="523" y="497"/>
                    <a:pt x="204" y="1488"/>
                  </a:cubicBezTo>
                  <a:cubicBezTo>
                    <a:pt x="139" y="1695"/>
                    <a:pt x="87" y="1951"/>
                    <a:pt x="48" y="2264"/>
                  </a:cubicBezTo>
                  <a:cubicBezTo>
                    <a:pt x="16" y="2505"/>
                    <a:pt x="1" y="2729"/>
                    <a:pt x="1" y="2932"/>
                  </a:cubicBezTo>
                  <a:cubicBezTo>
                    <a:pt x="1" y="2986"/>
                    <a:pt x="3" y="3035"/>
                    <a:pt x="5" y="3089"/>
                  </a:cubicBezTo>
                  <a:cubicBezTo>
                    <a:pt x="23" y="3391"/>
                    <a:pt x="79" y="3689"/>
                    <a:pt x="171" y="3979"/>
                  </a:cubicBezTo>
                  <a:cubicBezTo>
                    <a:pt x="262" y="4270"/>
                    <a:pt x="372" y="4497"/>
                    <a:pt x="505" y="4656"/>
                  </a:cubicBezTo>
                  <a:cubicBezTo>
                    <a:pt x="561" y="4723"/>
                    <a:pt x="641" y="4788"/>
                    <a:pt x="742" y="4850"/>
                  </a:cubicBezTo>
                  <a:cubicBezTo>
                    <a:pt x="842" y="4913"/>
                    <a:pt x="932" y="4952"/>
                    <a:pt x="1018" y="4973"/>
                  </a:cubicBezTo>
                  <a:cubicBezTo>
                    <a:pt x="1059" y="4980"/>
                    <a:pt x="1098" y="4984"/>
                    <a:pt x="1139" y="4990"/>
                  </a:cubicBezTo>
                  <a:cubicBezTo>
                    <a:pt x="1344" y="4990"/>
                    <a:pt x="1557" y="4878"/>
                    <a:pt x="1775" y="4656"/>
                  </a:cubicBezTo>
                  <a:cubicBezTo>
                    <a:pt x="1921" y="4510"/>
                    <a:pt x="2027" y="4326"/>
                    <a:pt x="2092" y="4102"/>
                  </a:cubicBezTo>
                  <a:cubicBezTo>
                    <a:pt x="2156" y="3880"/>
                    <a:pt x="2195" y="3572"/>
                    <a:pt x="2214" y="3180"/>
                  </a:cubicBezTo>
                  <a:cubicBezTo>
                    <a:pt x="2223" y="3074"/>
                    <a:pt x="2225" y="2979"/>
                    <a:pt x="2225" y="2900"/>
                  </a:cubicBezTo>
                  <a:cubicBezTo>
                    <a:pt x="2225" y="2775"/>
                    <a:pt x="2217" y="2667"/>
                    <a:pt x="2199" y="2579"/>
                  </a:cubicBezTo>
                  <a:cubicBezTo>
                    <a:pt x="2182" y="2486"/>
                    <a:pt x="2137" y="2421"/>
                    <a:pt x="2066" y="2385"/>
                  </a:cubicBezTo>
                  <a:cubicBezTo>
                    <a:pt x="2040" y="2365"/>
                    <a:pt x="2012" y="2354"/>
                    <a:pt x="1986" y="2346"/>
                  </a:cubicBezTo>
                  <a:cubicBezTo>
                    <a:pt x="1964" y="2344"/>
                    <a:pt x="1936" y="2341"/>
                    <a:pt x="1904" y="2341"/>
                  </a:cubicBezTo>
                  <a:cubicBezTo>
                    <a:pt x="1887" y="2341"/>
                    <a:pt x="1859" y="2341"/>
                    <a:pt x="1822" y="2344"/>
                  </a:cubicBezTo>
                  <a:cubicBezTo>
                    <a:pt x="1783" y="2346"/>
                    <a:pt x="1710" y="2352"/>
                    <a:pt x="1600" y="2363"/>
                  </a:cubicBezTo>
                  <a:cubicBezTo>
                    <a:pt x="1488" y="2374"/>
                    <a:pt x="1402" y="2385"/>
                    <a:pt x="1344" y="2393"/>
                  </a:cubicBezTo>
                  <a:cubicBezTo>
                    <a:pt x="1288" y="2404"/>
                    <a:pt x="1245" y="2415"/>
                    <a:pt x="1219" y="2430"/>
                  </a:cubicBezTo>
                  <a:cubicBezTo>
                    <a:pt x="1189" y="2447"/>
                    <a:pt x="1158" y="2471"/>
                    <a:pt x="1132" y="2503"/>
                  </a:cubicBezTo>
                  <a:cubicBezTo>
                    <a:pt x="1070" y="2572"/>
                    <a:pt x="1038" y="2645"/>
                    <a:pt x="1038" y="2717"/>
                  </a:cubicBezTo>
                  <a:cubicBezTo>
                    <a:pt x="1038" y="2783"/>
                    <a:pt x="1068" y="2848"/>
                    <a:pt x="1124" y="2913"/>
                  </a:cubicBezTo>
                  <a:cubicBezTo>
                    <a:pt x="1154" y="2956"/>
                    <a:pt x="1189" y="2982"/>
                    <a:pt x="1223" y="2992"/>
                  </a:cubicBezTo>
                  <a:cubicBezTo>
                    <a:pt x="1247" y="3005"/>
                    <a:pt x="1283" y="3010"/>
                    <a:pt x="1329" y="3010"/>
                  </a:cubicBezTo>
                  <a:cubicBezTo>
                    <a:pt x="1350" y="3010"/>
                    <a:pt x="1374" y="3007"/>
                    <a:pt x="1404" y="3005"/>
                  </a:cubicBezTo>
                  <a:lnTo>
                    <a:pt x="1596" y="2999"/>
                  </a:lnTo>
                  <a:lnTo>
                    <a:pt x="1596" y="3148"/>
                  </a:lnTo>
                  <a:cubicBezTo>
                    <a:pt x="1596" y="3281"/>
                    <a:pt x="1579" y="3441"/>
                    <a:pt x="1553" y="3624"/>
                  </a:cubicBezTo>
                  <a:cubicBezTo>
                    <a:pt x="1525" y="3809"/>
                    <a:pt x="1492" y="3943"/>
                    <a:pt x="1458" y="4023"/>
                  </a:cubicBezTo>
                  <a:cubicBezTo>
                    <a:pt x="1439" y="4064"/>
                    <a:pt x="1415" y="4109"/>
                    <a:pt x="1382" y="4152"/>
                  </a:cubicBezTo>
                  <a:cubicBezTo>
                    <a:pt x="1352" y="4195"/>
                    <a:pt x="1320" y="4234"/>
                    <a:pt x="1288" y="4266"/>
                  </a:cubicBezTo>
                  <a:cubicBezTo>
                    <a:pt x="1242" y="4309"/>
                    <a:pt x="1208" y="4335"/>
                    <a:pt x="1182" y="4346"/>
                  </a:cubicBezTo>
                  <a:cubicBezTo>
                    <a:pt x="1171" y="4348"/>
                    <a:pt x="1161" y="4352"/>
                    <a:pt x="1150" y="4352"/>
                  </a:cubicBezTo>
                  <a:cubicBezTo>
                    <a:pt x="1128" y="4352"/>
                    <a:pt x="1104" y="4346"/>
                    <a:pt x="1081" y="4335"/>
                  </a:cubicBezTo>
                  <a:cubicBezTo>
                    <a:pt x="943" y="4275"/>
                    <a:pt x="816" y="4031"/>
                    <a:pt x="704" y="3602"/>
                  </a:cubicBezTo>
                  <a:cubicBezTo>
                    <a:pt x="643" y="3400"/>
                    <a:pt x="617" y="3171"/>
                    <a:pt x="617" y="2913"/>
                  </a:cubicBezTo>
                  <a:cubicBezTo>
                    <a:pt x="617" y="2708"/>
                    <a:pt x="637" y="2484"/>
                    <a:pt x="671" y="2238"/>
                  </a:cubicBezTo>
                  <a:cubicBezTo>
                    <a:pt x="693" y="2081"/>
                    <a:pt x="721" y="1943"/>
                    <a:pt x="749" y="1829"/>
                  </a:cubicBezTo>
                  <a:cubicBezTo>
                    <a:pt x="779" y="1716"/>
                    <a:pt x="831" y="1576"/>
                    <a:pt x="900" y="1415"/>
                  </a:cubicBezTo>
                  <a:cubicBezTo>
                    <a:pt x="990" y="1197"/>
                    <a:pt x="1068" y="1031"/>
                    <a:pt x="1137" y="923"/>
                  </a:cubicBezTo>
                  <a:cubicBezTo>
                    <a:pt x="1208" y="816"/>
                    <a:pt x="1283" y="736"/>
                    <a:pt x="1370" y="686"/>
                  </a:cubicBezTo>
                  <a:cubicBezTo>
                    <a:pt x="1428" y="645"/>
                    <a:pt x="1490" y="624"/>
                    <a:pt x="1548" y="624"/>
                  </a:cubicBezTo>
                  <a:cubicBezTo>
                    <a:pt x="1620" y="624"/>
                    <a:pt x="1693" y="654"/>
                    <a:pt x="1762" y="723"/>
                  </a:cubicBezTo>
                  <a:cubicBezTo>
                    <a:pt x="1842" y="792"/>
                    <a:pt x="1915" y="826"/>
                    <a:pt x="1990" y="826"/>
                  </a:cubicBezTo>
                  <a:cubicBezTo>
                    <a:pt x="2057" y="826"/>
                    <a:pt x="2117" y="798"/>
                    <a:pt x="2182" y="740"/>
                  </a:cubicBezTo>
                  <a:cubicBezTo>
                    <a:pt x="2245" y="684"/>
                    <a:pt x="2277" y="615"/>
                    <a:pt x="2277" y="529"/>
                  </a:cubicBezTo>
                  <a:lnTo>
                    <a:pt x="2277" y="512"/>
                  </a:lnTo>
                  <a:cubicBezTo>
                    <a:pt x="2277" y="434"/>
                    <a:pt x="2247" y="354"/>
                    <a:pt x="2191" y="272"/>
                  </a:cubicBezTo>
                  <a:cubicBezTo>
                    <a:pt x="2135" y="195"/>
                    <a:pt x="2074" y="139"/>
                    <a:pt x="2010" y="102"/>
                  </a:cubicBezTo>
                  <a:cubicBezTo>
                    <a:pt x="1949" y="66"/>
                    <a:pt x="1857" y="40"/>
                    <a:pt x="1736" y="22"/>
                  </a:cubicBezTo>
                  <a:cubicBezTo>
                    <a:pt x="1669" y="7"/>
                    <a:pt x="1604" y="1"/>
                    <a:pt x="1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5"/>
          <p:cNvSpPr txBox="1">
            <a:spLocks noGrp="1"/>
          </p:cNvSpPr>
          <p:nvPr>
            <p:ph type="subTitle" idx="1"/>
          </p:nvPr>
        </p:nvSpPr>
        <p:spPr>
          <a:xfrm>
            <a:off x="5742139" y="388255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0" name="Google Shape;1080;p25"/>
          <p:cNvSpPr txBox="1">
            <a:spLocks noGrp="1"/>
          </p:cNvSpPr>
          <p:nvPr>
            <p:ph type="subTitle" idx="2"/>
          </p:nvPr>
        </p:nvSpPr>
        <p:spPr>
          <a:xfrm>
            <a:off x="1955314" y="388255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1" name="Google Shape;1081;p25"/>
          <p:cNvSpPr txBox="1">
            <a:spLocks noGrp="1"/>
          </p:cNvSpPr>
          <p:nvPr>
            <p:ph type="subTitle" idx="3"/>
          </p:nvPr>
        </p:nvSpPr>
        <p:spPr>
          <a:xfrm>
            <a:off x="5742139" y="15375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2" name="Google Shape;1082;p25"/>
          <p:cNvSpPr txBox="1">
            <a:spLocks noGrp="1"/>
          </p:cNvSpPr>
          <p:nvPr>
            <p:ph type="subTitle" idx="4"/>
          </p:nvPr>
        </p:nvSpPr>
        <p:spPr>
          <a:xfrm>
            <a:off x="5742150" y="1132575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083" name="Google Shape;1083;p25"/>
          <p:cNvSpPr txBox="1">
            <a:spLocks noGrp="1"/>
          </p:cNvSpPr>
          <p:nvPr>
            <p:ph type="subTitle" idx="5"/>
          </p:nvPr>
        </p:nvSpPr>
        <p:spPr>
          <a:xfrm>
            <a:off x="1955314" y="15375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4" name="Google Shape;1084;p25"/>
          <p:cNvSpPr txBox="1">
            <a:spLocks noGrp="1"/>
          </p:cNvSpPr>
          <p:nvPr>
            <p:ph type="subTitle" idx="6"/>
          </p:nvPr>
        </p:nvSpPr>
        <p:spPr>
          <a:xfrm>
            <a:off x="1955325" y="1132575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085" name="Google Shape;1085;p25"/>
          <p:cNvSpPr txBox="1">
            <a:spLocks noGrp="1"/>
          </p:cNvSpPr>
          <p:nvPr>
            <p:ph type="subTitle" idx="7"/>
          </p:nvPr>
        </p:nvSpPr>
        <p:spPr>
          <a:xfrm>
            <a:off x="5742139" y="2710042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6" name="Google Shape;1086;p25"/>
          <p:cNvSpPr txBox="1">
            <a:spLocks noGrp="1"/>
          </p:cNvSpPr>
          <p:nvPr>
            <p:ph type="subTitle" idx="8"/>
          </p:nvPr>
        </p:nvSpPr>
        <p:spPr>
          <a:xfrm>
            <a:off x="5742150" y="2306369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087" name="Google Shape;1087;p25"/>
          <p:cNvSpPr txBox="1">
            <a:spLocks noGrp="1"/>
          </p:cNvSpPr>
          <p:nvPr>
            <p:ph type="subTitle" idx="9"/>
          </p:nvPr>
        </p:nvSpPr>
        <p:spPr>
          <a:xfrm>
            <a:off x="1955314" y="2710042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8" name="Google Shape;1088;p25"/>
          <p:cNvSpPr txBox="1">
            <a:spLocks noGrp="1"/>
          </p:cNvSpPr>
          <p:nvPr>
            <p:ph type="subTitle" idx="13"/>
          </p:nvPr>
        </p:nvSpPr>
        <p:spPr>
          <a:xfrm>
            <a:off x="1955325" y="2306352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089" name="Google Shape;1089;p25"/>
          <p:cNvSpPr txBox="1">
            <a:spLocks noGrp="1"/>
          </p:cNvSpPr>
          <p:nvPr>
            <p:ph type="subTitle" idx="14"/>
          </p:nvPr>
        </p:nvSpPr>
        <p:spPr>
          <a:xfrm>
            <a:off x="5742150" y="3475023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090" name="Google Shape;1090;p25"/>
          <p:cNvSpPr txBox="1">
            <a:spLocks noGrp="1"/>
          </p:cNvSpPr>
          <p:nvPr>
            <p:ph type="subTitle" idx="15"/>
          </p:nvPr>
        </p:nvSpPr>
        <p:spPr>
          <a:xfrm>
            <a:off x="1955325" y="3475023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091" name="Google Shape;1091;p25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092" name="Google Shape;1092;p25"/>
          <p:cNvGrpSpPr/>
          <p:nvPr/>
        </p:nvGrpSpPr>
        <p:grpSpPr>
          <a:xfrm>
            <a:off x="4215780" y="4757911"/>
            <a:ext cx="627308" cy="258661"/>
            <a:chOff x="1743825" y="1344175"/>
            <a:chExt cx="1032775" cy="425850"/>
          </a:xfrm>
        </p:grpSpPr>
        <p:sp>
          <p:nvSpPr>
            <p:cNvPr id="1093" name="Google Shape;1093;p25"/>
            <p:cNvSpPr/>
            <p:nvPr/>
          </p:nvSpPr>
          <p:spPr>
            <a:xfrm>
              <a:off x="1743825" y="1443425"/>
              <a:ext cx="83775" cy="249450"/>
            </a:xfrm>
            <a:custGeom>
              <a:avLst/>
              <a:gdLst/>
              <a:ahLst/>
              <a:cxnLst/>
              <a:rect l="l" t="t" r="r" b="b"/>
              <a:pathLst>
                <a:path w="3351" h="9978" extrusionOk="0"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408" y="3"/>
                    <a:pt x="302" y="54"/>
                    <a:pt x="212" y="158"/>
                  </a:cubicBezTo>
                  <a:cubicBezTo>
                    <a:pt x="182" y="192"/>
                    <a:pt x="158" y="225"/>
                    <a:pt x="141" y="257"/>
                  </a:cubicBezTo>
                  <a:cubicBezTo>
                    <a:pt x="124" y="289"/>
                    <a:pt x="111" y="337"/>
                    <a:pt x="104" y="399"/>
                  </a:cubicBezTo>
                  <a:cubicBezTo>
                    <a:pt x="98" y="462"/>
                    <a:pt x="93" y="556"/>
                    <a:pt x="89" y="679"/>
                  </a:cubicBezTo>
                  <a:cubicBezTo>
                    <a:pt x="87" y="804"/>
                    <a:pt x="87" y="979"/>
                    <a:pt x="87" y="1203"/>
                  </a:cubicBezTo>
                  <a:cubicBezTo>
                    <a:pt x="87" y="1466"/>
                    <a:pt x="85" y="1817"/>
                    <a:pt x="74" y="2259"/>
                  </a:cubicBezTo>
                  <a:cubicBezTo>
                    <a:pt x="63" y="2701"/>
                    <a:pt x="55" y="3126"/>
                    <a:pt x="44" y="3542"/>
                  </a:cubicBezTo>
                  <a:cubicBezTo>
                    <a:pt x="14" y="4490"/>
                    <a:pt x="1" y="5445"/>
                    <a:pt x="1" y="6410"/>
                  </a:cubicBezTo>
                  <a:lnTo>
                    <a:pt x="1" y="7540"/>
                  </a:lnTo>
                  <a:cubicBezTo>
                    <a:pt x="1" y="8156"/>
                    <a:pt x="22" y="8682"/>
                    <a:pt x="61" y="9119"/>
                  </a:cubicBezTo>
                  <a:cubicBezTo>
                    <a:pt x="74" y="9311"/>
                    <a:pt x="89" y="9453"/>
                    <a:pt x="104" y="9548"/>
                  </a:cubicBezTo>
                  <a:cubicBezTo>
                    <a:pt x="117" y="9643"/>
                    <a:pt x="137" y="9714"/>
                    <a:pt x="154" y="9757"/>
                  </a:cubicBezTo>
                  <a:cubicBezTo>
                    <a:pt x="173" y="9798"/>
                    <a:pt x="197" y="9831"/>
                    <a:pt x="227" y="9850"/>
                  </a:cubicBezTo>
                  <a:cubicBezTo>
                    <a:pt x="311" y="9910"/>
                    <a:pt x="404" y="9938"/>
                    <a:pt x="505" y="9938"/>
                  </a:cubicBezTo>
                  <a:lnTo>
                    <a:pt x="604" y="9938"/>
                  </a:lnTo>
                  <a:cubicBezTo>
                    <a:pt x="667" y="9938"/>
                    <a:pt x="731" y="9904"/>
                    <a:pt x="798" y="9837"/>
                  </a:cubicBezTo>
                  <a:cubicBezTo>
                    <a:pt x="846" y="9790"/>
                    <a:pt x="878" y="9736"/>
                    <a:pt x="900" y="9675"/>
                  </a:cubicBezTo>
                  <a:cubicBezTo>
                    <a:pt x="921" y="9615"/>
                    <a:pt x="932" y="9535"/>
                    <a:pt x="932" y="9428"/>
                  </a:cubicBezTo>
                  <a:cubicBezTo>
                    <a:pt x="932" y="9320"/>
                    <a:pt x="923" y="9169"/>
                    <a:pt x="910" y="8975"/>
                  </a:cubicBezTo>
                  <a:cubicBezTo>
                    <a:pt x="900" y="8822"/>
                    <a:pt x="884" y="8632"/>
                    <a:pt x="871" y="8417"/>
                  </a:cubicBezTo>
                  <a:cubicBezTo>
                    <a:pt x="856" y="8201"/>
                    <a:pt x="846" y="8007"/>
                    <a:pt x="835" y="7837"/>
                  </a:cubicBezTo>
                  <a:lnTo>
                    <a:pt x="835" y="7779"/>
                  </a:lnTo>
                  <a:cubicBezTo>
                    <a:pt x="826" y="7662"/>
                    <a:pt x="820" y="7568"/>
                    <a:pt x="820" y="7501"/>
                  </a:cubicBezTo>
                  <a:cubicBezTo>
                    <a:pt x="820" y="7378"/>
                    <a:pt x="835" y="7313"/>
                    <a:pt x="859" y="7313"/>
                  </a:cubicBezTo>
                  <a:cubicBezTo>
                    <a:pt x="863" y="7313"/>
                    <a:pt x="878" y="7315"/>
                    <a:pt x="895" y="7324"/>
                  </a:cubicBezTo>
                  <a:cubicBezTo>
                    <a:pt x="915" y="7330"/>
                    <a:pt x="1031" y="7520"/>
                    <a:pt x="1246" y="7889"/>
                  </a:cubicBezTo>
                  <a:cubicBezTo>
                    <a:pt x="1262" y="7908"/>
                    <a:pt x="1272" y="7930"/>
                    <a:pt x="1283" y="7953"/>
                  </a:cubicBezTo>
                  <a:cubicBezTo>
                    <a:pt x="1384" y="8117"/>
                    <a:pt x="1486" y="8294"/>
                    <a:pt x="1600" y="8479"/>
                  </a:cubicBezTo>
                  <a:cubicBezTo>
                    <a:pt x="1712" y="8665"/>
                    <a:pt x="1807" y="8815"/>
                    <a:pt x="1884" y="8932"/>
                  </a:cubicBezTo>
                  <a:cubicBezTo>
                    <a:pt x="1958" y="9046"/>
                    <a:pt x="2033" y="9162"/>
                    <a:pt x="2109" y="9290"/>
                  </a:cubicBezTo>
                  <a:cubicBezTo>
                    <a:pt x="2184" y="9417"/>
                    <a:pt x="2242" y="9522"/>
                    <a:pt x="2285" y="9606"/>
                  </a:cubicBezTo>
                  <a:cubicBezTo>
                    <a:pt x="2324" y="9684"/>
                    <a:pt x="2369" y="9751"/>
                    <a:pt x="2421" y="9813"/>
                  </a:cubicBezTo>
                  <a:cubicBezTo>
                    <a:pt x="2473" y="9876"/>
                    <a:pt x="2512" y="9915"/>
                    <a:pt x="2548" y="9934"/>
                  </a:cubicBezTo>
                  <a:cubicBezTo>
                    <a:pt x="2605" y="9962"/>
                    <a:pt x="2663" y="9977"/>
                    <a:pt x="2709" y="9977"/>
                  </a:cubicBezTo>
                  <a:cubicBezTo>
                    <a:pt x="2713" y="9977"/>
                    <a:pt x="2716" y="9977"/>
                    <a:pt x="2719" y="9977"/>
                  </a:cubicBezTo>
                  <a:cubicBezTo>
                    <a:pt x="2792" y="9977"/>
                    <a:pt x="2880" y="9947"/>
                    <a:pt x="2986" y="9882"/>
                  </a:cubicBezTo>
                  <a:cubicBezTo>
                    <a:pt x="3091" y="9818"/>
                    <a:pt x="3147" y="9712"/>
                    <a:pt x="3158" y="9568"/>
                  </a:cubicBezTo>
                  <a:cubicBezTo>
                    <a:pt x="3147" y="9425"/>
                    <a:pt x="2953" y="9053"/>
                    <a:pt x="2574" y="8449"/>
                  </a:cubicBezTo>
                  <a:cubicBezTo>
                    <a:pt x="2303" y="8007"/>
                    <a:pt x="2050" y="7587"/>
                    <a:pt x="1824" y="7195"/>
                  </a:cubicBezTo>
                  <a:cubicBezTo>
                    <a:pt x="1598" y="6800"/>
                    <a:pt x="1443" y="6505"/>
                    <a:pt x="1354" y="6311"/>
                  </a:cubicBezTo>
                  <a:lnTo>
                    <a:pt x="1186" y="5917"/>
                  </a:lnTo>
                  <a:lnTo>
                    <a:pt x="1361" y="5589"/>
                  </a:lnTo>
                  <a:cubicBezTo>
                    <a:pt x="1415" y="5496"/>
                    <a:pt x="1484" y="5376"/>
                    <a:pt x="1563" y="5229"/>
                  </a:cubicBezTo>
                  <a:cubicBezTo>
                    <a:pt x="1641" y="5083"/>
                    <a:pt x="1721" y="4945"/>
                    <a:pt x="1792" y="4813"/>
                  </a:cubicBezTo>
                  <a:cubicBezTo>
                    <a:pt x="2262" y="3945"/>
                    <a:pt x="2684" y="2817"/>
                    <a:pt x="3063" y="1423"/>
                  </a:cubicBezTo>
                  <a:cubicBezTo>
                    <a:pt x="3106" y="1261"/>
                    <a:pt x="3150" y="1119"/>
                    <a:pt x="3191" y="992"/>
                  </a:cubicBezTo>
                  <a:cubicBezTo>
                    <a:pt x="3231" y="865"/>
                    <a:pt x="3264" y="787"/>
                    <a:pt x="3283" y="757"/>
                  </a:cubicBezTo>
                  <a:cubicBezTo>
                    <a:pt x="3305" y="729"/>
                    <a:pt x="3318" y="688"/>
                    <a:pt x="3331" y="634"/>
                  </a:cubicBezTo>
                  <a:cubicBezTo>
                    <a:pt x="3344" y="580"/>
                    <a:pt x="3350" y="528"/>
                    <a:pt x="3350" y="481"/>
                  </a:cubicBezTo>
                  <a:cubicBezTo>
                    <a:pt x="3350" y="412"/>
                    <a:pt x="3339" y="356"/>
                    <a:pt x="3320" y="315"/>
                  </a:cubicBezTo>
                  <a:cubicBezTo>
                    <a:pt x="3303" y="276"/>
                    <a:pt x="3264" y="229"/>
                    <a:pt x="3206" y="181"/>
                  </a:cubicBezTo>
                  <a:cubicBezTo>
                    <a:pt x="3111" y="104"/>
                    <a:pt x="3016" y="65"/>
                    <a:pt x="2919" y="65"/>
                  </a:cubicBezTo>
                  <a:cubicBezTo>
                    <a:pt x="2844" y="65"/>
                    <a:pt x="2764" y="87"/>
                    <a:pt x="2680" y="130"/>
                  </a:cubicBezTo>
                  <a:cubicBezTo>
                    <a:pt x="2630" y="153"/>
                    <a:pt x="2585" y="194"/>
                    <a:pt x="2548" y="257"/>
                  </a:cubicBezTo>
                  <a:cubicBezTo>
                    <a:pt x="2509" y="319"/>
                    <a:pt x="2466" y="421"/>
                    <a:pt x="2421" y="563"/>
                  </a:cubicBezTo>
                  <a:cubicBezTo>
                    <a:pt x="2374" y="710"/>
                    <a:pt x="2316" y="916"/>
                    <a:pt x="2249" y="1188"/>
                  </a:cubicBezTo>
                  <a:cubicBezTo>
                    <a:pt x="1947" y="2307"/>
                    <a:pt x="1583" y="3298"/>
                    <a:pt x="1160" y="4160"/>
                  </a:cubicBezTo>
                  <a:cubicBezTo>
                    <a:pt x="1100" y="4281"/>
                    <a:pt x="1046" y="4389"/>
                    <a:pt x="999" y="4479"/>
                  </a:cubicBezTo>
                  <a:cubicBezTo>
                    <a:pt x="949" y="4567"/>
                    <a:pt x="917" y="4621"/>
                    <a:pt x="904" y="4634"/>
                  </a:cubicBezTo>
                  <a:cubicBezTo>
                    <a:pt x="893" y="4634"/>
                    <a:pt x="889" y="4548"/>
                    <a:pt x="882" y="4378"/>
                  </a:cubicBezTo>
                  <a:lnTo>
                    <a:pt x="882" y="3720"/>
                  </a:lnTo>
                  <a:cubicBezTo>
                    <a:pt x="889" y="3445"/>
                    <a:pt x="893" y="3100"/>
                    <a:pt x="902" y="2684"/>
                  </a:cubicBezTo>
                  <a:cubicBezTo>
                    <a:pt x="906" y="2272"/>
                    <a:pt x="915" y="1886"/>
                    <a:pt x="925" y="1531"/>
                  </a:cubicBezTo>
                  <a:lnTo>
                    <a:pt x="938" y="298"/>
                  </a:lnTo>
                  <a:lnTo>
                    <a:pt x="824" y="151"/>
                  </a:lnTo>
                  <a:cubicBezTo>
                    <a:pt x="737" y="52"/>
                    <a:pt x="63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1823950" y="1552200"/>
              <a:ext cx="121375" cy="71275"/>
            </a:xfrm>
            <a:custGeom>
              <a:avLst/>
              <a:gdLst/>
              <a:ahLst/>
              <a:cxnLst/>
              <a:rect l="l" t="t" r="r" b="b"/>
              <a:pathLst>
                <a:path w="4855" h="2851" extrusionOk="0">
                  <a:moveTo>
                    <a:pt x="4231" y="1"/>
                  </a:moveTo>
                  <a:cubicBezTo>
                    <a:pt x="4186" y="1"/>
                    <a:pt x="4102" y="1"/>
                    <a:pt x="3979" y="3"/>
                  </a:cubicBezTo>
                  <a:cubicBezTo>
                    <a:pt x="3854" y="3"/>
                    <a:pt x="3680" y="14"/>
                    <a:pt x="3456" y="29"/>
                  </a:cubicBezTo>
                  <a:cubicBezTo>
                    <a:pt x="2535" y="96"/>
                    <a:pt x="1886" y="139"/>
                    <a:pt x="1505" y="152"/>
                  </a:cubicBezTo>
                  <a:cubicBezTo>
                    <a:pt x="1380" y="158"/>
                    <a:pt x="1274" y="160"/>
                    <a:pt x="1186" y="160"/>
                  </a:cubicBezTo>
                  <a:cubicBezTo>
                    <a:pt x="1005" y="160"/>
                    <a:pt x="902" y="150"/>
                    <a:pt x="878" y="130"/>
                  </a:cubicBezTo>
                  <a:cubicBezTo>
                    <a:pt x="843" y="115"/>
                    <a:pt x="792" y="104"/>
                    <a:pt x="727" y="94"/>
                  </a:cubicBezTo>
                  <a:cubicBezTo>
                    <a:pt x="660" y="85"/>
                    <a:pt x="593" y="79"/>
                    <a:pt x="524" y="79"/>
                  </a:cubicBezTo>
                  <a:cubicBezTo>
                    <a:pt x="369" y="79"/>
                    <a:pt x="242" y="117"/>
                    <a:pt x="145" y="195"/>
                  </a:cubicBezTo>
                  <a:cubicBezTo>
                    <a:pt x="48" y="272"/>
                    <a:pt x="1" y="372"/>
                    <a:pt x="1" y="494"/>
                  </a:cubicBezTo>
                  <a:cubicBezTo>
                    <a:pt x="1" y="656"/>
                    <a:pt x="39" y="770"/>
                    <a:pt x="123" y="844"/>
                  </a:cubicBezTo>
                  <a:cubicBezTo>
                    <a:pt x="208" y="917"/>
                    <a:pt x="358" y="969"/>
                    <a:pt x="576" y="999"/>
                  </a:cubicBezTo>
                  <a:cubicBezTo>
                    <a:pt x="682" y="1010"/>
                    <a:pt x="824" y="1014"/>
                    <a:pt x="1005" y="1023"/>
                  </a:cubicBezTo>
                  <a:cubicBezTo>
                    <a:pt x="1434" y="1023"/>
                    <a:pt x="2065" y="992"/>
                    <a:pt x="2904" y="928"/>
                  </a:cubicBezTo>
                  <a:cubicBezTo>
                    <a:pt x="3152" y="906"/>
                    <a:pt x="3399" y="893"/>
                    <a:pt x="3645" y="880"/>
                  </a:cubicBezTo>
                  <a:cubicBezTo>
                    <a:pt x="3891" y="865"/>
                    <a:pt x="4068" y="861"/>
                    <a:pt x="4182" y="861"/>
                  </a:cubicBezTo>
                  <a:cubicBezTo>
                    <a:pt x="4307" y="861"/>
                    <a:pt x="4402" y="859"/>
                    <a:pt x="4466" y="852"/>
                  </a:cubicBezTo>
                  <a:cubicBezTo>
                    <a:pt x="4531" y="848"/>
                    <a:pt x="4581" y="833"/>
                    <a:pt x="4617" y="816"/>
                  </a:cubicBezTo>
                  <a:cubicBezTo>
                    <a:pt x="4652" y="794"/>
                    <a:pt x="4688" y="764"/>
                    <a:pt x="4723" y="725"/>
                  </a:cubicBezTo>
                  <a:cubicBezTo>
                    <a:pt x="4811" y="632"/>
                    <a:pt x="4854" y="538"/>
                    <a:pt x="4854" y="441"/>
                  </a:cubicBezTo>
                  <a:cubicBezTo>
                    <a:pt x="4854" y="391"/>
                    <a:pt x="4833" y="320"/>
                    <a:pt x="4796" y="223"/>
                  </a:cubicBezTo>
                  <a:cubicBezTo>
                    <a:pt x="4755" y="122"/>
                    <a:pt x="4637" y="53"/>
                    <a:pt x="4436" y="10"/>
                  </a:cubicBezTo>
                  <a:cubicBezTo>
                    <a:pt x="4397" y="3"/>
                    <a:pt x="4328" y="1"/>
                    <a:pt x="4231" y="1"/>
                  </a:cubicBezTo>
                  <a:close/>
                  <a:moveTo>
                    <a:pt x="4367" y="1811"/>
                  </a:moveTo>
                  <a:cubicBezTo>
                    <a:pt x="4313" y="1811"/>
                    <a:pt x="4195" y="1820"/>
                    <a:pt x="4005" y="1833"/>
                  </a:cubicBezTo>
                  <a:cubicBezTo>
                    <a:pt x="3820" y="1846"/>
                    <a:pt x="3611" y="1865"/>
                    <a:pt x="3376" y="1885"/>
                  </a:cubicBezTo>
                  <a:cubicBezTo>
                    <a:pt x="3139" y="1906"/>
                    <a:pt x="2837" y="1926"/>
                    <a:pt x="2471" y="1943"/>
                  </a:cubicBezTo>
                  <a:cubicBezTo>
                    <a:pt x="2106" y="1962"/>
                    <a:pt x="1761" y="1975"/>
                    <a:pt x="1440" y="1986"/>
                  </a:cubicBezTo>
                  <a:cubicBezTo>
                    <a:pt x="1186" y="1992"/>
                    <a:pt x="977" y="1997"/>
                    <a:pt x="822" y="2005"/>
                  </a:cubicBezTo>
                  <a:cubicBezTo>
                    <a:pt x="669" y="2012"/>
                    <a:pt x="550" y="2018"/>
                    <a:pt x="468" y="2029"/>
                  </a:cubicBezTo>
                  <a:cubicBezTo>
                    <a:pt x="389" y="2038"/>
                    <a:pt x="330" y="2051"/>
                    <a:pt x="294" y="2061"/>
                  </a:cubicBezTo>
                  <a:cubicBezTo>
                    <a:pt x="255" y="2072"/>
                    <a:pt x="227" y="2092"/>
                    <a:pt x="201" y="2115"/>
                  </a:cubicBezTo>
                  <a:cubicBezTo>
                    <a:pt x="119" y="2199"/>
                    <a:pt x="78" y="2292"/>
                    <a:pt x="78" y="2393"/>
                  </a:cubicBezTo>
                  <a:cubicBezTo>
                    <a:pt x="78" y="2439"/>
                    <a:pt x="93" y="2512"/>
                    <a:pt x="126" y="2617"/>
                  </a:cubicBezTo>
                  <a:cubicBezTo>
                    <a:pt x="158" y="2723"/>
                    <a:pt x="259" y="2794"/>
                    <a:pt x="423" y="2833"/>
                  </a:cubicBezTo>
                  <a:cubicBezTo>
                    <a:pt x="490" y="2842"/>
                    <a:pt x="632" y="2846"/>
                    <a:pt x="848" y="2850"/>
                  </a:cubicBezTo>
                  <a:cubicBezTo>
                    <a:pt x="923" y="2850"/>
                    <a:pt x="1078" y="2848"/>
                    <a:pt x="1305" y="2844"/>
                  </a:cubicBezTo>
                  <a:cubicBezTo>
                    <a:pt x="1531" y="2837"/>
                    <a:pt x="1869" y="2824"/>
                    <a:pt x="2322" y="2803"/>
                  </a:cubicBezTo>
                  <a:cubicBezTo>
                    <a:pt x="2774" y="2781"/>
                    <a:pt x="3186" y="2758"/>
                    <a:pt x="3557" y="2727"/>
                  </a:cubicBezTo>
                  <a:cubicBezTo>
                    <a:pt x="3796" y="2706"/>
                    <a:pt x="3988" y="2693"/>
                    <a:pt x="4130" y="2680"/>
                  </a:cubicBezTo>
                  <a:cubicBezTo>
                    <a:pt x="4272" y="2665"/>
                    <a:pt x="4382" y="2654"/>
                    <a:pt x="4458" y="2641"/>
                  </a:cubicBezTo>
                  <a:cubicBezTo>
                    <a:pt x="4533" y="2630"/>
                    <a:pt x="4587" y="2615"/>
                    <a:pt x="4626" y="2598"/>
                  </a:cubicBezTo>
                  <a:cubicBezTo>
                    <a:pt x="4662" y="2579"/>
                    <a:pt x="4693" y="2557"/>
                    <a:pt x="4716" y="2529"/>
                  </a:cubicBezTo>
                  <a:cubicBezTo>
                    <a:pt x="4800" y="2439"/>
                    <a:pt x="4841" y="2348"/>
                    <a:pt x="4841" y="2251"/>
                  </a:cubicBezTo>
                  <a:cubicBezTo>
                    <a:pt x="4841" y="2191"/>
                    <a:pt x="4813" y="2109"/>
                    <a:pt x="4759" y="1997"/>
                  </a:cubicBezTo>
                  <a:cubicBezTo>
                    <a:pt x="4706" y="1887"/>
                    <a:pt x="4576" y="1824"/>
                    <a:pt x="4367" y="1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5"/>
            <p:cNvSpPr/>
            <p:nvPr/>
          </p:nvSpPr>
          <p:spPr>
            <a:xfrm>
              <a:off x="2080000" y="1345800"/>
              <a:ext cx="44525" cy="153925"/>
            </a:xfrm>
            <a:custGeom>
              <a:avLst/>
              <a:gdLst/>
              <a:ahLst/>
              <a:cxnLst/>
              <a:rect l="l" t="t" r="r" b="b"/>
              <a:pathLst>
                <a:path w="1781" h="6157" extrusionOk="0">
                  <a:moveTo>
                    <a:pt x="1026" y="0"/>
                  </a:moveTo>
                  <a:cubicBezTo>
                    <a:pt x="994" y="0"/>
                    <a:pt x="921" y="4"/>
                    <a:pt x="811" y="17"/>
                  </a:cubicBezTo>
                  <a:cubicBezTo>
                    <a:pt x="701" y="32"/>
                    <a:pt x="569" y="112"/>
                    <a:pt x="414" y="263"/>
                  </a:cubicBezTo>
                  <a:cubicBezTo>
                    <a:pt x="345" y="338"/>
                    <a:pt x="268" y="446"/>
                    <a:pt x="186" y="593"/>
                  </a:cubicBezTo>
                  <a:cubicBezTo>
                    <a:pt x="106" y="737"/>
                    <a:pt x="54" y="854"/>
                    <a:pt x="33" y="933"/>
                  </a:cubicBezTo>
                  <a:cubicBezTo>
                    <a:pt x="31" y="955"/>
                    <a:pt x="26" y="974"/>
                    <a:pt x="26" y="996"/>
                  </a:cubicBezTo>
                  <a:cubicBezTo>
                    <a:pt x="26" y="1067"/>
                    <a:pt x="52" y="1127"/>
                    <a:pt x="95" y="1185"/>
                  </a:cubicBezTo>
                  <a:cubicBezTo>
                    <a:pt x="138" y="1239"/>
                    <a:pt x="199" y="1272"/>
                    <a:pt x="274" y="1276"/>
                  </a:cubicBezTo>
                  <a:lnTo>
                    <a:pt x="294" y="1276"/>
                  </a:lnTo>
                  <a:cubicBezTo>
                    <a:pt x="365" y="1276"/>
                    <a:pt x="425" y="1244"/>
                    <a:pt x="483" y="1179"/>
                  </a:cubicBezTo>
                  <a:cubicBezTo>
                    <a:pt x="498" y="1157"/>
                    <a:pt x="511" y="1136"/>
                    <a:pt x="522" y="1112"/>
                  </a:cubicBezTo>
                  <a:cubicBezTo>
                    <a:pt x="537" y="1089"/>
                    <a:pt x="541" y="1069"/>
                    <a:pt x="541" y="1058"/>
                  </a:cubicBezTo>
                  <a:cubicBezTo>
                    <a:pt x="541" y="1041"/>
                    <a:pt x="550" y="1013"/>
                    <a:pt x="572" y="970"/>
                  </a:cubicBezTo>
                  <a:cubicBezTo>
                    <a:pt x="591" y="927"/>
                    <a:pt x="617" y="877"/>
                    <a:pt x="649" y="823"/>
                  </a:cubicBezTo>
                  <a:cubicBezTo>
                    <a:pt x="735" y="675"/>
                    <a:pt x="828" y="576"/>
                    <a:pt x="921" y="530"/>
                  </a:cubicBezTo>
                  <a:cubicBezTo>
                    <a:pt x="957" y="511"/>
                    <a:pt x="985" y="502"/>
                    <a:pt x="1013" y="502"/>
                  </a:cubicBezTo>
                  <a:cubicBezTo>
                    <a:pt x="1059" y="502"/>
                    <a:pt x="1093" y="528"/>
                    <a:pt x="1119" y="582"/>
                  </a:cubicBezTo>
                  <a:cubicBezTo>
                    <a:pt x="1134" y="636"/>
                    <a:pt x="1151" y="735"/>
                    <a:pt x="1164" y="879"/>
                  </a:cubicBezTo>
                  <a:cubicBezTo>
                    <a:pt x="1177" y="1028"/>
                    <a:pt x="1186" y="1185"/>
                    <a:pt x="1188" y="1351"/>
                  </a:cubicBezTo>
                  <a:lnTo>
                    <a:pt x="1188" y="1448"/>
                  </a:lnTo>
                  <a:cubicBezTo>
                    <a:pt x="1188" y="1576"/>
                    <a:pt x="1184" y="1683"/>
                    <a:pt x="1175" y="1776"/>
                  </a:cubicBezTo>
                  <a:cubicBezTo>
                    <a:pt x="1138" y="2136"/>
                    <a:pt x="1052" y="2576"/>
                    <a:pt x="923" y="3093"/>
                  </a:cubicBezTo>
                  <a:cubicBezTo>
                    <a:pt x="791" y="3610"/>
                    <a:pt x="638" y="4106"/>
                    <a:pt x="466" y="4584"/>
                  </a:cubicBezTo>
                  <a:cubicBezTo>
                    <a:pt x="421" y="4712"/>
                    <a:pt x="371" y="4841"/>
                    <a:pt x="326" y="4974"/>
                  </a:cubicBezTo>
                  <a:cubicBezTo>
                    <a:pt x="278" y="5108"/>
                    <a:pt x="244" y="5216"/>
                    <a:pt x="216" y="5293"/>
                  </a:cubicBezTo>
                  <a:cubicBezTo>
                    <a:pt x="192" y="5367"/>
                    <a:pt x="164" y="5442"/>
                    <a:pt x="136" y="5520"/>
                  </a:cubicBezTo>
                  <a:cubicBezTo>
                    <a:pt x="102" y="5597"/>
                    <a:pt x="78" y="5660"/>
                    <a:pt x="56" y="5703"/>
                  </a:cubicBezTo>
                  <a:cubicBezTo>
                    <a:pt x="20" y="5776"/>
                    <a:pt x="0" y="5837"/>
                    <a:pt x="0" y="5890"/>
                  </a:cubicBezTo>
                  <a:lnTo>
                    <a:pt x="0" y="5938"/>
                  </a:lnTo>
                  <a:cubicBezTo>
                    <a:pt x="0" y="5968"/>
                    <a:pt x="24" y="6007"/>
                    <a:pt x="69" y="6063"/>
                  </a:cubicBezTo>
                  <a:cubicBezTo>
                    <a:pt x="80" y="6080"/>
                    <a:pt x="95" y="6091"/>
                    <a:pt x="112" y="6102"/>
                  </a:cubicBezTo>
                  <a:cubicBezTo>
                    <a:pt x="130" y="6112"/>
                    <a:pt x="162" y="6117"/>
                    <a:pt x="205" y="6123"/>
                  </a:cubicBezTo>
                  <a:cubicBezTo>
                    <a:pt x="250" y="6130"/>
                    <a:pt x="317" y="6132"/>
                    <a:pt x="412" y="6136"/>
                  </a:cubicBezTo>
                  <a:cubicBezTo>
                    <a:pt x="507" y="6143"/>
                    <a:pt x="636" y="6145"/>
                    <a:pt x="800" y="6147"/>
                  </a:cubicBezTo>
                  <a:cubicBezTo>
                    <a:pt x="967" y="6152"/>
                    <a:pt x="1104" y="6156"/>
                    <a:pt x="1214" y="6156"/>
                  </a:cubicBezTo>
                  <a:cubicBezTo>
                    <a:pt x="1237" y="6156"/>
                    <a:pt x="1260" y="6156"/>
                    <a:pt x="1281" y="6156"/>
                  </a:cubicBezTo>
                  <a:lnTo>
                    <a:pt x="1384" y="6156"/>
                  </a:lnTo>
                  <a:cubicBezTo>
                    <a:pt x="1444" y="6156"/>
                    <a:pt x="1500" y="6156"/>
                    <a:pt x="1546" y="6149"/>
                  </a:cubicBezTo>
                  <a:cubicBezTo>
                    <a:pt x="1593" y="6145"/>
                    <a:pt x="1630" y="6136"/>
                    <a:pt x="1653" y="6125"/>
                  </a:cubicBezTo>
                  <a:cubicBezTo>
                    <a:pt x="1682" y="6112"/>
                    <a:pt x="1701" y="6095"/>
                    <a:pt x="1718" y="6071"/>
                  </a:cubicBezTo>
                  <a:cubicBezTo>
                    <a:pt x="1759" y="6015"/>
                    <a:pt x="1781" y="5964"/>
                    <a:pt x="1781" y="5912"/>
                  </a:cubicBezTo>
                  <a:cubicBezTo>
                    <a:pt x="1781" y="5878"/>
                    <a:pt x="1766" y="5830"/>
                    <a:pt x="1733" y="5768"/>
                  </a:cubicBezTo>
                  <a:cubicBezTo>
                    <a:pt x="1701" y="5707"/>
                    <a:pt x="1617" y="5664"/>
                    <a:pt x="1483" y="5640"/>
                  </a:cubicBezTo>
                  <a:cubicBezTo>
                    <a:pt x="1438" y="5636"/>
                    <a:pt x="1375" y="5632"/>
                    <a:pt x="1283" y="5632"/>
                  </a:cubicBezTo>
                  <a:cubicBezTo>
                    <a:pt x="1192" y="5632"/>
                    <a:pt x="1097" y="5636"/>
                    <a:pt x="998" y="5640"/>
                  </a:cubicBezTo>
                  <a:cubicBezTo>
                    <a:pt x="910" y="5647"/>
                    <a:pt x="841" y="5649"/>
                    <a:pt x="787" y="5649"/>
                  </a:cubicBezTo>
                  <a:cubicBezTo>
                    <a:pt x="699" y="5649"/>
                    <a:pt x="656" y="5640"/>
                    <a:pt x="656" y="5627"/>
                  </a:cubicBezTo>
                  <a:cubicBezTo>
                    <a:pt x="656" y="5617"/>
                    <a:pt x="677" y="5546"/>
                    <a:pt x="722" y="5416"/>
                  </a:cubicBezTo>
                  <a:cubicBezTo>
                    <a:pt x="768" y="5287"/>
                    <a:pt x="822" y="5132"/>
                    <a:pt x="886" y="4949"/>
                  </a:cubicBezTo>
                  <a:cubicBezTo>
                    <a:pt x="1186" y="4121"/>
                    <a:pt x="1412" y="3332"/>
                    <a:pt x="1567" y="2580"/>
                  </a:cubicBezTo>
                  <a:cubicBezTo>
                    <a:pt x="1615" y="2360"/>
                    <a:pt x="1647" y="2181"/>
                    <a:pt x="1660" y="2048"/>
                  </a:cubicBezTo>
                  <a:cubicBezTo>
                    <a:pt x="1675" y="1912"/>
                    <a:pt x="1684" y="1735"/>
                    <a:pt x="1686" y="1511"/>
                  </a:cubicBezTo>
                  <a:cubicBezTo>
                    <a:pt x="1690" y="1414"/>
                    <a:pt x="1692" y="1326"/>
                    <a:pt x="1692" y="1239"/>
                  </a:cubicBezTo>
                  <a:cubicBezTo>
                    <a:pt x="1692" y="959"/>
                    <a:pt x="1673" y="726"/>
                    <a:pt x="1638" y="543"/>
                  </a:cubicBezTo>
                  <a:cubicBezTo>
                    <a:pt x="1604" y="362"/>
                    <a:pt x="1533" y="229"/>
                    <a:pt x="1429" y="140"/>
                  </a:cubicBezTo>
                  <a:cubicBezTo>
                    <a:pt x="1309" y="45"/>
                    <a:pt x="1177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5"/>
            <p:cNvSpPr/>
            <p:nvPr/>
          </p:nvSpPr>
          <p:spPr>
            <a:xfrm>
              <a:off x="2081550" y="1616050"/>
              <a:ext cx="35375" cy="153975"/>
            </a:xfrm>
            <a:custGeom>
              <a:avLst/>
              <a:gdLst/>
              <a:ahLst/>
              <a:cxnLst/>
              <a:rect l="l" t="t" r="r" b="b"/>
              <a:pathLst>
                <a:path w="1415" h="6159" extrusionOk="0">
                  <a:moveTo>
                    <a:pt x="1154" y="1"/>
                  </a:moveTo>
                  <a:cubicBezTo>
                    <a:pt x="1107" y="1"/>
                    <a:pt x="1070" y="5"/>
                    <a:pt x="1040" y="20"/>
                  </a:cubicBezTo>
                  <a:cubicBezTo>
                    <a:pt x="1010" y="33"/>
                    <a:pt x="966" y="70"/>
                    <a:pt x="910" y="130"/>
                  </a:cubicBezTo>
                  <a:cubicBezTo>
                    <a:pt x="854" y="188"/>
                    <a:pt x="768" y="285"/>
                    <a:pt x="654" y="419"/>
                  </a:cubicBezTo>
                  <a:cubicBezTo>
                    <a:pt x="611" y="464"/>
                    <a:pt x="557" y="516"/>
                    <a:pt x="499" y="572"/>
                  </a:cubicBezTo>
                  <a:cubicBezTo>
                    <a:pt x="438" y="626"/>
                    <a:pt x="385" y="673"/>
                    <a:pt x="335" y="712"/>
                  </a:cubicBezTo>
                  <a:cubicBezTo>
                    <a:pt x="326" y="716"/>
                    <a:pt x="316" y="723"/>
                    <a:pt x="307" y="725"/>
                  </a:cubicBezTo>
                  <a:cubicBezTo>
                    <a:pt x="208" y="798"/>
                    <a:pt x="135" y="852"/>
                    <a:pt x="91" y="889"/>
                  </a:cubicBezTo>
                  <a:cubicBezTo>
                    <a:pt x="48" y="928"/>
                    <a:pt x="18" y="954"/>
                    <a:pt x="7" y="975"/>
                  </a:cubicBezTo>
                  <a:cubicBezTo>
                    <a:pt x="3" y="994"/>
                    <a:pt x="1" y="1014"/>
                    <a:pt x="1" y="1038"/>
                  </a:cubicBezTo>
                  <a:lnTo>
                    <a:pt x="1" y="1072"/>
                  </a:lnTo>
                  <a:cubicBezTo>
                    <a:pt x="1" y="1148"/>
                    <a:pt x="22" y="1210"/>
                    <a:pt x="68" y="1260"/>
                  </a:cubicBezTo>
                  <a:cubicBezTo>
                    <a:pt x="113" y="1307"/>
                    <a:pt x="169" y="1331"/>
                    <a:pt x="238" y="1331"/>
                  </a:cubicBezTo>
                  <a:cubicBezTo>
                    <a:pt x="339" y="1331"/>
                    <a:pt x="510" y="1238"/>
                    <a:pt x="744" y="1048"/>
                  </a:cubicBezTo>
                  <a:lnTo>
                    <a:pt x="863" y="951"/>
                  </a:lnTo>
                  <a:lnTo>
                    <a:pt x="854" y="1089"/>
                  </a:lnTo>
                  <a:cubicBezTo>
                    <a:pt x="848" y="1130"/>
                    <a:pt x="844" y="1180"/>
                    <a:pt x="837" y="1242"/>
                  </a:cubicBezTo>
                  <a:cubicBezTo>
                    <a:pt x="833" y="1305"/>
                    <a:pt x="829" y="1361"/>
                    <a:pt x="822" y="1415"/>
                  </a:cubicBezTo>
                  <a:cubicBezTo>
                    <a:pt x="816" y="1479"/>
                    <a:pt x="809" y="1665"/>
                    <a:pt x="801" y="1971"/>
                  </a:cubicBezTo>
                  <a:cubicBezTo>
                    <a:pt x="792" y="2275"/>
                    <a:pt x="785" y="2630"/>
                    <a:pt x="779" y="3033"/>
                  </a:cubicBezTo>
                  <a:cubicBezTo>
                    <a:pt x="770" y="3447"/>
                    <a:pt x="760" y="3857"/>
                    <a:pt x="753" y="4266"/>
                  </a:cubicBezTo>
                  <a:cubicBezTo>
                    <a:pt x="740" y="4676"/>
                    <a:pt x="736" y="4990"/>
                    <a:pt x="734" y="5214"/>
                  </a:cubicBezTo>
                  <a:cubicBezTo>
                    <a:pt x="727" y="5378"/>
                    <a:pt x="725" y="5514"/>
                    <a:pt x="725" y="5615"/>
                  </a:cubicBezTo>
                  <a:lnTo>
                    <a:pt x="725" y="5747"/>
                  </a:lnTo>
                  <a:cubicBezTo>
                    <a:pt x="725" y="5786"/>
                    <a:pt x="725" y="5827"/>
                    <a:pt x="727" y="5865"/>
                  </a:cubicBezTo>
                  <a:cubicBezTo>
                    <a:pt x="727" y="5908"/>
                    <a:pt x="734" y="5941"/>
                    <a:pt x="738" y="5969"/>
                  </a:cubicBezTo>
                  <a:cubicBezTo>
                    <a:pt x="744" y="5995"/>
                    <a:pt x="755" y="6016"/>
                    <a:pt x="766" y="6031"/>
                  </a:cubicBezTo>
                  <a:cubicBezTo>
                    <a:pt x="779" y="6055"/>
                    <a:pt x="796" y="6077"/>
                    <a:pt x="818" y="6096"/>
                  </a:cubicBezTo>
                  <a:cubicBezTo>
                    <a:pt x="839" y="6118"/>
                    <a:pt x="857" y="6130"/>
                    <a:pt x="876" y="6139"/>
                  </a:cubicBezTo>
                  <a:cubicBezTo>
                    <a:pt x="906" y="6152"/>
                    <a:pt x="936" y="6156"/>
                    <a:pt x="964" y="6158"/>
                  </a:cubicBezTo>
                  <a:cubicBezTo>
                    <a:pt x="984" y="6158"/>
                    <a:pt x="1016" y="6154"/>
                    <a:pt x="1057" y="6143"/>
                  </a:cubicBezTo>
                  <a:cubicBezTo>
                    <a:pt x="1096" y="6133"/>
                    <a:pt x="1137" y="6105"/>
                    <a:pt x="1176" y="6066"/>
                  </a:cubicBezTo>
                  <a:cubicBezTo>
                    <a:pt x="1193" y="6046"/>
                    <a:pt x="1208" y="6023"/>
                    <a:pt x="1219" y="5995"/>
                  </a:cubicBezTo>
                  <a:cubicBezTo>
                    <a:pt x="1225" y="5969"/>
                    <a:pt x="1234" y="5930"/>
                    <a:pt x="1236" y="5876"/>
                  </a:cubicBezTo>
                  <a:cubicBezTo>
                    <a:pt x="1240" y="5824"/>
                    <a:pt x="1242" y="5745"/>
                    <a:pt x="1242" y="5639"/>
                  </a:cubicBezTo>
                  <a:cubicBezTo>
                    <a:pt x="1242" y="5275"/>
                    <a:pt x="1251" y="4807"/>
                    <a:pt x="1262" y="4230"/>
                  </a:cubicBezTo>
                  <a:cubicBezTo>
                    <a:pt x="1275" y="3654"/>
                    <a:pt x="1288" y="3104"/>
                    <a:pt x="1301" y="2579"/>
                  </a:cubicBezTo>
                  <a:cubicBezTo>
                    <a:pt x="1318" y="2053"/>
                    <a:pt x="1331" y="1684"/>
                    <a:pt x="1341" y="1466"/>
                  </a:cubicBezTo>
                  <a:cubicBezTo>
                    <a:pt x="1350" y="1380"/>
                    <a:pt x="1354" y="1298"/>
                    <a:pt x="1361" y="1223"/>
                  </a:cubicBezTo>
                  <a:cubicBezTo>
                    <a:pt x="1374" y="1014"/>
                    <a:pt x="1385" y="841"/>
                    <a:pt x="1393" y="706"/>
                  </a:cubicBezTo>
                  <a:cubicBezTo>
                    <a:pt x="1402" y="574"/>
                    <a:pt x="1406" y="466"/>
                    <a:pt x="1408" y="389"/>
                  </a:cubicBezTo>
                  <a:cubicBezTo>
                    <a:pt x="1413" y="348"/>
                    <a:pt x="1415" y="316"/>
                    <a:pt x="1415" y="285"/>
                  </a:cubicBezTo>
                  <a:cubicBezTo>
                    <a:pt x="1415" y="260"/>
                    <a:pt x="1415" y="232"/>
                    <a:pt x="1413" y="206"/>
                  </a:cubicBezTo>
                  <a:cubicBezTo>
                    <a:pt x="1408" y="175"/>
                    <a:pt x="1404" y="154"/>
                    <a:pt x="1395" y="141"/>
                  </a:cubicBezTo>
                  <a:cubicBezTo>
                    <a:pt x="1387" y="124"/>
                    <a:pt x="1376" y="111"/>
                    <a:pt x="1365" y="100"/>
                  </a:cubicBezTo>
                  <a:cubicBezTo>
                    <a:pt x="1361" y="91"/>
                    <a:pt x="1354" y="87"/>
                    <a:pt x="1352" y="81"/>
                  </a:cubicBezTo>
                  <a:cubicBezTo>
                    <a:pt x="1322" y="53"/>
                    <a:pt x="1294" y="31"/>
                    <a:pt x="1266" y="20"/>
                  </a:cubicBezTo>
                  <a:cubicBezTo>
                    <a:pt x="1236" y="5"/>
                    <a:pt x="1199" y="1"/>
                    <a:pt x="1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2315675" y="1487825"/>
              <a:ext cx="114675" cy="183700"/>
            </a:xfrm>
            <a:custGeom>
              <a:avLst/>
              <a:gdLst/>
              <a:ahLst/>
              <a:cxnLst/>
              <a:rect l="l" t="t" r="r" b="b"/>
              <a:pathLst>
                <a:path w="4587" h="7348" extrusionOk="0">
                  <a:moveTo>
                    <a:pt x="3800" y="0"/>
                  </a:moveTo>
                  <a:cubicBezTo>
                    <a:pt x="3723" y="0"/>
                    <a:pt x="3647" y="22"/>
                    <a:pt x="3574" y="59"/>
                  </a:cubicBezTo>
                  <a:cubicBezTo>
                    <a:pt x="3509" y="97"/>
                    <a:pt x="3417" y="248"/>
                    <a:pt x="3289" y="511"/>
                  </a:cubicBezTo>
                  <a:cubicBezTo>
                    <a:pt x="3162" y="776"/>
                    <a:pt x="3035" y="1080"/>
                    <a:pt x="2910" y="1425"/>
                  </a:cubicBezTo>
                  <a:cubicBezTo>
                    <a:pt x="2861" y="1552"/>
                    <a:pt x="2796" y="1718"/>
                    <a:pt x="2712" y="1927"/>
                  </a:cubicBezTo>
                  <a:cubicBezTo>
                    <a:pt x="2632" y="2134"/>
                    <a:pt x="2550" y="2332"/>
                    <a:pt x="2473" y="2522"/>
                  </a:cubicBezTo>
                  <a:cubicBezTo>
                    <a:pt x="2389" y="2707"/>
                    <a:pt x="2320" y="2875"/>
                    <a:pt x="2259" y="3022"/>
                  </a:cubicBezTo>
                  <a:cubicBezTo>
                    <a:pt x="2201" y="3171"/>
                    <a:pt x="2169" y="3266"/>
                    <a:pt x="2158" y="3302"/>
                  </a:cubicBezTo>
                  <a:cubicBezTo>
                    <a:pt x="2147" y="3352"/>
                    <a:pt x="2134" y="3378"/>
                    <a:pt x="2119" y="3384"/>
                  </a:cubicBezTo>
                  <a:cubicBezTo>
                    <a:pt x="2108" y="3384"/>
                    <a:pt x="2093" y="3356"/>
                    <a:pt x="2072" y="3300"/>
                  </a:cubicBezTo>
                  <a:cubicBezTo>
                    <a:pt x="2050" y="3244"/>
                    <a:pt x="2018" y="3145"/>
                    <a:pt x="1979" y="3001"/>
                  </a:cubicBezTo>
                  <a:cubicBezTo>
                    <a:pt x="1940" y="2858"/>
                    <a:pt x="1889" y="2662"/>
                    <a:pt x="1826" y="2414"/>
                  </a:cubicBezTo>
                  <a:cubicBezTo>
                    <a:pt x="1617" y="1593"/>
                    <a:pt x="1408" y="1013"/>
                    <a:pt x="1199" y="677"/>
                  </a:cubicBezTo>
                  <a:cubicBezTo>
                    <a:pt x="1035" y="399"/>
                    <a:pt x="848" y="259"/>
                    <a:pt x="643" y="259"/>
                  </a:cubicBezTo>
                  <a:cubicBezTo>
                    <a:pt x="600" y="259"/>
                    <a:pt x="554" y="268"/>
                    <a:pt x="511" y="281"/>
                  </a:cubicBezTo>
                  <a:cubicBezTo>
                    <a:pt x="404" y="300"/>
                    <a:pt x="317" y="356"/>
                    <a:pt x="255" y="449"/>
                  </a:cubicBezTo>
                  <a:cubicBezTo>
                    <a:pt x="190" y="539"/>
                    <a:pt x="145" y="714"/>
                    <a:pt x="113" y="972"/>
                  </a:cubicBezTo>
                  <a:cubicBezTo>
                    <a:pt x="80" y="1231"/>
                    <a:pt x="57" y="1617"/>
                    <a:pt x="44" y="2132"/>
                  </a:cubicBezTo>
                  <a:cubicBezTo>
                    <a:pt x="26" y="2645"/>
                    <a:pt x="18" y="3332"/>
                    <a:pt x="13" y="4195"/>
                  </a:cubicBezTo>
                  <a:lnTo>
                    <a:pt x="1" y="6824"/>
                  </a:lnTo>
                  <a:lnTo>
                    <a:pt x="132" y="6955"/>
                  </a:lnTo>
                  <a:cubicBezTo>
                    <a:pt x="218" y="7039"/>
                    <a:pt x="315" y="7080"/>
                    <a:pt x="423" y="7080"/>
                  </a:cubicBezTo>
                  <a:lnTo>
                    <a:pt x="518" y="7080"/>
                  </a:lnTo>
                  <a:cubicBezTo>
                    <a:pt x="576" y="7080"/>
                    <a:pt x="647" y="7037"/>
                    <a:pt x="729" y="6949"/>
                  </a:cubicBezTo>
                  <a:cubicBezTo>
                    <a:pt x="757" y="6919"/>
                    <a:pt x="781" y="6886"/>
                    <a:pt x="794" y="6848"/>
                  </a:cubicBezTo>
                  <a:cubicBezTo>
                    <a:pt x="809" y="6813"/>
                    <a:pt x="820" y="6755"/>
                    <a:pt x="826" y="6673"/>
                  </a:cubicBezTo>
                  <a:cubicBezTo>
                    <a:pt x="832" y="6593"/>
                    <a:pt x="839" y="6468"/>
                    <a:pt x="841" y="6302"/>
                  </a:cubicBezTo>
                  <a:cubicBezTo>
                    <a:pt x="843" y="6134"/>
                    <a:pt x="843" y="5904"/>
                    <a:pt x="843" y="5613"/>
                  </a:cubicBezTo>
                  <a:cubicBezTo>
                    <a:pt x="843" y="5261"/>
                    <a:pt x="845" y="4871"/>
                    <a:pt x="854" y="4440"/>
                  </a:cubicBezTo>
                  <a:cubicBezTo>
                    <a:pt x="858" y="4009"/>
                    <a:pt x="867" y="3641"/>
                    <a:pt x="878" y="3328"/>
                  </a:cubicBezTo>
                  <a:lnTo>
                    <a:pt x="908" y="2255"/>
                  </a:lnTo>
                  <a:lnTo>
                    <a:pt x="1113" y="3089"/>
                  </a:lnTo>
                  <a:cubicBezTo>
                    <a:pt x="1171" y="3328"/>
                    <a:pt x="1229" y="3565"/>
                    <a:pt x="1285" y="3804"/>
                  </a:cubicBezTo>
                  <a:cubicBezTo>
                    <a:pt x="1339" y="4041"/>
                    <a:pt x="1382" y="4225"/>
                    <a:pt x="1412" y="4352"/>
                  </a:cubicBezTo>
                  <a:cubicBezTo>
                    <a:pt x="1542" y="4906"/>
                    <a:pt x="1748" y="5184"/>
                    <a:pt x="2031" y="5184"/>
                  </a:cubicBezTo>
                  <a:cubicBezTo>
                    <a:pt x="2087" y="5184"/>
                    <a:pt x="2151" y="5171"/>
                    <a:pt x="2220" y="5145"/>
                  </a:cubicBezTo>
                  <a:cubicBezTo>
                    <a:pt x="2317" y="5117"/>
                    <a:pt x="2406" y="5026"/>
                    <a:pt x="2488" y="4876"/>
                  </a:cubicBezTo>
                  <a:cubicBezTo>
                    <a:pt x="2567" y="4725"/>
                    <a:pt x="2673" y="4451"/>
                    <a:pt x="2805" y="4057"/>
                  </a:cubicBezTo>
                  <a:cubicBezTo>
                    <a:pt x="2871" y="3852"/>
                    <a:pt x="2947" y="3636"/>
                    <a:pt x="3031" y="3414"/>
                  </a:cubicBezTo>
                  <a:cubicBezTo>
                    <a:pt x="3115" y="3190"/>
                    <a:pt x="3184" y="3007"/>
                    <a:pt x="3244" y="2867"/>
                  </a:cubicBezTo>
                  <a:lnTo>
                    <a:pt x="3449" y="2393"/>
                  </a:lnTo>
                  <a:lnTo>
                    <a:pt x="3479" y="3276"/>
                  </a:lnTo>
                  <a:cubicBezTo>
                    <a:pt x="3490" y="3529"/>
                    <a:pt x="3503" y="3796"/>
                    <a:pt x="3518" y="4076"/>
                  </a:cubicBezTo>
                  <a:cubicBezTo>
                    <a:pt x="3537" y="4354"/>
                    <a:pt x="3552" y="4582"/>
                    <a:pt x="3567" y="4757"/>
                  </a:cubicBezTo>
                  <a:cubicBezTo>
                    <a:pt x="3580" y="4934"/>
                    <a:pt x="3600" y="5145"/>
                    <a:pt x="3619" y="5397"/>
                  </a:cubicBezTo>
                  <a:cubicBezTo>
                    <a:pt x="3636" y="5647"/>
                    <a:pt x="3656" y="5873"/>
                    <a:pt x="3669" y="6078"/>
                  </a:cubicBezTo>
                  <a:cubicBezTo>
                    <a:pt x="3690" y="6337"/>
                    <a:pt x="3705" y="6539"/>
                    <a:pt x="3718" y="6682"/>
                  </a:cubicBezTo>
                  <a:cubicBezTo>
                    <a:pt x="3731" y="6824"/>
                    <a:pt x="3742" y="6932"/>
                    <a:pt x="3755" y="7003"/>
                  </a:cubicBezTo>
                  <a:cubicBezTo>
                    <a:pt x="3770" y="7072"/>
                    <a:pt x="3785" y="7124"/>
                    <a:pt x="3807" y="7156"/>
                  </a:cubicBezTo>
                  <a:cubicBezTo>
                    <a:pt x="3828" y="7188"/>
                    <a:pt x="3856" y="7218"/>
                    <a:pt x="3891" y="7249"/>
                  </a:cubicBezTo>
                  <a:cubicBezTo>
                    <a:pt x="3979" y="7313"/>
                    <a:pt x="4068" y="7348"/>
                    <a:pt x="4156" y="7348"/>
                  </a:cubicBezTo>
                  <a:cubicBezTo>
                    <a:pt x="4159" y="7348"/>
                    <a:pt x="4162" y="7348"/>
                    <a:pt x="4164" y="7348"/>
                  </a:cubicBezTo>
                  <a:cubicBezTo>
                    <a:pt x="4268" y="7348"/>
                    <a:pt x="4365" y="7307"/>
                    <a:pt x="4455" y="7223"/>
                  </a:cubicBezTo>
                  <a:cubicBezTo>
                    <a:pt x="4505" y="7180"/>
                    <a:pt x="4542" y="7121"/>
                    <a:pt x="4565" y="7048"/>
                  </a:cubicBezTo>
                  <a:cubicBezTo>
                    <a:pt x="4580" y="6983"/>
                    <a:pt x="4587" y="6899"/>
                    <a:pt x="4587" y="6792"/>
                  </a:cubicBezTo>
                  <a:cubicBezTo>
                    <a:pt x="4587" y="6764"/>
                    <a:pt x="4587" y="6701"/>
                    <a:pt x="4585" y="6608"/>
                  </a:cubicBezTo>
                  <a:cubicBezTo>
                    <a:pt x="4583" y="6518"/>
                    <a:pt x="4565" y="6324"/>
                    <a:pt x="4537" y="6033"/>
                  </a:cubicBezTo>
                  <a:cubicBezTo>
                    <a:pt x="4412" y="4688"/>
                    <a:pt x="4343" y="3408"/>
                    <a:pt x="4324" y="2190"/>
                  </a:cubicBezTo>
                  <a:cubicBezTo>
                    <a:pt x="4315" y="1761"/>
                    <a:pt x="4307" y="1423"/>
                    <a:pt x="4300" y="1169"/>
                  </a:cubicBezTo>
                  <a:cubicBezTo>
                    <a:pt x="4292" y="916"/>
                    <a:pt x="4281" y="725"/>
                    <a:pt x="4268" y="593"/>
                  </a:cubicBezTo>
                  <a:cubicBezTo>
                    <a:pt x="4253" y="462"/>
                    <a:pt x="4236" y="367"/>
                    <a:pt x="4214" y="304"/>
                  </a:cubicBezTo>
                  <a:cubicBezTo>
                    <a:pt x="4192" y="246"/>
                    <a:pt x="4160" y="192"/>
                    <a:pt x="4121" y="149"/>
                  </a:cubicBezTo>
                  <a:cubicBezTo>
                    <a:pt x="4055" y="74"/>
                    <a:pt x="3968" y="26"/>
                    <a:pt x="3865" y="9"/>
                  </a:cubicBezTo>
                  <a:cubicBezTo>
                    <a:pt x="3841" y="3"/>
                    <a:pt x="3820" y="0"/>
                    <a:pt x="3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2605025" y="1502700"/>
              <a:ext cx="75950" cy="169100"/>
            </a:xfrm>
            <a:custGeom>
              <a:avLst/>
              <a:gdLst/>
              <a:ahLst/>
              <a:cxnLst/>
              <a:rect l="l" t="t" r="r" b="b"/>
              <a:pathLst>
                <a:path w="3038" h="6764" extrusionOk="0">
                  <a:moveTo>
                    <a:pt x="2656" y="0"/>
                  </a:moveTo>
                  <a:cubicBezTo>
                    <a:pt x="2625" y="0"/>
                    <a:pt x="2578" y="5"/>
                    <a:pt x="2513" y="11"/>
                  </a:cubicBezTo>
                  <a:cubicBezTo>
                    <a:pt x="2449" y="20"/>
                    <a:pt x="2388" y="48"/>
                    <a:pt x="2334" y="95"/>
                  </a:cubicBezTo>
                  <a:cubicBezTo>
                    <a:pt x="2306" y="119"/>
                    <a:pt x="2281" y="147"/>
                    <a:pt x="2265" y="179"/>
                  </a:cubicBezTo>
                  <a:cubicBezTo>
                    <a:pt x="2246" y="211"/>
                    <a:pt x="2231" y="263"/>
                    <a:pt x="2216" y="332"/>
                  </a:cubicBezTo>
                  <a:cubicBezTo>
                    <a:pt x="2203" y="403"/>
                    <a:pt x="2184" y="511"/>
                    <a:pt x="2166" y="653"/>
                  </a:cubicBezTo>
                  <a:cubicBezTo>
                    <a:pt x="2147" y="796"/>
                    <a:pt x="2123" y="996"/>
                    <a:pt x="2093" y="1248"/>
                  </a:cubicBezTo>
                  <a:cubicBezTo>
                    <a:pt x="2031" y="1785"/>
                    <a:pt x="1957" y="2345"/>
                    <a:pt x="1875" y="2931"/>
                  </a:cubicBezTo>
                  <a:cubicBezTo>
                    <a:pt x="1793" y="3518"/>
                    <a:pt x="1716" y="4024"/>
                    <a:pt x="1645" y="4447"/>
                  </a:cubicBezTo>
                  <a:cubicBezTo>
                    <a:pt x="1576" y="4869"/>
                    <a:pt x="1533" y="5082"/>
                    <a:pt x="1520" y="5082"/>
                  </a:cubicBezTo>
                  <a:cubicBezTo>
                    <a:pt x="1511" y="5082"/>
                    <a:pt x="1498" y="5069"/>
                    <a:pt x="1487" y="5044"/>
                  </a:cubicBezTo>
                  <a:cubicBezTo>
                    <a:pt x="1477" y="5020"/>
                    <a:pt x="1468" y="4988"/>
                    <a:pt x="1462" y="4951"/>
                  </a:cubicBezTo>
                  <a:cubicBezTo>
                    <a:pt x="1451" y="4910"/>
                    <a:pt x="1436" y="4826"/>
                    <a:pt x="1414" y="4697"/>
                  </a:cubicBezTo>
                  <a:cubicBezTo>
                    <a:pt x="1393" y="4567"/>
                    <a:pt x="1369" y="4425"/>
                    <a:pt x="1339" y="4268"/>
                  </a:cubicBezTo>
                  <a:cubicBezTo>
                    <a:pt x="1311" y="4104"/>
                    <a:pt x="1268" y="3826"/>
                    <a:pt x="1212" y="3436"/>
                  </a:cubicBezTo>
                  <a:cubicBezTo>
                    <a:pt x="1155" y="3048"/>
                    <a:pt x="1099" y="2636"/>
                    <a:pt x="1039" y="2203"/>
                  </a:cubicBezTo>
                  <a:cubicBezTo>
                    <a:pt x="985" y="1774"/>
                    <a:pt x="938" y="1410"/>
                    <a:pt x="897" y="1110"/>
                  </a:cubicBezTo>
                  <a:cubicBezTo>
                    <a:pt x="856" y="813"/>
                    <a:pt x="832" y="645"/>
                    <a:pt x="821" y="610"/>
                  </a:cubicBezTo>
                  <a:cubicBezTo>
                    <a:pt x="798" y="543"/>
                    <a:pt x="744" y="481"/>
                    <a:pt x="658" y="421"/>
                  </a:cubicBezTo>
                  <a:cubicBezTo>
                    <a:pt x="571" y="362"/>
                    <a:pt x="489" y="332"/>
                    <a:pt x="412" y="332"/>
                  </a:cubicBezTo>
                  <a:cubicBezTo>
                    <a:pt x="317" y="332"/>
                    <a:pt x="222" y="382"/>
                    <a:pt x="125" y="479"/>
                  </a:cubicBezTo>
                  <a:cubicBezTo>
                    <a:pt x="110" y="489"/>
                    <a:pt x="99" y="496"/>
                    <a:pt x="89" y="507"/>
                  </a:cubicBezTo>
                  <a:cubicBezTo>
                    <a:pt x="65" y="533"/>
                    <a:pt x="43" y="556"/>
                    <a:pt x="28" y="580"/>
                  </a:cubicBezTo>
                  <a:cubicBezTo>
                    <a:pt x="13" y="604"/>
                    <a:pt x="5" y="642"/>
                    <a:pt x="0" y="696"/>
                  </a:cubicBezTo>
                  <a:lnTo>
                    <a:pt x="0" y="755"/>
                  </a:lnTo>
                  <a:cubicBezTo>
                    <a:pt x="0" y="798"/>
                    <a:pt x="2" y="862"/>
                    <a:pt x="11" y="953"/>
                  </a:cubicBezTo>
                  <a:cubicBezTo>
                    <a:pt x="20" y="1039"/>
                    <a:pt x="35" y="1173"/>
                    <a:pt x="58" y="1356"/>
                  </a:cubicBezTo>
                  <a:cubicBezTo>
                    <a:pt x="84" y="1539"/>
                    <a:pt x="112" y="1772"/>
                    <a:pt x="149" y="2054"/>
                  </a:cubicBezTo>
                  <a:cubicBezTo>
                    <a:pt x="162" y="2160"/>
                    <a:pt x="181" y="2274"/>
                    <a:pt x="199" y="2397"/>
                  </a:cubicBezTo>
                  <a:cubicBezTo>
                    <a:pt x="302" y="3186"/>
                    <a:pt x="388" y="3772"/>
                    <a:pt x="453" y="4164"/>
                  </a:cubicBezTo>
                  <a:cubicBezTo>
                    <a:pt x="518" y="4554"/>
                    <a:pt x="604" y="4985"/>
                    <a:pt x="711" y="5457"/>
                  </a:cubicBezTo>
                  <a:cubicBezTo>
                    <a:pt x="785" y="5776"/>
                    <a:pt x="845" y="6024"/>
                    <a:pt x="899" y="6201"/>
                  </a:cubicBezTo>
                  <a:cubicBezTo>
                    <a:pt x="953" y="6376"/>
                    <a:pt x="1007" y="6498"/>
                    <a:pt x="1067" y="6572"/>
                  </a:cubicBezTo>
                  <a:cubicBezTo>
                    <a:pt x="1125" y="6645"/>
                    <a:pt x="1196" y="6697"/>
                    <a:pt x="1280" y="6725"/>
                  </a:cubicBezTo>
                  <a:cubicBezTo>
                    <a:pt x="1341" y="6746"/>
                    <a:pt x="1405" y="6755"/>
                    <a:pt x="1466" y="6763"/>
                  </a:cubicBezTo>
                  <a:cubicBezTo>
                    <a:pt x="1587" y="6763"/>
                    <a:pt x="1718" y="6712"/>
                    <a:pt x="1858" y="6606"/>
                  </a:cubicBezTo>
                  <a:cubicBezTo>
                    <a:pt x="1998" y="6503"/>
                    <a:pt x="2117" y="6319"/>
                    <a:pt x="2209" y="6054"/>
                  </a:cubicBezTo>
                  <a:cubicBezTo>
                    <a:pt x="2263" y="5873"/>
                    <a:pt x="2341" y="5479"/>
                    <a:pt x="2444" y="4865"/>
                  </a:cubicBezTo>
                  <a:cubicBezTo>
                    <a:pt x="2546" y="4250"/>
                    <a:pt x="2651" y="3554"/>
                    <a:pt x="2759" y="2781"/>
                  </a:cubicBezTo>
                  <a:cubicBezTo>
                    <a:pt x="2862" y="2009"/>
                    <a:pt x="2955" y="1293"/>
                    <a:pt x="3028" y="642"/>
                  </a:cubicBezTo>
                  <a:cubicBezTo>
                    <a:pt x="3033" y="589"/>
                    <a:pt x="3037" y="539"/>
                    <a:pt x="3037" y="496"/>
                  </a:cubicBezTo>
                  <a:cubicBezTo>
                    <a:pt x="3037" y="248"/>
                    <a:pt x="2970" y="95"/>
                    <a:pt x="2839" y="30"/>
                  </a:cubicBezTo>
                  <a:cubicBezTo>
                    <a:pt x="2781" y="11"/>
                    <a:pt x="2718" y="0"/>
                    <a:pt x="2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5"/>
            <p:cNvSpPr/>
            <p:nvPr/>
          </p:nvSpPr>
          <p:spPr>
            <a:xfrm>
              <a:off x="2731850" y="1344175"/>
              <a:ext cx="44750" cy="155575"/>
            </a:xfrm>
            <a:custGeom>
              <a:avLst/>
              <a:gdLst/>
              <a:ahLst/>
              <a:cxnLst/>
              <a:rect l="l" t="t" r="r" b="b"/>
              <a:pathLst>
                <a:path w="1790" h="6223" extrusionOk="0">
                  <a:moveTo>
                    <a:pt x="1035" y="0"/>
                  </a:moveTo>
                  <a:cubicBezTo>
                    <a:pt x="1003" y="0"/>
                    <a:pt x="930" y="5"/>
                    <a:pt x="815" y="18"/>
                  </a:cubicBezTo>
                  <a:cubicBezTo>
                    <a:pt x="703" y="33"/>
                    <a:pt x="568" y="115"/>
                    <a:pt x="415" y="266"/>
                  </a:cubicBezTo>
                  <a:cubicBezTo>
                    <a:pt x="341" y="339"/>
                    <a:pt x="266" y="449"/>
                    <a:pt x="184" y="597"/>
                  </a:cubicBezTo>
                  <a:cubicBezTo>
                    <a:pt x="100" y="746"/>
                    <a:pt x="48" y="858"/>
                    <a:pt x="27" y="942"/>
                  </a:cubicBezTo>
                  <a:cubicBezTo>
                    <a:pt x="24" y="964"/>
                    <a:pt x="22" y="983"/>
                    <a:pt x="22" y="1005"/>
                  </a:cubicBezTo>
                  <a:cubicBezTo>
                    <a:pt x="22" y="1074"/>
                    <a:pt x="44" y="1138"/>
                    <a:pt x="89" y="1197"/>
                  </a:cubicBezTo>
                  <a:cubicBezTo>
                    <a:pt x="134" y="1253"/>
                    <a:pt x="195" y="1285"/>
                    <a:pt x="272" y="1289"/>
                  </a:cubicBezTo>
                  <a:lnTo>
                    <a:pt x="292" y="1289"/>
                  </a:lnTo>
                  <a:cubicBezTo>
                    <a:pt x="361" y="1289"/>
                    <a:pt x="425" y="1257"/>
                    <a:pt x="481" y="1192"/>
                  </a:cubicBezTo>
                  <a:cubicBezTo>
                    <a:pt x="499" y="1171"/>
                    <a:pt x="512" y="1149"/>
                    <a:pt x="522" y="1125"/>
                  </a:cubicBezTo>
                  <a:cubicBezTo>
                    <a:pt x="535" y="1102"/>
                    <a:pt x="542" y="1082"/>
                    <a:pt x="542" y="1072"/>
                  </a:cubicBezTo>
                  <a:cubicBezTo>
                    <a:pt x="542" y="1059"/>
                    <a:pt x="552" y="1028"/>
                    <a:pt x="574" y="983"/>
                  </a:cubicBezTo>
                  <a:cubicBezTo>
                    <a:pt x="596" y="938"/>
                    <a:pt x="621" y="888"/>
                    <a:pt x="654" y="835"/>
                  </a:cubicBezTo>
                  <a:cubicBezTo>
                    <a:pt x="744" y="684"/>
                    <a:pt x="835" y="585"/>
                    <a:pt x="930" y="535"/>
                  </a:cubicBezTo>
                  <a:cubicBezTo>
                    <a:pt x="966" y="518"/>
                    <a:pt x="996" y="509"/>
                    <a:pt x="1024" y="509"/>
                  </a:cubicBezTo>
                  <a:cubicBezTo>
                    <a:pt x="1072" y="509"/>
                    <a:pt x="1106" y="535"/>
                    <a:pt x="1132" y="589"/>
                  </a:cubicBezTo>
                  <a:cubicBezTo>
                    <a:pt x="1147" y="643"/>
                    <a:pt x="1165" y="744"/>
                    <a:pt x="1177" y="891"/>
                  </a:cubicBezTo>
                  <a:cubicBezTo>
                    <a:pt x="1190" y="1039"/>
                    <a:pt x="1199" y="1199"/>
                    <a:pt x="1201" y="1369"/>
                  </a:cubicBezTo>
                  <a:lnTo>
                    <a:pt x="1201" y="1466"/>
                  </a:lnTo>
                  <a:cubicBezTo>
                    <a:pt x="1201" y="1591"/>
                    <a:pt x="1197" y="1703"/>
                    <a:pt x="1188" y="1794"/>
                  </a:cubicBezTo>
                  <a:cubicBezTo>
                    <a:pt x="1149" y="2160"/>
                    <a:pt x="1063" y="2602"/>
                    <a:pt x="932" y="3126"/>
                  </a:cubicBezTo>
                  <a:cubicBezTo>
                    <a:pt x="800" y="3647"/>
                    <a:pt x="647" y="4151"/>
                    <a:pt x="471" y="4634"/>
                  </a:cubicBezTo>
                  <a:cubicBezTo>
                    <a:pt x="423" y="4759"/>
                    <a:pt x="378" y="4893"/>
                    <a:pt x="328" y="5027"/>
                  </a:cubicBezTo>
                  <a:cubicBezTo>
                    <a:pt x="283" y="5162"/>
                    <a:pt x="244" y="5270"/>
                    <a:pt x="218" y="5350"/>
                  </a:cubicBezTo>
                  <a:cubicBezTo>
                    <a:pt x="195" y="5423"/>
                    <a:pt x="167" y="5501"/>
                    <a:pt x="134" y="5578"/>
                  </a:cubicBezTo>
                  <a:cubicBezTo>
                    <a:pt x="102" y="5660"/>
                    <a:pt x="78" y="5718"/>
                    <a:pt x="57" y="5766"/>
                  </a:cubicBezTo>
                  <a:cubicBezTo>
                    <a:pt x="18" y="5841"/>
                    <a:pt x="1" y="5902"/>
                    <a:pt x="1" y="5955"/>
                  </a:cubicBezTo>
                  <a:lnTo>
                    <a:pt x="1" y="6003"/>
                  </a:lnTo>
                  <a:cubicBezTo>
                    <a:pt x="1" y="6029"/>
                    <a:pt x="22" y="6072"/>
                    <a:pt x="70" y="6128"/>
                  </a:cubicBezTo>
                  <a:cubicBezTo>
                    <a:pt x="83" y="6143"/>
                    <a:pt x="98" y="6156"/>
                    <a:pt x="115" y="6167"/>
                  </a:cubicBezTo>
                  <a:cubicBezTo>
                    <a:pt x="134" y="6177"/>
                    <a:pt x="165" y="6182"/>
                    <a:pt x="210" y="6188"/>
                  </a:cubicBezTo>
                  <a:cubicBezTo>
                    <a:pt x="255" y="6195"/>
                    <a:pt x="326" y="6197"/>
                    <a:pt x="421" y="6201"/>
                  </a:cubicBezTo>
                  <a:cubicBezTo>
                    <a:pt x="514" y="6208"/>
                    <a:pt x="643" y="6210"/>
                    <a:pt x="811" y="6212"/>
                  </a:cubicBezTo>
                  <a:cubicBezTo>
                    <a:pt x="1016" y="6221"/>
                    <a:pt x="1177" y="6223"/>
                    <a:pt x="1283" y="6223"/>
                  </a:cubicBezTo>
                  <a:lnTo>
                    <a:pt x="1391" y="6223"/>
                  </a:lnTo>
                  <a:cubicBezTo>
                    <a:pt x="1451" y="6223"/>
                    <a:pt x="1505" y="6223"/>
                    <a:pt x="1555" y="6218"/>
                  </a:cubicBezTo>
                  <a:cubicBezTo>
                    <a:pt x="1600" y="6212"/>
                    <a:pt x="1639" y="6203"/>
                    <a:pt x="1662" y="6193"/>
                  </a:cubicBezTo>
                  <a:cubicBezTo>
                    <a:pt x="1686" y="6180"/>
                    <a:pt x="1708" y="6164"/>
                    <a:pt x="1727" y="6139"/>
                  </a:cubicBezTo>
                  <a:cubicBezTo>
                    <a:pt x="1768" y="6085"/>
                    <a:pt x="1790" y="6031"/>
                    <a:pt x="1790" y="5981"/>
                  </a:cubicBezTo>
                  <a:cubicBezTo>
                    <a:pt x="1790" y="5943"/>
                    <a:pt x="1772" y="5895"/>
                    <a:pt x="1740" y="5833"/>
                  </a:cubicBezTo>
                  <a:cubicBezTo>
                    <a:pt x="1708" y="5770"/>
                    <a:pt x="1624" y="5727"/>
                    <a:pt x="1488" y="5703"/>
                  </a:cubicBezTo>
                  <a:cubicBezTo>
                    <a:pt x="1447" y="5697"/>
                    <a:pt x="1380" y="5695"/>
                    <a:pt x="1287" y="5695"/>
                  </a:cubicBezTo>
                  <a:cubicBezTo>
                    <a:pt x="1197" y="5695"/>
                    <a:pt x="1100" y="5697"/>
                    <a:pt x="999" y="5703"/>
                  </a:cubicBezTo>
                  <a:cubicBezTo>
                    <a:pt x="910" y="5708"/>
                    <a:pt x="841" y="5712"/>
                    <a:pt x="787" y="5712"/>
                  </a:cubicBezTo>
                  <a:cubicBezTo>
                    <a:pt x="697" y="5712"/>
                    <a:pt x="652" y="5705"/>
                    <a:pt x="652" y="5690"/>
                  </a:cubicBezTo>
                  <a:cubicBezTo>
                    <a:pt x="652" y="5682"/>
                    <a:pt x="675" y="5611"/>
                    <a:pt x="723" y="5479"/>
                  </a:cubicBezTo>
                  <a:cubicBezTo>
                    <a:pt x="768" y="5348"/>
                    <a:pt x="824" y="5188"/>
                    <a:pt x="889" y="5005"/>
                  </a:cubicBezTo>
                  <a:cubicBezTo>
                    <a:pt x="1190" y="4167"/>
                    <a:pt x="1423" y="3369"/>
                    <a:pt x="1578" y="2610"/>
                  </a:cubicBezTo>
                  <a:cubicBezTo>
                    <a:pt x="1628" y="2386"/>
                    <a:pt x="1656" y="2210"/>
                    <a:pt x="1673" y="2072"/>
                  </a:cubicBezTo>
                  <a:cubicBezTo>
                    <a:pt x="1688" y="1936"/>
                    <a:pt x="1697" y="1757"/>
                    <a:pt x="1699" y="1531"/>
                  </a:cubicBezTo>
                  <a:cubicBezTo>
                    <a:pt x="1703" y="1434"/>
                    <a:pt x="1706" y="1341"/>
                    <a:pt x="1706" y="1255"/>
                  </a:cubicBezTo>
                  <a:cubicBezTo>
                    <a:pt x="1706" y="970"/>
                    <a:pt x="1686" y="735"/>
                    <a:pt x="1652" y="552"/>
                  </a:cubicBezTo>
                  <a:cubicBezTo>
                    <a:pt x="1617" y="369"/>
                    <a:pt x="1546" y="231"/>
                    <a:pt x="1438" y="143"/>
                  </a:cubicBezTo>
                  <a:cubicBezTo>
                    <a:pt x="1320" y="48"/>
                    <a:pt x="1186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5"/>
            <p:cNvSpPr/>
            <p:nvPr/>
          </p:nvSpPr>
          <p:spPr>
            <a:xfrm>
              <a:off x="2509100" y="1580075"/>
              <a:ext cx="20625" cy="20650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3" y="0"/>
                  </a:moveTo>
                  <a:cubicBezTo>
                    <a:pt x="184" y="0"/>
                    <a:pt x="1" y="186"/>
                    <a:pt x="1" y="414"/>
                  </a:cubicBezTo>
                  <a:cubicBezTo>
                    <a:pt x="1" y="640"/>
                    <a:pt x="184" y="826"/>
                    <a:pt x="413" y="826"/>
                  </a:cubicBezTo>
                  <a:cubicBezTo>
                    <a:pt x="641" y="826"/>
                    <a:pt x="824" y="640"/>
                    <a:pt x="824" y="414"/>
                  </a:cubicBezTo>
                  <a:cubicBezTo>
                    <a:pt x="824" y="186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5"/>
            <p:cNvSpPr/>
            <p:nvPr/>
          </p:nvSpPr>
          <p:spPr>
            <a:xfrm>
              <a:off x="2241600" y="1580075"/>
              <a:ext cx="20600" cy="20650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3" y="0"/>
                    <a:pt x="0" y="186"/>
                    <a:pt x="0" y="414"/>
                  </a:cubicBezTo>
                  <a:cubicBezTo>
                    <a:pt x="0" y="640"/>
                    <a:pt x="183" y="826"/>
                    <a:pt x="412" y="826"/>
                  </a:cubicBezTo>
                  <a:cubicBezTo>
                    <a:pt x="640" y="826"/>
                    <a:pt x="823" y="640"/>
                    <a:pt x="823" y="414"/>
                  </a:cubicBezTo>
                  <a:cubicBezTo>
                    <a:pt x="823" y="186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5"/>
            <p:cNvSpPr/>
            <p:nvPr/>
          </p:nvSpPr>
          <p:spPr>
            <a:xfrm>
              <a:off x="2042825" y="1552725"/>
              <a:ext cx="110100" cy="18550"/>
            </a:xfrm>
            <a:custGeom>
              <a:avLst/>
              <a:gdLst/>
              <a:ahLst/>
              <a:cxnLst/>
              <a:rect l="l" t="t" r="r" b="b"/>
              <a:pathLst>
                <a:path w="4404" h="742" extrusionOk="0">
                  <a:moveTo>
                    <a:pt x="528" y="1"/>
                  </a:moveTo>
                  <a:cubicBezTo>
                    <a:pt x="479" y="1"/>
                    <a:pt x="429" y="1"/>
                    <a:pt x="380" y="1"/>
                  </a:cubicBezTo>
                  <a:lnTo>
                    <a:pt x="375" y="1"/>
                  </a:lnTo>
                  <a:cubicBezTo>
                    <a:pt x="280" y="1"/>
                    <a:pt x="181" y="42"/>
                    <a:pt x="115" y="109"/>
                  </a:cubicBezTo>
                  <a:cubicBezTo>
                    <a:pt x="48" y="174"/>
                    <a:pt x="0" y="279"/>
                    <a:pt x="7" y="370"/>
                  </a:cubicBezTo>
                  <a:cubicBezTo>
                    <a:pt x="11" y="465"/>
                    <a:pt x="41" y="564"/>
                    <a:pt x="115" y="633"/>
                  </a:cubicBezTo>
                  <a:cubicBezTo>
                    <a:pt x="186" y="700"/>
                    <a:pt x="272" y="741"/>
                    <a:pt x="375" y="741"/>
                  </a:cubicBezTo>
                  <a:lnTo>
                    <a:pt x="3580" y="741"/>
                  </a:lnTo>
                  <a:cubicBezTo>
                    <a:pt x="3679" y="741"/>
                    <a:pt x="3777" y="742"/>
                    <a:pt x="3875" y="742"/>
                  </a:cubicBezTo>
                  <a:cubicBezTo>
                    <a:pt x="3924" y="742"/>
                    <a:pt x="3973" y="741"/>
                    <a:pt x="4022" y="741"/>
                  </a:cubicBezTo>
                  <a:lnTo>
                    <a:pt x="4028" y="741"/>
                  </a:lnTo>
                  <a:cubicBezTo>
                    <a:pt x="4123" y="741"/>
                    <a:pt x="4222" y="700"/>
                    <a:pt x="4289" y="633"/>
                  </a:cubicBezTo>
                  <a:cubicBezTo>
                    <a:pt x="4354" y="566"/>
                    <a:pt x="4403" y="463"/>
                    <a:pt x="4397" y="370"/>
                  </a:cubicBezTo>
                  <a:cubicBezTo>
                    <a:pt x="4393" y="277"/>
                    <a:pt x="4363" y="176"/>
                    <a:pt x="4289" y="109"/>
                  </a:cubicBezTo>
                  <a:cubicBezTo>
                    <a:pt x="4216" y="42"/>
                    <a:pt x="4128" y="1"/>
                    <a:pt x="4028" y="1"/>
                  </a:cubicBezTo>
                  <a:lnTo>
                    <a:pt x="821" y="1"/>
                  </a:lnTo>
                  <a:cubicBezTo>
                    <a:pt x="724" y="1"/>
                    <a:pt x="62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25"/>
          <p:cNvGrpSpPr/>
          <p:nvPr/>
        </p:nvGrpSpPr>
        <p:grpSpPr>
          <a:xfrm rot="302829">
            <a:off x="244011" y="4551559"/>
            <a:ext cx="951035" cy="303899"/>
            <a:chOff x="1749375" y="2061925"/>
            <a:chExt cx="1399125" cy="447150"/>
          </a:xfrm>
        </p:grpSpPr>
        <p:sp>
          <p:nvSpPr>
            <p:cNvPr id="1104" name="Google Shape;1104;p25"/>
            <p:cNvSpPr/>
            <p:nvPr/>
          </p:nvSpPr>
          <p:spPr>
            <a:xfrm>
              <a:off x="238045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1"/>
                  </a:moveTo>
                  <a:cubicBezTo>
                    <a:pt x="250" y="1"/>
                    <a:pt x="0" y="249"/>
                    <a:pt x="0" y="555"/>
                  </a:cubicBezTo>
                  <a:cubicBezTo>
                    <a:pt x="0" y="861"/>
                    <a:pt x="250" y="1111"/>
                    <a:pt x="556" y="1111"/>
                  </a:cubicBezTo>
                  <a:cubicBezTo>
                    <a:pt x="862" y="1111"/>
                    <a:pt x="1110" y="861"/>
                    <a:pt x="1110" y="555"/>
                  </a:cubicBezTo>
                  <a:cubicBezTo>
                    <a:pt x="1110" y="249"/>
                    <a:pt x="86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5"/>
            <p:cNvSpPr/>
            <p:nvPr/>
          </p:nvSpPr>
          <p:spPr>
            <a:xfrm>
              <a:off x="256600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7" y="1"/>
                  </a:moveTo>
                  <a:cubicBezTo>
                    <a:pt x="249" y="1"/>
                    <a:pt x="1" y="249"/>
                    <a:pt x="1" y="555"/>
                  </a:cubicBezTo>
                  <a:cubicBezTo>
                    <a:pt x="1" y="861"/>
                    <a:pt x="249" y="1111"/>
                    <a:pt x="557" y="1111"/>
                  </a:cubicBezTo>
                  <a:cubicBezTo>
                    <a:pt x="863" y="1111"/>
                    <a:pt x="1111" y="861"/>
                    <a:pt x="1111" y="555"/>
                  </a:cubicBezTo>
                  <a:cubicBezTo>
                    <a:pt x="1111" y="249"/>
                    <a:pt x="863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5"/>
            <p:cNvSpPr/>
            <p:nvPr/>
          </p:nvSpPr>
          <p:spPr>
            <a:xfrm>
              <a:off x="1749375" y="2165975"/>
              <a:ext cx="170625" cy="255000"/>
            </a:xfrm>
            <a:custGeom>
              <a:avLst/>
              <a:gdLst/>
              <a:ahLst/>
              <a:cxnLst/>
              <a:rect l="l" t="t" r="r" b="b"/>
              <a:pathLst>
                <a:path w="6825" h="10200" extrusionOk="0">
                  <a:moveTo>
                    <a:pt x="6415" y="1"/>
                  </a:moveTo>
                  <a:cubicBezTo>
                    <a:pt x="6145" y="1"/>
                    <a:pt x="6007" y="190"/>
                    <a:pt x="5997" y="570"/>
                  </a:cubicBezTo>
                  <a:cubicBezTo>
                    <a:pt x="5986" y="660"/>
                    <a:pt x="5971" y="794"/>
                    <a:pt x="5945" y="966"/>
                  </a:cubicBezTo>
                  <a:cubicBezTo>
                    <a:pt x="5921" y="1139"/>
                    <a:pt x="5898" y="1311"/>
                    <a:pt x="5874" y="1477"/>
                  </a:cubicBezTo>
                  <a:cubicBezTo>
                    <a:pt x="5848" y="1651"/>
                    <a:pt x="5824" y="1817"/>
                    <a:pt x="5801" y="1975"/>
                  </a:cubicBezTo>
                  <a:cubicBezTo>
                    <a:pt x="5777" y="2134"/>
                    <a:pt x="5760" y="2255"/>
                    <a:pt x="5749" y="2337"/>
                  </a:cubicBezTo>
                  <a:cubicBezTo>
                    <a:pt x="5738" y="2414"/>
                    <a:pt x="5723" y="2544"/>
                    <a:pt x="5695" y="2727"/>
                  </a:cubicBezTo>
                  <a:cubicBezTo>
                    <a:pt x="5671" y="2910"/>
                    <a:pt x="5639" y="3102"/>
                    <a:pt x="5607" y="3305"/>
                  </a:cubicBezTo>
                  <a:cubicBezTo>
                    <a:pt x="5572" y="3514"/>
                    <a:pt x="5533" y="3783"/>
                    <a:pt x="5490" y="4106"/>
                  </a:cubicBezTo>
                  <a:cubicBezTo>
                    <a:pt x="5447" y="4430"/>
                    <a:pt x="5406" y="4740"/>
                    <a:pt x="5374" y="5033"/>
                  </a:cubicBezTo>
                  <a:cubicBezTo>
                    <a:pt x="5270" y="5943"/>
                    <a:pt x="5184" y="6645"/>
                    <a:pt x="5119" y="7143"/>
                  </a:cubicBezTo>
                  <a:cubicBezTo>
                    <a:pt x="5055" y="7639"/>
                    <a:pt x="4997" y="8010"/>
                    <a:pt x="4947" y="8253"/>
                  </a:cubicBezTo>
                  <a:cubicBezTo>
                    <a:pt x="4895" y="8494"/>
                    <a:pt x="4841" y="8686"/>
                    <a:pt x="4785" y="8826"/>
                  </a:cubicBezTo>
                  <a:cubicBezTo>
                    <a:pt x="4716" y="9005"/>
                    <a:pt x="4669" y="9117"/>
                    <a:pt x="4639" y="9167"/>
                  </a:cubicBezTo>
                  <a:cubicBezTo>
                    <a:pt x="4626" y="9184"/>
                    <a:pt x="4609" y="9195"/>
                    <a:pt x="4596" y="9195"/>
                  </a:cubicBezTo>
                  <a:cubicBezTo>
                    <a:pt x="4576" y="9195"/>
                    <a:pt x="4559" y="9184"/>
                    <a:pt x="4544" y="9160"/>
                  </a:cubicBezTo>
                  <a:cubicBezTo>
                    <a:pt x="4484" y="9044"/>
                    <a:pt x="4387" y="8699"/>
                    <a:pt x="4260" y="8126"/>
                  </a:cubicBezTo>
                  <a:cubicBezTo>
                    <a:pt x="4132" y="7553"/>
                    <a:pt x="4014" y="6928"/>
                    <a:pt x="3908" y="6249"/>
                  </a:cubicBezTo>
                  <a:cubicBezTo>
                    <a:pt x="3798" y="5561"/>
                    <a:pt x="3680" y="4992"/>
                    <a:pt x="3557" y="4546"/>
                  </a:cubicBezTo>
                  <a:cubicBezTo>
                    <a:pt x="3497" y="4363"/>
                    <a:pt x="3449" y="4190"/>
                    <a:pt x="3408" y="4027"/>
                  </a:cubicBezTo>
                  <a:cubicBezTo>
                    <a:pt x="3367" y="3865"/>
                    <a:pt x="3344" y="3749"/>
                    <a:pt x="3333" y="3682"/>
                  </a:cubicBezTo>
                  <a:cubicBezTo>
                    <a:pt x="3290" y="3468"/>
                    <a:pt x="3191" y="3330"/>
                    <a:pt x="3031" y="3268"/>
                  </a:cubicBezTo>
                  <a:cubicBezTo>
                    <a:pt x="2981" y="3251"/>
                    <a:pt x="2934" y="3240"/>
                    <a:pt x="2880" y="3240"/>
                  </a:cubicBezTo>
                  <a:cubicBezTo>
                    <a:pt x="2775" y="3240"/>
                    <a:pt x="2667" y="3285"/>
                    <a:pt x="2561" y="3376"/>
                  </a:cubicBezTo>
                  <a:cubicBezTo>
                    <a:pt x="2466" y="3468"/>
                    <a:pt x="2393" y="3596"/>
                    <a:pt x="2339" y="3757"/>
                  </a:cubicBezTo>
                  <a:cubicBezTo>
                    <a:pt x="2285" y="3919"/>
                    <a:pt x="2240" y="4156"/>
                    <a:pt x="2201" y="4468"/>
                  </a:cubicBezTo>
                  <a:cubicBezTo>
                    <a:pt x="2143" y="4878"/>
                    <a:pt x="2059" y="5402"/>
                    <a:pt x="1949" y="6042"/>
                  </a:cubicBezTo>
                  <a:cubicBezTo>
                    <a:pt x="1837" y="6682"/>
                    <a:pt x="1729" y="7264"/>
                    <a:pt x="1626" y="7788"/>
                  </a:cubicBezTo>
                  <a:cubicBezTo>
                    <a:pt x="1518" y="8311"/>
                    <a:pt x="1447" y="8602"/>
                    <a:pt x="1415" y="8660"/>
                  </a:cubicBezTo>
                  <a:lnTo>
                    <a:pt x="1406" y="8660"/>
                  </a:lnTo>
                  <a:cubicBezTo>
                    <a:pt x="1402" y="8660"/>
                    <a:pt x="1391" y="8639"/>
                    <a:pt x="1378" y="8591"/>
                  </a:cubicBezTo>
                  <a:cubicBezTo>
                    <a:pt x="1363" y="8546"/>
                    <a:pt x="1352" y="8482"/>
                    <a:pt x="1341" y="8402"/>
                  </a:cubicBezTo>
                  <a:cubicBezTo>
                    <a:pt x="1331" y="8309"/>
                    <a:pt x="1313" y="8156"/>
                    <a:pt x="1281" y="7943"/>
                  </a:cubicBezTo>
                  <a:cubicBezTo>
                    <a:pt x="1249" y="7729"/>
                    <a:pt x="1212" y="7503"/>
                    <a:pt x="1175" y="7270"/>
                  </a:cubicBezTo>
                  <a:cubicBezTo>
                    <a:pt x="1130" y="7005"/>
                    <a:pt x="1091" y="6738"/>
                    <a:pt x="1065" y="6468"/>
                  </a:cubicBezTo>
                  <a:cubicBezTo>
                    <a:pt x="1037" y="6199"/>
                    <a:pt x="1014" y="5811"/>
                    <a:pt x="990" y="5309"/>
                  </a:cubicBezTo>
                  <a:cubicBezTo>
                    <a:pt x="964" y="4805"/>
                    <a:pt x="932" y="4070"/>
                    <a:pt x="895" y="3102"/>
                  </a:cubicBezTo>
                  <a:cubicBezTo>
                    <a:pt x="882" y="2755"/>
                    <a:pt x="871" y="2399"/>
                    <a:pt x="863" y="2029"/>
                  </a:cubicBezTo>
                  <a:cubicBezTo>
                    <a:pt x="854" y="1660"/>
                    <a:pt x="852" y="1380"/>
                    <a:pt x="852" y="1188"/>
                  </a:cubicBezTo>
                  <a:lnTo>
                    <a:pt x="843" y="483"/>
                  </a:lnTo>
                  <a:lnTo>
                    <a:pt x="706" y="345"/>
                  </a:lnTo>
                  <a:cubicBezTo>
                    <a:pt x="615" y="255"/>
                    <a:pt x="522" y="210"/>
                    <a:pt x="425" y="210"/>
                  </a:cubicBezTo>
                  <a:cubicBezTo>
                    <a:pt x="335" y="210"/>
                    <a:pt x="242" y="246"/>
                    <a:pt x="152" y="324"/>
                  </a:cubicBezTo>
                  <a:cubicBezTo>
                    <a:pt x="113" y="354"/>
                    <a:pt x="85" y="386"/>
                    <a:pt x="63" y="419"/>
                  </a:cubicBezTo>
                  <a:cubicBezTo>
                    <a:pt x="42" y="451"/>
                    <a:pt x="27" y="501"/>
                    <a:pt x="20" y="559"/>
                  </a:cubicBezTo>
                  <a:cubicBezTo>
                    <a:pt x="12" y="617"/>
                    <a:pt x="5" y="703"/>
                    <a:pt x="1" y="815"/>
                  </a:cubicBezTo>
                  <a:lnTo>
                    <a:pt x="1" y="973"/>
                  </a:lnTo>
                  <a:cubicBezTo>
                    <a:pt x="1" y="1108"/>
                    <a:pt x="3" y="1324"/>
                    <a:pt x="9" y="1619"/>
                  </a:cubicBezTo>
                  <a:cubicBezTo>
                    <a:pt x="14" y="1917"/>
                    <a:pt x="24" y="2279"/>
                    <a:pt x="37" y="2705"/>
                  </a:cubicBezTo>
                  <a:cubicBezTo>
                    <a:pt x="76" y="3779"/>
                    <a:pt x="109" y="4596"/>
                    <a:pt x="132" y="5156"/>
                  </a:cubicBezTo>
                  <a:cubicBezTo>
                    <a:pt x="154" y="5714"/>
                    <a:pt x="182" y="6150"/>
                    <a:pt x="210" y="6451"/>
                  </a:cubicBezTo>
                  <a:cubicBezTo>
                    <a:pt x="240" y="6753"/>
                    <a:pt x="279" y="7050"/>
                    <a:pt x="326" y="7346"/>
                  </a:cubicBezTo>
                  <a:cubicBezTo>
                    <a:pt x="421" y="7947"/>
                    <a:pt x="501" y="8425"/>
                    <a:pt x="563" y="8781"/>
                  </a:cubicBezTo>
                  <a:cubicBezTo>
                    <a:pt x="626" y="9137"/>
                    <a:pt x="682" y="9404"/>
                    <a:pt x="734" y="9585"/>
                  </a:cubicBezTo>
                  <a:cubicBezTo>
                    <a:pt x="785" y="9764"/>
                    <a:pt x="835" y="9891"/>
                    <a:pt x="889" y="9966"/>
                  </a:cubicBezTo>
                  <a:cubicBezTo>
                    <a:pt x="943" y="10040"/>
                    <a:pt x="1012" y="10094"/>
                    <a:pt x="1091" y="10128"/>
                  </a:cubicBezTo>
                  <a:lnTo>
                    <a:pt x="1091" y="10123"/>
                  </a:lnTo>
                  <a:lnTo>
                    <a:pt x="1091" y="10123"/>
                  </a:lnTo>
                  <a:cubicBezTo>
                    <a:pt x="1192" y="10172"/>
                    <a:pt x="1274" y="10199"/>
                    <a:pt x="1339" y="10199"/>
                  </a:cubicBezTo>
                  <a:cubicBezTo>
                    <a:pt x="1406" y="10199"/>
                    <a:pt x="1492" y="10173"/>
                    <a:pt x="1591" y="10126"/>
                  </a:cubicBezTo>
                  <a:cubicBezTo>
                    <a:pt x="1800" y="10010"/>
                    <a:pt x="1977" y="9742"/>
                    <a:pt x="2126" y="9326"/>
                  </a:cubicBezTo>
                  <a:cubicBezTo>
                    <a:pt x="2169" y="9193"/>
                    <a:pt x="2234" y="8923"/>
                    <a:pt x="2320" y="8522"/>
                  </a:cubicBezTo>
                  <a:cubicBezTo>
                    <a:pt x="2406" y="8122"/>
                    <a:pt x="2494" y="7691"/>
                    <a:pt x="2587" y="7231"/>
                  </a:cubicBezTo>
                  <a:cubicBezTo>
                    <a:pt x="2678" y="6772"/>
                    <a:pt x="2749" y="6387"/>
                    <a:pt x="2803" y="6074"/>
                  </a:cubicBezTo>
                  <a:cubicBezTo>
                    <a:pt x="2831" y="5889"/>
                    <a:pt x="2856" y="5734"/>
                    <a:pt x="2878" y="5613"/>
                  </a:cubicBezTo>
                  <a:cubicBezTo>
                    <a:pt x="2900" y="5492"/>
                    <a:pt x="2913" y="5432"/>
                    <a:pt x="2917" y="5432"/>
                  </a:cubicBezTo>
                  <a:cubicBezTo>
                    <a:pt x="2923" y="5443"/>
                    <a:pt x="2938" y="5537"/>
                    <a:pt x="2971" y="5718"/>
                  </a:cubicBezTo>
                  <a:cubicBezTo>
                    <a:pt x="3003" y="5900"/>
                    <a:pt x="3040" y="6122"/>
                    <a:pt x="3076" y="6391"/>
                  </a:cubicBezTo>
                  <a:cubicBezTo>
                    <a:pt x="3180" y="7003"/>
                    <a:pt x="3298" y="7619"/>
                    <a:pt x="3434" y="8242"/>
                  </a:cubicBezTo>
                  <a:cubicBezTo>
                    <a:pt x="3572" y="8865"/>
                    <a:pt x="3682" y="9275"/>
                    <a:pt x="3764" y="9471"/>
                  </a:cubicBezTo>
                  <a:cubicBezTo>
                    <a:pt x="3947" y="9889"/>
                    <a:pt x="4206" y="10098"/>
                    <a:pt x="4542" y="10098"/>
                  </a:cubicBezTo>
                  <a:cubicBezTo>
                    <a:pt x="4596" y="10098"/>
                    <a:pt x="4654" y="10096"/>
                    <a:pt x="4710" y="10085"/>
                  </a:cubicBezTo>
                  <a:cubicBezTo>
                    <a:pt x="4872" y="10066"/>
                    <a:pt x="5007" y="10010"/>
                    <a:pt x="5115" y="9915"/>
                  </a:cubicBezTo>
                  <a:cubicBezTo>
                    <a:pt x="5223" y="9822"/>
                    <a:pt x="5331" y="9665"/>
                    <a:pt x="5436" y="9449"/>
                  </a:cubicBezTo>
                  <a:cubicBezTo>
                    <a:pt x="5538" y="9257"/>
                    <a:pt x="5624" y="9031"/>
                    <a:pt x="5693" y="8775"/>
                  </a:cubicBezTo>
                  <a:cubicBezTo>
                    <a:pt x="5762" y="8516"/>
                    <a:pt x="5837" y="8107"/>
                    <a:pt x="5917" y="7542"/>
                  </a:cubicBezTo>
                  <a:cubicBezTo>
                    <a:pt x="5995" y="6979"/>
                    <a:pt x="6100" y="6134"/>
                    <a:pt x="6229" y="5014"/>
                  </a:cubicBezTo>
                  <a:cubicBezTo>
                    <a:pt x="6266" y="4716"/>
                    <a:pt x="6307" y="4419"/>
                    <a:pt x="6348" y="4124"/>
                  </a:cubicBezTo>
                  <a:cubicBezTo>
                    <a:pt x="6387" y="3828"/>
                    <a:pt x="6419" y="3602"/>
                    <a:pt x="6445" y="3449"/>
                  </a:cubicBezTo>
                  <a:cubicBezTo>
                    <a:pt x="6469" y="3298"/>
                    <a:pt x="6495" y="3121"/>
                    <a:pt x="6527" y="2908"/>
                  </a:cubicBezTo>
                  <a:cubicBezTo>
                    <a:pt x="6559" y="2697"/>
                    <a:pt x="6587" y="2507"/>
                    <a:pt x="6611" y="2339"/>
                  </a:cubicBezTo>
                  <a:cubicBezTo>
                    <a:pt x="6630" y="2167"/>
                    <a:pt x="6652" y="1990"/>
                    <a:pt x="6678" y="1809"/>
                  </a:cubicBezTo>
                  <a:cubicBezTo>
                    <a:pt x="6706" y="1628"/>
                    <a:pt x="6729" y="1486"/>
                    <a:pt x="6753" y="1380"/>
                  </a:cubicBezTo>
                  <a:cubicBezTo>
                    <a:pt x="6773" y="1274"/>
                    <a:pt x="6790" y="1151"/>
                    <a:pt x="6801" y="1009"/>
                  </a:cubicBezTo>
                  <a:cubicBezTo>
                    <a:pt x="6811" y="865"/>
                    <a:pt x="6818" y="740"/>
                    <a:pt x="6824" y="628"/>
                  </a:cubicBezTo>
                  <a:cubicBezTo>
                    <a:pt x="6824" y="513"/>
                    <a:pt x="6824" y="423"/>
                    <a:pt x="6822" y="365"/>
                  </a:cubicBezTo>
                  <a:cubicBezTo>
                    <a:pt x="6818" y="304"/>
                    <a:pt x="6807" y="259"/>
                    <a:pt x="6792" y="225"/>
                  </a:cubicBezTo>
                  <a:cubicBezTo>
                    <a:pt x="6777" y="192"/>
                    <a:pt x="6749" y="160"/>
                    <a:pt x="6717" y="126"/>
                  </a:cubicBezTo>
                  <a:cubicBezTo>
                    <a:pt x="6645" y="41"/>
                    <a:pt x="6544" y="1"/>
                    <a:pt x="6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5"/>
            <p:cNvSpPr/>
            <p:nvPr/>
          </p:nvSpPr>
          <p:spPr>
            <a:xfrm>
              <a:off x="2009575" y="2273475"/>
              <a:ext cx="119800" cy="70300"/>
            </a:xfrm>
            <a:custGeom>
              <a:avLst/>
              <a:gdLst/>
              <a:ahLst/>
              <a:cxnLst/>
              <a:rect l="l" t="t" r="r" b="b"/>
              <a:pathLst>
                <a:path w="4792" h="2812" extrusionOk="0">
                  <a:moveTo>
                    <a:pt x="4175" y="0"/>
                  </a:moveTo>
                  <a:cubicBezTo>
                    <a:pt x="4132" y="0"/>
                    <a:pt x="4052" y="0"/>
                    <a:pt x="3927" y="2"/>
                  </a:cubicBezTo>
                  <a:cubicBezTo>
                    <a:pt x="3807" y="7"/>
                    <a:pt x="3634" y="13"/>
                    <a:pt x="3412" y="28"/>
                  </a:cubicBezTo>
                  <a:cubicBezTo>
                    <a:pt x="2503" y="97"/>
                    <a:pt x="1860" y="138"/>
                    <a:pt x="1488" y="151"/>
                  </a:cubicBezTo>
                  <a:cubicBezTo>
                    <a:pt x="1360" y="158"/>
                    <a:pt x="1255" y="160"/>
                    <a:pt x="1169" y="160"/>
                  </a:cubicBezTo>
                  <a:cubicBezTo>
                    <a:pt x="992" y="160"/>
                    <a:pt x="891" y="149"/>
                    <a:pt x="867" y="130"/>
                  </a:cubicBezTo>
                  <a:cubicBezTo>
                    <a:pt x="832" y="117"/>
                    <a:pt x="783" y="106"/>
                    <a:pt x="718" y="95"/>
                  </a:cubicBezTo>
                  <a:cubicBezTo>
                    <a:pt x="654" y="87"/>
                    <a:pt x="587" y="82"/>
                    <a:pt x="520" y="82"/>
                  </a:cubicBezTo>
                  <a:cubicBezTo>
                    <a:pt x="367" y="82"/>
                    <a:pt x="242" y="119"/>
                    <a:pt x="145" y="199"/>
                  </a:cubicBezTo>
                  <a:cubicBezTo>
                    <a:pt x="48" y="276"/>
                    <a:pt x="0" y="373"/>
                    <a:pt x="0" y="494"/>
                  </a:cubicBezTo>
                  <a:cubicBezTo>
                    <a:pt x="0" y="651"/>
                    <a:pt x="44" y="765"/>
                    <a:pt x="123" y="839"/>
                  </a:cubicBezTo>
                  <a:cubicBezTo>
                    <a:pt x="205" y="912"/>
                    <a:pt x="356" y="959"/>
                    <a:pt x="572" y="990"/>
                  </a:cubicBezTo>
                  <a:cubicBezTo>
                    <a:pt x="675" y="998"/>
                    <a:pt x="815" y="1003"/>
                    <a:pt x="985" y="1003"/>
                  </a:cubicBezTo>
                  <a:cubicBezTo>
                    <a:pt x="1408" y="1003"/>
                    <a:pt x="2033" y="970"/>
                    <a:pt x="2861" y="910"/>
                  </a:cubicBezTo>
                  <a:cubicBezTo>
                    <a:pt x="3106" y="890"/>
                    <a:pt x="3352" y="873"/>
                    <a:pt x="3593" y="862"/>
                  </a:cubicBezTo>
                  <a:cubicBezTo>
                    <a:pt x="3837" y="849"/>
                    <a:pt x="4014" y="845"/>
                    <a:pt x="4124" y="845"/>
                  </a:cubicBezTo>
                  <a:cubicBezTo>
                    <a:pt x="4249" y="845"/>
                    <a:pt x="4343" y="841"/>
                    <a:pt x="4404" y="837"/>
                  </a:cubicBezTo>
                  <a:cubicBezTo>
                    <a:pt x="4466" y="834"/>
                    <a:pt x="4518" y="819"/>
                    <a:pt x="4552" y="802"/>
                  </a:cubicBezTo>
                  <a:cubicBezTo>
                    <a:pt x="4591" y="783"/>
                    <a:pt x="4624" y="752"/>
                    <a:pt x="4658" y="716"/>
                  </a:cubicBezTo>
                  <a:cubicBezTo>
                    <a:pt x="4744" y="625"/>
                    <a:pt x="4787" y="533"/>
                    <a:pt x="4787" y="436"/>
                  </a:cubicBezTo>
                  <a:cubicBezTo>
                    <a:pt x="4787" y="386"/>
                    <a:pt x="4768" y="317"/>
                    <a:pt x="4731" y="220"/>
                  </a:cubicBezTo>
                  <a:cubicBezTo>
                    <a:pt x="4692" y="121"/>
                    <a:pt x="4574" y="52"/>
                    <a:pt x="4378" y="9"/>
                  </a:cubicBezTo>
                  <a:cubicBezTo>
                    <a:pt x="4339" y="2"/>
                    <a:pt x="4272" y="0"/>
                    <a:pt x="4175" y="0"/>
                  </a:cubicBezTo>
                  <a:close/>
                  <a:moveTo>
                    <a:pt x="4324" y="1789"/>
                  </a:moveTo>
                  <a:cubicBezTo>
                    <a:pt x="4270" y="1789"/>
                    <a:pt x="4152" y="1798"/>
                    <a:pt x="3966" y="1811"/>
                  </a:cubicBezTo>
                  <a:cubicBezTo>
                    <a:pt x="3779" y="1828"/>
                    <a:pt x="3572" y="1843"/>
                    <a:pt x="3341" y="1862"/>
                  </a:cubicBezTo>
                  <a:cubicBezTo>
                    <a:pt x="3104" y="1882"/>
                    <a:pt x="2807" y="1901"/>
                    <a:pt x="2447" y="1918"/>
                  </a:cubicBezTo>
                  <a:cubicBezTo>
                    <a:pt x="2087" y="1938"/>
                    <a:pt x="1748" y="1951"/>
                    <a:pt x="1429" y="1962"/>
                  </a:cubicBezTo>
                  <a:cubicBezTo>
                    <a:pt x="1175" y="1968"/>
                    <a:pt x="970" y="1972"/>
                    <a:pt x="815" y="1981"/>
                  </a:cubicBezTo>
                  <a:cubicBezTo>
                    <a:pt x="662" y="1987"/>
                    <a:pt x="544" y="1994"/>
                    <a:pt x="466" y="2005"/>
                  </a:cubicBezTo>
                  <a:cubicBezTo>
                    <a:pt x="386" y="2015"/>
                    <a:pt x="328" y="2026"/>
                    <a:pt x="294" y="2037"/>
                  </a:cubicBezTo>
                  <a:cubicBezTo>
                    <a:pt x="259" y="2048"/>
                    <a:pt x="229" y="2067"/>
                    <a:pt x="205" y="2091"/>
                  </a:cubicBezTo>
                  <a:cubicBezTo>
                    <a:pt x="121" y="2175"/>
                    <a:pt x="80" y="2268"/>
                    <a:pt x="80" y="2367"/>
                  </a:cubicBezTo>
                  <a:cubicBezTo>
                    <a:pt x="80" y="2410"/>
                    <a:pt x="93" y="2485"/>
                    <a:pt x="125" y="2587"/>
                  </a:cubicBezTo>
                  <a:cubicBezTo>
                    <a:pt x="156" y="2690"/>
                    <a:pt x="253" y="2761"/>
                    <a:pt x="416" y="2800"/>
                  </a:cubicBezTo>
                  <a:cubicBezTo>
                    <a:pt x="474" y="2807"/>
                    <a:pt x="581" y="2811"/>
                    <a:pt x="744" y="2811"/>
                  </a:cubicBezTo>
                  <a:cubicBezTo>
                    <a:pt x="777" y="2811"/>
                    <a:pt x="813" y="2811"/>
                    <a:pt x="852" y="2811"/>
                  </a:cubicBezTo>
                  <a:cubicBezTo>
                    <a:pt x="927" y="2811"/>
                    <a:pt x="1078" y="2809"/>
                    <a:pt x="1300" y="2802"/>
                  </a:cubicBezTo>
                  <a:cubicBezTo>
                    <a:pt x="1524" y="2798"/>
                    <a:pt x="1858" y="2785"/>
                    <a:pt x="2307" y="2763"/>
                  </a:cubicBezTo>
                  <a:cubicBezTo>
                    <a:pt x="2753" y="2742"/>
                    <a:pt x="3158" y="2716"/>
                    <a:pt x="3524" y="2688"/>
                  </a:cubicBezTo>
                  <a:cubicBezTo>
                    <a:pt x="3757" y="2669"/>
                    <a:pt x="3947" y="2651"/>
                    <a:pt x="4089" y="2641"/>
                  </a:cubicBezTo>
                  <a:cubicBezTo>
                    <a:pt x="4229" y="2630"/>
                    <a:pt x="4337" y="2617"/>
                    <a:pt x="4412" y="2606"/>
                  </a:cubicBezTo>
                  <a:cubicBezTo>
                    <a:pt x="4488" y="2595"/>
                    <a:pt x="4544" y="2580"/>
                    <a:pt x="4580" y="2563"/>
                  </a:cubicBezTo>
                  <a:cubicBezTo>
                    <a:pt x="4615" y="2548"/>
                    <a:pt x="4645" y="2526"/>
                    <a:pt x="4669" y="2496"/>
                  </a:cubicBezTo>
                  <a:cubicBezTo>
                    <a:pt x="4753" y="2410"/>
                    <a:pt x="4792" y="2317"/>
                    <a:pt x="4792" y="2220"/>
                  </a:cubicBezTo>
                  <a:cubicBezTo>
                    <a:pt x="4792" y="2164"/>
                    <a:pt x="4768" y="2080"/>
                    <a:pt x="4714" y="1972"/>
                  </a:cubicBezTo>
                  <a:cubicBezTo>
                    <a:pt x="4660" y="1865"/>
                    <a:pt x="4531" y="1804"/>
                    <a:pt x="4324" y="1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5"/>
            <p:cNvSpPr/>
            <p:nvPr/>
          </p:nvSpPr>
          <p:spPr>
            <a:xfrm>
              <a:off x="2232700" y="2232025"/>
              <a:ext cx="112900" cy="181500"/>
            </a:xfrm>
            <a:custGeom>
              <a:avLst/>
              <a:gdLst/>
              <a:ahLst/>
              <a:cxnLst/>
              <a:rect l="l" t="t" r="r" b="b"/>
              <a:pathLst>
                <a:path w="4516" h="7260" extrusionOk="0">
                  <a:moveTo>
                    <a:pt x="3740" y="1"/>
                  </a:moveTo>
                  <a:cubicBezTo>
                    <a:pt x="3662" y="1"/>
                    <a:pt x="3589" y="20"/>
                    <a:pt x="3516" y="59"/>
                  </a:cubicBezTo>
                  <a:cubicBezTo>
                    <a:pt x="3453" y="96"/>
                    <a:pt x="3360" y="247"/>
                    <a:pt x="3235" y="505"/>
                  </a:cubicBezTo>
                  <a:cubicBezTo>
                    <a:pt x="3113" y="766"/>
                    <a:pt x="2985" y="1066"/>
                    <a:pt x="2860" y="1408"/>
                  </a:cubicBezTo>
                  <a:cubicBezTo>
                    <a:pt x="2813" y="1531"/>
                    <a:pt x="2748" y="1697"/>
                    <a:pt x="2666" y="1902"/>
                  </a:cubicBezTo>
                  <a:cubicBezTo>
                    <a:pt x="2587" y="2107"/>
                    <a:pt x="2509" y="2301"/>
                    <a:pt x="2429" y="2488"/>
                  </a:cubicBezTo>
                  <a:cubicBezTo>
                    <a:pt x="2347" y="2669"/>
                    <a:pt x="2276" y="2835"/>
                    <a:pt x="2220" y="2982"/>
                  </a:cubicBezTo>
                  <a:cubicBezTo>
                    <a:pt x="2164" y="3126"/>
                    <a:pt x="2132" y="3221"/>
                    <a:pt x="2121" y="3260"/>
                  </a:cubicBezTo>
                  <a:cubicBezTo>
                    <a:pt x="2113" y="3305"/>
                    <a:pt x="2100" y="3333"/>
                    <a:pt x="2085" y="3337"/>
                  </a:cubicBezTo>
                  <a:cubicBezTo>
                    <a:pt x="2078" y="3337"/>
                    <a:pt x="2061" y="3311"/>
                    <a:pt x="2039" y="3253"/>
                  </a:cubicBezTo>
                  <a:cubicBezTo>
                    <a:pt x="2018" y="3197"/>
                    <a:pt x="1988" y="3100"/>
                    <a:pt x="1951" y="2958"/>
                  </a:cubicBezTo>
                  <a:cubicBezTo>
                    <a:pt x="1912" y="2818"/>
                    <a:pt x="1863" y="2624"/>
                    <a:pt x="1800" y="2378"/>
                  </a:cubicBezTo>
                  <a:cubicBezTo>
                    <a:pt x="1593" y="1568"/>
                    <a:pt x="1388" y="994"/>
                    <a:pt x="1179" y="663"/>
                  </a:cubicBezTo>
                  <a:cubicBezTo>
                    <a:pt x="1018" y="387"/>
                    <a:pt x="835" y="251"/>
                    <a:pt x="634" y="251"/>
                  </a:cubicBezTo>
                  <a:cubicBezTo>
                    <a:pt x="591" y="251"/>
                    <a:pt x="548" y="257"/>
                    <a:pt x="505" y="272"/>
                  </a:cubicBezTo>
                  <a:cubicBezTo>
                    <a:pt x="397" y="294"/>
                    <a:pt x="313" y="348"/>
                    <a:pt x="250" y="438"/>
                  </a:cubicBezTo>
                  <a:cubicBezTo>
                    <a:pt x="188" y="531"/>
                    <a:pt x="143" y="704"/>
                    <a:pt x="110" y="958"/>
                  </a:cubicBezTo>
                  <a:cubicBezTo>
                    <a:pt x="80" y="1212"/>
                    <a:pt x="56" y="1594"/>
                    <a:pt x="44" y="2100"/>
                  </a:cubicBezTo>
                  <a:cubicBezTo>
                    <a:pt x="26" y="2607"/>
                    <a:pt x="20" y="3286"/>
                    <a:pt x="13" y="4137"/>
                  </a:cubicBezTo>
                  <a:lnTo>
                    <a:pt x="0" y="6734"/>
                  </a:lnTo>
                  <a:lnTo>
                    <a:pt x="130" y="6863"/>
                  </a:lnTo>
                  <a:cubicBezTo>
                    <a:pt x="216" y="6947"/>
                    <a:pt x="313" y="6988"/>
                    <a:pt x="419" y="6988"/>
                  </a:cubicBezTo>
                  <a:lnTo>
                    <a:pt x="511" y="6988"/>
                  </a:lnTo>
                  <a:cubicBezTo>
                    <a:pt x="572" y="6988"/>
                    <a:pt x="641" y="6945"/>
                    <a:pt x="722" y="6859"/>
                  </a:cubicBezTo>
                  <a:cubicBezTo>
                    <a:pt x="753" y="6829"/>
                    <a:pt x="774" y="6796"/>
                    <a:pt x="787" y="6762"/>
                  </a:cubicBezTo>
                  <a:cubicBezTo>
                    <a:pt x="800" y="6727"/>
                    <a:pt x="811" y="6667"/>
                    <a:pt x="819" y="6590"/>
                  </a:cubicBezTo>
                  <a:cubicBezTo>
                    <a:pt x="824" y="6508"/>
                    <a:pt x="830" y="6387"/>
                    <a:pt x="832" y="6221"/>
                  </a:cubicBezTo>
                  <a:cubicBezTo>
                    <a:pt x="835" y="6053"/>
                    <a:pt x="835" y="5827"/>
                    <a:pt x="835" y="5538"/>
                  </a:cubicBezTo>
                  <a:cubicBezTo>
                    <a:pt x="835" y="5191"/>
                    <a:pt x="839" y="4805"/>
                    <a:pt x="845" y="4380"/>
                  </a:cubicBezTo>
                  <a:cubicBezTo>
                    <a:pt x="852" y="3954"/>
                    <a:pt x="860" y="3587"/>
                    <a:pt x="871" y="3281"/>
                  </a:cubicBezTo>
                  <a:lnTo>
                    <a:pt x="899" y="2219"/>
                  </a:lnTo>
                  <a:lnTo>
                    <a:pt x="1102" y="3042"/>
                  </a:lnTo>
                  <a:cubicBezTo>
                    <a:pt x="1162" y="3275"/>
                    <a:pt x="1216" y="3512"/>
                    <a:pt x="1272" y="3747"/>
                  </a:cubicBezTo>
                  <a:cubicBezTo>
                    <a:pt x="1328" y="3984"/>
                    <a:pt x="1369" y="4165"/>
                    <a:pt x="1399" y="4288"/>
                  </a:cubicBezTo>
                  <a:cubicBezTo>
                    <a:pt x="1531" y="4835"/>
                    <a:pt x="1733" y="5109"/>
                    <a:pt x="2013" y="5109"/>
                  </a:cubicBezTo>
                  <a:cubicBezTo>
                    <a:pt x="2072" y="5109"/>
                    <a:pt x="2134" y="5098"/>
                    <a:pt x="2201" y="5074"/>
                  </a:cubicBezTo>
                  <a:cubicBezTo>
                    <a:pt x="2298" y="5044"/>
                    <a:pt x="2386" y="4956"/>
                    <a:pt x="2466" y="4807"/>
                  </a:cubicBezTo>
                  <a:cubicBezTo>
                    <a:pt x="2544" y="4661"/>
                    <a:pt x="2649" y="4391"/>
                    <a:pt x="2779" y="3999"/>
                  </a:cubicBezTo>
                  <a:cubicBezTo>
                    <a:pt x="2845" y="3798"/>
                    <a:pt x="2921" y="3585"/>
                    <a:pt x="3001" y="3363"/>
                  </a:cubicBezTo>
                  <a:cubicBezTo>
                    <a:pt x="3085" y="3143"/>
                    <a:pt x="3156" y="2962"/>
                    <a:pt x="3212" y="2822"/>
                  </a:cubicBezTo>
                  <a:lnTo>
                    <a:pt x="3414" y="2354"/>
                  </a:lnTo>
                  <a:lnTo>
                    <a:pt x="3442" y="3227"/>
                  </a:lnTo>
                  <a:cubicBezTo>
                    <a:pt x="3453" y="3477"/>
                    <a:pt x="3468" y="3738"/>
                    <a:pt x="3483" y="4016"/>
                  </a:cubicBezTo>
                  <a:cubicBezTo>
                    <a:pt x="3501" y="4290"/>
                    <a:pt x="3513" y="4516"/>
                    <a:pt x="3529" y="4689"/>
                  </a:cubicBezTo>
                  <a:cubicBezTo>
                    <a:pt x="3546" y="4863"/>
                    <a:pt x="3561" y="5072"/>
                    <a:pt x="3580" y="5320"/>
                  </a:cubicBezTo>
                  <a:cubicBezTo>
                    <a:pt x="3600" y="5568"/>
                    <a:pt x="3619" y="5792"/>
                    <a:pt x="3632" y="5995"/>
                  </a:cubicBezTo>
                  <a:cubicBezTo>
                    <a:pt x="3651" y="6249"/>
                    <a:pt x="3667" y="6445"/>
                    <a:pt x="3677" y="6590"/>
                  </a:cubicBezTo>
                  <a:cubicBezTo>
                    <a:pt x="3688" y="6732"/>
                    <a:pt x="3701" y="6837"/>
                    <a:pt x="3712" y="6906"/>
                  </a:cubicBezTo>
                  <a:cubicBezTo>
                    <a:pt x="3727" y="6977"/>
                    <a:pt x="3742" y="7025"/>
                    <a:pt x="3763" y="7057"/>
                  </a:cubicBezTo>
                  <a:cubicBezTo>
                    <a:pt x="3785" y="7087"/>
                    <a:pt x="3813" y="7118"/>
                    <a:pt x="3848" y="7148"/>
                  </a:cubicBezTo>
                  <a:cubicBezTo>
                    <a:pt x="3938" y="7215"/>
                    <a:pt x="4029" y="7249"/>
                    <a:pt x="4098" y="7260"/>
                  </a:cubicBezTo>
                  <a:cubicBezTo>
                    <a:pt x="4197" y="7260"/>
                    <a:pt x="4294" y="7217"/>
                    <a:pt x="4386" y="7135"/>
                  </a:cubicBezTo>
                  <a:cubicBezTo>
                    <a:pt x="4434" y="7092"/>
                    <a:pt x="4470" y="7036"/>
                    <a:pt x="4494" y="6962"/>
                  </a:cubicBezTo>
                  <a:cubicBezTo>
                    <a:pt x="4507" y="6902"/>
                    <a:pt x="4516" y="6816"/>
                    <a:pt x="4516" y="6710"/>
                  </a:cubicBezTo>
                  <a:cubicBezTo>
                    <a:pt x="4516" y="6680"/>
                    <a:pt x="4516" y="6622"/>
                    <a:pt x="4514" y="6529"/>
                  </a:cubicBezTo>
                  <a:cubicBezTo>
                    <a:pt x="4509" y="6441"/>
                    <a:pt x="4496" y="6249"/>
                    <a:pt x="4466" y="5960"/>
                  </a:cubicBezTo>
                  <a:cubicBezTo>
                    <a:pt x="4345" y="4635"/>
                    <a:pt x="4276" y="3370"/>
                    <a:pt x="4257" y="2167"/>
                  </a:cubicBezTo>
                  <a:cubicBezTo>
                    <a:pt x="4248" y="1745"/>
                    <a:pt x="4240" y="1408"/>
                    <a:pt x="4233" y="1158"/>
                  </a:cubicBezTo>
                  <a:cubicBezTo>
                    <a:pt x="4225" y="910"/>
                    <a:pt x="4214" y="719"/>
                    <a:pt x="4201" y="589"/>
                  </a:cubicBezTo>
                  <a:cubicBezTo>
                    <a:pt x="4186" y="460"/>
                    <a:pt x="4169" y="363"/>
                    <a:pt x="4147" y="303"/>
                  </a:cubicBezTo>
                  <a:cubicBezTo>
                    <a:pt x="4126" y="242"/>
                    <a:pt x="4095" y="191"/>
                    <a:pt x="4057" y="147"/>
                  </a:cubicBezTo>
                  <a:cubicBezTo>
                    <a:pt x="3990" y="74"/>
                    <a:pt x="3904" y="29"/>
                    <a:pt x="3804" y="10"/>
                  </a:cubicBezTo>
                  <a:cubicBezTo>
                    <a:pt x="3781" y="5"/>
                    <a:pt x="3759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5"/>
            <p:cNvSpPr/>
            <p:nvPr/>
          </p:nvSpPr>
          <p:spPr>
            <a:xfrm>
              <a:off x="2447150" y="2224600"/>
              <a:ext cx="71100" cy="188600"/>
            </a:xfrm>
            <a:custGeom>
              <a:avLst/>
              <a:gdLst/>
              <a:ahLst/>
              <a:cxnLst/>
              <a:rect l="l" t="t" r="r" b="b"/>
              <a:pathLst>
                <a:path w="2844" h="7544" extrusionOk="0">
                  <a:moveTo>
                    <a:pt x="931" y="1018"/>
                  </a:moveTo>
                  <a:lnTo>
                    <a:pt x="1112" y="1190"/>
                  </a:lnTo>
                  <a:cubicBezTo>
                    <a:pt x="1244" y="1330"/>
                    <a:pt x="1390" y="1582"/>
                    <a:pt x="1556" y="1945"/>
                  </a:cubicBezTo>
                  <a:cubicBezTo>
                    <a:pt x="1722" y="2307"/>
                    <a:pt x="1837" y="2630"/>
                    <a:pt x="1899" y="2908"/>
                  </a:cubicBezTo>
                  <a:cubicBezTo>
                    <a:pt x="1951" y="3171"/>
                    <a:pt x="1977" y="3496"/>
                    <a:pt x="1977" y="3889"/>
                  </a:cubicBezTo>
                  <a:cubicBezTo>
                    <a:pt x="1977" y="4283"/>
                    <a:pt x="1953" y="4613"/>
                    <a:pt x="1899" y="4876"/>
                  </a:cubicBezTo>
                  <a:cubicBezTo>
                    <a:pt x="1856" y="5078"/>
                    <a:pt x="1783" y="5313"/>
                    <a:pt x="1681" y="5583"/>
                  </a:cubicBezTo>
                  <a:cubicBezTo>
                    <a:pt x="1582" y="5850"/>
                    <a:pt x="1496" y="6048"/>
                    <a:pt x="1416" y="6177"/>
                  </a:cubicBezTo>
                  <a:cubicBezTo>
                    <a:pt x="1395" y="6208"/>
                    <a:pt x="1358" y="6244"/>
                    <a:pt x="1306" y="6296"/>
                  </a:cubicBezTo>
                  <a:cubicBezTo>
                    <a:pt x="1255" y="6348"/>
                    <a:pt x="1201" y="6393"/>
                    <a:pt x="1145" y="6432"/>
                  </a:cubicBezTo>
                  <a:cubicBezTo>
                    <a:pt x="1091" y="6468"/>
                    <a:pt x="1043" y="6501"/>
                    <a:pt x="996" y="6531"/>
                  </a:cubicBezTo>
                  <a:cubicBezTo>
                    <a:pt x="951" y="6561"/>
                    <a:pt x="927" y="6574"/>
                    <a:pt x="921" y="6574"/>
                  </a:cubicBezTo>
                  <a:cubicBezTo>
                    <a:pt x="897" y="6574"/>
                    <a:pt x="878" y="6339"/>
                    <a:pt x="865" y="5867"/>
                  </a:cubicBezTo>
                  <a:cubicBezTo>
                    <a:pt x="852" y="5397"/>
                    <a:pt x="843" y="4949"/>
                    <a:pt x="843" y="4527"/>
                  </a:cubicBezTo>
                  <a:lnTo>
                    <a:pt x="843" y="3580"/>
                  </a:lnTo>
                  <a:cubicBezTo>
                    <a:pt x="843" y="3171"/>
                    <a:pt x="845" y="2781"/>
                    <a:pt x="852" y="2412"/>
                  </a:cubicBezTo>
                  <a:cubicBezTo>
                    <a:pt x="862" y="1854"/>
                    <a:pt x="878" y="1464"/>
                    <a:pt x="903" y="1242"/>
                  </a:cubicBezTo>
                  <a:lnTo>
                    <a:pt x="931" y="1018"/>
                  </a:lnTo>
                  <a:close/>
                  <a:moveTo>
                    <a:pt x="722" y="0"/>
                  </a:moveTo>
                  <a:cubicBezTo>
                    <a:pt x="371" y="0"/>
                    <a:pt x="162" y="203"/>
                    <a:pt x="95" y="606"/>
                  </a:cubicBezTo>
                  <a:cubicBezTo>
                    <a:pt x="59" y="957"/>
                    <a:pt x="35" y="1501"/>
                    <a:pt x="22" y="2235"/>
                  </a:cubicBezTo>
                  <a:cubicBezTo>
                    <a:pt x="9" y="2973"/>
                    <a:pt x="0" y="3602"/>
                    <a:pt x="0" y="4126"/>
                  </a:cubicBezTo>
                  <a:cubicBezTo>
                    <a:pt x="0" y="4516"/>
                    <a:pt x="2" y="4902"/>
                    <a:pt x="9" y="5285"/>
                  </a:cubicBezTo>
                  <a:cubicBezTo>
                    <a:pt x="13" y="5777"/>
                    <a:pt x="18" y="6165"/>
                    <a:pt x="31" y="6447"/>
                  </a:cubicBezTo>
                  <a:cubicBezTo>
                    <a:pt x="41" y="6729"/>
                    <a:pt x="54" y="6940"/>
                    <a:pt x="69" y="7078"/>
                  </a:cubicBezTo>
                  <a:cubicBezTo>
                    <a:pt x="87" y="7214"/>
                    <a:pt x="112" y="7311"/>
                    <a:pt x="149" y="7365"/>
                  </a:cubicBezTo>
                  <a:cubicBezTo>
                    <a:pt x="186" y="7423"/>
                    <a:pt x="235" y="7462"/>
                    <a:pt x="296" y="7492"/>
                  </a:cubicBezTo>
                  <a:cubicBezTo>
                    <a:pt x="369" y="7527"/>
                    <a:pt x="449" y="7544"/>
                    <a:pt x="541" y="7544"/>
                  </a:cubicBezTo>
                  <a:cubicBezTo>
                    <a:pt x="651" y="7544"/>
                    <a:pt x="776" y="7522"/>
                    <a:pt x="916" y="7479"/>
                  </a:cubicBezTo>
                  <a:cubicBezTo>
                    <a:pt x="1184" y="7397"/>
                    <a:pt x="1449" y="7257"/>
                    <a:pt x="1707" y="7061"/>
                  </a:cubicBezTo>
                  <a:cubicBezTo>
                    <a:pt x="1867" y="6949"/>
                    <a:pt x="1987" y="6835"/>
                    <a:pt x="2067" y="6727"/>
                  </a:cubicBezTo>
                  <a:cubicBezTo>
                    <a:pt x="2145" y="6619"/>
                    <a:pt x="2240" y="6445"/>
                    <a:pt x="2343" y="6205"/>
                  </a:cubicBezTo>
                  <a:cubicBezTo>
                    <a:pt x="2468" y="5940"/>
                    <a:pt x="2565" y="5682"/>
                    <a:pt x="2632" y="5430"/>
                  </a:cubicBezTo>
                  <a:cubicBezTo>
                    <a:pt x="2699" y="5175"/>
                    <a:pt x="2757" y="4871"/>
                    <a:pt x="2800" y="4516"/>
                  </a:cubicBezTo>
                  <a:cubicBezTo>
                    <a:pt x="2828" y="4285"/>
                    <a:pt x="2843" y="4057"/>
                    <a:pt x="2843" y="3830"/>
                  </a:cubicBezTo>
                  <a:cubicBezTo>
                    <a:pt x="2843" y="3033"/>
                    <a:pt x="2653" y="2255"/>
                    <a:pt x="2278" y="1496"/>
                  </a:cubicBezTo>
                  <a:cubicBezTo>
                    <a:pt x="2190" y="1302"/>
                    <a:pt x="2112" y="1154"/>
                    <a:pt x="2052" y="1046"/>
                  </a:cubicBezTo>
                  <a:cubicBezTo>
                    <a:pt x="1994" y="940"/>
                    <a:pt x="1929" y="845"/>
                    <a:pt x="1858" y="766"/>
                  </a:cubicBezTo>
                  <a:cubicBezTo>
                    <a:pt x="1789" y="682"/>
                    <a:pt x="1694" y="585"/>
                    <a:pt x="1574" y="468"/>
                  </a:cubicBezTo>
                  <a:cubicBezTo>
                    <a:pt x="1431" y="326"/>
                    <a:pt x="1311" y="220"/>
                    <a:pt x="1220" y="156"/>
                  </a:cubicBezTo>
                  <a:cubicBezTo>
                    <a:pt x="1128" y="91"/>
                    <a:pt x="1048" y="48"/>
                    <a:pt x="975" y="31"/>
                  </a:cubicBezTo>
                  <a:cubicBezTo>
                    <a:pt x="884" y="11"/>
                    <a:pt x="80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5"/>
            <p:cNvSpPr/>
            <p:nvPr/>
          </p:nvSpPr>
          <p:spPr>
            <a:xfrm>
              <a:off x="2723725" y="2148575"/>
              <a:ext cx="51575" cy="115350"/>
            </a:xfrm>
            <a:custGeom>
              <a:avLst/>
              <a:gdLst/>
              <a:ahLst/>
              <a:cxnLst/>
              <a:rect l="l" t="t" r="r" b="b"/>
              <a:pathLst>
                <a:path w="2063" h="4614" extrusionOk="0">
                  <a:moveTo>
                    <a:pt x="1804" y="0"/>
                  </a:moveTo>
                  <a:cubicBezTo>
                    <a:pt x="1785" y="0"/>
                    <a:pt x="1753" y="3"/>
                    <a:pt x="1707" y="7"/>
                  </a:cubicBezTo>
                  <a:cubicBezTo>
                    <a:pt x="1664" y="13"/>
                    <a:pt x="1623" y="33"/>
                    <a:pt x="1584" y="65"/>
                  </a:cubicBezTo>
                  <a:cubicBezTo>
                    <a:pt x="1563" y="80"/>
                    <a:pt x="1548" y="100"/>
                    <a:pt x="1537" y="121"/>
                  </a:cubicBezTo>
                  <a:cubicBezTo>
                    <a:pt x="1526" y="143"/>
                    <a:pt x="1515" y="177"/>
                    <a:pt x="1505" y="227"/>
                  </a:cubicBezTo>
                  <a:cubicBezTo>
                    <a:pt x="1494" y="274"/>
                    <a:pt x="1483" y="347"/>
                    <a:pt x="1470" y="444"/>
                  </a:cubicBezTo>
                  <a:cubicBezTo>
                    <a:pt x="1459" y="544"/>
                    <a:pt x="1440" y="679"/>
                    <a:pt x="1421" y="852"/>
                  </a:cubicBezTo>
                  <a:cubicBezTo>
                    <a:pt x="1377" y="1214"/>
                    <a:pt x="1330" y="1597"/>
                    <a:pt x="1272" y="1998"/>
                  </a:cubicBezTo>
                  <a:cubicBezTo>
                    <a:pt x="1216" y="2399"/>
                    <a:pt x="1164" y="2744"/>
                    <a:pt x="1117" y="3033"/>
                  </a:cubicBezTo>
                  <a:cubicBezTo>
                    <a:pt x="1067" y="3322"/>
                    <a:pt x="1041" y="3466"/>
                    <a:pt x="1030" y="3466"/>
                  </a:cubicBezTo>
                  <a:cubicBezTo>
                    <a:pt x="1024" y="3466"/>
                    <a:pt x="1018" y="3460"/>
                    <a:pt x="1009" y="3442"/>
                  </a:cubicBezTo>
                  <a:cubicBezTo>
                    <a:pt x="1000" y="3427"/>
                    <a:pt x="996" y="3406"/>
                    <a:pt x="992" y="3378"/>
                  </a:cubicBezTo>
                  <a:cubicBezTo>
                    <a:pt x="987" y="3352"/>
                    <a:pt x="977" y="3294"/>
                    <a:pt x="959" y="3205"/>
                  </a:cubicBezTo>
                  <a:cubicBezTo>
                    <a:pt x="946" y="3119"/>
                    <a:pt x="927" y="3020"/>
                    <a:pt x="910" y="2914"/>
                  </a:cubicBezTo>
                  <a:cubicBezTo>
                    <a:pt x="890" y="2802"/>
                    <a:pt x="860" y="2613"/>
                    <a:pt x="824" y="2345"/>
                  </a:cubicBezTo>
                  <a:cubicBezTo>
                    <a:pt x="785" y="2080"/>
                    <a:pt x="748" y="1800"/>
                    <a:pt x="707" y="1503"/>
                  </a:cubicBezTo>
                  <a:cubicBezTo>
                    <a:pt x="668" y="1212"/>
                    <a:pt x="636" y="964"/>
                    <a:pt x="610" y="759"/>
                  </a:cubicBezTo>
                  <a:cubicBezTo>
                    <a:pt x="582" y="554"/>
                    <a:pt x="565" y="442"/>
                    <a:pt x="558" y="416"/>
                  </a:cubicBezTo>
                  <a:cubicBezTo>
                    <a:pt x="539" y="371"/>
                    <a:pt x="505" y="328"/>
                    <a:pt x="446" y="287"/>
                  </a:cubicBezTo>
                  <a:cubicBezTo>
                    <a:pt x="386" y="248"/>
                    <a:pt x="332" y="229"/>
                    <a:pt x="278" y="229"/>
                  </a:cubicBezTo>
                  <a:cubicBezTo>
                    <a:pt x="216" y="229"/>
                    <a:pt x="151" y="261"/>
                    <a:pt x="84" y="328"/>
                  </a:cubicBezTo>
                  <a:cubicBezTo>
                    <a:pt x="76" y="334"/>
                    <a:pt x="65" y="341"/>
                    <a:pt x="61" y="347"/>
                  </a:cubicBezTo>
                  <a:cubicBezTo>
                    <a:pt x="43" y="362"/>
                    <a:pt x="30" y="380"/>
                    <a:pt x="20" y="395"/>
                  </a:cubicBezTo>
                  <a:cubicBezTo>
                    <a:pt x="11" y="414"/>
                    <a:pt x="5" y="438"/>
                    <a:pt x="0" y="477"/>
                  </a:cubicBezTo>
                  <a:lnTo>
                    <a:pt x="0" y="518"/>
                  </a:lnTo>
                  <a:cubicBezTo>
                    <a:pt x="0" y="546"/>
                    <a:pt x="5" y="589"/>
                    <a:pt x="9" y="651"/>
                  </a:cubicBezTo>
                  <a:cubicBezTo>
                    <a:pt x="15" y="714"/>
                    <a:pt x="26" y="804"/>
                    <a:pt x="41" y="929"/>
                  </a:cubicBezTo>
                  <a:cubicBezTo>
                    <a:pt x="58" y="1056"/>
                    <a:pt x="76" y="1214"/>
                    <a:pt x="102" y="1406"/>
                  </a:cubicBezTo>
                  <a:cubicBezTo>
                    <a:pt x="112" y="1479"/>
                    <a:pt x="123" y="1556"/>
                    <a:pt x="136" y="1641"/>
                  </a:cubicBezTo>
                  <a:cubicBezTo>
                    <a:pt x="205" y="2179"/>
                    <a:pt x="263" y="2580"/>
                    <a:pt x="308" y="2848"/>
                  </a:cubicBezTo>
                  <a:cubicBezTo>
                    <a:pt x="354" y="3110"/>
                    <a:pt x="414" y="3406"/>
                    <a:pt x="485" y="3729"/>
                  </a:cubicBezTo>
                  <a:cubicBezTo>
                    <a:pt x="535" y="3949"/>
                    <a:pt x="578" y="4119"/>
                    <a:pt x="615" y="4238"/>
                  </a:cubicBezTo>
                  <a:cubicBezTo>
                    <a:pt x="653" y="4356"/>
                    <a:pt x="690" y="4442"/>
                    <a:pt x="731" y="4490"/>
                  </a:cubicBezTo>
                  <a:cubicBezTo>
                    <a:pt x="772" y="4542"/>
                    <a:pt x="821" y="4576"/>
                    <a:pt x="877" y="4595"/>
                  </a:cubicBezTo>
                  <a:cubicBezTo>
                    <a:pt x="915" y="4607"/>
                    <a:pt x="953" y="4613"/>
                    <a:pt x="979" y="4613"/>
                  </a:cubicBezTo>
                  <a:cubicBezTo>
                    <a:pt x="983" y="4613"/>
                    <a:pt x="986" y="4613"/>
                    <a:pt x="990" y="4613"/>
                  </a:cubicBezTo>
                  <a:cubicBezTo>
                    <a:pt x="1074" y="4613"/>
                    <a:pt x="1162" y="4576"/>
                    <a:pt x="1259" y="4505"/>
                  </a:cubicBezTo>
                  <a:cubicBezTo>
                    <a:pt x="1356" y="4432"/>
                    <a:pt x="1438" y="4307"/>
                    <a:pt x="1498" y="4128"/>
                  </a:cubicBezTo>
                  <a:cubicBezTo>
                    <a:pt x="1535" y="4005"/>
                    <a:pt x="1589" y="3733"/>
                    <a:pt x="1658" y="3315"/>
                  </a:cubicBezTo>
                  <a:cubicBezTo>
                    <a:pt x="1729" y="2899"/>
                    <a:pt x="1800" y="2425"/>
                    <a:pt x="1873" y="1897"/>
                  </a:cubicBezTo>
                  <a:cubicBezTo>
                    <a:pt x="1946" y="1369"/>
                    <a:pt x="2009" y="880"/>
                    <a:pt x="2056" y="436"/>
                  </a:cubicBezTo>
                  <a:cubicBezTo>
                    <a:pt x="2059" y="399"/>
                    <a:pt x="2063" y="367"/>
                    <a:pt x="2063" y="337"/>
                  </a:cubicBezTo>
                  <a:cubicBezTo>
                    <a:pt x="2063" y="166"/>
                    <a:pt x="2015" y="61"/>
                    <a:pt x="1927" y="18"/>
                  </a:cubicBezTo>
                  <a:cubicBezTo>
                    <a:pt x="1886" y="5"/>
                    <a:pt x="1847" y="0"/>
                    <a:pt x="1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5"/>
            <p:cNvSpPr/>
            <p:nvPr/>
          </p:nvSpPr>
          <p:spPr>
            <a:xfrm>
              <a:off x="2849100" y="2380325"/>
              <a:ext cx="42275" cy="128750"/>
            </a:xfrm>
            <a:custGeom>
              <a:avLst/>
              <a:gdLst/>
              <a:ahLst/>
              <a:cxnLst/>
              <a:rect l="l" t="t" r="r" b="b"/>
              <a:pathLst>
                <a:path w="1691" h="5150" extrusionOk="0">
                  <a:moveTo>
                    <a:pt x="975" y="0"/>
                  </a:moveTo>
                  <a:cubicBezTo>
                    <a:pt x="942" y="0"/>
                    <a:pt x="876" y="5"/>
                    <a:pt x="770" y="15"/>
                  </a:cubicBezTo>
                  <a:cubicBezTo>
                    <a:pt x="667" y="26"/>
                    <a:pt x="542" y="97"/>
                    <a:pt x="397" y="220"/>
                  </a:cubicBezTo>
                  <a:cubicBezTo>
                    <a:pt x="332" y="283"/>
                    <a:pt x="259" y="373"/>
                    <a:pt x="182" y="496"/>
                  </a:cubicBezTo>
                  <a:cubicBezTo>
                    <a:pt x="102" y="617"/>
                    <a:pt x="54" y="714"/>
                    <a:pt x="35" y="780"/>
                  </a:cubicBezTo>
                  <a:cubicBezTo>
                    <a:pt x="33" y="798"/>
                    <a:pt x="31" y="817"/>
                    <a:pt x="31" y="832"/>
                  </a:cubicBezTo>
                  <a:cubicBezTo>
                    <a:pt x="31" y="892"/>
                    <a:pt x="52" y="946"/>
                    <a:pt x="91" y="992"/>
                  </a:cubicBezTo>
                  <a:cubicBezTo>
                    <a:pt x="132" y="1039"/>
                    <a:pt x="188" y="1065"/>
                    <a:pt x="261" y="1069"/>
                  </a:cubicBezTo>
                  <a:lnTo>
                    <a:pt x="279" y="1069"/>
                  </a:lnTo>
                  <a:cubicBezTo>
                    <a:pt x="343" y="1069"/>
                    <a:pt x="401" y="1043"/>
                    <a:pt x="455" y="989"/>
                  </a:cubicBezTo>
                  <a:cubicBezTo>
                    <a:pt x="468" y="972"/>
                    <a:pt x="483" y="953"/>
                    <a:pt x="494" y="936"/>
                  </a:cubicBezTo>
                  <a:cubicBezTo>
                    <a:pt x="505" y="916"/>
                    <a:pt x="509" y="903"/>
                    <a:pt x="509" y="892"/>
                  </a:cubicBezTo>
                  <a:cubicBezTo>
                    <a:pt x="509" y="882"/>
                    <a:pt x="520" y="856"/>
                    <a:pt x="539" y="819"/>
                  </a:cubicBezTo>
                  <a:cubicBezTo>
                    <a:pt x="559" y="780"/>
                    <a:pt x="585" y="742"/>
                    <a:pt x="615" y="699"/>
                  </a:cubicBezTo>
                  <a:cubicBezTo>
                    <a:pt x="699" y="573"/>
                    <a:pt x="785" y="494"/>
                    <a:pt x="873" y="453"/>
                  </a:cubicBezTo>
                  <a:cubicBezTo>
                    <a:pt x="906" y="440"/>
                    <a:pt x="936" y="431"/>
                    <a:pt x="960" y="431"/>
                  </a:cubicBezTo>
                  <a:cubicBezTo>
                    <a:pt x="1003" y="431"/>
                    <a:pt x="1037" y="455"/>
                    <a:pt x="1059" y="498"/>
                  </a:cubicBezTo>
                  <a:cubicBezTo>
                    <a:pt x="1076" y="543"/>
                    <a:pt x="1089" y="627"/>
                    <a:pt x="1102" y="748"/>
                  </a:cubicBezTo>
                  <a:cubicBezTo>
                    <a:pt x="1115" y="873"/>
                    <a:pt x="1123" y="1002"/>
                    <a:pt x="1126" y="1142"/>
                  </a:cubicBezTo>
                  <a:lnTo>
                    <a:pt x="1126" y="1222"/>
                  </a:lnTo>
                  <a:cubicBezTo>
                    <a:pt x="1126" y="1328"/>
                    <a:pt x="1121" y="1421"/>
                    <a:pt x="1113" y="1496"/>
                  </a:cubicBezTo>
                  <a:cubicBezTo>
                    <a:pt x="1078" y="1798"/>
                    <a:pt x="996" y="2164"/>
                    <a:pt x="873" y="2595"/>
                  </a:cubicBezTo>
                  <a:cubicBezTo>
                    <a:pt x="748" y="3026"/>
                    <a:pt x="606" y="3440"/>
                    <a:pt x="442" y="3839"/>
                  </a:cubicBezTo>
                  <a:cubicBezTo>
                    <a:pt x="399" y="3944"/>
                    <a:pt x="354" y="4054"/>
                    <a:pt x="311" y="4164"/>
                  </a:cubicBezTo>
                  <a:cubicBezTo>
                    <a:pt x="264" y="4278"/>
                    <a:pt x="229" y="4365"/>
                    <a:pt x="205" y="4431"/>
                  </a:cubicBezTo>
                  <a:cubicBezTo>
                    <a:pt x="182" y="4494"/>
                    <a:pt x="156" y="4556"/>
                    <a:pt x="128" y="4621"/>
                  </a:cubicBezTo>
                  <a:cubicBezTo>
                    <a:pt x="98" y="4688"/>
                    <a:pt x="74" y="4735"/>
                    <a:pt x="54" y="4774"/>
                  </a:cubicBezTo>
                  <a:cubicBezTo>
                    <a:pt x="20" y="4837"/>
                    <a:pt x="1" y="4890"/>
                    <a:pt x="1" y="4934"/>
                  </a:cubicBezTo>
                  <a:lnTo>
                    <a:pt x="1" y="4970"/>
                  </a:lnTo>
                  <a:cubicBezTo>
                    <a:pt x="1" y="4994"/>
                    <a:pt x="22" y="5031"/>
                    <a:pt x="67" y="5076"/>
                  </a:cubicBezTo>
                  <a:cubicBezTo>
                    <a:pt x="78" y="5089"/>
                    <a:pt x="91" y="5100"/>
                    <a:pt x="108" y="5108"/>
                  </a:cubicBezTo>
                  <a:cubicBezTo>
                    <a:pt x="123" y="5115"/>
                    <a:pt x="154" y="5123"/>
                    <a:pt x="195" y="5128"/>
                  </a:cubicBezTo>
                  <a:cubicBezTo>
                    <a:pt x="238" y="5130"/>
                    <a:pt x="302" y="5134"/>
                    <a:pt x="391" y="5138"/>
                  </a:cubicBezTo>
                  <a:cubicBezTo>
                    <a:pt x="479" y="5141"/>
                    <a:pt x="602" y="5143"/>
                    <a:pt x="757" y="5145"/>
                  </a:cubicBezTo>
                  <a:cubicBezTo>
                    <a:pt x="848" y="5148"/>
                    <a:pt x="929" y="5150"/>
                    <a:pt x="1002" y="5150"/>
                  </a:cubicBezTo>
                  <a:cubicBezTo>
                    <a:pt x="1084" y="5150"/>
                    <a:pt x="1155" y="5147"/>
                    <a:pt x="1216" y="5141"/>
                  </a:cubicBezTo>
                  <a:lnTo>
                    <a:pt x="1315" y="5141"/>
                  </a:lnTo>
                  <a:cubicBezTo>
                    <a:pt x="1371" y="5141"/>
                    <a:pt x="1423" y="5138"/>
                    <a:pt x="1468" y="5134"/>
                  </a:cubicBezTo>
                  <a:cubicBezTo>
                    <a:pt x="1514" y="5130"/>
                    <a:pt x="1546" y="5123"/>
                    <a:pt x="1572" y="5112"/>
                  </a:cubicBezTo>
                  <a:cubicBezTo>
                    <a:pt x="1593" y="5106"/>
                    <a:pt x="1615" y="5089"/>
                    <a:pt x="1630" y="5069"/>
                  </a:cubicBezTo>
                  <a:cubicBezTo>
                    <a:pt x="1671" y="5024"/>
                    <a:pt x="1690" y="4979"/>
                    <a:pt x="1690" y="4938"/>
                  </a:cubicBezTo>
                  <a:cubicBezTo>
                    <a:pt x="1690" y="4908"/>
                    <a:pt x="1673" y="4869"/>
                    <a:pt x="1643" y="4817"/>
                  </a:cubicBezTo>
                  <a:cubicBezTo>
                    <a:pt x="1615" y="4763"/>
                    <a:pt x="1533" y="4727"/>
                    <a:pt x="1406" y="4709"/>
                  </a:cubicBezTo>
                  <a:cubicBezTo>
                    <a:pt x="1367" y="4703"/>
                    <a:pt x="1305" y="4701"/>
                    <a:pt x="1218" y="4701"/>
                  </a:cubicBezTo>
                  <a:cubicBezTo>
                    <a:pt x="1132" y="4701"/>
                    <a:pt x="1039" y="4703"/>
                    <a:pt x="947" y="4709"/>
                  </a:cubicBezTo>
                  <a:cubicBezTo>
                    <a:pt x="863" y="4714"/>
                    <a:pt x="798" y="4718"/>
                    <a:pt x="746" y="4718"/>
                  </a:cubicBezTo>
                  <a:cubicBezTo>
                    <a:pt x="662" y="4718"/>
                    <a:pt x="623" y="4712"/>
                    <a:pt x="623" y="4699"/>
                  </a:cubicBezTo>
                  <a:cubicBezTo>
                    <a:pt x="623" y="4690"/>
                    <a:pt x="645" y="4632"/>
                    <a:pt x="688" y="4524"/>
                  </a:cubicBezTo>
                  <a:cubicBezTo>
                    <a:pt x="731" y="4416"/>
                    <a:pt x="781" y="4283"/>
                    <a:pt x="843" y="4132"/>
                  </a:cubicBezTo>
                  <a:cubicBezTo>
                    <a:pt x="1126" y="3440"/>
                    <a:pt x="1341" y="2783"/>
                    <a:pt x="1490" y="2155"/>
                  </a:cubicBezTo>
                  <a:cubicBezTo>
                    <a:pt x="1533" y="1972"/>
                    <a:pt x="1563" y="1824"/>
                    <a:pt x="1576" y="1711"/>
                  </a:cubicBezTo>
                  <a:cubicBezTo>
                    <a:pt x="1589" y="1599"/>
                    <a:pt x="1598" y="1449"/>
                    <a:pt x="1600" y="1263"/>
                  </a:cubicBezTo>
                  <a:cubicBezTo>
                    <a:pt x="1604" y="1183"/>
                    <a:pt x="1606" y="1104"/>
                    <a:pt x="1606" y="1035"/>
                  </a:cubicBezTo>
                  <a:cubicBezTo>
                    <a:pt x="1606" y="800"/>
                    <a:pt x="1587" y="606"/>
                    <a:pt x="1555" y="455"/>
                  </a:cubicBezTo>
                  <a:cubicBezTo>
                    <a:pt x="1522" y="304"/>
                    <a:pt x="1455" y="192"/>
                    <a:pt x="1356" y="119"/>
                  </a:cubicBezTo>
                  <a:cubicBezTo>
                    <a:pt x="1242" y="41"/>
                    <a:pt x="111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2906475" y="2410275"/>
              <a:ext cx="41250" cy="96200"/>
            </a:xfrm>
            <a:custGeom>
              <a:avLst/>
              <a:gdLst/>
              <a:ahLst/>
              <a:cxnLst/>
              <a:rect l="l" t="t" r="r" b="b"/>
              <a:pathLst>
                <a:path w="1650" h="3848" extrusionOk="0">
                  <a:moveTo>
                    <a:pt x="544" y="518"/>
                  </a:moveTo>
                  <a:lnTo>
                    <a:pt x="650" y="606"/>
                  </a:lnTo>
                  <a:cubicBezTo>
                    <a:pt x="725" y="679"/>
                    <a:pt x="809" y="807"/>
                    <a:pt x="906" y="992"/>
                  </a:cubicBezTo>
                  <a:cubicBezTo>
                    <a:pt x="1001" y="1177"/>
                    <a:pt x="1068" y="1339"/>
                    <a:pt x="1102" y="1483"/>
                  </a:cubicBezTo>
                  <a:cubicBezTo>
                    <a:pt x="1132" y="1617"/>
                    <a:pt x="1148" y="1781"/>
                    <a:pt x="1148" y="1981"/>
                  </a:cubicBezTo>
                  <a:cubicBezTo>
                    <a:pt x="1148" y="2184"/>
                    <a:pt x="1132" y="2350"/>
                    <a:pt x="1102" y="2486"/>
                  </a:cubicBezTo>
                  <a:cubicBezTo>
                    <a:pt x="1079" y="2587"/>
                    <a:pt x="1038" y="2708"/>
                    <a:pt x="979" y="2843"/>
                  </a:cubicBezTo>
                  <a:cubicBezTo>
                    <a:pt x="921" y="2979"/>
                    <a:pt x="872" y="3080"/>
                    <a:pt x="829" y="3147"/>
                  </a:cubicBezTo>
                  <a:cubicBezTo>
                    <a:pt x="813" y="3162"/>
                    <a:pt x="792" y="3184"/>
                    <a:pt x="764" y="3210"/>
                  </a:cubicBezTo>
                  <a:cubicBezTo>
                    <a:pt x="734" y="3233"/>
                    <a:pt x="701" y="3257"/>
                    <a:pt x="669" y="3277"/>
                  </a:cubicBezTo>
                  <a:cubicBezTo>
                    <a:pt x="637" y="3296"/>
                    <a:pt x="609" y="3313"/>
                    <a:pt x="583" y="3328"/>
                  </a:cubicBezTo>
                  <a:cubicBezTo>
                    <a:pt x="555" y="3341"/>
                    <a:pt x="542" y="3350"/>
                    <a:pt x="540" y="3350"/>
                  </a:cubicBezTo>
                  <a:cubicBezTo>
                    <a:pt x="527" y="3350"/>
                    <a:pt x="516" y="3229"/>
                    <a:pt x="507" y="2988"/>
                  </a:cubicBezTo>
                  <a:cubicBezTo>
                    <a:pt x="499" y="2748"/>
                    <a:pt x="494" y="2520"/>
                    <a:pt x="494" y="2305"/>
                  </a:cubicBezTo>
                  <a:lnTo>
                    <a:pt x="494" y="1822"/>
                  </a:lnTo>
                  <a:cubicBezTo>
                    <a:pt x="494" y="1615"/>
                    <a:pt x="497" y="1414"/>
                    <a:pt x="499" y="1227"/>
                  </a:cubicBezTo>
                  <a:cubicBezTo>
                    <a:pt x="505" y="940"/>
                    <a:pt x="516" y="744"/>
                    <a:pt x="529" y="630"/>
                  </a:cubicBezTo>
                  <a:lnTo>
                    <a:pt x="544" y="518"/>
                  </a:lnTo>
                  <a:close/>
                  <a:moveTo>
                    <a:pt x="419" y="1"/>
                  </a:moveTo>
                  <a:cubicBezTo>
                    <a:pt x="214" y="1"/>
                    <a:pt x="91" y="106"/>
                    <a:pt x="55" y="311"/>
                  </a:cubicBezTo>
                  <a:cubicBezTo>
                    <a:pt x="35" y="488"/>
                    <a:pt x="22" y="766"/>
                    <a:pt x="14" y="1141"/>
                  </a:cubicBezTo>
                  <a:cubicBezTo>
                    <a:pt x="5" y="1514"/>
                    <a:pt x="1" y="1835"/>
                    <a:pt x="1" y="2102"/>
                  </a:cubicBezTo>
                  <a:cubicBezTo>
                    <a:pt x="1" y="2300"/>
                    <a:pt x="3" y="2498"/>
                    <a:pt x="5" y="2695"/>
                  </a:cubicBezTo>
                  <a:cubicBezTo>
                    <a:pt x="10" y="2945"/>
                    <a:pt x="14" y="3141"/>
                    <a:pt x="20" y="3287"/>
                  </a:cubicBezTo>
                  <a:cubicBezTo>
                    <a:pt x="27" y="3430"/>
                    <a:pt x="33" y="3537"/>
                    <a:pt x="44" y="3608"/>
                  </a:cubicBezTo>
                  <a:cubicBezTo>
                    <a:pt x="55" y="3677"/>
                    <a:pt x="68" y="3729"/>
                    <a:pt x="89" y="3755"/>
                  </a:cubicBezTo>
                  <a:cubicBezTo>
                    <a:pt x="111" y="3785"/>
                    <a:pt x="141" y="3807"/>
                    <a:pt x="175" y="3822"/>
                  </a:cubicBezTo>
                  <a:cubicBezTo>
                    <a:pt x="219" y="3839"/>
                    <a:pt x="264" y="3848"/>
                    <a:pt x="318" y="3848"/>
                  </a:cubicBezTo>
                  <a:cubicBezTo>
                    <a:pt x="380" y="3848"/>
                    <a:pt x="454" y="3837"/>
                    <a:pt x="533" y="3815"/>
                  </a:cubicBezTo>
                  <a:cubicBezTo>
                    <a:pt x="691" y="3774"/>
                    <a:pt x="841" y="3701"/>
                    <a:pt x="992" y="3602"/>
                  </a:cubicBezTo>
                  <a:cubicBezTo>
                    <a:pt x="1083" y="3546"/>
                    <a:pt x="1154" y="3486"/>
                    <a:pt x="1199" y="3432"/>
                  </a:cubicBezTo>
                  <a:cubicBezTo>
                    <a:pt x="1245" y="3376"/>
                    <a:pt x="1298" y="3287"/>
                    <a:pt x="1361" y="3167"/>
                  </a:cubicBezTo>
                  <a:cubicBezTo>
                    <a:pt x="1434" y="3031"/>
                    <a:pt x="1490" y="2899"/>
                    <a:pt x="1529" y="2770"/>
                  </a:cubicBezTo>
                  <a:cubicBezTo>
                    <a:pt x="1568" y="2641"/>
                    <a:pt x="1600" y="2483"/>
                    <a:pt x="1626" y="2305"/>
                  </a:cubicBezTo>
                  <a:cubicBezTo>
                    <a:pt x="1641" y="2186"/>
                    <a:pt x="1650" y="2070"/>
                    <a:pt x="1650" y="1953"/>
                  </a:cubicBezTo>
                  <a:cubicBezTo>
                    <a:pt x="1650" y="1546"/>
                    <a:pt x="1540" y="1151"/>
                    <a:pt x="1324" y="763"/>
                  </a:cubicBezTo>
                  <a:cubicBezTo>
                    <a:pt x="1273" y="664"/>
                    <a:pt x="1229" y="589"/>
                    <a:pt x="1188" y="531"/>
                  </a:cubicBezTo>
                  <a:cubicBezTo>
                    <a:pt x="1154" y="477"/>
                    <a:pt x="1115" y="429"/>
                    <a:pt x="1076" y="388"/>
                  </a:cubicBezTo>
                  <a:cubicBezTo>
                    <a:pt x="1035" y="345"/>
                    <a:pt x="982" y="296"/>
                    <a:pt x="910" y="238"/>
                  </a:cubicBezTo>
                  <a:cubicBezTo>
                    <a:pt x="829" y="164"/>
                    <a:pt x="760" y="110"/>
                    <a:pt x="706" y="78"/>
                  </a:cubicBezTo>
                  <a:cubicBezTo>
                    <a:pt x="652" y="46"/>
                    <a:pt x="604" y="24"/>
                    <a:pt x="563" y="13"/>
                  </a:cubicBezTo>
                  <a:cubicBezTo>
                    <a:pt x="512" y="5"/>
                    <a:pt x="462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2816600" y="2061925"/>
              <a:ext cx="29075" cy="100575"/>
            </a:xfrm>
            <a:custGeom>
              <a:avLst/>
              <a:gdLst/>
              <a:ahLst/>
              <a:cxnLst/>
              <a:rect l="l" t="t" r="r" b="b"/>
              <a:pathLst>
                <a:path w="1163" h="4023" extrusionOk="0">
                  <a:moveTo>
                    <a:pt x="669" y="1"/>
                  </a:moveTo>
                  <a:cubicBezTo>
                    <a:pt x="648" y="1"/>
                    <a:pt x="602" y="5"/>
                    <a:pt x="529" y="14"/>
                  </a:cubicBezTo>
                  <a:cubicBezTo>
                    <a:pt x="458" y="22"/>
                    <a:pt x="372" y="76"/>
                    <a:pt x="270" y="173"/>
                  </a:cubicBezTo>
                  <a:cubicBezTo>
                    <a:pt x="225" y="218"/>
                    <a:pt x="178" y="292"/>
                    <a:pt x="124" y="387"/>
                  </a:cubicBezTo>
                  <a:cubicBezTo>
                    <a:pt x="70" y="484"/>
                    <a:pt x="38" y="555"/>
                    <a:pt x="23" y="609"/>
                  </a:cubicBezTo>
                  <a:cubicBezTo>
                    <a:pt x="20" y="624"/>
                    <a:pt x="20" y="637"/>
                    <a:pt x="20" y="649"/>
                  </a:cubicBezTo>
                  <a:cubicBezTo>
                    <a:pt x="20" y="695"/>
                    <a:pt x="33" y="736"/>
                    <a:pt x="63" y="774"/>
                  </a:cubicBezTo>
                  <a:cubicBezTo>
                    <a:pt x="94" y="809"/>
                    <a:pt x="130" y="831"/>
                    <a:pt x="182" y="833"/>
                  </a:cubicBezTo>
                  <a:lnTo>
                    <a:pt x="193" y="833"/>
                  </a:lnTo>
                  <a:cubicBezTo>
                    <a:pt x="238" y="833"/>
                    <a:pt x="279" y="813"/>
                    <a:pt x="318" y="770"/>
                  </a:cubicBezTo>
                  <a:cubicBezTo>
                    <a:pt x="329" y="757"/>
                    <a:pt x="335" y="744"/>
                    <a:pt x="344" y="727"/>
                  </a:cubicBezTo>
                  <a:cubicBezTo>
                    <a:pt x="352" y="712"/>
                    <a:pt x="354" y="701"/>
                    <a:pt x="354" y="693"/>
                  </a:cubicBezTo>
                  <a:cubicBezTo>
                    <a:pt x="354" y="684"/>
                    <a:pt x="361" y="667"/>
                    <a:pt x="374" y="637"/>
                  </a:cubicBezTo>
                  <a:cubicBezTo>
                    <a:pt x="387" y="609"/>
                    <a:pt x="404" y="576"/>
                    <a:pt x="426" y="542"/>
                  </a:cubicBezTo>
                  <a:cubicBezTo>
                    <a:pt x="482" y="445"/>
                    <a:pt x="540" y="380"/>
                    <a:pt x="602" y="350"/>
                  </a:cubicBezTo>
                  <a:cubicBezTo>
                    <a:pt x="624" y="339"/>
                    <a:pt x="645" y="335"/>
                    <a:pt x="663" y="335"/>
                  </a:cubicBezTo>
                  <a:cubicBezTo>
                    <a:pt x="695" y="335"/>
                    <a:pt x="716" y="350"/>
                    <a:pt x="732" y="387"/>
                  </a:cubicBezTo>
                  <a:cubicBezTo>
                    <a:pt x="742" y="421"/>
                    <a:pt x="753" y="486"/>
                    <a:pt x="762" y="583"/>
                  </a:cubicBezTo>
                  <a:cubicBezTo>
                    <a:pt x="770" y="677"/>
                    <a:pt x="775" y="779"/>
                    <a:pt x="777" y="889"/>
                  </a:cubicBezTo>
                  <a:lnTo>
                    <a:pt x="777" y="951"/>
                  </a:lnTo>
                  <a:cubicBezTo>
                    <a:pt x="777" y="1035"/>
                    <a:pt x="775" y="1104"/>
                    <a:pt x="770" y="1165"/>
                  </a:cubicBezTo>
                  <a:cubicBezTo>
                    <a:pt x="745" y="1399"/>
                    <a:pt x="691" y="1686"/>
                    <a:pt x="604" y="2025"/>
                  </a:cubicBezTo>
                  <a:cubicBezTo>
                    <a:pt x="523" y="2363"/>
                    <a:pt x="421" y="2686"/>
                    <a:pt x="309" y="2999"/>
                  </a:cubicBezTo>
                  <a:cubicBezTo>
                    <a:pt x="279" y="3081"/>
                    <a:pt x="247" y="3167"/>
                    <a:pt x="216" y="3253"/>
                  </a:cubicBezTo>
                  <a:cubicBezTo>
                    <a:pt x="184" y="3339"/>
                    <a:pt x="160" y="3408"/>
                    <a:pt x="145" y="3460"/>
                  </a:cubicBezTo>
                  <a:cubicBezTo>
                    <a:pt x="128" y="3510"/>
                    <a:pt x="109" y="3557"/>
                    <a:pt x="91" y="3609"/>
                  </a:cubicBezTo>
                  <a:cubicBezTo>
                    <a:pt x="70" y="3660"/>
                    <a:pt x="53" y="3697"/>
                    <a:pt x="40" y="3727"/>
                  </a:cubicBezTo>
                  <a:cubicBezTo>
                    <a:pt x="16" y="3775"/>
                    <a:pt x="1" y="3816"/>
                    <a:pt x="1" y="3850"/>
                  </a:cubicBezTo>
                  <a:lnTo>
                    <a:pt x="1" y="3880"/>
                  </a:lnTo>
                  <a:cubicBezTo>
                    <a:pt x="1" y="3895"/>
                    <a:pt x="18" y="3923"/>
                    <a:pt x="48" y="3962"/>
                  </a:cubicBezTo>
                  <a:cubicBezTo>
                    <a:pt x="55" y="3969"/>
                    <a:pt x="66" y="3979"/>
                    <a:pt x="76" y="3986"/>
                  </a:cubicBezTo>
                  <a:cubicBezTo>
                    <a:pt x="87" y="3990"/>
                    <a:pt x="107" y="3997"/>
                    <a:pt x="137" y="3999"/>
                  </a:cubicBezTo>
                  <a:cubicBezTo>
                    <a:pt x="165" y="4001"/>
                    <a:pt x="208" y="4005"/>
                    <a:pt x="270" y="4007"/>
                  </a:cubicBezTo>
                  <a:cubicBezTo>
                    <a:pt x="333" y="4010"/>
                    <a:pt x="417" y="4012"/>
                    <a:pt x="525" y="4016"/>
                  </a:cubicBezTo>
                  <a:cubicBezTo>
                    <a:pt x="656" y="4018"/>
                    <a:pt x="757" y="4020"/>
                    <a:pt x="837" y="4022"/>
                  </a:cubicBezTo>
                  <a:lnTo>
                    <a:pt x="906" y="4022"/>
                  </a:lnTo>
                  <a:cubicBezTo>
                    <a:pt x="945" y="4022"/>
                    <a:pt x="982" y="4020"/>
                    <a:pt x="1012" y="4018"/>
                  </a:cubicBezTo>
                  <a:cubicBezTo>
                    <a:pt x="1042" y="4014"/>
                    <a:pt x="1066" y="4010"/>
                    <a:pt x="1083" y="4001"/>
                  </a:cubicBezTo>
                  <a:cubicBezTo>
                    <a:pt x="1098" y="3992"/>
                    <a:pt x="1111" y="3982"/>
                    <a:pt x="1122" y="3966"/>
                  </a:cubicBezTo>
                  <a:cubicBezTo>
                    <a:pt x="1150" y="3932"/>
                    <a:pt x="1163" y="3895"/>
                    <a:pt x="1163" y="3863"/>
                  </a:cubicBezTo>
                  <a:cubicBezTo>
                    <a:pt x="1163" y="3841"/>
                    <a:pt x="1152" y="3809"/>
                    <a:pt x="1130" y="3770"/>
                  </a:cubicBezTo>
                  <a:cubicBezTo>
                    <a:pt x="1109" y="3729"/>
                    <a:pt x="1055" y="3701"/>
                    <a:pt x="967" y="3686"/>
                  </a:cubicBezTo>
                  <a:cubicBezTo>
                    <a:pt x="938" y="3684"/>
                    <a:pt x="895" y="3680"/>
                    <a:pt x="837" y="3680"/>
                  </a:cubicBezTo>
                  <a:cubicBezTo>
                    <a:pt x="777" y="3680"/>
                    <a:pt x="716" y="3684"/>
                    <a:pt x="652" y="3686"/>
                  </a:cubicBezTo>
                  <a:cubicBezTo>
                    <a:pt x="594" y="3688"/>
                    <a:pt x="548" y="3691"/>
                    <a:pt x="514" y="3691"/>
                  </a:cubicBezTo>
                  <a:cubicBezTo>
                    <a:pt x="458" y="3691"/>
                    <a:pt x="428" y="3688"/>
                    <a:pt x="428" y="3678"/>
                  </a:cubicBezTo>
                  <a:cubicBezTo>
                    <a:pt x="428" y="3673"/>
                    <a:pt x="443" y="3626"/>
                    <a:pt x="473" y="3540"/>
                  </a:cubicBezTo>
                  <a:cubicBezTo>
                    <a:pt x="503" y="3453"/>
                    <a:pt x="538" y="3352"/>
                    <a:pt x="581" y="3234"/>
                  </a:cubicBezTo>
                  <a:cubicBezTo>
                    <a:pt x="775" y="2693"/>
                    <a:pt x="923" y="2178"/>
                    <a:pt x="1025" y="1686"/>
                  </a:cubicBezTo>
                  <a:cubicBezTo>
                    <a:pt x="1055" y="1544"/>
                    <a:pt x="1074" y="1428"/>
                    <a:pt x="1085" y="1339"/>
                  </a:cubicBezTo>
                  <a:cubicBezTo>
                    <a:pt x="1094" y="1251"/>
                    <a:pt x="1098" y="1134"/>
                    <a:pt x="1100" y="990"/>
                  </a:cubicBezTo>
                  <a:cubicBezTo>
                    <a:pt x="1104" y="927"/>
                    <a:pt x="1104" y="867"/>
                    <a:pt x="1104" y="811"/>
                  </a:cubicBezTo>
                  <a:cubicBezTo>
                    <a:pt x="1104" y="626"/>
                    <a:pt x="1094" y="475"/>
                    <a:pt x="1068" y="356"/>
                  </a:cubicBezTo>
                  <a:cubicBezTo>
                    <a:pt x="1046" y="238"/>
                    <a:pt x="1001" y="149"/>
                    <a:pt x="932" y="91"/>
                  </a:cubicBezTo>
                  <a:cubicBezTo>
                    <a:pt x="857" y="31"/>
                    <a:pt x="76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2816075" y="2211350"/>
              <a:ext cx="31550" cy="107025"/>
            </a:xfrm>
            <a:custGeom>
              <a:avLst/>
              <a:gdLst/>
              <a:ahLst/>
              <a:cxnLst/>
              <a:rect l="l" t="t" r="r" b="b"/>
              <a:pathLst>
                <a:path w="1262" h="4281" extrusionOk="0">
                  <a:moveTo>
                    <a:pt x="186" y="0"/>
                  </a:moveTo>
                  <a:lnTo>
                    <a:pt x="93" y="86"/>
                  </a:lnTo>
                  <a:lnTo>
                    <a:pt x="0" y="166"/>
                  </a:lnTo>
                  <a:lnTo>
                    <a:pt x="9" y="2125"/>
                  </a:lnTo>
                  <a:cubicBezTo>
                    <a:pt x="9" y="2464"/>
                    <a:pt x="11" y="2753"/>
                    <a:pt x="13" y="2987"/>
                  </a:cubicBezTo>
                  <a:cubicBezTo>
                    <a:pt x="18" y="3225"/>
                    <a:pt x="20" y="3419"/>
                    <a:pt x="22" y="3572"/>
                  </a:cubicBezTo>
                  <a:cubicBezTo>
                    <a:pt x="24" y="3725"/>
                    <a:pt x="28" y="3847"/>
                    <a:pt x="33" y="3938"/>
                  </a:cubicBezTo>
                  <a:cubicBezTo>
                    <a:pt x="37" y="4031"/>
                    <a:pt x="44" y="4097"/>
                    <a:pt x="52" y="4138"/>
                  </a:cubicBezTo>
                  <a:cubicBezTo>
                    <a:pt x="61" y="4177"/>
                    <a:pt x="72" y="4207"/>
                    <a:pt x="84" y="4225"/>
                  </a:cubicBezTo>
                  <a:cubicBezTo>
                    <a:pt x="95" y="4240"/>
                    <a:pt x="115" y="4250"/>
                    <a:pt x="132" y="4257"/>
                  </a:cubicBezTo>
                  <a:cubicBezTo>
                    <a:pt x="173" y="4270"/>
                    <a:pt x="214" y="4276"/>
                    <a:pt x="259" y="4281"/>
                  </a:cubicBezTo>
                  <a:cubicBezTo>
                    <a:pt x="300" y="4281"/>
                    <a:pt x="350" y="4268"/>
                    <a:pt x="406" y="4242"/>
                  </a:cubicBezTo>
                  <a:cubicBezTo>
                    <a:pt x="462" y="4218"/>
                    <a:pt x="500" y="4166"/>
                    <a:pt x="524" y="4089"/>
                  </a:cubicBezTo>
                  <a:cubicBezTo>
                    <a:pt x="528" y="4063"/>
                    <a:pt x="533" y="3972"/>
                    <a:pt x="533" y="3822"/>
                  </a:cubicBezTo>
                  <a:cubicBezTo>
                    <a:pt x="533" y="3675"/>
                    <a:pt x="528" y="3496"/>
                    <a:pt x="526" y="3289"/>
                  </a:cubicBezTo>
                  <a:cubicBezTo>
                    <a:pt x="524" y="3087"/>
                    <a:pt x="522" y="2912"/>
                    <a:pt x="522" y="2770"/>
                  </a:cubicBezTo>
                  <a:lnTo>
                    <a:pt x="522" y="2647"/>
                  </a:lnTo>
                  <a:cubicBezTo>
                    <a:pt x="522" y="2580"/>
                    <a:pt x="524" y="2539"/>
                    <a:pt x="526" y="2533"/>
                  </a:cubicBezTo>
                  <a:cubicBezTo>
                    <a:pt x="528" y="2518"/>
                    <a:pt x="544" y="2511"/>
                    <a:pt x="567" y="2505"/>
                  </a:cubicBezTo>
                  <a:cubicBezTo>
                    <a:pt x="591" y="2500"/>
                    <a:pt x="621" y="2496"/>
                    <a:pt x="656" y="2496"/>
                  </a:cubicBezTo>
                  <a:cubicBezTo>
                    <a:pt x="852" y="2494"/>
                    <a:pt x="977" y="2447"/>
                    <a:pt x="1024" y="2354"/>
                  </a:cubicBezTo>
                  <a:cubicBezTo>
                    <a:pt x="1054" y="2302"/>
                    <a:pt x="1067" y="2255"/>
                    <a:pt x="1067" y="2212"/>
                  </a:cubicBezTo>
                  <a:cubicBezTo>
                    <a:pt x="1067" y="2149"/>
                    <a:pt x="1041" y="2091"/>
                    <a:pt x="988" y="2039"/>
                  </a:cubicBezTo>
                  <a:cubicBezTo>
                    <a:pt x="959" y="2011"/>
                    <a:pt x="938" y="1994"/>
                    <a:pt x="921" y="1983"/>
                  </a:cubicBezTo>
                  <a:cubicBezTo>
                    <a:pt x="901" y="1972"/>
                    <a:pt x="878" y="1966"/>
                    <a:pt x="845" y="1966"/>
                  </a:cubicBezTo>
                  <a:cubicBezTo>
                    <a:pt x="813" y="1966"/>
                    <a:pt x="763" y="1968"/>
                    <a:pt x="701" y="1975"/>
                  </a:cubicBezTo>
                  <a:lnTo>
                    <a:pt x="503" y="1990"/>
                  </a:lnTo>
                  <a:lnTo>
                    <a:pt x="503" y="479"/>
                  </a:lnTo>
                  <a:lnTo>
                    <a:pt x="763" y="496"/>
                  </a:lnTo>
                  <a:cubicBezTo>
                    <a:pt x="824" y="500"/>
                    <a:pt x="878" y="502"/>
                    <a:pt x="923" y="502"/>
                  </a:cubicBezTo>
                  <a:cubicBezTo>
                    <a:pt x="1024" y="502"/>
                    <a:pt x="1104" y="492"/>
                    <a:pt x="1153" y="466"/>
                  </a:cubicBezTo>
                  <a:cubicBezTo>
                    <a:pt x="1227" y="427"/>
                    <a:pt x="1261" y="360"/>
                    <a:pt x="1261" y="263"/>
                  </a:cubicBezTo>
                  <a:lnTo>
                    <a:pt x="1261" y="237"/>
                  </a:lnTo>
                  <a:cubicBezTo>
                    <a:pt x="1261" y="166"/>
                    <a:pt x="1238" y="112"/>
                    <a:pt x="1192" y="71"/>
                  </a:cubicBezTo>
                  <a:cubicBezTo>
                    <a:pt x="1175" y="56"/>
                    <a:pt x="1160" y="43"/>
                    <a:pt x="1143" y="33"/>
                  </a:cubicBezTo>
                  <a:cubicBezTo>
                    <a:pt x="1128" y="22"/>
                    <a:pt x="1100" y="15"/>
                    <a:pt x="1067" y="11"/>
                  </a:cubicBezTo>
                  <a:cubicBezTo>
                    <a:pt x="1035" y="7"/>
                    <a:pt x="988" y="5"/>
                    <a:pt x="923" y="2"/>
                  </a:cubicBezTo>
                  <a:cubicBezTo>
                    <a:pt x="858" y="0"/>
                    <a:pt x="77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2953900" y="2149800"/>
              <a:ext cx="51525" cy="115375"/>
            </a:xfrm>
            <a:custGeom>
              <a:avLst/>
              <a:gdLst/>
              <a:ahLst/>
              <a:cxnLst/>
              <a:rect l="l" t="t" r="r" b="b"/>
              <a:pathLst>
                <a:path w="2061" h="4615" extrusionOk="0">
                  <a:moveTo>
                    <a:pt x="1802" y="1"/>
                  </a:moveTo>
                  <a:cubicBezTo>
                    <a:pt x="1783" y="1"/>
                    <a:pt x="1751" y="5"/>
                    <a:pt x="1705" y="10"/>
                  </a:cubicBezTo>
                  <a:cubicBezTo>
                    <a:pt x="1662" y="16"/>
                    <a:pt x="1621" y="33"/>
                    <a:pt x="1585" y="66"/>
                  </a:cubicBezTo>
                  <a:cubicBezTo>
                    <a:pt x="1563" y="83"/>
                    <a:pt x="1546" y="102"/>
                    <a:pt x="1535" y="124"/>
                  </a:cubicBezTo>
                  <a:cubicBezTo>
                    <a:pt x="1524" y="145"/>
                    <a:pt x="1514" y="180"/>
                    <a:pt x="1503" y="227"/>
                  </a:cubicBezTo>
                  <a:cubicBezTo>
                    <a:pt x="1492" y="277"/>
                    <a:pt x="1481" y="350"/>
                    <a:pt x="1468" y="447"/>
                  </a:cubicBezTo>
                  <a:cubicBezTo>
                    <a:pt x="1458" y="546"/>
                    <a:pt x="1438" y="680"/>
                    <a:pt x="1419" y="852"/>
                  </a:cubicBezTo>
                  <a:cubicBezTo>
                    <a:pt x="1376" y="1217"/>
                    <a:pt x="1328" y="1600"/>
                    <a:pt x="1272" y="2001"/>
                  </a:cubicBezTo>
                  <a:cubicBezTo>
                    <a:pt x="1214" y="2402"/>
                    <a:pt x="1164" y="2747"/>
                    <a:pt x="1115" y="3036"/>
                  </a:cubicBezTo>
                  <a:cubicBezTo>
                    <a:pt x="1067" y="3324"/>
                    <a:pt x="1039" y="3469"/>
                    <a:pt x="1029" y="3469"/>
                  </a:cubicBezTo>
                  <a:cubicBezTo>
                    <a:pt x="1024" y="3469"/>
                    <a:pt x="1016" y="3460"/>
                    <a:pt x="1007" y="3445"/>
                  </a:cubicBezTo>
                  <a:cubicBezTo>
                    <a:pt x="998" y="3428"/>
                    <a:pt x="994" y="3406"/>
                    <a:pt x="992" y="3380"/>
                  </a:cubicBezTo>
                  <a:cubicBezTo>
                    <a:pt x="986" y="3352"/>
                    <a:pt x="975" y="3296"/>
                    <a:pt x="960" y="3208"/>
                  </a:cubicBezTo>
                  <a:cubicBezTo>
                    <a:pt x="945" y="3122"/>
                    <a:pt x="927" y="3023"/>
                    <a:pt x="908" y="2917"/>
                  </a:cubicBezTo>
                  <a:cubicBezTo>
                    <a:pt x="889" y="2803"/>
                    <a:pt x="858" y="2615"/>
                    <a:pt x="822" y="2348"/>
                  </a:cubicBezTo>
                  <a:cubicBezTo>
                    <a:pt x="783" y="2081"/>
                    <a:pt x="746" y="1801"/>
                    <a:pt x="705" y="1505"/>
                  </a:cubicBezTo>
                  <a:cubicBezTo>
                    <a:pt x="669" y="1214"/>
                    <a:pt x="636" y="967"/>
                    <a:pt x="608" y="762"/>
                  </a:cubicBezTo>
                  <a:cubicBezTo>
                    <a:pt x="582" y="557"/>
                    <a:pt x="563" y="443"/>
                    <a:pt x="557" y="419"/>
                  </a:cubicBezTo>
                  <a:cubicBezTo>
                    <a:pt x="539" y="374"/>
                    <a:pt x="503" y="331"/>
                    <a:pt x="445" y="290"/>
                  </a:cubicBezTo>
                  <a:cubicBezTo>
                    <a:pt x="384" y="249"/>
                    <a:pt x="330" y="232"/>
                    <a:pt x="276" y="232"/>
                  </a:cubicBezTo>
                  <a:cubicBezTo>
                    <a:pt x="216" y="232"/>
                    <a:pt x="151" y="264"/>
                    <a:pt x="82" y="331"/>
                  </a:cubicBezTo>
                  <a:cubicBezTo>
                    <a:pt x="76" y="335"/>
                    <a:pt x="65" y="344"/>
                    <a:pt x="59" y="350"/>
                  </a:cubicBezTo>
                  <a:cubicBezTo>
                    <a:pt x="44" y="365"/>
                    <a:pt x="29" y="382"/>
                    <a:pt x="18" y="398"/>
                  </a:cubicBezTo>
                  <a:cubicBezTo>
                    <a:pt x="11" y="417"/>
                    <a:pt x="3" y="441"/>
                    <a:pt x="1" y="479"/>
                  </a:cubicBezTo>
                  <a:lnTo>
                    <a:pt x="1" y="518"/>
                  </a:lnTo>
                  <a:cubicBezTo>
                    <a:pt x="1" y="548"/>
                    <a:pt x="3" y="592"/>
                    <a:pt x="9" y="654"/>
                  </a:cubicBezTo>
                  <a:cubicBezTo>
                    <a:pt x="13" y="717"/>
                    <a:pt x="24" y="807"/>
                    <a:pt x="39" y="932"/>
                  </a:cubicBezTo>
                  <a:cubicBezTo>
                    <a:pt x="57" y="1057"/>
                    <a:pt x="76" y="1217"/>
                    <a:pt x="100" y="1408"/>
                  </a:cubicBezTo>
                  <a:cubicBezTo>
                    <a:pt x="110" y="1479"/>
                    <a:pt x="121" y="1559"/>
                    <a:pt x="134" y="1641"/>
                  </a:cubicBezTo>
                  <a:cubicBezTo>
                    <a:pt x="205" y="2180"/>
                    <a:pt x="261" y="2583"/>
                    <a:pt x="307" y="2848"/>
                  </a:cubicBezTo>
                  <a:cubicBezTo>
                    <a:pt x="352" y="3113"/>
                    <a:pt x="412" y="3406"/>
                    <a:pt x="485" y="3730"/>
                  </a:cubicBezTo>
                  <a:cubicBezTo>
                    <a:pt x="533" y="3952"/>
                    <a:pt x="576" y="4120"/>
                    <a:pt x="615" y="4238"/>
                  </a:cubicBezTo>
                  <a:cubicBezTo>
                    <a:pt x="651" y="4357"/>
                    <a:pt x="690" y="4443"/>
                    <a:pt x="731" y="4493"/>
                  </a:cubicBezTo>
                  <a:cubicBezTo>
                    <a:pt x="770" y="4544"/>
                    <a:pt x="820" y="4579"/>
                    <a:pt x="876" y="4598"/>
                  </a:cubicBezTo>
                  <a:cubicBezTo>
                    <a:pt x="910" y="4608"/>
                    <a:pt x="944" y="4615"/>
                    <a:pt x="969" y="4615"/>
                  </a:cubicBezTo>
                  <a:cubicBezTo>
                    <a:pt x="976" y="4615"/>
                    <a:pt x="982" y="4614"/>
                    <a:pt x="988" y="4613"/>
                  </a:cubicBezTo>
                  <a:cubicBezTo>
                    <a:pt x="1072" y="4613"/>
                    <a:pt x="1160" y="4579"/>
                    <a:pt x="1257" y="4505"/>
                  </a:cubicBezTo>
                  <a:cubicBezTo>
                    <a:pt x="1354" y="4434"/>
                    <a:pt x="1436" y="4309"/>
                    <a:pt x="1498" y="4128"/>
                  </a:cubicBezTo>
                  <a:cubicBezTo>
                    <a:pt x="1533" y="4008"/>
                    <a:pt x="1587" y="3736"/>
                    <a:pt x="1656" y="3318"/>
                  </a:cubicBezTo>
                  <a:cubicBezTo>
                    <a:pt x="1727" y="2900"/>
                    <a:pt x="1800" y="2426"/>
                    <a:pt x="1871" y="1898"/>
                  </a:cubicBezTo>
                  <a:cubicBezTo>
                    <a:pt x="1945" y="1370"/>
                    <a:pt x="2007" y="882"/>
                    <a:pt x="2055" y="438"/>
                  </a:cubicBezTo>
                  <a:cubicBezTo>
                    <a:pt x="2059" y="400"/>
                    <a:pt x="2061" y="367"/>
                    <a:pt x="2061" y="339"/>
                  </a:cubicBezTo>
                  <a:cubicBezTo>
                    <a:pt x="2061" y="169"/>
                    <a:pt x="2016" y="63"/>
                    <a:pt x="1925" y="20"/>
                  </a:cubicBezTo>
                  <a:cubicBezTo>
                    <a:pt x="1886" y="7"/>
                    <a:pt x="1845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3046800" y="2063225"/>
              <a:ext cx="29000" cy="100575"/>
            </a:xfrm>
            <a:custGeom>
              <a:avLst/>
              <a:gdLst/>
              <a:ahLst/>
              <a:cxnLst/>
              <a:rect l="l" t="t" r="r" b="b"/>
              <a:pathLst>
                <a:path w="1160" h="4023" extrusionOk="0">
                  <a:moveTo>
                    <a:pt x="668" y="0"/>
                  </a:moveTo>
                  <a:cubicBezTo>
                    <a:pt x="647" y="0"/>
                    <a:pt x="599" y="5"/>
                    <a:pt x="528" y="13"/>
                  </a:cubicBezTo>
                  <a:cubicBezTo>
                    <a:pt x="455" y="22"/>
                    <a:pt x="369" y="76"/>
                    <a:pt x="270" y="173"/>
                  </a:cubicBezTo>
                  <a:cubicBezTo>
                    <a:pt x="222" y="218"/>
                    <a:pt x="175" y="291"/>
                    <a:pt x="121" y="384"/>
                  </a:cubicBezTo>
                  <a:cubicBezTo>
                    <a:pt x="67" y="481"/>
                    <a:pt x="35" y="554"/>
                    <a:pt x="22" y="608"/>
                  </a:cubicBezTo>
                  <a:cubicBezTo>
                    <a:pt x="17" y="621"/>
                    <a:pt x="17" y="636"/>
                    <a:pt x="17" y="649"/>
                  </a:cubicBezTo>
                  <a:cubicBezTo>
                    <a:pt x="17" y="694"/>
                    <a:pt x="33" y="735"/>
                    <a:pt x="61" y="772"/>
                  </a:cubicBezTo>
                  <a:cubicBezTo>
                    <a:pt x="91" y="809"/>
                    <a:pt x="130" y="830"/>
                    <a:pt x="179" y="832"/>
                  </a:cubicBezTo>
                  <a:lnTo>
                    <a:pt x="190" y="832"/>
                  </a:lnTo>
                  <a:cubicBezTo>
                    <a:pt x="237" y="832"/>
                    <a:pt x="276" y="813"/>
                    <a:pt x="315" y="770"/>
                  </a:cubicBezTo>
                  <a:cubicBezTo>
                    <a:pt x="326" y="757"/>
                    <a:pt x="334" y="744"/>
                    <a:pt x="341" y="727"/>
                  </a:cubicBezTo>
                  <a:cubicBezTo>
                    <a:pt x="349" y="712"/>
                    <a:pt x="352" y="701"/>
                    <a:pt x="352" y="692"/>
                  </a:cubicBezTo>
                  <a:cubicBezTo>
                    <a:pt x="352" y="684"/>
                    <a:pt x="358" y="664"/>
                    <a:pt x="371" y="636"/>
                  </a:cubicBezTo>
                  <a:cubicBezTo>
                    <a:pt x="384" y="608"/>
                    <a:pt x="401" y="576"/>
                    <a:pt x="423" y="541"/>
                  </a:cubicBezTo>
                  <a:cubicBezTo>
                    <a:pt x="479" y="444"/>
                    <a:pt x="539" y="380"/>
                    <a:pt x="599" y="350"/>
                  </a:cubicBezTo>
                  <a:cubicBezTo>
                    <a:pt x="621" y="339"/>
                    <a:pt x="642" y="335"/>
                    <a:pt x="660" y="335"/>
                  </a:cubicBezTo>
                  <a:cubicBezTo>
                    <a:pt x="692" y="335"/>
                    <a:pt x="714" y="350"/>
                    <a:pt x="729" y="384"/>
                  </a:cubicBezTo>
                  <a:cubicBezTo>
                    <a:pt x="739" y="421"/>
                    <a:pt x="750" y="485"/>
                    <a:pt x="759" y="582"/>
                  </a:cubicBezTo>
                  <a:cubicBezTo>
                    <a:pt x="767" y="675"/>
                    <a:pt x="772" y="779"/>
                    <a:pt x="776" y="888"/>
                  </a:cubicBezTo>
                  <a:lnTo>
                    <a:pt x="776" y="951"/>
                  </a:lnTo>
                  <a:cubicBezTo>
                    <a:pt x="776" y="1035"/>
                    <a:pt x="772" y="1104"/>
                    <a:pt x="767" y="1164"/>
                  </a:cubicBezTo>
                  <a:cubicBezTo>
                    <a:pt x="744" y="1399"/>
                    <a:pt x="690" y="1686"/>
                    <a:pt x="604" y="2024"/>
                  </a:cubicBezTo>
                  <a:cubicBezTo>
                    <a:pt x="520" y="2363"/>
                    <a:pt x="420" y="2686"/>
                    <a:pt x="306" y="2998"/>
                  </a:cubicBezTo>
                  <a:cubicBezTo>
                    <a:pt x="276" y="3080"/>
                    <a:pt x="244" y="3167"/>
                    <a:pt x="216" y="3253"/>
                  </a:cubicBezTo>
                  <a:cubicBezTo>
                    <a:pt x="183" y="3339"/>
                    <a:pt x="158" y="3408"/>
                    <a:pt x="142" y="3460"/>
                  </a:cubicBezTo>
                  <a:cubicBezTo>
                    <a:pt x="125" y="3507"/>
                    <a:pt x="108" y="3557"/>
                    <a:pt x="89" y="3608"/>
                  </a:cubicBezTo>
                  <a:cubicBezTo>
                    <a:pt x="67" y="3658"/>
                    <a:pt x="50" y="3697"/>
                    <a:pt x="37" y="3727"/>
                  </a:cubicBezTo>
                  <a:cubicBezTo>
                    <a:pt x="13" y="3774"/>
                    <a:pt x="0" y="3815"/>
                    <a:pt x="0" y="3850"/>
                  </a:cubicBezTo>
                  <a:lnTo>
                    <a:pt x="0" y="3880"/>
                  </a:lnTo>
                  <a:cubicBezTo>
                    <a:pt x="0" y="3895"/>
                    <a:pt x="15" y="3923"/>
                    <a:pt x="45" y="3960"/>
                  </a:cubicBezTo>
                  <a:cubicBezTo>
                    <a:pt x="54" y="3968"/>
                    <a:pt x="65" y="3979"/>
                    <a:pt x="76" y="3986"/>
                  </a:cubicBezTo>
                  <a:cubicBezTo>
                    <a:pt x="84" y="3990"/>
                    <a:pt x="104" y="3996"/>
                    <a:pt x="134" y="3998"/>
                  </a:cubicBezTo>
                  <a:cubicBezTo>
                    <a:pt x="164" y="4001"/>
                    <a:pt x="207" y="4003"/>
                    <a:pt x="270" y="4007"/>
                  </a:cubicBezTo>
                  <a:cubicBezTo>
                    <a:pt x="330" y="4009"/>
                    <a:pt x="414" y="4011"/>
                    <a:pt x="522" y="4014"/>
                  </a:cubicBezTo>
                  <a:cubicBezTo>
                    <a:pt x="653" y="4018"/>
                    <a:pt x="759" y="4020"/>
                    <a:pt x="834" y="4022"/>
                  </a:cubicBezTo>
                  <a:lnTo>
                    <a:pt x="905" y="4022"/>
                  </a:lnTo>
                  <a:cubicBezTo>
                    <a:pt x="942" y="4022"/>
                    <a:pt x="981" y="4020"/>
                    <a:pt x="1009" y="4016"/>
                  </a:cubicBezTo>
                  <a:cubicBezTo>
                    <a:pt x="1039" y="4014"/>
                    <a:pt x="1063" y="4009"/>
                    <a:pt x="1080" y="4001"/>
                  </a:cubicBezTo>
                  <a:cubicBezTo>
                    <a:pt x="1095" y="3992"/>
                    <a:pt x="1110" y="3981"/>
                    <a:pt x="1121" y="3966"/>
                  </a:cubicBezTo>
                  <a:cubicBezTo>
                    <a:pt x="1147" y="3930"/>
                    <a:pt x="1160" y="3895"/>
                    <a:pt x="1160" y="3863"/>
                  </a:cubicBezTo>
                  <a:cubicBezTo>
                    <a:pt x="1160" y="3841"/>
                    <a:pt x="1149" y="3809"/>
                    <a:pt x="1127" y="3768"/>
                  </a:cubicBezTo>
                  <a:cubicBezTo>
                    <a:pt x="1106" y="3729"/>
                    <a:pt x="1052" y="3701"/>
                    <a:pt x="964" y="3686"/>
                  </a:cubicBezTo>
                  <a:cubicBezTo>
                    <a:pt x="938" y="3682"/>
                    <a:pt x="895" y="3679"/>
                    <a:pt x="834" y="3679"/>
                  </a:cubicBezTo>
                  <a:cubicBezTo>
                    <a:pt x="776" y="3679"/>
                    <a:pt x="714" y="3682"/>
                    <a:pt x="649" y="3686"/>
                  </a:cubicBezTo>
                  <a:cubicBezTo>
                    <a:pt x="593" y="3688"/>
                    <a:pt x="545" y="3690"/>
                    <a:pt x="511" y="3690"/>
                  </a:cubicBezTo>
                  <a:cubicBezTo>
                    <a:pt x="455" y="3690"/>
                    <a:pt x="425" y="3688"/>
                    <a:pt x="425" y="3677"/>
                  </a:cubicBezTo>
                  <a:cubicBezTo>
                    <a:pt x="425" y="3671"/>
                    <a:pt x="442" y="3626"/>
                    <a:pt x="470" y="3539"/>
                  </a:cubicBezTo>
                  <a:cubicBezTo>
                    <a:pt x="500" y="3453"/>
                    <a:pt x="535" y="3352"/>
                    <a:pt x="578" y="3233"/>
                  </a:cubicBezTo>
                  <a:cubicBezTo>
                    <a:pt x="772" y="2690"/>
                    <a:pt x="921" y="2177"/>
                    <a:pt x="1024" y="1686"/>
                  </a:cubicBezTo>
                  <a:cubicBezTo>
                    <a:pt x="1052" y="1544"/>
                    <a:pt x="1071" y="1427"/>
                    <a:pt x="1082" y="1339"/>
                  </a:cubicBezTo>
                  <a:cubicBezTo>
                    <a:pt x="1091" y="1251"/>
                    <a:pt x="1095" y="1134"/>
                    <a:pt x="1099" y="988"/>
                  </a:cubicBezTo>
                  <a:cubicBezTo>
                    <a:pt x="1102" y="927"/>
                    <a:pt x="1102" y="867"/>
                    <a:pt x="1102" y="811"/>
                  </a:cubicBezTo>
                  <a:cubicBezTo>
                    <a:pt x="1102" y="625"/>
                    <a:pt x="1091" y="475"/>
                    <a:pt x="1067" y="356"/>
                  </a:cubicBezTo>
                  <a:cubicBezTo>
                    <a:pt x="1046" y="238"/>
                    <a:pt x="998" y="147"/>
                    <a:pt x="929" y="91"/>
                  </a:cubicBezTo>
                  <a:cubicBezTo>
                    <a:pt x="854" y="28"/>
                    <a:pt x="765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3046475" y="2217600"/>
              <a:ext cx="14125" cy="101975"/>
            </a:xfrm>
            <a:custGeom>
              <a:avLst/>
              <a:gdLst/>
              <a:ahLst/>
              <a:cxnLst/>
              <a:rect l="l" t="t" r="r" b="b"/>
              <a:pathLst>
                <a:path w="565" h="4079" extrusionOk="0">
                  <a:moveTo>
                    <a:pt x="311" y="0"/>
                  </a:moveTo>
                  <a:cubicBezTo>
                    <a:pt x="255" y="0"/>
                    <a:pt x="199" y="26"/>
                    <a:pt x="145" y="80"/>
                  </a:cubicBezTo>
                  <a:cubicBezTo>
                    <a:pt x="121" y="106"/>
                    <a:pt x="104" y="127"/>
                    <a:pt x="91" y="151"/>
                  </a:cubicBezTo>
                  <a:cubicBezTo>
                    <a:pt x="80" y="173"/>
                    <a:pt x="69" y="207"/>
                    <a:pt x="63" y="252"/>
                  </a:cubicBezTo>
                  <a:cubicBezTo>
                    <a:pt x="58" y="300"/>
                    <a:pt x="52" y="367"/>
                    <a:pt x="48" y="455"/>
                  </a:cubicBezTo>
                  <a:cubicBezTo>
                    <a:pt x="30" y="780"/>
                    <a:pt x="18" y="1242"/>
                    <a:pt x="9" y="1843"/>
                  </a:cubicBezTo>
                  <a:cubicBezTo>
                    <a:pt x="5" y="2186"/>
                    <a:pt x="0" y="2492"/>
                    <a:pt x="0" y="2759"/>
                  </a:cubicBezTo>
                  <a:cubicBezTo>
                    <a:pt x="0" y="2957"/>
                    <a:pt x="5" y="3134"/>
                    <a:pt x="7" y="3289"/>
                  </a:cubicBezTo>
                  <a:cubicBezTo>
                    <a:pt x="9" y="3447"/>
                    <a:pt x="13" y="3567"/>
                    <a:pt x="15" y="3656"/>
                  </a:cubicBezTo>
                  <a:cubicBezTo>
                    <a:pt x="18" y="3744"/>
                    <a:pt x="24" y="3809"/>
                    <a:pt x="28" y="3856"/>
                  </a:cubicBezTo>
                  <a:cubicBezTo>
                    <a:pt x="35" y="3899"/>
                    <a:pt x="41" y="3931"/>
                    <a:pt x="52" y="3949"/>
                  </a:cubicBezTo>
                  <a:cubicBezTo>
                    <a:pt x="63" y="3968"/>
                    <a:pt x="78" y="3988"/>
                    <a:pt x="91" y="4003"/>
                  </a:cubicBezTo>
                  <a:cubicBezTo>
                    <a:pt x="138" y="4054"/>
                    <a:pt x="196" y="4078"/>
                    <a:pt x="248" y="4078"/>
                  </a:cubicBezTo>
                  <a:lnTo>
                    <a:pt x="306" y="4078"/>
                  </a:lnTo>
                  <a:cubicBezTo>
                    <a:pt x="341" y="4078"/>
                    <a:pt x="386" y="4052"/>
                    <a:pt x="440" y="4000"/>
                  </a:cubicBezTo>
                  <a:lnTo>
                    <a:pt x="513" y="3923"/>
                  </a:lnTo>
                  <a:lnTo>
                    <a:pt x="496" y="3216"/>
                  </a:lnTo>
                  <a:cubicBezTo>
                    <a:pt x="494" y="3102"/>
                    <a:pt x="492" y="2966"/>
                    <a:pt x="492" y="2815"/>
                  </a:cubicBezTo>
                  <a:cubicBezTo>
                    <a:pt x="492" y="2664"/>
                    <a:pt x="494" y="2447"/>
                    <a:pt x="496" y="2164"/>
                  </a:cubicBezTo>
                  <a:cubicBezTo>
                    <a:pt x="500" y="1880"/>
                    <a:pt x="507" y="1556"/>
                    <a:pt x="518" y="1194"/>
                  </a:cubicBezTo>
                  <a:cubicBezTo>
                    <a:pt x="528" y="830"/>
                    <a:pt x="543" y="559"/>
                    <a:pt x="556" y="377"/>
                  </a:cubicBezTo>
                  <a:cubicBezTo>
                    <a:pt x="561" y="313"/>
                    <a:pt x="565" y="263"/>
                    <a:pt x="565" y="231"/>
                  </a:cubicBezTo>
                  <a:cubicBezTo>
                    <a:pt x="565" y="199"/>
                    <a:pt x="558" y="175"/>
                    <a:pt x="548" y="155"/>
                  </a:cubicBezTo>
                  <a:cubicBezTo>
                    <a:pt x="537" y="138"/>
                    <a:pt x="518" y="117"/>
                    <a:pt x="490" y="87"/>
                  </a:cubicBezTo>
                  <a:cubicBezTo>
                    <a:pt x="427" y="30"/>
                    <a:pt x="367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5"/>
            <p:cNvSpPr/>
            <p:nvPr/>
          </p:nvSpPr>
          <p:spPr>
            <a:xfrm>
              <a:off x="2657075" y="2329975"/>
              <a:ext cx="491425" cy="13425"/>
            </a:xfrm>
            <a:custGeom>
              <a:avLst/>
              <a:gdLst/>
              <a:ahLst/>
              <a:cxnLst/>
              <a:rect l="l" t="t" r="r" b="b"/>
              <a:pathLst>
                <a:path w="19657" h="537" extrusionOk="0">
                  <a:moveTo>
                    <a:pt x="550" y="0"/>
                  </a:moveTo>
                  <a:cubicBezTo>
                    <a:pt x="467" y="0"/>
                    <a:pt x="385" y="0"/>
                    <a:pt x="302" y="1"/>
                  </a:cubicBezTo>
                  <a:lnTo>
                    <a:pt x="270" y="1"/>
                  </a:lnTo>
                  <a:cubicBezTo>
                    <a:pt x="123" y="1"/>
                    <a:pt x="2" y="124"/>
                    <a:pt x="2" y="268"/>
                  </a:cubicBezTo>
                  <a:cubicBezTo>
                    <a:pt x="0" y="413"/>
                    <a:pt x="125" y="536"/>
                    <a:pt x="270" y="536"/>
                  </a:cubicBezTo>
                  <a:lnTo>
                    <a:pt x="18613" y="536"/>
                  </a:lnTo>
                  <a:cubicBezTo>
                    <a:pt x="18778" y="536"/>
                    <a:pt x="18944" y="537"/>
                    <a:pt x="19109" y="537"/>
                  </a:cubicBezTo>
                  <a:cubicBezTo>
                    <a:pt x="19191" y="537"/>
                    <a:pt x="19274" y="536"/>
                    <a:pt x="19357" y="536"/>
                  </a:cubicBezTo>
                  <a:lnTo>
                    <a:pt x="19389" y="536"/>
                  </a:lnTo>
                  <a:cubicBezTo>
                    <a:pt x="19535" y="536"/>
                    <a:pt x="19656" y="411"/>
                    <a:pt x="19656" y="268"/>
                  </a:cubicBezTo>
                  <a:cubicBezTo>
                    <a:pt x="19656" y="122"/>
                    <a:pt x="19535" y="1"/>
                    <a:pt x="19389" y="1"/>
                  </a:cubicBezTo>
                  <a:lnTo>
                    <a:pt x="1046" y="1"/>
                  </a:lnTo>
                  <a:cubicBezTo>
                    <a:pt x="880" y="1"/>
                    <a:pt x="71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25"/>
          <p:cNvGrpSpPr/>
          <p:nvPr/>
        </p:nvGrpSpPr>
        <p:grpSpPr>
          <a:xfrm rot="527392">
            <a:off x="8111111" y="4616670"/>
            <a:ext cx="694227" cy="173185"/>
            <a:chOff x="1803850" y="3016175"/>
            <a:chExt cx="995175" cy="248225"/>
          </a:xfrm>
        </p:grpSpPr>
        <p:sp>
          <p:nvSpPr>
            <p:cNvPr id="1120" name="Google Shape;1120;p25"/>
            <p:cNvSpPr/>
            <p:nvPr/>
          </p:nvSpPr>
          <p:spPr>
            <a:xfrm>
              <a:off x="2702275" y="3037075"/>
              <a:ext cx="96750" cy="213725"/>
            </a:xfrm>
            <a:custGeom>
              <a:avLst/>
              <a:gdLst/>
              <a:ahLst/>
              <a:cxnLst/>
              <a:rect l="l" t="t" r="r" b="b"/>
              <a:pathLst>
                <a:path w="3870" h="8549" extrusionOk="0">
                  <a:moveTo>
                    <a:pt x="595" y="1"/>
                  </a:moveTo>
                  <a:cubicBezTo>
                    <a:pt x="485" y="1"/>
                    <a:pt x="376" y="57"/>
                    <a:pt x="263" y="167"/>
                  </a:cubicBezTo>
                  <a:cubicBezTo>
                    <a:pt x="194" y="231"/>
                    <a:pt x="145" y="305"/>
                    <a:pt x="119" y="384"/>
                  </a:cubicBezTo>
                  <a:cubicBezTo>
                    <a:pt x="95" y="466"/>
                    <a:pt x="69" y="600"/>
                    <a:pt x="54" y="787"/>
                  </a:cubicBezTo>
                  <a:cubicBezTo>
                    <a:pt x="35" y="940"/>
                    <a:pt x="22" y="1391"/>
                    <a:pt x="13" y="2141"/>
                  </a:cubicBezTo>
                  <a:cubicBezTo>
                    <a:pt x="5" y="2893"/>
                    <a:pt x="0" y="3744"/>
                    <a:pt x="0" y="4693"/>
                  </a:cubicBezTo>
                  <a:lnTo>
                    <a:pt x="0" y="6492"/>
                  </a:lnTo>
                  <a:cubicBezTo>
                    <a:pt x="0" y="6958"/>
                    <a:pt x="5" y="7322"/>
                    <a:pt x="13" y="7583"/>
                  </a:cubicBezTo>
                  <a:cubicBezTo>
                    <a:pt x="22" y="7846"/>
                    <a:pt x="35" y="8036"/>
                    <a:pt x="57" y="8154"/>
                  </a:cubicBezTo>
                  <a:cubicBezTo>
                    <a:pt x="78" y="8273"/>
                    <a:pt x="104" y="8355"/>
                    <a:pt x="141" y="8395"/>
                  </a:cubicBezTo>
                  <a:cubicBezTo>
                    <a:pt x="175" y="8434"/>
                    <a:pt x="220" y="8467"/>
                    <a:pt x="281" y="8492"/>
                  </a:cubicBezTo>
                  <a:cubicBezTo>
                    <a:pt x="360" y="8527"/>
                    <a:pt x="440" y="8546"/>
                    <a:pt x="516" y="8549"/>
                  </a:cubicBezTo>
                  <a:cubicBezTo>
                    <a:pt x="580" y="8549"/>
                    <a:pt x="662" y="8529"/>
                    <a:pt x="768" y="8492"/>
                  </a:cubicBezTo>
                  <a:cubicBezTo>
                    <a:pt x="873" y="8454"/>
                    <a:pt x="947" y="8363"/>
                    <a:pt x="985" y="8217"/>
                  </a:cubicBezTo>
                  <a:cubicBezTo>
                    <a:pt x="996" y="8165"/>
                    <a:pt x="1003" y="8031"/>
                    <a:pt x="1003" y="7816"/>
                  </a:cubicBezTo>
                  <a:cubicBezTo>
                    <a:pt x="1003" y="7600"/>
                    <a:pt x="1001" y="7352"/>
                    <a:pt x="994" y="7072"/>
                  </a:cubicBezTo>
                  <a:cubicBezTo>
                    <a:pt x="994" y="7061"/>
                    <a:pt x="992" y="7044"/>
                    <a:pt x="985" y="7029"/>
                  </a:cubicBezTo>
                  <a:cubicBezTo>
                    <a:pt x="975" y="6773"/>
                    <a:pt x="970" y="6559"/>
                    <a:pt x="970" y="6391"/>
                  </a:cubicBezTo>
                  <a:cubicBezTo>
                    <a:pt x="970" y="6115"/>
                    <a:pt x="985" y="5962"/>
                    <a:pt x="1022" y="5928"/>
                  </a:cubicBezTo>
                  <a:cubicBezTo>
                    <a:pt x="1026" y="5921"/>
                    <a:pt x="1033" y="5919"/>
                    <a:pt x="1037" y="5919"/>
                  </a:cubicBezTo>
                  <a:cubicBezTo>
                    <a:pt x="1113" y="5919"/>
                    <a:pt x="1285" y="6132"/>
                    <a:pt x="1552" y="6557"/>
                  </a:cubicBezTo>
                  <a:lnTo>
                    <a:pt x="1567" y="6592"/>
                  </a:lnTo>
                  <a:cubicBezTo>
                    <a:pt x="2169" y="7475"/>
                    <a:pt x="2623" y="7997"/>
                    <a:pt x="2940" y="8148"/>
                  </a:cubicBezTo>
                  <a:cubicBezTo>
                    <a:pt x="3003" y="8176"/>
                    <a:pt x="3061" y="8191"/>
                    <a:pt x="3106" y="8191"/>
                  </a:cubicBezTo>
                  <a:lnTo>
                    <a:pt x="3162" y="8191"/>
                  </a:lnTo>
                  <a:cubicBezTo>
                    <a:pt x="3190" y="8191"/>
                    <a:pt x="3244" y="8169"/>
                    <a:pt x="3324" y="8128"/>
                  </a:cubicBezTo>
                  <a:cubicBezTo>
                    <a:pt x="3434" y="8077"/>
                    <a:pt x="3518" y="7990"/>
                    <a:pt x="3570" y="7874"/>
                  </a:cubicBezTo>
                  <a:cubicBezTo>
                    <a:pt x="3604" y="7805"/>
                    <a:pt x="3621" y="7734"/>
                    <a:pt x="3621" y="7665"/>
                  </a:cubicBezTo>
                  <a:cubicBezTo>
                    <a:pt x="3621" y="7624"/>
                    <a:pt x="3615" y="7587"/>
                    <a:pt x="3604" y="7551"/>
                  </a:cubicBezTo>
                  <a:cubicBezTo>
                    <a:pt x="3593" y="7523"/>
                    <a:pt x="3552" y="7462"/>
                    <a:pt x="3483" y="7376"/>
                  </a:cubicBezTo>
                  <a:cubicBezTo>
                    <a:pt x="3414" y="7288"/>
                    <a:pt x="3333" y="7195"/>
                    <a:pt x="3238" y="7096"/>
                  </a:cubicBezTo>
                  <a:cubicBezTo>
                    <a:pt x="3149" y="7001"/>
                    <a:pt x="3016" y="6831"/>
                    <a:pt x="2833" y="6585"/>
                  </a:cubicBezTo>
                  <a:cubicBezTo>
                    <a:pt x="2649" y="6337"/>
                    <a:pt x="2457" y="6068"/>
                    <a:pt x="2255" y="5777"/>
                  </a:cubicBezTo>
                  <a:cubicBezTo>
                    <a:pt x="2052" y="5486"/>
                    <a:pt x="1880" y="5227"/>
                    <a:pt x="1735" y="5003"/>
                  </a:cubicBezTo>
                  <a:cubicBezTo>
                    <a:pt x="1589" y="4779"/>
                    <a:pt x="1518" y="4650"/>
                    <a:pt x="1518" y="4615"/>
                  </a:cubicBezTo>
                  <a:cubicBezTo>
                    <a:pt x="1518" y="4596"/>
                    <a:pt x="1554" y="4542"/>
                    <a:pt x="1628" y="4447"/>
                  </a:cubicBezTo>
                  <a:cubicBezTo>
                    <a:pt x="1701" y="4354"/>
                    <a:pt x="1789" y="4249"/>
                    <a:pt x="1895" y="4132"/>
                  </a:cubicBezTo>
                  <a:cubicBezTo>
                    <a:pt x="2005" y="4012"/>
                    <a:pt x="2123" y="3872"/>
                    <a:pt x="2244" y="3719"/>
                  </a:cubicBezTo>
                  <a:cubicBezTo>
                    <a:pt x="2365" y="3563"/>
                    <a:pt x="2468" y="3428"/>
                    <a:pt x="2548" y="3311"/>
                  </a:cubicBezTo>
                  <a:cubicBezTo>
                    <a:pt x="2699" y="3076"/>
                    <a:pt x="2878" y="2772"/>
                    <a:pt x="3083" y="2397"/>
                  </a:cubicBezTo>
                  <a:cubicBezTo>
                    <a:pt x="3287" y="2022"/>
                    <a:pt x="3470" y="1665"/>
                    <a:pt x="3630" y="1328"/>
                  </a:cubicBezTo>
                  <a:cubicBezTo>
                    <a:pt x="3787" y="992"/>
                    <a:pt x="3869" y="787"/>
                    <a:pt x="3869" y="716"/>
                  </a:cubicBezTo>
                  <a:cubicBezTo>
                    <a:pt x="3869" y="531"/>
                    <a:pt x="3783" y="393"/>
                    <a:pt x="3608" y="307"/>
                  </a:cubicBezTo>
                  <a:cubicBezTo>
                    <a:pt x="3522" y="262"/>
                    <a:pt x="3436" y="238"/>
                    <a:pt x="3354" y="238"/>
                  </a:cubicBezTo>
                  <a:cubicBezTo>
                    <a:pt x="3259" y="238"/>
                    <a:pt x="3169" y="264"/>
                    <a:pt x="3083" y="324"/>
                  </a:cubicBezTo>
                  <a:cubicBezTo>
                    <a:pt x="3048" y="352"/>
                    <a:pt x="2966" y="471"/>
                    <a:pt x="2845" y="682"/>
                  </a:cubicBezTo>
                  <a:cubicBezTo>
                    <a:pt x="2725" y="891"/>
                    <a:pt x="2587" y="1139"/>
                    <a:pt x="2436" y="1425"/>
                  </a:cubicBezTo>
                  <a:cubicBezTo>
                    <a:pt x="1895" y="2462"/>
                    <a:pt x="1460" y="3141"/>
                    <a:pt x="1134" y="3462"/>
                  </a:cubicBezTo>
                  <a:lnTo>
                    <a:pt x="985" y="3602"/>
                  </a:lnTo>
                  <a:lnTo>
                    <a:pt x="985" y="3602"/>
                  </a:lnTo>
                  <a:lnTo>
                    <a:pt x="1022" y="2275"/>
                  </a:lnTo>
                  <a:cubicBezTo>
                    <a:pt x="1035" y="1900"/>
                    <a:pt x="1048" y="1559"/>
                    <a:pt x="1061" y="1255"/>
                  </a:cubicBezTo>
                  <a:cubicBezTo>
                    <a:pt x="1078" y="951"/>
                    <a:pt x="1091" y="751"/>
                    <a:pt x="1102" y="658"/>
                  </a:cubicBezTo>
                  <a:cubicBezTo>
                    <a:pt x="1113" y="593"/>
                    <a:pt x="1119" y="535"/>
                    <a:pt x="1119" y="490"/>
                  </a:cubicBezTo>
                  <a:cubicBezTo>
                    <a:pt x="1119" y="443"/>
                    <a:pt x="1110" y="399"/>
                    <a:pt x="1098" y="358"/>
                  </a:cubicBezTo>
                  <a:cubicBezTo>
                    <a:pt x="1082" y="318"/>
                    <a:pt x="1037" y="259"/>
                    <a:pt x="962" y="184"/>
                  </a:cubicBezTo>
                  <a:cubicBezTo>
                    <a:pt x="841" y="61"/>
                    <a:pt x="716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1803850" y="3016175"/>
              <a:ext cx="162800" cy="243350"/>
            </a:xfrm>
            <a:custGeom>
              <a:avLst/>
              <a:gdLst/>
              <a:ahLst/>
              <a:cxnLst/>
              <a:rect l="l" t="t" r="r" b="b"/>
              <a:pathLst>
                <a:path w="6512" h="9734" extrusionOk="0">
                  <a:moveTo>
                    <a:pt x="6122" y="0"/>
                  </a:moveTo>
                  <a:cubicBezTo>
                    <a:pt x="5865" y="0"/>
                    <a:pt x="5732" y="184"/>
                    <a:pt x="5723" y="546"/>
                  </a:cubicBezTo>
                  <a:cubicBezTo>
                    <a:pt x="5712" y="632"/>
                    <a:pt x="5697" y="757"/>
                    <a:pt x="5676" y="923"/>
                  </a:cubicBezTo>
                  <a:cubicBezTo>
                    <a:pt x="5650" y="1087"/>
                    <a:pt x="5628" y="1248"/>
                    <a:pt x="5604" y="1410"/>
                  </a:cubicBezTo>
                  <a:cubicBezTo>
                    <a:pt x="5581" y="1574"/>
                    <a:pt x="5559" y="1733"/>
                    <a:pt x="5535" y="1884"/>
                  </a:cubicBezTo>
                  <a:cubicBezTo>
                    <a:pt x="5510" y="2035"/>
                    <a:pt x="5494" y="2151"/>
                    <a:pt x="5486" y="2229"/>
                  </a:cubicBezTo>
                  <a:cubicBezTo>
                    <a:pt x="5477" y="2302"/>
                    <a:pt x="5460" y="2425"/>
                    <a:pt x="5434" y="2600"/>
                  </a:cubicBezTo>
                  <a:cubicBezTo>
                    <a:pt x="5410" y="2772"/>
                    <a:pt x="5380" y="2955"/>
                    <a:pt x="5348" y="3149"/>
                  </a:cubicBezTo>
                  <a:cubicBezTo>
                    <a:pt x="5316" y="3352"/>
                    <a:pt x="5279" y="3608"/>
                    <a:pt x="5238" y="3919"/>
                  </a:cubicBezTo>
                  <a:cubicBezTo>
                    <a:pt x="5197" y="4227"/>
                    <a:pt x="5160" y="4522"/>
                    <a:pt x="5128" y="4802"/>
                  </a:cubicBezTo>
                  <a:cubicBezTo>
                    <a:pt x="5025" y="5669"/>
                    <a:pt x="4945" y="6339"/>
                    <a:pt x="4882" y="6813"/>
                  </a:cubicBezTo>
                  <a:cubicBezTo>
                    <a:pt x="4820" y="7287"/>
                    <a:pt x="4766" y="7641"/>
                    <a:pt x="4719" y="7874"/>
                  </a:cubicBezTo>
                  <a:cubicBezTo>
                    <a:pt x="4673" y="8104"/>
                    <a:pt x="4619" y="8287"/>
                    <a:pt x="4566" y="8419"/>
                  </a:cubicBezTo>
                  <a:cubicBezTo>
                    <a:pt x="4501" y="8589"/>
                    <a:pt x="4453" y="8697"/>
                    <a:pt x="4428" y="8742"/>
                  </a:cubicBezTo>
                  <a:cubicBezTo>
                    <a:pt x="4415" y="8762"/>
                    <a:pt x="4400" y="8770"/>
                    <a:pt x="4387" y="8770"/>
                  </a:cubicBezTo>
                  <a:cubicBezTo>
                    <a:pt x="4367" y="8770"/>
                    <a:pt x="4352" y="8759"/>
                    <a:pt x="4339" y="8736"/>
                  </a:cubicBezTo>
                  <a:cubicBezTo>
                    <a:pt x="4279" y="8628"/>
                    <a:pt x="4188" y="8296"/>
                    <a:pt x="4066" y="7749"/>
                  </a:cubicBezTo>
                  <a:cubicBezTo>
                    <a:pt x="3945" y="7201"/>
                    <a:pt x="3833" y="6604"/>
                    <a:pt x="3731" y="5958"/>
                  </a:cubicBezTo>
                  <a:cubicBezTo>
                    <a:pt x="3628" y="5300"/>
                    <a:pt x="3514" y="4759"/>
                    <a:pt x="3395" y="4333"/>
                  </a:cubicBezTo>
                  <a:cubicBezTo>
                    <a:pt x="3341" y="4158"/>
                    <a:pt x="3294" y="3994"/>
                    <a:pt x="3255" y="3837"/>
                  </a:cubicBezTo>
                  <a:cubicBezTo>
                    <a:pt x="3214" y="3682"/>
                    <a:pt x="3190" y="3570"/>
                    <a:pt x="3182" y="3505"/>
                  </a:cubicBezTo>
                  <a:cubicBezTo>
                    <a:pt x="3143" y="3305"/>
                    <a:pt x="3046" y="3171"/>
                    <a:pt x="2895" y="3113"/>
                  </a:cubicBezTo>
                  <a:cubicBezTo>
                    <a:pt x="2848" y="3093"/>
                    <a:pt x="2800" y="3085"/>
                    <a:pt x="2749" y="3085"/>
                  </a:cubicBezTo>
                  <a:cubicBezTo>
                    <a:pt x="2650" y="3085"/>
                    <a:pt x="2546" y="3132"/>
                    <a:pt x="2447" y="3218"/>
                  </a:cubicBezTo>
                  <a:cubicBezTo>
                    <a:pt x="2356" y="3305"/>
                    <a:pt x="2285" y="3425"/>
                    <a:pt x="2234" y="3578"/>
                  </a:cubicBezTo>
                  <a:cubicBezTo>
                    <a:pt x="2184" y="3736"/>
                    <a:pt x="2141" y="3958"/>
                    <a:pt x="2102" y="4257"/>
                  </a:cubicBezTo>
                  <a:cubicBezTo>
                    <a:pt x="2048" y="4647"/>
                    <a:pt x="1968" y="5149"/>
                    <a:pt x="1863" y="5757"/>
                  </a:cubicBezTo>
                  <a:cubicBezTo>
                    <a:pt x="1757" y="6367"/>
                    <a:pt x="1652" y="6921"/>
                    <a:pt x="1553" y="7423"/>
                  </a:cubicBezTo>
                  <a:cubicBezTo>
                    <a:pt x="1453" y="7923"/>
                    <a:pt x="1387" y="8201"/>
                    <a:pt x="1354" y="8255"/>
                  </a:cubicBezTo>
                  <a:lnTo>
                    <a:pt x="1346" y="8255"/>
                  </a:lnTo>
                  <a:cubicBezTo>
                    <a:pt x="1339" y="8255"/>
                    <a:pt x="1333" y="8234"/>
                    <a:pt x="1318" y="8190"/>
                  </a:cubicBezTo>
                  <a:cubicBezTo>
                    <a:pt x="1305" y="8147"/>
                    <a:pt x="1292" y="8085"/>
                    <a:pt x="1283" y="8007"/>
                  </a:cubicBezTo>
                  <a:cubicBezTo>
                    <a:pt x="1272" y="7921"/>
                    <a:pt x="1253" y="7777"/>
                    <a:pt x="1225" y="7572"/>
                  </a:cubicBezTo>
                  <a:cubicBezTo>
                    <a:pt x="1195" y="7367"/>
                    <a:pt x="1162" y="7152"/>
                    <a:pt x="1124" y="6928"/>
                  </a:cubicBezTo>
                  <a:cubicBezTo>
                    <a:pt x="1078" y="6677"/>
                    <a:pt x="1042" y="6421"/>
                    <a:pt x="1016" y="6165"/>
                  </a:cubicBezTo>
                  <a:cubicBezTo>
                    <a:pt x="990" y="5908"/>
                    <a:pt x="966" y="5540"/>
                    <a:pt x="945" y="5057"/>
                  </a:cubicBezTo>
                  <a:cubicBezTo>
                    <a:pt x="923" y="4578"/>
                    <a:pt x="893" y="3876"/>
                    <a:pt x="854" y="2953"/>
                  </a:cubicBezTo>
                  <a:cubicBezTo>
                    <a:pt x="841" y="2626"/>
                    <a:pt x="833" y="2283"/>
                    <a:pt x="826" y="1932"/>
                  </a:cubicBezTo>
                  <a:cubicBezTo>
                    <a:pt x="818" y="1580"/>
                    <a:pt x="815" y="1313"/>
                    <a:pt x="815" y="1130"/>
                  </a:cubicBezTo>
                  <a:lnTo>
                    <a:pt x="807" y="455"/>
                  </a:lnTo>
                  <a:lnTo>
                    <a:pt x="675" y="324"/>
                  </a:lnTo>
                  <a:cubicBezTo>
                    <a:pt x="585" y="235"/>
                    <a:pt x="496" y="192"/>
                    <a:pt x="406" y="192"/>
                  </a:cubicBezTo>
                  <a:cubicBezTo>
                    <a:pt x="320" y="192"/>
                    <a:pt x="229" y="229"/>
                    <a:pt x="143" y="302"/>
                  </a:cubicBezTo>
                  <a:cubicBezTo>
                    <a:pt x="106" y="330"/>
                    <a:pt x="78" y="358"/>
                    <a:pt x="57" y="391"/>
                  </a:cubicBezTo>
                  <a:cubicBezTo>
                    <a:pt x="40" y="423"/>
                    <a:pt x="24" y="470"/>
                    <a:pt x="18" y="526"/>
                  </a:cubicBezTo>
                  <a:cubicBezTo>
                    <a:pt x="11" y="585"/>
                    <a:pt x="7" y="666"/>
                    <a:pt x="1" y="772"/>
                  </a:cubicBezTo>
                  <a:lnTo>
                    <a:pt x="1" y="923"/>
                  </a:lnTo>
                  <a:cubicBezTo>
                    <a:pt x="1" y="1052"/>
                    <a:pt x="3" y="1257"/>
                    <a:pt x="9" y="1539"/>
                  </a:cubicBezTo>
                  <a:cubicBezTo>
                    <a:pt x="11" y="1820"/>
                    <a:pt x="22" y="2164"/>
                    <a:pt x="35" y="2574"/>
                  </a:cubicBezTo>
                  <a:cubicBezTo>
                    <a:pt x="72" y="3598"/>
                    <a:pt x="100" y="4376"/>
                    <a:pt x="126" y="4910"/>
                  </a:cubicBezTo>
                  <a:cubicBezTo>
                    <a:pt x="147" y="5443"/>
                    <a:pt x="173" y="5854"/>
                    <a:pt x="201" y="6143"/>
                  </a:cubicBezTo>
                  <a:cubicBezTo>
                    <a:pt x="227" y="6434"/>
                    <a:pt x="264" y="6716"/>
                    <a:pt x="311" y="6996"/>
                  </a:cubicBezTo>
                  <a:cubicBezTo>
                    <a:pt x="402" y="7572"/>
                    <a:pt x="477" y="8027"/>
                    <a:pt x="537" y="8365"/>
                  </a:cubicBezTo>
                  <a:cubicBezTo>
                    <a:pt x="596" y="8706"/>
                    <a:pt x="649" y="8962"/>
                    <a:pt x="699" y="9134"/>
                  </a:cubicBezTo>
                  <a:cubicBezTo>
                    <a:pt x="746" y="9303"/>
                    <a:pt x="796" y="9428"/>
                    <a:pt x="848" y="9497"/>
                  </a:cubicBezTo>
                  <a:cubicBezTo>
                    <a:pt x="897" y="9568"/>
                    <a:pt x="962" y="9619"/>
                    <a:pt x="1042" y="9652"/>
                  </a:cubicBezTo>
                  <a:lnTo>
                    <a:pt x="1042" y="9658"/>
                  </a:lnTo>
                  <a:lnTo>
                    <a:pt x="1040" y="9658"/>
                  </a:lnTo>
                  <a:cubicBezTo>
                    <a:pt x="1134" y="9710"/>
                    <a:pt x="1216" y="9734"/>
                    <a:pt x="1281" y="9734"/>
                  </a:cubicBezTo>
                  <a:cubicBezTo>
                    <a:pt x="1341" y="9734"/>
                    <a:pt x="1423" y="9710"/>
                    <a:pt x="1520" y="9665"/>
                  </a:cubicBezTo>
                  <a:cubicBezTo>
                    <a:pt x="1716" y="9557"/>
                    <a:pt x="1887" y="9300"/>
                    <a:pt x="2029" y="8902"/>
                  </a:cubicBezTo>
                  <a:cubicBezTo>
                    <a:pt x="2070" y="8772"/>
                    <a:pt x="2132" y="8516"/>
                    <a:pt x="2214" y="8134"/>
                  </a:cubicBezTo>
                  <a:cubicBezTo>
                    <a:pt x="2296" y="7751"/>
                    <a:pt x="2382" y="7341"/>
                    <a:pt x="2468" y="6904"/>
                  </a:cubicBezTo>
                  <a:cubicBezTo>
                    <a:pt x="2557" y="6464"/>
                    <a:pt x="2624" y="6098"/>
                    <a:pt x="2675" y="5798"/>
                  </a:cubicBezTo>
                  <a:cubicBezTo>
                    <a:pt x="2703" y="5621"/>
                    <a:pt x="2727" y="5475"/>
                    <a:pt x="2749" y="5358"/>
                  </a:cubicBezTo>
                  <a:cubicBezTo>
                    <a:pt x="2770" y="5244"/>
                    <a:pt x="2781" y="5186"/>
                    <a:pt x="2785" y="5186"/>
                  </a:cubicBezTo>
                  <a:cubicBezTo>
                    <a:pt x="2792" y="5197"/>
                    <a:pt x="2807" y="5287"/>
                    <a:pt x="2837" y="5460"/>
                  </a:cubicBezTo>
                  <a:cubicBezTo>
                    <a:pt x="2867" y="5632"/>
                    <a:pt x="2900" y="5848"/>
                    <a:pt x="2936" y="6102"/>
                  </a:cubicBezTo>
                  <a:cubicBezTo>
                    <a:pt x="3031" y="6684"/>
                    <a:pt x="3145" y="7275"/>
                    <a:pt x="3277" y="7867"/>
                  </a:cubicBezTo>
                  <a:cubicBezTo>
                    <a:pt x="3406" y="8460"/>
                    <a:pt x="3512" y="8850"/>
                    <a:pt x="3589" y="9040"/>
                  </a:cubicBezTo>
                  <a:cubicBezTo>
                    <a:pt x="3764" y="9438"/>
                    <a:pt x="4012" y="9637"/>
                    <a:pt x="4333" y="9637"/>
                  </a:cubicBezTo>
                  <a:cubicBezTo>
                    <a:pt x="4385" y="9637"/>
                    <a:pt x="4438" y="9632"/>
                    <a:pt x="4492" y="9624"/>
                  </a:cubicBezTo>
                  <a:cubicBezTo>
                    <a:pt x="4647" y="9604"/>
                    <a:pt x="4777" y="9550"/>
                    <a:pt x="4880" y="9462"/>
                  </a:cubicBezTo>
                  <a:cubicBezTo>
                    <a:pt x="4984" y="9374"/>
                    <a:pt x="5087" y="9225"/>
                    <a:pt x="5186" y="9018"/>
                  </a:cubicBezTo>
                  <a:cubicBezTo>
                    <a:pt x="5283" y="8835"/>
                    <a:pt x="5365" y="8619"/>
                    <a:pt x="5432" y="8374"/>
                  </a:cubicBezTo>
                  <a:cubicBezTo>
                    <a:pt x="5497" y="8128"/>
                    <a:pt x="5570" y="7736"/>
                    <a:pt x="5645" y="7197"/>
                  </a:cubicBezTo>
                  <a:cubicBezTo>
                    <a:pt x="5721" y="6658"/>
                    <a:pt x="5820" y="5854"/>
                    <a:pt x="5943" y="4785"/>
                  </a:cubicBezTo>
                  <a:cubicBezTo>
                    <a:pt x="5979" y="4503"/>
                    <a:pt x="6018" y="4220"/>
                    <a:pt x="6057" y="3936"/>
                  </a:cubicBezTo>
                  <a:cubicBezTo>
                    <a:pt x="6094" y="3654"/>
                    <a:pt x="6124" y="3440"/>
                    <a:pt x="6148" y="3294"/>
                  </a:cubicBezTo>
                  <a:cubicBezTo>
                    <a:pt x="6169" y="3149"/>
                    <a:pt x="6197" y="2977"/>
                    <a:pt x="6227" y="2776"/>
                  </a:cubicBezTo>
                  <a:cubicBezTo>
                    <a:pt x="6255" y="2574"/>
                    <a:pt x="6281" y="2393"/>
                    <a:pt x="6305" y="2231"/>
                  </a:cubicBezTo>
                  <a:cubicBezTo>
                    <a:pt x="6324" y="2065"/>
                    <a:pt x="6346" y="1897"/>
                    <a:pt x="6370" y="1725"/>
                  </a:cubicBezTo>
                  <a:cubicBezTo>
                    <a:pt x="6398" y="1552"/>
                    <a:pt x="6417" y="1414"/>
                    <a:pt x="6443" y="1315"/>
                  </a:cubicBezTo>
                  <a:cubicBezTo>
                    <a:pt x="6462" y="1214"/>
                    <a:pt x="6477" y="1095"/>
                    <a:pt x="6488" y="960"/>
                  </a:cubicBezTo>
                  <a:cubicBezTo>
                    <a:pt x="6499" y="826"/>
                    <a:pt x="6507" y="703"/>
                    <a:pt x="6512" y="600"/>
                  </a:cubicBezTo>
                  <a:cubicBezTo>
                    <a:pt x="6512" y="488"/>
                    <a:pt x="6512" y="406"/>
                    <a:pt x="6510" y="347"/>
                  </a:cubicBezTo>
                  <a:cubicBezTo>
                    <a:pt x="6507" y="291"/>
                    <a:pt x="6499" y="246"/>
                    <a:pt x="6484" y="214"/>
                  </a:cubicBezTo>
                  <a:cubicBezTo>
                    <a:pt x="6466" y="182"/>
                    <a:pt x="6443" y="149"/>
                    <a:pt x="6410" y="117"/>
                  </a:cubicBezTo>
                  <a:cubicBezTo>
                    <a:pt x="6344" y="39"/>
                    <a:pt x="6247" y="0"/>
                    <a:pt x="6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2016850" y="3146625"/>
              <a:ext cx="70775" cy="106650"/>
            </a:xfrm>
            <a:custGeom>
              <a:avLst/>
              <a:gdLst/>
              <a:ahLst/>
              <a:cxnLst/>
              <a:rect l="l" t="t" r="r" b="b"/>
              <a:pathLst>
                <a:path w="2831" h="4266" extrusionOk="0">
                  <a:moveTo>
                    <a:pt x="403" y="0"/>
                  </a:moveTo>
                  <a:cubicBezTo>
                    <a:pt x="356" y="0"/>
                    <a:pt x="304" y="15"/>
                    <a:pt x="250" y="37"/>
                  </a:cubicBezTo>
                  <a:cubicBezTo>
                    <a:pt x="175" y="69"/>
                    <a:pt x="115" y="147"/>
                    <a:pt x="78" y="274"/>
                  </a:cubicBezTo>
                  <a:cubicBezTo>
                    <a:pt x="37" y="399"/>
                    <a:pt x="16" y="630"/>
                    <a:pt x="5" y="964"/>
                  </a:cubicBezTo>
                  <a:cubicBezTo>
                    <a:pt x="3" y="1130"/>
                    <a:pt x="0" y="1334"/>
                    <a:pt x="0" y="1582"/>
                  </a:cubicBezTo>
                  <a:cubicBezTo>
                    <a:pt x="0" y="1828"/>
                    <a:pt x="3" y="2113"/>
                    <a:pt x="5" y="2440"/>
                  </a:cubicBezTo>
                  <a:cubicBezTo>
                    <a:pt x="11" y="2774"/>
                    <a:pt x="13" y="3046"/>
                    <a:pt x="16" y="3261"/>
                  </a:cubicBezTo>
                  <a:cubicBezTo>
                    <a:pt x="18" y="3475"/>
                    <a:pt x="24" y="3643"/>
                    <a:pt x="33" y="3766"/>
                  </a:cubicBezTo>
                  <a:cubicBezTo>
                    <a:pt x="39" y="3886"/>
                    <a:pt x="50" y="3977"/>
                    <a:pt x="65" y="4037"/>
                  </a:cubicBezTo>
                  <a:cubicBezTo>
                    <a:pt x="78" y="4095"/>
                    <a:pt x="97" y="4136"/>
                    <a:pt x="119" y="4158"/>
                  </a:cubicBezTo>
                  <a:cubicBezTo>
                    <a:pt x="141" y="4179"/>
                    <a:pt x="169" y="4197"/>
                    <a:pt x="205" y="4210"/>
                  </a:cubicBezTo>
                  <a:lnTo>
                    <a:pt x="205" y="4223"/>
                  </a:lnTo>
                  <a:lnTo>
                    <a:pt x="197" y="4223"/>
                  </a:lnTo>
                  <a:cubicBezTo>
                    <a:pt x="227" y="4235"/>
                    <a:pt x="248" y="4246"/>
                    <a:pt x="266" y="4255"/>
                  </a:cubicBezTo>
                  <a:cubicBezTo>
                    <a:pt x="285" y="4263"/>
                    <a:pt x="296" y="4266"/>
                    <a:pt x="298" y="4266"/>
                  </a:cubicBezTo>
                  <a:lnTo>
                    <a:pt x="328" y="4255"/>
                  </a:lnTo>
                  <a:cubicBezTo>
                    <a:pt x="352" y="4251"/>
                    <a:pt x="378" y="4242"/>
                    <a:pt x="406" y="4231"/>
                  </a:cubicBezTo>
                  <a:cubicBezTo>
                    <a:pt x="449" y="4218"/>
                    <a:pt x="488" y="4199"/>
                    <a:pt x="513" y="4169"/>
                  </a:cubicBezTo>
                  <a:cubicBezTo>
                    <a:pt x="544" y="4138"/>
                    <a:pt x="561" y="4078"/>
                    <a:pt x="572" y="3981"/>
                  </a:cubicBezTo>
                  <a:cubicBezTo>
                    <a:pt x="578" y="3884"/>
                    <a:pt x="585" y="3727"/>
                    <a:pt x="585" y="3509"/>
                  </a:cubicBezTo>
                  <a:cubicBezTo>
                    <a:pt x="585" y="3294"/>
                    <a:pt x="578" y="2992"/>
                    <a:pt x="574" y="2604"/>
                  </a:cubicBezTo>
                  <a:cubicBezTo>
                    <a:pt x="572" y="2203"/>
                    <a:pt x="567" y="1871"/>
                    <a:pt x="567" y="1606"/>
                  </a:cubicBezTo>
                  <a:cubicBezTo>
                    <a:pt x="567" y="1341"/>
                    <a:pt x="572" y="1203"/>
                    <a:pt x="574" y="1197"/>
                  </a:cubicBezTo>
                  <a:cubicBezTo>
                    <a:pt x="578" y="1205"/>
                    <a:pt x="600" y="1255"/>
                    <a:pt x="638" y="1343"/>
                  </a:cubicBezTo>
                  <a:cubicBezTo>
                    <a:pt x="673" y="1429"/>
                    <a:pt x="716" y="1539"/>
                    <a:pt x="766" y="1671"/>
                  </a:cubicBezTo>
                  <a:cubicBezTo>
                    <a:pt x="966" y="2197"/>
                    <a:pt x="1128" y="2606"/>
                    <a:pt x="1251" y="2899"/>
                  </a:cubicBezTo>
                  <a:cubicBezTo>
                    <a:pt x="1371" y="3194"/>
                    <a:pt x="1472" y="3414"/>
                    <a:pt x="1563" y="3563"/>
                  </a:cubicBezTo>
                  <a:cubicBezTo>
                    <a:pt x="1651" y="3712"/>
                    <a:pt x="1742" y="3837"/>
                    <a:pt x="1843" y="3940"/>
                  </a:cubicBezTo>
                  <a:cubicBezTo>
                    <a:pt x="1914" y="4018"/>
                    <a:pt x="1990" y="4074"/>
                    <a:pt x="2069" y="4106"/>
                  </a:cubicBezTo>
                  <a:cubicBezTo>
                    <a:pt x="2130" y="4128"/>
                    <a:pt x="2199" y="4138"/>
                    <a:pt x="2276" y="4138"/>
                  </a:cubicBezTo>
                  <a:cubicBezTo>
                    <a:pt x="2300" y="4138"/>
                    <a:pt x="2328" y="4136"/>
                    <a:pt x="2356" y="4134"/>
                  </a:cubicBezTo>
                  <a:cubicBezTo>
                    <a:pt x="2408" y="4128"/>
                    <a:pt x="2462" y="4091"/>
                    <a:pt x="2524" y="4026"/>
                  </a:cubicBezTo>
                  <a:cubicBezTo>
                    <a:pt x="2582" y="3960"/>
                    <a:pt x="2626" y="3888"/>
                    <a:pt x="2647" y="3815"/>
                  </a:cubicBezTo>
                  <a:cubicBezTo>
                    <a:pt x="2688" y="3651"/>
                    <a:pt x="2727" y="3380"/>
                    <a:pt x="2755" y="2998"/>
                  </a:cubicBezTo>
                  <a:cubicBezTo>
                    <a:pt x="2785" y="2619"/>
                    <a:pt x="2807" y="2220"/>
                    <a:pt x="2820" y="1802"/>
                  </a:cubicBezTo>
                  <a:cubicBezTo>
                    <a:pt x="2828" y="1636"/>
                    <a:pt x="2830" y="1483"/>
                    <a:pt x="2830" y="1337"/>
                  </a:cubicBezTo>
                  <a:cubicBezTo>
                    <a:pt x="2830" y="1125"/>
                    <a:pt x="2826" y="934"/>
                    <a:pt x="2813" y="765"/>
                  </a:cubicBezTo>
                  <a:cubicBezTo>
                    <a:pt x="2802" y="628"/>
                    <a:pt x="2794" y="526"/>
                    <a:pt x="2787" y="462"/>
                  </a:cubicBezTo>
                  <a:cubicBezTo>
                    <a:pt x="2781" y="395"/>
                    <a:pt x="2770" y="347"/>
                    <a:pt x="2755" y="322"/>
                  </a:cubicBezTo>
                  <a:cubicBezTo>
                    <a:pt x="2742" y="293"/>
                    <a:pt x="2723" y="270"/>
                    <a:pt x="2697" y="250"/>
                  </a:cubicBezTo>
                  <a:cubicBezTo>
                    <a:pt x="2641" y="205"/>
                    <a:pt x="2580" y="184"/>
                    <a:pt x="2511" y="181"/>
                  </a:cubicBezTo>
                  <a:cubicBezTo>
                    <a:pt x="2440" y="181"/>
                    <a:pt x="2378" y="201"/>
                    <a:pt x="2324" y="237"/>
                  </a:cubicBezTo>
                  <a:lnTo>
                    <a:pt x="2253" y="300"/>
                  </a:lnTo>
                  <a:lnTo>
                    <a:pt x="2246" y="1451"/>
                  </a:lnTo>
                  <a:cubicBezTo>
                    <a:pt x="2246" y="1865"/>
                    <a:pt x="2244" y="2194"/>
                    <a:pt x="2233" y="2429"/>
                  </a:cubicBezTo>
                  <a:cubicBezTo>
                    <a:pt x="2225" y="2662"/>
                    <a:pt x="2212" y="2852"/>
                    <a:pt x="2195" y="2990"/>
                  </a:cubicBezTo>
                  <a:cubicBezTo>
                    <a:pt x="2179" y="3100"/>
                    <a:pt x="2166" y="3190"/>
                    <a:pt x="2156" y="3270"/>
                  </a:cubicBezTo>
                  <a:cubicBezTo>
                    <a:pt x="2145" y="3345"/>
                    <a:pt x="2136" y="3388"/>
                    <a:pt x="2134" y="3393"/>
                  </a:cubicBezTo>
                  <a:cubicBezTo>
                    <a:pt x="2123" y="3393"/>
                    <a:pt x="2104" y="3367"/>
                    <a:pt x="2076" y="3317"/>
                  </a:cubicBezTo>
                  <a:cubicBezTo>
                    <a:pt x="2050" y="3266"/>
                    <a:pt x="2016" y="3205"/>
                    <a:pt x="1975" y="3126"/>
                  </a:cubicBezTo>
                  <a:cubicBezTo>
                    <a:pt x="1850" y="2886"/>
                    <a:pt x="1552" y="2151"/>
                    <a:pt x="1080" y="921"/>
                  </a:cubicBezTo>
                  <a:cubicBezTo>
                    <a:pt x="1029" y="785"/>
                    <a:pt x="981" y="660"/>
                    <a:pt x="932" y="548"/>
                  </a:cubicBezTo>
                  <a:cubicBezTo>
                    <a:pt x="884" y="431"/>
                    <a:pt x="847" y="354"/>
                    <a:pt x="826" y="313"/>
                  </a:cubicBezTo>
                  <a:cubicBezTo>
                    <a:pt x="697" y="106"/>
                    <a:pt x="557" y="0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2104675" y="3134175"/>
              <a:ext cx="41775" cy="118900"/>
            </a:xfrm>
            <a:custGeom>
              <a:avLst/>
              <a:gdLst/>
              <a:ahLst/>
              <a:cxnLst/>
              <a:rect l="l" t="t" r="r" b="b"/>
              <a:pathLst>
                <a:path w="1671" h="4756" extrusionOk="0">
                  <a:moveTo>
                    <a:pt x="727" y="1"/>
                  </a:moveTo>
                  <a:cubicBezTo>
                    <a:pt x="701" y="1"/>
                    <a:pt x="643" y="1"/>
                    <a:pt x="557" y="3"/>
                  </a:cubicBezTo>
                  <a:cubicBezTo>
                    <a:pt x="475" y="3"/>
                    <a:pt x="401" y="18"/>
                    <a:pt x="339" y="39"/>
                  </a:cubicBezTo>
                  <a:cubicBezTo>
                    <a:pt x="276" y="61"/>
                    <a:pt x="227" y="98"/>
                    <a:pt x="194" y="151"/>
                  </a:cubicBezTo>
                  <a:cubicBezTo>
                    <a:pt x="158" y="203"/>
                    <a:pt x="134" y="309"/>
                    <a:pt x="115" y="462"/>
                  </a:cubicBezTo>
                  <a:cubicBezTo>
                    <a:pt x="98" y="615"/>
                    <a:pt x="78" y="854"/>
                    <a:pt x="59" y="1177"/>
                  </a:cubicBezTo>
                  <a:cubicBezTo>
                    <a:pt x="37" y="1498"/>
                    <a:pt x="22" y="1884"/>
                    <a:pt x="11" y="2337"/>
                  </a:cubicBezTo>
                  <a:cubicBezTo>
                    <a:pt x="3" y="2675"/>
                    <a:pt x="1" y="2998"/>
                    <a:pt x="1" y="3305"/>
                  </a:cubicBezTo>
                  <a:lnTo>
                    <a:pt x="1" y="3824"/>
                  </a:lnTo>
                  <a:cubicBezTo>
                    <a:pt x="1" y="4065"/>
                    <a:pt x="7" y="4253"/>
                    <a:pt x="24" y="4382"/>
                  </a:cubicBezTo>
                  <a:cubicBezTo>
                    <a:pt x="54" y="4570"/>
                    <a:pt x="143" y="4688"/>
                    <a:pt x="294" y="4738"/>
                  </a:cubicBezTo>
                  <a:cubicBezTo>
                    <a:pt x="330" y="4749"/>
                    <a:pt x="393" y="4751"/>
                    <a:pt x="477" y="4755"/>
                  </a:cubicBezTo>
                  <a:lnTo>
                    <a:pt x="619" y="4755"/>
                  </a:lnTo>
                  <a:cubicBezTo>
                    <a:pt x="692" y="4755"/>
                    <a:pt x="787" y="4751"/>
                    <a:pt x="908" y="4738"/>
                  </a:cubicBezTo>
                  <a:cubicBezTo>
                    <a:pt x="1029" y="4723"/>
                    <a:pt x="1115" y="4710"/>
                    <a:pt x="1167" y="4695"/>
                  </a:cubicBezTo>
                  <a:cubicBezTo>
                    <a:pt x="1199" y="4680"/>
                    <a:pt x="1240" y="4667"/>
                    <a:pt x="1285" y="4654"/>
                  </a:cubicBezTo>
                  <a:cubicBezTo>
                    <a:pt x="1330" y="4641"/>
                    <a:pt x="1373" y="4630"/>
                    <a:pt x="1412" y="4619"/>
                  </a:cubicBezTo>
                  <a:cubicBezTo>
                    <a:pt x="1544" y="4580"/>
                    <a:pt x="1623" y="4514"/>
                    <a:pt x="1656" y="4417"/>
                  </a:cubicBezTo>
                  <a:cubicBezTo>
                    <a:pt x="1664" y="4389"/>
                    <a:pt x="1671" y="4365"/>
                    <a:pt x="1671" y="4339"/>
                  </a:cubicBezTo>
                  <a:cubicBezTo>
                    <a:pt x="1671" y="4270"/>
                    <a:pt x="1639" y="4203"/>
                    <a:pt x="1574" y="4136"/>
                  </a:cubicBezTo>
                  <a:cubicBezTo>
                    <a:pt x="1535" y="4093"/>
                    <a:pt x="1503" y="4070"/>
                    <a:pt x="1473" y="4059"/>
                  </a:cubicBezTo>
                  <a:cubicBezTo>
                    <a:pt x="1457" y="4050"/>
                    <a:pt x="1436" y="4048"/>
                    <a:pt x="1406" y="4048"/>
                  </a:cubicBezTo>
                  <a:cubicBezTo>
                    <a:pt x="1386" y="4048"/>
                    <a:pt x="1365" y="4050"/>
                    <a:pt x="1343" y="4052"/>
                  </a:cubicBezTo>
                  <a:cubicBezTo>
                    <a:pt x="1307" y="4061"/>
                    <a:pt x="1261" y="4070"/>
                    <a:pt x="1210" y="4083"/>
                  </a:cubicBezTo>
                  <a:cubicBezTo>
                    <a:pt x="1158" y="4093"/>
                    <a:pt x="1110" y="4106"/>
                    <a:pt x="1070" y="4119"/>
                  </a:cubicBezTo>
                  <a:cubicBezTo>
                    <a:pt x="1029" y="4130"/>
                    <a:pt x="977" y="4145"/>
                    <a:pt x="919" y="4158"/>
                  </a:cubicBezTo>
                  <a:cubicBezTo>
                    <a:pt x="858" y="4171"/>
                    <a:pt x="802" y="4182"/>
                    <a:pt x="751" y="4188"/>
                  </a:cubicBezTo>
                  <a:lnTo>
                    <a:pt x="578" y="4205"/>
                  </a:lnTo>
                  <a:lnTo>
                    <a:pt x="554" y="3837"/>
                  </a:lnTo>
                  <a:cubicBezTo>
                    <a:pt x="552" y="3727"/>
                    <a:pt x="550" y="3608"/>
                    <a:pt x="550" y="3477"/>
                  </a:cubicBezTo>
                  <a:cubicBezTo>
                    <a:pt x="550" y="3343"/>
                    <a:pt x="552" y="3231"/>
                    <a:pt x="554" y="3134"/>
                  </a:cubicBezTo>
                  <a:lnTo>
                    <a:pt x="574" y="2811"/>
                  </a:lnTo>
                  <a:lnTo>
                    <a:pt x="824" y="2811"/>
                  </a:lnTo>
                  <a:cubicBezTo>
                    <a:pt x="1003" y="2811"/>
                    <a:pt x="1123" y="2789"/>
                    <a:pt x="1190" y="2748"/>
                  </a:cubicBezTo>
                  <a:cubicBezTo>
                    <a:pt x="1257" y="2708"/>
                    <a:pt x="1289" y="2639"/>
                    <a:pt x="1289" y="2535"/>
                  </a:cubicBezTo>
                  <a:lnTo>
                    <a:pt x="1289" y="2507"/>
                  </a:lnTo>
                  <a:cubicBezTo>
                    <a:pt x="1289" y="2438"/>
                    <a:pt x="1264" y="2382"/>
                    <a:pt x="1212" y="2335"/>
                  </a:cubicBezTo>
                  <a:cubicBezTo>
                    <a:pt x="1188" y="2309"/>
                    <a:pt x="1167" y="2294"/>
                    <a:pt x="1138" y="2283"/>
                  </a:cubicBezTo>
                  <a:cubicBezTo>
                    <a:pt x="1115" y="2272"/>
                    <a:pt x="1080" y="2264"/>
                    <a:pt x="1035" y="2259"/>
                  </a:cubicBezTo>
                  <a:cubicBezTo>
                    <a:pt x="988" y="2255"/>
                    <a:pt x="927" y="2251"/>
                    <a:pt x="845" y="2248"/>
                  </a:cubicBezTo>
                  <a:lnTo>
                    <a:pt x="563" y="2233"/>
                  </a:lnTo>
                  <a:lnTo>
                    <a:pt x="563" y="2104"/>
                  </a:lnTo>
                  <a:cubicBezTo>
                    <a:pt x="565" y="2065"/>
                    <a:pt x="570" y="1968"/>
                    <a:pt x="578" y="1820"/>
                  </a:cubicBezTo>
                  <a:cubicBezTo>
                    <a:pt x="587" y="1671"/>
                    <a:pt x="598" y="1501"/>
                    <a:pt x="610" y="1313"/>
                  </a:cubicBezTo>
                  <a:cubicBezTo>
                    <a:pt x="621" y="1123"/>
                    <a:pt x="632" y="962"/>
                    <a:pt x="643" y="828"/>
                  </a:cubicBezTo>
                  <a:cubicBezTo>
                    <a:pt x="651" y="692"/>
                    <a:pt x="658" y="623"/>
                    <a:pt x="658" y="613"/>
                  </a:cubicBezTo>
                  <a:cubicBezTo>
                    <a:pt x="662" y="595"/>
                    <a:pt x="686" y="582"/>
                    <a:pt x="735" y="578"/>
                  </a:cubicBezTo>
                  <a:cubicBezTo>
                    <a:pt x="770" y="572"/>
                    <a:pt x="812" y="569"/>
                    <a:pt x="860" y="569"/>
                  </a:cubicBezTo>
                  <a:cubicBezTo>
                    <a:pt x="875" y="569"/>
                    <a:pt x="890" y="569"/>
                    <a:pt x="906" y="570"/>
                  </a:cubicBezTo>
                  <a:cubicBezTo>
                    <a:pt x="973" y="570"/>
                    <a:pt x="1035" y="574"/>
                    <a:pt x="1091" y="582"/>
                  </a:cubicBezTo>
                  <a:cubicBezTo>
                    <a:pt x="1149" y="591"/>
                    <a:pt x="1190" y="602"/>
                    <a:pt x="1212" y="617"/>
                  </a:cubicBezTo>
                  <a:cubicBezTo>
                    <a:pt x="1253" y="647"/>
                    <a:pt x="1296" y="660"/>
                    <a:pt x="1341" y="660"/>
                  </a:cubicBezTo>
                  <a:cubicBezTo>
                    <a:pt x="1380" y="660"/>
                    <a:pt x="1429" y="647"/>
                    <a:pt x="1494" y="617"/>
                  </a:cubicBezTo>
                  <a:cubicBezTo>
                    <a:pt x="1559" y="591"/>
                    <a:pt x="1602" y="526"/>
                    <a:pt x="1623" y="427"/>
                  </a:cubicBezTo>
                  <a:cubicBezTo>
                    <a:pt x="1628" y="412"/>
                    <a:pt x="1630" y="401"/>
                    <a:pt x="1630" y="391"/>
                  </a:cubicBezTo>
                  <a:cubicBezTo>
                    <a:pt x="1630" y="335"/>
                    <a:pt x="1611" y="276"/>
                    <a:pt x="1570" y="214"/>
                  </a:cubicBezTo>
                  <a:cubicBezTo>
                    <a:pt x="1531" y="151"/>
                    <a:pt x="1473" y="104"/>
                    <a:pt x="1395" y="67"/>
                  </a:cubicBezTo>
                  <a:cubicBezTo>
                    <a:pt x="1328" y="41"/>
                    <a:pt x="1223" y="24"/>
                    <a:pt x="1078" y="13"/>
                  </a:cubicBezTo>
                  <a:cubicBezTo>
                    <a:pt x="960" y="7"/>
                    <a:pt x="843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2147625" y="3145525"/>
              <a:ext cx="60900" cy="107475"/>
            </a:xfrm>
            <a:custGeom>
              <a:avLst/>
              <a:gdLst/>
              <a:ahLst/>
              <a:cxnLst/>
              <a:rect l="l" t="t" r="r" b="b"/>
              <a:pathLst>
                <a:path w="2436" h="4299" extrusionOk="0">
                  <a:moveTo>
                    <a:pt x="2173" y="1"/>
                  </a:moveTo>
                  <a:cubicBezTo>
                    <a:pt x="2166" y="1"/>
                    <a:pt x="2160" y="1"/>
                    <a:pt x="2153" y="1"/>
                  </a:cubicBezTo>
                  <a:cubicBezTo>
                    <a:pt x="2112" y="1"/>
                    <a:pt x="2048" y="8"/>
                    <a:pt x="1962" y="12"/>
                  </a:cubicBezTo>
                  <a:cubicBezTo>
                    <a:pt x="1882" y="19"/>
                    <a:pt x="1746" y="25"/>
                    <a:pt x="1554" y="34"/>
                  </a:cubicBezTo>
                  <a:cubicBezTo>
                    <a:pt x="1365" y="42"/>
                    <a:pt x="1164" y="51"/>
                    <a:pt x="951" y="55"/>
                  </a:cubicBezTo>
                  <a:cubicBezTo>
                    <a:pt x="740" y="62"/>
                    <a:pt x="558" y="70"/>
                    <a:pt x="410" y="81"/>
                  </a:cubicBezTo>
                  <a:cubicBezTo>
                    <a:pt x="259" y="92"/>
                    <a:pt x="173" y="98"/>
                    <a:pt x="151" y="105"/>
                  </a:cubicBezTo>
                  <a:cubicBezTo>
                    <a:pt x="71" y="150"/>
                    <a:pt x="22" y="223"/>
                    <a:pt x="7" y="325"/>
                  </a:cubicBezTo>
                  <a:cubicBezTo>
                    <a:pt x="2" y="344"/>
                    <a:pt x="0" y="363"/>
                    <a:pt x="0" y="383"/>
                  </a:cubicBezTo>
                  <a:cubicBezTo>
                    <a:pt x="0" y="460"/>
                    <a:pt x="28" y="527"/>
                    <a:pt x="78" y="583"/>
                  </a:cubicBezTo>
                  <a:cubicBezTo>
                    <a:pt x="99" y="609"/>
                    <a:pt x="125" y="624"/>
                    <a:pt x="147" y="635"/>
                  </a:cubicBezTo>
                  <a:cubicBezTo>
                    <a:pt x="168" y="646"/>
                    <a:pt x="205" y="652"/>
                    <a:pt x="257" y="652"/>
                  </a:cubicBezTo>
                  <a:cubicBezTo>
                    <a:pt x="311" y="652"/>
                    <a:pt x="395" y="648"/>
                    <a:pt x="507" y="637"/>
                  </a:cubicBezTo>
                  <a:lnTo>
                    <a:pt x="862" y="620"/>
                  </a:lnTo>
                  <a:lnTo>
                    <a:pt x="843" y="1236"/>
                  </a:lnTo>
                  <a:cubicBezTo>
                    <a:pt x="841" y="1355"/>
                    <a:pt x="839" y="1508"/>
                    <a:pt x="839" y="1697"/>
                  </a:cubicBezTo>
                  <a:lnTo>
                    <a:pt x="839" y="2167"/>
                  </a:lnTo>
                  <a:cubicBezTo>
                    <a:pt x="839" y="2389"/>
                    <a:pt x="843" y="2663"/>
                    <a:pt x="849" y="2991"/>
                  </a:cubicBezTo>
                  <a:lnTo>
                    <a:pt x="869" y="4135"/>
                  </a:lnTo>
                  <a:lnTo>
                    <a:pt x="946" y="4215"/>
                  </a:lnTo>
                  <a:cubicBezTo>
                    <a:pt x="1000" y="4269"/>
                    <a:pt x="1063" y="4297"/>
                    <a:pt x="1132" y="4299"/>
                  </a:cubicBezTo>
                  <a:lnTo>
                    <a:pt x="1201" y="4299"/>
                  </a:lnTo>
                  <a:cubicBezTo>
                    <a:pt x="1240" y="4299"/>
                    <a:pt x="1291" y="4269"/>
                    <a:pt x="1347" y="4206"/>
                  </a:cubicBezTo>
                  <a:lnTo>
                    <a:pt x="1427" y="4120"/>
                  </a:lnTo>
                  <a:lnTo>
                    <a:pt x="1403" y="2823"/>
                  </a:lnTo>
                  <a:cubicBezTo>
                    <a:pt x="1395" y="2454"/>
                    <a:pt x="1393" y="2107"/>
                    <a:pt x="1393" y="1775"/>
                  </a:cubicBezTo>
                  <a:cubicBezTo>
                    <a:pt x="1393" y="1445"/>
                    <a:pt x="1399" y="1215"/>
                    <a:pt x="1403" y="1077"/>
                  </a:cubicBezTo>
                  <a:cubicBezTo>
                    <a:pt x="1405" y="1027"/>
                    <a:pt x="1410" y="984"/>
                    <a:pt x="1410" y="947"/>
                  </a:cubicBezTo>
                  <a:cubicBezTo>
                    <a:pt x="1412" y="838"/>
                    <a:pt x="1421" y="756"/>
                    <a:pt x="1434" y="708"/>
                  </a:cubicBezTo>
                  <a:cubicBezTo>
                    <a:pt x="1446" y="659"/>
                    <a:pt x="1479" y="626"/>
                    <a:pt x="1530" y="613"/>
                  </a:cubicBezTo>
                  <a:cubicBezTo>
                    <a:pt x="1582" y="596"/>
                    <a:pt x="1664" y="585"/>
                    <a:pt x="1781" y="581"/>
                  </a:cubicBezTo>
                  <a:cubicBezTo>
                    <a:pt x="1824" y="575"/>
                    <a:pt x="1869" y="572"/>
                    <a:pt x="1921" y="570"/>
                  </a:cubicBezTo>
                  <a:cubicBezTo>
                    <a:pt x="2020" y="564"/>
                    <a:pt x="2099" y="557"/>
                    <a:pt x="2156" y="549"/>
                  </a:cubicBezTo>
                  <a:cubicBezTo>
                    <a:pt x="2212" y="540"/>
                    <a:pt x="2253" y="529"/>
                    <a:pt x="2283" y="519"/>
                  </a:cubicBezTo>
                  <a:cubicBezTo>
                    <a:pt x="2313" y="508"/>
                    <a:pt x="2337" y="488"/>
                    <a:pt x="2354" y="467"/>
                  </a:cubicBezTo>
                  <a:cubicBezTo>
                    <a:pt x="2408" y="417"/>
                    <a:pt x="2436" y="357"/>
                    <a:pt x="2436" y="290"/>
                  </a:cubicBezTo>
                  <a:cubicBezTo>
                    <a:pt x="2436" y="284"/>
                    <a:pt x="2436" y="260"/>
                    <a:pt x="2434" y="219"/>
                  </a:cubicBezTo>
                  <a:cubicBezTo>
                    <a:pt x="2434" y="182"/>
                    <a:pt x="2399" y="131"/>
                    <a:pt x="2330" y="75"/>
                  </a:cubicBezTo>
                  <a:cubicBezTo>
                    <a:pt x="2304" y="47"/>
                    <a:pt x="2276" y="25"/>
                    <a:pt x="2253" y="14"/>
                  </a:cubicBezTo>
                  <a:cubicBezTo>
                    <a:pt x="2233" y="5"/>
                    <a:pt x="2204" y="1"/>
                    <a:pt x="2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2266600" y="3159775"/>
              <a:ext cx="79925" cy="47100"/>
            </a:xfrm>
            <a:custGeom>
              <a:avLst/>
              <a:gdLst/>
              <a:ahLst/>
              <a:cxnLst/>
              <a:rect l="l" t="t" r="r" b="b"/>
              <a:pathLst>
                <a:path w="3197" h="1884" extrusionOk="0">
                  <a:moveTo>
                    <a:pt x="2791" y="0"/>
                  </a:moveTo>
                  <a:cubicBezTo>
                    <a:pt x="2761" y="0"/>
                    <a:pt x="2705" y="0"/>
                    <a:pt x="2623" y="2"/>
                  </a:cubicBezTo>
                  <a:cubicBezTo>
                    <a:pt x="2539" y="2"/>
                    <a:pt x="2427" y="9"/>
                    <a:pt x="2278" y="20"/>
                  </a:cubicBezTo>
                  <a:cubicBezTo>
                    <a:pt x="1673" y="63"/>
                    <a:pt x="1244" y="89"/>
                    <a:pt x="994" y="99"/>
                  </a:cubicBezTo>
                  <a:cubicBezTo>
                    <a:pt x="910" y="104"/>
                    <a:pt x="836" y="106"/>
                    <a:pt x="780" y="106"/>
                  </a:cubicBezTo>
                  <a:cubicBezTo>
                    <a:pt x="662" y="106"/>
                    <a:pt x="595" y="99"/>
                    <a:pt x="578" y="86"/>
                  </a:cubicBezTo>
                  <a:cubicBezTo>
                    <a:pt x="554" y="76"/>
                    <a:pt x="522" y="67"/>
                    <a:pt x="479" y="63"/>
                  </a:cubicBezTo>
                  <a:cubicBezTo>
                    <a:pt x="435" y="54"/>
                    <a:pt x="392" y="52"/>
                    <a:pt x="347" y="52"/>
                  </a:cubicBezTo>
                  <a:cubicBezTo>
                    <a:pt x="244" y="52"/>
                    <a:pt x="162" y="78"/>
                    <a:pt x="97" y="130"/>
                  </a:cubicBezTo>
                  <a:cubicBezTo>
                    <a:pt x="32" y="181"/>
                    <a:pt x="0" y="246"/>
                    <a:pt x="0" y="326"/>
                  </a:cubicBezTo>
                  <a:cubicBezTo>
                    <a:pt x="0" y="433"/>
                    <a:pt x="26" y="509"/>
                    <a:pt x="80" y="558"/>
                  </a:cubicBezTo>
                  <a:cubicBezTo>
                    <a:pt x="136" y="604"/>
                    <a:pt x="233" y="638"/>
                    <a:pt x="379" y="658"/>
                  </a:cubicBezTo>
                  <a:cubicBezTo>
                    <a:pt x="453" y="666"/>
                    <a:pt x="543" y="668"/>
                    <a:pt x="662" y="671"/>
                  </a:cubicBezTo>
                  <a:cubicBezTo>
                    <a:pt x="944" y="671"/>
                    <a:pt x="1360" y="649"/>
                    <a:pt x="1912" y="610"/>
                  </a:cubicBezTo>
                  <a:cubicBezTo>
                    <a:pt x="2073" y="595"/>
                    <a:pt x="2237" y="584"/>
                    <a:pt x="2399" y="578"/>
                  </a:cubicBezTo>
                  <a:cubicBezTo>
                    <a:pt x="2561" y="571"/>
                    <a:pt x="2679" y="567"/>
                    <a:pt x="2752" y="567"/>
                  </a:cubicBezTo>
                  <a:cubicBezTo>
                    <a:pt x="2836" y="567"/>
                    <a:pt x="2901" y="563"/>
                    <a:pt x="2942" y="561"/>
                  </a:cubicBezTo>
                  <a:cubicBezTo>
                    <a:pt x="2985" y="558"/>
                    <a:pt x="3017" y="550"/>
                    <a:pt x="3041" y="537"/>
                  </a:cubicBezTo>
                  <a:cubicBezTo>
                    <a:pt x="3065" y="526"/>
                    <a:pt x="3089" y="507"/>
                    <a:pt x="3110" y="481"/>
                  </a:cubicBezTo>
                  <a:cubicBezTo>
                    <a:pt x="3168" y="418"/>
                    <a:pt x="3196" y="356"/>
                    <a:pt x="3196" y="291"/>
                  </a:cubicBezTo>
                  <a:cubicBezTo>
                    <a:pt x="3196" y="259"/>
                    <a:pt x="3186" y="211"/>
                    <a:pt x="3160" y="147"/>
                  </a:cubicBezTo>
                  <a:cubicBezTo>
                    <a:pt x="3136" y="82"/>
                    <a:pt x="3056" y="35"/>
                    <a:pt x="2925" y="7"/>
                  </a:cubicBezTo>
                  <a:cubicBezTo>
                    <a:pt x="2899" y="2"/>
                    <a:pt x="2856" y="0"/>
                    <a:pt x="2791" y="0"/>
                  </a:cubicBezTo>
                  <a:close/>
                  <a:moveTo>
                    <a:pt x="2879" y="1194"/>
                  </a:moveTo>
                  <a:cubicBezTo>
                    <a:pt x="2845" y="1194"/>
                    <a:pt x="2765" y="1196"/>
                    <a:pt x="2642" y="1207"/>
                  </a:cubicBezTo>
                  <a:cubicBezTo>
                    <a:pt x="2522" y="1218"/>
                    <a:pt x="2382" y="1229"/>
                    <a:pt x="2226" y="1242"/>
                  </a:cubicBezTo>
                  <a:cubicBezTo>
                    <a:pt x="2071" y="1252"/>
                    <a:pt x="1871" y="1265"/>
                    <a:pt x="1632" y="1280"/>
                  </a:cubicBezTo>
                  <a:cubicBezTo>
                    <a:pt x="1390" y="1293"/>
                    <a:pt x="1166" y="1304"/>
                    <a:pt x="953" y="1309"/>
                  </a:cubicBezTo>
                  <a:cubicBezTo>
                    <a:pt x="782" y="1313"/>
                    <a:pt x="647" y="1315"/>
                    <a:pt x="543" y="1319"/>
                  </a:cubicBezTo>
                  <a:cubicBezTo>
                    <a:pt x="438" y="1326"/>
                    <a:pt x="362" y="1330"/>
                    <a:pt x="308" y="1337"/>
                  </a:cubicBezTo>
                  <a:cubicBezTo>
                    <a:pt x="254" y="1341"/>
                    <a:pt x="218" y="1349"/>
                    <a:pt x="194" y="1358"/>
                  </a:cubicBezTo>
                  <a:cubicBezTo>
                    <a:pt x="168" y="1367"/>
                    <a:pt x="149" y="1377"/>
                    <a:pt x="134" y="1393"/>
                  </a:cubicBezTo>
                  <a:cubicBezTo>
                    <a:pt x="80" y="1446"/>
                    <a:pt x="54" y="1509"/>
                    <a:pt x="54" y="1576"/>
                  </a:cubicBezTo>
                  <a:cubicBezTo>
                    <a:pt x="54" y="1604"/>
                    <a:pt x="65" y="1651"/>
                    <a:pt x="86" y="1722"/>
                  </a:cubicBezTo>
                  <a:cubicBezTo>
                    <a:pt x="104" y="1791"/>
                    <a:pt x="172" y="1839"/>
                    <a:pt x="280" y="1865"/>
                  </a:cubicBezTo>
                  <a:cubicBezTo>
                    <a:pt x="326" y="1873"/>
                    <a:pt x="420" y="1875"/>
                    <a:pt x="563" y="1884"/>
                  </a:cubicBezTo>
                  <a:cubicBezTo>
                    <a:pt x="612" y="1884"/>
                    <a:pt x="716" y="1880"/>
                    <a:pt x="864" y="1878"/>
                  </a:cubicBezTo>
                  <a:cubicBezTo>
                    <a:pt x="1011" y="1875"/>
                    <a:pt x="1235" y="1867"/>
                    <a:pt x="1535" y="1852"/>
                  </a:cubicBezTo>
                  <a:cubicBezTo>
                    <a:pt x="1834" y="1834"/>
                    <a:pt x="2106" y="1819"/>
                    <a:pt x="2349" y="1800"/>
                  </a:cubicBezTo>
                  <a:cubicBezTo>
                    <a:pt x="2504" y="1787"/>
                    <a:pt x="2632" y="1776"/>
                    <a:pt x="2726" y="1768"/>
                  </a:cubicBezTo>
                  <a:cubicBezTo>
                    <a:pt x="2819" y="1759"/>
                    <a:pt x="2892" y="1750"/>
                    <a:pt x="2942" y="1744"/>
                  </a:cubicBezTo>
                  <a:cubicBezTo>
                    <a:pt x="2989" y="1735"/>
                    <a:pt x="3026" y="1724"/>
                    <a:pt x="3052" y="1714"/>
                  </a:cubicBezTo>
                  <a:cubicBezTo>
                    <a:pt x="3076" y="1703"/>
                    <a:pt x="3095" y="1686"/>
                    <a:pt x="3110" y="1668"/>
                  </a:cubicBezTo>
                  <a:cubicBezTo>
                    <a:pt x="3164" y="1608"/>
                    <a:pt x="3192" y="1550"/>
                    <a:pt x="3192" y="1485"/>
                  </a:cubicBezTo>
                  <a:cubicBezTo>
                    <a:pt x="3192" y="1444"/>
                    <a:pt x="3173" y="1390"/>
                    <a:pt x="3138" y="1317"/>
                  </a:cubicBezTo>
                  <a:cubicBezTo>
                    <a:pt x="3104" y="1244"/>
                    <a:pt x="3017" y="1205"/>
                    <a:pt x="2879" y="1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2408100" y="3025950"/>
              <a:ext cx="207175" cy="238450"/>
            </a:xfrm>
            <a:custGeom>
              <a:avLst/>
              <a:gdLst/>
              <a:ahLst/>
              <a:cxnLst/>
              <a:rect l="l" t="t" r="r" b="b"/>
              <a:pathLst>
                <a:path w="8287" h="9538" extrusionOk="0">
                  <a:moveTo>
                    <a:pt x="4340" y="1212"/>
                  </a:moveTo>
                  <a:cubicBezTo>
                    <a:pt x="4353" y="1245"/>
                    <a:pt x="4366" y="1277"/>
                    <a:pt x="4379" y="1310"/>
                  </a:cubicBezTo>
                  <a:cubicBezTo>
                    <a:pt x="4506" y="1627"/>
                    <a:pt x="4636" y="1946"/>
                    <a:pt x="4763" y="2263"/>
                  </a:cubicBezTo>
                  <a:lnTo>
                    <a:pt x="5231" y="3426"/>
                  </a:lnTo>
                  <a:cubicBezTo>
                    <a:pt x="5401" y="3849"/>
                    <a:pt x="5571" y="4273"/>
                    <a:pt x="5744" y="4698"/>
                  </a:cubicBezTo>
                  <a:cubicBezTo>
                    <a:pt x="5916" y="5127"/>
                    <a:pt x="6088" y="5552"/>
                    <a:pt x="6256" y="5980"/>
                  </a:cubicBezTo>
                  <a:cubicBezTo>
                    <a:pt x="6418" y="6379"/>
                    <a:pt x="6578" y="6780"/>
                    <a:pt x="6739" y="7179"/>
                  </a:cubicBezTo>
                  <a:cubicBezTo>
                    <a:pt x="6875" y="7517"/>
                    <a:pt x="7011" y="7856"/>
                    <a:pt x="7147" y="8192"/>
                  </a:cubicBezTo>
                  <a:cubicBezTo>
                    <a:pt x="7233" y="8409"/>
                    <a:pt x="7322" y="8625"/>
                    <a:pt x="7409" y="8843"/>
                  </a:cubicBezTo>
                  <a:lnTo>
                    <a:pt x="891" y="8843"/>
                  </a:lnTo>
                  <a:lnTo>
                    <a:pt x="1054" y="8481"/>
                  </a:lnTo>
                  <a:cubicBezTo>
                    <a:pt x="1196" y="8164"/>
                    <a:pt x="1338" y="7849"/>
                    <a:pt x="1485" y="7530"/>
                  </a:cubicBezTo>
                  <a:cubicBezTo>
                    <a:pt x="1659" y="7142"/>
                    <a:pt x="1834" y="6756"/>
                    <a:pt x="2008" y="6368"/>
                  </a:cubicBezTo>
                  <a:cubicBezTo>
                    <a:pt x="2200" y="5944"/>
                    <a:pt x="2394" y="5521"/>
                    <a:pt x="2586" y="5095"/>
                  </a:cubicBezTo>
                  <a:cubicBezTo>
                    <a:pt x="2780" y="4666"/>
                    <a:pt x="2974" y="4237"/>
                    <a:pt x="3168" y="3806"/>
                  </a:cubicBezTo>
                  <a:cubicBezTo>
                    <a:pt x="3347" y="3407"/>
                    <a:pt x="3528" y="3006"/>
                    <a:pt x="3709" y="2607"/>
                  </a:cubicBezTo>
                  <a:cubicBezTo>
                    <a:pt x="3860" y="2271"/>
                    <a:pt x="4013" y="1937"/>
                    <a:pt x="4164" y="1601"/>
                  </a:cubicBezTo>
                  <a:cubicBezTo>
                    <a:pt x="4222" y="1472"/>
                    <a:pt x="4281" y="1342"/>
                    <a:pt x="4340" y="1212"/>
                  </a:cubicBezTo>
                  <a:close/>
                  <a:moveTo>
                    <a:pt x="4357" y="1"/>
                  </a:moveTo>
                  <a:cubicBezTo>
                    <a:pt x="4313" y="1"/>
                    <a:pt x="4270" y="10"/>
                    <a:pt x="4226" y="28"/>
                  </a:cubicBezTo>
                  <a:cubicBezTo>
                    <a:pt x="4164" y="53"/>
                    <a:pt x="4090" y="103"/>
                    <a:pt x="4062" y="168"/>
                  </a:cubicBezTo>
                  <a:cubicBezTo>
                    <a:pt x="4026" y="245"/>
                    <a:pt x="3989" y="327"/>
                    <a:pt x="3955" y="405"/>
                  </a:cubicBezTo>
                  <a:lnTo>
                    <a:pt x="3664" y="1051"/>
                  </a:lnTo>
                  <a:cubicBezTo>
                    <a:pt x="3519" y="1368"/>
                    <a:pt x="3377" y="1685"/>
                    <a:pt x="3233" y="2002"/>
                  </a:cubicBezTo>
                  <a:cubicBezTo>
                    <a:pt x="3056" y="2390"/>
                    <a:pt x="2881" y="2776"/>
                    <a:pt x="2707" y="3164"/>
                  </a:cubicBezTo>
                  <a:cubicBezTo>
                    <a:pt x="2515" y="3588"/>
                    <a:pt x="2321" y="4013"/>
                    <a:pt x="2129" y="4437"/>
                  </a:cubicBezTo>
                  <a:cubicBezTo>
                    <a:pt x="1935" y="4866"/>
                    <a:pt x="1741" y="5295"/>
                    <a:pt x="1547" y="5726"/>
                  </a:cubicBezTo>
                  <a:cubicBezTo>
                    <a:pt x="1368" y="6125"/>
                    <a:pt x="1187" y="6526"/>
                    <a:pt x="1006" y="6924"/>
                  </a:cubicBezTo>
                  <a:cubicBezTo>
                    <a:pt x="855" y="7261"/>
                    <a:pt x="702" y="7595"/>
                    <a:pt x="552" y="7931"/>
                  </a:cubicBezTo>
                  <a:cubicBezTo>
                    <a:pt x="442" y="8175"/>
                    <a:pt x="330" y="8420"/>
                    <a:pt x="222" y="8662"/>
                  </a:cubicBezTo>
                  <a:cubicBezTo>
                    <a:pt x="178" y="8765"/>
                    <a:pt x="130" y="8865"/>
                    <a:pt x="84" y="8967"/>
                  </a:cubicBezTo>
                  <a:lnTo>
                    <a:pt x="84" y="8967"/>
                  </a:lnTo>
                  <a:cubicBezTo>
                    <a:pt x="32" y="9027"/>
                    <a:pt x="0" y="9104"/>
                    <a:pt x="4" y="9187"/>
                  </a:cubicBezTo>
                  <a:cubicBezTo>
                    <a:pt x="9" y="9300"/>
                    <a:pt x="64" y="9403"/>
                    <a:pt x="149" y="9467"/>
                  </a:cubicBezTo>
                  <a:lnTo>
                    <a:pt x="149" y="9467"/>
                  </a:lnTo>
                  <a:cubicBezTo>
                    <a:pt x="153" y="9469"/>
                    <a:pt x="156" y="9472"/>
                    <a:pt x="159" y="9474"/>
                  </a:cubicBezTo>
                  <a:lnTo>
                    <a:pt x="159" y="9474"/>
                  </a:lnTo>
                  <a:cubicBezTo>
                    <a:pt x="186" y="9492"/>
                    <a:pt x="215" y="9507"/>
                    <a:pt x="247" y="9517"/>
                  </a:cubicBezTo>
                  <a:lnTo>
                    <a:pt x="247" y="9517"/>
                  </a:lnTo>
                  <a:cubicBezTo>
                    <a:pt x="284" y="9530"/>
                    <a:pt x="323" y="9538"/>
                    <a:pt x="362" y="9538"/>
                  </a:cubicBezTo>
                  <a:cubicBezTo>
                    <a:pt x="381" y="9538"/>
                    <a:pt x="399" y="9536"/>
                    <a:pt x="417" y="9532"/>
                  </a:cubicBezTo>
                  <a:lnTo>
                    <a:pt x="7914" y="9532"/>
                  </a:lnTo>
                  <a:cubicBezTo>
                    <a:pt x="8024" y="9532"/>
                    <a:pt x="8119" y="9481"/>
                    <a:pt x="8183" y="9397"/>
                  </a:cubicBezTo>
                  <a:cubicBezTo>
                    <a:pt x="8246" y="9319"/>
                    <a:pt x="8287" y="9196"/>
                    <a:pt x="8246" y="9099"/>
                  </a:cubicBezTo>
                  <a:cubicBezTo>
                    <a:pt x="8213" y="9019"/>
                    <a:pt x="8181" y="8940"/>
                    <a:pt x="8151" y="8862"/>
                  </a:cubicBezTo>
                  <a:cubicBezTo>
                    <a:pt x="8065" y="8647"/>
                    <a:pt x="7979" y="8431"/>
                    <a:pt x="7892" y="8218"/>
                  </a:cubicBezTo>
                  <a:cubicBezTo>
                    <a:pt x="7765" y="7899"/>
                    <a:pt x="7636" y="7582"/>
                    <a:pt x="7511" y="7263"/>
                  </a:cubicBezTo>
                  <a:lnTo>
                    <a:pt x="7041" y="6099"/>
                  </a:lnTo>
                  <a:cubicBezTo>
                    <a:pt x="6871" y="5677"/>
                    <a:pt x="6703" y="5254"/>
                    <a:pt x="6530" y="4827"/>
                  </a:cubicBezTo>
                  <a:cubicBezTo>
                    <a:pt x="6358" y="4401"/>
                    <a:pt x="6185" y="3974"/>
                    <a:pt x="6015" y="3545"/>
                  </a:cubicBezTo>
                  <a:cubicBezTo>
                    <a:pt x="5853" y="3146"/>
                    <a:pt x="5694" y="2745"/>
                    <a:pt x="5532" y="2347"/>
                  </a:cubicBezTo>
                  <a:cubicBezTo>
                    <a:pt x="5399" y="2010"/>
                    <a:pt x="5261" y="1670"/>
                    <a:pt x="5125" y="1334"/>
                  </a:cubicBezTo>
                  <a:cubicBezTo>
                    <a:pt x="5028" y="1092"/>
                    <a:pt x="4929" y="849"/>
                    <a:pt x="4832" y="607"/>
                  </a:cubicBezTo>
                  <a:cubicBezTo>
                    <a:pt x="4787" y="491"/>
                    <a:pt x="4741" y="377"/>
                    <a:pt x="4694" y="263"/>
                  </a:cubicBezTo>
                  <a:cubicBezTo>
                    <a:pt x="4692" y="256"/>
                    <a:pt x="4692" y="252"/>
                    <a:pt x="4690" y="247"/>
                  </a:cubicBezTo>
                  <a:cubicBezTo>
                    <a:pt x="4668" y="191"/>
                    <a:pt x="4644" y="140"/>
                    <a:pt x="4601" y="97"/>
                  </a:cubicBezTo>
                  <a:cubicBezTo>
                    <a:pt x="4547" y="43"/>
                    <a:pt x="4476" y="15"/>
                    <a:pt x="4403" y="4"/>
                  </a:cubicBezTo>
                  <a:cubicBezTo>
                    <a:pt x="4388" y="2"/>
                    <a:pt x="4372" y="1"/>
                    <a:pt x="4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25"/>
          <p:cNvGrpSpPr/>
          <p:nvPr/>
        </p:nvGrpSpPr>
        <p:grpSpPr>
          <a:xfrm rot="-546031">
            <a:off x="275297" y="473295"/>
            <a:ext cx="888389" cy="248245"/>
            <a:chOff x="1777125" y="4019500"/>
            <a:chExt cx="1297450" cy="362550"/>
          </a:xfrm>
        </p:grpSpPr>
        <p:sp>
          <p:nvSpPr>
            <p:cNvPr id="1128" name="Google Shape;1128;p25"/>
            <p:cNvSpPr/>
            <p:nvPr/>
          </p:nvSpPr>
          <p:spPr>
            <a:xfrm>
              <a:off x="2739775" y="4205775"/>
              <a:ext cx="328100" cy="4075"/>
            </a:xfrm>
            <a:custGeom>
              <a:avLst/>
              <a:gdLst/>
              <a:ahLst/>
              <a:cxnLst/>
              <a:rect l="l" t="t" r="r" b="b"/>
              <a:pathLst>
                <a:path w="13124" h="163" extrusionOk="0">
                  <a:moveTo>
                    <a:pt x="1" y="0"/>
                  </a:moveTo>
                  <a:lnTo>
                    <a:pt x="1" y="162"/>
                  </a:lnTo>
                  <a:lnTo>
                    <a:pt x="13124" y="162"/>
                  </a:lnTo>
                  <a:lnTo>
                    <a:pt x="13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2735200" y="4203175"/>
              <a:ext cx="337325" cy="9225"/>
            </a:xfrm>
            <a:custGeom>
              <a:avLst/>
              <a:gdLst/>
              <a:ahLst/>
              <a:cxnLst/>
              <a:rect l="l" t="t" r="r" b="b"/>
              <a:pathLst>
                <a:path w="13493" h="369" extrusionOk="0">
                  <a:moveTo>
                    <a:pt x="375" y="0"/>
                  </a:moveTo>
                  <a:cubicBezTo>
                    <a:pt x="319" y="0"/>
                    <a:pt x="262" y="0"/>
                    <a:pt x="205" y="1"/>
                  </a:cubicBezTo>
                  <a:lnTo>
                    <a:pt x="184" y="1"/>
                  </a:lnTo>
                  <a:cubicBezTo>
                    <a:pt x="84" y="1"/>
                    <a:pt x="0" y="85"/>
                    <a:pt x="0" y="184"/>
                  </a:cubicBezTo>
                  <a:cubicBezTo>
                    <a:pt x="0" y="283"/>
                    <a:pt x="84" y="367"/>
                    <a:pt x="184" y="367"/>
                  </a:cubicBezTo>
                  <a:lnTo>
                    <a:pt x="12779" y="367"/>
                  </a:lnTo>
                  <a:cubicBezTo>
                    <a:pt x="12892" y="367"/>
                    <a:pt x="13005" y="368"/>
                    <a:pt x="13118" y="368"/>
                  </a:cubicBezTo>
                  <a:cubicBezTo>
                    <a:pt x="13174" y="368"/>
                    <a:pt x="13231" y="368"/>
                    <a:pt x="13288" y="367"/>
                  </a:cubicBezTo>
                  <a:lnTo>
                    <a:pt x="13309" y="367"/>
                  </a:lnTo>
                  <a:cubicBezTo>
                    <a:pt x="13408" y="367"/>
                    <a:pt x="13492" y="283"/>
                    <a:pt x="13492" y="184"/>
                  </a:cubicBezTo>
                  <a:cubicBezTo>
                    <a:pt x="13492" y="85"/>
                    <a:pt x="13408" y="1"/>
                    <a:pt x="13309" y="1"/>
                  </a:cubicBezTo>
                  <a:lnTo>
                    <a:pt x="714" y="1"/>
                  </a:lnTo>
                  <a:cubicBezTo>
                    <a:pt x="602" y="1"/>
                    <a:pt x="489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2733150" y="4201200"/>
              <a:ext cx="341425" cy="13275"/>
            </a:xfrm>
            <a:custGeom>
              <a:avLst/>
              <a:gdLst/>
              <a:ahLst/>
              <a:cxnLst/>
              <a:rect l="l" t="t" r="r" b="b"/>
              <a:pathLst>
                <a:path w="13657" h="531" extrusionOk="0">
                  <a:moveTo>
                    <a:pt x="13391" y="162"/>
                  </a:moveTo>
                  <a:cubicBezTo>
                    <a:pt x="13445" y="162"/>
                    <a:pt x="13495" y="209"/>
                    <a:pt x="13495" y="263"/>
                  </a:cubicBezTo>
                  <a:cubicBezTo>
                    <a:pt x="13495" y="317"/>
                    <a:pt x="13445" y="367"/>
                    <a:pt x="13391" y="367"/>
                  </a:cubicBezTo>
                  <a:lnTo>
                    <a:pt x="266" y="367"/>
                  </a:lnTo>
                  <a:cubicBezTo>
                    <a:pt x="212" y="367"/>
                    <a:pt x="162" y="317"/>
                    <a:pt x="162" y="263"/>
                  </a:cubicBezTo>
                  <a:cubicBezTo>
                    <a:pt x="162" y="209"/>
                    <a:pt x="212" y="162"/>
                    <a:pt x="266" y="162"/>
                  </a:cubicBezTo>
                  <a:close/>
                  <a:moveTo>
                    <a:pt x="401" y="0"/>
                  </a:moveTo>
                  <a:cubicBezTo>
                    <a:pt x="363" y="0"/>
                    <a:pt x="325" y="1"/>
                    <a:pt x="287" y="2"/>
                  </a:cubicBezTo>
                  <a:lnTo>
                    <a:pt x="266" y="2"/>
                  </a:lnTo>
                  <a:cubicBezTo>
                    <a:pt x="123" y="2"/>
                    <a:pt x="0" y="123"/>
                    <a:pt x="0" y="265"/>
                  </a:cubicBezTo>
                  <a:cubicBezTo>
                    <a:pt x="0" y="410"/>
                    <a:pt x="123" y="530"/>
                    <a:pt x="266" y="530"/>
                  </a:cubicBezTo>
                  <a:lnTo>
                    <a:pt x="13391" y="530"/>
                  </a:lnTo>
                  <a:cubicBezTo>
                    <a:pt x="13533" y="530"/>
                    <a:pt x="13656" y="410"/>
                    <a:pt x="13656" y="265"/>
                  </a:cubicBezTo>
                  <a:cubicBezTo>
                    <a:pt x="13656" y="123"/>
                    <a:pt x="13533" y="2"/>
                    <a:pt x="13391" y="2"/>
                  </a:cubicBezTo>
                  <a:lnTo>
                    <a:pt x="630" y="2"/>
                  </a:lnTo>
                  <a:cubicBezTo>
                    <a:pt x="554" y="2"/>
                    <a:pt x="477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2204350" y="4145750"/>
              <a:ext cx="96050" cy="160225"/>
            </a:xfrm>
            <a:custGeom>
              <a:avLst/>
              <a:gdLst/>
              <a:ahLst/>
              <a:cxnLst/>
              <a:rect l="l" t="t" r="r" b="b"/>
              <a:pathLst>
                <a:path w="3842" h="6409" extrusionOk="0">
                  <a:moveTo>
                    <a:pt x="2001" y="1095"/>
                  </a:moveTo>
                  <a:cubicBezTo>
                    <a:pt x="2042" y="1095"/>
                    <a:pt x="2076" y="1106"/>
                    <a:pt x="2106" y="1132"/>
                  </a:cubicBezTo>
                  <a:cubicBezTo>
                    <a:pt x="2154" y="1160"/>
                    <a:pt x="2223" y="1229"/>
                    <a:pt x="2309" y="1332"/>
                  </a:cubicBezTo>
                  <a:cubicBezTo>
                    <a:pt x="2464" y="1524"/>
                    <a:pt x="2589" y="1791"/>
                    <a:pt x="2684" y="2136"/>
                  </a:cubicBezTo>
                  <a:cubicBezTo>
                    <a:pt x="2777" y="2481"/>
                    <a:pt x="2824" y="2824"/>
                    <a:pt x="2824" y="3169"/>
                  </a:cubicBezTo>
                  <a:lnTo>
                    <a:pt x="2824" y="3229"/>
                  </a:lnTo>
                  <a:cubicBezTo>
                    <a:pt x="2809" y="3636"/>
                    <a:pt x="2749" y="4031"/>
                    <a:pt x="2639" y="4402"/>
                  </a:cubicBezTo>
                  <a:cubicBezTo>
                    <a:pt x="2529" y="4777"/>
                    <a:pt x="2389" y="5061"/>
                    <a:pt x="2221" y="5253"/>
                  </a:cubicBezTo>
                  <a:cubicBezTo>
                    <a:pt x="2184" y="5287"/>
                    <a:pt x="2147" y="5318"/>
                    <a:pt x="2106" y="5346"/>
                  </a:cubicBezTo>
                  <a:cubicBezTo>
                    <a:pt x="2065" y="5371"/>
                    <a:pt x="2031" y="5384"/>
                    <a:pt x="2001" y="5384"/>
                  </a:cubicBezTo>
                  <a:cubicBezTo>
                    <a:pt x="1902" y="5384"/>
                    <a:pt x="1775" y="5309"/>
                    <a:pt x="1615" y="5162"/>
                  </a:cubicBezTo>
                  <a:cubicBezTo>
                    <a:pt x="1458" y="5014"/>
                    <a:pt x="1331" y="4852"/>
                    <a:pt x="1231" y="4677"/>
                  </a:cubicBezTo>
                  <a:cubicBezTo>
                    <a:pt x="1160" y="4542"/>
                    <a:pt x="1115" y="4414"/>
                    <a:pt x="1091" y="4296"/>
                  </a:cubicBezTo>
                  <a:cubicBezTo>
                    <a:pt x="1070" y="4177"/>
                    <a:pt x="1050" y="4001"/>
                    <a:pt x="1040" y="3761"/>
                  </a:cubicBezTo>
                  <a:lnTo>
                    <a:pt x="1040" y="3585"/>
                  </a:lnTo>
                  <a:cubicBezTo>
                    <a:pt x="1040" y="2998"/>
                    <a:pt x="1119" y="2470"/>
                    <a:pt x="1277" y="2005"/>
                  </a:cubicBezTo>
                  <a:cubicBezTo>
                    <a:pt x="1451" y="1492"/>
                    <a:pt x="1675" y="1190"/>
                    <a:pt x="1949" y="1104"/>
                  </a:cubicBezTo>
                  <a:cubicBezTo>
                    <a:pt x="1966" y="1100"/>
                    <a:pt x="1986" y="1095"/>
                    <a:pt x="2001" y="1095"/>
                  </a:cubicBezTo>
                  <a:close/>
                  <a:moveTo>
                    <a:pt x="1826" y="0"/>
                  </a:moveTo>
                  <a:cubicBezTo>
                    <a:pt x="1792" y="0"/>
                    <a:pt x="1759" y="3"/>
                    <a:pt x="1729" y="7"/>
                  </a:cubicBezTo>
                  <a:cubicBezTo>
                    <a:pt x="1660" y="18"/>
                    <a:pt x="1576" y="57"/>
                    <a:pt x="1477" y="121"/>
                  </a:cubicBezTo>
                  <a:cubicBezTo>
                    <a:pt x="770" y="488"/>
                    <a:pt x="318" y="1279"/>
                    <a:pt x="113" y="2496"/>
                  </a:cubicBezTo>
                  <a:cubicBezTo>
                    <a:pt x="37" y="2899"/>
                    <a:pt x="1" y="3270"/>
                    <a:pt x="1" y="3615"/>
                  </a:cubicBezTo>
                  <a:cubicBezTo>
                    <a:pt x="1" y="4458"/>
                    <a:pt x="221" y="5143"/>
                    <a:pt x="662" y="5669"/>
                  </a:cubicBezTo>
                  <a:cubicBezTo>
                    <a:pt x="783" y="5802"/>
                    <a:pt x="938" y="5934"/>
                    <a:pt x="1121" y="6068"/>
                  </a:cubicBezTo>
                  <a:cubicBezTo>
                    <a:pt x="1305" y="6197"/>
                    <a:pt x="1477" y="6290"/>
                    <a:pt x="1632" y="6350"/>
                  </a:cubicBezTo>
                  <a:cubicBezTo>
                    <a:pt x="1686" y="6365"/>
                    <a:pt x="1757" y="6382"/>
                    <a:pt x="1843" y="6393"/>
                  </a:cubicBezTo>
                  <a:cubicBezTo>
                    <a:pt x="1930" y="6404"/>
                    <a:pt x="2016" y="6408"/>
                    <a:pt x="2096" y="6408"/>
                  </a:cubicBezTo>
                  <a:lnTo>
                    <a:pt x="2167" y="6408"/>
                  </a:lnTo>
                  <a:cubicBezTo>
                    <a:pt x="2247" y="6408"/>
                    <a:pt x="2318" y="6399"/>
                    <a:pt x="2376" y="6382"/>
                  </a:cubicBezTo>
                  <a:cubicBezTo>
                    <a:pt x="2451" y="6359"/>
                    <a:pt x="2535" y="6315"/>
                    <a:pt x="2622" y="6251"/>
                  </a:cubicBezTo>
                  <a:cubicBezTo>
                    <a:pt x="3365" y="5695"/>
                    <a:pt x="3766" y="4729"/>
                    <a:pt x="3826" y="3341"/>
                  </a:cubicBezTo>
                  <a:cubicBezTo>
                    <a:pt x="3837" y="3203"/>
                    <a:pt x="3841" y="3076"/>
                    <a:pt x="3841" y="2966"/>
                  </a:cubicBezTo>
                  <a:cubicBezTo>
                    <a:pt x="3841" y="2850"/>
                    <a:pt x="3837" y="2751"/>
                    <a:pt x="3826" y="2671"/>
                  </a:cubicBezTo>
                  <a:cubicBezTo>
                    <a:pt x="3809" y="2503"/>
                    <a:pt x="3768" y="2294"/>
                    <a:pt x="3703" y="2042"/>
                  </a:cubicBezTo>
                  <a:cubicBezTo>
                    <a:pt x="3645" y="1774"/>
                    <a:pt x="3591" y="1565"/>
                    <a:pt x="3540" y="1423"/>
                  </a:cubicBezTo>
                  <a:cubicBezTo>
                    <a:pt x="3492" y="1274"/>
                    <a:pt x="3430" y="1145"/>
                    <a:pt x="3356" y="1037"/>
                  </a:cubicBezTo>
                  <a:cubicBezTo>
                    <a:pt x="3283" y="929"/>
                    <a:pt x="3182" y="794"/>
                    <a:pt x="3046" y="638"/>
                  </a:cubicBezTo>
                  <a:cubicBezTo>
                    <a:pt x="2861" y="423"/>
                    <a:pt x="2697" y="270"/>
                    <a:pt x="2555" y="184"/>
                  </a:cubicBezTo>
                  <a:cubicBezTo>
                    <a:pt x="2410" y="93"/>
                    <a:pt x="2234" y="39"/>
                    <a:pt x="2018" y="16"/>
                  </a:cubicBezTo>
                  <a:cubicBezTo>
                    <a:pt x="1943" y="5"/>
                    <a:pt x="1878" y="0"/>
                    <a:pt x="1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2322625" y="4101350"/>
              <a:ext cx="63775" cy="216850"/>
            </a:xfrm>
            <a:custGeom>
              <a:avLst/>
              <a:gdLst/>
              <a:ahLst/>
              <a:cxnLst/>
              <a:rect l="l" t="t" r="r" b="b"/>
              <a:pathLst>
                <a:path w="2551" h="8674" extrusionOk="0">
                  <a:moveTo>
                    <a:pt x="373" y="1"/>
                  </a:moveTo>
                  <a:lnTo>
                    <a:pt x="184" y="175"/>
                  </a:lnTo>
                  <a:lnTo>
                    <a:pt x="1" y="343"/>
                  </a:lnTo>
                  <a:lnTo>
                    <a:pt x="16" y="4318"/>
                  </a:lnTo>
                  <a:cubicBezTo>
                    <a:pt x="16" y="5007"/>
                    <a:pt x="18" y="5589"/>
                    <a:pt x="24" y="6065"/>
                  </a:cubicBezTo>
                  <a:cubicBezTo>
                    <a:pt x="29" y="6542"/>
                    <a:pt x="35" y="6936"/>
                    <a:pt x="39" y="7249"/>
                  </a:cubicBezTo>
                  <a:cubicBezTo>
                    <a:pt x="46" y="7561"/>
                    <a:pt x="54" y="7809"/>
                    <a:pt x="61" y="7992"/>
                  </a:cubicBezTo>
                  <a:cubicBezTo>
                    <a:pt x="72" y="8175"/>
                    <a:pt x="87" y="8309"/>
                    <a:pt x="102" y="8393"/>
                  </a:cubicBezTo>
                  <a:cubicBezTo>
                    <a:pt x="119" y="8479"/>
                    <a:pt x="141" y="8535"/>
                    <a:pt x="166" y="8568"/>
                  </a:cubicBezTo>
                  <a:cubicBezTo>
                    <a:pt x="190" y="8600"/>
                    <a:pt x="227" y="8622"/>
                    <a:pt x="266" y="8632"/>
                  </a:cubicBezTo>
                  <a:cubicBezTo>
                    <a:pt x="342" y="8660"/>
                    <a:pt x="414" y="8674"/>
                    <a:pt x="491" y="8674"/>
                  </a:cubicBezTo>
                  <a:cubicBezTo>
                    <a:pt x="497" y="8674"/>
                    <a:pt x="503" y="8673"/>
                    <a:pt x="509" y="8673"/>
                  </a:cubicBezTo>
                  <a:cubicBezTo>
                    <a:pt x="593" y="8673"/>
                    <a:pt x="690" y="8645"/>
                    <a:pt x="802" y="8598"/>
                  </a:cubicBezTo>
                  <a:cubicBezTo>
                    <a:pt x="917" y="8548"/>
                    <a:pt x="996" y="8445"/>
                    <a:pt x="1042" y="8288"/>
                  </a:cubicBezTo>
                  <a:cubicBezTo>
                    <a:pt x="1052" y="8236"/>
                    <a:pt x="1059" y="8057"/>
                    <a:pt x="1059" y="7747"/>
                  </a:cubicBezTo>
                  <a:cubicBezTo>
                    <a:pt x="1059" y="7445"/>
                    <a:pt x="1057" y="7083"/>
                    <a:pt x="1050" y="6662"/>
                  </a:cubicBezTo>
                  <a:cubicBezTo>
                    <a:pt x="1046" y="6251"/>
                    <a:pt x="1042" y="5897"/>
                    <a:pt x="1042" y="5606"/>
                  </a:cubicBezTo>
                  <a:lnTo>
                    <a:pt x="1042" y="5363"/>
                  </a:lnTo>
                  <a:cubicBezTo>
                    <a:pt x="1042" y="5223"/>
                    <a:pt x="1046" y="5141"/>
                    <a:pt x="1050" y="5126"/>
                  </a:cubicBezTo>
                  <a:cubicBezTo>
                    <a:pt x="1057" y="5104"/>
                    <a:pt x="1085" y="5085"/>
                    <a:pt x="1134" y="5074"/>
                  </a:cubicBezTo>
                  <a:cubicBezTo>
                    <a:pt x="1182" y="5063"/>
                    <a:pt x="1242" y="5057"/>
                    <a:pt x="1311" y="5057"/>
                  </a:cubicBezTo>
                  <a:cubicBezTo>
                    <a:pt x="1714" y="5052"/>
                    <a:pt x="1964" y="4955"/>
                    <a:pt x="2063" y="4770"/>
                  </a:cubicBezTo>
                  <a:cubicBezTo>
                    <a:pt x="2119" y="4665"/>
                    <a:pt x="2149" y="4568"/>
                    <a:pt x="2149" y="4481"/>
                  </a:cubicBezTo>
                  <a:cubicBezTo>
                    <a:pt x="2149" y="4352"/>
                    <a:pt x="2093" y="4236"/>
                    <a:pt x="1983" y="4130"/>
                  </a:cubicBezTo>
                  <a:cubicBezTo>
                    <a:pt x="1932" y="4080"/>
                    <a:pt x="1886" y="4042"/>
                    <a:pt x="1848" y="4018"/>
                  </a:cubicBezTo>
                  <a:cubicBezTo>
                    <a:pt x="1811" y="3994"/>
                    <a:pt x="1759" y="3983"/>
                    <a:pt x="1695" y="3983"/>
                  </a:cubicBezTo>
                  <a:cubicBezTo>
                    <a:pt x="1630" y="3983"/>
                    <a:pt x="1535" y="3988"/>
                    <a:pt x="1406" y="3999"/>
                  </a:cubicBezTo>
                  <a:lnTo>
                    <a:pt x="1005" y="4033"/>
                  </a:lnTo>
                  <a:lnTo>
                    <a:pt x="1005" y="968"/>
                  </a:lnTo>
                  <a:lnTo>
                    <a:pt x="1537" y="1003"/>
                  </a:lnTo>
                  <a:cubicBezTo>
                    <a:pt x="1660" y="1014"/>
                    <a:pt x="1768" y="1020"/>
                    <a:pt x="1861" y="1020"/>
                  </a:cubicBezTo>
                  <a:cubicBezTo>
                    <a:pt x="2072" y="1020"/>
                    <a:pt x="2227" y="992"/>
                    <a:pt x="2333" y="940"/>
                  </a:cubicBezTo>
                  <a:cubicBezTo>
                    <a:pt x="2479" y="865"/>
                    <a:pt x="2550" y="731"/>
                    <a:pt x="2550" y="531"/>
                  </a:cubicBezTo>
                  <a:lnTo>
                    <a:pt x="2550" y="481"/>
                  </a:lnTo>
                  <a:cubicBezTo>
                    <a:pt x="2550" y="341"/>
                    <a:pt x="2505" y="229"/>
                    <a:pt x="2410" y="149"/>
                  </a:cubicBezTo>
                  <a:cubicBezTo>
                    <a:pt x="2382" y="115"/>
                    <a:pt x="2350" y="87"/>
                    <a:pt x="2313" y="65"/>
                  </a:cubicBezTo>
                  <a:cubicBezTo>
                    <a:pt x="2279" y="46"/>
                    <a:pt x="2227" y="31"/>
                    <a:pt x="2160" y="22"/>
                  </a:cubicBezTo>
                  <a:cubicBezTo>
                    <a:pt x="2093" y="13"/>
                    <a:pt x="1996" y="9"/>
                    <a:pt x="1865" y="7"/>
                  </a:cubicBezTo>
                  <a:cubicBezTo>
                    <a:pt x="1731" y="3"/>
                    <a:pt x="1548" y="1"/>
                    <a:pt x="1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1777125" y="4076575"/>
              <a:ext cx="84450" cy="241025"/>
            </a:xfrm>
            <a:custGeom>
              <a:avLst/>
              <a:gdLst/>
              <a:ahLst/>
              <a:cxnLst/>
              <a:rect l="l" t="t" r="r" b="b"/>
              <a:pathLst>
                <a:path w="3378" h="9641" extrusionOk="0">
                  <a:moveTo>
                    <a:pt x="1475" y="0"/>
                  </a:moveTo>
                  <a:cubicBezTo>
                    <a:pt x="1415" y="0"/>
                    <a:pt x="1298" y="2"/>
                    <a:pt x="1126" y="7"/>
                  </a:cubicBezTo>
                  <a:cubicBezTo>
                    <a:pt x="953" y="9"/>
                    <a:pt x="805" y="32"/>
                    <a:pt x="682" y="78"/>
                  </a:cubicBezTo>
                  <a:cubicBezTo>
                    <a:pt x="552" y="123"/>
                    <a:pt x="453" y="201"/>
                    <a:pt x="386" y="308"/>
                  </a:cubicBezTo>
                  <a:cubicBezTo>
                    <a:pt x="318" y="416"/>
                    <a:pt x="264" y="625"/>
                    <a:pt x="229" y="938"/>
                  </a:cubicBezTo>
                  <a:cubicBezTo>
                    <a:pt x="193" y="1250"/>
                    <a:pt x="154" y="1735"/>
                    <a:pt x="117" y="2392"/>
                  </a:cubicBezTo>
                  <a:cubicBezTo>
                    <a:pt x="70" y="3041"/>
                    <a:pt x="37" y="3826"/>
                    <a:pt x="20" y="4744"/>
                  </a:cubicBezTo>
                  <a:cubicBezTo>
                    <a:pt x="5" y="5434"/>
                    <a:pt x="1" y="6089"/>
                    <a:pt x="1" y="6705"/>
                  </a:cubicBezTo>
                  <a:lnTo>
                    <a:pt x="1" y="7759"/>
                  </a:lnTo>
                  <a:cubicBezTo>
                    <a:pt x="1" y="8253"/>
                    <a:pt x="16" y="8630"/>
                    <a:pt x="48" y="8891"/>
                  </a:cubicBezTo>
                  <a:cubicBezTo>
                    <a:pt x="108" y="9274"/>
                    <a:pt x="287" y="9516"/>
                    <a:pt x="596" y="9613"/>
                  </a:cubicBezTo>
                  <a:cubicBezTo>
                    <a:pt x="665" y="9632"/>
                    <a:pt x="774" y="9641"/>
                    <a:pt x="911" y="9641"/>
                  </a:cubicBezTo>
                  <a:cubicBezTo>
                    <a:pt x="926" y="9641"/>
                    <a:pt x="942" y="9641"/>
                    <a:pt x="958" y="9641"/>
                  </a:cubicBezTo>
                  <a:lnTo>
                    <a:pt x="1244" y="9641"/>
                  </a:lnTo>
                  <a:cubicBezTo>
                    <a:pt x="1391" y="9641"/>
                    <a:pt x="1585" y="9630"/>
                    <a:pt x="1831" y="9602"/>
                  </a:cubicBezTo>
                  <a:cubicBezTo>
                    <a:pt x="2074" y="9576"/>
                    <a:pt x="2246" y="9546"/>
                    <a:pt x="2352" y="9513"/>
                  </a:cubicBezTo>
                  <a:cubicBezTo>
                    <a:pt x="2417" y="9485"/>
                    <a:pt x="2499" y="9460"/>
                    <a:pt x="2591" y="9429"/>
                  </a:cubicBezTo>
                  <a:cubicBezTo>
                    <a:pt x="2686" y="9399"/>
                    <a:pt x="2772" y="9376"/>
                    <a:pt x="2850" y="9356"/>
                  </a:cubicBezTo>
                  <a:cubicBezTo>
                    <a:pt x="3117" y="9279"/>
                    <a:pt x="3285" y="9141"/>
                    <a:pt x="3350" y="8947"/>
                  </a:cubicBezTo>
                  <a:cubicBezTo>
                    <a:pt x="3367" y="8897"/>
                    <a:pt x="3378" y="8843"/>
                    <a:pt x="3378" y="8791"/>
                  </a:cubicBezTo>
                  <a:cubicBezTo>
                    <a:pt x="3378" y="8654"/>
                    <a:pt x="3313" y="8520"/>
                    <a:pt x="3184" y="8382"/>
                  </a:cubicBezTo>
                  <a:cubicBezTo>
                    <a:pt x="3106" y="8298"/>
                    <a:pt x="3040" y="8244"/>
                    <a:pt x="2979" y="8225"/>
                  </a:cubicBezTo>
                  <a:cubicBezTo>
                    <a:pt x="2947" y="8212"/>
                    <a:pt x="2902" y="8207"/>
                    <a:pt x="2843" y="8207"/>
                  </a:cubicBezTo>
                  <a:cubicBezTo>
                    <a:pt x="2805" y="8207"/>
                    <a:pt x="2762" y="8212"/>
                    <a:pt x="2716" y="8218"/>
                  </a:cubicBezTo>
                  <a:cubicBezTo>
                    <a:pt x="2639" y="8231"/>
                    <a:pt x="2548" y="8250"/>
                    <a:pt x="2445" y="8276"/>
                  </a:cubicBezTo>
                  <a:cubicBezTo>
                    <a:pt x="2339" y="8304"/>
                    <a:pt x="2244" y="8328"/>
                    <a:pt x="2160" y="8354"/>
                  </a:cubicBezTo>
                  <a:cubicBezTo>
                    <a:pt x="2078" y="8382"/>
                    <a:pt x="1975" y="8406"/>
                    <a:pt x="1854" y="8434"/>
                  </a:cubicBezTo>
                  <a:cubicBezTo>
                    <a:pt x="1734" y="8460"/>
                    <a:pt x="1621" y="8479"/>
                    <a:pt x="1518" y="8492"/>
                  </a:cubicBezTo>
                  <a:lnTo>
                    <a:pt x="1167" y="8528"/>
                  </a:lnTo>
                  <a:lnTo>
                    <a:pt x="1119" y="7778"/>
                  </a:lnTo>
                  <a:cubicBezTo>
                    <a:pt x="1111" y="7556"/>
                    <a:pt x="1109" y="7313"/>
                    <a:pt x="1109" y="7046"/>
                  </a:cubicBezTo>
                  <a:cubicBezTo>
                    <a:pt x="1109" y="6778"/>
                    <a:pt x="1113" y="6548"/>
                    <a:pt x="1119" y="6354"/>
                  </a:cubicBezTo>
                  <a:lnTo>
                    <a:pt x="1156" y="5699"/>
                  </a:lnTo>
                  <a:lnTo>
                    <a:pt x="1662" y="5699"/>
                  </a:lnTo>
                  <a:cubicBezTo>
                    <a:pt x="2018" y="5699"/>
                    <a:pt x="2266" y="5656"/>
                    <a:pt x="2404" y="5571"/>
                  </a:cubicBezTo>
                  <a:cubicBezTo>
                    <a:pt x="2542" y="5494"/>
                    <a:pt x="2609" y="5352"/>
                    <a:pt x="2609" y="5143"/>
                  </a:cubicBezTo>
                  <a:lnTo>
                    <a:pt x="2609" y="5084"/>
                  </a:lnTo>
                  <a:cubicBezTo>
                    <a:pt x="2609" y="4949"/>
                    <a:pt x="2557" y="4830"/>
                    <a:pt x="2451" y="4733"/>
                  </a:cubicBezTo>
                  <a:cubicBezTo>
                    <a:pt x="2406" y="4688"/>
                    <a:pt x="2359" y="4653"/>
                    <a:pt x="2307" y="4632"/>
                  </a:cubicBezTo>
                  <a:cubicBezTo>
                    <a:pt x="2253" y="4610"/>
                    <a:pt x="2182" y="4593"/>
                    <a:pt x="2091" y="4582"/>
                  </a:cubicBezTo>
                  <a:cubicBezTo>
                    <a:pt x="1999" y="4571"/>
                    <a:pt x="1874" y="4565"/>
                    <a:pt x="1712" y="4558"/>
                  </a:cubicBezTo>
                  <a:lnTo>
                    <a:pt x="1134" y="4528"/>
                  </a:lnTo>
                  <a:lnTo>
                    <a:pt x="1134" y="4265"/>
                  </a:lnTo>
                  <a:cubicBezTo>
                    <a:pt x="1143" y="4179"/>
                    <a:pt x="1154" y="3985"/>
                    <a:pt x="1169" y="3683"/>
                  </a:cubicBezTo>
                  <a:cubicBezTo>
                    <a:pt x="1186" y="3382"/>
                    <a:pt x="1208" y="3039"/>
                    <a:pt x="1234" y="2653"/>
                  </a:cubicBezTo>
                  <a:cubicBezTo>
                    <a:pt x="1259" y="2270"/>
                    <a:pt x="1283" y="1940"/>
                    <a:pt x="1302" y="1668"/>
                  </a:cubicBezTo>
                  <a:cubicBezTo>
                    <a:pt x="1320" y="1395"/>
                    <a:pt x="1331" y="1248"/>
                    <a:pt x="1331" y="1229"/>
                  </a:cubicBezTo>
                  <a:cubicBezTo>
                    <a:pt x="1337" y="1196"/>
                    <a:pt x="1391" y="1175"/>
                    <a:pt x="1488" y="1162"/>
                  </a:cubicBezTo>
                  <a:cubicBezTo>
                    <a:pt x="1574" y="1152"/>
                    <a:pt x="1672" y="1146"/>
                    <a:pt x="1784" y="1146"/>
                  </a:cubicBezTo>
                  <a:cubicBezTo>
                    <a:pt x="1801" y="1146"/>
                    <a:pt x="1818" y="1146"/>
                    <a:pt x="1835" y="1147"/>
                  </a:cubicBezTo>
                  <a:cubicBezTo>
                    <a:pt x="1966" y="1151"/>
                    <a:pt x="2093" y="1162"/>
                    <a:pt x="2210" y="1177"/>
                  </a:cubicBezTo>
                  <a:cubicBezTo>
                    <a:pt x="2328" y="1194"/>
                    <a:pt x="2408" y="1218"/>
                    <a:pt x="2456" y="1250"/>
                  </a:cubicBezTo>
                  <a:cubicBezTo>
                    <a:pt x="2542" y="1308"/>
                    <a:pt x="2628" y="1339"/>
                    <a:pt x="2718" y="1339"/>
                  </a:cubicBezTo>
                  <a:cubicBezTo>
                    <a:pt x="2796" y="1339"/>
                    <a:pt x="2902" y="1308"/>
                    <a:pt x="3031" y="1250"/>
                  </a:cubicBezTo>
                  <a:cubicBezTo>
                    <a:pt x="3160" y="1192"/>
                    <a:pt x="3249" y="1063"/>
                    <a:pt x="3296" y="860"/>
                  </a:cubicBezTo>
                  <a:cubicBezTo>
                    <a:pt x="3303" y="836"/>
                    <a:pt x="3307" y="810"/>
                    <a:pt x="3307" y="793"/>
                  </a:cubicBezTo>
                  <a:cubicBezTo>
                    <a:pt x="3307" y="677"/>
                    <a:pt x="3266" y="556"/>
                    <a:pt x="3184" y="431"/>
                  </a:cubicBezTo>
                  <a:cubicBezTo>
                    <a:pt x="3104" y="308"/>
                    <a:pt x="2986" y="211"/>
                    <a:pt x="2828" y="138"/>
                  </a:cubicBezTo>
                  <a:cubicBezTo>
                    <a:pt x="2693" y="86"/>
                    <a:pt x="2479" y="50"/>
                    <a:pt x="2186" y="30"/>
                  </a:cubicBezTo>
                  <a:cubicBezTo>
                    <a:pt x="1945" y="11"/>
                    <a:pt x="1708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1922925" y="4180550"/>
              <a:ext cx="47450" cy="125625"/>
            </a:xfrm>
            <a:custGeom>
              <a:avLst/>
              <a:gdLst/>
              <a:ahLst/>
              <a:cxnLst/>
              <a:rect l="l" t="t" r="r" b="b"/>
              <a:pathLst>
                <a:path w="1898" h="5025" extrusionOk="0">
                  <a:moveTo>
                    <a:pt x="622" y="669"/>
                  </a:moveTo>
                  <a:lnTo>
                    <a:pt x="742" y="785"/>
                  </a:lnTo>
                  <a:cubicBezTo>
                    <a:pt x="828" y="880"/>
                    <a:pt x="928" y="1046"/>
                    <a:pt x="1038" y="1290"/>
                  </a:cubicBezTo>
                  <a:cubicBezTo>
                    <a:pt x="1150" y="1531"/>
                    <a:pt x="1227" y="1744"/>
                    <a:pt x="1268" y="1930"/>
                  </a:cubicBezTo>
                  <a:cubicBezTo>
                    <a:pt x="1303" y="2109"/>
                    <a:pt x="1322" y="2326"/>
                    <a:pt x="1322" y="2585"/>
                  </a:cubicBezTo>
                  <a:cubicBezTo>
                    <a:pt x="1322" y="2848"/>
                    <a:pt x="1303" y="3070"/>
                    <a:pt x="1268" y="3244"/>
                  </a:cubicBezTo>
                  <a:cubicBezTo>
                    <a:pt x="1240" y="3380"/>
                    <a:pt x="1193" y="3535"/>
                    <a:pt x="1124" y="3710"/>
                  </a:cubicBezTo>
                  <a:cubicBezTo>
                    <a:pt x="1059" y="3889"/>
                    <a:pt x="1001" y="4020"/>
                    <a:pt x="949" y="4107"/>
                  </a:cubicBezTo>
                  <a:cubicBezTo>
                    <a:pt x="934" y="4126"/>
                    <a:pt x="906" y="4152"/>
                    <a:pt x="874" y="4184"/>
                  </a:cubicBezTo>
                  <a:cubicBezTo>
                    <a:pt x="841" y="4216"/>
                    <a:pt x="805" y="4247"/>
                    <a:pt x="766" y="4273"/>
                  </a:cubicBezTo>
                  <a:cubicBezTo>
                    <a:pt x="729" y="4301"/>
                    <a:pt x="697" y="4322"/>
                    <a:pt x="667" y="4341"/>
                  </a:cubicBezTo>
                  <a:cubicBezTo>
                    <a:pt x="634" y="4359"/>
                    <a:pt x="617" y="4369"/>
                    <a:pt x="615" y="4369"/>
                  </a:cubicBezTo>
                  <a:cubicBezTo>
                    <a:pt x="598" y="4369"/>
                    <a:pt x="589" y="4214"/>
                    <a:pt x="576" y="3900"/>
                  </a:cubicBezTo>
                  <a:cubicBezTo>
                    <a:pt x="570" y="3583"/>
                    <a:pt x="563" y="3288"/>
                    <a:pt x="563" y="3005"/>
                  </a:cubicBezTo>
                  <a:lnTo>
                    <a:pt x="563" y="2374"/>
                  </a:lnTo>
                  <a:cubicBezTo>
                    <a:pt x="563" y="2102"/>
                    <a:pt x="568" y="1844"/>
                    <a:pt x="570" y="1596"/>
                  </a:cubicBezTo>
                  <a:cubicBezTo>
                    <a:pt x="574" y="1225"/>
                    <a:pt x="585" y="966"/>
                    <a:pt x="602" y="818"/>
                  </a:cubicBezTo>
                  <a:lnTo>
                    <a:pt x="622" y="669"/>
                  </a:lnTo>
                  <a:close/>
                  <a:moveTo>
                    <a:pt x="481" y="1"/>
                  </a:moveTo>
                  <a:cubicBezTo>
                    <a:pt x="247" y="1"/>
                    <a:pt x="109" y="134"/>
                    <a:pt x="63" y="404"/>
                  </a:cubicBezTo>
                  <a:cubicBezTo>
                    <a:pt x="42" y="637"/>
                    <a:pt x="25" y="1001"/>
                    <a:pt x="14" y="1490"/>
                  </a:cubicBezTo>
                  <a:cubicBezTo>
                    <a:pt x="7" y="1981"/>
                    <a:pt x="1" y="2402"/>
                    <a:pt x="1" y="2751"/>
                  </a:cubicBezTo>
                  <a:cubicBezTo>
                    <a:pt x="1" y="3010"/>
                    <a:pt x="3" y="3268"/>
                    <a:pt x="7" y="3525"/>
                  </a:cubicBezTo>
                  <a:cubicBezTo>
                    <a:pt x="9" y="3850"/>
                    <a:pt x="14" y="4109"/>
                    <a:pt x="20" y="4298"/>
                  </a:cubicBezTo>
                  <a:cubicBezTo>
                    <a:pt x="29" y="4486"/>
                    <a:pt x="35" y="4626"/>
                    <a:pt x="46" y="4719"/>
                  </a:cubicBezTo>
                  <a:cubicBezTo>
                    <a:pt x="61" y="4809"/>
                    <a:pt x="76" y="4872"/>
                    <a:pt x="100" y="4908"/>
                  </a:cubicBezTo>
                  <a:cubicBezTo>
                    <a:pt x="126" y="4945"/>
                    <a:pt x="160" y="4975"/>
                    <a:pt x="201" y="4992"/>
                  </a:cubicBezTo>
                  <a:cubicBezTo>
                    <a:pt x="249" y="5014"/>
                    <a:pt x="303" y="5025"/>
                    <a:pt x="365" y="5025"/>
                  </a:cubicBezTo>
                  <a:cubicBezTo>
                    <a:pt x="441" y="5025"/>
                    <a:pt x="520" y="5012"/>
                    <a:pt x="615" y="4982"/>
                  </a:cubicBezTo>
                  <a:cubicBezTo>
                    <a:pt x="794" y="4926"/>
                    <a:pt x="971" y="4833"/>
                    <a:pt x="1143" y="4701"/>
                  </a:cubicBezTo>
                  <a:cubicBezTo>
                    <a:pt x="1249" y="4624"/>
                    <a:pt x="1326" y="4551"/>
                    <a:pt x="1380" y="4477"/>
                  </a:cubicBezTo>
                  <a:cubicBezTo>
                    <a:pt x="1434" y="4408"/>
                    <a:pt x="1497" y="4292"/>
                    <a:pt x="1566" y="4130"/>
                  </a:cubicBezTo>
                  <a:cubicBezTo>
                    <a:pt x="1650" y="3954"/>
                    <a:pt x="1712" y="3781"/>
                    <a:pt x="1757" y="3613"/>
                  </a:cubicBezTo>
                  <a:cubicBezTo>
                    <a:pt x="1803" y="3445"/>
                    <a:pt x="1839" y="3242"/>
                    <a:pt x="1867" y="3005"/>
                  </a:cubicBezTo>
                  <a:cubicBezTo>
                    <a:pt x="1887" y="2848"/>
                    <a:pt x="1897" y="2697"/>
                    <a:pt x="1897" y="2546"/>
                  </a:cubicBezTo>
                  <a:cubicBezTo>
                    <a:pt x="1897" y="2016"/>
                    <a:pt x="1775" y="1497"/>
                    <a:pt x="1522" y="990"/>
                  </a:cubicBezTo>
                  <a:cubicBezTo>
                    <a:pt x="1462" y="861"/>
                    <a:pt x="1410" y="759"/>
                    <a:pt x="1367" y="699"/>
                  </a:cubicBezTo>
                  <a:cubicBezTo>
                    <a:pt x="1326" y="626"/>
                    <a:pt x="1283" y="563"/>
                    <a:pt x="1238" y="509"/>
                  </a:cubicBezTo>
                  <a:cubicBezTo>
                    <a:pt x="1188" y="456"/>
                    <a:pt x="1128" y="391"/>
                    <a:pt x="1046" y="313"/>
                  </a:cubicBezTo>
                  <a:cubicBezTo>
                    <a:pt x="951" y="216"/>
                    <a:pt x="874" y="145"/>
                    <a:pt x="811" y="102"/>
                  </a:cubicBezTo>
                  <a:cubicBezTo>
                    <a:pt x="751" y="59"/>
                    <a:pt x="697" y="33"/>
                    <a:pt x="647" y="20"/>
                  </a:cubicBezTo>
                  <a:cubicBezTo>
                    <a:pt x="589" y="5"/>
                    <a:pt x="53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2033975" y="4212950"/>
              <a:ext cx="80000" cy="47150"/>
            </a:xfrm>
            <a:custGeom>
              <a:avLst/>
              <a:gdLst/>
              <a:ahLst/>
              <a:cxnLst/>
              <a:rect l="l" t="t" r="r" b="b"/>
              <a:pathLst>
                <a:path w="3200" h="1886" extrusionOk="0">
                  <a:moveTo>
                    <a:pt x="2792" y="0"/>
                  </a:moveTo>
                  <a:cubicBezTo>
                    <a:pt x="2764" y="0"/>
                    <a:pt x="2706" y="0"/>
                    <a:pt x="2626" y="2"/>
                  </a:cubicBezTo>
                  <a:cubicBezTo>
                    <a:pt x="2542" y="2"/>
                    <a:pt x="2430" y="9"/>
                    <a:pt x="2281" y="19"/>
                  </a:cubicBezTo>
                  <a:cubicBezTo>
                    <a:pt x="1675" y="63"/>
                    <a:pt x="1247" y="88"/>
                    <a:pt x="997" y="99"/>
                  </a:cubicBezTo>
                  <a:cubicBezTo>
                    <a:pt x="912" y="104"/>
                    <a:pt x="839" y="106"/>
                    <a:pt x="783" y="106"/>
                  </a:cubicBezTo>
                  <a:cubicBezTo>
                    <a:pt x="665" y="106"/>
                    <a:pt x="598" y="99"/>
                    <a:pt x="581" y="86"/>
                  </a:cubicBezTo>
                  <a:cubicBezTo>
                    <a:pt x="557" y="76"/>
                    <a:pt x="525" y="67"/>
                    <a:pt x="481" y="63"/>
                  </a:cubicBezTo>
                  <a:cubicBezTo>
                    <a:pt x="438" y="54"/>
                    <a:pt x="395" y="52"/>
                    <a:pt x="350" y="52"/>
                  </a:cubicBezTo>
                  <a:cubicBezTo>
                    <a:pt x="247" y="52"/>
                    <a:pt x="162" y="80"/>
                    <a:pt x="98" y="129"/>
                  </a:cubicBezTo>
                  <a:cubicBezTo>
                    <a:pt x="33" y="181"/>
                    <a:pt x="1" y="246"/>
                    <a:pt x="1" y="326"/>
                  </a:cubicBezTo>
                  <a:cubicBezTo>
                    <a:pt x="1" y="433"/>
                    <a:pt x="29" y="511"/>
                    <a:pt x="83" y="558"/>
                  </a:cubicBezTo>
                  <a:cubicBezTo>
                    <a:pt x="139" y="604"/>
                    <a:pt x="236" y="640"/>
                    <a:pt x="382" y="657"/>
                  </a:cubicBezTo>
                  <a:cubicBezTo>
                    <a:pt x="451" y="666"/>
                    <a:pt x="544" y="668"/>
                    <a:pt x="665" y="670"/>
                  </a:cubicBezTo>
                  <a:cubicBezTo>
                    <a:pt x="947" y="670"/>
                    <a:pt x="1363" y="649"/>
                    <a:pt x="1915" y="610"/>
                  </a:cubicBezTo>
                  <a:cubicBezTo>
                    <a:pt x="2076" y="595"/>
                    <a:pt x="2240" y="584"/>
                    <a:pt x="2402" y="578"/>
                  </a:cubicBezTo>
                  <a:cubicBezTo>
                    <a:pt x="2563" y="571"/>
                    <a:pt x="2682" y="567"/>
                    <a:pt x="2755" y="567"/>
                  </a:cubicBezTo>
                  <a:cubicBezTo>
                    <a:pt x="2839" y="567"/>
                    <a:pt x="2904" y="563"/>
                    <a:pt x="2943" y="560"/>
                  </a:cubicBezTo>
                  <a:cubicBezTo>
                    <a:pt x="2986" y="558"/>
                    <a:pt x="3018" y="550"/>
                    <a:pt x="3044" y="537"/>
                  </a:cubicBezTo>
                  <a:cubicBezTo>
                    <a:pt x="3068" y="526"/>
                    <a:pt x="3091" y="507"/>
                    <a:pt x="3113" y="481"/>
                  </a:cubicBezTo>
                  <a:cubicBezTo>
                    <a:pt x="3169" y="418"/>
                    <a:pt x="3199" y="356"/>
                    <a:pt x="3199" y="291"/>
                  </a:cubicBezTo>
                  <a:cubicBezTo>
                    <a:pt x="3199" y="259"/>
                    <a:pt x="3188" y="211"/>
                    <a:pt x="3163" y="147"/>
                  </a:cubicBezTo>
                  <a:cubicBezTo>
                    <a:pt x="3137" y="82"/>
                    <a:pt x="3059" y="35"/>
                    <a:pt x="2928" y="7"/>
                  </a:cubicBezTo>
                  <a:cubicBezTo>
                    <a:pt x="2900" y="2"/>
                    <a:pt x="2857" y="0"/>
                    <a:pt x="2792" y="0"/>
                  </a:cubicBezTo>
                  <a:close/>
                  <a:moveTo>
                    <a:pt x="2878" y="1196"/>
                  </a:moveTo>
                  <a:cubicBezTo>
                    <a:pt x="2844" y="1196"/>
                    <a:pt x="2766" y="1201"/>
                    <a:pt x="2641" y="1211"/>
                  </a:cubicBezTo>
                  <a:cubicBezTo>
                    <a:pt x="2520" y="1218"/>
                    <a:pt x="2380" y="1229"/>
                    <a:pt x="2227" y="1242"/>
                  </a:cubicBezTo>
                  <a:cubicBezTo>
                    <a:pt x="2070" y="1252"/>
                    <a:pt x="1872" y="1267"/>
                    <a:pt x="1632" y="1280"/>
                  </a:cubicBezTo>
                  <a:cubicBezTo>
                    <a:pt x="1389" y="1293"/>
                    <a:pt x="1165" y="1304"/>
                    <a:pt x="953" y="1310"/>
                  </a:cubicBezTo>
                  <a:cubicBezTo>
                    <a:pt x="783" y="1313"/>
                    <a:pt x="645" y="1315"/>
                    <a:pt x="544" y="1321"/>
                  </a:cubicBezTo>
                  <a:cubicBezTo>
                    <a:pt x="438" y="1326"/>
                    <a:pt x="363" y="1332"/>
                    <a:pt x="309" y="1336"/>
                  </a:cubicBezTo>
                  <a:cubicBezTo>
                    <a:pt x="255" y="1343"/>
                    <a:pt x="216" y="1349"/>
                    <a:pt x="193" y="1358"/>
                  </a:cubicBezTo>
                  <a:cubicBezTo>
                    <a:pt x="169" y="1367"/>
                    <a:pt x="150" y="1377"/>
                    <a:pt x="134" y="1395"/>
                  </a:cubicBezTo>
                  <a:cubicBezTo>
                    <a:pt x="81" y="1448"/>
                    <a:pt x="53" y="1509"/>
                    <a:pt x="53" y="1578"/>
                  </a:cubicBezTo>
                  <a:cubicBezTo>
                    <a:pt x="53" y="1604"/>
                    <a:pt x="63" y="1651"/>
                    <a:pt x="85" y="1722"/>
                  </a:cubicBezTo>
                  <a:cubicBezTo>
                    <a:pt x="104" y="1793"/>
                    <a:pt x="171" y="1839"/>
                    <a:pt x="279" y="1864"/>
                  </a:cubicBezTo>
                  <a:cubicBezTo>
                    <a:pt x="324" y="1873"/>
                    <a:pt x="419" y="1875"/>
                    <a:pt x="561" y="1886"/>
                  </a:cubicBezTo>
                  <a:cubicBezTo>
                    <a:pt x="613" y="1886"/>
                    <a:pt x="716" y="1884"/>
                    <a:pt x="863" y="1882"/>
                  </a:cubicBezTo>
                  <a:cubicBezTo>
                    <a:pt x="1012" y="1877"/>
                    <a:pt x="1236" y="1867"/>
                    <a:pt x="1535" y="1854"/>
                  </a:cubicBezTo>
                  <a:cubicBezTo>
                    <a:pt x="1833" y="1839"/>
                    <a:pt x="2107" y="1821"/>
                    <a:pt x="2348" y="1804"/>
                  </a:cubicBezTo>
                  <a:cubicBezTo>
                    <a:pt x="2505" y="1789"/>
                    <a:pt x="2630" y="1778"/>
                    <a:pt x="2725" y="1772"/>
                  </a:cubicBezTo>
                  <a:cubicBezTo>
                    <a:pt x="2820" y="1763"/>
                    <a:pt x="2893" y="1754"/>
                    <a:pt x="2941" y="1746"/>
                  </a:cubicBezTo>
                  <a:cubicBezTo>
                    <a:pt x="2990" y="1739"/>
                    <a:pt x="3027" y="1726"/>
                    <a:pt x="3051" y="1718"/>
                  </a:cubicBezTo>
                  <a:cubicBezTo>
                    <a:pt x="3076" y="1707"/>
                    <a:pt x="3094" y="1690"/>
                    <a:pt x="3111" y="1670"/>
                  </a:cubicBezTo>
                  <a:cubicBezTo>
                    <a:pt x="3165" y="1612"/>
                    <a:pt x="3191" y="1552"/>
                    <a:pt x="3191" y="1487"/>
                  </a:cubicBezTo>
                  <a:cubicBezTo>
                    <a:pt x="3191" y="1448"/>
                    <a:pt x="3173" y="1395"/>
                    <a:pt x="3137" y="1321"/>
                  </a:cubicBezTo>
                  <a:cubicBezTo>
                    <a:pt x="3102" y="1248"/>
                    <a:pt x="3016" y="1207"/>
                    <a:pt x="2878" y="11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5"/>
            <p:cNvSpPr/>
            <p:nvPr/>
          </p:nvSpPr>
          <p:spPr>
            <a:xfrm>
              <a:off x="2487300" y="4116650"/>
              <a:ext cx="47650" cy="207525"/>
            </a:xfrm>
            <a:custGeom>
              <a:avLst/>
              <a:gdLst/>
              <a:ahLst/>
              <a:cxnLst/>
              <a:rect l="l" t="t" r="r" b="b"/>
              <a:pathLst>
                <a:path w="1906" h="8301" extrusionOk="0">
                  <a:moveTo>
                    <a:pt x="1554" y="1"/>
                  </a:moveTo>
                  <a:cubicBezTo>
                    <a:pt x="1496" y="1"/>
                    <a:pt x="1444" y="7"/>
                    <a:pt x="1403" y="26"/>
                  </a:cubicBezTo>
                  <a:cubicBezTo>
                    <a:pt x="1362" y="46"/>
                    <a:pt x="1304" y="93"/>
                    <a:pt x="1229" y="175"/>
                  </a:cubicBezTo>
                  <a:cubicBezTo>
                    <a:pt x="1153" y="255"/>
                    <a:pt x="1037" y="384"/>
                    <a:pt x="884" y="563"/>
                  </a:cubicBezTo>
                  <a:cubicBezTo>
                    <a:pt x="823" y="626"/>
                    <a:pt x="754" y="695"/>
                    <a:pt x="672" y="770"/>
                  </a:cubicBezTo>
                  <a:cubicBezTo>
                    <a:pt x="591" y="843"/>
                    <a:pt x="517" y="908"/>
                    <a:pt x="450" y="960"/>
                  </a:cubicBezTo>
                  <a:cubicBezTo>
                    <a:pt x="440" y="966"/>
                    <a:pt x="425" y="975"/>
                    <a:pt x="414" y="977"/>
                  </a:cubicBezTo>
                  <a:cubicBezTo>
                    <a:pt x="280" y="1078"/>
                    <a:pt x="183" y="1154"/>
                    <a:pt x="123" y="1201"/>
                  </a:cubicBezTo>
                  <a:cubicBezTo>
                    <a:pt x="65" y="1251"/>
                    <a:pt x="26" y="1289"/>
                    <a:pt x="11" y="1317"/>
                  </a:cubicBezTo>
                  <a:cubicBezTo>
                    <a:pt x="2" y="1341"/>
                    <a:pt x="0" y="1369"/>
                    <a:pt x="0" y="1402"/>
                  </a:cubicBezTo>
                  <a:lnTo>
                    <a:pt x="0" y="1449"/>
                  </a:lnTo>
                  <a:cubicBezTo>
                    <a:pt x="0" y="1555"/>
                    <a:pt x="30" y="1639"/>
                    <a:pt x="91" y="1703"/>
                  </a:cubicBezTo>
                  <a:cubicBezTo>
                    <a:pt x="153" y="1768"/>
                    <a:pt x="228" y="1800"/>
                    <a:pt x="321" y="1800"/>
                  </a:cubicBezTo>
                  <a:cubicBezTo>
                    <a:pt x="457" y="1800"/>
                    <a:pt x="688" y="1673"/>
                    <a:pt x="1002" y="1419"/>
                  </a:cubicBezTo>
                  <a:lnTo>
                    <a:pt x="1162" y="1289"/>
                  </a:lnTo>
                  <a:lnTo>
                    <a:pt x="1151" y="1473"/>
                  </a:lnTo>
                  <a:cubicBezTo>
                    <a:pt x="1142" y="1531"/>
                    <a:pt x="1134" y="1598"/>
                    <a:pt x="1129" y="1682"/>
                  </a:cubicBezTo>
                  <a:cubicBezTo>
                    <a:pt x="1123" y="1764"/>
                    <a:pt x="1114" y="1843"/>
                    <a:pt x="1108" y="1912"/>
                  </a:cubicBezTo>
                  <a:cubicBezTo>
                    <a:pt x="1099" y="1999"/>
                    <a:pt x="1088" y="2246"/>
                    <a:pt x="1078" y="2658"/>
                  </a:cubicBezTo>
                  <a:cubicBezTo>
                    <a:pt x="1067" y="3072"/>
                    <a:pt x="1056" y="3548"/>
                    <a:pt x="1047" y="4096"/>
                  </a:cubicBezTo>
                  <a:cubicBezTo>
                    <a:pt x="1037" y="4647"/>
                    <a:pt x="1024" y="5199"/>
                    <a:pt x="1013" y="5751"/>
                  </a:cubicBezTo>
                  <a:cubicBezTo>
                    <a:pt x="1000" y="6305"/>
                    <a:pt x="991" y="6729"/>
                    <a:pt x="989" y="7031"/>
                  </a:cubicBezTo>
                  <a:cubicBezTo>
                    <a:pt x="981" y="7253"/>
                    <a:pt x="978" y="7432"/>
                    <a:pt x="978" y="7570"/>
                  </a:cubicBezTo>
                  <a:lnTo>
                    <a:pt x="978" y="7749"/>
                  </a:lnTo>
                  <a:cubicBezTo>
                    <a:pt x="978" y="7798"/>
                    <a:pt x="978" y="7850"/>
                    <a:pt x="981" y="7906"/>
                  </a:cubicBezTo>
                  <a:cubicBezTo>
                    <a:pt x="983" y="7964"/>
                    <a:pt x="987" y="8010"/>
                    <a:pt x="996" y="8044"/>
                  </a:cubicBezTo>
                  <a:cubicBezTo>
                    <a:pt x="1004" y="8081"/>
                    <a:pt x="1015" y="8109"/>
                    <a:pt x="1032" y="8128"/>
                  </a:cubicBezTo>
                  <a:cubicBezTo>
                    <a:pt x="1047" y="8160"/>
                    <a:pt x="1069" y="8188"/>
                    <a:pt x="1099" y="8214"/>
                  </a:cubicBezTo>
                  <a:cubicBezTo>
                    <a:pt x="1129" y="8242"/>
                    <a:pt x="1155" y="8260"/>
                    <a:pt x="1179" y="8270"/>
                  </a:cubicBezTo>
                  <a:cubicBezTo>
                    <a:pt x="1220" y="8288"/>
                    <a:pt x="1263" y="8296"/>
                    <a:pt x="1304" y="8301"/>
                  </a:cubicBezTo>
                  <a:cubicBezTo>
                    <a:pt x="1330" y="8301"/>
                    <a:pt x="1371" y="8292"/>
                    <a:pt x="1427" y="8279"/>
                  </a:cubicBezTo>
                  <a:cubicBezTo>
                    <a:pt x="1481" y="8262"/>
                    <a:pt x="1535" y="8229"/>
                    <a:pt x="1586" y="8173"/>
                  </a:cubicBezTo>
                  <a:cubicBezTo>
                    <a:pt x="1610" y="8148"/>
                    <a:pt x="1629" y="8115"/>
                    <a:pt x="1642" y="8079"/>
                  </a:cubicBezTo>
                  <a:cubicBezTo>
                    <a:pt x="1657" y="8044"/>
                    <a:pt x="1668" y="7990"/>
                    <a:pt x="1670" y="7921"/>
                  </a:cubicBezTo>
                  <a:cubicBezTo>
                    <a:pt x="1672" y="7848"/>
                    <a:pt x="1675" y="7742"/>
                    <a:pt x="1675" y="7600"/>
                  </a:cubicBezTo>
                  <a:cubicBezTo>
                    <a:pt x="1675" y="7111"/>
                    <a:pt x="1683" y="6477"/>
                    <a:pt x="1701" y="5701"/>
                  </a:cubicBezTo>
                  <a:cubicBezTo>
                    <a:pt x="1716" y="4925"/>
                    <a:pt x="1735" y="4184"/>
                    <a:pt x="1754" y="3475"/>
                  </a:cubicBezTo>
                  <a:cubicBezTo>
                    <a:pt x="1776" y="2766"/>
                    <a:pt x="1791" y="2268"/>
                    <a:pt x="1808" y="1975"/>
                  </a:cubicBezTo>
                  <a:cubicBezTo>
                    <a:pt x="1815" y="1861"/>
                    <a:pt x="1823" y="1751"/>
                    <a:pt x="1832" y="1649"/>
                  </a:cubicBezTo>
                  <a:cubicBezTo>
                    <a:pt x="1854" y="1363"/>
                    <a:pt x="1866" y="1132"/>
                    <a:pt x="1877" y="951"/>
                  </a:cubicBezTo>
                  <a:cubicBezTo>
                    <a:pt x="1888" y="770"/>
                    <a:pt x="1897" y="628"/>
                    <a:pt x="1899" y="520"/>
                  </a:cubicBezTo>
                  <a:cubicBezTo>
                    <a:pt x="1901" y="468"/>
                    <a:pt x="1905" y="423"/>
                    <a:pt x="1905" y="382"/>
                  </a:cubicBezTo>
                  <a:cubicBezTo>
                    <a:pt x="1905" y="348"/>
                    <a:pt x="1905" y="309"/>
                    <a:pt x="1901" y="272"/>
                  </a:cubicBezTo>
                  <a:cubicBezTo>
                    <a:pt x="1899" y="233"/>
                    <a:pt x="1890" y="205"/>
                    <a:pt x="1879" y="186"/>
                  </a:cubicBezTo>
                  <a:cubicBezTo>
                    <a:pt x="1869" y="164"/>
                    <a:pt x="1856" y="147"/>
                    <a:pt x="1841" y="132"/>
                  </a:cubicBezTo>
                  <a:cubicBezTo>
                    <a:pt x="1832" y="123"/>
                    <a:pt x="1823" y="115"/>
                    <a:pt x="1821" y="108"/>
                  </a:cubicBezTo>
                  <a:cubicBezTo>
                    <a:pt x="1780" y="67"/>
                    <a:pt x="1744" y="39"/>
                    <a:pt x="1705" y="24"/>
                  </a:cubicBezTo>
                  <a:cubicBezTo>
                    <a:pt x="1668" y="7"/>
                    <a:pt x="1616" y="1"/>
                    <a:pt x="1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2551900" y="4300875"/>
              <a:ext cx="25675" cy="25400"/>
            </a:xfrm>
            <a:custGeom>
              <a:avLst/>
              <a:gdLst/>
              <a:ahLst/>
              <a:cxnLst/>
              <a:rect l="l" t="t" r="r" b="b"/>
              <a:pathLst>
                <a:path w="1027" h="1016" extrusionOk="0">
                  <a:moveTo>
                    <a:pt x="556" y="0"/>
                  </a:moveTo>
                  <a:cubicBezTo>
                    <a:pt x="433" y="3"/>
                    <a:pt x="336" y="24"/>
                    <a:pt x="263" y="61"/>
                  </a:cubicBezTo>
                  <a:cubicBezTo>
                    <a:pt x="188" y="100"/>
                    <a:pt x="125" y="164"/>
                    <a:pt x="69" y="255"/>
                  </a:cubicBezTo>
                  <a:cubicBezTo>
                    <a:pt x="24" y="341"/>
                    <a:pt x="0" y="432"/>
                    <a:pt x="0" y="522"/>
                  </a:cubicBezTo>
                  <a:cubicBezTo>
                    <a:pt x="0" y="567"/>
                    <a:pt x="13" y="641"/>
                    <a:pt x="39" y="733"/>
                  </a:cubicBezTo>
                  <a:cubicBezTo>
                    <a:pt x="67" y="826"/>
                    <a:pt x="147" y="901"/>
                    <a:pt x="283" y="966"/>
                  </a:cubicBezTo>
                  <a:cubicBezTo>
                    <a:pt x="369" y="998"/>
                    <a:pt x="448" y="1016"/>
                    <a:pt x="528" y="1016"/>
                  </a:cubicBezTo>
                  <a:cubicBezTo>
                    <a:pt x="750" y="1016"/>
                    <a:pt x="912" y="869"/>
                    <a:pt x="1015" y="580"/>
                  </a:cubicBezTo>
                  <a:cubicBezTo>
                    <a:pt x="1024" y="541"/>
                    <a:pt x="1026" y="503"/>
                    <a:pt x="1026" y="464"/>
                  </a:cubicBezTo>
                  <a:cubicBezTo>
                    <a:pt x="1026" y="419"/>
                    <a:pt x="1015" y="360"/>
                    <a:pt x="996" y="287"/>
                  </a:cubicBezTo>
                  <a:cubicBezTo>
                    <a:pt x="976" y="216"/>
                    <a:pt x="933" y="147"/>
                    <a:pt x="873" y="89"/>
                  </a:cubicBezTo>
                  <a:cubicBezTo>
                    <a:pt x="836" y="54"/>
                    <a:pt x="798" y="29"/>
                    <a:pt x="755" y="18"/>
                  </a:cubicBezTo>
                  <a:cubicBezTo>
                    <a:pt x="707" y="5"/>
                    <a:pt x="642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2588900" y="4116650"/>
              <a:ext cx="73475" cy="203000"/>
            </a:xfrm>
            <a:custGeom>
              <a:avLst/>
              <a:gdLst/>
              <a:ahLst/>
              <a:cxnLst/>
              <a:rect l="l" t="t" r="r" b="b"/>
              <a:pathLst>
                <a:path w="2939" h="8120" extrusionOk="0">
                  <a:moveTo>
                    <a:pt x="1658" y="4425"/>
                  </a:moveTo>
                  <a:cubicBezTo>
                    <a:pt x="1703" y="4425"/>
                    <a:pt x="1747" y="4438"/>
                    <a:pt x="1781" y="4456"/>
                  </a:cubicBezTo>
                  <a:cubicBezTo>
                    <a:pt x="1895" y="4518"/>
                    <a:pt x="2005" y="4688"/>
                    <a:pt x="2107" y="4964"/>
                  </a:cubicBezTo>
                  <a:lnTo>
                    <a:pt x="2251" y="5346"/>
                  </a:lnTo>
                  <a:lnTo>
                    <a:pt x="2232" y="5874"/>
                  </a:lnTo>
                  <a:cubicBezTo>
                    <a:pt x="2219" y="6163"/>
                    <a:pt x="2199" y="6382"/>
                    <a:pt x="2169" y="6531"/>
                  </a:cubicBezTo>
                  <a:cubicBezTo>
                    <a:pt x="2141" y="6678"/>
                    <a:pt x="2083" y="6839"/>
                    <a:pt x="2001" y="7010"/>
                  </a:cubicBezTo>
                  <a:cubicBezTo>
                    <a:pt x="1953" y="7119"/>
                    <a:pt x="1910" y="7199"/>
                    <a:pt x="1874" y="7242"/>
                  </a:cubicBezTo>
                  <a:cubicBezTo>
                    <a:pt x="1835" y="7285"/>
                    <a:pt x="1779" y="7322"/>
                    <a:pt x="1703" y="7354"/>
                  </a:cubicBezTo>
                  <a:cubicBezTo>
                    <a:pt x="1637" y="7382"/>
                    <a:pt x="1587" y="7400"/>
                    <a:pt x="1561" y="7408"/>
                  </a:cubicBezTo>
                  <a:cubicBezTo>
                    <a:pt x="1533" y="7417"/>
                    <a:pt x="1512" y="7419"/>
                    <a:pt x="1497" y="7419"/>
                  </a:cubicBezTo>
                  <a:cubicBezTo>
                    <a:pt x="1475" y="7419"/>
                    <a:pt x="1458" y="7417"/>
                    <a:pt x="1443" y="7415"/>
                  </a:cubicBezTo>
                  <a:cubicBezTo>
                    <a:pt x="1404" y="7404"/>
                    <a:pt x="1361" y="7382"/>
                    <a:pt x="1305" y="7354"/>
                  </a:cubicBezTo>
                  <a:cubicBezTo>
                    <a:pt x="1160" y="7279"/>
                    <a:pt x="1048" y="7160"/>
                    <a:pt x="971" y="7001"/>
                  </a:cubicBezTo>
                  <a:cubicBezTo>
                    <a:pt x="895" y="6844"/>
                    <a:pt x="833" y="6596"/>
                    <a:pt x="785" y="6257"/>
                  </a:cubicBezTo>
                  <a:cubicBezTo>
                    <a:pt x="762" y="6089"/>
                    <a:pt x="744" y="5960"/>
                    <a:pt x="736" y="5869"/>
                  </a:cubicBezTo>
                  <a:cubicBezTo>
                    <a:pt x="729" y="5781"/>
                    <a:pt x="725" y="5712"/>
                    <a:pt x="725" y="5654"/>
                  </a:cubicBezTo>
                  <a:lnTo>
                    <a:pt x="725" y="5600"/>
                  </a:lnTo>
                  <a:cubicBezTo>
                    <a:pt x="725" y="5533"/>
                    <a:pt x="734" y="5464"/>
                    <a:pt x="744" y="5389"/>
                  </a:cubicBezTo>
                  <a:cubicBezTo>
                    <a:pt x="803" y="5016"/>
                    <a:pt x="999" y="4734"/>
                    <a:pt x="1326" y="4544"/>
                  </a:cubicBezTo>
                  <a:cubicBezTo>
                    <a:pt x="1456" y="4466"/>
                    <a:pt x="1566" y="4425"/>
                    <a:pt x="1658" y="4425"/>
                  </a:cubicBezTo>
                  <a:close/>
                  <a:moveTo>
                    <a:pt x="2098" y="1"/>
                  </a:moveTo>
                  <a:cubicBezTo>
                    <a:pt x="2046" y="1"/>
                    <a:pt x="1994" y="7"/>
                    <a:pt x="1938" y="24"/>
                  </a:cubicBezTo>
                  <a:cubicBezTo>
                    <a:pt x="1828" y="59"/>
                    <a:pt x="1691" y="151"/>
                    <a:pt x="1529" y="302"/>
                  </a:cubicBezTo>
                  <a:cubicBezTo>
                    <a:pt x="1365" y="453"/>
                    <a:pt x="1221" y="617"/>
                    <a:pt x="1100" y="800"/>
                  </a:cubicBezTo>
                  <a:cubicBezTo>
                    <a:pt x="578" y="1628"/>
                    <a:pt x="247" y="2602"/>
                    <a:pt x="104" y="3727"/>
                  </a:cubicBezTo>
                  <a:cubicBezTo>
                    <a:pt x="61" y="4139"/>
                    <a:pt x="33" y="4473"/>
                    <a:pt x="20" y="4725"/>
                  </a:cubicBezTo>
                  <a:cubicBezTo>
                    <a:pt x="7" y="4979"/>
                    <a:pt x="1" y="5171"/>
                    <a:pt x="1" y="5292"/>
                  </a:cubicBezTo>
                  <a:cubicBezTo>
                    <a:pt x="1" y="5475"/>
                    <a:pt x="9" y="5630"/>
                    <a:pt x="25" y="5759"/>
                  </a:cubicBezTo>
                  <a:cubicBezTo>
                    <a:pt x="53" y="6029"/>
                    <a:pt x="85" y="6283"/>
                    <a:pt x="126" y="6518"/>
                  </a:cubicBezTo>
                  <a:cubicBezTo>
                    <a:pt x="165" y="6751"/>
                    <a:pt x="203" y="6932"/>
                    <a:pt x="244" y="7059"/>
                  </a:cubicBezTo>
                  <a:cubicBezTo>
                    <a:pt x="412" y="7574"/>
                    <a:pt x="747" y="7913"/>
                    <a:pt x="1247" y="8081"/>
                  </a:cubicBezTo>
                  <a:cubicBezTo>
                    <a:pt x="1344" y="8107"/>
                    <a:pt x="1425" y="8120"/>
                    <a:pt x="1501" y="8120"/>
                  </a:cubicBezTo>
                  <a:lnTo>
                    <a:pt x="1555" y="8120"/>
                  </a:lnTo>
                  <a:cubicBezTo>
                    <a:pt x="1647" y="8113"/>
                    <a:pt x="1770" y="8076"/>
                    <a:pt x="1925" y="8012"/>
                  </a:cubicBezTo>
                  <a:cubicBezTo>
                    <a:pt x="2111" y="7943"/>
                    <a:pt x="2251" y="7859"/>
                    <a:pt x="2346" y="7764"/>
                  </a:cubicBezTo>
                  <a:cubicBezTo>
                    <a:pt x="2443" y="7671"/>
                    <a:pt x="2535" y="7523"/>
                    <a:pt x="2630" y="7320"/>
                  </a:cubicBezTo>
                  <a:cubicBezTo>
                    <a:pt x="2725" y="7124"/>
                    <a:pt x="2794" y="6917"/>
                    <a:pt x="2841" y="6701"/>
                  </a:cubicBezTo>
                  <a:cubicBezTo>
                    <a:pt x="2887" y="6486"/>
                    <a:pt x="2917" y="6212"/>
                    <a:pt x="2932" y="5889"/>
                  </a:cubicBezTo>
                  <a:cubicBezTo>
                    <a:pt x="2934" y="5792"/>
                    <a:pt x="2938" y="5699"/>
                    <a:pt x="2938" y="5613"/>
                  </a:cubicBezTo>
                  <a:cubicBezTo>
                    <a:pt x="2938" y="5462"/>
                    <a:pt x="2930" y="5335"/>
                    <a:pt x="2913" y="5231"/>
                  </a:cubicBezTo>
                  <a:cubicBezTo>
                    <a:pt x="2885" y="5066"/>
                    <a:pt x="2820" y="4861"/>
                    <a:pt x="2716" y="4615"/>
                  </a:cubicBezTo>
                  <a:cubicBezTo>
                    <a:pt x="2499" y="4063"/>
                    <a:pt x="2175" y="3770"/>
                    <a:pt x="1749" y="3738"/>
                  </a:cubicBezTo>
                  <a:cubicBezTo>
                    <a:pt x="1712" y="3734"/>
                    <a:pt x="1675" y="3731"/>
                    <a:pt x="1641" y="3731"/>
                  </a:cubicBezTo>
                  <a:cubicBezTo>
                    <a:pt x="1546" y="3731"/>
                    <a:pt x="1456" y="3742"/>
                    <a:pt x="1369" y="3766"/>
                  </a:cubicBezTo>
                  <a:cubicBezTo>
                    <a:pt x="1253" y="3794"/>
                    <a:pt x="1126" y="3852"/>
                    <a:pt x="990" y="3938"/>
                  </a:cubicBezTo>
                  <a:lnTo>
                    <a:pt x="764" y="4076"/>
                  </a:lnTo>
                  <a:lnTo>
                    <a:pt x="787" y="3874"/>
                  </a:lnTo>
                  <a:cubicBezTo>
                    <a:pt x="876" y="3070"/>
                    <a:pt x="1098" y="2311"/>
                    <a:pt x="1445" y="1604"/>
                  </a:cubicBezTo>
                  <a:cubicBezTo>
                    <a:pt x="1574" y="1348"/>
                    <a:pt x="1712" y="1130"/>
                    <a:pt x="1857" y="953"/>
                  </a:cubicBezTo>
                  <a:cubicBezTo>
                    <a:pt x="2001" y="779"/>
                    <a:pt x="2113" y="690"/>
                    <a:pt x="2191" y="690"/>
                  </a:cubicBezTo>
                  <a:cubicBezTo>
                    <a:pt x="2264" y="690"/>
                    <a:pt x="2329" y="656"/>
                    <a:pt x="2389" y="585"/>
                  </a:cubicBezTo>
                  <a:cubicBezTo>
                    <a:pt x="2447" y="518"/>
                    <a:pt x="2477" y="445"/>
                    <a:pt x="2477" y="369"/>
                  </a:cubicBezTo>
                  <a:cubicBezTo>
                    <a:pt x="2477" y="236"/>
                    <a:pt x="2436" y="141"/>
                    <a:pt x="2350" y="85"/>
                  </a:cubicBezTo>
                  <a:cubicBezTo>
                    <a:pt x="2264" y="26"/>
                    <a:pt x="2180" y="1"/>
                    <a:pt x="2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2854275" y="4019500"/>
              <a:ext cx="83425" cy="133500"/>
            </a:xfrm>
            <a:custGeom>
              <a:avLst/>
              <a:gdLst/>
              <a:ahLst/>
              <a:cxnLst/>
              <a:rect l="l" t="t" r="r" b="b"/>
              <a:pathLst>
                <a:path w="3337" h="5340" extrusionOk="0">
                  <a:moveTo>
                    <a:pt x="2759" y="1"/>
                  </a:moveTo>
                  <a:cubicBezTo>
                    <a:pt x="2703" y="1"/>
                    <a:pt x="2649" y="18"/>
                    <a:pt x="2595" y="44"/>
                  </a:cubicBezTo>
                  <a:cubicBezTo>
                    <a:pt x="2550" y="72"/>
                    <a:pt x="2479" y="182"/>
                    <a:pt x="2389" y="374"/>
                  </a:cubicBezTo>
                  <a:cubicBezTo>
                    <a:pt x="2296" y="565"/>
                    <a:pt x="2205" y="785"/>
                    <a:pt x="2113" y="1035"/>
                  </a:cubicBezTo>
                  <a:cubicBezTo>
                    <a:pt x="2078" y="1128"/>
                    <a:pt x="2029" y="1249"/>
                    <a:pt x="1970" y="1399"/>
                  </a:cubicBezTo>
                  <a:cubicBezTo>
                    <a:pt x="1910" y="1550"/>
                    <a:pt x="1852" y="1697"/>
                    <a:pt x="1796" y="1833"/>
                  </a:cubicBezTo>
                  <a:cubicBezTo>
                    <a:pt x="1735" y="1968"/>
                    <a:pt x="1684" y="2089"/>
                    <a:pt x="1641" y="2197"/>
                  </a:cubicBezTo>
                  <a:cubicBezTo>
                    <a:pt x="1598" y="2305"/>
                    <a:pt x="1574" y="2376"/>
                    <a:pt x="1565" y="2402"/>
                  </a:cubicBezTo>
                  <a:cubicBezTo>
                    <a:pt x="1559" y="2436"/>
                    <a:pt x="1550" y="2458"/>
                    <a:pt x="1539" y="2462"/>
                  </a:cubicBezTo>
                  <a:cubicBezTo>
                    <a:pt x="1531" y="2462"/>
                    <a:pt x="1520" y="2440"/>
                    <a:pt x="1505" y="2399"/>
                  </a:cubicBezTo>
                  <a:cubicBezTo>
                    <a:pt x="1488" y="2359"/>
                    <a:pt x="1464" y="2285"/>
                    <a:pt x="1436" y="2182"/>
                  </a:cubicBezTo>
                  <a:cubicBezTo>
                    <a:pt x="1410" y="2076"/>
                    <a:pt x="1371" y="1934"/>
                    <a:pt x="1326" y="1753"/>
                  </a:cubicBezTo>
                  <a:cubicBezTo>
                    <a:pt x="1175" y="1154"/>
                    <a:pt x="1022" y="733"/>
                    <a:pt x="871" y="490"/>
                  </a:cubicBezTo>
                  <a:cubicBezTo>
                    <a:pt x="751" y="287"/>
                    <a:pt x="615" y="188"/>
                    <a:pt x="466" y="188"/>
                  </a:cubicBezTo>
                  <a:cubicBezTo>
                    <a:pt x="438" y="188"/>
                    <a:pt x="406" y="193"/>
                    <a:pt x="373" y="203"/>
                  </a:cubicBezTo>
                  <a:cubicBezTo>
                    <a:pt x="294" y="216"/>
                    <a:pt x="233" y="257"/>
                    <a:pt x="186" y="324"/>
                  </a:cubicBezTo>
                  <a:cubicBezTo>
                    <a:pt x="141" y="393"/>
                    <a:pt x="108" y="518"/>
                    <a:pt x="85" y="708"/>
                  </a:cubicBezTo>
                  <a:cubicBezTo>
                    <a:pt x="61" y="893"/>
                    <a:pt x="44" y="1173"/>
                    <a:pt x="33" y="1548"/>
                  </a:cubicBezTo>
                  <a:cubicBezTo>
                    <a:pt x="22" y="1919"/>
                    <a:pt x="13" y="2421"/>
                    <a:pt x="11" y="3046"/>
                  </a:cubicBezTo>
                  <a:lnTo>
                    <a:pt x="0" y="4956"/>
                  </a:lnTo>
                  <a:lnTo>
                    <a:pt x="95" y="5050"/>
                  </a:lnTo>
                  <a:cubicBezTo>
                    <a:pt x="160" y="5109"/>
                    <a:pt x="229" y="5139"/>
                    <a:pt x="307" y="5139"/>
                  </a:cubicBezTo>
                  <a:lnTo>
                    <a:pt x="378" y="5139"/>
                  </a:lnTo>
                  <a:cubicBezTo>
                    <a:pt x="421" y="5139"/>
                    <a:pt x="472" y="5109"/>
                    <a:pt x="531" y="5044"/>
                  </a:cubicBezTo>
                  <a:cubicBezTo>
                    <a:pt x="552" y="5022"/>
                    <a:pt x="569" y="4999"/>
                    <a:pt x="580" y="4973"/>
                  </a:cubicBezTo>
                  <a:cubicBezTo>
                    <a:pt x="591" y="4945"/>
                    <a:pt x="600" y="4904"/>
                    <a:pt x="604" y="4846"/>
                  </a:cubicBezTo>
                  <a:cubicBezTo>
                    <a:pt x="610" y="4790"/>
                    <a:pt x="613" y="4697"/>
                    <a:pt x="615" y="4576"/>
                  </a:cubicBezTo>
                  <a:cubicBezTo>
                    <a:pt x="617" y="4456"/>
                    <a:pt x="617" y="4288"/>
                    <a:pt x="617" y="4074"/>
                  </a:cubicBezTo>
                  <a:cubicBezTo>
                    <a:pt x="617" y="3822"/>
                    <a:pt x="621" y="3535"/>
                    <a:pt x="626" y="3223"/>
                  </a:cubicBezTo>
                  <a:cubicBezTo>
                    <a:pt x="630" y="2910"/>
                    <a:pt x="636" y="2641"/>
                    <a:pt x="645" y="2415"/>
                  </a:cubicBezTo>
                  <a:lnTo>
                    <a:pt x="666" y="1634"/>
                  </a:lnTo>
                  <a:lnTo>
                    <a:pt x="815" y="2240"/>
                  </a:lnTo>
                  <a:cubicBezTo>
                    <a:pt x="854" y="2412"/>
                    <a:pt x="897" y="2587"/>
                    <a:pt x="938" y="2759"/>
                  </a:cubicBezTo>
                  <a:cubicBezTo>
                    <a:pt x="979" y="2936"/>
                    <a:pt x="1007" y="3068"/>
                    <a:pt x="1031" y="3158"/>
                  </a:cubicBezTo>
                  <a:cubicBezTo>
                    <a:pt x="1123" y="3563"/>
                    <a:pt x="1274" y="3766"/>
                    <a:pt x="1479" y="3766"/>
                  </a:cubicBezTo>
                  <a:cubicBezTo>
                    <a:pt x="1522" y="3766"/>
                    <a:pt x="1567" y="3757"/>
                    <a:pt x="1617" y="3738"/>
                  </a:cubicBezTo>
                  <a:cubicBezTo>
                    <a:pt x="1686" y="3716"/>
                    <a:pt x="1751" y="3652"/>
                    <a:pt x="1811" y="3542"/>
                  </a:cubicBezTo>
                  <a:cubicBezTo>
                    <a:pt x="1869" y="3432"/>
                    <a:pt x="1949" y="3231"/>
                    <a:pt x="2042" y="2947"/>
                  </a:cubicBezTo>
                  <a:cubicBezTo>
                    <a:pt x="2091" y="2798"/>
                    <a:pt x="2147" y="2641"/>
                    <a:pt x="2207" y="2479"/>
                  </a:cubicBezTo>
                  <a:cubicBezTo>
                    <a:pt x="2266" y="2315"/>
                    <a:pt x="2317" y="2184"/>
                    <a:pt x="2360" y="2081"/>
                  </a:cubicBezTo>
                  <a:lnTo>
                    <a:pt x="2509" y="1736"/>
                  </a:lnTo>
                  <a:lnTo>
                    <a:pt x="2531" y="2378"/>
                  </a:lnTo>
                  <a:cubicBezTo>
                    <a:pt x="2537" y="2563"/>
                    <a:pt x="2546" y="2755"/>
                    <a:pt x="2559" y="2960"/>
                  </a:cubicBezTo>
                  <a:cubicBezTo>
                    <a:pt x="2574" y="3162"/>
                    <a:pt x="2585" y="3328"/>
                    <a:pt x="2595" y="3456"/>
                  </a:cubicBezTo>
                  <a:cubicBezTo>
                    <a:pt x="2606" y="3583"/>
                    <a:pt x="2619" y="3736"/>
                    <a:pt x="2632" y="3919"/>
                  </a:cubicBezTo>
                  <a:cubicBezTo>
                    <a:pt x="2645" y="4100"/>
                    <a:pt x="2660" y="4266"/>
                    <a:pt x="2671" y="4415"/>
                  </a:cubicBezTo>
                  <a:cubicBezTo>
                    <a:pt x="2684" y="4602"/>
                    <a:pt x="2697" y="4749"/>
                    <a:pt x="2705" y="4854"/>
                  </a:cubicBezTo>
                  <a:cubicBezTo>
                    <a:pt x="2714" y="4958"/>
                    <a:pt x="2725" y="5038"/>
                    <a:pt x="2731" y="5087"/>
                  </a:cubicBezTo>
                  <a:cubicBezTo>
                    <a:pt x="2740" y="5139"/>
                    <a:pt x="2755" y="5173"/>
                    <a:pt x="2770" y="5199"/>
                  </a:cubicBezTo>
                  <a:cubicBezTo>
                    <a:pt x="2787" y="5223"/>
                    <a:pt x="2809" y="5244"/>
                    <a:pt x="2832" y="5266"/>
                  </a:cubicBezTo>
                  <a:cubicBezTo>
                    <a:pt x="2899" y="5313"/>
                    <a:pt x="2964" y="5339"/>
                    <a:pt x="3026" y="5339"/>
                  </a:cubicBezTo>
                  <a:cubicBezTo>
                    <a:pt x="3102" y="5339"/>
                    <a:pt x="3171" y="5309"/>
                    <a:pt x="3240" y="5249"/>
                  </a:cubicBezTo>
                  <a:cubicBezTo>
                    <a:pt x="3276" y="5216"/>
                    <a:pt x="3300" y="5178"/>
                    <a:pt x="3320" y="5124"/>
                  </a:cubicBezTo>
                  <a:cubicBezTo>
                    <a:pt x="3330" y="5076"/>
                    <a:pt x="3337" y="5016"/>
                    <a:pt x="3337" y="4936"/>
                  </a:cubicBezTo>
                  <a:cubicBezTo>
                    <a:pt x="3337" y="4915"/>
                    <a:pt x="3337" y="4872"/>
                    <a:pt x="3333" y="4805"/>
                  </a:cubicBezTo>
                  <a:cubicBezTo>
                    <a:pt x="3330" y="4738"/>
                    <a:pt x="3320" y="4598"/>
                    <a:pt x="3298" y="4384"/>
                  </a:cubicBezTo>
                  <a:cubicBezTo>
                    <a:pt x="3210" y="3408"/>
                    <a:pt x="3158" y="2477"/>
                    <a:pt x="3145" y="1593"/>
                  </a:cubicBezTo>
                  <a:cubicBezTo>
                    <a:pt x="3136" y="1281"/>
                    <a:pt x="3132" y="1033"/>
                    <a:pt x="3126" y="850"/>
                  </a:cubicBezTo>
                  <a:cubicBezTo>
                    <a:pt x="3121" y="665"/>
                    <a:pt x="3113" y="524"/>
                    <a:pt x="3102" y="430"/>
                  </a:cubicBezTo>
                  <a:cubicBezTo>
                    <a:pt x="3091" y="333"/>
                    <a:pt x="3078" y="261"/>
                    <a:pt x="3061" y="218"/>
                  </a:cubicBezTo>
                  <a:cubicBezTo>
                    <a:pt x="3046" y="175"/>
                    <a:pt x="3020" y="139"/>
                    <a:pt x="2994" y="106"/>
                  </a:cubicBezTo>
                  <a:cubicBezTo>
                    <a:pt x="2945" y="55"/>
                    <a:pt x="2884" y="20"/>
                    <a:pt x="2809" y="7"/>
                  </a:cubicBezTo>
                  <a:cubicBezTo>
                    <a:pt x="2789" y="5"/>
                    <a:pt x="2772" y="1"/>
                    <a:pt x="2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5"/>
            <p:cNvSpPr/>
            <p:nvPr/>
          </p:nvSpPr>
          <p:spPr>
            <a:xfrm>
              <a:off x="2945125" y="4024250"/>
              <a:ext cx="42525" cy="128575"/>
            </a:xfrm>
            <a:custGeom>
              <a:avLst/>
              <a:gdLst/>
              <a:ahLst/>
              <a:cxnLst/>
              <a:rect l="l" t="t" r="r" b="b"/>
              <a:pathLst>
                <a:path w="1701" h="5143" extrusionOk="0">
                  <a:moveTo>
                    <a:pt x="1298" y="0"/>
                  </a:moveTo>
                  <a:cubicBezTo>
                    <a:pt x="1250" y="0"/>
                    <a:pt x="1196" y="15"/>
                    <a:pt x="1138" y="48"/>
                  </a:cubicBezTo>
                  <a:cubicBezTo>
                    <a:pt x="1039" y="87"/>
                    <a:pt x="990" y="199"/>
                    <a:pt x="990" y="382"/>
                  </a:cubicBezTo>
                  <a:cubicBezTo>
                    <a:pt x="990" y="436"/>
                    <a:pt x="996" y="498"/>
                    <a:pt x="1007" y="567"/>
                  </a:cubicBezTo>
                  <a:cubicBezTo>
                    <a:pt x="1024" y="744"/>
                    <a:pt x="1039" y="1024"/>
                    <a:pt x="1052" y="1406"/>
                  </a:cubicBezTo>
                  <a:cubicBezTo>
                    <a:pt x="1065" y="1785"/>
                    <a:pt x="1074" y="2179"/>
                    <a:pt x="1082" y="2578"/>
                  </a:cubicBezTo>
                  <a:lnTo>
                    <a:pt x="1082" y="2949"/>
                  </a:lnTo>
                  <a:cubicBezTo>
                    <a:pt x="1082" y="3175"/>
                    <a:pt x="1078" y="3367"/>
                    <a:pt x="1076" y="3518"/>
                  </a:cubicBezTo>
                  <a:cubicBezTo>
                    <a:pt x="1067" y="3699"/>
                    <a:pt x="1061" y="3841"/>
                    <a:pt x="1052" y="3944"/>
                  </a:cubicBezTo>
                  <a:cubicBezTo>
                    <a:pt x="1043" y="4046"/>
                    <a:pt x="1033" y="4128"/>
                    <a:pt x="1020" y="4186"/>
                  </a:cubicBezTo>
                  <a:cubicBezTo>
                    <a:pt x="1007" y="4246"/>
                    <a:pt x="990" y="4300"/>
                    <a:pt x="968" y="4348"/>
                  </a:cubicBezTo>
                  <a:cubicBezTo>
                    <a:pt x="942" y="4397"/>
                    <a:pt x="921" y="4440"/>
                    <a:pt x="895" y="4475"/>
                  </a:cubicBezTo>
                  <a:cubicBezTo>
                    <a:pt x="871" y="4509"/>
                    <a:pt x="852" y="4529"/>
                    <a:pt x="839" y="4529"/>
                  </a:cubicBezTo>
                  <a:cubicBezTo>
                    <a:pt x="796" y="4529"/>
                    <a:pt x="744" y="4509"/>
                    <a:pt x="679" y="4475"/>
                  </a:cubicBezTo>
                  <a:cubicBezTo>
                    <a:pt x="614" y="4440"/>
                    <a:pt x="561" y="4397"/>
                    <a:pt x="515" y="4348"/>
                  </a:cubicBezTo>
                  <a:cubicBezTo>
                    <a:pt x="451" y="4281"/>
                    <a:pt x="382" y="4248"/>
                    <a:pt x="302" y="4248"/>
                  </a:cubicBezTo>
                  <a:cubicBezTo>
                    <a:pt x="278" y="4248"/>
                    <a:pt x="233" y="4259"/>
                    <a:pt x="166" y="4279"/>
                  </a:cubicBezTo>
                  <a:cubicBezTo>
                    <a:pt x="97" y="4300"/>
                    <a:pt x="43" y="4371"/>
                    <a:pt x="7" y="4505"/>
                  </a:cubicBezTo>
                  <a:cubicBezTo>
                    <a:pt x="5" y="4522"/>
                    <a:pt x="0" y="4539"/>
                    <a:pt x="0" y="4559"/>
                  </a:cubicBezTo>
                  <a:cubicBezTo>
                    <a:pt x="0" y="4602"/>
                    <a:pt x="17" y="4656"/>
                    <a:pt x="43" y="4723"/>
                  </a:cubicBezTo>
                  <a:cubicBezTo>
                    <a:pt x="71" y="4789"/>
                    <a:pt x="117" y="4854"/>
                    <a:pt x="181" y="4914"/>
                  </a:cubicBezTo>
                  <a:cubicBezTo>
                    <a:pt x="205" y="4940"/>
                    <a:pt x="246" y="4968"/>
                    <a:pt x="302" y="4996"/>
                  </a:cubicBezTo>
                  <a:cubicBezTo>
                    <a:pt x="360" y="5031"/>
                    <a:pt x="418" y="5057"/>
                    <a:pt x="483" y="5080"/>
                  </a:cubicBezTo>
                  <a:cubicBezTo>
                    <a:pt x="595" y="5119"/>
                    <a:pt x="700" y="5142"/>
                    <a:pt x="800" y="5142"/>
                  </a:cubicBezTo>
                  <a:cubicBezTo>
                    <a:pt x="816" y="5142"/>
                    <a:pt x="832" y="5142"/>
                    <a:pt x="847" y="5141"/>
                  </a:cubicBezTo>
                  <a:cubicBezTo>
                    <a:pt x="1257" y="5141"/>
                    <a:pt x="1524" y="4820"/>
                    <a:pt x="1647" y="4177"/>
                  </a:cubicBezTo>
                  <a:cubicBezTo>
                    <a:pt x="1681" y="3940"/>
                    <a:pt x="1701" y="3485"/>
                    <a:pt x="1701" y="2809"/>
                  </a:cubicBezTo>
                  <a:cubicBezTo>
                    <a:pt x="1701" y="2136"/>
                    <a:pt x="1686" y="1511"/>
                    <a:pt x="1653" y="938"/>
                  </a:cubicBezTo>
                  <a:lnTo>
                    <a:pt x="1604" y="188"/>
                  </a:lnTo>
                  <a:lnTo>
                    <a:pt x="1494" y="93"/>
                  </a:lnTo>
                  <a:cubicBezTo>
                    <a:pt x="1433" y="37"/>
                    <a:pt x="1377" y="7"/>
                    <a:pt x="1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5"/>
            <p:cNvSpPr/>
            <p:nvPr/>
          </p:nvSpPr>
          <p:spPr>
            <a:xfrm>
              <a:off x="2854275" y="4252175"/>
              <a:ext cx="58800" cy="129625"/>
            </a:xfrm>
            <a:custGeom>
              <a:avLst/>
              <a:gdLst/>
              <a:ahLst/>
              <a:cxnLst/>
              <a:rect l="l" t="t" r="r" b="b"/>
              <a:pathLst>
                <a:path w="2352" h="5185" extrusionOk="0">
                  <a:moveTo>
                    <a:pt x="365" y="0"/>
                  </a:moveTo>
                  <a:cubicBezTo>
                    <a:pt x="298" y="0"/>
                    <a:pt x="229" y="32"/>
                    <a:pt x="162" y="99"/>
                  </a:cubicBezTo>
                  <a:cubicBezTo>
                    <a:pt x="119" y="136"/>
                    <a:pt x="89" y="183"/>
                    <a:pt x="74" y="231"/>
                  </a:cubicBezTo>
                  <a:cubicBezTo>
                    <a:pt x="57" y="282"/>
                    <a:pt x="44" y="364"/>
                    <a:pt x="33" y="476"/>
                  </a:cubicBezTo>
                  <a:cubicBezTo>
                    <a:pt x="22" y="567"/>
                    <a:pt x="13" y="843"/>
                    <a:pt x="9" y="1298"/>
                  </a:cubicBezTo>
                  <a:cubicBezTo>
                    <a:pt x="3" y="1752"/>
                    <a:pt x="0" y="2272"/>
                    <a:pt x="0" y="2847"/>
                  </a:cubicBezTo>
                  <a:lnTo>
                    <a:pt x="0" y="3942"/>
                  </a:lnTo>
                  <a:cubicBezTo>
                    <a:pt x="0" y="4224"/>
                    <a:pt x="3" y="4444"/>
                    <a:pt x="9" y="4604"/>
                  </a:cubicBezTo>
                  <a:cubicBezTo>
                    <a:pt x="13" y="4763"/>
                    <a:pt x="22" y="4880"/>
                    <a:pt x="35" y="4951"/>
                  </a:cubicBezTo>
                  <a:cubicBezTo>
                    <a:pt x="50" y="5024"/>
                    <a:pt x="65" y="5074"/>
                    <a:pt x="87" y="5097"/>
                  </a:cubicBezTo>
                  <a:cubicBezTo>
                    <a:pt x="108" y="5123"/>
                    <a:pt x="138" y="5143"/>
                    <a:pt x="173" y="5156"/>
                  </a:cubicBezTo>
                  <a:cubicBezTo>
                    <a:pt x="217" y="5174"/>
                    <a:pt x="257" y="5184"/>
                    <a:pt x="298" y="5184"/>
                  </a:cubicBezTo>
                  <a:cubicBezTo>
                    <a:pt x="305" y="5184"/>
                    <a:pt x="312" y="5184"/>
                    <a:pt x="319" y="5184"/>
                  </a:cubicBezTo>
                  <a:cubicBezTo>
                    <a:pt x="356" y="5184"/>
                    <a:pt x="408" y="5173"/>
                    <a:pt x="472" y="5147"/>
                  </a:cubicBezTo>
                  <a:cubicBezTo>
                    <a:pt x="535" y="5125"/>
                    <a:pt x="580" y="5069"/>
                    <a:pt x="604" y="4981"/>
                  </a:cubicBezTo>
                  <a:cubicBezTo>
                    <a:pt x="613" y="4949"/>
                    <a:pt x="615" y="4867"/>
                    <a:pt x="615" y="4735"/>
                  </a:cubicBezTo>
                  <a:cubicBezTo>
                    <a:pt x="615" y="4606"/>
                    <a:pt x="613" y="4455"/>
                    <a:pt x="610" y="4285"/>
                  </a:cubicBezTo>
                  <a:cubicBezTo>
                    <a:pt x="610" y="4278"/>
                    <a:pt x="606" y="4270"/>
                    <a:pt x="604" y="4259"/>
                  </a:cubicBezTo>
                  <a:cubicBezTo>
                    <a:pt x="595" y="4102"/>
                    <a:pt x="593" y="3972"/>
                    <a:pt x="593" y="3871"/>
                  </a:cubicBezTo>
                  <a:cubicBezTo>
                    <a:pt x="593" y="3707"/>
                    <a:pt x="604" y="3612"/>
                    <a:pt x="626" y="3591"/>
                  </a:cubicBezTo>
                  <a:cubicBezTo>
                    <a:pt x="628" y="3589"/>
                    <a:pt x="634" y="3586"/>
                    <a:pt x="636" y="3586"/>
                  </a:cubicBezTo>
                  <a:cubicBezTo>
                    <a:pt x="682" y="3586"/>
                    <a:pt x="787" y="3714"/>
                    <a:pt x="949" y="3972"/>
                  </a:cubicBezTo>
                  <a:lnTo>
                    <a:pt x="960" y="3994"/>
                  </a:lnTo>
                  <a:cubicBezTo>
                    <a:pt x="1324" y="4533"/>
                    <a:pt x="1602" y="4849"/>
                    <a:pt x="1791" y="4940"/>
                  </a:cubicBezTo>
                  <a:cubicBezTo>
                    <a:pt x="1830" y="4959"/>
                    <a:pt x="1863" y="4968"/>
                    <a:pt x="1893" y="4968"/>
                  </a:cubicBezTo>
                  <a:lnTo>
                    <a:pt x="1927" y="4968"/>
                  </a:lnTo>
                  <a:cubicBezTo>
                    <a:pt x="1940" y="4968"/>
                    <a:pt x="1975" y="4955"/>
                    <a:pt x="2024" y="4929"/>
                  </a:cubicBezTo>
                  <a:cubicBezTo>
                    <a:pt x="2091" y="4897"/>
                    <a:pt x="2141" y="4847"/>
                    <a:pt x="2173" y="4776"/>
                  </a:cubicBezTo>
                  <a:cubicBezTo>
                    <a:pt x="2195" y="4735"/>
                    <a:pt x="2205" y="4692"/>
                    <a:pt x="2205" y="4649"/>
                  </a:cubicBezTo>
                  <a:cubicBezTo>
                    <a:pt x="2205" y="4623"/>
                    <a:pt x="2201" y="4602"/>
                    <a:pt x="2195" y="4580"/>
                  </a:cubicBezTo>
                  <a:cubicBezTo>
                    <a:pt x="2186" y="4563"/>
                    <a:pt x="2162" y="4528"/>
                    <a:pt x="2119" y="4474"/>
                  </a:cubicBezTo>
                  <a:cubicBezTo>
                    <a:pt x="2076" y="4421"/>
                    <a:pt x="2026" y="4365"/>
                    <a:pt x="1970" y="4304"/>
                  </a:cubicBezTo>
                  <a:cubicBezTo>
                    <a:pt x="1916" y="4248"/>
                    <a:pt x="1832" y="4147"/>
                    <a:pt x="1723" y="3996"/>
                  </a:cubicBezTo>
                  <a:cubicBezTo>
                    <a:pt x="1613" y="3845"/>
                    <a:pt x="1494" y="3683"/>
                    <a:pt x="1371" y="3505"/>
                  </a:cubicBezTo>
                  <a:cubicBezTo>
                    <a:pt x="1251" y="3330"/>
                    <a:pt x="1145" y="3173"/>
                    <a:pt x="1057" y="3037"/>
                  </a:cubicBezTo>
                  <a:cubicBezTo>
                    <a:pt x="968" y="2899"/>
                    <a:pt x="925" y="2821"/>
                    <a:pt x="925" y="2800"/>
                  </a:cubicBezTo>
                  <a:cubicBezTo>
                    <a:pt x="925" y="2789"/>
                    <a:pt x="949" y="2757"/>
                    <a:pt x="992" y="2699"/>
                  </a:cubicBezTo>
                  <a:cubicBezTo>
                    <a:pt x="1035" y="2642"/>
                    <a:pt x="1089" y="2578"/>
                    <a:pt x="1154" y="2509"/>
                  </a:cubicBezTo>
                  <a:cubicBezTo>
                    <a:pt x="1220" y="2433"/>
                    <a:pt x="1291" y="2349"/>
                    <a:pt x="1367" y="2255"/>
                  </a:cubicBezTo>
                  <a:cubicBezTo>
                    <a:pt x="1442" y="2160"/>
                    <a:pt x="1505" y="2078"/>
                    <a:pt x="1552" y="2007"/>
                  </a:cubicBezTo>
                  <a:cubicBezTo>
                    <a:pt x="1645" y="1864"/>
                    <a:pt x="1753" y="1681"/>
                    <a:pt x="1876" y="1453"/>
                  </a:cubicBezTo>
                  <a:cubicBezTo>
                    <a:pt x="2001" y="1226"/>
                    <a:pt x="2110" y="1007"/>
                    <a:pt x="2207" y="802"/>
                  </a:cubicBezTo>
                  <a:cubicBezTo>
                    <a:pt x="2304" y="597"/>
                    <a:pt x="2352" y="474"/>
                    <a:pt x="2352" y="431"/>
                  </a:cubicBezTo>
                  <a:cubicBezTo>
                    <a:pt x="2352" y="317"/>
                    <a:pt x="2298" y="235"/>
                    <a:pt x="2195" y="181"/>
                  </a:cubicBezTo>
                  <a:cubicBezTo>
                    <a:pt x="2141" y="151"/>
                    <a:pt x="2089" y="136"/>
                    <a:pt x="2039" y="136"/>
                  </a:cubicBezTo>
                  <a:cubicBezTo>
                    <a:pt x="1983" y="136"/>
                    <a:pt x="1929" y="155"/>
                    <a:pt x="1876" y="190"/>
                  </a:cubicBezTo>
                  <a:cubicBezTo>
                    <a:pt x="1854" y="209"/>
                    <a:pt x="1809" y="282"/>
                    <a:pt x="1733" y="410"/>
                  </a:cubicBezTo>
                  <a:cubicBezTo>
                    <a:pt x="1658" y="535"/>
                    <a:pt x="1574" y="688"/>
                    <a:pt x="1483" y="858"/>
                  </a:cubicBezTo>
                  <a:cubicBezTo>
                    <a:pt x="1154" y="1489"/>
                    <a:pt x="893" y="1901"/>
                    <a:pt x="692" y="2095"/>
                  </a:cubicBezTo>
                  <a:lnTo>
                    <a:pt x="604" y="2181"/>
                  </a:lnTo>
                  <a:lnTo>
                    <a:pt x="626" y="1375"/>
                  </a:lnTo>
                  <a:cubicBezTo>
                    <a:pt x="634" y="1151"/>
                    <a:pt x="643" y="944"/>
                    <a:pt x="649" y="759"/>
                  </a:cubicBezTo>
                  <a:cubicBezTo>
                    <a:pt x="658" y="573"/>
                    <a:pt x="666" y="453"/>
                    <a:pt x="675" y="397"/>
                  </a:cubicBezTo>
                  <a:cubicBezTo>
                    <a:pt x="682" y="358"/>
                    <a:pt x="686" y="326"/>
                    <a:pt x="686" y="295"/>
                  </a:cubicBezTo>
                  <a:cubicBezTo>
                    <a:pt x="686" y="265"/>
                    <a:pt x="679" y="239"/>
                    <a:pt x="671" y="216"/>
                  </a:cubicBezTo>
                  <a:cubicBezTo>
                    <a:pt x="660" y="192"/>
                    <a:pt x="634" y="155"/>
                    <a:pt x="589" y="110"/>
                  </a:cubicBezTo>
                  <a:cubicBezTo>
                    <a:pt x="513" y="37"/>
                    <a:pt x="440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5"/>
            <p:cNvSpPr/>
            <p:nvPr/>
          </p:nvSpPr>
          <p:spPr>
            <a:xfrm>
              <a:off x="2917250" y="4257275"/>
              <a:ext cx="56925" cy="124775"/>
            </a:xfrm>
            <a:custGeom>
              <a:avLst/>
              <a:gdLst/>
              <a:ahLst/>
              <a:cxnLst/>
              <a:rect l="l" t="t" r="r" b="b"/>
              <a:pathLst>
                <a:path w="2277" h="4991" extrusionOk="0">
                  <a:moveTo>
                    <a:pt x="1540" y="1"/>
                  </a:moveTo>
                  <a:cubicBezTo>
                    <a:pt x="971" y="1"/>
                    <a:pt x="523" y="497"/>
                    <a:pt x="204" y="1488"/>
                  </a:cubicBezTo>
                  <a:cubicBezTo>
                    <a:pt x="139" y="1695"/>
                    <a:pt x="87" y="1951"/>
                    <a:pt x="48" y="2264"/>
                  </a:cubicBezTo>
                  <a:cubicBezTo>
                    <a:pt x="16" y="2505"/>
                    <a:pt x="1" y="2729"/>
                    <a:pt x="1" y="2932"/>
                  </a:cubicBezTo>
                  <a:cubicBezTo>
                    <a:pt x="1" y="2986"/>
                    <a:pt x="3" y="3035"/>
                    <a:pt x="5" y="3089"/>
                  </a:cubicBezTo>
                  <a:cubicBezTo>
                    <a:pt x="23" y="3391"/>
                    <a:pt x="79" y="3689"/>
                    <a:pt x="171" y="3979"/>
                  </a:cubicBezTo>
                  <a:cubicBezTo>
                    <a:pt x="262" y="4270"/>
                    <a:pt x="372" y="4497"/>
                    <a:pt x="505" y="4656"/>
                  </a:cubicBezTo>
                  <a:cubicBezTo>
                    <a:pt x="561" y="4723"/>
                    <a:pt x="641" y="4788"/>
                    <a:pt x="742" y="4850"/>
                  </a:cubicBezTo>
                  <a:cubicBezTo>
                    <a:pt x="842" y="4913"/>
                    <a:pt x="932" y="4952"/>
                    <a:pt x="1018" y="4973"/>
                  </a:cubicBezTo>
                  <a:cubicBezTo>
                    <a:pt x="1059" y="4980"/>
                    <a:pt x="1098" y="4984"/>
                    <a:pt x="1139" y="4990"/>
                  </a:cubicBezTo>
                  <a:cubicBezTo>
                    <a:pt x="1344" y="4990"/>
                    <a:pt x="1557" y="4878"/>
                    <a:pt x="1775" y="4656"/>
                  </a:cubicBezTo>
                  <a:cubicBezTo>
                    <a:pt x="1921" y="4510"/>
                    <a:pt x="2027" y="4326"/>
                    <a:pt x="2092" y="4102"/>
                  </a:cubicBezTo>
                  <a:cubicBezTo>
                    <a:pt x="2156" y="3880"/>
                    <a:pt x="2195" y="3572"/>
                    <a:pt x="2214" y="3180"/>
                  </a:cubicBezTo>
                  <a:cubicBezTo>
                    <a:pt x="2223" y="3074"/>
                    <a:pt x="2225" y="2979"/>
                    <a:pt x="2225" y="2900"/>
                  </a:cubicBezTo>
                  <a:cubicBezTo>
                    <a:pt x="2225" y="2775"/>
                    <a:pt x="2217" y="2667"/>
                    <a:pt x="2199" y="2579"/>
                  </a:cubicBezTo>
                  <a:cubicBezTo>
                    <a:pt x="2182" y="2486"/>
                    <a:pt x="2137" y="2421"/>
                    <a:pt x="2066" y="2385"/>
                  </a:cubicBezTo>
                  <a:cubicBezTo>
                    <a:pt x="2040" y="2365"/>
                    <a:pt x="2012" y="2354"/>
                    <a:pt x="1986" y="2346"/>
                  </a:cubicBezTo>
                  <a:cubicBezTo>
                    <a:pt x="1964" y="2344"/>
                    <a:pt x="1936" y="2341"/>
                    <a:pt x="1904" y="2341"/>
                  </a:cubicBezTo>
                  <a:cubicBezTo>
                    <a:pt x="1887" y="2341"/>
                    <a:pt x="1859" y="2341"/>
                    <a:pt x="1822" y="2344"/>
                  </a:cubicBezTo>
                  <a:cubicBezTo>
                    <a:pt x="1783" y="2346"/>
                    <a:pt x="1710" y="2352"/>
                    <a:pt x="1600" y="2363"/>
                  </a:cubicBezTo>
                  <a:cubicBezTo>
                    <a:pt x="1488" y="2374"/>
                    <a:pt x="1402" y="2385"/>
                    <a:pt x="1344" y="2393"/>
                  </a:cubicBezTo>
                  <a:cubicBezTo>
                    <a:pt x="1288" y="2404"/>
                    <a:pt x="1245" y="2415"/>
                    <a:pt x="1219" y="2430"/>
                  </a:cubicBezTo>
                  <a:cubicBezTo>
                    <a:pt x="1189" y="2447"/>
                    <a:pt x="1158" y="2471"/>
                    <a:pt x="1132" y="2503"/>
                  </a:cubicBezTo>
                  <a:cubicBezTo>
                    <a:pt x="1070" y="2572"/>
                    <a:pt x="1038" y="2645"/>
                    <a:pt x="1038" y="2717"/>
                  </a:cubicBezTo>
                  <a:cubicBezTo>
                    <a:pt x="1038" y="2783"/>
                    <a:pt x="1068" y="2848"/>
                    <a:pt x="1124" y="2913"/>
                  </a:cubicBezTo>
                  <a:cubicBezTo>
                    <a:pt x="1154" y="2956"/>
                    <a:pt x="1189" y="2982"/>
                    <a:pt x="1223" y="2992"/>
                  </a:cubicBezTo>
                  <a:cubicBezTo>
                    <a:pt x="1247" y="3005"/>
                    <a:pt x="1283" y="3010"/>
                    <a:pt x="1329" y="3010"/>
                  </a:cubicBezTo>
                  <a:cubicBezTo>
                    <a:pt x="1350" y="3010"/>
                    <a:pt x="1374" y="3007"/>
                    <a:pt x="1404" y="3005"/>
                  </a:cubicBezTo>
                  <a:lnTo>
                    <a:pt x="1596" y="2999"/>
                  </a:lnTo>
                  <a:lnTo>
                    <a:pt x="1596" y="3148"/>
                  </a:lnTo>
                  <a:cubicBezTo>
                    <a:pt x="1596" y="3281"/>
                    <a:pt x="1579" y="3441"/>
                    <a:pt x="1553" y="3624"/>
                  </a:cubicBezTo>
                  <a:cubicBezTo>
                    <a:pt x="1525" y="3809"/>
                    <a:pt x="1492" y="3943"/>
                    <a:pt x="1458" y="4023"/>
                  </a:cubicBezTo>
                  <a:cubicBezTo>
                    <a:pt x="1439" y="4064"/>
                    <a:pt x="1415" y="4109"/>
                    <a:pt x="1382" y="4152"/>
                  </a:cubicBezTo>
                  <a:cubicBezTo>
                    <a:pt x="1352" y="4195"/>
                    <a:pt x="1320" y="4234"/>
                    <a:pt x="1288" y="4266"/>
                  </a:cubicBezTo>
                  <a:cubicBezTo>
                    <a:pt x="1242" y="4309"/>
                    <a:pt x="1208" y="4335"/>
                    <a:pt x="1182" y="4346"/>
                  </a:cubicBezTo>
                  <a:cubicBezTo>
                    <a:pt x="1171" y="4348"/>
                    <a:pt x="1161" y="4352"/>
                    <a:pt x="1150" y="4352"/>
                  </a:cubicBezTo>
                  <a:cubicBezTo>
                    <a:pt x="1128" y="4352"/>
                    <a:pt x="1104" y="4346"/>
                    <a:pt x="1081" y="4335"/>
                  </a:cubicBezTo>
                  <a:cubicBezTo>
                    <a:pt x="943" y="4275"/>
                    <a:pt x="816" y="4031"/>
                    <a:pt x="704" y="3602"/>
                  </a:cubicBezTo>
                  <a:cubicBezTo>
                    <a:pt x="643" y="3400"/>
                    <a:pt x="617" y="3171"/>
                    <a:pt x="617" y="2913"/>
                  </a:cubicBezTo>
                  <a:cubicBezTo>
                    <a:pt x="617" y="2708"/>
                    <a:pt x="637" y="2484"/>
                    <a:pt x="671" y="2238"/>
                  </a:cubicBezTo>
                  <a:cubicBezTo>
                    <a:pt x="693" y="2081"/>
                    <a:pt x="721" y="1943"/>
                    <a:pt x="749" y="1829"/>
                  </a:cubicBezTo>
                  <a:cubicBezTo>
                    <a:pt x="779" y="1716"/>
                    <a:pt x="831" y="1576"/>
                    <a:pt x="900" y="1415"/>
                  </a:cubicBezTo>
                  <a:cubicBezTo>
                    <a:pt x="990" y="1197"/>
                    <a:pt x="1068" y="1031"/>
                    <a:pt x="1137" y="923"/>
                  </a:cubicBezTo>
                  <a:cubicBezTo>
                    <a:pt x="1208" y="816"/>
                    <a:pt x="1283" y="736"/>
                    <a:pt x="1370" y="686"/>
                  </a:cubicBezTo>
                  <a:cubicBezTo>
                    <a:pt x="1428" y="645"/>
                    <a:pt x="1490" y="624"/>
                    <a:pt x="1548" y="624"/>
                  </a:cubicBezTo>
                  <a:cubicBezTo>
                    <a:pt x="1620" y="624"/>
                    <a:pt x="1693" y="654"/>
                    <a:pt x="1762" y="723"/>
                  </a:cubicBezTo>
                  <a:cubicBezTo>
                    <a:pt x="1842" y="792"/>
                    <a:pt x="1915" y="826"/>
                    <a:pt x="1990" y="826"/>
                  </a:cubicBezTo>
                  <a:cubicBezTo>
                    <a:pt x="2057" y="826"/>
                    <a:pt x="2117" y="798"/>
                    <a:pt x="2182" y="740"/>
                  </a:cubicBezTo>
                  <a:cubicBezTo>
                    <a:pt x="2245" y="684"/>
                    <a:pt x="2277" y="615"/>
                    <a:pt x="2277" y="529"/>
                  </a:cubicBezTo>
                  <a:lnTo>
                    <a:pt x="2277" y="512"/>
                  </a:lnTo>
                  <a:cubicBezTo>
                    <a:pt x="2277" y="434"/>
                    <a:pt x="2247" y="354"/>
                    <a:pt x="2191" y="272"/>
                  </a:cubicBezTo>
                  <a:cubicBezTo>
                    <a:pt x="2135" y="195"/>
                    <a:pt x="2074" y="139"/>
                    <a:pt x="2010" y="102"/>
                  </a:cubicBezTo>
                  <a:cubicBezTo>
                    <a:pt x="1949" y="66"/>
                    <a:pt x="1857" y="40"/>
                    <a:pt x="1736" y="22"/>
                  </a:cubicBezTo>
                  <a:cubicBezTo>
                    <a:pt x="1669" y="7"/>
                    <a:pt x="1604" y="1"/>
                    <a:pt x="1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5"/>
          <p:cNvSpPr txBox="1">
            <a:spLocks noGrp="1"/>
          </p:cNvSpPr>
          <p:nvPr>
            <p:ph type="ctrTitle"/>
          </p:nvPr>
        </p:nvSpPr>
        <p:spPr>
          <a:xfrm>
            <a:off x="4479900" y="462125"/>
            <a:ext cx="399420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74" name="Google Shape;1574;p35"/>
          <p:cNvSpPr txBox="1">
            <a:spLocks noGrp="1"/>
          </p:cNvSpPr>
          <p:nvPr>
            <p:ph type="subTitle" idx="1"/>
          </p:nvPr>
        </p:nvSpPr>
        <p:spPr>
          <a:xfrm>
            <a:off x="4668300" y="1519175"/>
            <a:ext cx="3617400" cy="11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75" name="Google Shape;1575;p35"/>
          <p:cNvSpPr txBox="1"/>
          <p:nvPr/>
        </p:nvSpPr>
        <p:spPr>
          <a:xfrm>
            <a:off x="4548888" y="3565275"/>
            <a:ext cx="38562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</a:t>
            </a:r>
            <a:r>
              <a:rPr lang="en" sz="12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</a:t>
            </a:r>
            <a:endParaRPr sz="12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76" name="Google Shape;1576;p35"/>
          <p:cNvSpPr txBox="1">
            <a:spLocks noGrp="1"/>
          </p:cNvSpPr>
          <p:nvPr>
            <p:ph type="body" idx="2"/>
          </p:nvPr>
        </p:nvSpPr>
        <p:spPr>
          <a:xfrm>
            <a:off x="4954950" y="4340425"/>
            <a:ext cx="3044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1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hau Philomene One"/>
              <a:buNone/>
              <a:defRPr sz="35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hau Philomene One"/>
              <a:buNone/>
              <a:defRPr sz="35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hau Philomene One"/>
              <a:buNone/>
              <a:defRPr sz="35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hau Philomene One"/>
              <a:buNone/>
              <a:defRPr sz="35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hau Philomene One"/>
              <a:buNone/>
              <a:defRPr sz="35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hau Philomene One"/>
              <a:buNone/>
              <a:defRPr sz="35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hau Philomene One"/>
              <a:buNone/>
              <a:defRPr sz="35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hau Philomene One"/>
              <a:buNone/>
              <a:defRPr sz="35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hau Philomene One"/>
              <a:buNone/>
              <a:defRPr sz="35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62" r:id="rId7"/>
    <p:sldLayoutId id="2147483671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41"/>
          <p:cNvSpPr/>
          <p:nvPr/>
        </p:nvSpPr>
        <p:spPr>
          <a:xfrm>
            <a:off x="4345875" y="3528025"/>
            <a:ext cx="3846300" cy="512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1" name="Google Shape;1901;p41"/>
          <p:cNvSpPr txBox="1">
            <a:spLocks noGrp="1"/>
          </p:cNvSpPr>
          <p:nvPr>
            <p:ph type="subTitle" idx="1"/>
          </p:nvPr>
        </p:nvSpPr>
        <p:spPr>
          <a:xfrm rot="295">
            <a:off x="4519575" y="3568824"/>
            <a:ext cx="34989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Lesson 7: Looking back</a:t>
            </a:r>
            <a:endParaRPr dirty="0"/>
          </a:p>
        </p:txBody>
      </p:sp>
      <p:sp>
        <p:nvSpPr>
          <p:cNvPr id="1902" name="Google Shape;1902;p41"/>
          <p:cNvSpPr txBox="1">
            <a:spLocks noGrp="1"/>
          </p:cNvSpPr>
          <p:nvPr>
            <p:ph type="ctrTitle"/>
          </p:nvPr>
        </p:nvSpPr>
        <p:spPr>
          <a:xfrm rot="-623">
            <a:off x="3377475" y="1103525"/>
            <a:ext cx="4967100" cy="2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accent4"/>
                </a:solidFill>
              </a:rPr>
              <a:t>Unit 10:</a:t>
            </a:r>
            <a:br>
              <a:rPr lang="en" sz="8000" dirty="0">
                <a:solidFill>
                  <a:schemeClr val="accent4"/>
                </a:solidFill>
              </a:rPr>
            </a:br>
            <a:r>
              <a:rPr lang="en" sz="6000" dirty="0">
                <a:solidFill>
                  <a:schemeClr val="dk2"/>
                </a:solidFill>
              </a:rPr>
              <a:t>Energy sources</a:t>
            </a:r>
            <a:endParaRPr sz="6000" dirty="0">
              <a:solidFill>
                <a:schemeClr val="dk2"/>
              </a:solidFill>
            </a:endParaRPr>
          </a:p>
        </p:txBody>
      </p:sp>
      <p:grpSp>
        <p:nvGrpSpPr>
          <p:cNvPr id="1903" name="Google Shape;1903;p41"/>
          <p:cNvGrpSpPr/>
          <p:nvPr/>
        </p:nvGrpSpPr>
        <p:grpSpPr>
          <a:xfrm>
            <a:off x="556143" y="991705"/>
            <a:ext cx="2609065" cy="2968083"/>
            <a:chOff x="556143" y="991705"/>
            <a:chExt cx="2609065" cy="2968083"/>
          </a:xfrm>
        </p:grpSpPr>
        <p:sp>
          <p:nvSpPr>
            <p:cNvPr id="1904" name="Google Shape;1904;p41"/>
            <p:cNvSpPr/>
            <p:nvPr/>
          </p:nvSpPr>
          <p:spPr>
            <a:xfrm rot="-183809">
              <a:off x="2193295" y="1160696"/>
              <a:ext cx="538829" cy="463046"/>
            </a:xfrm>
            <a:custGeom>
              <a:avLst/>
              <a:gdLst/>
              <a:ahLst/>
              <a:cxnLst/>
              <a:rect l="l" t="t" r="r" b="b"/>
              <a:pathLst>
                <a:path w="7855" h="6751" extrusionOk="0">
                  <a:moveTo>
                    <a:pt x="2098" y="0"/>
                  </a:moveTo>
                  <a:cubicBezTo>
                    <a:pt x="1846" y="1190"/>
                    <a:pt x="1171" y="2612"/>
                    <a:pt x="1" y="2757"/>
                  </a:cubicBezTo>
                  <a:cubicBezTo>
                    <a:pt x="154" y="3020"/>
                    <a:pt x="229" y="3405"/>
                    <a:pt x="238" y="3567"/>
                  </a:cubicBezTo>
                  <a:cubicBezTo>
                    <a:pt x="276" y="4020"/>
                    <a:pt x="205" y="4466"/>
                    <a:pt x="11" y="4849"/>
                  </a:cubicBezTo>
                  <a:cubicBezTo>
                    <a:pt x="322" y="4933"/>
                    <a:pt x="623" y="5173"/>
                    <a:pt x="830" y="5380"/>
                  </a:cubicBezTo>
                  <a:cubicBezTo>
                    <a:pt x="1085" y="5640"/>
                    <a:pt x="1186" y="5979"/>
                    <a:pt x="1175" y="6313"/>
                  </a:cubicBezTo>
                  <a:cubicBezTo>
                    <a:pt x="1369" y="6207"/>
                    <a:pt x="1601" y="6160"/>
                    <a:pt x="1847" y="6160"/>
                  </a:cubicBezTo>
                  <a:cubicBezTo>
                    <a:pt x="2408" y="6160"/>
                    <a:pt x="3037" y="6405"/>
                    <a:pt x="3436" y="6750"/>
                  </a:cubicBezTo>
                  <a:cubicBezTo>
                    <a:pt x="3821" y="6471"/>
                    <a:pt x="4316" y="6322"/>
                    <a:pt x="4806" y="6322"/>
                  </a:cubicBezTo>
                  <a:cubicBezTo>
                    <a:pt x="5046" y="6322"/>
                    <a:pt x="5285" y="6358"/>
                    <a:pt x="5509" y="6431"/>
                  </a:cubicBezTo>
                  <a:cubicBezTo>
                    <a:pt x="5680" y="6061"/>
                    <a:pt x="6027" y="5720"/>
                    <a:pt x="6316" y="5563"/>
                  </a:cubicBezTo>
                  <a:cubicBezTo>
                    <a:pt x="6544" y="5431"/>
                    <a:pt x="6897" y="5304"/>
                    <a:pt x="7266" y="5237"/>
                  </a:cubicBezTo>
                  <a:cubicBezTo>
                    <a:pt x="7223" y="5002"/>
                    <a:pt x="7232" y="4731"/>
                    <a:pt x="7232" y="4632"/>
                  </a:cubicBezTo>
                  <a:cubicBezTo>
                    <a:pt x="7272" y="3964"/>
                    <a:pt x="7460" y="3177"/>
                    <a:pt x="7854" y="2591"/>
                  </a:cubicBezTo>
                  <a:cubicBezTo>
                    <a:pt x="7475" y="2470"/>
                    <a:pt x="7147" y="2242"/>
                    <a:pt x="6943" y="1836"/>
                  </a:cubicBezTo>
                  <a:cubicBezTo>
                    <a:pt x="6833" y="1621"/>
                    <a:pt x="6753" y="1308"/>
                    <a:pt x="6757" y="1013"/>
                  </a:cubicBezTo>
                  <a:cubicBezTo>
                    <a:pt x="6367" y="994"/>
                    <a:pt x="5986" y="899"/>
                    <a:pt x="5641" y="690"/>
                  </a:cubicBezTo>
                  <a:cubicBezTo>
                    <a:pt x="5417" y="563"/>
                    <a:pt x="5199" y="386"/>
                    <a:pt x="5072" y="164"/>
                  </a:cubicBezTo>
                  <a:cubicBezTo>
                    <a:pt x="4610" y="362"/>
                    <a:pt x="4118" y="486"/>
                    <a:pt x="3626" y="486"/>
                  </a:cubicBezTo>
                  <a:cubicBezTo>
                    <a:pt x="3421" y="486"/>
                    <a:pt x="3217" y="464"/>
                    <a:pt x="3016" y="418"/>
                  </a:cubicBezTo>
                  <a:cubicBezTo>
                    <a:pt x="2777" y="364"/>
                    <a:pt x="2369" y="216"/>
                    <a:pt x="2098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1"/>
            <p:cNvSpPr/>
            <p:nvPr/>
          </p:nvSpPr>
          <p:spPr>
            <a:xfrm rot="-183809">
              <a:off x="768286" y="1049728"/>
              <a:ext cx="2247716" cy="2852008"/>
            </a:xfrm>
            <a:custGeom>
              <a:avLst/>
              <a:gdLst/>
              <a:ahLst/>
              <a:cxnLst/>
              <a:rect l="l" t="t" r="r" b="b"/>
              <a:pathLst>
                <a:path w="32767" h="41581" extrusionOk="0">
                  <a:moveTo>
                    <a:pt x="8500" y="24049"/>
                  </a:moveTo>
                  <a:lnTo>
                    <a:pt x="10011" y="24177"/>
                  </a:lnTo>
                  <a:lnTo>
                    <a:pt x="9436" y="25371"/>
                  </a:lnTo>
                  <a:lnTo>
                    <a:pt x="8500" y="24049"/>
                  </a:lnTo>
                  <a:close/>
                  <a:moveTo>
                    <a:pt x="11567" y="27006"/>
                  </a:moveTo>
                  <a:lnTo>
                    <a:pt x="12343" y="27011"/>
                  </a:lnTo>
                  <a:cubicBezTo>
                    <a:pt x="12326" y="27392"/>
                    <a:pt x="12311" y="27774"/>
                    <a:pt x="12294" y="28155"/>
                  </a:cubicBezTo>
                  <a:lnTo>
                    <a:pt x="11567" y="27006"/>
                  </a:lnTo>
                  <a:close/>
                  <a:moveTo>
                    <a:pt x="9141" y="28246"/>
                  </a:moveTo>
                  <a:lnTo>
                    <a:pt x="9179" y="28250"/>
                  </a:lnTo>
                  <a:lnTo>
                    <a:pt x="9171" y="28274"/>
                  </a:lnTo>
                  <a:lnTo>
                    <a:pt x="9141" y="28246"/>
                  </a:lnTo>
                  <a:close/>
                  <a:moveTo>
                    <a:pt x="20063" y="28334"/>
                  </a:moveTo>
                  <a:lnTo>
                    <a:pt x="19145" y="29547"/>
                  </a:lnTo>
                  <a:cubicBezTo>
                    <a:pt x="19094" y="29166"/>
                    <a:pt x="19042" y="28782"/>
                    <a:pt x="18988" y="28399"/>
                  </a:cubicBezTo>
                  <a:lnTo>
                    <a:pt x="20063" y="28334"/>
                  </a:lnTo>
                  <a:close/>
                  <a:moveTo>
                    <a:pt x="11796" y="29394"/>
                  </a:moveTo>
                  <a:lnTo>
                    <a:pt x="12240" y="29407"/>
                  </a:lnTo>
                  <a:cubicBezTo>
                    <a:pt x="12229" y="29627"/>
                    <a:pt x="12220" y="29845"/>
                    <a:pt x="12210" y="30060"/>
                  </a:cubicBezTo>
                  <a:lnTo>
                    <a:pt x="11796" y="29394"/>
                  </a:lnTo>
                  <a:close/>
                  <a:moveTo>
                    <a:pt x="22370" y="29168"/>
                  </a:moveTo>
                  <a:lnTo>
                    <a:pt x="22423" y="29175"/>
                  </a:lnTo>
                  <a:lnTo>
                    <a:pt x="23335" y="29763"/>
                  </a:lnTo>
                  <a:lnTo>
                    <a:pt x="22796" y="30319"/>
                  </a:lnTo>
                  <a:lnTo>
                    <a:pt x="22370" y="29168"/>
                  </a:lnTo>
                  <a:close/>
                  <a:moveTo>
                    <a:pt x="21460" y="30386"/>
                  </a:moveTo>
                  <a:lnTo>
                    <a:pt x="22130" y="31000"/>
                  </a:lnTo>
                  <a:lnTo>
                    <a:pt x="21389" y="31761"/>
                  </a:lnTo>
                  <a:lnTo>
                    <a:pt x="21460" y="30386"/>
                  </a:lnTo>
                  <a:close/>
                  <a:moveTo>
                    <a:pt x="20479" y="30149"/>
                  </a:moveTo>
                  <a:lnTo>
                    <a:pt x="20658" y="34845"/>
                  </a:lnTo>
                  <a:cubicBezTo>
                    <a:pt x="20393" y="34828"/>
                    <a:pt x="20126" y="34815"/>
                    <a:pt x="19854" y="34804"/>
                  </a:cubicBezTo>
                  <a:cubicBezTo>
                    <a:pt x="19654" y="33330"/>
                    <a:pt x="19458" y="31860"/>
                    <a:pt x="19257" y="30386"/>
                  </a:cubicBezTo>
                  <a:lnTo>
                    <a:pt x="20479" y="30149"/>
                  </a:lnTo>
                  <a:close/>
                  <a:moveTo>
                    <a:pt x="11878" y="31901"/>
                  </a:moveTo>
                  <a:lnTo>
                    <a:pt x="12130" y="31989"/>
                  </a:lnTo>
                  <a:cubicBezTo>
                    <a:pt x="12089" y="32940"/>
                    <a:pt x="12048" y="33895"/>
                    <a:pt x="12007" y="34849"/>
                  </a:cubicBezTo>
                  <a:cubicBezTo>
                    <a:pt x="11878" y="34858"/>
                    <a:pt x="11746" y="34867"/>
                    <a:pt x="11617" y="34873"/>
                  </a:cubicBezTo>
                  <a:lnTo>
                    <a:pt x="11878" y="31901"/>
                  </a:lnTo>
                  <a:close/>
                  <a:moveTo>
                    <a:pt x="23016" y="31810"/>
                  </a:moveTo>
                  <a:lnTo>
                    <a:pt x="23307" y="32078"/>
                  </a:lnTo>
                  <a:lnTo>
                    <a:pt x="23210" y="34158"/>
                  </a:lnTo>
                  <a:cubicBezTo>
                    <a:pt x="22944" y="33852"/>
                    <a:pt x="22624" y="33534"/>
                    <a:pt x="22445" y="33534"/>
                  </a:cubicBezTo>
                  <a:cubicBezTo>
                    <a:pt x="22421" y="33534"/>
                    <a:pt x="22399" y="33540"/>
                    <a:pt x="22380" y="33552"/>
                  </a:cubicBezTo>
                  <a:cubicBezTo>
                    <a:pt x="22197" y="33673"/>
                    <a:pt x="22555" y="34457"/>
                    <a:pt x="22833" y="34998"/>
                  </a:cubicBezTo>
                  <a:cubicBezTo>
                    <a:pt x="22314" y="34953"/>
                    <a:pt x="21777" y="34910"/>
                    <a:pt x="21229" y="34873"/>
                  </a:cubicBezTo>
                  <a:lnTo>
                    <a:pt x="21370" y="32110"/>
                  </a:lnTo>
                  <a:lnTo>
                    <a:pt x="23016" y="31810"/>
                  </a:lnTo>
                  <a:close/>
                  <a:moveTo>
                    <a:pt x="8550" y="30063"/>
                  </a:moveTo>
                  <a:lnTo>
                    <a:pt x="9645" y="30211"/>
                  </a:lnTo>
                  <a:lnTo>
                    <a:pt x="8832" y="32468"/>
                  </a:lnTo>
                  <a:lnTo>
                    <a:pt x="10867" y="31864"/>
                  </a:lnTo>
                  <a:lnTo>
                    <a:pt x="11067" y="34912"/>
                  </a:lnTo>
                  <a:cubicBezTo>
                    <a:pt x="10091" y="34983"/>
                    <a:pt x="9151" y="35071"/>
                    <a:pt x="8270" y="35177"/>
                  </a:cubicBezTo>
                  <a:lnTo>
                    <a:pt x="8550" y="30063"/>
                  </a:lnTo>
                  <a:close/>
                  <a:moveTo>
                    <a:pt x="18887" y="1"/>
                  </a:moveTo>
                  <a:lnTo>
                    <a:pt x="18798" y="126"/>
                  </a:lnTo>
                  <a:cubicBezTo>
                    <a:pt x="15516" y="4751"/>
                    <a:pt x="14673" y="10338"/>
                    <a:pt x="14458" y="13032"/>
                  </a:cubicBezTo>
                  <a:cubicBezTo>
                    <a:pt x="14252" y="12877"/>
                    <a:pt x="14040" y="12792"/>
                    <a:pt x="13836" y="12792"/>
                  </a:cubicBezTo>
                  <a:cubicBezTo>
                    <a:pt x="13766" y="12792"/>
                    <a:pt x="13697" y="12802"/>
                    <a:pt x="13630" y="12823"/>
                  </a:cubicBezTo>
                  <a:cubicBezTo>
                    <a:pt x="13009" y="13012"/>
                    <a:pt x="12768" y="14040"/>
                    <a:pt x="13067" y="15157"/>
                  </a:cubicBezTo>
                  <a:cubicBezTo>
                    <a:pt x="4936" y="15159"/>
                    <a:pt x="386" y="20560"/>
                    <a:pt x="341" y="20614"/>
                  </a:cubicBezTo>
                  <a:lnTo>
                    <a:pt x="274" y="20696"/>
                  </a:lnTo>
                  <a:lnTo>
                    <a:pt x="733" y="22079"/>
                  </a:lnTo>
                  <a:lnTo>
                    <a:pt x="884" y="22064"/>
                  </a:lnTo>
                  <a:cubicBezTo>
                    <a:pt x="5981" y="21530"/>
                    <a:pt x="10352" y="18991"/>
                    <a:pt x="12746" y="17312"/>
                  </a:cubicBezTo>
                  <a:lnTo>
                    <a:pt x="12746" y="17312"/>
                  </a:lnTo>
                  <a:cubicBezTo>
                    <a:pt x="12695" y="18491"/>
                    <a:pt x="12647" y="19674"/>
                    <a:pt x="12595" y="20855"/>
                  </a:cubicBezTo>
                  <a:cubicBezTo>
                    <a:pt x="12518" y="22709"/>
                    <a:pt x="12436" y="24564"/>
                    <a:pt x="12358" y="26418"/>
                  </a:cubicBezTo>
                  <a:lnTo>
                    <a:pt x="10274" y="23608"/>
                  </a:lnTo>
                  <a:lnTo>
                    <a:pt x="10050" y="24071"/>
                  </a:lnTo>
                  <a:lnTo>
                    <a:pt x="7164" y="21685"/>
                  </a:lnTo>
                  <a:lnTo>
                    <a:pt x="5018" y="25129"/>
                  </a:lnTo>
                  <a:lnTo>
                    <a:pt x="5018" y="25129"/>
                  </a:lnTo>
                  <a:lnTo>
                    <a:pt x="6427" y="24416"/>
                  </a:lnTo>
                  <a:lnTo>
                    <a:pt x="2505" y="30547"/>
                  </a:lnTo>
                  <a:lnTo>
                    <a:pt x="2505" y="30547"/>
                  </a:lnTo>
                  <a:lnTo>
                    <a:pt x="5858" y="29026"/>
                  </a:lnTo>
                  <a:lnTo>
                    <a:pt x="4190" y="32170"/>
                  </a:lnTo>
                  <a:lnTo>
                    <a:pt x="4190" y="32170"/>
                  </a:lnTo>
                  <a:lnTo>
                    <a:pt x="7138" y="30287"/>
                  </a:lnTo>
                  <a:lnTo>
                    <a:pt x="7369" y="33500"/>
                  </a:lnTo>
                  <a:cubicBezTo>
                    <a:pt x="6979" y="33908"/>
                    <a:pt x="6615" y="34714"/>
                    <a:pt x="6615" y="34714"/>
                  </a:cubicBezTo>
                  <a:cubicBezTo>
                    <a:pt x="6615" y="34714"/>
                    <a:pt x="6108" y="32304"/>
                    <a:pt x="5454" y="32304"/>
                  </a:cubicBezTo>
                  <a:cubicBezTo>
                    <a:pt x="5414" y="32304"/>
                    <a:pt x="5373" y="32313"/>
                    <a:pt x="5332" y="32332"/>
                  </a:cubicBezTo>
                  <a:cubicBezTo>
                    <a:pt x="4619" y="32662"/>
                    <a:pt x="4619" y="34397"/>
                    <a:pt x="4619" y="34397"/>
                  </a:cubicBezTo>
                  <a:cubicBezTo>
                    <a:pt x="4619" y="34397"/>
                    <a:pt x="4157" y="33705"/>
                    <a:pt x="3856" y="33705"/>
                  </a:cubicBezTo>
                  <a:cubicBezTo>
                    <a:pt x="3822" y="33705"/>
                    <a:pt x="3790" y="33714"/>
                    <a:pt x="3761" y="33733"/>
                  </a:cubicBezTo>
                  <a:cubicBezTo>
                    <a:pt x="3477" y="33923"/>
                    <a:pt x="4214" y="35537"/>
                    <a:pt x="4214" y="35537"/>
                  </a:cubicBezTo>
                  <a:cubicBezTo>
                    <a:pt x="4214" y="35537"/>
                    <a:pt x="3151" y="34862"/>
                    <a:pt x="2548" y="34862"/>
                  </a:cubicBezTo>
                  <a:cubicBezTo>
                    <a:pt x="2435" y="34862"/>
                    <a:pt x="2338" y="34886"/>
                    <a:pt x="2267" y="34942"/>
                  </a:cubicBezTo>
                  <a:cubicBezTo>
                    <a:pt x="1992" y="35160"/>
                    <a:pt x="2537" y="35737"/>
                    <a:pt x="3005" y="36158"/>
                  </a:cubicBezTo>
                  <a:cubicBezTo>
                    <a:pt x="1117" y="36731"/>
                    <a:pt x="0" y="37414"/>
                    <a:pt x="0" y="38153"/>
                  </a:cubicBezTo>
                  <a:cubicBezTo>
                    <a:pt x="0" y="40048"/>
                    <a:pt x="7337" y="41580"/>
                    <a:pt x="16384" y="41580"/>
                  </a:cubicBezTo>
                  <a:cubicBezTo>
                    <a:pt x="25432" y="41580"/>
                    <a:pt x="32767" y="40044"/>
                    <a:pt x="32767" y="38153"/>
                  </a:cubicBezTo>
                  <a:cubicBezTo>
                    <a:pt x="32767" y="37296"/>
                    <a:pt x="31260" y="36509"/>
                    <a:pt x="28769" y="35910"/>
                  </a:cubicBezTo>
                  <a:cubicBezTo>
                    <a:pt x="29230" y="35375"/>
                    <a:pt x="29721" y="34709"/>
                    <a:pt x="29534" y="34479"/>
                  </a:cubicBezTo>
                  <a:cubicBezTo>
                    <a:pt x="29472" y="34404"/>
                    <a:pt x="29367" y="34374"/>
                    <a:pt x="29237" y="34374"/>
                  </a:cubicBezTo>
                  <a:cubicBezTo>
                    <a:pt x="28654" y="34374"/>
                    <a:pt x="27562" y="34979"/>
                    <a:pt x="27562" y="34979"/>
                  </a:cubicBezTo>
                  <a:cubicBezTo>
                    <a:pt x="27562" y="34979"/>
                    <a:pt x="28773" y="33151"/>
                    <a:pt x="28156" y="33007"/>
                  </a:cubicBezTo>
                  <a:cubicBezTo>
                    <a:pt x="28134" y="33001"/>
                    <a:pt x="28110" y="32999"/>
                    <a:pt x="28084" y="32999"/>
                  </a:cubicBezTo>
                  <a:cubicBezTo>
                    <a:pt x="27418" y="32999"/>
                    <a:pt x="25850" y="34724"/>
                    <a:pt x="25850" y="34724"/>
                  </a:cubicBezTo>
                  <a:cubicBezTo>
                    <a:pt x="25850" y="34724"/>
                    <a:pt x="26303" y="33339"/>
                    <a:pt x="25850" y="33270"/>
                  </a:cubicBezTo>
                  <a:cubicBezTo>
                    <a:pt x="25834" y="33267"/>
                    <a:pt x="25819" y="33266"/>
                    <a:pt x="25803" y="33266"/>
                  </a:cubicBezTo>
                  <a:cubicBezTo>
                    <a:pt x="25378" y="33266"/>
                    <a:pt x="25115" y="34170"/>
                    <a:pt x="25115" y="34170"/>
                  </a:cubicBezTo>
                  <a:cubicBezTo>
                    <a:pt x="25115" y="34170"/>
                    <a:pt x="24786" y="33039"/>
                    <a:pt x="24383" y="32483"/>
                  </a:cubicBezTo>
                  <a:lnTo>
                    <a:pt x="24531" y="31849"/>
                  </a:lnTo>
                  <a:lnTo>
                    <a:pt x="26844" y="32705"/>
                  </a:lnTo>
                  <a:lnTo>
                    <a:pt x="26021" y="29599"/>
                  </a:lnTo>
                  <a:lnTo>
                    <a:pt x="27478" y="30233"/>
                  </a:lnTo>
                  <a:lnTo>
                    <a:pt x="26747" y="27129"/>
                  </a:lnTo>
                  <a:lnTo>
                    <a:pt x="28079" y="27795"/>
                  </a:lnTo>
                  <a:lnTo>
                    <a:pt x="26462" y="23745"/>
                  </a:lnTo>
                  <a:lnTo>
                    <a:pt x="22975" y="26793"/>
                  </a:lnTo>
                  <a:lnTo>
                    <a:pt x="24434" y="26946"/>
                  </a:lnTo>
                  <a:lnTo>
                    <a:pt x="23475" y="27914"/>
                  </a:lnTo>
                  <a:lnTo>
                    <a:pt x="21956" y="24513"/>
                  </a:lnTo>
                  <a:lnTo>
                    <a:pt x="22941" y="25226"/>
                  </a:lnTo>
                  <a:lnTo>
                    <a:pt x="21443" y="21782"/>
                  </a:lnTo>
                  <a:lnTo>
                    <a:pt x="19337" y="24276"/>
                  </a:lnTo>
                  <a:lnTo>
                    <a:pt x="20514" y="24133"/>
                  </a:lnTo>
                  <a:lnTo>
                    <a:pt x="18867" y="27468"/>
                  </a:lnTo>
                  <a:cubicBezTo>
                    <a:pt x="18486" y="24629"/>
                    <a:pt x="18102" y="21788"/>
                    <a:pt x="17716" y="18948"/>
                  </a:cubicBezTo>
                  <a:lnTo>
                    <a:pt x="17716" y="18948"/>
                  </a:lnTo>
                  <a:cubicBezTo>
                    <a:pt x="22486" y="23211"/>
                    <a:pt x="27887" y="23338"/>
                    <a:pt x="27952" y="23338"/>
                  </a:cubicBezTo>
                  <a:lnTo>
                    <a:pt x="28057" y="23338"/>
                  </a:lnTo>
                  <a:lnTo>
                    <a:pt x="28846" y="22110"/>
                  </a:lnTo>
                  <a:lnTo>
                    <a:pt x="28738" y="22002"/>
                  </a:lnTo>
                  <a:cubicBezTo>
                    <a:pt x="23962" y="17189"/>
                    <a:pt x="17238" y="15571"/>
                    <a:pt x="15581" y="15234"/>
                  </a:cubicBezTo>
                  <a:cubicBezTo>
                    <a:pt x="15555" y="15025"/>
                    <a:pt x="15507" y="14803"/>
                    <a:pt x="15440" y="14583"/>
                  </a:cubicBezTo>
                  <a:cubicBezTo>
                    <a:pt x="15427" y="14536"/>
                    <a:pt x="15410" y="14491"/>
                    <a:pt x="15395" y="14445"/>
                  </a:cubicBezTo>
                  <a:cubicBezTo>
                    <a:pt x="21378" y="8195"/>
                    <a:pt x="20264" y="753"/>
                    <a:pt x="20249" y="675"/>
                  </a:cubicBezTo>
                  <a:lnTo>
                    <a:pt x="20234" y="57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1"/>
            <p:cNvSpPr/>
            <p:nvPr/>
          </p:nvSpPr>
          <p:spPr>
            <a:xfrm rot="-183809">
              <a:off x="570773" y="1467202"/>
              <a:ext cx="995822" cy="574092"/>
            </a:xfrm>
            <a:custGeom>
              <a:avLst/>
              <a:gdLst/>
              <a:ahLst/>
              <a:cxnLst/>
              <a:rect l="l" t="t" r="r" b="b"/>
              <a:pathLst>
                <a:path w="14517" h="8370" extrusionOk="0">
                  <a:moveTo>
                    <a:pt x="8708" y="0"/>
                  </a:moveTo>
                  <a:cubicBezTo>
                    <a:pt x="8705" y="0"/>
                    <a:pt x="8702" y="0"/>
                    <a:pt x="8699" y="0"/>
                  </a:cubicBezTo>
                  <a:cubicBezTo>
                    <a:pt x="6902" y="20"/>
                    <a:pt x="5483" y="4921"/>
                    <a:pt x="5483" y="4921"/>
                  </a:cubicBezTo>
                  <a:cubicBezTo>
                    <a:pt x="5483" y="4921"/>
                    <a:pt x="5218" y="2732"/>
                    <a:pt x="4213" y="2732"/>
                  </a:cubicBezTo>
                  <a:cubicBezTo>
                    <a:pt x="4155" y="2732"/>
                    <a:pt x="4094" y="2739"/>
                    <a:pt x="4031" y="2755"/>
                  </a:cubicBezTo>
                  <a:cubicBezTo>
                    <a:pt x="2876" y="3037"/>
                    <a:pt x="3462" y="6345"/>
                    <a:pt x="3462" y="6345"/>
                  </a:cubicBezTo>
                  <a:cubicBezTo>
                    <a:pt x="3462" y="6345"/>
                    <a:pt x="2547" y="5222"/>
                    <a:pt x="1532" y="5222"/>
                  </a:cubicBezTo>
                  <a:cubicBezTo>
                    <a:pt x="1406" y="5222"/>
                    <a:pt x="1279" y="5240"/>
                    <a:pt x="1151" y="5278"/>
                  </a:cubicBezTo>
                  <a:cubicBezTo>
                    <a:pt x="0" y="5628"/>
                    <a:pt x="2772" y="8369"/>
                    <a:pt x="2772" y="8369"/>
                  </a:cubicBezTo>
                  <a:lnTo>
                    <a:pt x="13085" y="6591"/>
                  </a:lnTo>
                  <a:cubicBezTo>
                    <a:pt x="13085" y="6591"/>
                    <a:pt x="14516" y="4403"/>
                    <a:pt x="13764" y="3720"/>
                  </a:cubicBezTo>
                  <a:cubicBezTo>
                    <a:pt x="13683" y="3647"/>
                    <a:pt x="13588" y="3614"/>
                    <a:pt x="13482" y="3614"/>
                  </a:cubicBezTo>
                  <a:cubicBezTo>
                    <a:pt x="12608" y="3614"/>
                    <a:pt x="11027" y="5865"/>
                    <a:pt x="11027" y="5865"/>
                  </a:cubicBezTo>
                  <a:cubicBezTo>
                    <a:pt x="11027" y="5865"/>
                    <a:pt x="10498" y="0"/>
                    <a:pt x="8708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1"/>
            <p:cNvSpPr/>
            <p:nvPr/>
          </p:nvSpPr>
          <p:spPr>
            <a:xfrm rot="-183809">
              <a:off x="2333762" y="1693411"/>
              <a:ext cx="817881" cy="444595"/>
            </a:xfrm>
            <a:custGeom>
              <a:avLst/>
              <a:gdLst/>
              <a:ahLst/>
              <a:cxnLst/>
              <a:rect l="l" t="t" r="r" b="b"/>
              <a:pathLst>
                <a:path w="11923" h="6482" extrusionOk="0">
                  <a:moveTo>
                    <a:pt x="7439" y="1"/>
                  </a:moveTo>
                  <a:cubicBezTo>
                    <a:pt x="6514" y="1"/>
                    <a:pt x="4666" y="3033"/>
                    <a:pt x="4666" y="3033"/>
                  </a:cubicBezTo>
                  <a:cubicBezTo>
                    <a:pt x="4666" y="3033"/>
                    <a:pt x="5024" y="1358"/>
                    <a:pt x="3804" y="1132"/>
                  </a:cubicBezTo>
                  <a:cubicBezTo>
                    <a:pt x="3759" y="1124"/>
                    <a:pt x="3714" y="1119"/>
                    <a:pt x="3670" y="1119"/>
                  </a:cubicBezTo>
                  <a:cubicBezTo>
                    <a:pt x="2531" y="1119"/>
                    <a:pt x="1856" y="3817"/>
                    <a:pt x="1856" y="3817"/>
                  </a:cubicBezTo>
                  <a:cubicBezTo>
                    <a:pt x="1856" y="3817"/>
                    <a:pt x="1543" y="2322"/>
                    <a:pt x="768" y="2296"/>
                  </a:cubicBezTo>
                  <a:cubicBezTo>
                    <a:pt x="763" y="2296"/>
                    <a:pt x="759" y="2296"/>
                    <a:pt x="755" y="2296"/>
                  </a:cubicBezTo>
                  <a:cubicBezTo>
                    <a:pt x="0" y="2296"/>
                    <a:pt x="768" y="4602"/>
                    <a:pt x="768" y="4602"/>
                  </a:cubicBezTo>
                  <a:lnTo>
                    <a:pt x="9412" y="6481"/>
                  </a:lnTo>
                  <a:cubicBezTo>
                    <a:pt x="9412" y="6481"/>
                    <a:pt x="9412" y="6481"/>
                    <a:pt x="9412" y="6481"/>
                  </a:cubicBezTo>
                  <a:cubicBezTo>
                    <a:pt x="9414" y="6481"/>
                    <a:pt x="11922" y="3849"/>
                    <a:pt x="11208" y="3313"/>
                  </a:cubicBezTo>
                  <a:cubicBezTo>
                    <a:pt x="11116" y="3245"/>
                    <a:pt x="10988" y="3215"/>
                    <a:pt x="10836" y="3215"/>
                  </a:cubicBezTo>
                  <a:cubicBezTo>
                    <a:pt x="9797" y="3215"/>
                    <a:pt x="7600" y="4604"/>
                    <a:pt x="7600" y="4604"/>
                  </a:cubicBezTo>
                  <a:cubicBezTo>
                    <a:pt x="7600" y="4604"/>
                    <a:pt x="8449" y="464"/>
                    <a:pt x="7600" y="37"/>
                  </a:cubicBezTo>
                  <a:cubicBezTo>
                    <a:pt x="7550" y="12"/>
                    <a:pt x="7496" y="1"/>
                    <a:pt x="7439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1"/>
            <p:cNvSpPr/>
            <p:nvPr/>
          </p:nvSpPr>
          <p:spPr>
            <a:xfrm rot="-183809">
              <a:off x="2195359" y="1160970"/>
              <a:ext cx="538829" cy="463183"/>
            </a:xfrm>
            <a:custGeom>
              <a:avLst/>
              <a:gdLst/>
              <a:ahLst/>
              <a:cxnLst/>
              <a:rect l="l" t="t" r="r" b="b"/>
              <a:pathLst>
                <a:path w="7855" h="6753" extrusionOk="0">
                  <a:moveTo>
                    <a:pt x="2096" y="0"/>
                  </a:moveTo>
                  <a:cubicBezTo>
                    <a:pt x="1846" y="1192"/>
                    <a:pt x="1169" y="2615"/>
                    <a:pt x="1" y="2757"/>
                  </a:cubicBezTo>
                  <a:cubicBezTo>
                    <a:pt x="152" y="3018"/>
                    <a:pt x="227" y="3406"/>
                    <a:pt x="238" y="3567"/>
                  </a:cubicBezTo>
                  <a:cubicBezTo>
                    <a:pt x="274" y="4020"/>
                    <a:pt x="205" y="4468"/>
                    <a:pt x="11" y="4850"/>
                  </a:cubicBezTo>
                  <a:cubicBezTo>
                    <a:pt x="322" y="4934"/>
                    <a:pt x="626" y="5175"/>
                    <a:pt x="830" y="5380"/>
                  </a:cubicBezTo>
                  <a:cubicBezTo>
                    <a:pt x="1083" y="5643"/>
                    <a:pt x="1186" y="5977"/>
                    <a:pt x="1175" y="6313"/>
                  </a:cubicBezTo>
                  <a:cubicBezTo>
                    <a:pt x="1369" y="6208"/>
                    <a:pt x="1601" y="6161"/>
                    <a:pt x="1846" y="6161"/>
                  </a:cubicBezTo>
                  <a:cubicBezTo>
                    <a:pt x="2406" y="6161"/>
                    <a:pt x="3036" y="6406"/>
                    <a:pt x="3436" y="6753"/>
                  </a:cubicBezTo>
                  <a:cubicBezTo>
                    <a:pt x="3819" y="6471"/>
                    <a:pt x="4312" y="6322"/>
                    <a:pt x="4802" y="6322"/>
                  </a:cubicBezTo>
                  <a:cubicBezTo>
                    <a:pt x="5043" y="6322"/>
                    <a:pt x="5283" y="6358"/>
                    <a:pt x="5509" y="6432"/>
                  </a:cubicBezTo>
                  <a:cubicBezTo>
                    <a:pt x="5680" y="6063"/>
                    <a:pt x="6027" y="5720"/>
                    <a:pt x="6316" y="5565"/>
                  </a:cubicBezTo>
                  <a:cubicBezTo>
                    <a:pt x="6544" y="5432"/>
                    <a:pt x="6900" y="5307"/>
                    <a:pt x="7266" y="5238"/>
                  </a:cubicBezTo>
                  <a:cubicBezTo>
                    <a:pt x="7223" y="5001"/>
                    <a:pt x="7232" y="4731"/>
                    <a:pt x="7232" y="4634"/>
                  </a:cubicBezTo>
                  <a:cubicBezTo>
                    <a:pt x="7268" y="3966"/>
                    <a:pt x="7460" y="3179"/>
                    <a:pt x="7854" y="2595"/>
                  </a:cubicBezTo>
                  <a:cubicBezTo>
                    <a:pt x="7477" y="2470"/>
                    <a:pt x="7147" y="2246"/>
                    <a:pt x="6943" y="1841"/>
                  </a:cubicBezTo>
                  <a:cubicBezTo>
                    <a:pt x="6833" y="1628"/>
                    <a:pt x="6749" y="1313"/>
                    <a:pt x="6757" y="1015"/>
                  </a:cubicBezTo>
                  <a:cubicBezTo>
                    <a:pt x="6367" y="994"/>
                    <a:pt x="5984" y="897"/>
                    <a:pt x="5639" y="690"/>
                  </a:cubicBezTo>
                  <a:cubicBezTo>
                    <a:pt x="5415" y="561"/>
                    <a:pt x="5197" y="384"/>
                    <a:pt x="5070" y="164"/>
                  </a:cubicBezTo>
                  <a:cubicBezTo>
                    <a:pt x="4610" y="362"/>
                    <a:pt x="4116" y="487"/>
                    <a:pt x="3624" y="487"/>
                  </a:cubicBezTo>
                  <a:cubicBezTo>
                    <a:pt x="3420" y="487"/>
                    <a:pt x="3216" y="465"/>
                    <a:pt x="3016" y="418"/>
                  </a:cubicBezTo>
                  <a:cubicBezTo>
                    <a:pt x="2774" y="365"/>
                    <a:pt x="2369" y="216"/>
                    <a:pt x="2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1"/>
            <p:cNvSpPr/>
            <p:nvPr/>
          </p:nvSpPr>
          <p:spPr>
            <a:xfrm rot="-183809">
              <a:off x="2256604" y="1243404"/>
              <a:ext cx="396559" cy="311189"/>
            </a:xfrm>
            <a:custGeom>
              <a:avLst/>
              <a:gdLst/>
              <a:ahLst/>
              <a:cxnLst/>
              <a:rect l="l" t="t" r="r" b="b"/>
              <a:pathLst>
                <a:path w="5781" h="4537" extrusionOk="0">
                  <a:moveTo>
                    <a:pt x="3185" y="1"/>
                  </a:moveTo>
                  <a:cubicBezTo>
                    <a:pt x="2832" y="1"/>
                    <a:pt x="2466" y="66"/>
                    <a:pt x="2106" y="203"/>
                  </a:cubicBezTo>
                  <a:cubicBezTo>
                    <a:pt x="748" y="720"/>
                    <a:pt x="1" y="2061"/>
                    <a:pt x="436" y="3203"/>
                  </a:cubicBezTo>
                  <a:cubicBezTo>
                    <a:pt x="754" y="4041"/>
                    <a:pt x="1622" y="4536"/>
                    <a:pt x="2597" y="4536"/>
                  </a:cubicBezTo>
                  <a:cubicBezTo>
                    <a:pt x="2950" y="4536"/>
                    <a:pt x="3316" y="4471"/>
                    <a:pt x="3675" y="4335"/>
                  </a:cubicBezTo>
                  <a:cubicBezTo>
                    <a:pt x="5033" y="3817"/>
                    <a:pt x="5781" y="2477"/>
                    <a:pt x="5346" y="1334"/>
                  </a:cubicBezTo>
                  <a:cubicBezTo>
                    <a:pt x="5026" y="497"/>
                    <a:pt x="4159" y="1"/>
                    <a:pt x="3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1"/>
            <p:cNvSpPr/>
            <p:nvPr/>
          </p:nvSpPr>
          <p:spPr>
            <a:xfrm rot="-183809">
              <a:off x="2060303" y="2524071"/>
              <a:ext cx="432641" cy="958671"/>
            </a:xfrm>
            <a:custGeom>
              <a:avLst/>
              <a:gdLst/>
              <a:ahLst/>
              <a:cxnLst/>
              <a:rect l="l" t="t" r="r" b="b"/>
              <a:pathLst>
                <a:path w="6307" h="13977" extrusionOk="0">
                  <a:moveTo>
                    <a:pt x="3057" y="0"/>
                  </a:moveTo>
                  <a:lnTo>
                    <a:pt x="947" y="2494"/>
                  </a:lnTo>
                  <a:lnTo>
                    <a:pt x="2126" y="2354"/>
                  </a:lnTo>
                  <a:lnTo>
                    <a:pt x="1" y="6653"/>
                  </a:lnTo>
                  <a:lnTo>
                    <a:pt x="1677" y="6552"/>
                  </a:lnTo>
                  <a:lnTo>
                    <a:pt x="1" y="8768"/>
                  </a:lnTo>
                  <a:lnTo>
                    <a:pt x="2091" y="8367"/>
                  </a:lnTo>
                  <a:lnTo>
                    <a:pt x="2307" y="13977"/>
                  </a:lnTo>
                  <a:lnTo>
                    <a:pt x="2800" y="13977"/>
                  </a:lnTo>
                  <a:lnTo>
                    <a:pt x="3072" y="8604"/>
                  </a:lnTo>
                  <a:lnTo>
                    <a:pt x="5130" y="10488"/>
                  </a:lnTo>
                  <a:lnTo>
                    <a:pt x="3964" y="7343"/>
                  </a:lnTo>
                  <a:lnTo>
                    <a:pt x="6307" y="8865"/>
                  </a:lnTo>
                  <a:lnTo>
                    <a:pt x="3570" y="2733"/>
                  </a:lnTo>
                  <a:lnTo>
                    <a:pt x="4555" y="3444"/>
                  </a:lnTo>
                  <a:lnTo>
                    <a:pt x="3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1"/>
            <p:cNvSpPr/>
            <p:nvPr/>
          </p:nvSpPr>
          <p:spPr>
            <a:xfrm rot="-183809">
              <a:off x="2241814" y="2647790"/>
              <a:ext cx="486901" cy="836171"/>
            </a:xfrm>
            <a:custGeom>
              <a:avLst/>
              <a:gdLst/>
              <a:ahLst/>
              <a:cxnLst/>
              <a:rect l="l" t="t" r="r" b="b"/>
              <a:pathLst>
                <a:path w="7098" h="12191" extrusionOk="0">
                  <a:moveTo>
                    <a:pt x="5481" y="1"/>
                  </a:moveTo>
                  <a:lnTo>
                    <a:pt x="1996" y="3046"/>
                  </a:lnTo>
                  <a:lnTo>
                    <a:pt x="3453" y="3201"/>
                  </a:lnTo>
                  <a:lnTo>
                    <a:pt x="1266" y="5410"/>
                  </a:lnTo>
                  <a:lnTo>
                    <a:pt x="2820" y="5537"/>
                  </a:lnTo>
                  <a:lnTo>
                    <a:pt x="0" y="8436"/>
                  </a:lnTo>
                  <a:lnTo>
                    <a:pt x="0" y="8436"/>
                  </a:lnTo>
                  <a:lnTo>
                    <a:pt x="2343" y="8010"/>
                  </a:lnTo>
                  <a:lnTo>
                    <a:pt x="2147" y="12191"/>
                  </a:lnTo>
                  <a:lnTo>
                    <a:pt x="2651" y="11952"/>
                  </a:lnTo>
                  <a:lnTo>
                    <a:pt x="3548" y="8104"/>
                  </a:lnTo>
                  <a:lnTo>
                    <a:pt x="5863" y="8958"/>
                  </a:lnTo>
                  <a:lnTo>
                    <a:pt x="5037" y="5854"/>
                  </a:lnTo>
                  <a:lnTo>
                    <a:pt x="6494" y="6488"/>
                  </a:lnTo>
                  <a:lnTo>
                    <a:pt x="5768" y="3384"/>
                  </a:lnTo>
                  <a:lnTo>
                    <a:pt x="5768" y="3384"/>
                  </a:lnTo>
                  <a:lnTo>
                    <a:pt x="7098" y="4048"/>
                  </a:lnTo>
                  <a:lnTo>
                    <a:pt x="54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1"/>
            <p:cNvSpPr/>
            <p:nvPr/>
          </p:nvSpPr>
          <p:spPr>
            <a:xfrm rot="-183809">
              <a:off x="1381615" y="2688174"/>
              <a:ext cx="367474" cy="853936"/>
            </a:xfrm>
            <a:custGeom>
              <a:avLst/>
              <a:gdLst/>
              <a:ahLst/>
              <a:cxnLst/>
              <a:rect l="l" t="t" r="r" b="b"/>
              <a:pathLst>
                <a:path w="5357" h="12450" extrusionOk="0">
                  <a:moveTo>
                    <a:pt x="1861" y="0"/>
                  </a:moveTo>
                  <a:lnTo>
                    <a:pt x="1" y="3845"/>
                  </a:lnTo>
                  <a:lnTo>
                    <a:pt x="1195" y="3328"/>
                  </a:lnTo>
                  <a:lnTo>
                    <a:pt x="1195" y="3328"/>
                  </a:lnTo>
                  <a:lnTo>
                    <a:pt x="195" y="6328"/>
                  </a:lnTo>
                  <a:lnTo>
                    <a:pt x="1488" y="5854"/>
                  </a:lnTo>
                  <a:lnTo>
                    <a:pt x="1488" y="5854"/>
                  </a:lnTo>
                  <a:lnTo>
                    <a:pt x="408" y="8848"/>
                  </a:lnTo>
                  <a:lnTo>
                    <a:pt x="408" y="8848"/>
                  </a:lnTo>
                  <a:lnTo>
                    <a:pt x="2443" y="8244"/>
                  </a:lnTo>
                  <a:lnTo>
                    <a:pt x="2703" y="12158"/>
                  </a:lnTo>
                  <a:lnTo>
                    <a:pt x="3091" y="12449"/>
                  </a:lnTo>
                  <a:lnTo>
                    <a:pt x="3458" y="8279"/>
                  </a:lnTo>
                  <a:lnTo>
                    <a:pt x="5357" y="8951"/>
                  </a:lnTo>
                  <a:lnTo>
                    <a:pt x="3374" y="5776"/>
                  </a:lnTo>
                  <a:lnTo>
                    <a:pt x="4684" y="5815"/>
                  </a:lnTo>
                  <a:lnTo>
                    <a:pt x="3143" y="3393"/>
                  </a:lnTo>
                  <a:lnTo>
                    <a:pt x="4376" y="3393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1"/>
            <p:cNvSpPr/>
            <p:nvPr/>
          </p:nvSpPr>
          <p:spPr>
            <a:xfrm rot="-183809">
              <a:off x="972414" y="2571318"/>
              <a:ext cx="619499" cy="958466"/>
            </a:xfrm>
            <a:custGeom>
              <a:avLst/>
              <a:gdLst/>
              <a:ahLst/>
              <a:cxnLst/>
              <a:rect l="l" t="t" r="r" b="b"/>
              <a:pathLst>
                <a:path w="9031" h="13974" extrusionOk="0">
                  <a:moveTo>
                    <a:pt x="4658" y="1"/>
                  </a:moveTo>
                  <a:lnTo>
                    <a:pt x="2511" y="3445"/>
                  </a:lnTo>
                  <a:lnTo>
                    <a:pt x="3923" y="2732"/>
                  </a:lnTo>
                  <a:lnTo>
                    <a:pt x="3923" y="2732"/>
                  </a:lnTo>
                  <a:lnTo>
                    <a:pt x="0" y="8863"/>
                  </a:lnTo>
                  <a:lnTo>
                    <a:pt x="3354" y="7344"/>
                  </a:lnTo>
                  <a:lnTo>
                    <a:pt x="1690" y="10488"/>
                  </a:lnTo>
                  <a:lnTo>
                    <a:pt x="4634" y="8602"/>
                  </a:lnTo>
                  <a:lnTo>
                    <a:pt x="5024" y="13973"/>
                  </a:lnTo>
                  <a:lnTo>
                    <a:pt x="5727" y="13973"/>
                  </a:lnTo>
                  <a:lnTo>
                    <a:pt x="6037" y="8365"/>
                  </a:lnTo>
                  <a:lnTo>
                    <a:pt x="9031" y="8768"/>
                  </a:lnTo>
                  <a:lnTo>
                    <a:pt x="6632" y="6553"/>
                  </a:lnTo>
                  <a:lnTo>
                    <a:pt x="9031" y="6654"/>
                  </a:lnTo>
                  <a:lnTo>
                    <a:pt x="5990" y="2352"/>
                  </a:lnTo>
                  <a:lnTo>
                    <a:pt x="7677" y="2494"/>
                  </a:lnTo>
                  <a:lnTo>
                    <a:pt x="7677" y="2494"/>
                  </a:lnTo>
                  <a:lnTo>
                    <a:pt x="46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1"/>
            <p:cNvSpPr/>
            <p:nvPr/>
          </p:nvSpPr>
          <p:spPr>
            <a:xfrm rot="-183809">
              <a:off x="833972" y="3429887"/>
              <a:ext cx="2247579" cy="470179"/>
            </a:xfrm>
            <a:custGeom>
              <a:avLst/>
              <a:gdLst/>
              <a:ahLst/>
              <a:cxnLst/>
              <a:rect l="l" t="t" r="r" b="b"/>
              <a:pathLst>
                <a:path w="32765" h="6855" extrusionOk="0">
                  <a:moveTo>
                    <a:pt x="16382" y="1"/>
                  </a:moveTo>
                  <a:cubicBezTo>
                    <a:pt x="12037" y="1"/>
                    <a:pt x="7871" y="360"/>
                    <a:pt x="4798" y="1003"/>
                  </a:cubicBezTo>
                  <a:cubicBezTo>
                    <a:pt x="1727" y="1647"/>
                    <a:pt x="0" y="2518"/>
                    <a:pt x="0" y="3427"/>
                  </a:cubicBezTo>
                  <a:cubicBezTo>
                    <a:pt x="0" y="4335"/>
                    <a:pt x="1727" y="5208"/>
                    <a:pt x="4798" y="5850"/>
                  </a:cubicBezTo>
                  <a:cubicBezTo>
                    <a:pt x="7871" y="6492"/>
                    <a:pt x="12037" y="6854"/>
                    <a:pt x="16382" y="6854"/>
                  </a:cubicBezTo>
                  <a:cubicBezTo>
                    <a:pt x="20727" y="6854"/>
                    <a:pt x="24893" y="6492"/>
                    <a:pt x="27967" y="5850"/>
                  </a:cubicBezTo>
                  <a:cubicBezTo>
                    <a:pt x="31038" y="5208"/>
                    <a:pt x="32764" y="4335"/>
                    <a:pt x="32764" y="3427"/>
                  </a:cubicBezTo>
                  <a:cubicBezTo>
                    <a:pt x="32764" y="2518"/>
                    <a:pt x="31038" y="1647"/>
                    <a:pt x="27967" y="1003"/>
                  </a:cubicBezTo>
                  <a:cubicBezTo>
                    <a:pt x="24893" y="360"/>
                    <a:pt x="20727" y="1"/>
                    <a:pt x="16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1"/>
            <p:cNvSpPr/>
            <p:nvPr/>
          </p:nvSpPr>
          <p:spPr>
            <a:xfrm rot="-183809">
              <a:off x="946535" y="3306528"/>
              <a:ext cx="446703" cy="296786"/>
            </a:xfrm>
            <a:custGeom>
              <a:avLst/>
              <a:gdLst/>
              <a:ahLst/>
              <a:cxnLst/>
              <a:rect l="l" t="t" r="r" b="b"/>
              <a:pathLst>
                <a:path w="6512" h="4327" extrusionOk="0">
                  <a:moveTo>
                    <a:pt x="3641" y="1"/>
                  </a:moveTo>
                  <a:cubicBezTo>
                    <a:pt x="3600" y="1"/>
                    <a:pt x="3559" y="10"/>
                    <a:pt x="3518" y="29"/>
                  </a:cubicBezTo>
                  <a:cubicBezTo>
                    <a:pt x="2804" y="361"/>
                    <a:pt x="2804" y="2096"/>
                    <a:pt x="2804" y="2096"/>
                  </a:cubicBezTo>
                  <a:cubicBezTo>
                    <a:pt x="2804" y="2096"/>
                    <a:pt x="2342" y="1402"/>
                    <a:pt x="2042" y="1402"/>
                  </a:cubicBezTo>
                  <a:cubicBezTo>
                    <a:pt x="2009" y="1402"/>
                    <a:pt x="1977" y="1411"/>
                    <a:pt x="1949" y="1430"/>
                  </a:cubicBezTo>
                  <a:cubicBezTo>
                    <a:pt x="1664" y="1620"/>
                    <a:pt x="2401" y="3236"/>
                    <a:pt x="2401" y="3236"/>
                  </a:cubicBezTo>
                  <a:cubicBezTo>
                    <a:pt x="2401" y="3236"/>
                    <a:pt x="1339" y="2560"/>
                    <a:pt x="734" y="2560"/>
                  </a:cubicBezTo>
                  <a:cubicBezTo>
                    <a:pt x="621" y="2560"/>
                    <a:pt x="524" y="2583"/>
                    <a:pt x="453" y="2639"/>
                  </a:cubicBezTo>
                  <a:cubicBezTo>
                    <a:pt x="0" y="2995"/>
                    <a:pt x="1759" y="4327"/>
                    <a:pt x="1759" y="4327"/>
                  </a:cubicBezTo>
                  <a:lnTo>
                    <a:pt x="6014" y="3618"/>
                  </a:lnTo>
                  <a:cubicBezTo>
                    <a:pt x="6014" y="3618"/>
                    <a:pt x="6511" y="1124"/>
                    <a:pt x="6014" y="980"/>
                  </a:cubicBezTo>
                  <a:cubicBezTo>
                    <a:pt x="5992" y="973"/>
                    <a:pt x="5970" y="970"/>
                    <a:pt x="5948" y="970"/>
                  </a:cubicBezTo>
                  <a:cubicBezTo>
                    <a:pt x="5455" y="970"/>
                    <a:pt x="4800" y="2411"/>
                    <a:pt x="4800" y="2411"/>
                  </a:cubicBezTo>
                  <a:cubicBezTo>
                    <a:pt x="4800" y="2411"/>
                    <a:pt x="4297" y="1"/>
                    <a:pt x="3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1"/>
            <p:cNvSpPr/>
            <p:nvPr/>
          </p:nvSpPr>
          <p:spPr>
            <a:xfrm rot="-183809">
              <a:off x="2334980" y="3220437"/>
              <a:ext cx="533067" cy="306251"/>
            </a:xfrm>
            <a:custGeom>
              <a:avLst/>
              <a:gdLst/>
              <a:ahLst/>
              <a:cxnLst/>
              <a:rect l="l" t="t" r="r" b="b"/>
              <a:pathLst>
                <a:path w="7771" h="4465" extrusionOk="0">
                  <a:moveTo>
                    <a:pt x="1874" y="1"/>
                  </a:moveTo>
                  <a:cubicBezTo>
                    <a:pt x="1844" y="1"/>
                    <a:pt x="1814" y="6"/>
                    <a:pt x="1783" y="18"/>
                  </a:cubicBezTo>
                  <a:cubicBezTo>
                    <a:pt x="1191" y="255"/>
                    <a:pt x="1570" y="2544"/>
                    <a:pt x="1570" y="2544"/>
                  </a:cubicBezTo>
                  <a:cubicBezTo>
                    <a:pt x="1570" y="2544"/>
                    <a:pt x="699" y="1356"/>
                    <a:pt x="352" y="1356"/>
                  </a:cubicBezTo>
                  <a:cubicBezTo>
                    <a:pt x="328" y="1356"/>
                    <a:pt x="306" y="1361"/>
                    <a:pt x="288" y="1374"/>
                  </a:cubicBezTo>
                  <a:cubicBezTo>
                    <a:pt x="1" y="1564"/>
                    <a:pt x="1022" y="3346"/>
                    <a:pt x="1022" y="3346"/>
                  </a:cubicBezTo>
                  <a:lnTo>
                    <a:pt x="5988" y="4465"/>
                  </a:lnTo>
                  <a:cubicBezTo>
                    <a:pt x="5988" y="4465"/>
                    <a:pt x="7771" y="2706"/>
                    <a:pt x="7437" y="2299"/>
                  </a:cubicBezTo>
                  <a:cubicBezTo>
                    <a:pt x="7376" y="2224"/>
                    <a:pt x="7272" y="2194"/>
                    <a:pt x="7141" y="2194"/>
                  </a:cubicBezTo>
                  <a:cubicBezTo>
                    <a:pt x="6560" y="2194"/>
                    <a:pt x="5464" y="2799"/>
                    <a:pt x="5464" y="2799"/>
                  </a:cubicBezTo>
                  <a:cubicBezTo>
                    <a:pt x="5464" y="2799"/>
                    <a:pt x="6678" y="971"/>
                    <a:pt x="6061" y="827"/>
                  </a:cubicBezTo>
                  <a:cubicBezTo>
                    <a:pt x="6039" y="821"/>
                    <a:pt x="6014" y="819"/>
                    <a:pt x="5989" y="819"/>
                  </a:cubicBezTo>
                  <a:cubicBezTo>
                    <a:pt x="5319" y="819"/>
                    <a:pt x="3755" y="2544"/>
                    <a:pt x="3755" y="2544"/>
                  </a:cubicBezTo>
                  <a:cubicBezTo>
                    <a:pt x="3755" y="2544"/>
                    <a:pt x="4208" y="1159"/>
                    <a:pt x="3755" y="1090"/>
                  </a:cubicBezTo>
                  <a:cubicBezTo>
                    <a:pt x="3739" y="1087"/>
                    <a:pt x="3723" y="1086"/>
                    <a:pt x="3707" y="1086"/>
                  </a:cubicBezTo>
                  <a:cubicBezTo>
                    <a:pt x="3284" y="1086"/>
                    <a:pt x="3018" y="1990"/>
                    <a:pt x="3018" y="1990"/>
                  </a:cubicBezTo>
                  <a:cubicBezTo>
                    <a:pt x="3018" y="1990"/>
                    <a:pt x="2442" y="1"/>
                    <a:pt x="1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1"/>
            <p:cNvSpPr/>
            <p:nvPr/>
          </p:nvSpPr>
          <p:spPr>
            <a:xfrm rot="-183809">
              <a:off x="1804848" y="3514124"/>
              <a:ext cx="229388" cy="142597"/>
            </a:xfrm>
            <a:custGeom>
              <a:avLst/>
              <a:gdLst/>
              <a:ahLst/>
              <a:cxnLst/>
              <a:rect l="l" t="t" r="r" b="b"/>
              <a:pathLst>
                <a:path w="3344" h="2079" extrusionOk="0">
                  <a:moveTo>
                    <a:pt x="1834" y="1"/>
                  </a:moveTo>
                  <a:cubicBezTo>
                    <a:pt x="1818" y="1"/>
                    <a:pt x="1802" y="4"/>
                    <a:pt x="1785" y="12"/>
                  </a:cubicBezTo>
                  <a:cubicBezTo>
                    <a:pt x="1474" y="150"/>
                    <a:pt x="1474" y="848"/>
                    <a:pt x="1474" y="848"/>
                  </a:cubicBezTo>
                  <a:cubicBezTo>
                    <a:pt x="1474" y="848"/>
                    <a:pt x="1317" y="423"/>
                    <a:pt x="1171" y="423"/>
                  </a:cubicBezTo>
                  <a:cubicBezTo>
                    <a:pt x="1161" y="423"/>
                    <a:pt x="1151" y="425"/>
                    <a:pt x="1140" y="430"/>
                  </a:cubicBezTo>
                  <a:cubicBezTo>
                    <a:pt x="987" y="501"/>
                    <a:pt x="1188" y="1331"/>
                    <a:pt x="1188" y="1331"/>
                  </a:cubicBezTo>
                  <a:cubicBezTo>
                    <a:pt x="1188" y="1331"/>
                    <a:pt x="657" y="1102"/>
                    <a:pt x="358" y="1102"/>
                  </a:cubicBezTo>
                  <a:cubicBezTo>
                    <a:pt x="299" y="1102"/>
                    <a:pt x="249" y="1111"/>
                    <a:pt x="214" y="1133"/>
                  </a:cubicBezTo>
                  <a:cubicBezTo>
                    <a:pt x="0" y="1266"/>
                    <a:pt x="724" y="2079"/>
                    <a:pt x="724" y="2079"/>
                  </a:cubicBezTo>
                  <a:lnTo>
                    <a:pt x="3343" y="2077"/>
                  </a:lnTo>
                  <a:cubicBezTo>
                    <a:pt x="3343" y="2077"/>
                    <a:pt x="2964" y="206"/>
                    <a:pt x="2690" y="139"/>
                  </a:cubicBezTo>
                  <a:cubicBezTo>
                    <a:pt x="2681" y="137"/>
                    <a:pt x="2672" y="136"/>
                    <a:pt x="2663" y="136"/>
                  </a:cubicBezTo>
                  <a:cubicBezTo>
                    <a:pt x="2398" y="136"/>
                    <a:pt x="2168" y="1044"/>
                    <a:pt x="2168" y="1044"/>
                  </a:cubicBezTo>
                  <a:cubicBezTo>
                    <a:pt x="2168" y="1044"/>
                    <a:pt x="2101" y="1"/>
                    <a:pt x="1834" y="1"/>
                  </a:cubicBezTo>
                  <a:close/>
                </a:path>
              </a:pathLst>
            </a:custGeom>
            <a:solidFill>
              <a:srgbClr val="AFE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1"/>
            <p:cNvSpPr/>
            <p:nvPr/>
          </p:nvSpPr>
          <p:spPr>
            <a:xfrm rot="-183809">
              <a:off x="1018919" y="3603406"/>
              <a:ext cx="223146" cy="144586"/>
            </a:xfrm>
            <a:custGeom>
              <a:avLst/>
              <a:gdLst/>
              <a:ahLst/>
              <a:cxnLst/>
              <a:rect l="l" t="t" r="r" b="b"/>
              <a:pathLst>
                <a:path w="3253" h="2108" extrusionOk="0">
                  <a:moveTo>
                    <a:pt x="1927" y="0"/>
                  </a:moveTo>
                  <a:cubicBezTo>
                    <a:pt x="1574" y="0"/>
                    <a:pt x="1474" y="1342"/>
                    <a:pt x="1474" y="1342"/>
                  </a:cubicBezTo>
                  <a:cubicBezTo>
                    <a:pt x="1474" y="1342"/>
                    <a:pt x="1299" y="941"/>
                    <a:pt x="1190" y="941"/>
                  </a:cubicBezTo>
                  <a:cubicBezTo>
                    <a:pt x="1185" y="941"/>
                    <a:pt x="1181" y="942"/>
                    <a:pt x="1177" y="943"/>
                  </a:cubicBezTo>
                  <a:cubicBezTo>
                    <a:pt x="1069" y="982"/>
                    <a:pt x="1196" y="1469"/>
                    <a:pt x="1196" y="1469"/>
                  </a:cubicBezTo>
                  <a:cubicBezTo>
                    <a:pt x="1196" y="1469"/>
                    <a:pt x="540" y="1019"/>
                    <a:pt x="337" y="1019"/>
                  </a:cubicBezTo>
                  <a:cubicBezTo>
                    <a:pt x="319" y="1019"/>
                    <a:pt x="305" y="1022"/>
                    <a:pt x="295" y="1029"/>
                  </a:cubicBezTo>
                  <a:cubicBezTo>
                    <a:pt x="175" y="1124"/>
                    <a:pt x="724" y="1594"/>
                    <a:pt x="724" y="1594"/>
                  </a:cubicBezTo>
                  <a:cubicBezTo>
                    <a:pt x="724" y="1594"/>
                    <a:pt x="449" y="1513"/>
                    <a:pt x="248" y="1513"/>
                  </a:cubicBezTo>
                  <a:cubicBezTo>
                    <a:pt x="147" y="1513"/>
                    <a:pt x="65" y="1534"/>
                    <a:pt x="47" y="1596"/>
                  </a:cubicBezTo>
                  <a:cubicBezTo>
                    <a:pt x="0" y="1782"/>
                    <a:pt x="440" y="2107"/>
                    <a:pt x="440" y="2107"/>
                  </a:cubicBezTo>
                  <a:cubicBezTo>
                    <a:pt x="440" y="2107"/>
                    <a:pt x="440" y="1797"/>
                    <a:pt x="702" y="1797"/>
                  </a:cubicBezTo>
                  <a:cubicBezTo>
                    <a:pt x="783" y="1797"/>
                    <a:pt x="888" y="1826"/>
                    <a:pt x="1026" y="1902"/>
                  </a:cubicBezTo>
                  <a:cubicBezTo>
                    <a:pt x="1026" y="1902"/>
                    <a:pt x="856" y="1659"/>
                    <a:pt x="959" y="1637"/>
                  </a:cubicBezTo>
                  <a:cubicBezTo>
                    <a:pt x="962" y="1637"/>
                    <a:pt x="966" y="1636"/>
                    <a:pt x="970" y="1636"/>
                  </a:cubicBezTo>
                  <a:cubicBezTo>
                    <a:pt x="1076" y="1636"/>
                    <a:pt x="1302" y="1900"/>
                    <a:pt x="1302" y="1900"/>
                  </a:cubicBezTo>
                  <a:cubicBezTo>
                    <a:pt x="1302" y="1900"/>
                    <a:pt x="1231" y="1594"/>
                    <a:pt x="1319" y="1564"/>
                  </a:cubicBezTo>
                  <a:cubicBezTo>
                    <a:pt x="1323" y="1563"/>
                    <a:pt x="1327" y="1562"/>
                    <a:pt x="1331" y="1562"/>
                  </a:cubicBezTo>
                  <a:cubicBezTo>
                    <a:pt x="1414" y="1562"/>
                    <a:pt x="1498" y="1814"/>
                    <a:pt x="1498" y="1814"/>
                  </a:cubicBezTo>
                  <a:cubicBezTo>
                    <a:pt x="1498" y="1814"/>
                    <a:pt x="1683" y="1159"/>
                    <a:pt x="1843" y="1157"/>
                  </a:cubicBezTo>
                  <a:cubicBezTo>
                    <a:pt x="2004" y="1157"/>
                    <a:pt x="2056" y="1540"/>
                    <a:pt x="2056" y="1540"/>
                  </a:cubicBezTo>
                  <a:cubicBezTo>
                    <a:pt x="2056" y="1540"/>
                    <a:pt x="2167" y="1336"/>
                    <a:pt x="2233" y="1336"/>
                  </a:cubicBezTo>
                  <a:cubicBezTo>
                    <a:pt x="2236" y="1336"/>
                    <a:pt x="2239" y="1337"/>
                    <a:pt x="2241" y="1338"/>
                  </a:cubicBezTo>
                  <a:cubicBezTo>
                    <a:pt x="2306" y="1357"/>
                    <a:pt x="2310" y="1676"/>
                    <a:pt x="2310" y="1676"/>
                  </a:cubicBezTo>
                  <a:cubicBezTo>
                    <a:pt x="2310" y="1676"/>
                    <a:pt x="2542" y="1360"/>
                    <a:pt x="2775" y="1360"/>
                  </a:cubicBezTo>
                  <a:cubicBezTo>
                    <a:pt x="2905" y="1360"/>
                    <a:pt x="3035" y="1459"/>
                    <a:pt x="3125" y="1769"/>
                  </a:cubicBezTo>
                  <a:cubicBezTo>
                    <a:pt x="3125" y="1769"/>
                    <a:pt x="3252" y="777"/>
                    <a:pt x="2931" y="695"/>
                  </a:cubicBezTo>
                  <a:cubicBezTo>
                    <a:pt x="2914" y="691"/>
                    <a:pt x="2897" y="689"/>
                    <a:pt x="2880" y="689"/>
                  </a:cubicBezTo>
                  <a:cubicBezTo>
                    <a:pt x="2594" y="689"/>
                    <a:pt x="2444" y="1307"/>
                    <a:pt x="2444" y="1307"/>
                  </a:cubicBezTo>
                  <a:cubicBezTo>
                    <a:pt x="2444" y="1307"/>
                    <a:pt x="2310" y="47"/>
                    <a:pt x="1944" y="1"/>
                  </a:cubicBezTo>
                  <a:cubicBezTo>
                    <a:pt x="1938" y="1"/>
                    <a:pt x="1932" y="0"/>
                    <a:pt x="1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1"/>
            <p:cNvSpPr/>
            <p:nvPr/>
          </p:nvSpPr>
          <p:spPr>
            <a:xfrm rot="-183809">
              <a:off x="2416484" y="3381777"/>
              <a:ext cx="237620" cy="141500"/>
            </a:xfrm>
            <a:custGeom>
              <a:avLst/>
              <a:gdLst/>
              <a:ahLst/>
              <a:cxnLst/>
              <a:rect l="l" t="t" r="r" b="b"/>
              <a:pathLst>
                <a:path w="3464" h="2063" extrusionOk="0">
                  <a:moveTo>
                    <a:pt x="1353" y="0"/>
                  </a:moveTo>
                  <a:cubicBezTo>
                    <a:pt x="1346" y="0"/>
                    <a:pt x="1338" y="1"/>
                    <a:pt x="1330" y="2"/>
                  </a:cubicBezTo>
                  <a:cubicBezTo>
                    <a:pt x="948" y="62"/>
                    <a:pt x="875" y="1327"/>
                    <a:pt x="875" y="1327"/>
                  </a:cubicBezTo>
                  <a:cubicBezTo>
                    <a:pt x="875" y="1327"/>
                    <a:pt x="686" y="724"/>
                    <a:pt x="393" y="724"/>
                  </a:cubicBezTo>
                  <a:cubicBezTo>
                    <a:pt x="373" y="724"/>
                    <a:pt x="353" y="727"/>
                    <a:pt x="332" y="732"/>
                  </a:cubicBezTo>
                  <a:cubicBezTo>
                    <a:pt x="0" y="823"/>
                    <a:pt x="183" y="1812"/>
                    <a:pt x="183" y="1812"/>
                  </a:cubicBezTo>
                  <a:cubicBezTo>
                    <a:pt x="263" y="1492"/>
                    <a:pt x="399" y="1390"/>
                    <a:pt x="539" y="1390"/>
                  </a:cubicBezTo>
                  <a:cubicBezTo>
                    <a:pt x="780" y="1390"/>
                    <a:pt x="1032" y="1692"/>
                    <a:pt x="1032" y="1692"/>
                  </a:cubicBezTo>
                  <a:cubicBezTo>
                    <a:pt x="1032" y="1692"/>
                    <a:pt x="1022" y="1370"/>
                    <a:pt x="1088" y="1349"/>
                  </a:cubicBezTo>
                  <a:cubicBezTo>
                    <a:pt x="1092" y="1348"/>
                    <a:pt x="1095" y="1347"/>
                    <a:pt x="1098" y="1347"/>
                  </a:cubicBezTo>
                  <a:cubicBezTo>
                    <a:pt x="1168" y="1347"/>
                    <a:pt x="1293" y="1545"/>
                    <a:pt x="1293" y="1545"/>
                  </a:cubicBezTo>
                  <a:cubicBezTo>
                    <a:pt x="1293" y="1545"/>
                    <a:pt x="1328" y="1161"/>
                    <a:pt x="1496" y="1157"/>
                  </a:cubicBezTo>
                  <a:cubicBezTo>
                    <a:pt x="1496" y="1157"/>
                    <a:pt x="1496" y="1157"/>
                    <a:pt x="1497" y="1157"/>
                  </a:cubicBezTo>
                  <a:cubicBezTo>
                    <a:pt x="1663" y="1157"/>
                    <a:pt x="1895" y="1804"/>
                    <a:pt x="1895" y="1804"/>
                  </a:cubicBezTo>
                  <a:cubicBezTo>
                    <a:pt x="1895" y="1804"/>
                    <a:pt x="1967" y="1548"/>
                    <a:pt x="2057" y="1548"/>
                  </a:cubicBezTo>
                  <a:cubicBezTo>
                    <a:pt x="2061" y="1548"/>
                    <a:pt x="2065" y="1548"/>
                    <a:pt x="2069" y="1549"/>
                  </a:cubicBezTo>
                  <a:cubicBezTo>
                    <a:pt x="2164" y="1573"/>
                    <a:pt x="2104" y="1886"/>
                    <a:pt x="2104" y="1886"/>
                  </a:cubicBezTo>
                  <a:cubicBezTo>
                    <a:pt x="2104" y="1886"/>
                    <a:pt x="2329" y="1609"/>
                    <a:pt x="2440" y="1609"/>
                  </a:cubicBezTo>
                  <a:cubicBezTo>
                    <a:pt x="2443" y="1609"/>
                    <a:pt x="2446" y="1609"/>
                    <a:pt x="2448" y="1610"/>
                  </a:cubicBezTo>
                  <a:cubicBezTo>
                    <a:pt x="2556" y="1629"/>
                    <a:pt x="2392" y="1879"/>
                    <a:pt x="2392" y="1879"/>
                  </a:cubicBezTo>
                  <a:cubicBezTo>
                    <a:pt x="2541" y="1794"/>
                    <a:pt x="2654" y="1761"/>
                    <a:pt x="2740" y="1761"/>
                  </a:cubicBezTo>
                  <a:cubicBezTo>
                    <a:pt x="3004" y="1761"/>
                    <a:pt x="3017" y="2062"/>
                    <a:pt x="3017" y="2062"/>
                  </a:cubicBezTo>
                  <a:cubicBezTo>
                    <a:pt x="3017" y="2062"/>
                    <a:pt x="3464" y="1722"/>
                    <a:pt x="3403" y="1534"/>
                  </a:cubicBezTo>
                  <a:cubicBezTo>
                    <a:pt x="3384" y="1476"/>
                    <a:pt x="3308" y="1457"/>
                    <a:pt x="3212" y="1457"/>
                  </a:cubicBezTo>
                  <a:cubicBezTo>
                    <a:pt x="3001" y="1457"/>
                    <a:pt x="2694" y="1554"/>
                    <a:pt x="2694" y="1554"/>
                  </a:cubicBezTo>
                  <a:cubicBezTo>
                    <a:pt x="2694" y="1554"/>
                    <a:pt x="3246" y="1067"/>
                    <a:pt x="3114" y="978"/>
                  </a:cubicBezTo>
                  <a:cubicBezTo>
                    <a:pt x="3104" y="971"/>
                    <a:pt x="3090" y="968"/>
                    <a:pt x="3073" y="968"/>
                  </a:cubicBezTo>
                  <a:cubicBezTo>
                    <a:pt x="2865" y="968"/>
                    <a:pt x="2192" y="1446"/>
                    <a:pt x="2192" y="1446"/>
                  </a:cubicBezTo>
                  <a:cubicBezTo>
                    <a:pt x="2192" y="1446"/>
                    <a:pt x="2300" y="952"/>
                    <a:pt x="2186" y="920"/>
                  </a:cubicBezTo>
                  <a:cubicBezTo>
                    <a:pt x="2181" y="919"/>
                    <a:pt x="2177" y="918"/>
                    <a:pt x="2173" y="918"/>
                  </a:cubicBezTo>
                  <a:cubicBezTo>
                    <a:pt x="2057" y="918"/>
                    <a:pt x="1897" y="1327"/>
                    <a:pt x="1897" y="1327"/>
                  </a:cubicBezTo>
                  <a:cubicBezTo>
                    <a:pt x="1897" y="1327"/>
                    <a:pt x="1721" y="0"/>
                    <a:pt x="13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1"/>
            <p:cNvSpPr/>
            <p:nvPr/>
          </p:nvSpPr>
          <p:spPr>
            <a:xfrm rot="-183809">
              <a:off x="2631417" y="3597547"/>
              <a:ext cx="135342" cy="133063"/>
            </a:xfrm>
            <a:custGeom>
              <a:avLst/>
              <a:gdLst/>
              <a:ahLst/>
              <a:cxnLst/>
              <a:rect l="l" t="t" r="r" b="b"/>
              <a:pathLst>
                <a:path w="1973" h="1940" extrusionOk="0">
                  <a:moveTo>
                    <a:pt x="1225" y="1"/>
                  </a:moveTo>
                  <a:cubicBezTo>
                    <a:pt x="1025" y="1"/>
                    <a:pt x="895" y="1250"/>
                    <a:pt x="895" y="1250"/>
                  </a:cubicBezTo>
                  <a:cubicBezTo>
                    <a:pt x="895" y="1250"/>
                    <a:pt x="812" y="812"/>
                    <a:pt x="748" y="812"/>
                  </a:cubicBezTo>
                  <a:cubicBezTo>
                    <a:pt x="747" y="812"/>
                    <a:pt x="745" y="812"/>
                    <a:pt x="744" y="813"/>
                  </a:cubicBezTo>
                  <a:cubicBezTo>
                    <a:pt x="677" y="830"/>
                    <a:pt x="725" y="1332"/>
                    <a:pt x="725" y="1332"/>
                  </a:cubicBezTo>
                  <a:cubicBezTo>
                    <a:pt x="725" y="1332"/>
                    <a:pt x="340" y="747"/>
                    <a:pt x="233" y="747"/>
                  </a:cubicBezTo>
                  <a:cubicBezTo>
                    <a:pt x="227" y="747"/>
                    <a:pt x="222" y="749"/>
                    <a:pt x="218" y="752"/>
                  </a:cubicBezTo>
                  <a:cubicBezTo>
                    <a:pt x="141" y="826"/>
                    <a:pt x="440" y="1377"/>
                    <a:pt x="440" y="1377"/>
                  </a:cubicBezTo>
                  <a:cubicBezTo>
                    <a:pt x="440" y="1377"/>
                    <a:pt x="232" y="1213"/>
                    <a:pt x="115" y="1213"/>
                  </a:cubicBezTo>
                  <a:cubicBezTo>
                    <a:pt x="79" y="1213"/>
                    <a:pt x="51" y="1228"/>
                    <a:pt x="42" y="1270"/>
                  </a:cubicBezTo>
                  <a:cubicBezTo>
                    <a:pt x="1" y="1444"/>
                    <a:pt x="249" y="1843"/>
                    <a:pt x="249" y="1843"/>
                  </a:cubicBezTo>
                  <a:cubicBezTo>
                    <a:pt x="249" y="1843"/>
                    <a:pt x="263" y="1577"/>
                    <a:pt x="390" y="1577"/>
                  </a:cubicBezTo>
                  <a:cubicBezTo>
                    <a:pt x="441" y="1577"/>
                    <a:pt x="510" y="1620"/>
                    <a:pt x="604" y="1740"/>
                  </a:cubicBezTo>
                  <a:cubicBezTo>
                    <a:pt x="604" y="1740"/>
                    <a:pt x="518" y="1466"/>
                    <a:pt x="580" y="1464"/>
                  </a:cubicBezTo>
                  <a:cubicBezTo>
                    <a:pt x="581" y="1464"/>
                    <a:pt x="581" y="1464"/>
                    <a:pt x="581" y="1464"/>
                  </a:cubicBezTo>
                  <a:cubicBezTo>
                    <a:pt x="644" y="1464"/>
                    <a:pt x="766" y="1778"/>
                    <a:pt x="766" y="1778"/>
                  </a:cubicBezTo>
                  <a:cubicBezTo>
                    <a:pt x="766" y="1778"/>
                    <a:pt x="742" y="1464"/>
                    <a:pt x="796" y="1451"/>
                  </a:cubicBezTo>
                  <a:cubicBezTo>
                    <a:pt x="797" y="1450"/>
                    <a:pt x="798" y="1450"/>
                    <a:pt x="800" y="1450"/>
                  </a:cubicBezTo>
                  <a:cubicBezTo>
                    <a:pt x="851" y="1450"/>
                    <a:pt x="887" y="1724"/>
                    <a:pt x="887" y="1724"/>
                  </a:cubicBezTo>
                  <a:cubicBezTo>
                    <a:pt x="887" y="1724"/>
                    <a:pt x="1028" y="1131"/>
                    <a:pt x="1122" y="1131"/>
                  </a:cubicBezTo>
                  <a:cubicBezTo>
                    <a:pt x="1124" y="1131"/>
                    <a:pt x="1126" y="1131"/>
                    <a:pt x="1128" y="1132"/>
                  </a:cubicBezTo>
                  <a:cubicBezTo>
                    <a:pt x="1218" y="1158"/>
                    <a:pt x="1229" y="1541"/>
                    <a:pt x="1229" y="1541"/>
                  </a:cubicBezTo>
                  <a:cubicBezTo>
                    <a:pt x="1229" y="1541"/>
                    <a:pt x="1302" y="1370"/>
                    <a:pt x="1341" y="1370"/>
                  </a:cubicBezTo>
                  <a:cubicBezTo>
                    <a:pt x="1344" y="1370"/>
                    <a:pt x="1347" y="1371"/>
                    <a:pt x="1350" y="1373"/>
                  </a:cubicBezTo>
                  <a:cubicBezTo>
                    <a:pt x="1387" y="1399"/>
                    <a:pt x="1371" y="1718"/>
                    <a:pt x="1371" y="1718"/>
                  </a:cubicBezTo>
                  <a:cubicBezTo>
                    <a:pt x="1371" y="1718"/>
                    <a:pt x="1507" y="1477"/>
                    <a:pt x="1636" y="1477"/>
                  </a:cubicBezTo>
                  <a:cubicBezTo>
                    <a:pt x="1722" y="1477"/>
                    <a:pt x="1806" y="1584"/>
                    <a:pt x="1846" y="1940"/>
                  </a:cubicBezTo>
                  <a:cubicBezTo>
                    <a:pt x="1846" y="1940"/>
                    <a:pt x="1973" y="985"/>
                    <a:pt x="1790" y="852"/>
                  </a:cubicBezTo>
                  <a:cubicBezTo>
                    <a:pt x="1773" y="840"/>
                    <a:pt x="1757" y="834"/>
                    <a:pt x="1741" y="834"/>
                  </a:cubicBezTo>
                  <a:cubicBezTo>
                    <a:pt x="1582" y="834"/>
                    <a:pt x="1468" y="1375"/>
                    <a:pt x="1468" y="1375"/>
                  </a:cubicBezTo>
                  <a:cubicBezTo>
                    <a:pt x="1468" y="1375"/>
                    <a:pt x="1462" y="112"/>
                    <a:pt x="1249" y="7"/>
                  </a:cubicBezTo>
                  <a:cubicBezTo>
                    <a:pt x="1241" y="3"/>
                    <a:pt x="1233" y="1"/>
                    <a:pt x="1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1"/>
            <p:cNvSpPr/>
            <p:nvPr/>
          </p:nvSpPr>
          <p:spPr>
            <a:xfrm rot="-183809">
              <a:off x="572667" y="1467213"/>
              <a:ext cx="995822" cy="574092"/>
            </a:xfrm>
            <a:custGeom>
              <a:avLst/>
              <a:gdLst/>
              <a:ahLst/>
              <a:cxnLst/>
              <a:rect l="l" t="t" r="r" b="b"/>
              <a:pathLst>
                <a:path w="14517" h="8370" extrusionOk="0">
                  <a:moveTo>
                    <a:pt x="8710" y="0"/>
                  </a:moveTo>
                  <a:cubicBezTo>
                    <a:pt x="8707" y="0"/>
                    <a:pt x="8704" y="0"/>
                    <a:pt x="8701" y="0"/>
                  </a:cubicBezTo>
                  <a:cubicBezTo>
                    <a:pt x="6904" y="20"/>
                    <a:pt x="5483" y="4921"/>
                    <a:pt x="5483" y="4921"/>
                  </a:cubicBezTo>
                  <a:cubicBezTo>
                    <a:pt x="5483" y="4921"/>
                    <a:pt x="5220" y="2732"/>
                    <a:pt x="4213" y="2732"/>
                  </a:cubicBezTo>
                  <a:cubicBezTo>
                    <a:pt x="4155" y="2732"/>
                    <a:pt x="4094" y="2739"/>
                    <a:pt x="4031" y="2755"/>
                  </a:cubicBezTo>
                  <a:cubicBezTo>
                    <a:pt x="2875" y="3037"/>
                    <a:pt x="3464" y="6345"/>
                    <a:pt x="3464" y="6345"/>
                  </a:cubicBezTo>
                  <a:cubicBezTo>
                    <a:pt x="3464" y="6345"/>
                    <a:pt x="2548" y="5222"/>
                    <a:pt x="1532" y="5222"/>
                  </a:cubicBezTo>
                  <a:cubicBezTo>
                    <a:pt x="1406" y="5222"/>
                    <a:pt x="1279" y="5240"/>
                    <a:pt x="1151" y="5278"/>
                  </a:cubicBezTo>
                  <a:cubicBezTo>
                    <a:pt x="0" y="5628"/>
                    <a:pt x="2774" y="8369"/>
                    <a:pt x="2774" y="8369"/>
                  </a:cubicBezTo>
                  <a:lnTo>
                    <a:pt x="13087" y="6591"/>
                  </a:lnTo>
                  <a:cubicBezTo>
                    <a:pt x="13087" y="6591"/>
                    <a:pt x="14516" y="4403"/>
                    <a:pt x="13766" y="3720"/>
                  </a:cubicBezTo>
                  <a:cubicBezTo>
                    <a:pt x="13685" y="3647"/>
                    <a:pt x="13590" y="3614"/>
                    <a:pt x="13484" y="3614"/>
                  </a:cubicBezTo>
                  <a:cubicBezTo>
                    <a:pt x="12609" y="3614"/>
                    <a:pt x="11027" y="5865"/>
                    <a:pt x="11027" y="5865"/>
                  </a:cubicBezTo>
                  <a:cubicBezTo>
                    <a:pt x="11027" y="5865"/>
                    <a:pt x="10498" y="0"/>
                    <a:pt x="8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1"/>
            <p:cNvSpPr/>
            <p:nvPr/>
          </p:nvSpPr>
          <p:spPr>
            <a:xfrm rot="-183809">
              <a:off x="2335333" y="1693288"/>
              <a:ext cx="818567" cy="445007"/>
            </a:xfrm>
            <a:custGeom>
              <a:avLst/>
              <a:gdLst/>
              <a:ahLst/>
              <a:cxnLst/>
              <a:rect l="l" t="t" r="r" b="b"/>
              <a:pathLst>
                <a:path w="11933" h="6488" extrusionOk="0">
                  <a:moveTo>
                    <a:pt x="7446" y="1"/>
                  </a:moveTo>
                  <a:cubicBezTo>
                    <a:pt x="6521" y="1"/>
                    <a:pt x="4671" y="3033"/>
                    <a:pt x="4671" y="3033"/>
                  </a:cubicBezTo>
                  <a:cubicBezTo>
                    <a:pt x="4671" y="3033"/>
                    <a:pt x="5031" y="1358"/>
                    <a:pt x="3809" y="1130"/>
                  </a:cubicBezTo>
                  <a:cubicBezTo>
                    <a:pt x="3764" y="1121"/>
                    <a:pt x="3719" y="1117"/>
                    <a:pt x="3675" y="1117"/>
                  </a:cubicBezTo>
                  <a:cubicBezTo>
                    <a:pt x="2534" y="1117"/>
                    <a:pt x="1863" y="3817"/>
                    <a:pt x="1863" y="3817"/>
                  </a:cubicBezTo>
                  <a:cubicBezTo>
                    <a:pt x="1863" y="3817"/>
                    <a:pt x="1550" y="2322"/>
                    <a:pt x="775" y="2294"/>
                  </a:cubicBezTo>
                  <a:cubicBezTo>
                    <a:pt x="772" y="2294"/>
                    <a:pt x="769" y="2293"/>
                    <a:pt x="766" y="2293"/>
                  </a:cubicBezTo>
                  <a:cubicBezTo>
                    <a:pt x="0" y="2293"/>
                    <a:pt x="770" y="4606"/>
                    <a:pt x="770" y="4606"/>
                  </a:cubicBezTo>
                  <a:lnTo>
                    <a:pt x="9417" y="6488"/>
                  </a:lnTo>
                  <a:cubicBezTo>
                    <a:pt x="9417" y="6488"/>
                    <a:pt x="11932" y="3850"/>
                    <a:pt x="11213" y="3313"/>
                  </a:cubicBezTo>
                  <a:cubicBezTo>
                    <a:pt x="11121" y="3244"/>
                    <a:pt x="10993" y="3214"/>
                    <a:pt x="10841" y="3214"/>
                  </a:cubicBezTo>
                  <a:cubicBezTo>
                    <a:pt x="9803" y="3214"/>
                    <a:pt x="7607" y="4604"/>
                    <a:pt x="7607" y="4604"/>
                  </a:cubicBezTo>
                  <a:cubicBezTo>
                    <a:pt x="7607" y="4604"/>
                    <a:pt x="8454" y="464"/>
                    <a:pt x="7607" y="37"/>
                  </a:cubicBezTo>
                  <a:cubicBezTo>
                    <a:pt x="7557" y="12"/>
                    <a:pt x="7503" y="1"/>
                    <a:pt x="7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1"/>
            <p:cNvSpPr/>
            <p:nvPr/>
          </p:nvSpPr>
          <p:spPr>
            <a:xfrm rot="-183809">
              <a:off x="1615067" y="2091533"/>
              <a:ext cx="562564" cy="1591132"/>
            </a:xfrm>
            <a:custGeom>
              <a:avLst/>
              <a:gdLst/>
              <a:ahLst/>
              <a:cxnLst/>
              <a:rect l="l" t="t" r="r" b="b"/>
              <a:pathLst>
                <a:path w="8201" h="23198" extrusionOk="0">
                  <a:moveTo>
                    <a:pt x="2457" y="1"/>
                  </a:moveTo>
                  <a:lnTo>
                    <a:pt x="948" y="856"/>
                  </a:lnTo>
                  <a:lnTo>
                    <a:pt x="0" y="23198"/>
                  </a:lnTo>
                  <a:lnTo>
                    <a:pt x="8201" y="23198"/>
                  </a:lnTo>
                  <a:lnTo>
                    <a:pt x="5205" y="998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1"/>
            <p:cNvSpPr/>
            <p:nvPr/>
          </p:nvSpPr>
          <p:spPr>
            <a:xfrm rot="-183809">
              <a:off x="1642684" y="2424510"/>
              <a:ext cx="343808" cy="50619"/>
            </a:xfrm>
            <a:custGeom>
              <a:avLst/>
              <a:gdLst/>
              <a:ahLst/>
              <a:cxnLst/>
              <a:rect l="l" t="t" r="r" b="b"/>
              <a:pathLst>
                <a:path w="5012" h="738" extrusionOk="0">
                  <a:moveTo>
                    <a:pt x="4986" y="0"/>
                  </a:moveTo>
                  <a:lnTo>
                    <a:pt x="1" y="358"/>
                  </a:lnTo>
                  <a:lnTo>
                    <a:pt x="29" y="737"/>
                  </a:lnTo>
                  <a:lnTo>
                    <a:pt x="5012" y="380"/>
                  </a:lnTo>
                  <a:lnTo>
                    <a:pt x="49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1"/>
            <p:cNvSpPr/>
            <p:nvPr/>
          </p:nvSpPr>
          <p:spPr>
            <a:xfrm rot="-183809">
              <a:off x="1642101" y="2478438"/>
              <a:ext cx="355469" cy="69549"/>
            </a:xfrm>
            <a:custGeom>
              <a:avLst/>
              <a:gdLst/>
              <a:ahLst/>
              <a:cxnLst/>
              <a:rect l="l" t="t" r="r" b="b"/>
              <a:pathLst>
                <a:path w="5182" h="1014" extrusionOk="0">
                  <a:moveTo>
                    <a:pt x="5137" y="0"/>
                  </a:moveTo>
                  <a:lnTo>
                    <a:pt x="1" y="636"/>
                  </a:lnTo>
                  <a:lnTo>
                    <a:pt x="46" y="1013"/>
                  </a:lnTo>
                  <a:lnTo>
                    <a:pt x="5182" y="377"/>
                  </a:lnTo>
                  <a:lnTo>
                    <a:pt x="5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1"/>
            <p:cNvSpPr/>
            <p:nvPr/>
          </p:nvSpPr>
          <p:spPr>
            <a:xfrm rot="-183809">
              <a:off x="1605267" y="2086523"/>
              <a:ext cx="582319" cy="1601489"/>
            </a:xfrm>
            <a:custGeom>
              <a:avLst/>
              <a:gdLst/>
              <a:ahLst/>
              <a:cxnLst/>
              <a:rect l="l" t="t" r="r" b="b"/>
              <a:pathLst>
                <a:path w="8489" h="23349" extrusionOk="0">
                  <a:moveTo>
                    <a:pt x="2582" y="159"/>
                  </a:moveTo>
                  <a:cubicBezTo>
                    <a:pt x="2601" y="174"/>
                    <a:pt x="2635" y="191"/>
                    <a:pt x="2691" y="212"/>
                  </a:cubicBezTo>
                  <a:cubicBezTo>
                    <a:pt x="3025" y="332"/>
                    <a:pt x="3357" y="455"/>
                    <a:pt x="3691" y="576"/>
                  </a:cubicBezTo>
                  <a:cubicBezTo>
                    <a:pt x="4189" y="757"/>
                    <a:pt x="5174" y="841"/>
                    <a:pt x="5243" y="1354"/>
                  </a:cubicBezTo>
                  <a:cubicBezTo>
                    <a:pt x="5335" y="2024"/>
                    <a:pt x="5424" y="2697"/>
                    <a:pt x="5514" y="3369"/>
                  </a:cubicBezTo>
                  <a:cubicBezTo>
                    <a:pt x="5857" y="5910"/>
                    <a:pt x="6199" y="8447"/>
                    <a:pt x="6542" y="10988"/>
                  </a:cubicBezTo>
                  <a:cubicBezTo>
                    <a:pt x="7091" y="15056"/>
                    <a:pt x="7638" y="19127"/>
                    <a:pt x="8189" y="23195"/>
                  </a:cubicBezTo>
                  <a:lnTo>
                    <a:pt x="283" y="23195"/>
                  </a:lnTo>
                  <a:lnTo>
                    <a:pt x="846" y="9917"/>
                  </a:lnTo>
                  <a:lnTo>
                    <a:pt x="1169" y="2311"/>
                  </a:lnTo>
                  <a:cubicBezTo>
                    <a:pt x="1188" y="1847"/>
                    <a:pt x="1210" y="1380"/>
                    <a:pt x="1229" y="918"/>
                  </a:cubicBezTo>
                  <a:cubicBezTo>
                    <a:pt x="1232" y="873"/>
                    <a:pt x="2281" y="339"/>
                    <a:pt x="2505" y="212"/>
                  </a:cubicBezTo>
                  <a:cubicBezTo>
                    <a:pt x="2543" y="190"/>
                    <a:pt x="2567" y="173"/>
                    <a:pt x="2582" y="159"/>
                  </a:cubicBezTo>
                  <a:close/>
                  <a:moveTo>
                    <a:pt x="2655" y="0"/>
                  </a:moveTo>
                  <a:cubicBezTo>
                    <a:pt x="2344" y="0"/>
                    <a:pt x="960" y="784"/>
                    <a:pt x="951" y="966"/>
                  </a:cubicBezTo>
                  <a:cubicBezTo>
                    <a:pt x="885" y="2563"/>
                    <a:pt x="816" y="4158"/>
                    <a:pt x="747" y="5757"/>
                  </a:cubicBezTo>
                  <a:cubicBezTo>
                    <a:pt x="514" y="11225"/>
                    <a:pt x="281" y="16697"/>
                    <a:pt x="48" y="22165"/>
                  </a:cubicBezTo>
                  <a:cubicBezTo>
                    <a:pt x="33" y="22540"/>
                    <a:pt x="16" y="22913"/>
                    <a:pt x="1" y="23286"/>
                  </a:cubicBezTo>
                  <a:cubicBezTo>
                    <a:pt x="1" y="23297"/>
                    <a:pt x="4" y="23307"/>
                    <a:pt x="9" y="23315"/>
                  </a:cubicBezTo>
                  <a:lnTo>
                    <a:pt x="9" y="23315"/>
                  </a:lnTo>
                  <a:cubicBezTo>
                    <a:pt x="10" y="23329"/>
                    <a:pt x="24" y="23340"/>
                    <a:pt x="56" y="23344"/>
                  </a:cubicBezTo>
                  <a:lnTo>
                    <a:pt x="56" y="23344"/>
                  </a:lnTo>
                  <a:cubicBezTo>
                    <a:pt x="68" y="23347"/>
                    <a:pt x="81" y="23348"/>
                    <a:pt x="95" y="23348"/>
                  </a:cubicBezTo>
                  <a:cubicBezTo>
                    <a:pt x="106" y="23348"/>
                    <a:pt x="117" y="23348"/>
                    <a:pt x="129" y="23346"/>
                  </a:cubicBezTo>
                  <a:lnTo>
                    <a:pt x="8288" y="23346"/>
                  </a:lnTo>
                  <a:cubicBezTo>
                    <a:pt x="8344" y="23346"/>
                    <a:pt x="8488" y="23316"/>
                    <a:pt x="8478" y="23232"/>
                  </a:cubicBezTo>
                  <a:cubicBezTo>
                    <a:pt x="7482" y="15833"/>
                    <a:pt x="6482" y="8434"/>
                    <a:pt x="5482" y="1033"/>
                  </a:cubicBezTo>
                  <a:cubicBezTo>
                    <a:pt x="5477" y="1020"/>
                    <a:pt x="5469" y="1011"/>
                    <a:pt x="5456" y="1007"/>
                  </a:cubicBezTo>
                  <a:cubicBezTo>
                    <a:pt x="4564" y="684"/>
                    <a:pt x="3611" y="177"/>
                    <a:pt x="2680" y="2"/>
                  </a:cubicBezTo>
                  <a:cubicBezTo>
                    <a:pt x="2673" y="1"/>
                    <a:pt x="2664" y="0"/>
                    <a:pt x="2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1"/>
            <p:cNvSpPr/>
            <p:nvPr/>
          </p:nvSpPr>
          <p:spPr>
            <a:xfrm rot="-183809">
              <a:off x="797053" y="2135712"/>
              <a:ext cx="966257" cy="447819"/>
            </a:xfrm>
            <a:custGeom>
              <a:avLst/>
              <a:gdLst/>
              <a:ahLst/>
              <a:cxnLst/>
              <a:rect l="l" t="t" r="r" b="b"/>
              <a:pathLst>
                <a:path w="14086" h="6529" extrusionOk="0">
                  <a:moveTo>
                    <a:pt x="12586" y="1"/>
                  </a:moveTo>
                  <a:cubicBezTo>
                    <a:pt x="4448" y="1"/>
                    <a:pt x="1" y="5390"/>
                    <a:pt x="1" y="5390"/>
                  </a:cubicBezTo>
                  <a:lnTo>
                    <a:pt x="380" y="6528"/>
                  </a:lnTo>
                  <a:cubicBezTo>
                    <a:pt x="8111" y="5720"/>
                    <a:pt x="14085" y="317"/>
                    <a:pt x="14085" y="317"/>
                  </a:cubicBezTo>
                  <a:lnTo>
                    <a:pt x="13941" y="50"/>
                  </a:lnTo>
                  <a:cubicBezTo>
                    <a:pt x="13479" y="16"/>
                    <a:pt x="13027" y="1"/>
                    <a:pt x="12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1"/>
            <p:cNvSpPr/>
            <p:nvPr/>
          </p:nvSpPr>
          <p:spPr>
            <a:xfrm rot="-183809">
              <a:off x="1041128" y="2313251"/>
              <a:ext cx="87735" cy="218868"/>
            </a:xfrm>
            <a:custGeom>
              <a:avLst/>
              <a:gdLst/>
              <a:ahLst/>
              <a:cxnLst/>
              <a:rect l="l" t="t" r="r" b="b"/>
              <a:pathLst>
                <a:path w="1279" h="3191" extrusionOk="0">
                  <a:moveTo>
                    <a:pt x="182" y="1"/>
                  </a:moveTo>
                  <a:lnTo>
                    <a:pt x="1" y="65"/>
                  </a:lnTo>
                  <a:lnTo>
                    <a:pt x="1098" y="3190"/>
                  </a:lnTo>
                  <a:lnTo>
                    <a:pt x="1279" y="3128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1"/>
            <p:cNvSpPr/>
            <p:nvPr/>
          </p:nvSpPr>
          <p:spPr>
            <a:xfrm rot="-183809">
              <a:off x="1092265" y="2281717"/>
              <a:ext cx="76074" cy="239651"/>
            </a:xfrm>
            <a:custGeom>
              <a:avLst/>
              <a:gdLst/>
              <a:ahLst/>
              <a:cxnLst/>
              <a:rect l="l" t="t" r="r" b="b"/>
              <a:pathLst>
                <a:path w="1109" h="3494" extrusionOk="0">
                  <a:moveTo>
                    <a:pt x="184" y="0"/>
                  </a:moveTo>
                  <a:lnTo>
                    <a:pt x="1" y="52"/>
                  </a:lnTo>
                  <a:lnTo>
                    <a:pt x="925" y="3494"/>
                  </a:lnTo>
                  <a:lnTo>
                    <a:pt x="1108" y="3446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1"/>
            <p:cNvSpPr/>
            <p:nvPr/>
          </p:nvSpPr>
          <p:spPr>
            <a:xfrm rot="-183809">
              <a:off x="782331" y="2122639"/>
              <a:ext cx="997262" cy="474912"/>
            </a:xfrm>
            <a:custGeom>
              <a:avLst/>
              <a:gdLst/>
              <a:ahLst/>
              <a:cxnLst/>
              <a:rect l="l" t="t" r="r" b="b"/>
              <a:pathLst>
                <a:path w="14538" h="6924" extrusionOk="0">
                  <a:moveTo>
                    <a:pt x="12798" y="378"/>
                  </a:moveTo>
                  <a:cubicBezTo>
                    <a:pt x="13208" y="378"/>
                    <a:pt x="13624" y="391"/>
                    <a:pt x="14037" y="416"/>
                  </a:cubicBezTo>
                  <a:lnTo>
                    <a:pt x="14059" y="460"/>
                  </a:lnTo>
                  <a:cubicBezTo>
                    <a:pt x="13214" y="1186"/>
                    <a:pt x="7664" y="5731"/>
                    <a:pt x="724" y="6512"/>
                  </a:cubicBezTo>
                  <a:lnTo>
                    <a:pt x="427" y="5619"/>
                  </a:lnTo>
                  <a:cubicBezTo>
                    <a:pt x="1015" y="4962"/>
                    <a:pt x="5384" y="378"/>
                    <a:pt x="12798" y="378"/>
                  </a:cubicBezTo>
                  <a:close/>
                  <a:moveTo>
                    <a:pt x="12798" y="0"/>
                  </a:moveTo>
                  <a:cubicBezTo>
                    <a:pt x="4666" y="0"/>
                    <a:pt x="112" y="5404"/>
                    <a:pt x="67" y="5458"/>
                  </a:cubicBezTo>
                  <a:lnTo>
                    <a:pt x="0" y="5540"/>
                  </a:lnTo>
                  <a:lnTo>
                    <a:pt x="459" y="6923"/>
                  </a:lnTo>
                  <a:lnTo>
                    <a:pt x="612" y="6910"/>
                  </a:lnTo>
                  <a:cubicBezTo>
                    <a:pt x="8317" y="6104"/>
                    <a:pt x="14367" y="705"/>
                    <a:pt x="14425" y="651"/>
                  </a:cubicBezTo>
                  <a:lnTo>
                    <a:pt x="14537" y="552"/>
                  </a:lnTo>
                  <a:lnTo>
                    <a:pt x="14274" y="59"/>
                  </a:lnTo>
                  <a:lnTo>
                    <a:pt x="14171" y="52"/>
                  </a:lnTo>
                  <a:cubicBezTo>
                    <a:pt x="13712" y="16"/>
                    <a:pt x="13251" y="0"/>
                    <a:pt x="12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1"/>
            <p:cNvSpPr/>
            <p:nvPr/>
          </p:nvSpPr>
          <p:spPr>
            <a:xfrm rot="-183809">
              <a:off x="1796683" y="2083120"/>
              <a:ext cx="929557" cy="534859"/>
            </a:xfrm>
            <a:custGeom>
              <a:avLst/>
              <a:gdLst/>
              <a:ahLst/>
              <a:cxnLst/>
              <a:rect l="l" t="t" r="r" b="b"/>
              <a:pathLst>
                <a:path w="13551" h="7798" extrusionOk="0">
                  <a:moveTo>
                    <a:pt x="121" y="0"/>
                  </a:moveTo>
                  <a:lnTo>
                    <a:pt x="0" y="280"/>
                  </a:lnTo>
                  <a:cubicBezTo>
                    <a:pt x="5136" y="7701"/>
                    <a:pt x="12902" y="7798"/>
                    <a:pt x="12902" y="7798"/>
                  </a:cubicBezTo>
                  <a:lnTo>
                    <a:pt x="13551" y="6785"/>
                  </a:lnTo>
                  <a:cubicBezTo>
                    <a:pt x="8074" y="1267"/>
                    <a:pt x="121" y="0"/>
                    <a:pt x="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1"/>
            <p:cNvSpPr/>
            <p:nvPr/>
          </p:nvSpPr>
          <p:spPr>
            <a:xfrm rot="-183809">
              <a:off x="2373265" y="2329204"/>
              <a:ext cx="107697" cy="216810"/>
            </a:xfrm>
            <a:custGeom>
              <a:avLst/>
              <a:gdLst/>
              <a:ahLst/>
              <a:cxnLst/>
              <a:rect l="l" t="t" r="r" b="b"/>
              <a:pathLst>
                <a:path w="1570" h="3161" extrusionOk="0">
                  <a:moveTo>
                    <a:pt x="1397" y="1"/>
                  </a:moveTo>
                  <a:lnTo>
                    <a:pt x="1" y="3081"/>
                  </a:lnTo>
                  <a:lnTo>
                    <a:pt x="175" y="3160"/>
                  </a:lnTo>
                  <a:lnTo>
                    <a:pt x="1570" y="80"/>
                  </a:lnTo>
                  <a:lnTo>
                    <a:pt x="13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1"/>
            <p:cNvSpPr/>
            <p:nvPr/>
          </p:nvSpPr>
          <p:spPr>
            <a:xfrm rot="-183809">
              <a:off x="2406963" y="2352063"/>
              <a:ext cx="120250" cy="210637"/>
            </a:xfrm>
            <a:custGeom>
              <a:avLst/>
              <a:gdLst/>
              <a:ahLst/>
              <a:cxnLst/>
              <a:rect l="l" t="t" r="r" b="b"/>
              <a:pathLst>
                <a:path w="1753" h="3071" extrusionOk="0">
                  <a:moveTo>
                    <a:pt x="1582" y="1"/>
                  </a:moveTo>
                  <a:lnTo>
                    <a:pt x="0" y="2980"/>
                  </a:lnTo>
                  <a:lnTo>
                    <a:pt x="168" y="3070"/>
                  </a:lnTo>
                  <a:lnTo>
                    <a:pt x="1752" y="91"/>
                  </a:lnTo>
                  <a:lnTo>
                    <a:pt x="1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1"/>
            <p:cNvSpPr/>
            <p:nvPr/>
          </p:nvSpPr>
          <p:spPr>
            <a:xfrm rot="-183809">
              <a:off x="1781837" y="2068872"/>
              <a:ext cx="961112" cy="562226"/>
            </a:xfrm>
            <a:custGeom>
              <a:avLst/>
              <a:gdLst/>
              <a:ahLst/>
              <a:cxnLst/>
              <a:rect l="l" t="t" r="r" b="b"/>
              <a:pathLst>
                <a:path w="14011" h="8197" extrusionOk="0">
                  <a:moveTo>
                    <a:pt x="454" y="420"/>
                  </a:moveTo>
                  <a:cubicBezTo>
                    <a:pt x="1544" y="625"/>
                    <a:pt x="8562" y="2099"/>
                    <a:pt x="13525" y="7018"/>
                  </a:cubicBezTo>
                  <a:lnTo>
                    <a:pt x="13014" y="7811"/>
                  </a:lnTo>
                  <a:cubicBezTo>
                    <a:pt x="12083" y="7761"/>
                    <a:pt x="5128" y="7171"/>
                    <a:pt x="432" y="466"/>
                  </a:cubicBezTo>
                  <a:lnTo>
                    <a:pt x="454" y="420"/>
                  </a:lnTo>
                  <a:close/>
                  <a:moveTo>
                    <a:pt x="221" y="0"/>
                  </a:moveTo>
                  <a:lnTo>
                    <a:pt x="1" y="513"/>
                  </a:lnTo>
                  <a:lnTo>
                    <a:pt x="59" y="599"/>
                  </a:lnTo>
                  <a:cubicBezTo>
                    <a:pt x="5191" y="8013"/>
                    <a:pt x="13036" y="8197"/>
                    <a:pt x="13116" y="8197"/>
                  </a:cubicBezTo>
                  <a:lnTo>
                    <a:pt x="13219" y="8197"/>
                  </a:lnTo>
                  <a:lnTo>
                    <a:pt x="14010" y="6970"/>
                  </a:lnTo>
                  <a:lnTo>
                    <a:pt x="13902" y="6862"/>
                  </a:lnTo>
                  <a:cubicBezTo>
                    <a:pt x="8445" y="1367"/>
                    <a:pt x="447" y="39"/>
                    <a:pt x="367" y="24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1"/>
            <p:cNvSpPr/>
            <p:nvPr/>
          </p:nvSpPr>
          <p:spPr>
            <a:xfrm rot="-183809">
              <a:off x="1713352" y="1062275"/>
              <a:ext cx="469340" cy="992143"/>
            </a:xfrm>
            <a:custGeom>
              <a:avLst/>
              <a:gdLst/>
              <a:ahLst/>
              <a:cxnLst/>
              <a:rect l="l" t="t" r="r" b="b"/>
              <a:pathLst>
                <a:path w="6842" h="14465" extrusionOk="0">
                  <a:moveTo>
                    <a:pt x="4497" y="0"/>
                  </a:moveTo>
                  <a:cubicBezTo>
                    <a:pt x="1" y="6346"/>
                    <a:pt x="117" y="14398"/>
                    <a:pt x="117" y="14398"/>
                  </a:cubicBezTo>
                  <a:lnTo>
                    <a:pt x="413" y="14464"/>
                  </a:lnTo>
                  <a:cubicBezTo>
                    <a:pt x="6842" y="8134"/>
                    <a:pt x="5605" y="466"/>
                    <a:pt x="5605" y="466"/>
                  </a:cubicBezTo>
                  <a:lnTo>
                    <a:pt x="44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1"/>
            <p:cNvSpPr/>
            <p:nvPr/>
          </p:nvSpPr>
          <p:spPr>
            <a:xfrm rot="-183809">
              <a:off x="1864152" y="1312296"/>
              <a:ext cx="219510" cy="42388"/>
            </a:xfrm>
            <a:custGeom>
              <a:avLst/>
              <a:gdLst/>
              <a:ahLst/>
              <a:cxnLst/>
              <a:rect l="l" t="t" r="r" b="b"/>
              <a:pathLst>
                <a:path w="3200" h="618" extrusionOk="0">
                  <a:moveTo>
                    <a:pt x="29" y="1"/>
                  </a:moveTo>
                  <a:lnTo>
                    <a:pt x="1" y="188"/>
                  </a:lnTo>
                  <a:lnTo>
                    <a:pt x="3176" y="617"/>
                  </a:lnTo>
                  <a:lnTo>
                    <a:pt x="3199" y="428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1"/>
            <p:cNvSpPr/>
            <p:nvPr/>
          </p:nvSpPr>
          <p:spPr>
            <a:xfrm rot="-183809">
              <a:off x="1891798" y="1244341"/>
              <a:ext cx="198863" cy="59330"/>
            </a:xfrm>
            <a:custGeom>
              <a:avLst/>
              <a:gdLst/>
              <a:ahLst/>
              <a:cxnLst/>
              <a:rect l="l" t="t" r="r" b="b"/>
              <a:pathLst>
                <a:path w="2899" h="865" extrusionOk="0">
                  <a:moveTo>
                    <a:pt x="43" y="1"/>
                  </a:moveTo>
                  <a:lnTo>
                    <a:pt x="0" y="184"/>
                  </a:lnTo>
                  <a:lnTo>
                    <a:pt x="2856" y="865"/>
                  </a:lnTo>
                  <a:lnTo>
                    <a:pt x="2899" y="67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1"/>
            <p:cNvSpPr/>
            <p:nvPr/>
          </p:nvSpPr>
          <p:spPr>
            <a:xfrm rot="-183809">
              <a:off x="1703712" y="1046313"/>
              <a:ext cx="487861" cy="1022734"/>
            </a:xfrm>
            <a:custGeom>
              <a:avLst/>
              <a:gdLst/>
              <a:ahLst/>
              <a:cxnLst/>
              <a:rect l="l" t="t" r="r" b="b"/>
              <a:pathLst>
                <a:path w="7112" h="14911" extrusionOk="0">
                  <a:moveTo>
                    <a:pt x="4701" y="468"/>
                  </a:moveTo>
                  <a:lnTo>
                    <a:pt x="5568" y="835"/>
                  </a:lnTo>
                  <a:cubicBezTo>
                    <a:pt x="5682" y="1757"/>
                    <a:pt x="6294" y="8712"/>
                    <a:pt x="494" y="14491"/>
                  </a:cubicBezTo>
                  <a:lnTo>
                    <a:pt x="447" y="14480"/>
                  </a:lnTo>
                  <a:cubicBezTo>
                    <a:pt x="462" y="13368"/>
                    <a:pt x="710" y="6201"/>
                    <a:pt x="4701" y="468"/>
                  </a:cubicBezTo>
                  <a:close/>
                  <a:moveTo>
                    <a:pt x="4570" y="1"/>
                  </a:moveTo>
                  <a:lnTo>
                    <a:pt x="4482" y="126"/>
                  </a:lnTo>
                  <a:cubicBezTo>
                    <a:pt x="1" y="6443"/>
                    <a:pt x="66" y="14553"/>
                    <a:pt x="66" y="14633"/>
                  </a:cubicBezTo>
                  <a:lnTo>
                    <a:pt x="68" y="14781"/>
                  </a:lnTo>
                  <a:lnTo>
                    <a:pt x="613" y="14911"/>
                  </a:lnTo>
                  <a:lnTo>
                    <a:pt x="688" y="14840"/>
                  </a:lnTo>
                  <a:cubicBezTo>
                    <a:pt x="7111" y="8512"/>
                    <a:pt x="5947" y="753"/>
                    <a:pt x="5932" y="675"/>
                  </a:cubicBezTo>
                  <a:lnTo>
                    <a:pt x="5917" y="570"/>
                  </a:lnTo>
                  <a:lnTo>
                    <a:pt x="45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1"/>
            <p:cNvSpPr/>
            <p:nvPr/>
          </p:nvSpPr>
          <p:spPr>
            <a:xfrm rot="-183809">
              <a:off x="1623843" y="1936053"/>
              <a:ext cx="208878" cy="293768"/>
            </a:xfrm>
            <a:custGeom>
              <a:avLst/>
              <a:gdLst/>
              <a:ahLst/>
              <a:cxnLst/>
              <a:rect l="l" t="t" r="r" b="b"/>
              <a:pathLst>
                <a:path w="3045" h="4283" extrusionOk="0">
                  <a:moveTo>
                    <a:pt x="1085" y="1"/>
                  </a:moveTo>
                  <a:cubicBezTo>
                    <a:pt x="1016" y="1"/>
                    <a:pt x="948" y="10"/>
                    <a:pt x="882" y="30"/>
                  </a:cubicBezTo>
                  <a:cubicBezTo>
                    <a:pt x="236" y="226"/>
                    <a:pt x="1" y="1330"/>
                    <a:pt x="354" y="2496"/>
                  </a:cubicBezTo>
                  <a:cubicBezTo>
                    <a:pt x="671" y="3542"/>
                    <a:pt x="1356" y="4282"/>
                    <a:pt x="1959" y="4282"/>
                  </a:cubicBezTo>
                  <a:cubicBezTo>
                    <a:pt x="2028" y="4282"/>
                    <a:pt x="2096" y="4273"/>
                    <a:pt x="2163" y="4252"/>
                  </a:cubicBezTo>
                  <a:cubicBezTo>
                    <a:pt x="2809" y="4056"/>
                    <a:pt x="3044" y="2953"/>
                    <a:pt x="2691" y="1787"/>
                  </a:cubicBezTo>
                  <a:cubicBezTo>
                    <a:pt x="2373" y="740"/>
                    <a:pt x="1688" y="1"/>
                    <a:pt x="1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1"/>
            <p:cNvSpPr/>
            <p:nvPr/>
          </p:nvSpPr>
          <p:spPr>
            <a:xfrm rot="-183809">
              <a:off x="1677154" y="2019414"/>
              <a:ext cx="88764" cy="135532"/>
            </a:xfrm>
            <a:custGeom>
              <a:avLst/>
              <a:gdLst/>
              <a:ahLst/>
              <a:cxnLst/>
              <a:rect l="l" t="t" r="r" b="b"/>
              <a:pathLst>
                <a:path w="1294" h="1976" extrusionOk="0">
                  <a:moveTo>
                    <a:pt x="492" y="191"/>
                  </a:moveTo>
                  <a:cubicBezTo>
                    <a:pt x="675" y="191"/>
                    <a:pt x="927" y="454"/>
                    <a:pt x="1037" y="889"/>
                  </a:cubicBezTo>
                  <a:cubicBezTo>
                    <a:pt x="1091" y="1109"/>
                    <a:pt x="1100" y="1329"/>
                    <a:pt x="1054" y="1503"/>
                  </a:cubicBezTo>
                  <a:cubicBezTo>
                    <a:pt x="1016" y="1657"/>
                    <a:pt x="938" y="1758"/>
                    <a:pt x="848" y="1782"/>
                  </a:cubicBezTo>
                  <a:cubicBezTo>
                    <a:pt x="833" y="1785"/>
                    <a:pt x="819" y="1787"/>
                    <a:pt x="804" y="1787"/>
                  </a:cubicBezTo>
                  <a:cubicBezTo>
                    <a:pt x="617" y="1787"/>
                    <a:pt x="367" y="1529"/>
                    <a:pt x="255" y="1090"/>
                  </a:cubicBezTo>
                  <a:cubicBezTo>
                    <a:pt x="201" y="868"/>
                    <a:pt x="192" y="650"/>
                    <a:pt x="238" y="475"/>
                  </a:cubicBezTo>
                  <a:cubicBezTo>
                    <a:pt x="279" y="320"/>
                    <a:pt x="354" y="221"/>
                    <a:pt x="445" y="197"/>
                  </a:cubicBezTo>
                  <a:cubicBezTo>
                    <a:pt x="460" y="195"/>
                    <a:pt x="475" y="191"/>
                    <a:pt x="492" y="191"/>
                  </a:cubicBezTo>
                  <a:close/>
                  <a:moveTo>
                    <a:pt x="489" y="1"/>
                  </a:moveTo>
                  <a:cubicBezTo>
                    <a:pt x="459" y="1"/>
                    <a:pt x="429" y="4"/>
                    <a:pt x="399" y="12"/>
                  </a:cubicBezTo>
                  <a:cubicBezTo>
                    <a:pt x="235" y="53"/>
                    <a:pt x="110" y="200"/>
                    <a:pt x="54" y="426"/>
                  </a:cubicBezTo>
                  <a:cubicBezTo>
                    <a:pt x="1" y="633"/>
                    <a:pt x="7" y="885"/>
                    <a:pt x="70" y="1135"/>
                  </a:cubicBezTo>
                  <a:cubicBezTo>
                    <a:pt x="195" y="1622"/>
                    <a:pt x="503" y="1975"/>
                    <a:pt x="800" y="1975"/>
                  </a:cubicBezTo>
                  <a:cubicBezTo>
                    <a:pt x="832" y="1975"/>
                    <a:pt x="865" y="1973"/>
                    <a:pt x="895" y="1965"/>
                  </a:cubicBezTo>
                  <a:cubicBezTo>
                    <a:pt x="1059" y="1922"/>
                    <a:pt x="1182" y="1775"/>
                    <a:pt x="1240" y="1549"/>
                  </a:cubicBezTo>
                  <a:cubicBezTo>
                    <a:pt x="1294" y="1342"/>
                    <a:pt x="1289" y="1092"/>
                    <a:pt x="1225" y="842"/>
                  </a:cubicBezTo>
                  <a:cubicBezTo>
                    <a:pt x="1100" y="353"/>
                    <a:pt x="785" y="1"/>
                    <a:pt x="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1"/>
            <p:cNvSpPr/>
            <p:nvPr/>
          </p:nvSpPr>
          <p:spPr>
            <a:xfrm rot="-183809">
              <a:off x="1544627" y="3552355"/>
              <a:ext cx="422763" cy="158441"/>
            </a:xfrm>
            <a:custGeom>
              <a:avLst/>
              <a:gdLst/>
              <a:ahLst/>
              <a:cxnLst/>
              <a:rect l="l" t="t" r="r" b="b"/>
              <a:pathLst>
                <a:path w="6163" h="2310" extrusionOk="0">
                  <a:moveTo>
                    <a:pt x="4038" y="1"/>
                  </a:moveTo>
                  <a:cubicBezTo>
                    <a:pt x="3427" y="1"/>
                    <a:pt x="2790" y="1432"/>
                    <a:pt x="2790" y="1432"/>
                  </a:cubicBezTo>
                  <a:cubicBezTo>
                    <a:pt x="2790" y="1432"/>
                    <a:pt x="2618" y="908"/>
                    <a:pt x="2417" y="908"/>
                  </a:cubicBezTo>
                  <a:cubicBezTo>
                    <a:pt x="2414" y="908"/>
                    <a:pt x="2411" y="908"/>
                    <a:pt x="2408" y="908"/>
                  </a:cubicBezTo>
                  <a:cubicBezTo>
                    <a:pt x="2201" y="926"/>
                    <a:pt x="2251" y="1512"/>
                    <a:pt x="2251" y="1512"/>
                  </a:cubicBezTo>
                  <a:cubicBezTo>
                    <a:pt x="2251" y="1512"/>
                    <a:pt x="1170" y="795"/>
                    <a:pt x="850" y="795"/>
                  </a:cubicBezTo>
                  <a:cubicBezTo>
                    <a:pt x="835" y="795"/>
                    <a:pt x="821" y="797"/>
                    <a:pt x="809" y="801"/>
                  </a:cubicBezTo>
                  <a:cubicBezTo>
                    <a:pt x="557" y="880"/>
                    <a:pt x="1365" y="1544"/>
                    <a:pt x="1365" y="1544"/>
                  </a:cubicBezTo>
                  <a:cubicBezTo>
                    <a:pt x="1365" y="1544"/>
                    <a:pt x="732" y="1329"/>
                    <a:pt x="376" y="1329"/>
                  </a:cubicBezTo>
                  <a:cubicBezTo>
                    <a:pt x="274" y="1329"/>
                    <a:pt x="196" y="1346"/>
                    <a:pt x="160" y="1391"/>
                  </a:cubicBezTo>
                  <a:cubicBezTo>
                    <a:pt x="1" y="1594"/>
                    <a:pt x="682" y="2072"/>
                    <a:pt x="682" y="2072"/>
                  </a:cubicBezTo>
                  <a:lnTo>
                    <a:pt x="5578" y="2309"/>
                  </a:lnTo>
                  <a:cubicBezTo>
                    <a:pt x="5578" y="2309"/>
                    <a:pt x="6163" y="1206"/>
                    <a:pt x="5626" y="1035"/>
                  </a:cubicBezTo>
                  <a:cubicBezTo>
                    <a:pt x="5572" y="1019"/>
                    <a:pt x="5517" y="1011"/>
                    <a:pt x="5464" y="1011"/>
                  </a:cubicBezTo>
                  <a:cubicBezTo>
                    <a:pt x="4981" y="1011"/>
                    <a:pt x="4533" y="1620"/>
                    <a:pt x="4533" y="1620"/>
                  </a:cubicBezTo>
                  <a:cubicBezTo>
                    <a:pt x="4533" y="1620"/>
                    <a:pt x="4753" y="150"/>
                    <a:pt x="4119" y="10"/>
                  </a:cubicBezTo>
                  <a:cubicBezTo>
                    <a:pt x="4092" y="4"/>
                    <a:pt x="4065" y="1"/>
                    <a:pt x="4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1"/>
            <p:cNvSpPr/>
            <p:nvPr/>
          </p:nvSpPr>
          <p:spPr>
            <a:xfrm rot="-183809">
              <a:off x="1593605" y="3642106"/>
              <a:ext cx="336125" cy="68452"/>
            </a:xfrm>
            <a:custGeom>
              <a:avLst/>
              <a:gdLst/>
              <a:ahLst/>
              <a:cxnLst/>
              <a:rect l="l" t="t" r="r" b="b"/>
              <a:pathLst>
                <a:path w="4900" h="998" extrusionOk="0">
                  <a:moveTo>
                    <a:pt x="2822" y="0"/>
                  </a:moveTo>
                  <a:cubicBezTo>
                    <a:pt x="2530" y="0"/>
                    <a:pt x="1986" y="672"/>
                    <a:pt x="1986" y="672"/>
                  </a:cubicBezTo>
                  <a:cubicBezTo>
                    <a:pt x="1986" y="672"/>
                    <a:pt x="1929" y="346"/>
                    <a:pt x="1767" y="346"/>
                  </a:cubicBezTo>
                  <a:cubicBezTo>
                    <a:pt x="1765" y="346"/>
                    <a:pt x="1762" y="346"/>
                    <a:pt x="1759" y="346"/>
                  </a:cubicBezTo>
                  <a:cubicBezTo>
                    <a:pt x="1595" y="357"/>
                    <a:pt x="1606" y="726"/>
                    <a:pt x="1606" y="726"/>
                  </a:cubicBezTo>
                  <a:cubicBezTo>
                    <a:pt x="1606" y="726"/>
                    <a:pt x="1285" y="346"/>
                    <a:pt x="1095" y="346"/>
                  </a:cubicBezTo>
                  <a:cubicBezTo>
                    <a:pt x="906" y="346"/>
                    <a:pt x="1119" y="667"/>
                    <a:pt x="1119" y="667"/>
                  </a:cubicBezTo>
                  <a:cubicBezTo>
                    <a:pt x="843" y="515"/>
                    <a:pt x="633" y="461"/>
                    <a:pt x="473" y="461"/>
                  </a:cubicBezTo>
                  <a:cubicBezTo>
                    <a:pt x="95" y="461"/>
                    <a:pt x="1" y="760"/>
                    <a:pt x="1" y="760"/>
                  </a:cubicBezTo>
                  <a:lnTo>
                    <a:pt x="227" y="997"/>
                  </a:lnTo>
                  <a:lnTo>
                    <a:pt x="4899" y="997"/>
                  </a:lnTo>
                  <a:cubicBezTo>
                    <a:pt x="4845" y="568"/>
                    <a:pt x="4596" y="441"/>
                    <a:pt x="4322" y="441"/>
                  </a:cubicBezTo>
                  <a:cubicBezTo>
                    <a:pt x="3929" y="441"/>
                    <a:pt x="3483" y="702"/>
                    <a:pt x="3483" y="702"/>
                  </a:cubicBezTo>
                  <a:cubicBezTo>
                    <a:pt x="3483" y="702"/>
                    <a:pt x="3591" y="333"/>
                    <a:pt x="3483" y="297"/>
                  </a:cubicBezTo>
                  <a:cubicBezTo>
                    <a:pt x="3476" y="294"/>
                    <a:pt x="3467" y="293"/>
                    <a:pt x="3458" y="293"/>
                  </a:cubicBezTo>
                  <a:cubicBezTo>
                    <a:pt x="3335" y="293"/>
                    <a:pt x="3080" y="486"/>
                    <a:pt x="3080" y="486"/>
                  </a:cubicBezTo>
                  <a:cubicBezTo>
                    <a:pt x="3080" y="486"/>
                    <a:pt x="3128" y="36"/>
                    <a:pt x="2843" y="1"/>
                  </a:cubicBezTo>
                  <a:cubicBezTo>
                    <a:pt x="2837" y="1"/>
                    <a:pt x="2830" y="0"/>
                    <a:pt x="2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1"/>
            <p:cNvSpPr/>
            <p:nvPr/>
          </p:nvSpPr>
          <p:spPr>
            <a:xfrm rot="-183809">
              <a:off x="1872325" y="3504870"/>
              <a:ext cx="466939" cy="181076"/>
            </a:xfrm>
            <a:custGeom>
              <a:avLst/>
              <a:gdLst/>
              <a:ahLst/>
              <a:cxnLst/>
              <a:rect l="l" t="t" r="r" b="b"/>
              <a:pathLst>
                <a:path w="6807" h="2640" extrusionOk="0">
                  <a:moveTo>
                    <a:pt x="2345" y="0"/>
                  </a:moveTo>
                  <a:cubicBezTo>
                    <a:pt x="2314" y="0"/>
                    <a:pt x="2285" y="4"/>
                    <a:pt x="2255" y="10"/>
                  </a:cubicBezTo>
                  <a:cubicBezTo>
                    <a:pt x="1554" y="170"/>
                    <a:pt x="1800" y="1853"/>
                    <a:pt x="1800" y="1853"/>
                  </a:cubicBezTo>
                  <a:cubicBezTo>
                    <a:pt x="1800" y="1853"/>
                    <a:pt x="1306" y="1157"/>
                    <a:pt x="772" y="1157"/>
                  </a:cubicBezTo>
                  <a:cubicBezTo>
                    <a:pt x="713" y="1157"/>
                    <a:pt x="653" y="1166"/>
                    <a:pt x="593" y="1185"/>
                  </a:cubicBezTo>
                  <a:cubicBezTo>
                    <a:pt x="0" y="1377"/>
                    <a:pt x="645" y="2640"/>
                    <a:pt x="645" y="2640"/>
                  </a:cubicBezTo>
                  <a:lnTo>
                    <a:pt x="6054" y="2368"/>
                  </a:lnTo>
                  <a:cubicBezTo>
                    <a:pt x="6054" y="2368"/>
                    <a:pt x="6807" y="1819"/>
                    <a:pt x="6632" y="1590"/>
                  </a:cubicBezTo>
                  <a:cubicBezTo>
                    <a:pt x="6593" y="1539"/>
                    <a:pt x="6506" y="1520"/>
                    <a:pt x="6395" y="1520"/>
                  </a:cubicBezTo>
                  <a:cubicBezTo>
                    <a:pt x="6002" y="1520"/>
                    <a:pt x="5300" y="1767"/>
                    <a:pt x="5300" y="1767"/>
                  </a:cubicBezTo>
                  <a:cubicBezTo>
                    <a:pt x="5300" y="1767"/>
                    <a:pt x="6192" y="1004"/>
                    <a:pt x="5912" y="916"/>
                  </a:cubicBezTo>
                  <a:cubicBezTo>
                    <a:pt x="5899" y="912"/>
                    <a:pt x="5884" y="910"/>
                    <a:pt x="5866" y="910"/>
                  </a:cubicBezTo>
                  <a:cubicBezTo>
                    <a:pt x="5512" y="910"/>
                    <a:pt x="4319" y="1730"/>
                    <a:pt x="4319" y="1730"/>
                  </a:cubicBezTo>
                  <a:cubicBezTo>
                    <a:pt x="4319" y="1730"/>
                    <a:pt x="4371" y="1056"/>
                    <a:pt x="4145" y="1038"/>
                  </a:cubicBezTo>
                  <a:cubicBezTo>
                    <a:pt x="4142" y="1038"/>
                    <a:pt x="4139" y="1038"/>
                    <a:pt x="4135" y="1038"/>
                  </a:cubicBezTo>
                  <a:cubicBezTo>
                    <a:pt x="3913" y="1038"/>
                    <a:pt x="3725" y="1638"/>
                    <a:pt x="3725" y="1638"/>
                  </a:cubicBezTo>
                  <a:cubicBezTo>
                    <a:pt x="3725" y="1638"/>
                    <a:pt x="3018" y="0"/>
                    <a:pt x="2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1"/>
            <p:cNvSpPr/>
            <p:nvPr/>
          </p:nvSpPr>
          <p:spPr>
            <a:xfrm rot="-183809">
              <a:off x="1919253" y="3607743"/>
              <a:ext cx="371178" cy="78329"/>
            </a:xfrm>
            <a:custGeom>
              <a:avLst/>
              <a:gdLst/>
              <a:ahLst/>
              <a:cxnLst/>
              <a:rect l="l" t="t" r="r" b="b"/>
              <a:pathLst>
                <a:path w="5411" h="1142" extrusionOk="0">
                  <a:moveTo>
                    <a:pt x="2296" y="0"/>
                  </a:moveTo>
                  <a:cubicBezTo>
                    <a:pt x="2288" y="0"/>
                    <a:pt x="2280" y="1"/>
                    <a:pt x="2272" y="2"/>
                  </a:cubicBezTo>
                  <a:cubicBezTo>
                    <a:pt x="1956" y="43"/>
                    <a:pt x="2009" y="558"/>
                    <a:pt x="2009" y="558"/>
                  </a:cubicBezTo>
                  <a:cubicBezTo>
                    <a:pt x="2009" y="558"/>
                    <a:pt x="1728" y="338"/>
                    <a:pt x="1593" y="338"/>
                  </a:cubicBezTo>
                  <a:cubicBezTo>
                    <a:pt x="1582" y="338"/>
                    <a:pt x="1572" y="339"/>
                    <a:pt x="1563" y="342"/>
                  </a:cubicBezTo>
                  <a:cubicBezTo>
                    <a:pt x="1445" y="381"/>
                    <a:pt x="1563" y="803"/>
                    <a:pt x="1563" y="803"/>
                  </a:cubicBezTo>
                  <a:cubicBezTo>
                    <a:pt x="1563" y="803"/>
                    <a:pt x="1071" y="506"/>
                    <a:pt x="637" y="506"/>
                  </a:cubicBezTo>
                  <a:cubicBezTo>
                    <a:pt x="334" y="506"/>
                    <a:pt x="60" y="650"/>
                    <a:pt x="1" y="1142"/>
                  </a:cubicBezTo>
                  <a:lnTo>
                    <a:pt x="5160" y="1142"/>
                  </a:lnTo>
                  <a:lnTo>
                    <a:pt x="5410" y="870"/>
                  </a:lnTo>
                  <a:cubicBezTo>
                    <a:pt x="5410" y="870"/>
                    <a:pt x="5307" y="528"/>
                    <a:pt x="4890" y="528"/>
                  </a:cubicBezTo>
                  <a:cubicBezTo>
                    <a:pt x="4714" y="528"/>
                    <a:pt x="4481" y="589"/>
                    <a:pt x="4178" y="763"/>
                  </a:cubicBezTo>
                  <a:cubicBezTo>
                    <a:pt x="4178" y="763"/>
                    <a:pt x="4415" y="396"/>
                    <a:pt x="4203" y="396"/>
                  </a:cubicBezTo>
                  <a:cubicBezTo>
                    <a:pt x="3994" y="396"/>
                    <a:pt x="3639" y="829"/>
                    <a:pt x="3639" y="829"/>
                  </a:cubicBezTo>
                  <a:cubicBezTo>
                    <a:pt x="3639" y="829"/>
                    <a:pt x="3652" y="409"/>
                    <a:pt x="3469" y="396"/>
                  </a:cubicBezTo>
                  <a:cubicBezTo>
                    <a:pt x="3465" y="396"/>
                    <a:pt x="3462" y="396"/>
                    <a:pt x="3458" y="396"/>
                  </a:cubicBezTo>
                  <a:cubicBezTo>
                    <a:pt x="3283" y="396"/>
                    <a:pt x="3216" y="769"/>
                    <a:pt x="3216" y="769"/>
                  </a:cubicBezTo>
                  <a:cubicBezTo>
                    <a:pt x="3216" y="769"/>
                    <a:pt x="2618" y="0"/>
                    <a:pt x="2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1"/>
            <p:cNvSpPr/>
            <p:nvPr/>
          </p:nvSpPr>
          <p:spPr>
            <a:xfrm rot="-183809">
              <a:off x="1855708" y="2599031"/>
              <a:ext cx="115723" cy="136287"/>
            </a:xfrm>
            <a:custGeom>
              <a:avLst/>
              <a:gdLst/>
              <a:ahLst/>
              <a:cxnLst/>
              <a:rect l="l" t="t" r="r" b="b"/>
              <a:pathLst>
                <a:path w="1687" h="1987" extrusionOk="0">
                  <a:moveTo>
                    <a:pt x="901" y="1"/>
                  </a:moveTo>
                  <a:cubicBezTo>
                    <a:pt x="849" y="1"/>
                    <a:pt x="794" y="7"/>
                    <a:pt x="735" y="19"/>
                  </a:cubicBezTo>
                  <a:cubicBezTo>
                    <a:pt x="63" y="164"/>
                    <a:pt x="7" y="1205"/>
                    <a:pt x="0" y="1754"/>
                  </a:cubicBezTo>
                  <a:cubicBezTo>
                    <a:pt x="0" y="1765"/>
                    <a:pt x="21" y="1770"/>
                    <a:pt x="50" y="1770"/>
                  </a:cubicBezTo>
                  <a:cubicBezTo>
                    <a:pt x="130" y="1770"/>
                    <a:pt x="276" y="1735"/>
                    <a:pt x="276" y="1683"/>
                  </a:cubicBezTo>
                  <a:cubicBezTo>
                    <a:pt x="280" y="1200"/>
                    <a:pt x="323" y="528"/>
                    <a:pt x="668" y="157"/>
                  </a:cubicBezTo>
                  <a:cubicBezTo>
                    <a:pt x="696" y="127"/>
                    <a:pt x="729" y="115"/>
                    <a:pt x="764" y="115"/>
                  </a:cubicBezTo>
                  <a:cubicBezTo>
                    <a:pt x="885" y="115"/>
                    <a:pt x="1031" y="268"/>
                    <a:pt x="1086" y="340"/>
                  </a:cubicBezTo>
                  <a:cubicBezTo>
                    <a:pt x="1196" y="485"/>
                    <a:pt x="1239" y="683"/>
                    <a:pt x="1272" y="860"/>
                  </a:cubicBezTo>
                  <a:cubicBezTo>
                    <a:pt x="1339" y="1220"/>
                    <a:pt x="1313" y="1621"/>
                    <a:pt x="1207" y="1965"/>
                  </a:cubicBezTo>
                  <a:cubicBezTo>
                    <a:pt x="1203" y="1980"/>
                    <a:pt x="1228" y="1987"/>
                    <a:pt x="1264" y="1987"/>
                  </a:cubicBezTo>
                  <a:cubicBezTo>
                    <a:pt x="1340" y="1987"/>
                    <a:pt x="1466" y="1958"/>
                    <a:pt x="1481" y="1914"/>
                  </a:cubicBezTo>
                  <a:cubicBezTo>
                    <a:pt x="1641" y="1388"/>
                    <a:pt x="1687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1"/>
            <p:cNvSpPr/>
            <p:nvPr/>
          </p:nvSpPr>
          <p:spPr>
            <a:xfrm rot="-183809">
              <a:off x="1694996" y="2612228"/>
              <a:ext cx="115997" cy="136904"/>
            </a:xfrm>
            <a:custGeom>
              <a:avLst/>
              <a:gdLst/>
              <a:ahLst/>
              <a:cxnLst/>
              <a:rect l="l" t="t" r="r" b="b"/>
              <a:pathLst>
                <a:path w="1691" h="1996" extrusionOk="0">
                  <a:moveTo>
                    <a:pt x="986" y="0"/>
                  </a:moveTo>
                  <a:cubicBezTo>
                    <a:pt x="972" y="0"/>
                    <a:pt x="959" y="1"/>
                    <a:pt x="945" y="2"/>
                  </a:cubicBezTo>
                  <a:cubicBezTo>
                    <a:pt x="20" y="73"/>
                    <a:pt x="1" y="1299"/>
                    <a:pt x="208" y="1976"/>
                  </a:cubicBezTo>
                  <a:cubicBezTo>
                    <a:pt x="213" y="1990"/>
                    <a:pt x="232" y="1995"/>
                    <a:pt x="259" y="1995"/>
                  </a:cubicBezTo>
                  <a:cubicBezTo>
                    <a:pt x="343" y="1995"/>
                    <a:pt x="497" y="1940"/>
                    <a:pt x="484" y="1901"/>
                  </a:cubicBezTo>
                  <a:cubicBezTo>
                    <a:pt x="389" y="1595"/>
                    <a:pt x="374" y="1273"/>
                    <a:pt x="395" y="954"/>
                  </a:cubicBezTo>
                  <a:cubicBezTo>
                    <a:pt x="408" y="745"/>
                    <a:pt x="545" y="123"/>
                    <a:pt x="824" y="123"/>
                  </a:cubicBezTo>
                  <a:cubicBezTo>
                    <a:pt x="881" y="123"/>
                    <a:pt x="945" y="150"/>
                    <a:pt x="1014" y="211"/>
                  </a:cubicBezTo>
                  <a:cubicBezTo>
                    <a:pt x="1378" y="534"/>
                    <a:pt x="1408" y="1301"/>
                    <a:pt x="1413" y="1752"/>
                  </a:cubicBezTo>
                  <a:cubicBezTo>
                    <a:pt x="1413" y="1762"/>
                    <a:pt x="1433" y="1767"/>
                    <a:pt x="1463" y="1767"/>
                  </a:cubicBezTo>
                  <a:cubicBezTo>
                    <a:pt x="1542" y="1767"/>
                    <a:pt x="1690" y="1732"/>
                    <a:pt x="1689" y="1679"/>
                  </a:cubicBezTo>
                  <a:cubicBezTo>
                    <a:pt x="1684" y="1244"/>
                    <a:pt x="1626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1"/>
            <p:cNvSpPr/>
            <p:nvPr/>
          </p:nvSpPr>
          <p:spPr>
            <a:xfrm rot="-183809">
              <a:off x="1803008" y="2788899"/>
              <a:ext cx="24626" cy="197537"/>
            </a:xfrm>
            <a:custGeom>
              <a:avLst/>
              <a:gdLst/>
              <a:ahLst/>
              <a:cxnLst/>
              <a:rect l="l" t="t" r="r" b="b"/>
              <a:pathLst>
                <a:path w="359" h="2880" extrusionOk="0">
                  <a:moveTo>
                    <a:pt x="264" y="0"/>
                  </a:moveTo>
                  <a:lnTo>
                    <a:pt x="1" y="2871"/>
                  </a:lnTo>
                  <a:lnTo>
                    <a:pt x="93" y="2880"/>
                  </a:lnTo>
                  <a:lnTo>
                    <a:pt x="358" y="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1"/>
            <p:cNvSpPr/>
            <p:nvPr/>
          </p:nvSpPr>
          <p:spPr>
            <a:xfrm rot="-183809">
              <a:off x="1841844" y="2795402"/>
              <a:ext cx="10084" cy="224287"/>
            </a:xfrm>
            <a:custGeom>
              <a:avLst/>
              <a:gdLst/>
              <a:ahLst/>
              <a:cxnLst/>
              <a:rect l="l" t="t" r="r" b="b"/>
              <a:pathLst>
                <a:path w="147" h="3270" extrusionOk="0">
                  <a:moveTo>
                    <a:pt x="52" y="0"/>
                  </a:moveTo>
                  <a:lnTo>
                    <a:pt x="0" y="3267"/>
                  </a:lnTo>
                  <a:lnTo>
                    <a:pt x="95" y="327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1"/>
            <p:cNvSpPr/>
            <p:nvPr/>
          </p:nvSpPr>
          <p:spPr>
            <a:xfrm rot="-183809">
              <a:off x="1874063" y="2785331"/>
              <a:ext cx="16326" cy="216056"/>
            </a:xfrm>
            <a:custGeom>
              <a:avLst/>
              <a:gdLst/>
              <a:ahLst/>
              <a:cxnLst/>
              <a:rect l="l" t="t" r="r" b="b"/>
              <a:pathLst>
                <a:path w="238" h="3150" extrusionOk="0">
                  <a:moveTo>
                    <a:pt x="96" y="0"/>
                  </a:moveTo>
                  <a:lnTo>
                    <a:pt x="1" y="5"/>
                  </a:lnTo>
                  <a:lnTo>
                    <a:pt x="143" y="3149"/>
                  </a:lnTo>
                  <a:lnTo>
                    <a:pt x="238" y="314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1"/>
            <p:cNvSpPr/>
            <p:nvPr/>
          </p:nvSpPr>
          <p:spPr>
            <a:xfrm rot="-183809">
              <a:off x="1792829" y="2860708"/>
              <a:ext cx="116135" cy="20234"/>
            </a:xfrm>
            <a:custGeom>
              <a:avLst/>
              <a:gdLst/>
              <a:ahLst/>
              <a:cxnLst/>
              <a:rect l="l" t="t" r="r" b="b"/>
              <a:pathLst>
                <a:path w="1693" h="295" extrusionOk="0">
                  <a:moveTo>
                    <a:pt x="1682" y="1"/>
                  </a:moveTo>
                  <a:lnTo>
                    <a:pt x="1" y="199"/>
                  </a:lnTo>
                  <a:lnTo>
                    <a:pt x="12" y="294"/>
                  </a:lnTo>
                  <a:lnTo>
                    <a:pt x="1693" y="94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1"/>
            <p:cNvSpPr/>
            <p:nvPr/>
          </p:nvSpPr>
          <p:spPr>
            <a:xfrm rot="-183809">
              <a:off x="1765029" y="2724764"/>
              <a:ext cx="177049" cy="301587"/>
            </a:xfrm>
            <a:custGeom>
              <a:avLst/>
              <a:gdLst/>
              <a:ahLst/>
              <a:cxnLst/>
              <a:rect l="l" t="t" r="r" b="b"/>
              <a:pathLst>
                <a:path w="2581" h="4397" extrusionOk="0">
                  <a:moveTo>
                    <a:pt x="1794" y="649"/>
                  </a:moveTo>
                  <a:cubicBezTo>
                    <a:pt x="1940" y="1347"/>
                    <a:pt x="2255" y="3166"/>
                    <a:pt x="1759" y="3903"/>
                  </a:cubicBezTo>
                  <a:cubicBezTo>
                    <a:pt x="1643" y="4076"/>
                    <a:pt x="1494" y="4173"/>
                    <a:pt x="1304" y="4201"/>
                  </a:cubicBezTo>
                  <a:cubicBezTo>
                    <a:pt x="1272" y="4206"/>
                    <a:pt x="1241" y="4208"/>
                    <a:pt x="1211" y="4208"/>
                  </a:cubicBezTo>
                  <a:cubicBezTo>
                    <a:pt x="1062" y="4208"/>
                    <a:pt x="942" y="4149"/>
                    <a:pt x="841" y="4028"/>
                  </a:cubicBezTo>
                  <a:cubicBezTo>
                    <a:pt x="328" y="3416"/>
                    <a:pt x="531" y="1533"/>
                    <a:pt x="636" y="787"/>
                  </a:cubicBezTo>
                  <a:lnTo>
                    <a:pt x="636" y="787"/>
                  </a:lnTo>
                  <a:cubicBezTo>
                    <a:pt x="740" y="952"/>
                    <a:pt x="910" y="1125"/>
                    <a:pt x="1156" y="1125"/>
                  </a:cubicBezTo>
                  <a:cubicBezTo>
                    <a:pt x="1170" y="1125"/>
                    <a:pt x="1184" y="1124"/>
                    <a:pt x="1199" y="1123"/>
                  </a:cubicBezTo>
                  <a:cubicBezTo>
                    <a:pt x="1488" y="1102"/>
                    <a:pt x="1681" y="854"/>
                    <a:pt x="1794" y="649"/>
                  </a:cubicBezTo>
                  <a:close/>
                  <a:moveTo>
                    <a:pt x="1837" y="0"/>
                  </a:moveTo>
                  <a:lnTo>
                    <a:pt x="1735" y="321"/>
                  </a:lnTo>
                  <a:cubicBezTo>
                    <a:pt x="1684" y="483"/>
                    <a:pt x="1483" y="914"/>
                    <a:pt x="1186" y="936"/>
                  </a:cubicBezTo>
                  <a:lnTo>
                    <a:pt x="1160" y="936"/>
                  </a:lnTo>
                  <a:cubicBezTo>
                    <a:pt x="832" y="936"/>
                    <a:pt x="684" y="436"/>
                    <a:pt x="681" y="431"/>
                  </a:cubicBezTo>
                  <a:lnTo>
                    <a:pt x="567" y="41"/>
                  </a:lnTo>
                  <a:lnTo>
                    <a:pt x="498" y="442"/>
                  </a:lnTo>
                  <a:cubicBezTo>
                    <a:pt x="477" y="561"/>
                    <a:pt x="0" y="3317"/>
                    <a:pt x="697" y="4149"/>
                  </a:cubicBezTo>
                  <a:cubicBezTo>
                    <a:pt x="834" y="4313"/>
                    <a:pt x="1007" y="4397"/>
                    <a:pt x="1214" y="4397"/>
                  </a:cubicBezTo>
                  <a:cubicBezTo>
                    <a:pt x="1253" y="4397"/>
                    <a:pt x="1289" y="4395"/>
                    <a:pt x="1330" y="4388"/>
                  </a:cubicBezTo>
                  <a:cubicBezTo>
                    <a:pt x="1576" y="4354"/>
                    <a:pt x="1772" y="4227"/>
                    <a:pt x="1919" y="4011"/>
                  </a:cubicBezTo>
                  <a:cubicBezTo>
                    <a:pt x="2580" y="3022"/>
                    <a:pt x="1944" y="436"/>
                    <a:pt x="1919" y="326"/>
                  </a:cubicBezTo>
                  <a:lnTo>
                    <a:pt x="1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2" name="Google Shape;1952;p41"/>
          <p:cNvSpPr/>
          <p:nvPr/>
        </p:nvSpPr>
        <p:spPr>
          <a:xfrm>
            <a:off x="7029600" y="571500"/>
            <a:ext cx="1428600" cy="391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41"/>
          <p:cNvSpPr txBox="1"/>
          <p:nvPr/>
        </p:nvSpPr>
        <p:spPr>
          <a:xfrm>
            <a:off x="7088250" y="551700"/>
            <a:ext cx="1311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tamaran"/>
                <a:ea typeface="Catamaran"/>
                <a:cs typeface="Catamaran"/>
                <a:sym typeface="Catamaran"/>
              </a:rPr>
              <a:t> 7th grade</a:t>
            </a:r>
            <a:endParaRPr sz="1600" dirty="0"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BC9552EC-6605-1440-68D2-027CE3D17AF1}"/>
              </a:ext>
            </a:extLst>
          </p:cNvPr>
          <p:cNvSpPr txBox="1"/>
          <p:nvPr/>
        </p:nvSpPr>
        <p:spPr>
          <a:xfrm>
            <a:off x="282102" y="286378"/>
            <a:ext cx="757771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Ex 1: Match the adjectives in A with the nouns in B to make phrases.</a:t>
            </a:r>
            <a:endParaRPr lang="en-VN" sz="2000" dirty="0">
              <a:latin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098D63-5660-EE68-EB66-502531889595}"/>
              </a:ext>
            </a:extLst>
          </p:cNvPr>
          <p:cNvSpPr txBox="1"/>
          <p:nvPr/>
        </p:nvSpPr>
        <p:spPr>
          <a:xfrm>
            <a:off x="282102" y="1173021"/>
            <a:ext cx="10935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solar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B67F110-63E2-F932-0BE8-82AF6FF7E55F}"/>
              </a:ext>
            </a:extLst>
          </p:cNvPr>
          <p:cNvSpPr txBox="1"/>
          <p:nvPr/>
        </p:nvSpPr>
        <p:spPr>
          <a:xfrm>
            <a:off x="282102" y="1890386"/>
            <a:ext cx="91242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hot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A06E31F-845B-700A-0B6C-7F941D84EED1}"/>
              </a:ext>
            </a:extLst>
          </p:cNvPr>
          <p:cNvSpPr txBox="1"/>
          <p:nvPr/>
        </p:nvSpPr>
        <p:spPr>
          <a:xfrm>
            <a:off x="282102" y="2607751"/>
            <a:ext cx="16225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electrical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D8E550B-2C15-71DF-A56F-571751BD5112}"/>
              </a:ext>
            </a:extLst>
          </p:cNvPr>
          <p:cNvSpPr txBox="1"/>
          <p:nvPr/>
        </p:nvSpPr>
        <p:spPr>
          <a:xfrm>
            <a:off x="282102" y="3325116"/>
            <a:ext cx="181652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renewable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7404E37-470B-C768-6E04-1E50DEB089D8}"/>
              </a:ext>
            </a:extLst>
          </p:cNvPr>
          <p:cNvSpPr txBox="1"/>
          <p:nvPr/>
        </p:nvSpPr>
        <p:spPr>
          <a:xfrm>
            <a:off x="282102" y="4042482"/>
            <a:ext cx="93807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5. low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F7F489-4EF6-C35D-55AC-391F091A6F9C}"/>
              </a:ext>
            </a:extLst>
          </p:cNvPr>
          <p:cNvSpPr txBox="1"/>
          <p:nvPr/>
        </p:nvSpPr>
        <p:spPr>
          <a:xfrm>
            <a:off x="1264858" y="1890385"/>
            <a:ext cx="1208985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a. water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C4E30D-0CF1-A99A-041C-BDE6C4563EF6}"/>
              </a:ext>
            </a:extLst>
          </p:cNvPr>
          <p:cNvSpPr txBox="1"/>
          <p:nvPr/>
        </p:nvSpPr>
        <p:spPr>
          <a:xfrm>
            <a:off x="2189381" y="3330205"/>
            <a:ext cx="2377574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b. energy sources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B38EA-10F4-B920-EF2F-194A1CD37400}"/>
              </a:ext>
            </a:extLst>
          </p:cNvPr>
          <p:cNvSpPr txBox="1"/>
          <p:nvPr/>
        </p:nvSpPr>
        <p:spPr>
          <a:xfrm>
            <a:off x="2849061" y="4039582"/>
            <a:ext cx="2685351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c. energy light bulbs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2DF07C-C175-5337-E0BC-BF862E8C210C}"/>
              </a:ext>
            </a:extLst>
          </p:cNvPr>
          <p:cNvSpPr txBox="1"/>
          <p:nvPr/>
        </p:nvSpPr>
        <p:spPr>
          <a:xfrm>
            <a:off x="1985947" y="2607750"/>
            <a:ext cx="1818126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d. appliances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00C600F-447F-8E59-BC5A-959308237062}"/>
              </a:ext>
            </a:extLst>
          </p:cNvPr>
          <p:cNvSpPr txBox="1"/>
          <p:nvPr/>
        </p:nvSpPr>
        <p:spPr>
          <a:xfrm>
            <a:off x="1439746" y="1173019"/>
            <a:ext cx="1345240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e. energy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6D7B2D0-4603-512F-C3F9-B4F4A7D5C558}"/>
              </a:ext>
            </a:extLst>
          </p:cNvPr>
          <p:cNvSpPr/>
          <p:nvPr/>
        </p:nvSpPr>
        <p:spPr>
          <a:xfrm>
            <a:off x="5977071" y="1173020"/>
            <a:ext cx="2859932" cy="33311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water: nước nóng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appliances: thiết bị điện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7720BB-8FA0-8CEF-3982-4EDD94739388}"/>
              </a:ext>
            </a:extLst>
          </p:cNvPr>
          <p:cNvSpPr/>
          <p:nvPr/>
        </p:nvSpPr>
        <p:spPr>
          <a:xfrm>
            <a:off x="5977071" y="1173020"/>
            <a:ext cx="2859932" cy="36841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water: nước nóng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appliances: thiết bị điện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sources: năng lượng tái sinh</a:t>
            </a:r>
          </a:p>
          <a:p>
            <a:endParaRPr lang="vi-VN" sz="1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energy light bulbs: bóng đèn năng lượng thấp</a:t>
            </a:r>
          </a:p>
        </p:txBody>
      </p:sp>
    </p:spTree>
    <p:extLst>
      <p:ext uri="{BB962C8B-B14F-4D97-AF65-F5344CB8AC3E}">
        <p14:creationId xmlns:p14="http://schemas.microsoft.com/office/powerpoint/2010/main" val="423805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BC9552EC-6605-1440-68D2-027CE3D17AF1}"/>
              </a:ext>
            </a:extLst>
          </p:cNvPr>
          <p:cNvSpPr txBox="1"/>
          <p:nvPr/>
        </p:nvSpPr>
        <p:spPr>
          <a:xfrm>
            <a:off x="282102" y="286378"/>
            <a:ext cx="757771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Ex 1: Match the adjectives in A with the nouns in B to make phrases.</a:t>
            </a:r>
            <a:endParaRPr lang="en-VN" sz="2000" dirty="0">
              <a:latin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098D63-5660-EE68-EB66-502531889595}"/>
              </a:ext>
            </a:extLst>
          </p:cNvPr>
          <p:cNvSpPr txBox="1"/>
          <p:nvPr/>
        </p:nvSpPr>
        <p:spPr>
          <a:xfrm>
            <a:off x="282102" y="1173021"/>
            <a:ext cx="10935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solar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B67F110-63E2-F932-0BE8-82AF6FF7E55F}"/>
              </a:ext>
            </a:extLst>
          </p:cNvPr>
          <p:cNvSpPr txBox="1"/>
          <p:nvPr/>
        </p:nvSpPr>
        <p:spPr>
          <a:xfrm>
            <a:off x="282102" y="1890386"/>
            <a:ext cx="91242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hot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A06E31F-845B-700A-0B6C-7F941D84EED1}"/>
              </a:ext>
            </a:extLst>
          </p:cNvPr>
          <p:cNvSpPr txBox="1"/>
          <p:nvPr/>
        </p:nvSpPr>
        <p:spPr>
          <a:xfrm>
            <a:off x="282102" y="2607751"/>
            <a:ext cx="16225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electrical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D8E550B-2C15-71DF-A56F-571751BD5112}"/>
              </a:ext>
            </a:extLst>
          </p:cNvPr>
          <p:cNvSpPr txBox="1"/>
          <p:nvPr/>
        </p:nvSpPr>
        <p:spPr>
          <a:xfrm>
            <a:off x="282102" y="3325116"/>
            <a:ext cx="181652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renewable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7404E37-470B-C768-6E04-1E50DEB089D8}"/>
              </a:ext>
            </a:extLst>
          </p:cNvPr>
          <p:cNvSpPr txBox="1"/>
          <p:nvPr/>
        </p:nvSpPr>
        <p:spPr>
          <a:xfrm>
            <a:off x="282102" y="4042482"/>
            <a:ext cx="93807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5. low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F7F489-4EF6-C35D-55AC-391F091A6F9C}"/>
              </a:ext>
            </a:extLst>
          </p:cNvPr>
          <p:cNvSpPr txBox="1"/>
          <p:nvPr/>
        </p:nvSpPr>
        <p:spPr>
          <a:xfrm>
            <a:off x="1264858" y="1890385"/>
            <a:ext cx="1208985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a. water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B38EA-10F4-B920-EF2F-194A1CD37400}"/>
              </a:ext>
            </a:extLst>
          </p:cNvPr>
          <p:cNvSpPr txBox="1"/>
          <p:nvPr/>
        </p:nvSpPr>
        <p:spPr>
          <a:xfrm>
            <a:off x="1313410" y="4042481"/>
            <a:ext cx="2685351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c. energy light bulbs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2DF07C-C175-5337-E0BC-BF862E8C210C}"/>
              </a:ext>
            </a:extLst>
          </p:cNvPr>
          <p:cNvSpPr txBox="1"/>
          <p:nvPr/>
        </p:nvSpPr>
        <p:spPr>
          <a:xfrm>
            <a:off x="1985947" y="2607750"/>
            <a:ext cx="1818126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d. appliances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00C600F-447F-8E59-BC5A-959308237062}"/>
              </a:ext>
            </a:extLst>
          </p:cNvPr>
          <p:cNvSpPr txBox="1"/>
          <p:nvPr/>
        </p:nvSpPr>
        <p:spPr>
          <a:xfrm>
            <a:off x="1439746" y="1173019"/>
            <a:ext cx="1345240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e. energy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6D7B2D0-4603-512F-C3F9-B4F4A7D5C558}"/>
              </a:ext>
            </a:extLst>
          </p:cNvPr>
          <p:cNvSpPr/>
          <p:nvPr/>
        </p:nvSpPr>
        <p:spPr>
          <a:xfrm>
            <a:off x="5977071" y="1173020"/>
            <a:ext cx="2859932" cy="36841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water: nước nóng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appliances: thiết bị điện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sources: năng lượng tái sinh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energy light bulbs: bóng đèn năng lượng thấp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4155BF-0A5B-AFDC-5E4C-8491C7516767}"/>
              </a:ext>
            </a:extLst>
          </p:cNvPr>
          <p:cNvSpPr txBox="1"/>
          <p:nvPr/>
        </p:nvSpPr>
        <p:spPr>
          <a:xfrm>
            <a:off x="2189381" y="3330205"/>
            <a:ext cx="2377574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b. energy sources</a:t>
            </a:r>
          </a:p>
        </p:txBody>
      </p:sp>
    </p:spTree>
    <p:extLst>
      <p:ext uri="{BB962C8B-B14F-4D97-AF65-F5344CB8AC3E}">
        <p14:creationId xmlns:p14="http://schemas.microsoft.com/office/powerpoint/2010/main" val="4050828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5DCF8A-154F-A503-1B74-61C9B5E108DA}"/>
              </a:ext>
            </a:extLst>
          </p:cNvPr>
          <p:cNvSpPr txBox="1"/>
          <p:nvPr/>
        </p:nvSpPr>
        <p:spPr>
          <a:xfrm>
            <a:off x="282102" y="286378"/>
            <a:ext cx="591379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Ex 2: Complete the sentences, using the phrases in 1.</a:t>
            </a:r>
            <a:endParaRPr lang="en-VN" sz="2000" dirty="0">
              <a:latin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AA7F72-18F0-ACEF-8829-08561A0A3D60}"/>
              </a:ext>
            </a:extLst>
          </p:cNvPr>
          <p:cNvSpPr/>
          <p:nvPr/>
        </p:nvSpPr>
        <p:spPr>
          <a:xfrm>
            <a:off x="6001966" y="1525996"/>
            <a:ext cx="2859932" cy="33311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water: nước nóng</a:t>
            </a:r>
          </a:p>
          <a:p>
            <a:endParaRPr lang="vi-V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appliances: thiết bị điện</a:t>
            </a:r>
          </a:p>
          <a:p>
            <a:endParaRPr lang="vi-V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sources: năng lượng tái sinh</a:t>
            </a:r>
          </a:p>
          <a:p>
            <a:endParaRPr lang="vi-V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energy light bulbs: bóng đèn năng lượng thấp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FB2F8-AD78-AE6C-6E7E-A1F2A2567F0D}"/>
              </a:ext>
            </a:extLst>
          </p:cNvPr>
          <p:cNvSpPr txBox="1"/>
          <p:nvPr/>
        </p:nvSpPr>
        <p:spPr>
          <a:xfrm>
            <a:off x="282102" y="1376297"/>
            <a:ext cx="5528763" cy="348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1. We should use </a:t>
            </a:r>
            <a:r>
              <a:rPr lang="en-US" sz="16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energy light bulbs 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in our homes to save energy.</a:t>
            </a:r>
          </a:p>
          <a:p>
            <a:pPr>
              <a:lnSpc>
                <a:spcPct val="150000"/>
              </a:lnSpc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2. Do they always turn off the </a:t>
            </a:r>
            <a:r>
              <a:rPr lang="vi-VN" sz="16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appliances</a:t>
            </a:r>
            <a:r>
              <a:rPr lang="en-US" sz="16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before leaving the room?</a:t>
            </a:r>
          </a:p>
          <a:p>
            <a:pPr>
              <a:lnSpc>
                <a:spcPct val="150000"/>
              </a:lnSpc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3. We can protect the environment by using </a:t>
            </a:r>
            <a:r>
              <a:rPr lang="vi-VN" sz="16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sources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4. When energy comes from the sun, we call it </a:t>
            </a:r>
            <a:r>
              <a:rPr lang="en-VN" sz="16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5. She has </a:t>
            </a:r>
            <a:r>
              <a:rPr lang="vi-VN" sz="16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</a:t>
            </a:r>
            <a:r>
              <a:rPr lang="en-US" sz="16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day and night because she has solar panels on the roof of her house.</a:t>
            </a:r>
            <a:endParaRPr lang="en-VN"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C2D42222-18F8-4128-140E-3F344AA3E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62915"/>
              </p:ext>
            </p:extLst>
          </p:nvPr>
        </p:nvGraphicFramePr>
        <p:xfrm>
          <a:off x="868680" y="806452"/>
          <a:ext cx="7406640" cy="518160"/>
        </p:xfrm>
        <a:graphic>
          <a:graphicData uri="http://schemas.openxmlformats.org/drawingml/2006/table">
            <a:tbl>
              <a:tblPr firstRow="1" bandRow="1">
                <a:tableStyleId>{FD2BFB8D-4A74-4BF8-A284-443D34B4CF96}</a:tableStyleId>
              </a:tblPr>
              <a:tblGrid>
                <a:gridCol w="1481328">
                  <a:extLst>
                    <a:ext uri="{9D8B030D-6E8A-4147-A177-3AD203B41FA5}">
                      <a16:colId xmlns:a16="http://schemas.microsoft.com/office/drawing/2014/main" val="3270314818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746004702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2849802221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3140106279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686195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solar energy</a:t>
                      </a:r>
                      <a:endParaRPr lang="en-V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hot water</a:t>
                      </a:r>
                      <a:endParaRPr lang="en-V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electrical appliances</a:t>
                      </a:r>
                      <a:endParaRPr lang="en-V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renewable energy sources</a:t>
                      </a:r>
                      <a:endParaRPr lang="en-V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energy light bulbs</a:t>
                      </a:r>
                      <a:endParaRPr lang="en-VN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024295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ACA37B82-34C6-1E5B-FB77-35ABFC3190FC}"/>
              </a:ext>
            </a:extLst>
          </p:cNvPr>
          <p:cNvSpPr txBox="1"/>
          <p:nvPr/>
        </p:nvSpPr>
        <p:spPr>
          <a:xfrm>
            <a:off x="1853738" y="1479667"/>
            <a:ext cx="1886990" cy="346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E2A5E3-FA9F-4944-B941-80244A6BD73C}"/>
              </a:ext>
            </a:extLst>
          </p:cNvPr>
          <p:cNvSpPr txBox="1"/>
          <p:nvPr/>
        </p:nvSpPr>
        <p:spPr>
          <a:xfrm>
            <a:off x="2928851" y="2225501"/>
            <a:ext cx="1742902" cy="346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635DC8-23EA-E782-731E-CB4328DB7C82}"/>
              </a:ext>
            </a:extLst>
          </p:cNvPr>
          <p:cNvSpPr txBox="1"/>
          <p:nvPr/>
        </p:nvSpPr>
        <p:spPr>
          <a:xfrm>
            <a:off x="4163514" y="2971335"/>
            <a:ext cx="1563955" cy="346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7928B1-3CB0-3BFB-B622-E486BE95E207}"/>
              </a:ext>
            </a:extLst>
          </p:cNvPr>
          <p:cNvSpPr txBox="1"/>
          <p:nvPr/>
        </p:nvSpPr>
        <p:spPr>
          <a:xfrm>
            <a:off x="377290" y="3305195"/>
            <a:ext cx="645175" cy="346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44B7C3-A08D-8C31-07E0-12CBAD46C232}"/>
              </a:ext>
            </a:extLst>
          </p:cNvPr>
          <p:cNvSpPr txBox="1"/>
          <p:nvPr/>
        </p:nvSpPr>
        <p:spPr>
          <a:xfrm>
            <a:off x="4349165" y="3717169"/>
            <a:ext cx="1068918" cy="346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D5FAE3-D078-C274-4D94-6B062239CD5B}"/>
              </a:ext>
            </a:extLst>
          </p:cNvPr>
          <p:cNvSpPr txBox="1"/>
          <p:nvPr/>
        </p:nvSpPr>
        <p:spPr>
          <a:xfrm>
            <a:off x="1252348" y="4114126"/>
            <a:ext cx="881252" cy="346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3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8" name="Google Shape;3018;p51"/>
          <p:cNvSpPr txBox="1">
            <a:spLocks noGrp="1"/>
          </p:cNvSpPr>
          <p:nvPr>
            <p:ph type="title" idx="2"/>
          </p:nvPr>
        </p:nvSpPr>
        <p:spPr>
          <a:xfrm>
            <a:off x="3375018" y="732213"/>
            <a:ext cx="4166323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GRAMMAR</a:t>
            </a:r>
            <a:endParaRPr sz="8000" dirty="0">
              <a:solidFill>
                <a:schemeClr val="dk2"/>
              </a:solidFill>
            </a:endParaRPr>
          </a:p>
        </p:txBody>
      </p:sp>
      <p:sp>
        <p:nvSpPr>
          <p:cNvPr id="3019" name="Google Shape;3019;p51"/>
          <p:cNvSpPr txBox="1">
            <a:spLocks noGrp="1"/>
          </p:cNvSpPr>
          <p:nvPr>
            <p:ph type="title"/>
          </p:nvPr>
        </p:nvSpPr>
        <p:spPr>
          <a:xfrm flipH="1">
            <a:off x="1808681" y="714900"/>
            <a:ext cx="1473000" cy="13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grpSp>
        <p:nvGrpSpPr>
          <p:cNvPr id="3020" name="Google Shape;3020;p51"/>
          <p:cNvGrpSpPr/>
          <p:nvPr/>
        </p:nvGrpSpPr>
        <p:grpSpPr>
          <a:xfrm>
            <a:off x="2724575" y="2509179"/>
            <a:ext cx="3960251" cy="2050266"/>
            <a:chOff x="2591875" y="2561329"/>
            <a:chExt cx="3960251" cy="2050266"/>
          </a:xfrm>
        </p:grpSpPr>
        <p:sp>
          <p:nvSpPr>
            <p:cNvPr id="3021" name="Google Shape;3021;p51"/>
            <p:cNvSpPr/>
            <p:nvPr/>
          </p:nvSpPr>
          <p:spPr>
            <a:xfrm>
              <a:off x="2591875" y="2561329"/>
              <a:ext cx="3958656" cy="2050247"/>
            </a:xfrm>
            <a:custGeom>
              <a:avLst/>
              <a:gdLst/>
              <a:ahLst/>
              <a:cxnLst/>
              <a:rect l="l" t="t" r="r" b="b"/>
              <a:pathLst>
                <a:path w="62099" h="32162" extrusionOk="0">
                  <a:moveTo>
                    <a:pt x="22369" y="21670"/>
                  </a:moveTo>
                  <a:cubicBezTo>
                    <a:pt x="22484" y="21670"/>
                    <a:pt x="22597" y="21686"/>
                    <a:pt x="22706" y="21720"/>
                  </a:cubicBezTo>
                  <a:cubicBezTo>
                    <a:pt x="23618" y="21996"/>
                    <a:pt x="24038" y="23381"/>
                    <a:pt x="23812" y="25039"/>
                  </a:cubicBezTo>
                  <a:cubicBezTo>
                    <a:pt x="23715" y="25041"/>
                    <a:pt x="23618" y="25043"/>
                    <a:pt x="23521" y="25050"/>
                  </a:cubicBezTo>
                  <a:cubicBezTo>
                    <a:pt x="23728" y="23545"/>
                    <a:pt x="23422" y="22325"/>
                    <a:pt x="22689" y="22103"/>
                  </a:cubicBezTo>
                  <a:cubicBezTo>
                    <a:pt x="22611" y="22080"/>
                    <a:pt x="22530" y="22068"/>
                    <a:pt x="22448" y="22068"/>
                  </a:cubicBezTo>
                  <a:cubicBezTo>
                    <a:pt x="21567" y="22068"/>
                    <a:pt x="20487" y="23378"/>
                    <a:pt x="19915" y="25200"/>
                  </a:cubicBezTo>
                  <a:cubicBezTo>
                    <a:pt x="19758" y="25207"/>
                    <a:pt x="19599" y="25216"/>
                    <a:pt x="19441" y="25224"/>
                  </a:cubicBezTo>
                  <a:cubicBezTo>
                    <a:pt x="19461" y="25131"/>
                    <a:pt x="19484" y="25043"/>
                    <a:pt x="19512" y="24955"/>
                  </a:cubicBezTo>
                  <a:cubicBezTo>
                    <a:pt x="20095" y="23035"/>
                    <a:pt x="21316" y="21670"/>
                    <a:pt x="22369" y="21670"/>
                  </a:cubicBezTo>
                  <a:close/>
                  <a:moveTo>
                    <a:pt x="43556" y="21002"/>
                  </a:moveTo>
                  <a:cubicBezTo>
                    <a:pt x="43674" y="21002"/>
                    <a:pt x="43790" y="21019"/>
                    <a:pt x="43903" y="21054"/>
                  </a:cubicBezTo>
                  <a:cubicBezTo>
                    <a:pt x="44727" y="21304"/>
                    <a:pt x="45162" y="22431"/>
                    <a:pt x="45097" y="23853"/>
                  </a:cubicBezTo>
                  <a:lnTo>
                    <a:pt x="44835" y="23871"/>
                  </a:lnTo>
                  <a:lnTo>
                    <a:pt x="44835" y="25147"/>
                  </a:lnTo>
                  <a:lnTo>
                    <a:pt x="54042" y="24793"/>
                  </a:lnTo>
                  <a:lnTo>
                    <a:pt x="54042" y="24793"/>
                  </a:lnTo>
                  <a:cubicBezTo>
                    <a:pt x="53977" y="25246"/>
                    <a:pt x="53964" y="25679"/>
                    <a:pt x="53999" y="26073"/>
                  </a:cubicBezTo>
                  <a:cubicBezTo>
                    <a:pt x="51322" y="25728"/>
                    <a:pt x="48091" y="25444"/>
                    <a:pt x="44475" y="25246"/>
                  </a:cubicBezTo>
                  <a:cubicBezTo>
                    <a:pt x="44835" y="23554"/>
                    <a:pt x="44533" y="22097"/>
                    <a:pt x="43709" y="21845"/>
                  </a:cubicBezTo>
                  <a:cubicBezTo>
                    <a:pt x="43627" y="21820"/>
                    <a:pt x="43543" y="21807"/>
                    <a:pt x="43456" y="21807"/>
                  </a:cubicBezTo>
                  <a:cubicBezTo>
                    <a:pt x="42569" y="21807"/>
                    <a:pt x="41500" y="23091"/>
                    <a:pt x="40959" y="24871"/>
                  </a:cubicBezTo>
                  <a:cubicBezTo>
                    <a:pt x="40938" y="24942"/>
                    <a:pt x="40918" y="25011"/>
                    <a:pt x="40901" y="25082"/>
                  </a:cubicBezTo>
                  <a:lnTo>
                    <a:pt x="40649" y="25073"/>
                  </a:lnTo>
                  <a:lnTo>
                    <a:pt x="40992" y="23968"/>
                  </a:lnTo>
                  <a:lnTo>
                    <a:pt x="40750" y="23983"/>
                  </a:lnTo>
                  <a:cubicBezTo>
                    <a:pt x="41391" y="22221"/>
                    <a:pt x="42548" y="21002"/>
                    <a:pt x="43556" y="21002"/>
                  </a:cubicBezTo>
                  <a:close/>
                  <a:moveTo>
                    <a:pt x="33222" y="0"/>
                  </a:moveTo>
                  <a:cubicBezTo>
                    <a:pt x="33102" y="0"/>
                    <a:pt x="33037" y="3"/>
                    <a:pt x="33037" y="3"/>
                  </a:cubicBezTo>
                  <a:cubicBezTo>
                    <a:pt x="33004" y="370"/>
                    <a:pt x="33006" y="702"/>
                    <a:pt x="33041" y="992"/>
                  </a:cubicBezTo>
                  <a:cubicBezTo>
                    <a:pt x="31679" y="1549"/>
                    <a:pt x="30937" y="2536"/>
                    <a:pt x="30573" y="3646"/>
                  </a:cubicBezTo>
                  <a:cubicBezTo>
                    <a:pt x="22172" y="6038"/>
                    <a:pt x="20562" y="9984"/>
                    <a:pt x="20562" y="9984"/>
                  </a:cubicBezTo>
                  <a:lnTo>
                    <a:pt x="22187" y="9495"/>
                  </a:lnTo>
                  <a:lnTo>
                    <a:pt x="22187" y="9495"/>
                  </a:lnTo>
                  <a:cubicBezTo>
                    <a:pt x="16797" y="15881"/>
                    <a:pt x="16562" y="22198"/>
                    <a:pt x="16752" y="25024"/>
                  </a:cubicBezTo>
                  <a:lnTo>
                    <a:pt x="16497" y="24976"/>
                  </a:lnTo>
                  <a:lnTo>
                    <a:pt x="16497" y="25394"/>
                  </a:lnTo>
                  <a:cubicBezTo>
                    <a:pt x="15411" y="25468"/>
                    <a:pt x="14372" y="25552"/>
                    <a:pt x="13379" y="25642"/>
                  </a:cubicBezTo>
                  <a:cubicBezTo>
                    <a:pt x="13316" y="25433"/>
                    <a:pt x="13262" y="25237"/>
                    <a:pt x="13202" y="25060"/>
                  </a:cubicBezTo>
                  <a:cubicBezTo>
                    <a:pt x="13141" y="24873"/>
                    <a:pt x="13072" y="24690"/>
                    <a:pt x="13001" y="24506"/>
                  </a:cubicBezTo>
                  <a:lnTo>
                    <a:pt x="14833" y="6284"/>
                  </a:lnTo>
                  <a:lnTo>
                    <a:pt x="14833" y="6284"/>
                  </a:lnTo>
                  <a:lnTo>
                    <a:pt x="1" y="8642"/>
                  </a:lnTo>
                  <a:lnTo>
                    <a:pt x="2522" y="27519"/>
                  </a:lnTo>
                  <a:cubicBezTo>
                    <a:pt x="1738" y="27845"/>
                    <a:pt x="1320" y="28185"/>
                    <a:pt x="1320" y="28537"/>
                  </a:cubicBezTo>
                  <a:cubicBezTo>
                    <a:pt x="1320" y="30539"/>
                    <a:pt x="14924" y="32162"/>
                    <a:pt x="31709" y="32162"/>
                  </a:cubicBezTo>
                  <a:cubicBezTo>
                    <a:pt x="48492" y="32162"/>
                    <a:pt x="62098" y="30539"/>
                    <a:pt x="62098" y="28537"/>
                  </a:cubicBezTo>
                  <a:cubicBezTo>
                    <a:pt x="62098" y="27826"/>
                    <a:pt x="60376" y="27162"/>
                    <a:pt x="57402" y="26599"/>
                  </a:cubicBezTo>
                  <a:cubicBezTo>
                    <a:pt x="57714" y="26119"/>
                    <a:pt x="57986" y="25537"/>
                    <a:pt x="58182" y="24892"/>
                  </a:cubicBezTo>
                  <a:cubicBezTo>
                    <a:pt x="58210" y="24806"/>
                    <a:pt x="58234" y="24718"/>
                    <a:pt x="58257" y="24631"/>
                  </a:cubicBezTo>
                  <a:lnTo>
                    <a:pt x="60441" y="24547"/>
                  </a:lnTo>
                  <a:lnTo>
                    <a:pt x="60574" y="22784"/>
                  </a:lnTo>
                  <a:lnTo>
                    <a:pt x="60020" y="22823"/>
                  </a:lnTo>
                  <a:lnTo>
                    <a:pt x="60020" y="16728"/>
                  </a:lnTo>
                  <a:lnTo>
                    <a:pt x="51932" y="16469"/>
                  </a:lnTo>
                  <a:lnTo>
                    <a:pt x="49697" y="1936"/>
                  </a:lnTo>
                  <a:cubicBezTo>
                    <a:pt x="48344" y="1882"/>
                    <a:pt x="47053" y="1856"/>
                    <a:pt x="45821" y="1856"/>
                  </a:cubicBezTo>
                  <a:cubicBezTo>
                    <a:pt x="43450" y="1856"/>
                    <a:pt x="41297" y="1952"/>
                    <a:pt x="39343" y="2122"/>
                  </a:cubicBezTo>
                  <a:cubicBezTo>
                    <a:pt x="37128" y="132"/>
                    <a:pt x="34008" y="0"/>
                    <a:pt x="33222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1"/>
            <p:cNvSpPr/>
            <p:nvPr/>
          </p:nvSpPr>
          <p:spPr>
            <a:xfrm>
              <a:off x="2677617" y="4149489"/>
              <a:ext cx="3874509" cy="462106"/>
            </a:xfrm>
            <a:custGeom>
              <a:avLst/>
              <a:gdLst/>
              <a:ahLst/>
              <a:cxnLst/>
              <a:rect l="l" t="t" r="r" b="b"/>
              <a:pathLst>
                <a:path w="60779" h="7249" extrusionOk="0">
                  <a:moveTo>
                    <a:pt x="30390" y="1"/>
                  </a:moveTo>
                  <a:cubicBezTo>
                    <a:pt x="22329" y="1"/>
                    <a:pt x="14600" y="382"/>
                    <a:pt x="8902" y="1061"/>
                  </a:cubicBezTo>
                  <a:cubicBezTo>
                    <a:pt x="3203" y="1742"/>
                    <a:pt x="1" y="2663"/>
                    <a:pt x="1" y="3624"/>
                  </a:cubicBezTo>
                  <a:cubicBezTo>
                    <a:pt x="1" y="4585"/>
                    <a:pt x="3203" y="5507"/>
                    <a:pt x="8902" y="6186"/>
                  </a:cubicBezTo>
                  <a:cubicBezTo>
                    <a:pt x="14600" y="6865"/>
                    <a:pt x="22329" y="7249"/>
                    <a:pt x="30390" y="7249"/>
                  </a:cubicBezTo>
                  <a:cubicBezTo>
                    <a:pt x="38451" y="7249"/>
                    <a:pt x="46179" y="6865"/>
                    <a:pt x="51878" y="6186"/>
                  </a:cubicBezTo>
                  <a:cubicBezTo>
                    <a:pt x="57576" y="5507"/>
                    <a:pt x="60779" y="4585"/>
                    <a:pt x="60779" y="3624"/>
                  </a:cubicBezTo>
                  <a:cubicBezTo>
                    <a:pt x="60779" y="2663"/>
                    <a:pt x="57576" y="1742"/>
                    <a:pt x="51878" y="1061"/>
                  </a:cubicBezTo>
                  <a:cubicBezTo>
                    <a:pt x="46179" y="382"/>
                    <a:pt x="38451" y="1"/>
                    <a:pt x="30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1"/>
            <p:cNvSpPr/>
            <p:nvPr/>
          </p:nvSpPr>
          <p:spPr>
            <a:xfrm>
              <a:off x="6014272" y="3870718"/>
              <a:ext cx="328300" cy="479445"/>
            </a:xfrm>
            <a:custGeom>
              <a:avLst/>
              <a:gdLst/>
              <a:ahLst/>
              <a:cxnLst/>
              <a:rect l="l" t="t" r="r" b="b"/>
              <a:pathLst>
                <a:path w="5150" h="7521" extrusionOk="0">
                  <a:moveTo>
                    <a:pt x="3381" y="1"/>
                  </a:moveTo>
                  <a:cubicBezTo>
                    <a:pt x="2365" y="1"/>
                    <a:pt x="1189" y="1318"/>
                    <a:pt x="625" y="3167"/>
                  </a:cubicBezTo>
                  <a:cubicBezTo>
                    <a:pt x="0" y="5216"/>
                    <a:pt x="367" y="7143"/>
                    <a:pt x="1444" y="7473"/>
                  </a:cubicBezTo>
                  <a:cubicBezTo>
                    <a:pt x="1549" y="7505"/>
                    <a:pt x="1657" y="7520"/>
                    <a:pt x="1767" y="7520"/>
                  </a:cubicBezTo>
                  <a:cubicBezTo>
                    <a:pt x="2783" y="7520"/>
                    <a:pt x="3960" y="6202"/>
                    <a:pt x="4524" y="4352"/>
                  </a:cubicBezTo>
                  <a:cubicBezTo>
                    <a:pt x="5149" y="2303"/>
                    <a:pt x="4783" y="374"/>
                    <a:pt x="3705" y="48"/>
                  </a:cubicBezTo>
                  <a:cubicBezTo>
                    <a:pt x="3599" y="16"/>
                    <a:pt x="3491" y="1"/>
                    <a:pt x="3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51"/>
            <p:cNvSpPr/>
            <p:nvPr/>
          </p:nvSpPr>
          <p:spPr>
            <a:xfrm>
              <a:off x="3548101" y="2679837"/>
              <a:ext cx="2871634" cy="1574946"/>
            </a:xfrm>
            <a:custGeom>
              <a:avLst/>
              <a:gdLst/>
              <a:ahLst/>
              <a:cxnLst/>
              <a:rect l="l" t="t" r="r" b="b"/>
              <a:pathLst>
                <a:path w="45047" h="24706" extrusionOk="0">
                  <a:moveTo>
                    <a:pt x="30856" y="0"/>
                  </a:moveTo>
                  <a:cubicBezTo>
                    <a:pt x="8904" y="0"/>
                    <a:pt x="5588" y="8127"/>
                    <a:pt x="5588" y="8127"/>
                  </a:cubicBezTo>
                  <a:lnTo>
                    <a:pt x="7211" y="7640"/>
                  </a:lnTo>
                  <a:lnTo>
                    <a:pt x="7211" y="7640"/>
                  </a:lnTo>
                  <a:cubicBezTo>
                    <a:pt x="0" y="16180"/>
                    <a:pt x="2013" y="24598"/>
                    <a:pt x="1931" y="24705"/>
                  </a:cubicBezTo>
                  <a:lnTo>
                    <a:pt x="1931" y="24705"/>
                  </a:lnTo>
                  <a:cubicBezTo>
                    <a:pt x="1986" y="24696"/>
                    <a:pt x="2831" y="24637"/>
                    <a:pt x="4245" y="24548"/>
                  </a:cubicBezTo>
                  <a:cubicBezTo>
                    <a:pt x="4288" y="24085"/>
                    <a:pt x="4383" y="23591"/>
                    <a:pt x="4534" y="23096"/>
                  </a:cubicBezTo>
                  <a:cubicBezTo>
                    <a:pt x="5117" y="21176"/>
                    <a:pt x="6338" y="19811"/>
                    <a:pt x="7391" y="19811"/>
                  </a:cubicBezTo>
                  <a:cubicBezTo>
                    <a:pt x="7506" y="19811"/>
                    <a:pt x="7618" y="19827"/>
                    <a:pt x="7728" y="19861"/>
                  </a:cubicBezTo>
                  <a:cubicBezTo>
                    <a:pt x="8836" y="20197"/>
                    <a:pt x="9219" y="22167"/>
                    <a:pt x="8592" y="24272"/>
                  </a:cubicBezTo>
                  <a:cubicBezTo>
                    <a:pt x="13136" y="23988"/>
                    <a:pt x="19403" y="23600"/>
                    <a:pt x="25462" y="23227"/>
                  </a:cubicBezTo>
                  <a:cubicBezTo>
                    <a:pt x="25509" y="22997"/>
                    <a:pt x="25567" y="22764"/>
                    <a:pt x="25638" y="22527"/>
                  </a:cubicBezTo>
                  <a:cubicBezTo>
                    <a:pt x="26241" y="20552"/>
                    <a:pt x="27497" y="19143"/>
                    <a:pt x="28580" y="19143"/>
                  </a:cubicBezTo>
                  <a:cubicBezTo>
                    <a:pt x="28698" y="19143"/>
                    <a:pt x="28814" y="19160"/>
                    <a:pt x="28927" y="19195"/>
                  </a:cubicBezTo>
                  <a:cubicBezTo>
                    <a:pt x="29927" y="19499"/>
                    <a:pt x="30354" y="21096"/>
                    <a:pt x="30011" y="22947"/>
                  </a:cubicBezTo>
                  <a:cubicBezTo>
                    <a:pt x="38225" y="22443"/>
                    <a:pt x="45044" y="22027"/>
                    <a:pt x="45044" y="22027"/>
                  </a:cubicBezTo>
                  <a:lnTo>
                    <a:pt x="45044" y="14873"/>
                  </a:lnTo>
                  <a:lnTo>
                    <a:pt x="45046" y="14873"/>
                  </a:lnTo>
                  <a:lnTo>
                    <a:pt x="36960" y="14615"/>
                  </a:lnTo>
                  <a:lnTo>
                    <a:pt x="34723" y="80"/>
                  </a:lnTo>
                  <a:cubicBezTo>
                    <a:pt x="33374" y="26"/>
                    <a:pt x="32086" y="0"/>
                    <a:pt x="30856" y="0"/>
                  </a:cubicBezTo>
                  <a:close/>
                  <a:moveTo>
                    <a:pt x="1931" y="24705"/>
                  </a:moveTo>
                  <a:lnTo>
                    <a:pt x="1931" y="24705"/>
                  </a:lnTo>
                  <a:cubicBezTo>
                    <a:pt x="1928" y="24705"/>
                    <a:pt x="1927" y="24706"/>
                    <a:pt x="1928" y="24706"/>
                  </a:cubicBezTo>
                  <a:cubicBezTo>
                    <a:pt x="1929" y="24706"/>
                    <a:pt x="1929" y="24706"/>
                    <a:pt x="1929" y="24706"/>
                  </a:cubicBezTo>
                  <a:cubicBezTo>
                    <a:pt x="1930" y="24706"/>
                    <a:pt x="1930" y="24706"/>
                    <a:pt x="1931" y="24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51"/>
            <p:cNvSpPr/>
            <p:nvPr/>
          </p:nvSpPr>
          <p:spPr>
            <a:xfrm>
              <a:off x="4867948" y="2760032"/>
              <a:ext cx="1020789" cy="909486"/>
            </a:xfrm>
            <a:custGeom>
              <a:avLst/>
              <a:gdLst/>
              <a:ahLst/>
              <a:cxnLst/>
              <a:rect l="l" t="t" r="r" b="b"/>
              <a:pathLst>
                <a:path w="16013" h="14267" extrusionOk="0">
                  <a:moveTo>
                    <a:pt x="12914" y="1"/>
                  </a:moveTo>
                  <a:cubicBezTo>
                    <a:pt x="9902" y="1"/>
                    <a:pt x="1976" y="362"/>
                    <a:pt x="1" y="492"/>
                  </a:cubicBezTo>
                  <a:lnTo>
                    <a:pt x="4309" y="14266"/>
                  </a:lnTo>
                  <a:lnTo>
                    <a:pt x="16012" y="13658"/>
                  </a:lnTo>
                  <a:lnTo>
                    <a:pt x="13411" y="5"/>
                  </a:lnTo>
                  <a:cubicBezTo>
                    <a:pt x="13265" y="2"/>
                    <a:pt x="13099" y="1"/>
                    <a:pt x="12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51"/>
            <p:cNvSpPr/>
            <p:nvPr/>
          </p:nvSpPr>
          <p:spPr>
            <a:xfrm>
              <a:off x="4349865" y="2802361"/>
              <a:ext cx="709956" cy="911780"/>
            </a:xfrm>
            <a:custGeom>
              <a:avLst/>
              <a:gdLst/>
              <a:ahLst/>
              <a:cxnLst/>
              <a:rect l="l" t="t" r="r" b="b"/>
              <a:pathLst>
                <a:path w="11137" h="14303" extrusionOk="0">
                  <a:moveTo>
                    <a:pt x="7195" y="0"/>
                  </a:moveTo>
                  <a:cubicBezTo>
                    <a:pt x="0" y="2082"/>
                    <a:pt x="3619" y="14303"/>
                    <a:pt x="3619" y="14303"/>
                  </a:cubicBezTo>
                  <a:lnTo>
                    <a:pt x="11137" y="13697"/>
                  </a:lnTo>
                  <a:lnTo>
                    <a:pt x="7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1"/>
            <p:cNvSpPr/>
            <p:nvPr/>
          </p:nvSpPr>
          <p:spPr>
            <a:xfrm>
              <a:off x="3982100" y="2986339"/>
              <a:ext cx="515526" cy="760635"/>
            </a:xfrm>
            <a:custGeom>
              <a:avLst/>
              <a:gdLst/>
              <a:ahLst/>
              <a:cxnLst/>
              <a:rect l="l" t="t" r="r" b="b"/>
              <a:pathLst>
                <a:path w="8087" h="11932" extrusionOk="0">
                  <a:moveTo>
                    <a:pt x="6991" y="0"/>
                  </a:moveTo>
                  <a:cubicBezTo>
                    <a:pt x="1" y="2007"/>
                    <a:pt x="2195" y="11932"/>
                    <a:pt x="2196" y="11932"/>
                  </a:cubicBezTo>
                  <a:cubicBezTo>
                    <a:pt x="2196" y="11932"/>
                    <a:pt x="2196" y="11932"/>
                    <a:pt x="2196" y="11932"/>
                  </a:cubicBezTo>
                  <a:lnTo>
                    <a:pt x="8086" y="11415"/>
                  </a:lnTo>
                  <a:lnTo>
                    <a:pt x="69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1"/>
            <p:cNvSpPr/>
            <p:nvPr/>
          </p:nvSpPr>
          <p:spPr>
            <a:xfrm>
              <a:off x="5525959" y="3769996"/>
              <a:ext cx="267038" cy="156309"/>
            </a:xfrm>
            <a:custGeom>
              <a:avLst/>
              <a:gdLst/>
              <a:ahLst/>
              <a:cxnLst/>
              <a:rect l="l" t="t" r="r" b="b"/>
              <a:pathLst>
                <a:path w="4189" h="2452" extrusionOk="0">
                  <a:moveTo>
                    <a:pt x="2093" y="1"/>
                  </a:moveTo>
                  <a:cubicBezTo>
                    <a:pt x="938" y="1"/>
                    <a:pt x="0" y="546"/>
                    <a:pt x="0" y="1225"/>
                  </a:cubicBezTo>
                  <a:cubicBezTo>
                    <a:pt x="0" y="1902"/>
                    <a:pt x="938" y="2451"/>
                    <a:pt x="2093" y="2451"/>
                  </a:cubicBezTo>
                  <a:cubicBezTo>
                    <a:pt x="3251" y="2451"/>
                    <a:pt x="4188" y="1904"/>
                    <a:pt x="4188" y="1225"/>
                  </a:cubicBezTo>
                  <a:cubicBezTo>
                    <a:pt x="4188" y="551"/>
                    <a:pt x="3251" y="1"/>
                    <a:pt x="20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1"/>
            <p:cNvSpPr/>
            <p:nvPr/>
          </p:nvSpPr>
          <p:spPr>
            <a:xfrm>
              <a:off x="6098483" y="3738440"/>
              <a:ext cx="266847" cy="156245"/>
            </a:xfrm>
            <a:custGeom>
              <a:avLst/>
              <a:gdLst/>
              <a:ahLst/>
              <a:cxnLst/>
              <a:rect l="l" t="t" r="r" b="b"/>
              <a:pathLst>
                <a:path w="4186" h="2451" extrusionOk="0">
                  <a:moveTo>
                    <a:pt x="2093" y="0"/>
                  </a:moveTo>
                  <a:cubicBezTo>
                    <a:pt x="938" y="0"/>
                    <a:pt x="0" y="550"/>
                    <a:pt x="0" y="1224"/>
                  </a:cubicBezTo>
                  <a:cubicBezTo>
                    <a:pt x="0" y="1901"/>
                    <a:pt x="938" y="2451"/>
                    <a:pt x="2093" y="2451"/>
                  </a:cubicBezTo>
                  <a:cubicBezTo>
                    <a:pt x="3248" y="2451"/>
                    <a:pt x="4186" y="1903"/>
                    <a:pt x="4186" y="1224"/>
                  </a:cubicBezTo>
                  <a:cubicBezTo>
                    <a:pt x="4186" y="550"/>
                    <a:pt x="3248" y="0"/>
                    <a:pt x="20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1"/>
            <p:cNvSpPr/>
            <p:nvPr/>
          </p:nvSpPr>
          <p:spPr>
            <a:xfrm>
              <a:off x="3745020" y="3862048"/>
              <a:ext cx="147767" cy="89693"/>
            </a:xfrm>
            <a:custGeom>
              <a:avLst/>
              <a:gdLst/>
              <a:ahLst/>
              <a:cxnLst/>
              <a:rect l="l" t="t" r="r" b="b"/>
              <a:pathLst>
                <a:path w="2318" h="1407" extrusionOk="0">
                  <a:moveTo>
                    <a:pt x="1158" y="1"/>
                  </a:moveTo>
                  <a:cubicBezTo>
                    <a:pt x="518" y="1"/>
                    <a:pt x="1" y="316"/>
                    <a:pt x="1" y="704"/>
                  </a:cubicBezTo>
                  <a:cubicBezTo>
                    <a:pt x="1" y="1092"/>
                    <a:pt x="520" y="1406"/>
                    <a:pt x="1158" y="1406"/>
                  </a:cubicBezTo>
                  <a:cubicBezTo>
                    <a:pt x="1801" y="1406"/>
                    <a:pt x="2318" y="1092"/>
                    <a:pt x="2318" y="704"/>
                  </a:cubicBezTo>
                  <a:cubicBezTo>
                    <a:pt x="2318" y="313"/>
                    <a:pt x="1801" y="1"/>
                    <a:pt x="1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1"/>
            <p:cNvSpPr/>
            <p:nvPr/>
          </p:nvSpPr>
          <p:spPr>
            <a:xfrm>
              <a:off x="3695169" y="3794475"/>
              <a:ext cx="249189" cy="205331"/>
            </a:xfrm>
            <a:custGeom>
              <a:avLst/>
              <a:gdLst/>
              <a:ahLst/>
              <a:cxnLst/>
              <a:rect l="l" t="t" r="r" b="b"/>
              <a:pathLst>
                <a:path w="3909" h="3221" extrusionOk="0">
                  <a:moveTo>
                    <a:pt x="2697" y="177"/>
                  </a:moveTo>
                  <a:lnTo>
                    <a:pt x="3714" y="1460"/>
                  </a:lnTo>
                  <a:lnTo>
                    <a:pt x="2867" y="2958"/>
                  </a:lnTo>
                  <a:lnTo>
                    <a:pt x="932" y="3055"/>
                  </a:lnTo>
                  <a:lnTo>
                    <a:pt x="182" y="1755"/>
                  </a:lnTo>
                  <a:lnTo>
                    <a:pt x="740" y="408"/>
                  </a:lnTo>
                  <a:lnTo>
                    <a:pt x="2697" y="177"/>
                  </a:lnTo>
                  <a:close/>
                  <a:moveTo>
                    <a:pt x="2768" y="1"/>
                  </a:moveTo>
                  <a:lnTo>
                    <a:pt x="623" y="257"/>
                  </a:lnTo>
                  <a:lnTo>
                    <a:pt x="1" y="1766"/>
                  </a:lnTo>
                  <a:lnTo>
                    <a:pt x="839" y="3221"/>
                  </a:lnTo>
                  <a:lnTo>
                    <a:pt x="2964" y="3111"/>
                  </a:lnTo>
                  <a:lnTo>
                    <a:pt x="3908" y="1440"/>
                  </a:lnTo>
                  <a:lnTo>
                    <a:pt x="27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1"/>
            <p:cNvSpPr/>
            <p:nvPr/>
          </p:nvSpPr>
          <p:spPr>
            <a:xfrm>
              <a:off x="5450481" y="4011947"/>
              <a:ext cx="1003449" cy="150253"/>
            </a:xfrm>
            <a:custGeom>
              <a:avLst/>
              <a:gdLst/>
              <a:ahLst/>
              <a:cxnLst/>
              <a:rect l="l" t="t" r="r" b="b"/>
              <a:pathLst>
                <a:path w="15741" h="2357" extrusionOk="0">
                  <a:moveTo>
                    <a:pt x="15740" y="1"/>
                  </a:moveTo>
                  <a:lnTo>
                    <a:pt x="1" y="1085"/>
                  </a:lnTo>
                  <a:lnTo>
                    <a:pt x="1" y="2356"/>
                  </a:lnTo>
                  <a:lnTo>
                    <a:pt x="15605" y="1761"/>
                  </a:lnTo>
                  <a:lnTo>
                    <a:pt x="157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1"/>
            <p:cNvSpPr/>
            <p:nvPr/>
          </p:nvSpPr>
          <p:spPr>
            <a:xfrm>
              <a:off x="4083970" y="4089056"/>
              <a:ext cx="1122593" cy="165743"/>
            </a:xfrm>
            <a:custGeom>
              <a:avLst/>
              <a:gdLst/>
              <a:ahLst/>
              <a:cxnLst/>
              <a:rect l="l" t="t" r="r" b="b"/>
              <a:pathLst>
                <a:path w="17610" h="2600" extrusionOk="0">
                  <a:moveTo>
                    <a:pt x="17609" y="0"/>
                  </a:moveTo>
                  <a:lnTo>
                    <a:pt x="270" y="1177"/>
                  </a:lnTo>
                  <a:lnTo>
                    <a:pt x="1" y="2600"/>
                  </a:lnTo>
                  <a:lnTo>
                    <a:pt x="17096" y="1666"/>
                  </a:lnTo>
                  <a:lnTo>
                    <a:pt x="176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1"/>
            <p:cNvSpPr/>
            <p:nvPr/>
          </p:nvSpPr>
          <p:spPr>
            <a:xfrm>
              <a:off x="4432865" y="2837231"/>
              <a:ext cx="170971" cy="1375926"/>
            </a:xfrm>
            <a:custGeom>
              <a:avLst/>
              <a:gdLst/>
              <a:ahLst/>
              <a:cxnLst/>
              <a:rect l="l" t="t" r="r" b="b"/>
              <a:pathLst>
                <a:path w="2682" h="21584" extrusionOk="0">
                  <a:moveTo>
                    <a:pt x="162" y="1"/>
                  </a:moveTo>
                  <a:lnTo>
                    <a:pt x="0" y="20"/>
                  </a:lnTo>
                  <a:lnTo>
                    <a:pt x="2520" y="21584"/>
                  </a:lnTo>
                  <a:lnTo>
                    <a:pt x="2681" y="21564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1"/>
            <p:cNvSpPr/>
            <p:nvPr/>
          </p:nvSpPr>
          <p:spPr>
            <a:xfrm>
              <a:off x="5092470" y="3685657"/>
              <a:ext cx="24415" cy="486457"/>
            </a:xfrm>
            <a:custGeom>
              <a:avLst/>
              <a:gdLst/>
              <a:ahLst/>
              <a:cxnLst/>
              <a:rect l="l" t="t" r="r" b="b"/>
              <a:pathLst>
                <a:path w="383" h="7631" extrusionOk="0">
                  <a:moveTo>
                    <a:pt x="162" y="1"/>
                  </a:moveTo>
                  <a:lnTo>
                    <a:pt x="1" y="5"/>
                  </a:lnTo>
                  <a:lnTo>
                    <a:pt x="220" y="7630"/>
                  </a:lnTo>
                  <a:lnTo>
                    <a:pt x="382" y="7628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1"/>
            <p:cNvSpPr/>
            <p:nvPr/>
          </p:nvSpPr>
          <p:spPr>
            <a:xfrm>
              <a:off x="4106537" y="3761071"/>
              <a:ext cx="79493" cy="489326"/>
            </a:xfrm>
            <a:custGeom>
              <a:avLst/>
              <a:gdLst/>
              <a:ahLst/>
              <a:cxnLst/>
              <a:rect l="l" t="t" r="r" b="b"/>
              <a:pathLst>
                <a:path w="1247" h="7676" extrusionOk="0">
                  <a:moveTo>
                    <a:pt x="160" y="1"/>
                  </a:moveTo>
                  <a:lnTo>
                    <a:pt x="0" y="22"/>
                  </a:lnTo>
                  <a:lnTo>
                    <a:pt x="1087" y="7676"/>
                  </a:lnTo>
                  <a:lnTo>
                    <a:pt x="1246" y="7654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1"/>
            <p:cNvSpPr/>
            <p:nvPr/>
          </p:nvSpPr>
          <p:spPr>
            <a:xfrm>
              <a:off x="4146252" y="3779367"/>
              <a:ext cx="113917" cy="49787"/>
            </a:xfrm>
            <a:custGeom>
              <a:avLst/>
              <a:gdLst/>
              <a:ahLst/>
              <a:cxnLst/>
              <a:rect l="l" t="t" r="r" b="b"/>
              <a:pathLst>
                <a:path w="1787" h="781" extrusionOk="0">
                  <a:moveTo>
                    <a:pt x="1679" y="0"/>
                  </a:moveTo>
                  <a:lnTo>
                    <a:pt x="0" y="212"/>
                  </a:lnTo>
                  <a:lnTo>
                    <a:pt x="134" y="781"/>
                  </a:lnTo>
                  <a:cubicBezTo>
                    <a:pt x="1787" y="699"/>
                    <a:pt x="1679" y="1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1"/>
            <p:cNvSpPr/>
            <p:nvPr/>
          </p:nvSpPr>
          <p:spPr>
            <a:xfrm>
              <a:off x="4598547" y="3745007"/>
              <a:ext cx="113981" cy="49787"/>
            </a:xfrm>
            <a:custGeom>
              <a:avLst/>
              <a:gdLst/>
              <a:ahLst/>
              <a:cxnLst/>
              <a:rect l="l" t="t" r="r" b="b"/>
              <a:pathLst>
                <a:path w="1788" h="781" extrusionOk="0">
                  <a:moveTo>
                    <a:pt x="1679" y="1"/>
                  </a:moveTo>
                  <a:lnTo>
                    <a:pt x="0" y="212"/>
                  </a:lnTo>
                  <a:lnTo>
                    <a:pt x="136" y="781"/>
                  </a:lnTo>
                  <a:cubicBezTo>
                    <a:pt x="1787" y="699"/>
                    <a:pt x="1679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1"/>
            <p:cNvSpPr/>
            <p:nvPr/>
          </p:nvSpPr>
          <p:spPr>
            <a:xfrm>
              <a:off x="3822283" y="3967807"/>
              <a:ext cx="292410" cy="473006"/>
            </a:xfrm>
            <a:custGeom>
              <a:avLst/>
              <a:gdLst/>
              <a:ahLst/>
              <a:cxnLst/>
              <a:rect l="l" t="t" r="r" b="b"/>
              <a:pathLst>
                <a:path w="4587" h="7420" extrusionOk="0">
                  <a:moveTo>
                    <a:pt x="3168" y="0"/>
                  </a:moveTo>
                  <a:cubicBezTo>
                    <a:pt x="2276" y="0"/>
                    <a:pt x="1182" y="1343"/>
                    <a:pt x="617" y="3198"/>
                  </a:cubicBezTo>
                  <a:cubicBezTo>
                    <a:pt x="0" y="5228"/>
                    <a:pt x="250" y="7099"/>
                    <a:pt x="1175" y="7383"/>
                  </a:cubicBezTo>
                  <a:cubicBezTo>
                    <a:pt x="1254" y="7407"/>
                    <a:pt x="1335" y="7419"/>
                    <a:pt x="1418" y="7419"/>
                  </a:cubicBezTo>
                  <a:cubicBezTo>
                    <a:pt x="2309" y="7419"/>
                    <a:pt x="3404" y="6074"/>
                    <a:pt x="3968" y="4219"/>
                  </a:cubicBezTo>
                  <a:cubicBezTo>
                    <a:pt x="4587" y="2191"/>
                    <a:pt x="4337" y="318"/>
                    <a:pt x="3412" y="36"/>
                  </a:cubicBezTo>
                  <a:cubicBezTo>
                    <a:pt x="3333" y="12"/>
                    <a:pt x="3251" y="0"/>
                    <a:pt x="3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1"/>
            <p:cNvSpPr/>
            <p:nvPr/>
          </p:nvSpPr>
          <p:spPr>
            <a:xfrm>
              <a:off x="3911403" y="4099829"/>
              <a:ext cx="120037" cy="204374"/>
            </a:xfrm>
            <a:custGeom>
              <a:avLst/>
              <a:gdLst/>
              <a:ahLst/>
              <a:cxnLst/>
              <a:rect l="l" t="t" r="r" b="b"/>
              <a:pathLst>
                <a:path w="1883" h="3206" extrusionOk="0">
                  <a:moveTo>
                    <a:pt x="1236" y="1"/>
                  </a:moveTo>
                  <a:cubicBezTo>
                    <a:pt x="850" y="1"/>
                    <a:pt x="405" y="608"/>
                    <a:pt x="208" y="1429"/>
                  </a:cubicBezTo>
                  <a:cubicBezTo>
                    <a:pt x="1" y="2310"/>
                    <a:pt x="158" y="3099"/>
                    <a:pt x="561" y="3196"/>
                  </a:cubicBezTo>
                  <a:cubicBezTo>
                    <a:pt x="588" y="3202"/>
                    <a:pt x="616" y="3205"/>
                    <a:pt x="643" y="3205"/>
                  </a:cubicBezTo>
                  <a:cubicBezTo>
                    <a:pt x="1031" y="3205"/>
                    <a:pt x="1476" y="2598"/>
                    <a:pt x="1671" y="1778"/>
                  </a:cubicBezTo>
                  <a:cubicBezTo>
                    <a:pt x="1882" y="898"/>
                    <a:pt x="1723" y="107"/>
                    <a:pt x="1318" y="10"/>
                  </a:cubicBezTo>
                  <a:cubicBezTo>
                    <a:pt x="1291" y="4"/>
                    <a:pt x="1264" y="1"/>
                    <a:pt x="1236" y="1"/>
                  </a:cubicBezTo>
                  <a:close/>
                </a:path>
              </a:pathLst>
            </a:custGeom>
            <a:solidFill>
              <a:srgbClr val="FFD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1"/>
            <p:cNvSpPr/>
            <p:nvPr/>
          </p:nvSpPr>
          <p:spPr>
            <a:xfrm>
              <a:off x="5166673" y="3951806"/>
              <a:ext cx="289541" cy="455348"/>
            </a:xfrm>
            <a:custGeom>
              <a:avLst/>
              <a:gdLst/>
              <a:ahLst/>
              <a:cxnLst/>
              <a:rect l="l" t="t" r="r" b="b"/>
              <a:pathLst>
                <a:path w="4542" h="7143" extrusionOk="0">
                  <a:moveTo>
                    <a:pt x="3094" y="0"/>
                  </a:moveTo>
                  <a:cubicBezTo>
                    <a:pt x="2208" y="0"/>
                    <a:pt x="1137" y="1281"/>
                    <a:pt x="593" y="3061"/>
                  </a:cubicBezTo>
                  <a:cubicBezTo>
                    <a:pt x="0" y="5011"/>
                    <a:pt x="270" y="6822"/>
                    <a:pt x="1194" y="7106"/>
                  </a:cubicBezTo>
                  <a:cubicBezTo>
                    <a:pt x="1276" y="7131"/>
                    <a:pt x="1360" y="7143"/>
                    <a:pt x="1446" y="7143"/>
                  </a:cubicBezTo>
                  <a:cubicBezTo>
                    <a:pt x="2331" y="7143"/>
                    <a:pt x="3402" y="5861"/>
                    <a:pt x="3945" y="4080"/>
                  </a:cubicBezTo>
                  <a:cubicBezTo>
                    <a:pt x="4542" y="2128"/>
                    <a:pt x="4272" y="317"/>
                    <a:pt x="3345" y="37"/>
                  </a:cubicBezTo>
                  <a:cubicBezTo>
                    <a:pt x="3264" y="12"/>
                    <a:pt x="3180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1"/>
            <p:cNvSpPr/>
            <p:nvPr/>
          </p:nvSpPr>
          <p:spPr>
            <a:xfrm>
              <a:off x="5243171" y="4077199"/>
              <a:ext cx="119782" cy="204311"/>
            </a:xfrm>
            <a:custGeom>
              <a:avLst/>
              <a:gdLst/>
              <a:ahLst/>
              <a:cxnLst/>
              <a:rect l="l" t="t" r="r" b="b"/>
              <a:pathLst>
                <a:path w="1879" h="3205" extrusionOk="0">
                  <a:moveTo>
                    <a:pt x="1236" y="0"/>
                  </a:moveTo>
                  <a:cubicBezTo>
                    <a:pt x="848" y="0"/>
                    <a:pt x="403" y="607"/>
                    <a:pt x="208" y="1428"/>
                  </a:cubicBezTo>
                  <a:cubicBezTo>
                    <a:pt x="1" y="2309"/>
                    <a:pt x="156" y="3098"/>
                    <a:pt x="561" y="3195"/>
                  </a:cubicBezTo>
                  <a:cubicBezTo>
                    <a:pt x="588" y="3202"/>
                    <a:pt x="615" y="3205"/>
                    <a:pt x="643" y="3205"/>
                  </a:cubicBezTo>
                  <a:cubicBezTo>
                    <a:pt x="1029" y="3205"/>
                    <a:pt x="1474" y="2598"/>
                    <a:pt x="1671" y="1777"/>
                  </a:cubicBezTo>
                  <a:cubicBezTo>
                    <a:pt x="1878" y="896"/>
                    <a:pt x="1721" y="107"/>
                    <a:pt x="1318" y="10"/>
                  </a:cubicBezTo>
                  <a:cubicBezTo>
                    <a:pt x="1291" y="3"/>
                    <a:pt x="1263" y="0"/>
                    <a:pt x="1236" y="0"/>
                  </a:cubicBezTo>
                  <a:close/>
                </a:path>
              </a:pathLst>
            </a:custGeom>
            <a:solidFill>
              <a:srgbClr val="FFD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1"/>
            <p:cNvSpPr/>
            <p:nvPr/>
          </p:nvSpPr>
          <p:spPr>
            <a:xfrm>
              <a:off x="5195105" y="2947707"/>
              <a:ext cx="342324" cy="524068"/>
            </a:xfrm>
            <a:custGeom>
              <a:avLst/>
              <a:gdLst/>
              <a:ahLst/>
              <a:cxnLst/>
              <a:rect l="l" t="t" r="r" b="b"/>
              <a:pathLst>
                <a:path w="5370" h="8221" extrusionOk="0">
                  <a:moveTo>
                    <a:pt x="5014" y="1"/>
                  </a:moveTo>
                  <a:lnTo>
                    <a:pt x="1" y="7997"/>
                  </a:lnTo>
                  <a:lnTo>
                    <a:pt x="356" y="8221"/>
                  </a:lnTo>
                  <a:lnTo>
                    <a:pt x="5369" y="225"/>
                  </a:lnTo>
                  <a:lnTo>
                    <a:pt x="50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1"/>
            <p:cNvSpPr/>
            <p:nvPr/>
          </p:nvSpPr>
          <p:spPr>
            <a:xfrm>
              <a:off x="5189304" y="2843543"/>
              <a:ext cx="499270" cy="786007"/>
            </a:xfrm>
            <a:custGeom>
              <a:avLst/>
              <a:gdLst/>
              <a:ahLst/>
              <a:cxnLst/>
              <a:rect l="l" t="t" r="r" b="b"/>
              <a:pathLst>
                <a:path w="7832" h="12330" extrusionOk="0">
                  <a:moveTo>
                    <a:pt x="7297" y="1"/>
                  </a:moveTo>
                  <a:lnTo>
                    <a:pt x="1" y="12001"/>
                  </a:lnTo>
                  <a:lnTo>
                    <a:pt x="538" y="12329"/>
                  </a:lnTo>
                  <a:lnTo>
                    <a:pt x="7831" y="326"/>
                  </a:lnTo>
                  <a:lnTo>
                    <a:pt x="72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51"/>
            <p:cNvSpPr/>
            <p:nvPr/>
          </p:nvSpPr>
          <p:spPr>
            <a:xfrm>
              <a:off x="4113294" y="3225968"/>
              <a:ext cx="174923" cy="260409"/>
            </a:xfrm>
            <a:custGeom>
              <a:avLst/>
              <a:gdLst/>
              <a:ahLst/>
              <a:cxnLst/>
              <a:rect l="l" t="t" r="r" b="b"/>
              <a:pathLst>
                <a:path w="2744" h="4085" extrusionOk="0">
                  <a:moveTo>
                    <a:pt x="2201" y="0"/>
                  </a:moveTo>
                  <a:lnTo>
                    <a:pt x="0" y="3770"/>
                  </a:lnTo>
                  <a:lnTo>
                    <a:pt x="543" y="4084"/>
                  </a:lnTo>
                  <a:lnTo>
                    <a:pt x="2744" y="317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51"/>
            <p:cNvSpPr/>
            <p:nvPr/>
          </p:nvSpPr>
          <p:spPr>
            <a:xfrm>
              <a:off x="4163018" y="3176372"/>
              <a:ext cx="238033" cy="450376"/>
            </a:xfrm>
            <a:custGeom>
              <a:avLst/>
              <a:gdLst/>
              <a:ahLst/>
              <a:cxnLst/>
              <a:rect l="l" t="t" r="r" b="b"/>
              <a:pathLst>
                <a:path w="3734" h="7065" extrusionOk="0">
                  <a:moveTo>
                    <a:pt x="3354" y="0"/>
                  </a:moveTo>
                  <a:lnTo>
                    <a:pt x="0" y="6880"/>
                  </a:lnTo>
                  <a:lnTo>
                    <a:pt x="380" y="7065"/>
                  </a:lnTo>
                  <a:lnTo>
                    <a:pt x="3733" y="183"/>
                  </a:lnTo>
                  <a:lnTo>
                    <a:pt x="3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1"/>
            <p:cNvSpPr/>
            <p:nvPr/>
          </p:nvSpPr>
          <p:spPr>
            <a:xfrm>
              <a:off x="4564314" y="3106950"/>
              <a:ext cx="265763" cy="396701"/>
            </a:xfrm>
            <a:custGeom>
              <a:avLst/>
              <a:gdLst/>
              <a:ahLst/>
              <a:cxnLst/>
              <a:rect l="l" t="t" r="r" b="b"/>
              <a:pathLst>
                <a:path w="4169" h="6223" extrusionOk="0">
                  <a:moveTo>
                    <a:pt x="3816" y="1"/>
                  </a:moveTo>
                  <a:lnTo>
                    <a:pt x="1" y="5999"/>
                  </a:lnTo>
                  <a:lnTo>
                    <a:pt x="356" y="6223"/>
                  </a:lnTo>
                  <a:lnTo>
                    <a:pt x="4169" y="227"/>
                  </a:lnTo>
                  <a:lnTo>
                    <a:pt x="38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1"/>
            <p:cNvSpPr/>
            <p:nvPr/>
          </p:nvSpPr>
          <p:spPr>
            <a:xfrm>
              <a:off x="3645445" y="4153760"/>
              <a:ext cx="194621" cy="117550"/>
            </a:xfrm>
            <a:custGeom>
              <a:avLst/>
              <a:gdLst/>
              <a:ahLst/>
              <a:cxnLst/>
              <a:rect l="l" t="t" r="r" b="b"/>
              <a:pathLst>
                <a:path w="3053" h="1844" extrusionOk="0">
                  <a:moveTo>
                    <a:pt x="0" y="1"/>
                  </a:moveTo>
                  <a:lnTo>
                    <a:pt x="0" y="1843"/>
                  </a:lnTo>
                  <a:lnTo>
                    <a:pt x="2925" y="1843"/>
                  </a:lnTo>
                  <a:lnTo>
                    <a:pt x="3052" y="5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1"/>
            <p:cNvSpPr/>
            <p:nvPr/>
          </p:nvSpPr>
          <p:spPr>
            <a:xfrm>
              <a:off x="4618437" y="3610944"/>
              <a:ext cx="360301" cy="867795"/>
            </a:xfrm>
            <a:custGeom>
              <a:avLst/>
              <a:gdLst/>
              <a:ahLst/>
              <a:cxnLst/>
              <a:rect l="l" t="t" r="r" b="b"/>
              <a:pathLst>
                <a:path w="5652" h="13613" extrusionOk="0">
                  <a:moveTo>
                    <a:pt x="2027" y="0"/>
                  </a:moveTo>
                  <a:lnTo>
                    <a:pt x="3714" y="11583"/>
                  </a:lnTo>
                  <a:cubicBezTo>
                    <a:pt x="3714" y="11583"/>
                    <a:pt x="2967" y="11377"/>
                    <a:pt x="2142" y="11377"/>
                  </a:cubicBezTo>
                  <a:cubicBezTo>
                    <a:pt x="1165" y="11377"/>
                    <a:pt x="79" y="11666"/>
                    <a:pt x="1" y="12930"/>
                  </a:cubicBezTo>
                  <a:lnTo>
                    <a:pt x="852" y="12805"/>
                  </a:lnTo>
                  <a:lnTo>
                    <a:pt x="852" y="12805"/>
                  </a:lnTo>
                  <a:cubicBezTo>
                    <a:pt x="556" y="13193"/>
                    <a:pt x="667" y="13613"/>
                    <a:pt x="667" y="13613"/>
                  </a:cubicBezTo>
                  <a:lnTo>
                    <a:pt x="5652" y="13242"/>
                  </a:lnTo>
                  <a:lnTo>
                    <a:pt x="47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1"/>
            <p:cNvSpPr/>
            <p:nvPr/>
          </p:nvSpPr>
          <p:spPr>
            <a:xfrm>
              <a:off x="4323409" y="3378263"/>
              <a:ext cx="382931" cy="358962"/>
            </a:xfrm>
            <a:custGeom>
              <a:avLst/>
              <a:gdLst/>
              <a:ahLst/>
              <a:cxnLst/>
              <a:rect l="l" t="t" r="r" b="b"/>
              <a:pathLst>
                <a:path w="6007" h="5631" extrusionOk="0">
                  <a:moveTo>
                    <a:pt x="3954" y="0"/>
                  </a:moveTo>
                  <a:cubicBezTo>
                    <a:pt x="3675" y="0"/>
                    <a:pt x="3227" y="193"/>
                    <a:pt x="2965" y="508"/>
                  </a:cubicBezTo>
                  <a:lnTo>
                    <a:pt x="2965" y="508"/>
                  </a:lnTo>
                  <a:cubicBezTo>
                    <a:pt x="2656" y="492"/>
                    <a:pt x="2129" y="468"/>
                    <a:pt x="1612" y="468"/>
                  </a:cubicBezTo>
                  <a:cubicBezTo>
                    <a:pt x="795" y="468"/>
                    <a:pt x="0" y="527"/>
                    <a:pt x="124" y="766"/>
                  </a:cubicBezTo>
                  <a:cubicBezTo>
                    <a:pt x="206" y="924"/>
                    <a:pt x="478" y="977"/>
                    <a:pt x="805" y="977"/>
                  </a:cubicBezTo>
                  <a:cubicBezTo>
                    <a:pt x="1459" y="977"/>
                    <a:pt x="2331" y="766"/>
                    <a:pt x="2331" y="766"/>
                  </a:cubicBezTo>
                  <a:lnTo>
                    <a:pt x="2331" y="766"/>
                  </a:lnTo>
                  <a:cubicBezTo>
                    <a:pt x="2331" y="766"/>
                    <a:pt x="1844" y="1919"/>
                    <a:pt x="2331" y="2109"/>
                  </a:cubicBezTo>
                  <a:cubicBezTo>
                    <a:pt x="2410" y="2139"/>
                    <a:pt x="2482" y="2152"/>
                    <a:pt x="2548" y="2152"/>
                  </a:cubicBezTo>
                  <a:cubicBezTo>
                    <a:pt x="2891" y="2152"/>
                    <a:pt x="3064" y="1810"/>
                    <a:pt x="3064" y="1810"/>
                  </a:cubicBezTo>
                  <a:lnTo>
                    <a:pt x="3064" y="1810"/>
                  </a:lnTo>
                  <a:cubicBezTo>
                    <a:pt x="3064" y="1810"/>
                    <a:pt x="2728" y="5616"/>
                    <a:pt x="3784" y="5631"/>
                  </a:cubicBezTo>
                  <a:cubicBezTo>
                    <a:pt x="3786" y="5631"/>
                    <a:pt x="3788" y="5631"/>
                    <a:pt x="3791" y="5631"/>
                  </a:cubicBezTo>
                  <a:cubicBezTo>
                    <a:pt x="4847" y="5631"/>
                    <a:pt x="6006" y="2516"/>
                    <a:pt x="6006" y="2516"/>
                  </a:cubicBezTo>
                  <a:lnTo>
                    <a:pt x="5760" y="2135"/>
                  </a:lnTo>
                  <a:lnTo>
                    <a:pt x="4084" y="4006"/>
                  </a:lnTo>
                  <a:lnTo>
                    <a:pt x="3838" y="878"/>
                  </a:lnTo>
                  <a:cubicBezTo>
                    <a:pt x="3838" y="878"/>
                    <a:pt x="4230" y="555"/>
                    <a:pt x="4204" y="161"/>
                  </a:cubicBezTo>
                  <a:cubicBezTo>
                    <a:pt x="4196" y="51"/>
                    <a:pt x="4097" y="0"/>
                    <a:pt x="3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1"/>
            <p:cNvSpPr/>
            <p:nvPr/>
          </p:nvSpPr>
          <p:spPr>
            <a:xfrm>
              <a:off x="4495211" y="3375522"/>
              <a:ext cx="197235" cy="264425"/>
            </a:xfrm>
            <a:custGeom>
              <a:avLst/>
              <a:gdLst/>
              <a:ahLst/>
              <a:cxnLst/>
              <a:rect l="l" t="t" r="r" b="b"/>
              <a:pathLst>
                <a:path w="3094" h="4148" extrusionOk="0">
                  <a:moveTo>
                    <a:pt x="1259" y="1"/>
                  </a:moveTo>
                  <a:cubicBezTo>
                    <a:pt x="861" y="1"/>
                    <a:pt x="198" y="357"/>
                    <a:pt x="48" y="868"/>
                  </a:cubicBezTo>
                  <a:cubicBezTo>
                    <a:pt x="1" y="1038"/>
                    <a:pt x="7" y="1156"/>
                    <a:pt x="76" y="1217"/>
                  </a:cubicBezTo>
                  <a:cubicBezTo>
                    <a:pt x="108" y="1246"/>
                    <a:pt x="151" y="1262"/>
                    <a:pt x="202" y="1262"/>
                  </a:cubicBezTo>
                  <a:cubicBezTo>
                    <a:pt x="240" y="1262"/>
                    <a:pt x="282" y="1254"/>
                    <a:pt x="328" y="1236"/>
                  </a:cubicBezTo>
                  <a:cubicBezTo>
                    <a:pt x="587" y="1146"/>
                    <a:pt x="889" y="827"/>
                    <a:pt x="927" y="505"/>
                  </a:cubicBezTo>
                  <a:lnTo>
                    <a:pt x="845" y="495"/>
                  </a:lnTo>
                  <a:cubicBezTo>
                    <a:pt x="811" y="784"/>
                    <a:pt x="531" y="1077"/>
                    <a:pt x="302" y="1161"/>
                  </a:cubicBezTo>
                  <a:cubicBezTo>
                    <a:pt x="275" y="1171"/>
                    <a:pt x="237" y="1182"/>
                    <a:pt x="201" y="1182"/>
                  </a:cubicBezTo>
                  <a:cubicBezTo>
                    <a:pt x="175" y="1182"/>
                    <a:pt x="150" y="1176"/>
                    <a:pt x="132" y="1159"/>
                  </a:cubicBezTo>
                  <a:cubicBezTo>
                    <a:pt x="89" y="1118"/>
                    <a:pt x="89" y="1023"/>
                    <a:pt x="126" y="891"/>
                  </a:cubicBezTo>
                  <a:cubicBezTo>
                    <a:pt x="274" y="394"/>
                    <a:pt x="929" y="83"/>
                    <a:pt x="1262" y="83"/>
                  </a:cubicBezTo>
                  <a:cubicBezTo>
                    <a:pt x="1279" y="83"/>
                    <a:pt x="1294" y="84"/>
                    <a:pt x="1309" y="85"/>
                  </a:cubicBezTo>
                  <a:cubicBezTo>
                    <a:pt x="1410" y="96"/>
                    <a:pt x="1460" y="137"/>
                    <a:pt x="1466" y="208"/>
                  </a:cubicBezTo>
                  <a:cubicBezTo>
                    <a:pt x="1492" y="574"/>
                    <a:pt x="1117" y="889"/>
                    <a:pt x="1115" y="891"/>
                  </a:cubicBezTo>
                  <a:lnTo>
                    <a:pt x="1100" y="904"/>
                  </a:lnTo>
                  <a:lnTo>
                    <a:pt x="1352" y="4148"/>
                  </a:lnTo>
                  <a:lnTo>
                    <a:pt x="3093" y="2206"/>
                  </a:lnTo>
                  <a:lnTo>
                    <a:pt x="3033" y="2152"/>
                  </a:lnTo>
                  <a:lnTo>
                    <a:pt x="1417" y="3952"/>
                  </a:lnTo>
                  <a:lnTo>
                    <a:pt x="1182" y="937"/>
                  </a:lnTo>
                  <a:cubicBezTo>
                    <a:pt x="1257" y="870"/>
                    <a:pt x="1570" y="566"/>
                    <a:pt x="1546" y="199"/>
                  </a:cubicBezTo>
                  <a:cubicBezTo>
                    <a:pt x="1537" y="85"/>
                    <a:pt x="1458" y="18"/>
                    <a:pt x="1317" y="3"/>
                  </a:cubicBezTo>
                  <a:cubicBezTo>
                    <a:pt x="1299" y="1"/>
                    <a:pt x="1279" y="1"/>
                    <a:pt x="1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1"/>
            <p:cNvSpPr/>
            <p:nvPr/>
          </p:nvSpPr>
          <p:spPr>
            <a:xfrm>
              <a:off x="4511276" y="3451956"/>
              <a:ext cx="6247" cy="49086"/>
            </a:xfrm>
            <a:custGeom>
              <a:avLst/>
              <a:gdLst/>
              <a:ahLst/>
              <a:cxnLst/>
              <a:rect l="l" t="t" r="r" b="b"/>
              <a:pathLst>
                <a:path w="98" h="770" extrusionOk="0">
                  <a:moveTo>
                    <a:pt x="16" y="0"/>
                  </a:moveTo>
                  <a:lnTo>
                    <a:pt x="1" y="770"/>
                  </a:lnTo>
                  <a:lnTo>
                    <a:pt x="83" y="770"/>
                  </a:lnTo>
                  <a:lnTo>
                    <a:pt x="9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51"/>
            <p:cNvSpPr/>
            <p:nvPr/>
          </p:nvSpPr>
          <p:spPr>
            <a:xfrm>
              <a:off x="4471879" y="3421867"/>
              <a:ext cx="31937" cy="8032"/>
            </a:xfrm>
            <a:custGeom>
              <a:avLst/>
              <a:gdLst/>
              <a:ahLst/>
              <a:cxnLst/>
              <a:rect l="l" t="t" r="r" b="b"/>
              <a:pathLst>
                <a:path w="501" h="126" extrusionOk="0">
                  <a:moveTo>
                    <a:pt x="492" y="0"/>
                  </a:moveTo>
                  <a:lnTo>
                    <a:pt x="0" y="46"/>
                  </a:lnTo>
                  <a:lnTo>
                    <a:pt x="9" y="125"/>
                  </a:lnTo>
                  <a:lnTo>
                    <a:pt x="500" y="80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1"/>
            <p:cNvSpPr/>
            <p:nvPr/>
          </p:nvSpPr>
          <p:spPr>
            <a:xfrm>
              <a:off x="4460341" y="3447557"/>
              <a:ext cx="41245" cy="17531"/>
            </a:xfrm>
            <a:custGeom>
              <a:avLst/>
              <a:gdLst/>
              <a:ahLst/>
              <a:cxnLst/>
              <a:rect l="l" t="t" r="r" b="b"/>
              <a:pathLst>
                <a:path w="647" h="275" extrusionOk="0">
                  <a:moveTo>
                    <a:pt x="623" y="1"/>
                  </a:moveTo>
                  <a:lnTo>
                    <a:pt x="0" y="194"/>
                  </a:lnTo>
                  <a:lnTo>
                    <a:pt x="24" y="274"/>
                  </a:lnTo>
                  <a:lnTo>
                    <a:pt x="647" y="80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1"/>
            <p:cNvSpPr/>
            <p:nvPr/>
          </p:nvSpPr>
          <p:spPr>
            <a:xfrm>
              <a:off x="4460341" y="3474076"/>
              <a:ext cx="54440" cy="22567"/>
            </a:xfrm>
            <a:custGeom>
              <a:avLst/>
              <a:gdLst/>
              <a:ahLst/>
              <a:cxnLst/>
              <a:rect l="l" t="t" r="r" b="b"/>
              <a:pathLst>
                <a:path w="854" h="354" extrusionOk="0">
                  <a:moveTo>
                    <a:pt x="830" y="0"/>
                  </a:moveTo>
                  <a:lnTo>
                    <a:pt x="0" y="274"/>
                  </a:lnTo>
                  <a:lnTo>
                    <a:pt x="28" y="354"/>
                  </a:lnTo>
                  <a:lnTo>
                    <a:pt x="854" y="78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1"/>
            <p:cNvSpPr/>
            <p:nvPr/>
          </p:nvSpPr>
          <p:spPr>
            <a:xfrm>
              <a:off x="4628381" y="3375968"/>
              <a:ext cx="165871" cy="244790"/>
            </a:xfrm>
            <a:custGeom>
              <a:avLst/>
              <a:gdLst/>
              <a:ahLst/>
              <a:cxnLst/>
              <a:rect l="l" t="t" r="r" b="b"/>
              <a:pathLst>
                <a:path w="2602" h="3840" extrusionOk="0">
                  <a:moveTo>
                    <a:pt x="2591" y="1"/>
                  </a:moveTo>
                  <a:lnTo>
                    <a:pt x="0" y="1768"/>
                  </a:lnTo>
                  <a:lnTo>
                    <a:pt x="1802" y="3839"/>
                  </a:lnTo>
                  <a:lnTo>
                    <a:pt x="2601" y="2350"/>
                  </a:lnTo>
                  <a:cubicBezTo>
                    <a:pt x="2601" y="2309"/>
                    <a:pt x="2591" y="1"/>
                    <a:pt x="2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51"/>
            <p:cNvSpPr/>
            <p:nvPr/>
          </p:nvSpPr>
          <p:spPr>
            <a:xfrm>
              <a:off x="4693724" y="3368701"/>
              <a:ext cx="406199" cy="378979"/>
            </a:xfrm>
            <a:custGeom>
              <a:avLst/>
              <a:gdLst/>
              <a:ahLst/>
              <a:cxnLst/>
              <a:rect l="l" t="t" r="r" b="b"/>
              <a:pathLst>
                <a:path w="6372" h="5945" extrusionOk="0">
                  <a:moveTo>
                    <a:pt x="2915" y="0"/>
                  </a:moveTo>
                  <a:cubicBezTo>
                    <a:pt x="2641" y="278"/>
                    <a:pt x="2390" y="373"/>
                    <a:pt x="2172" y="373"/>
                  </a:cubicBezTo>
                  <a:cubicBezTo>
                    <a:pt x="1915" y="373"/>
                    <a:pt x="1707" y="240"/>
                    <a:pt x="1568" y="115"/>
                  </a:cubicBezTo>
                  <a:cubicBezTo>
                    <a:pt x="1" y="1850"/>
                    <a:pt x="861" y="5945"/>
                    <a:pt x="861" y="5945"/>
                  </a:cubicBezTo>
                  <a:lnTo>
                    <a:pt x="3824" y="5276"/>
                  </a:lnTo>
                  <a:cubicBezTo>
                    <a:pt x="3745" y="4813"/>
                    <a:pt x="3773" y="4373"/>
                    <a:pt x="3773" y="4373"/>
                  </a:cubicBezTo>
                  <a:lnTo>
                    <a:pt x="3936" y="4285"/>
                  </a:lnTo>
                  <a:lnTo>
                    <a:pt x="3831" y="1807"/>
                  </a:lnTo>
                  <a:lnTo>
                    <a:pt x="5337" y="3024"/>
                  </a:lnTo>
                  <a:lnTo>
                    <a:pt x="5734" y="2261"/>
                  </a:lnTo>
                  <a:lnTo>
                    <a:pt x="6131" y="1503"/>
                  </a:lnTo>
                  <a:lnTo>
                    <a:pt x="6372" y="1033"/>
                  </a:lnTo>
                  <a:lnTo>
                    <a:pt x="29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51"/>
            <p:cNvSpPr/>
            <p:nvPr/>
          </p:nvSpPr>
          <p:spPr>
            <a:xfrm>
              <a:off x="4761106" y="3456099"/>
              <a:ext cx="108562" cy="133742"/>
            </a:xfrm>
            <a:custGeom>
              <a:avLst/>
              <a:gdLst/>
              <a:ahLst/>
              <a:cxnLst/>
              <a:rect l="l" t="t" r="r" b="b"/>
              <a:pathLst>
                <a:path w="1703" h="2098" extrusionOk="0">
                  <a:moveTo>
                    <a:pt x="1027" y="216"/>
                  </a:moveTo>
                  <a:cubicBezTo>
                    <a:pt x="1440" y="391"/>
                    <a:pt x="1574" y="732"/>
                    <a:pt x="1453" y="1192"/>
                  </a:cubicBezTo>
                  <a:cubicBezTo>
                    <a:pt x="1334" y="1522"/>
                    <a:pt x="1091" y="1761"/>
                    <a:pt x="763" y="1882"/>
                  </a:cubicBezTo>
                  <a:cubicBezTo>
                    <a:pt x="687" y="1910"/>
                    <a:pt x="621" y="1923"/>
                    <a:pt x="564" y="1923"/>
                  </a:cubicBezTo>
                  <a:cubicBezTo>
                    <a:pt x="252" y="1923"/>
                    <a:pt x="234" y="1528"/>
                    <a:pt x="375" y="1242"/>
                  </a:cubicBezTo>
                  <a:cubicBezTo>
                    <a:pt x="536" y="909"/>
                    <a:pt x="917" y="587"/>
                    <a:pt x="1027" y="216"/>
                  </a:cubicBezTo>
                  <a:close/>
                  <a:moveTo>
                    <a:pt x="988" y="1"/>
                  </a:moveTo>
                  <a:cubicBezTo>
                    <a:pt x="930" y="1"/>
                    <a:pt x="881" y="67"/>
                    <a:pt x="875" y="119"/>
                  </a:cubicBezTo>
                  <a:cubicBezTo>
                    <a:pt x="860" y="334"/>
                    <a:pt x="591" y="636"/>
                    <a:pt x="474" y="804"/>
                  </a:cubicBezTo>
                  <a:cubicBezTo>
                    <a:pt x="371" y="959"/>
                    <a:pt x="261" y="1112"/>
                    <a:pt x="179" y="1278"/>
                  </a:cubicBezTo>
                  <a:cubicBezTo>
                    <a:pt x="86" y="1472"/>
                    <a:pt x="0" y="1901"/>
                    <a:pt x="250" y="2028"/>
                  </a:cubicBezTo>
                  <a:cubicBezTo>
                    <a:pt x="346" y="2076"/>
                    <a:pt x="445" y="2098"/>
                    <a:pt x="542" y="2098"/>
                  </a:cubicBezTo>
                  <a:cubicBezTo>
                    <a:pt x="1012" y="2098"/>
                    <a:pt x="1466" y="1602"/>
                    <a:pt x="1621" y="1201"/>
                  </a:cubicBezTo>
                  <a:lnTo>
                    <a:pt x="1621" y="1201"/>
                  </a:lnTo>
                  <a:cubicBezTo>
                    <a:pt x="1624" y="1194"/>
                    <a:pt x="1627" y="1187"/>
                    <a:pt x="1629" y="1179"/>
                  </a:cubicBezTo>
                  <a:cubicBezTo>
                    <a:pt x="1696" y="920"/>
                    <a:pt x="1703" y="668"/>
                    <a:pt x="1599" y="416"/>
                  </a:cubicBezTo>
                  <a:cubicBezTo>
                    <a:pt x="1500" y="173"/>
                    <a:pt x="1239" y="80"/>
                    <a:pt x="1011" y="4"/>
                  </a:cubicBezTo>
                  <a:cubicBezTo>
                    <a:pt x="1003" y="2"/>
                    <a:pt x="995" y="1"/>
                    <a:pt x="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51"/>
            <p:cNvSpPr/>
            <p:nvPr/>
          </p:nvSpPr>
          <p:spPr>
            <a:xfrm>
              <a:off x="4760659" y="3479878"/>
              <a:ext cx="77963" cy="135591"/>
            </a:xfrm>
            <a:custGeom>
              <a:avLst/>
              <a:gdLst/>
              <a:ahLst/>
              <a:cxnLst/>
              <a:rect l="l" t="t" r="r" b="b"/>
              <a:pathLst>
                <a:path w="1223" h="2127" extrusionOk="0">
                  <a:moveTo>
                    <a:pt x="1213" y="1"/>
                  </a:moveTo>
                  <a:cubicBezTo>
                    <a:pt x="1179" y="1"/>
                    <a:pt x="1065" y="72"/>
                    <a:pt x="1061" y="123"/>
                  </a:cubicBezTo>
                  <a:cubicBezTo>
                    <a:pt x="990" y="819"/>
                    <a:pt x="807" y="1653"/>
                    <a:pt x="126" y="2002"/>
                  </a:cubicBezTo>
                  <a:cubicBezTo>
                    <a:pt x="83" y="2022"/>
                    <a:pt x="1" y="2127"/>
                    <a:pt x="41" y="2127"/>
                  </a:cubicBezTo>
                  <a:cubicBezTo>
                    <a:pt x="50" y="2127"/>
                    <a:pt x="63" y="2122"/>
                    <a:pt x="82" y="2112"/>
                  </a:cubicBezTo>
                  <a:cubicBezTo>
                    <a:pt x="871" y="1709"/>
                    <a:pt x="1136" y="838"/>
                    <a:pt x="1223" y="9"/>
                  </a:cubicBezTo>
                  <a:cubicBezTo>
                    <a:pt x="1223" y="3"/>
                    <a:pt x="1219" y="1"/>
                    <a:pt x="1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51"/>
            <p:cNvSpPr/>
            <p:nvPr/>
          </p:nvSpPr>
          <p:spPr>
            <a:xfrm>
              <a:off x="4932653" y="3464578"/>
              <a:ext cx="274305" cy="308665"/>
            </a:xfrm>
            <a:custGeom>
              <a:avLst/>
              <a:gdLst/>
              <a:ahLst/>
              <a:cxnLst/>
              <a:rect l="l" t="t" r="r" b="b"/>
              <a:pathLst>
                <a:path w="4303" h="4842" extrusionOk="0">
                  <a:moveTo>
                    <a:pt x="2380" y="1"/>
                  </a:moveTo>
                  <a:lnTo>
                    <a:pt x="1986" y="762"/>
                  </a:lnTo>
                  <a:lnTo>
                    <a:pt x="2936" y="1326"/>
                  </a:lnTo>
                  <a:lnTo>
                    <a:pt x="188" y="2783"/>
                  </a:lnTo>
                  <a:lnTo>
                    <a:pt x="25" y="2874"/>
                  </a:lnTo>
                  <a:cubicBezTo>
                    <a:pt x="25" y="2874"/>
                    <a:pt x="1" y="3311"/>
                    <a:pt x="76" y="3775"/>
                  </a:cubicBezTo>
                  <a:cubicBezTo>
                    <a:pt x="156" y="4270"/>
                    <a:pt x="354" y="4794"/>
                    <a:pt x="824" y="4837"/>
                  </a:cubicBezTo>
                  <a:cubicBezTo>
                    <a:pt x="857" y="4840"/>
                    <a:pt x="889" y="4841"/>
                    <a:pt x="920" y="4841"/>
                  </a:cubicBezTo>
                  <a:cubicBezTo>
                    <a:pt x="1759" y="4841"/>
                    <a:pt x="2150" y="3848"/>
                    <a:pt x="2150" y="3848"/>
                  </a:cubicBezTo>
                  <a:lnTo>
                    <a:pt x="1663" y="3553"/>
                  </a:lnTo>
                  <a:cubicBezTo>
                    <a:pt x="1676" y="3432"/>
                    <a:pt x="1645" y="3290"/>
                    <a:pt x="1542" y="3115"/>
                  </a:cubicBezTo>
                  <a:cubicBezTo>
                    <a:pt x="1542" y="3115"/>
                    <a:pt x="3926" y="2803"/>
                    <a:pt x="4141" y="1813"/>
                  </a:cubicBezTo>
                  <a:cubicBezTo>
                    <a:pt x="4303" y="1087"/>
                    <a:pt x="3053" y="343"/>
                    <a:pt x="2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51"/>
            <p:cNvSpPr/>
            <p:nvPr/>
          </p:nvSpPr>
          <p:spPr>
            <a:xfrm>
              <a:off x="5004816" y="3663536"/>
              <a:ext cx="40288" cy="76752"/>
            </a:xfrm>
            <a:custGeom>
              <a:avLst/>
              <a:gdLst/>
              <a:ahLst/>
              <a:cxnLst/>
              <a:rect l="l" t="t" r="r" b="b"/>
              <a:pathLst>
                <a:path w="632" h="1204" extrusionOk="0">
                  <a:moveTo>
                    <a:pt x="436" y="1"/>
                  </a:moveTo>
                  <a:lnTo>
                    <a:pt x="352" y="65"/>
                  </a:lnTo>
                  <a:cubicBezTo>
                    <a:pt x="352" y="67"/>
                    <a:pt x="520" y="281"/>
                    <a:pt x="468" y="552"/>
                  </a:cubicBezTo>
                  <a:cubicBezTo>
                    <a:pt x="432" y="761"/>
                    <a:pt x="272" y="953"/>
                    <a:pt x="0" y="1115"/>
                  </a:cubicBezTo>
                  <a:lnTo>
                    <a:pt x="54" y="1203"/>
                  </a:lnTo>
                  <a:cubicBezTo>
                    <a:pt x="356" y="1024"/>
                    <a:pt x="529" y="811"/>
                    <a:pt x="574" y="572"/>
                  </a:cubicBezTo>
                  <a:cubicBezTo>
                    <a:pt x="632" y="255"/>
                    <a:pt x="444" y="11"/>
                    <a:pt x="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51"/>
            <p:cNvSpPr/>
            <p:nvPr/>
          </p:nvSpPr>
          <p:spPr>
            <a:xfrm>
              <a:off x="5017310" y="3707395"/>
              <a:ext cx="50488" cy="40288"/>
            </a:xfrm>
            <a:custGeom>
              <a:avLst/>
              <a:gdLst/>
              <a:ahLst/>
              <a:cxnLst/>
              <a:rect l="l" t="t" r="r" b="b"/>
              <a:pathLst>
                <a:path w="792" h="632" extrusionOk="0">
                  <a:moveTo>
                    <a:pt x="729" y="0"/>
                  </a:moveTo>
                  <a:lnTo>
                    <a:pt x="1" y="548"/>
                  </a:lnTo>
                  <a:lnTo>
                    <a:pt x="65" y="632"/>
                  </a:lnTo>
                  <a:lnTo>
                    <a:pt x="792" y="82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51"/>
            <p:cNvSpPr/>
            <p:nvPr/>
          </p:nvSpPr>
          <p:spPr>
            <a:xfrm>
              <a:off x="5028020" y="3698598"/>
              <a:ext cx="29770" cy="25308"/>
            </a:xfrm>
            <a:custGeom>
              <a:avLst/>
              <a:gdLst/>
              <a:ahLst/>
              <a:cxnLst/>
              <a:rect l="l" t="t" r="r" b="b"/>
              <a:pathLst>
                <a:path w="467" h="397" extrusionOk="0">
                  <a:moveTo>
                    <a:pt x="402" y="0"/>
                  </a:moveTo>
                  <a:lnTo>
                    <a:pt x="1" y="315"/>
                  </a:lnTo>
                  <a:lnTo>
                    <a:pt x="65" y="397"/>
                  </a:lnTo>
                  <a:lnTo>
                    <a:pt x="466" y="84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51"/>
            <p:cNvSpPr/>
            <p:nvPr/>
          </p:nvSpPr>
          <p:spPr>
            <a:xfrm>
              <a:off x="4978424" y="3594816"/>
              <a:ext cx="81852" cy="78664"/>
            </a:xfrm>
            <a:custGeom>
              <a:avLst/>
              <a:gdLst/>
              <a:ahLst/>
              <a:cxnLst/>
              <a:rect l="l" t="t" r="r" b="b"/>
              <a:pathLst>
                <a:path w="1284" h="1234" extrusionOk="0">
                  <a:moveTo>
                    <a:pt x="471" y="1"/>
                  </a:moveTo>
                  <a:lnTo>
                    <a:pt x="1" y="251"/>
                  </a:lnTo>
                  <a:lnTo>
                    <a:pt x="1011" y="1234"/>
                  </a:lnTo>
                  <a:lnTo>
                    <a:pt x="1283" y="1113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1"/>
            <p:cNvSpPr/>
            <p:nvPr/>
          </p:nvSpPr>
          <p:spPr>
            <a:xfrm>
              <a:off x="4961276" y="3579644"/>
              <a:ext cx="85103" cy="62281"/>
            </a:xfrm>
            <a:custGeom>
              <a:avLst/>
              <a:gdLst/>
              <a:ahLst/>
              <a:cxnLst/>
              <a:rect l="l" t="t" r="r" b="b"/>
              <a:pathLst>
                <a:path w="1335" h="977" extrusionOk="0">
                  <a:moveTo>
                    <a:pt x="968" y="1"/>
                  </a:moveTo>
                  <a:cubicBezTo>
                    <a:pt x="818" y="1"/>
                    <a:pt x="632" y="64"/>
                    <a:pt x="457" y="185"/>
                  </a:cubicBezTo>
                  <a:cubicBezTo>
                    <a:pt x="151" y="394"/>
                    <a:pt x="0" y="702"/>
                    <a:pt x="117" y="870"/>
                  </a:cubicBezTo>
                  <a:cubicBezTo>
                    <a:pt x="166" y="942"/>
                    <a:pt x="257" y="977"/>
                    <a:pt x="368" y="977"/>
                  </a:cubicBezTo>
                  <a:cubicBezTo>
                    <a:pt x="518" y="977"/>
                    <a:pt x="705" y="914"/>
                    <a:pt x="880" y="793"/>
                  </a:cubicBezTo>
                  <a:cubicBezTo>
                    <a:pt x="1184" y="584"/>
                    <a:pt x="1334" y="276"/>
                    <a:pt x="1218" y="105"/>
                  </a:cubicBezTo>
                  <a:cubicBezTo>
                    <a:pt x="1168" y="35"/>
                    <a:pt x="1078" y="1"/>
                    <a:pt x="9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1"/>
            <p:cNvSpPr/>
            <p:nvPr/>
          </p:nvSpPr>
          <p:spPr>
            <a:xfrm>
              <a:off x="4972113" y="3591118"/>
              <a:ext cx="56927" cy="39523"/>
            </a:xfrm>
            <a:custGeom>
              <a:avLst/>
              <a:gdLst/>
              <a:ahLst/>
              <a:cxnLst/>
              <a:rect l="l" t="t" r="r" b="b"/>
              <a:pathLst>
                <a:path w="893" h="620" extrusionOk="0">
                  <a:moveTo>
                    <a:pt x="661" y="1"/>
                  </a:moveTo>
                  <a:cubicBezTo>
                    <a:pt x="564" y="1"/>
                    <a:pt x="439" y="40"/>
                    <a:pt x="322" y="115"/>
                  </a:cubicBezTo>
                  <a:cubicBezTo>
                    <a:pt x="115" y="249"/>
                    <a:pt x="1" y="443"/>
                    <a:pt x="72" y="550"/>
                  </a:cubicBezTo>
                  <a:cubicBezTo>
                    <a:pt x="101" y="597"/>
                    <a:pt x="160" y="619"/>
                    <a:pt x="233" y="619"/>
                  </a:cubicBezTo>
                  <a:cubicBezTo>
                    <a:pt x="330" y="619"/>
                    <a:pt x="454" y="580"/>
                    <a:pt x="572" y="505"/>
                  </a:cubicBezTo>
                  <a:cubicBezTo>
                    <a:pt x="779" y="371"/>
                    <a:pt x="893" y="178"/>
                    <a:pt x="822" y="70"/>
                  </a:cubicBezTo>
                  <a:cubicBezTo>
                    <a:pt x="793" y="23"/>
                    <a:pt x="735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1"/>
            <p:cNvSpPr/>
            <p:nvPr/>
          </p:nvSpPr>
          <p:spPr>
            <a:xfrm>
              <a:off x="4984225" y="3612729"/>
              <a:ext cx="16383" cy="7841"/>
            </a:xfrm>
            <a:custGeom>
              <a:avLst/>
              <a:gdLst/>
              <a:ahLst/>
              <a:cxnLst/>
              <a:rect l="l" t="t" r="r" b="b"/>
              <a:pathLst>
                <a:path w="257" h="123" extrusionOk="0">
                  <a:moveTo>
                    <a:pt x="250" y="0"/>
                  </a:moveTo>
                  <a:lnTo>
                    <a:pt x="0" y="17"/>
                  </a:lnTo>
                  <a:lnTo>
                    <a:pt x="7" y="123"/>
                  </a:lnTo>
                  <a:lnTo>
                    <a:pt x="257" y="106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51"/>
            <p:cNvSpPr/>
            <p:nvPr/>
          </p:nvSpPr>
          <p:spPr>
            <a:xfrm>
              <a:off x="4997230" y="3599087"/>
              <a:ext cx="6693" cy="17276"/>
            </a:xfrm>
            <a:custGeom>
              <a:avLst/>
              <a:gdLst/>
              <a:ahLst/>
              <a:cxnLst/>
              <a:rect l="l" t="t" r="r" b="b"/>
              <a:pathLst>
                <a:path w="105" h="271" extrusionOk="0">
                  <a:moveTo>
                    <a:pt x="1" y="1"/>
                  </a:moveTo>
                  <a:lnTo>
                    <a:pt x="1" y="270"/>
                  </a:lnTo>
                  <a:lnTo>
                    <a:pt x="104" y="270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51"/>
            <p:cNvSpPr/>
            <p:nvPr/>
          </p:nvSpPr>
          <p:spPr>
            <a:xfrm>
              <a:off x="4657323" y="2561584"/>
              <a:ext cx="506346" cy="521518"/>
            </a:xfrm>
            <a:custGeom>
              <a:avLst/>
              <a:gdLst/>
              <a:ahLst/>
              <a:cxnLst/>
              <a:rect l="l" t="t" r="r" b="b"/>
              <a:pathLst>
                <a:path w="7943" h="8181" extrusionOk="0">
                  <a:moveTo>
                    <a:pt x="850" y="1"/>
                  </a:moveTo>
                  <a:cubicBezTo>
                    <a:pt x="732" y="1"/>
                    <a:pt x="667" y="4"/>
                    <a:pt x="667" y="4"/>
                  </a:cubicBezTo>
                  <a:cubicBezTo>
                    <a:pt x="634" y="370"/>
                    <a:pt x="637" y="702"/>
                    <a:pt x="671" y="993"/>
                  </a:cubicBezTo>
                  <a:lnTo>
                    <a:pt x="1" y="3338"/>
                  </a:lnTo>
                  <a:lnTo>
                    <a:pt x="3318" y="8181"/>
                  </a:lnTo>
                  <a:lnTo>
                    <a:pt x="5695" y="7931"/>
                  </a:lnTo>
                  <a:lnTo>
                    <a:pt x="6395" y="6797"/>
                  </a:lnTo>
                  <a:lnTo>
                    <a:pt x="7943" y="3208"/>
                  </a:lnTo>
                  <a:cubicBezTo>
                    <a:pt x="5801" y="176"/>
                    <a:pt x="1757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51"/>
            <p:cNvSpPr/>
            <p:nvPr/>
          </p:nvSpPr>
          <p:spPr>
            <a:xfrm>
              <a:off x="4469648" y="2624950"/>
              <a:ext cx="696951" cy="767775"/>
            </a:xfrm>
            <a:custGeom>
              <a:avLst/>
              <a:gdLst/>
              <a:ahLst/>
              <a:cxnLst/>
              <a:rect l="l" t="t" r="r" b="b"/>
              <a:pathLst>
                <a:path w="10933" h="12044" extrusionOk="0">
                  <a:moveTo>
                    <a:pt x="3615" y="1"/>
                  </a:moveTo>
                  <a:cubicBezTo>
                    <a:pt x="759" y="1167"/>
                    <a:pt x="628" y="4219"/>
                    <a:pt x="1003" y="6346"/>
                  </a:cubicBezTo>
                  <a:cubicBezTo>
                    <a:pt x="1408" y="8663"/>
                    <a:pt x="1" y="8674"/>
                    <a:pt x="675" y="9704"/>
                  </a:cubicBezTo>
                  <a:cubicBezTo>
                    <a:pt x="1066" y="10297"/>
                    <a:pt x="2422" y="10423"/>
                    <a:pt x="3502" y="10423"/>
                  </a:cubicBezTo>
                  <a:cubicBezTo>
                    <a:pt x="4297" y="10423"/>
                    <a:pt x="4943" y="10355"/>
                    <a:pt x="4943" y="10355"/>
                  </a:cubicBezTo>
                  <a:lnTo>
                    <a:pt x="5216" y="11648"/>
                  </a:lnTo>
                  <a:cubicBezTo>
                    <a:pt x="5169" y="11693"/>
                    <a:pt x="5124" y="11739"/>
                    <a:pt x="5083" y="11784"/>
                  </a:cubicBezTo>
                  <a:cubicBezTo>
                    <a:pt x="5222" y="11910"/>
                    <a:pt x="5430" y="12044"/>
                    <a:pt x="5687" y="12044"/>
                  </a:cubicBezTo>
                  <a:cubicBezTo>
                    <a:pt x="5904" y="12044"/>
                    <a:pt x="6155" y="11948"/>
                    <a:pt x="6430" y="11672"/>
                  </a:cubicBezTo>
                  <a:lnTo>
                    <a:pt x="6290" y="11629"/>
                  </a:lnTo>
                  <a:lnTo>
                    <a:pt x="7734" y="7320"/>
                  </a:lnTo>
                  <a:cubicBezTo>
                    <a:pt x="7734" y="7320"/>
                    <a:pt x="8302" y="7547"/>
                    <a:pt x="8955" y="7547"/>
                  </a:cubicBezTo>
                  <a:cubicBezTo>
                    <a:pt x="9459" y="7547"/>
                    <a:pt x="10014" y="7411"/>
                    <a:pt x="10396" y="6932"/>
                  </a:cubicBezTo>
                  <a:cubicBezTo>
                    <a:pt x="10932" y="6260"/>
                    <a:pt x="10206" y="5868"/>
                    <a:pt x="9337" y="5807"/>
                  </a:cubicBezTo>
                  <a:cubicBezTo>
                    <a:pt x="9250" y="5800"/>
                    <a:pt x="9161" y="5797"/>
                    <a:pt x="9072" y="5797"/>
                  </a:cubicBezTo>
                  <a:cubicBezTo>
                    <a:pt x="8606" y="5797"/>
                    <a:pt x="8132" y="5891"/>
                    <a:pt x="7816" y="6081"/>
                  </a:cubicBezTo>
                  <a:lnTo>
                    <a:pt x="7999" y="2137"/>
                  </a:lnTo>
                  <a:lnTo>
                    <a:pt x="7999" y="2137"/>
                  </a:lnTo>
                  <a:cubicBezTo>
                    <a:pt x="7999" y="2137"/>
                    <a:pt x="7326" y="2326"/>
                    <a:pt x="6506" y="2326"/>
                  </a:cubicBezTo>
                  <a:cubicBezTo>
                    <a:pt x="5321" y="2326"/>
                    <a:pt x="3830" y="1931"/>
                    <a:pt x="36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51"/>
            <p:cNvSpPr/>
            <p:nvPr/>
          </p:nvSpPr>
          <p:spPr>
            <a:xfrm>
              <a:off x="4559788" y="2853615"/>
              <a:ext cx="124945" cy="64767"/>
            </a:xfrm>
            <a:custGeom>
              <a:avLst/>
              <a:gdLst/>
              <a:ahLst/>
              <a:cxnLst/>
              <a:rect l="l" t="t" r="r" b="b"/>
              <a:pathLst>
                <a:path w="1960" h="1016" extrusionOk="0">
                  <a:moveTo>
                    <a:pt x="1828" y="0"/>
                  </a:moveTo>
                  <a:lnTo>
                    <a:pt x="1" y="380"/>
                  </a:lnTo>
                  <a:lnTo>
                    <a:pt x="132" y="1015"/>
                  </a:lnTo>
                  <a:lnTo>
                    <a:pt x="1960" y="636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51"/>
            <p:cNvSpPr/>
            <p:nvPr/>
          </p:nvSpPr>
          <p:spPr>
            <a:xfrm>
              <a:off x="4715717" y="2822824"/>
              <a:ext cx="135718" cy="83063"/>
            </a:xfrm>
            <a:custGeom>
              <a:avLst/>
              <a:gdLst/>
              <a:ahLst/>
              <a:cxnLst/>
              <a:rect l="l" t="t" r="r" b="b"/>
              <a:pathLst>
                <a:path w="2129" h="1303" extrusionOk="0">
                  <a:moveTo>
                    <a:pt x="223" y="1"/>
                  </a:moveTo>
                  <a:lnTo>
                    <a:pt x="1" y="610"/>
                  </a:lnTo>
                  <a:lnTo>
                    <a:pt x="1906" y="1302"/>
                  </a:lnTo>
                  <a:lnTo>
                    <a:pt x="2128" y="690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51"/>
            <p:cNvSpPr/>
            <p:nvPr/>
          </p:nvSpPr>
          <p:spPr>
            <a:xfrm>
              <a:off x="4691939" y="3114090"/>
              <a:ext cx="82681" cy="170588"/>
            </a:xfrm>
            <a:custGeom>
              <a:avLst/>
              <a:gdLst/>
              <a:ahLst/>
              <a:cxnLst/>
              <a:rect l="l" t="t" r="r" b="b"/>
              <a:pathLst>
                <a:path w="1297" h="2676" extrusionOk="0">
                  <a:moveTo>
                    <a:pt x="747" y="1"/>
                  </a:moveTo>
                  <a:lnTo>
                    <a:pt x="592" y="46"/>
                  </a:lnTo>
                  <a:lnTo>
                    <a:pt x="1081" y="1723"/>
                  </a:lnTo>
                  <a:cubicBezTo>
                    <a:pt x="648" y="1751"/>
                    <a:pt x="350" y="1878"/>
                    <a:pt x="191" y="2102"/>
                  </a:cubicBezTo>
                  <a:cubicBezTo>
                    <a:pt x="1" y="2369"/>
                    <a:pt x="91" y="2662"/>
                    <a:pt x="94" y="2675"/>
                  </a:cubicBezTo>
                  <a:lnTo>
                    <a:pt x="249" y="2624"/>
                  </a:lnTo>
                  <a:cubicBezTo>
                    <a:pt x="249" y="2624"/>
                    <a:pt x="182" y="2393"/>
                    <a:pt x="324" y="2193"/>
                  </a:cubicBezTo>
                  <a:cubicBezTo>
                    <a:pt x="464" y="1999"/>
                    <a:pt x="755" y="1891"/>
                    <a:pt x="1193" y="1878"/>
                  </a:cubicBezTo>
                  <a:lnTo>
                    <a:pt x="1296" y="1876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51"/>
            <p:cNvSpPr/>
            <p:nvPr/>
          </p:nvSpPr>
          <p:spPr>
            <a:xfrm>
              <a:off x="4752436" y="3043202"/>
              <a:ext cx="136356" cy="79876"/>
            </a:xfrm>
            <a:custGeom>
              <a:avLst/>
              <a:gdLst/>
              <a:ahLst/>
              <a:cxnLst/>
              <a:rect l="l" t="t" r="r" b="b"/>
              <a:pathLst>
                <a:path w="2139" h="1253" extrusionOk="0">
                  <a:moveTo>
                    <a:pt x="2080" y="1"/>
                  </a:moveTo>
                  <a:lnTo>
                    <a:pt x="1918" y="24"/>
                  </a:lnTo>
                  <a:cubicBezTo>
                    <a:pt x="1968" y="328"/>
                    <a:pt x="1906" y="572"/>
                    <a:pt x="1733" y="744"/>
                  </a:cubicBezTo>
                  <a:cubicBezTo>
                    <a:pt x="1449" y="1029"/>
                    <a:pt x="921" y="1089"/>
                    <a:pt x="528" y="1089"/>
                  </a:cubicBezTo>
                  <a:cubicBezTo>
                    <a:pt x="245" y="1089"/>
                    <a:pt x="31" y="1058"/>
                    <a:pt x="26" y="1057"/>
                  </a:cubicBezTo>
                  <a:lnTo>
                    <a:pt x="0" y="1218"/>
                  </a:lnTo>
                  <a:cubicBezTo>
                    <a:pt x="22" y="1220"/>
                    <a:pt x="242" y="1253"/>
                    <a:pt x="533" y="1253"/>
                  </a:cubicBezTo>
                  <a:cubicBezTo>
                    <a:pt x="953" y="1253"/>
                    <a:pt x="1520" y="1186"/>
                    <a:pt x="1849" y="858"/>
                  </a:cubicBezTo>
                  <a:cubicBezTo>
                    <a:pt x="2059" y="647"/>
                    <a:pt x="2138" y="358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51"/>
            <p:cNvSpPr/>
            <p:nvPr/>
          </p:nvSpPr>
          <p:spPr>
            <a:xfrm>
              <a:off x="4860808" y="3038676"/>
              <a:ext cx="57946" cy="19188"/>
            </a:xfrm>
            <a:custGeom>
              <a:avLst/>
              <a:gdLst/>
              <a:ahLst/>
              <a:cxnLst/>
              <a:rect l="l" t="t" r="r" b="b"/>
              <a:pathLst>
                <a:path w="909" h="301" extrusionOk="0">
                  <a:moveTo>
                    <a:pt x="276" y="0"/>
                  </a:moveTo>
                  <a:cubicBezTo>
                    <a:pt x="195" y="0"/>
                    <a:pt x="103" y="4"/>
                    <a:pt x="1" y="13"/>
                  </a:cubicBezTo>
                  <a:lnTo>
                    <a:pt x="137" y="300"/>
                  </a:lnTo>
                  <a:lnTo>
                    <a:pt x="908" y="156"/>
                  </a:lnTo>
                  <a:cubicBezTo>
                    <a:pt x="906" y="156"/>
                    <a:pt x="786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51"/>
            <p:cNvSpPr/>
            <p:nvPr/>
          </p:nvSpPr>
          <p:spPr>
            <a:xfrm>
              <a:off x="4668479" y="3051234"/>
              <a:ext cx="185696" cy="92306"/>
            </a:xfrm>
            <a:custGeom>
              <a:avLst/>
              <a:gdLst/>
              <a:ahLst/>
              <a:cxnLst/>
              <a:rect l="l" t="t" r="r" b="b"/>
              <a:pathLst>
                <a:path w="2913" h="1448" extrusionOk="0">
                  <a:moveTo>
                    <a:pt x="1874" y="1"/>
                  </a:moveTo>
                  <a:cubicBezTo>
                    <a:pt x="1663" y="1"/>
                    <a:pt x="1448" y="24"/>
                    <a:pt x="1242" y="60"/>
                  </a:cubicBezTo>
                  <a:cubicBezTo>
                    <a:pt x="1300" y="140"/>
                    <a:pt x="1328" y="226"/>
                    <a:pt x="1328" y="226"/>
                  </a:cubicBezTo>
                  <a:cubicBezTo>
                    <a:pt x="1328" y="226"/>
                    <a:pt x="578" y="500"/>
                    <a:pt x="0" y="569"/>
                  </a:cubicBezTo>
                  <a:lnTo>
                    <a:pt x="0" y="1448"/>
                  </a:lnTo>
                  <a:cubicBezTo>
                    <a:pt x="2438" y="1407"/>
                    <a:pt x="2912" y="310"/>
                    <a:pt x="2912" y="310"/>
                  </a:cubicBezTo>
                  <a:cubicBezTo>
                    <a:pt x="2638" y="81"/>
                    <a:pt x="2263" y="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51"/>
            <p:cNvSpPr/>
            <p:nvPr/>
          </p:nvSpPr>
          <p:spPr>
            <a:xfrm>
              <a:off x="4617353" y="2908693"/>
              <a:ext cx="142412" cy="184995"/>
            </a:xfrm>
            <a:custGeom>
              <a:avLst/>
              <a:gdLst/>
              <a:ahLst/>
              <a:cxnLst/>
              <a:rect l="l" t="t" r="r" b="b"/>
              <a:pathLst>
                <a:path w="2234" h="2902" extrusionOk="0">
                  <a:moveTo>
                    <a:pt x="1218" y="1"/>
                  </a:moveTo>
                  <a:cubicBezTo>
                    <a:pt x="1093" y="210"/>
                    <a:pt x="1" y="2072"/>
                    <a:pt x="70" y="2624"/>
                  </a:cubicBezTo>
                  <a:cubicBezTo>
                    <a:pt x="80" y="2710"/>
                    <a:pt x="126" y="2781"/>
                    <a:pt x="205" y="2826"/>
                  </a:cubicBezTo>
                  <a:cubicBezTo>
                    <a:pt x="292" y="2880"/>
                    <a:pt x="421" y="2902"/>
                    <a:pt x="567" y="2902"/>
                  </a:cubicBezTo>
                  <a:cubicBezTo>
                    <a:pt x="1143" y="2902"/>
                    <a:pt x="2033" y="2587"/>
                    <a:pt x="2158" y="2539"/>
                  </a:cubicBezTo>
                  <a:lnTo>
                    <a:pt x="2234" y="2514"/>
                  </a:lnTo>
                  <a:lnTo>
                    <a:pt x="2205" y="2438"/>
                  </a:lnTo>
                  <a:cubicBezTo>
                    <a:pt x="2195" y="2406"/>
                    <a:pt x="2087" y="2106"/>
                    <a:pt x="1867" y="2076"/>
                  </a:cubicBezTo>
                  <a:cubicBezTo>
                    <a:pt x="1857" y="2075"/>
                    <a:pt x="1847" y="2074"/>
                    <a:pt x="1836" y="2074"/>
                  </a:cubicBezTo>
                  <a:cubicBezTo>
                    <a:pt x="1710" y="2074"/>
                    <a:pt x="1588" y="2161"/>
                    <a:pt x="1466" y="2339"/>
                  </a:cubicBezTo>
                  <a:lnTo>
                    <a:pt x="1600" y="2430"/>
                  </a:lnTo>
                  <a:cubicBezTo>
                    <a:pt x="1684" y="2307"/>
                    <a:pt x="1769" y="2237"/>
                    <a:pt x="1832" y="2237"/>
                  </a:cubicBezTo>
                  <a:cubicBezTo>
                    <a:pt x="1837" y="2237"/>
                    <a:pt x="1841" y="2237"/>
                    <a:pt x="1846" y="2238"/>
                  </a:cubicBezTo>
                  <a:cubicBezTo>
                    <a:pt x="1919" y="2246"/>
                    <a:pt x="1981" y="2341"/>
                    <a:pt x="2020" y="2417"/>
                  </a:cubicBezTo>
                  <a:cubicBezTo>
                    <a:pt x="1664" y="2538"/>
                    <a:pt x="976" y="2741"/>
                    <a:pt x="559" y="2741"/>
                  </a:cubicBezTo>
                  <a:cubicBezTo>
                    <a:pt x="443" y="2741"/>
                    <a:pt x="348" y="2726"/>
                    <a:pt x="287" y="2688"/>
                  </a:cubicBezTo>
                  <a:cubicBezTo>
                    <a:pt x="253" y="2667"/>
                    <a:pt x="238" y="2643"/>
                    <a:pt x="231" y="2604"/>
                  </a:cubicBezTo>
                  <a:cubicBezTo>
                    <a:pt x="177" y="2184"/>
                    <a:pt x="1027" y="641"/>
                    <a:pt x="1358" y="82"/>
                  </a:cubicBezTo>
                  <a:lnTo>
                    <a:pt x="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51"/>
            <p:cNvSpPr/>
            <p:nvPr/>
          </p:nvSpPr>
          <p:spPr>
            <a:xfrm>
              <a:off x="4717820" y="2937252"/>
              <a:ext cx="119144" cy="49213"/>
            </a:xfrm>
            <a:custGeom>
              <a:avLst/>
              <a:gdLst/>
              <a:ahLst/>
              <a:cxnLst/>
              <a:rect l="l" t="t" r="r" b="b"/>
              <a:pathLst>
                <a:path w="1869" h="772" extrusionOk="0">
                  <a:moveTo>
                    <a:pt x="1011" y="0"/>
                  </a:moveTo>
                  <a:cubicBezTo>
                    <a:pt x="457" y="0"/>
                    <a:pt x="0" y="175"/>
                    <a:pt x="0" y="175"/>
                  </a:cubicBezTo>
                  <a:cubicBezTo>
                    <a:pt x="271" y="622"/>
                    <a:pt x="569" y="771"/>
                    <a:pt x="846" y="771"/>
                  </a:cubicBezTo>
                  <a:cubicBezTo>
                    <a:pt x="1399" y="771"/>
                    <a:pt x="1869" y="175"/>
                    <a:pt x="1869" y="175"/>
                  </a:cubicBezTo>
                  <a:cubicBezTo>
                    <a:pt x="1589" y="44"/>
                    <a:pt x="1288" y="0"/>
                    <a:pt x="10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51"/>
            <p:cNvSpPr/>
            <p:nvPr/>
          </p:nvSpPr>
          <p:spPr>
            <a:xfrm>
              <a:off x="4549333" y="2942352"/>
              <a:ext cx="119208" cy="49213"/>
            </a:xfrm>
            <a:custGeom>
              <a:avLst/>
              <a:gdLst/>
              <a:ahLst/>
              <a:cxnLst/>
              <a:rect l="l" t="t" r="r" b="b"/>
              <a:pathLst>
                <a:path w="1870" h="772" extrusionOk="0">
                  <a:moveTo>
                    <a:pt x="1011" y="1"/>
                  </a:moveTo>
                  <a:cubicBezTo>
                    <a:pt x="458" y="1"/>
                    <a:pt x="1" y="175"/>
                    <a:pt x="1" y="175"/>
                  </a:cubicBezTo>
                  <a:cubicBezTo>
                    <a:pt x="272" y="623"/>
                    <a:pt x="570" y="772"/>
                    <a:pt x="846" y="772"/>
                  </a:cubicBezTo>
                  <a:cubicBezTo>
                    <a:pt x="1400" y="772"/>
                    <a:pt x="1869" y="175"/>
                    <a:pt x="1869" y="175"/>
                  </a:cubicBezTo>
                  <a:cubicBezTo>
                    <a:pt x="1589" y="44"/>
                    <a:pt x="1288" y="1"/>
                    <a:pt x="10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51"/>
            <p:cNvSpPr/>
            <p:nvPr/>
          </p:nvSpPr>
          <p:spPr>
            <a:xfrm>
              <a:off x="4777680" y="2937571"/>
              <a:ext cx="41053" cy="34360"/>
            </a:xfrm>
            <a:custGeom>
              <a:avLst/>
              <a:gdLst/>
              <a:ahLst/>
              <a:cxnLst/>
              <a:rect l="l" t="t" r="r" b="b"/>
              <a:pathLst>
                <a:path w="644" h="539" extrusionOk="0">
                  <a:moveTo>
                    <a:pt x="322" y="0"/>
                  </a:moveTo>
                  <a:cubicBezTo>
                    <a:pt x="143" y="0"/>
                    <a:pt x="1" y="121"/>
                    <a:pt x="1" y="270"/>
                  </a:cubicBezTo>
                  <a:cubicBezTo>
                    <a:pt x="1" y="418"/>
                    <a:pt x="143" y="539"/>
                    <a:pt x="322" y="539"/>
                  </a:cubicBezTo>
                  <a:cubicBezTo>
                    <a:pt x="499" y="539"/>
                    <a:pt x="643" y="418"/>
                    <a:pt x="643" y="270"/>
                  </a:cubicBezTo>
                  <a:cubicBezTo>
                    <a:pt x="643" y="121"/>
                    <a:pt x="497" y="2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1"/>
            <p:cNvSpPr/>
            <p:nvPr/>
          </p:nvSpPr>
          <p:spPr>
            <a:xfrm>
              <a:off x="4608683" y="2944711"/>
              <a:ext cx="41053" cy="34424"/>
            </a:xfrm>
            <a:custGeom>
              <a:avLst/>
              <a:gdLst/>
              <a:ahLst/>
              <a:cxnLst/>
              <a:rect l="l" t="t" r="r" b="b"/>
              <a:pathLst>
                <a:path w="644" h="540" extrusionOk="0">
                  <a:moveTo>
                    <a:pt x="322" y="0"/>
                  </a:moveTo>
                  <a:cubicBezTo>
                    <a:pt x="143" y="0"/>
                    <a:pt x="1" y="121"/>
                    <a:pt x="1" y="270"/>
                  </a:cubicBezTo>
                  <a:cubicBezTo>
                    <a:pt x="1" y="418"/>
                    <a:pt x="147" y="539"/>
                    <a:pt x="322" y="539"/>
                  </a:cubicBezTo>
                  <a:cubicBezTo>
                    <a:pt x="499" y="539"/>
                    <a:pt x="643" y="418"/>
                    <a:pt x="643" y="270"/>
                  </a:cubicBezTo>
                  <a:cubicBezTo>
                    <a:pt x="643" y="121"/>
                    <a:pt x="499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1"/>
            <p:cNvSpPr/>
            <p:nvPr/>
          </p:nvSpPr>
          <p:spPr>
            <a:xfrm>
              <a:off x="4994489" y="3020699"/>
              <a:ext cx="123351" cy="63365"/>
            </a:xfrm>
            <a:custGeom>
              <a:avLst/>
              <a:gdLst/>
              <a:ahLst/>
              <a:cxnLst/>
              <a:rect l="l" t="t" r="r" b="b"/>
              <a:pathLst>
                <a:path w="1935" h="994" extrusionOk="0">
                  <a:moveTo>
                    <a:pt x="778" y="0"/>
                  </a:moveTo>
                  <a:cubicBezTo>
                    <a:pt x="317" y="0"/>
                    <a:pt x="23" y="221"/>
                    <a:pt x="94" y="537"/>
                  </a:cubicBezTo>
                  <a:cubicBezTo>
                    <a:pt x="147" y="767"/>
                    <a:pt x="570" y="994"/>
                    <a:pt x="838" y="994"/>
                  </a:cubicBezTo>
                  <a:cubicBezTo>
                    <a:pt x="1022" y="994"/>
                    <a:pt x="1133" y="887"/>
                    <a:pt x="1003" y="604"/>
                  </a:cubicBezTo>
                  <a:lnTo>
                    <a:pt x="1003" y="604"/>
                  </a:lnTo>
                  <a:lnTo>
                    <a:pt x="1350" y="683"/>
                  </a:lnTo>
                  <a:lnTo>
                    <a:pt x="869" y="500"/>
                  </a:lnTo>
                  <a:lnTo>
                    <a:pt x="869" y="500"/>
                  </a:lnTo>
                  <a:cubicBezTo>
                    <a:pt x="869" y="500"/>
                    <a:pt x="1159" y="920"/>
                    <a:pt x="778" y="920"/>
                  </a:cubicBezTo>
                  <a:cubicBezTo>
                    <a:pt x="756" y="920"/>
                    <a:pt x="732" y="919"/>
                    <a:pt x="706" y="916"/>
                  </a:cubicBezTo>
                  <a:cubicBezTo>
                    <a:pt x="219" y="862"/>
                    <a:pt x="1" y="392"/>
                    <a:pt x="281" y="207"/>
                  </a:cubicBezTo>
                  <a:cubicBezTo>
                    <a:pt x="389" y="135"/>
                    <a:pt x="573" y="72"/>
                    <a:pt x="791" y="72"/>
                  </a:cubicBezTo>
                  <a:cubicBezTo>
                    <a:pt x="1145" y="72"/>
                    <a:pt x="1587" y="239"/>
                    <a:pt x="1934" y="813"/>
                  </a:cubicBezTo>
                  <a:cubicBezTo>
                    <a:pt x="1934" y="813"/>
                    <a:pt x="1770" y="173"/>
                    <a:pt x="1122" y="37"/>
                  </a:cubicBezTo>
                  <a:cubicBezTo>
                    <a:pt x="1000" y="12"/>
                    <a:pt x="885" y="0"/>
                    <a:pt x="778" y="0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1"/>
            <p:cNvSpPr/>
            <p:nvPr/>
          </p:nvSpPr>
          <p:spPr>
            <a:xfrm>
              <a:off x="2593660" y="2962306"/>
              <a:ext cx="945503" cy="1468742"/>
            </a:xfrm>
            <a:custGeom>
              <a:avLst/>
              <a:gdLst/>
              <a:ahLst/>
              <a:cxnLst/>
              <a:rect l="l" t="t" r="r" b="b"/>
              <a:pathLst>
                <a:path w="14832" h="23040" extrusionOk="0">
                  <a:moveTo>
                    <a:pt x="14831" y="0"/>
                  </a:moveTo>
                  <a:lnTo>
                    <a:pt x="1" y="2354"/>
                  </a:lnTo>
                  <a:lnTo>
                    <a:pt x="2762" y="23040"/>
                  </a:lnTo>
                  <a:lnTo>
                    <a:pt x="12514" y="23040"/>
                  </a:lnTo>
                  <a:lnTo>
                    <a:pt x="148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1"/>
            <p:cNvSpPr/>
            <p:nvPr/>
          </p:nvSpPr>
          <p:spPr>
            <a:xfrm>
              <a:off x="2738624" y="3117915"/>
              <a:ext cx="682417" cy="450440"/>
            </a:xfrm>
            <a:custGeom>
              <a:avLst/>
              <a:gdLst/>
              <a:ahLst/>
              <a:cxnLst/>
              <a:rect l="l" t="t" r="r" b="b"/>
              <a:pathLst>
                <a:path w="10705" h="7066" extrusionOk="0">
                  <a:moveTo>
                    <a:pt x="6148" y="1"/>
                  </a:moveTo>
                  <a:cubicBezTo>
                    <a:pt x="5911" y="1"/>
                    <a:pt x="5659" y="17"/>
                    <a:pt x="5391" y="51"/>
                  </a:cubicBezTo>
                  <a:cubicBezTo>
                    <a:pt x="1" y="727"/>
                    <a:pt x="841" y="7066"/>
                    <a:pt x="841" y="7066"/>
                  </a:cubicBezTo>
                  <a:lnTo>
                    <a:pt x="9945" y="5876"/>
                  </a:lnTo>
                  <a:cubicBezTo>
                    <a:pt x="9945" y="5876"/>
                    <a:pt x="10704" y="1"/>
                    <a:pt x="6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1"/>
            <p:cNvSpPr/>
            <p:nvPr/>
          </p:nvSpPr>
          <p:spPr>
            <a:xfrm>
              <a:off x="2727213" y="3088081"/>
              <a:ext cx="709446" cy="510681"/>
            </a:xfrm>
            <a:custGeom>
              <a:avLst/>
              <a:gdLst/>
              <a:ahLst/>
              <a:cxnLst/>
              <a:rect l="l" t="t" r="r" b="b"/>
              <a:pathLst>
                <a:path w="11129" h="8011" extrusionOk="0">
                  <a:moveTo>
                    <a:pt x="6411" y="163"/>
                  </a:moveTo>
                  <a:cubicBezTo>
                    <a:pt x="7652" y="163"/>
                    <a:pt x="8639" y="568"/>
                    <a:pt x="9342" y="1361"/>
                  </a:cubicBezTo>
                  <a:cubicBezTo>
                    <a:pt x="10835" y="3062"/>
                    <a:pt x="10596" y="6055"/>
                    <a:pt x="10549" y="6523"/>
                  </a:cubicBezTo>
                  <a:lnTo>
                    <a:pt x="596" y="7827"/>
                  </a:lnTo>
                  <a:cubicBezTo>
                    <a:pt x="542" y="7295"/>
                    <a:pt x="322" y="4256"/>
                    <a:pt x="1925" y="2178"/>
                  </a:cubicBezTo>
                  <a:cubicBezTo>
                    <a:pt x="2777" y="1075"/>
                    <a:pt x="4007" y="413"/>
                    <a:pt x="5583" y="217"/>
                  </a:cubicBezTo>
                  <a:cubicBezTo>
                    <a:pt x="5870" y="182"/>
                    <a:pt x="6148" y="163"/>
                    <a:pt x="6411" y="163"/>
                  </a:cubicBezTo>
                  <a:close/>
                  <a:moveTo>
                    <a:pt x="6409" y="0"/>
                  </a:moveTo>
                  <a:cubicBezTo>
                    <a:pt x="6139" y="0"/>
                    <a:pt x="5858" y="18"/>
                    <a:pt x="5566" y="55"/>
                  </a:cubicBezTo>
                  <a:cubicBezTo>
                    <a:pt x="3943" y="260"/>
                    <a:pt x="2673" y="941"/>
                    <a:pt x="1796" y="2081"/>
                  </a:cubicBezTo>
                  <a:cubicBezTo>
                    <a:pt x="1" y="4407"/>
                    <a:pt x="438" y="7896"/>
                    <a:pt x="443" y="7931"/>
                  </a:cubicBezTo>
                  <a:lnTo>
                    <a:pt x="453" y="8010"/>
                  </a:lnTo>
                  <a:lnTo>
                    <a:pt x="10695" y="6670"/>
                  </a:lnTo>
                  <a:lnTo>
                    <a:pt x="10702" y="6607"/>
                  </a:lnTo>
                  <a:cubicBezTo>
                    <a:pt x="10708" y="6573"/>
                    <a:pt x="11128" y="3150"/>
                    <a:pt x="9462" y="1258"/>
                  </a:cubicBezTo>
                  <a:cubicBezTo>
                    <a:pt x="8731" y="423"/>
                    <a:pt x="7703" y="0"/>
                    <a:pt x="6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51"/>
            <p:cNvSpPr/>
            <p:nvPr/>
          </p:nvSpPr>
          <p:spPr>
            <a:xfrm>
              <a:off x="3018352" y="3861793"/>
              <a:ext cx="197107" cy="471668"/>
            </a:xfrm>
            <a:custGeom>
              <a:avLst/>
              <a:gdLst/>
              <a:ahLst/>
              <a:cxnLst/>
              <a:rect l="l" t="t" r="r" b="b"/>
              <a:pathLst>
                <a:path w="3092" h="7399" extrusionOk="0">
                  <a:moveTo>
                    <a:pt x="2792" y="1"/>
                  </a:moveTo>
                  <a:lnTo>
                    <a:pt x="753" y="417"/>
                  </a:lnTo>
                  <a:lnTo>
                    <a:pt x="1" y="3546"/>
                  </a:lnTo>
                  <a:lnTo>
                    <a:pt x="1" y="3546"/>
                  </a:lnTo>
                  <a:lnTo>
                    <a:pt x="1003" y="2897"/>
                  </a:lnTo>
                  <a:lnTo>
                    <a:pt x="1003" y="2897"/>
                  </a:lnTo>
                  <a:lnTo>
                    <a:pt x="1" y="5688"/>
                  </a:lnTo>
                  <a:lnTo>
                    <a:pt x="1" y="5688"/>
                  </a:lnTo>
                  <a:lnTo>
                    <a:pt x="1303" y="5119"/>
                  </a:lnTo>
                  <a:lnTo>
                    <a:pt x="1303" y="5119"/>
                  </a:lnTo>
                  <a:cubicBezTo>
                    <a:pt x="1302" y="5119"/>
                    <a:pt x="272" y="7316"/>
                    <a:pt x="246" y="7398"/>
                  </a:cubicBezTo>
                  <a:cubicBezTo>
                    <a:pt x="246" y="7398"/>
                    <a:pt x="246" y="7399"/>
                    <a:pt x="247" y="7399"/>
                  </a:cubicBezTo>
                  <a:cubicBezTo>
                    <a:pt x="278" y="7399"/>
                    <a:pt x="3091" y="3658"/>
                    <a:pt x="3091" y="3658"/>
                  </a:cubicBezTo>
                  <a:lnTo>
                    <a:pt x="3091" y="3658"/>
                  </a:lnTo>
                  <a:lnTo>
                    <a:pt x="1682" y="4417"/>
                  </a:lnTo>
                  <a:lnTo>
                    <a:pt x="1682" y="4417"/>
                  </a:lnTo>
                  <a:lnTo>
                    <a:pt x="3091" y="2005"/>
                  </a:lnTo>
                  <a:lnTo>
                    <a:pt x="1682" y="2333"/>
                  </a:lnTo>
                  <a:lnTo>
                    <a:pt x="2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51"/>
            <p:cNvSpPr/>
            <p:nvPr/>
          </p:nvSpPr>
          <p:spPr>
            <a:xfrm>
              <a:off x="2983736" y="3448258"/>
              <a:ext cx="247532" cy="71907"/>
            </a:xfrm>
            <a:custGeom>
              <a:avLst/>
              <a:gdLst/>
              <a:ahLst/>
              <a:cxnLst/>
              <a:rect l="l" t="t" r="r" b="b"/>
              <a:pathLst>
                <a:path w="3883" h="1128" extrusionOk="0">
                  <a:moveTo>
                    <a:pt x="3800" y="0"/>
                  </a:moveTo>
                  <a:lnTo>
                    <a:pt x="1" y="485"/>
                  </a:lnTo>
                  <a:lnTo>
                    <a:pt x="83" y="1127"/>
                  </a:lnTo>
                  <a:lnTo>
                    <a:pt x="3882" y="643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51"/>
            <p:cNvSpPr/>
            <p:nvPr/>
          </p:nvSpPr>
          <p:spPr>
            <a:xfrm>
              <a:off x="2973409" y="3376414"/>
              <a:ext cx="247532" cy="71907"/>
            </a:xfrm>
            <a:custGeom>
              <a:avLst/>
              <a:gdLst/>
              <a:ahLst/>
              <a:cxnLst/>
              <a:rect l="l" t="t" r="r" b="b"/>
              <a:pathLst>
                <a:path w="3883" h="1128" extrusionOk="0">
                  <a:moveTo>
                    <a:pt x="3801" y="0"/>
                  </a:moveTo>
                  <a:lnTo>
                    <a:pt x="1" y="485"/>
                  </a:lnTo>
                  <a:lnTo>
                    <a:pt x="83" y="1127"/>
                  </a:lnTo>
                  <a:lnTo>
                    <a:pt x="3883" y="642"/>
                  </a:lnTo>
                  <a:lnTo>
                    <a:pt x="38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1"/>
            <p:cNvSpPr/>
            <p:nvPr/>
          </p:nvSpPr>
          <p:spPr>
            <a:xfrm>
              <a:off x="2963146" y="3304506"/>
              <a:ext cx="247468" cy="71971"/>
            </a:xfrm>
            <a:custGeom>
              <a:avLst/>
              <a:gdLst/>
              <a:ahLst/>
              <a:cxnLst/>
              <a:rect l="l" t="t" r="r" b="b"/>
              <a:pathLst>
                <a:path w="3882" h="1129" extrusionOk="0">
                  <a:moveTo>
                    <a:pt x="3800" y="1"/>
                  </a:moveTo>
                  <a:lnTo>
                    <a:pt x="0" y="486"/>
                  </a:lnTo>
                  <a:lnTo>
                    <a:pt x="82" y="1128"/>
                  </a:lnTo>
                  <a:lnTo>
                    <a:pt x="3882" y="643"/>
                  </a:lnTo>
                  <a:lnTo>
                    <a:pt x="38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1"/>
            <p:cNvSpPr/>
            <p:nvPr/>
          </p:nvSpPr>
          <p:spPr>
            <a:xfrm>
              <a:off x="2956006" y="3232789"/>
              <a:ext cx="247468" cy="71971"/>
            </a:xfrm>
            <a:custGeom>
              <a:avLst/>
              <a:gdLst/>
              <a:ahLst/>
              <a:cxnLst/>
              <a:rect l="l" t="t" r="r" b="b"/>
              <a:pathLst>
                <a:path w="3882" h="1129" extrusionOk="0">
                  <a:moveTo>
                    <a:pt x="3800" y="1"/>
                  </a:moveTo>
                  <a:lnTo>
                    <a:pt x="0" y="486"/>
                  </a:lnTo>
                  <a:lnTo>
                    <a:pt x="82" y="1128"/>
                  </a:lnTo>
                  <a:lnTo>
                    <a:pt x="3882" y="643"/>
                  </a:lnTo>
                  <a:lnTo>
                    <a:pt x="38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1"/>
            <p:cNvSpPr/>
            <p:nvPr/>
          </p:nvSpPr>
          <p:spPr>
            <a:xfrm>
              <a:off x="2944021" y="3160945"/>
              <a:ext cx="247532" cy="71907"/>
            </a:xfrm>
            <a:custGeom>
              <a:avLst/>
              <a:gdLst/>
              <a:ahLst/>
              <a:cxnLst/>
              <a:rect l="l" t="t" r="r" b="b"/>
              <a:pathLst>
                <a:path w="3883" h="1128" extrusionOk="0">
                  <a:moveTo>
                    <a:pt x="3798" y="1"/>
                  </a:moveTo>
                  <a:lnTo>
                    <a:pt x="1" y="486"/>
                  </a:lnTo>
                  <a:lnTo>
                    <a:pt x="81" y="1128"/>
                  </a:lnTo>
                  <a:lnTo>
                    <a:pt x="3882" y="643"/>
                  </a:lnTo>
                  <a:lnTo>
                    <a:pt x="37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1"/>
            <p:cNvSpPr/>
            <p:nvPr/>
          </p:nvSpPr>
          <p:spPr>
            <a:xfrm>
              <a:off x="2977999" y="3643328"/>
              <a:ext cx="195832" cy="141456"/>
            </a:xfrm>
            <a:custGeom>
              <a:avLst/>
              <a:gdLst/>
              <a:ahLst/>
              <a:cxnLst/>
              <a:rect l="l" t="t" r="r" b="b"/>
              <a:pathLst>
                <a:path w="3072" h="2219" extrusionOk="0">
                  <a:moveTo>
                    <a:pt x="2910" y="169"/>
                  </a:moveTo>
                  <a:lnTo>
                    <a:pt x="2910" y="2055"/>
                  </a:lnTo>
                  <a:lnTo>
                    <a:pt x="343" y="2055"/>
                  </a:lnTo>
                  <a:lnTo>
                    <a:pt x="179" y="266"/>
                  </a:lnTo>
                  <a:lnTo>
                    <a:pt x="2910" y="169"/>
                  </a:lnTo>
                  <a:close/>
                  <a:moveTo>
                    <a:pt x="3071" y="1"/>
                  </a:moveTo>
                  <a:lnTo>
                    <a:pt x="0" y="109"/>
                  </a:lnTo>
                  <a:lnTo>
                    <a:pt x="194" y="2219"/>
                  </a:lnTo>
                  <a:lnTo>
                    <a:pt x="3071" y="2219"/>
                  </a:lnTo>
                  <a:lnTo>
                    <a:pt x="30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1"/>
            <p:cNvSpPr/>
            <p:nvPr/>
          </p:nvSpPr>
          <p:spPr>
            <a:xfrm>
              <a:off x="3394149" y="3078646"/>
              <a:ext cx="71206" cy="50743"/>
            </a:xfrm>
            <a:custGeom>
              <a:avLst/>
              <a:gdLst/>
              <a:ahLst/>
              <a:cxnLst/>
              <a:rect l="l" t="t" r="r" b="b"/>
              <a:pathLst>
                <a:path w="1117" h="796" extrusionOk="0">
                  <a:moveTo>
                    <a:pt x="0" y="1"/>
                  </a:moveTo>
                  <a:lnTo>
                    <a:pt x="212" y="796"/>
                  </a:lnTo>
                  <a:lnTo>
                    <a:pt x="1016" y="796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1"/>
            <p:cNvSpPr/>
            <p:nvPr/>
          </p:nvSpPr>
          <p:spPr>
            <a:xfrm>
              <a:off x="3407600" y="3182237"/>
              <a:ext cx="71270" cy="50616"/>
            </a:xfrm>
            <a:custGeom>
              <a:avLst/>
              <a:gdLst/>
              <a:ahLst/>
              <a:cxnLst/>
              <a:rect l="l" t="t" r="r" b="b"/>
              <a:pathLst>
                <a:path w="1118" h="794" extrusionOk="0">
                  <a:moveTo>
                    <a:pt x="1" y="1"/>
                  </a:moveTo>
                  <a:lnTo>
                    <a:pt x="210" y="794"/>
                  </a:lnTo>
                  <a:lnTo>
                    <a:pt x="1016" y="794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1"/>
            <p:cNvSpPr/>
            <p:nvPr/>
          </p:nvSpPr>
          <p:spPr>
            <a:xfrm>
              <a:off x="3414038" y="3279262"/>
              <a:ext cx="71270" cy="50616"/>
            </a:xfrm>
            <a:custGeom>
              <a:avLst/>
              <a:gdLst/>
              <a:ahLst/>
              <a:cxnLst/>
              <a:rect l="l" t="t" r="r" b="b"/>
              <a:pathLst>
                <a:path w="1118" h="794" extrusionOk="0">
                  <a:moveTo>
                    <a:pt x="1" y="0"/>
                  </a:moveTo>
                  <a:lnTo>
                    <a:pt x="212" y="793"/>
                  </a:lnTo>
                  <a:lnTo>
                    <a:pt x="1016" y="793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1"/>
            <p:cNvSpPr/>
            <p:nvPr/>
          </p:nvSpPr>
          <p:spPr>
            <a:xfrm>
              <a:off x="3026703" y="3691139"/>
              <a:ext cx="825913" cy="651691"/>
            </a:xfrm>
            <a:custGeom>
              <a:avLst/>
              <a:gdLst/>
              <a:ahLst/>
              <a:cxnLst/>
              <a:rect l="l" t="t" r="r" b="b"/>
              <a:pathLst>
                <a:path w="12956" h="10223" extrusionOk="0">
                  <a:moveTo>
                    <a:pt x="1064" y="1"/>
                  </a:moveTo>
                  <a:cubicBezTo>
                    <a:pt x="875" y="1"/>
                    <a:pt x="0" y="361"/>
                    <a:pt x="458" y="376"/>
                  </a:cubicBezTo>
                  <a:cubicBezTo>
                    <a:pt x="2710" y="432"/>
                    <a:pt x="3572" y="2546"/>
                    <a:pt x="4226" y="4376"/>
                  </a:cubicBezTo>
                  <a:cubicBezTo>
                    <a:pt x="4570" y="5333"/>
                    <a:pt x="4976" y="6260"/>
                    <a:pt x="5331" y="7212"/>
                  </a:cubicBezTo>
                  <a:cubicBezTo>
                    <a:pt x="5620" y="7988"/>
                    <a:pt x="5767" y="8952"/>
                    <a:pt x="6314" y="9603"/>
                  </a:cubicBezTo>
                  <a:cubicBezTo>
                    <a:pt x="6688" y="10049"/>
                    <a:pt x="7217" y="10222"/>
                    <a:pt x="7790" y="10222"/>
                  </a:cubicBezTo>
                  <a:cubicBezTo>
                    <a:pt x="8871" y="10222"/>
                    <a:pt x="10113" y="9607"/>
                    <a:pt x="10795" y="9044"/>
                  </a:cubicBezTo>
                  <a:cubicBezTo>
                    <a:pt x="12409" y="7708"/>
                    <a:pt x="12933" y="5266"/>
                    <a:pt x="12954" y="3272"/>
                  </a:cubicBezTo>
                  <a:cubicBezTo>
                    <a:pt x="12956" y="3235"/>
                    <a:pt x="12883" y="3217"/>
                    <a:pt x="12778" y="3217"/>
                  </a:cubicBezTo>
                  <a:cubicBezTo>
                    <a:pt x="12506" y="3217"/>
                    <a:pt x="12014" y="3335"/>
                    <a:pt x="12012" y="3527"/>
                  </a:cubicBezTo>
                  <a:cubicBezTo>
                    <a:pt x="11991" y="5456"/>
                    <a:pt x="11489" y="7587"/>
                    <a:pt x="10086" y="8993"/>
                  </a:cubicBezTo>
                  <a:cubicBezTo>
                    <a:pt x="9637" y="9441"/>
                    <a:pt x="8959" y="9811"/>
                    <a:pt x="8312" y="9811"/>
                  </a:cubicBezTo>
                  <a:cubicBezTo>
                    <a:pt x="7980" y="9811"/>
                    <a:pt x="7656" y="9713"/>
                    <a:pt x="7377" y="9478"/>
                  </a:cubicBezTo>
                  <a:cubicBezTo>
                    <a:pt x="6805" y="9001"/>
                    <a:pt x="6626" y="8010"/>
                    <a:pt x="6402" y="7342"/>
                  </a:cubicBezTo>
                  <a:cubicBezTo>
                    <a:pt x="6137" y="6546"/>
                    <a:pt x="5771" y="5792"/>
                    <a:pt x="5480" y="5003"/>
                  </a:cubicBezTo>
                  <a:cubicBezTo>
                    <a:pt x="5178" y="4182"/>
                    <a:pt x="4904" y="3350"/>
                    <a:pt x="4542" y="2553"/>
                  </a:cubicBezTo>
                  <a:cubicBezTo>
                    <a:pt x="3859" y="1061"/>
                    <a:pt x="2758" y="44"/>
                    <a:pt x="1066" y="1"/>
                  </a:cubicBezTo>
                  <a:cubicBezTo>
                    <a:pt x="1065" y="1"/>
                    <a:pt x="1065" y="1"/>
                    <a:pt x="10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1"/>
            <p:cNvSpPr/>
            <p:nvPr/>
          </p:nvSpPr>
          <p:spPr>
            <a:xfrm>
              <a:off x="3005475" y="3669465"/>
              <a:ext cx="146364" cy="77644"/>
            </a:xfrm>
            <a:custGeom>
              <a:avLst/>
              <a:gdLst/>
              <a:ahLst/>
              <a:cxnLst/>
              <a:rect l="l" t="t" r="r" b="b"/>
              <a:pathLst>
                <a:path w="2296" h="1218" extrusionOk="0">
                  <a:moveTo>
                    <a:pt x="1156" y="0"/>
                  </a:moveTo>
                  <a:cubicBezTo>
                    <a:pt x="1154" y="0"/>
                    <a:pt x="1151" y="0"/>
                    <a:pt x="1149" y="0"/>
                  </a:cubicBezTo>
                  <a:cubicBezTo>
                    <a:pt x="515" y="0"/>
                    <a:pt x="0" y="274"/>
                    <a:pt x="0" y="610"/>
                  </a:cubicBezTo>
                  <a:cubicBezTo>
                    <a:pt x="0" y="946"/>
                    <a:pt x="515" y="1218"/>
                    <a:pt x="1149" y="1218"/>
                  </a:cubicBezTo>
                  <a:cubicBezTo>
                    <a:pt x="1780" y="1218"/>
                    <a:pt x="2296" y="946"/>
                    <a:pt x="2296" y="610"/>
                  </a:cubicBezTo>
                  <a:cubicBezTo>
                    <a:pt x="2296" y="275"/>
                    <a:pt x="1784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51"/>
            <p:cNvSpPr/>
            <p:nvPr/>
          </p:nvSpPr>
          <p:spPr>
            <a:xfrm>
              <a:off x="4766075" y="3706025"/>
              <a:ext cx="213975" cy="748875"/>
            </a:xfrm>
            <a:custGeom>
              <a:avLst/>
              <a:gdLst/>
              <a:ahLst/>
              <a:cxnLst/>
              <a:rect l="l" t="t" r="r" b="b"/>
              <a:pathLst>
                <a:path w="8559" h="29955" extrusionOk="0">
                  <a:moveTo>
                    <a:pt x="0" y="1491"/>
                  </a:moveTo>
                  <a:lnTo>
                    <a:pt x="6631" y="0"/>
                  </a:lnTo>
                  <a:lnTo>
                    <a:pt x="8559" y="29955"/>
                  </a:lnTo>
                  <a:lnTo>
                    <a:pt x="3551" y="257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C47641-E17D-B947-F133-CBFB42A2D44C}"/>
              </a:ext>
            </a:extLst>
          </p:cNvPr>
          <p:cNvSpPr txBox="1"/>
          <p:nvPr/>
        </p:nvSpPr>
        <p:spPr>
          <a:xfrm>
            <a:off x="282102" y="286377"/>
            <a:ext cx="771441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Ex 3: Complete the sentences by using the correct form of the present continuous or present simple of the verbs in brackets.</a:t>
            </a:r>
            <a:endParaRPr lang="en-VN" sz="2000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1C3BC4-DF1E-DCBD-9926-FD9C1C8B4FB2}"/>
              </a:ext>
            </a:extLst>
          </p:cNvPr>
          <p:cNvSpPr txBox="1"/>
          <p:nvPr/>
        </p:nvSpPr>
        <p:spPr>
          <a:xfrm>
            <a:off x="282102" y="1119177"/>
            <a:ext cx="5624131" cy="373794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1. Look! It (rain)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raining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heavily.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2. Normally they (start)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school at eight o’clock in the morning.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3. He hasn’t got a bike at the moment, so he (walk)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walking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 school this week.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4. He always (do)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his homework in the evening.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5. I’m afraid I have no time to help just now. I (write)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writing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 essay.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14E61A-695A-8F50-BFCF-6AD490646953}"/>
              </a:ext>
            </a:extLst>
          </p:cNvPr>
          <p:cNvSpPr/>
          <p:nvPr/>
        </p:nvSpPr>
        <p:spPr>
          <a:xfrm>
            <a:off x="6091266" y="1119176"/>
            <a:ext cx="2770632" cy="37379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</a:t>
            </a:r>
            <a:r>
              <a:rPr lang="en-VN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resent continuous:</a:t>
            </a:r>
          </a:p>
          <a:p>
            <a:r>
              <a:rPr lang="en-VN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action happening now or at the moment of speaking.</a:t>
            </a:r>
          </a:p>
          <a:p>
            <a:r>
              <a:rPr lang="en-VN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action around now but not necessarily at the moment of speaking.</a:t>
            </a:r>
            <a:endParaRPr lang="en-VN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am/is/are + V-</a:t>
            </a:r>
            <a:r>
              <a:rPr 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present simple:</a:t>
            </a: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something that is a general truth.</a:t>
            </a: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something that happens regularly in the present.</a:t>
            </a: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timetables or </a:t>
            </a:r>
            <a:r>
              <a:rPr 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V(s/es)</a:t>
            </a:r>
          </a:p>
          <a:p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CAFED-2BB2-1272-EB93-52EA5E8DCBD0}"/>
              </a:ext>
            </a:extLst>
          </p:cNvPr>
          <p:cNvSpPr txBox="1"/>
          <p:nvPr/>
        </p:nvSpPr>
        <p:spPr>
          <a:xfrm>
            <a:off x="2051751" y="1243584"/>
            <a:ext cx="974913" cy="4001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60DCEB-D172-64C2-1A76-47AA6AB494B2}"/>
              </a:ext>
            </a:extLst>
          </p:cNvPr>
          <p:cNvSpPr txBox="1"/>
          <p:nvPr/>
        </p:nvSpPr>
        <p:spPr>
          <a:xfrm>
            <a:off x="2825943" y="1705476"/>
            <a:ext cx="520761" cy="4001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FAB833-3D59-DCE1-F8FC-66F39DD4CC20}"/>
              </a:ext>
            </a:extLst>
          </p:cNvPr>
          <p:cNvSpPr txBox="1"/>
          <p:nvPr/>
        </p:nvSpPr>
        <p:spPr>
          <a:xfrm>
            <a:off x="363159" y="3072624"/>
            <a:ext cx="1045017" cy="4001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22F36E-F540-02BE-A4F0-E4DAD9094F13}"/>
              </a:ext>
            </a:extLst>
          </p:cNvPr>
          <p:cNvSpPr txBox="1"/>
          <p:nvPr/>
        </p:nvSpPr>
        <p:spPr>
          <a:xfrm>
            <a:off x="2179767" y="3499807"/>
            <a:ext cx="536001" cy="4001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762C23-76C9-7BCF-B251-1941226641BC}"/>
              </a:ext>
            </a:extLst>
          </p:cNvPr>
          <p:cNvSpPr txBox="1"/>
          <p:nvPr/>
        </p:nvSpPr>
        <p:spPr>
          <a:xfrm>
            <a:off x="349666" y="4403111"/>
            <a:ext cx="1159094" cy="4001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4E81ED-12FF-2C39-C87B-CFEE9F7DC775}"/>
              </a:ext>
            </a:extLst>
          </p:cNvPr>
          <p:cNvCxnSpPr>
            <a:cxnSpLocks/>
          </p:cNvCxnSpPr>
          <p:nvPr/>
        </p:nvCxnSpPr>
        <p:spPr>
          <a:xfrm>
            <a:off x="621792" y="1563624"/>
            <a:ext cx="5669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119127-AAD5-EEA8-DB7F-1EA92C1B1CC0}"/>
              </a:ext>
            </a:extLst>
          </p:cNvPr>
          <p:cNvCxnSpPr>
            <a:cxnSpLocks/>
          </p:cNvCxnSpPr>
          <p:nvPr/>
        </p:nvCxnSpPr>
        <p:spPr>
          <a:xfrm>
            <a:off x="4102608" y="2026920"/>
            <a:ext cx="15575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43A002-F212-644F-0630-51865F293F22}"/>
              </a:ext>
            </a:extLst>
          </p:cNvPr>
          <p:cNvCxnSpPr>
            <a:cxnSpLocks/>
          </p:cNvCxnSpPr>
          <p:nvPr/>
        </p:nvCxnSpPr>
        <p:spPr>
          <a:xfrm>
            <a:off x="363159" y="2481072"/>
            <a:ext cx="15575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77CF98-C6F8-BCE4-9B28-E329914F4A73}"/>
              </a:ext>
            </a:extLst>
          </p:cNvPr>
          <p:cNvCxnSpPr>
            <a:cxnSpLocks/>
          </p:cNvCxnSpPr>
          <p:nvPr/>
        </p:nvCxnSpPr>
        <p:spPr>
          <a:xfrm>
            <a:off x="2715768" y="2944368"/>
            <a:ext cx="15575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ABEFDE2-EC0F-180B-9E18-FFC5209823C0}"/>
              </a:ext>
            </a:extLst>
          </p:cNvPr>
          <p:cNvCxnSpPr>
            <a:cxnSpLocks/>
          </p:cNvCxnSpPr>
          <p:nvPr/>
        </p:nvCxnSpPr>
        <p:spPr>
          <a:xfrm>
            <a:off x="976331" y="3850146"/>
            <a:ext cx="6825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110903-41B5-02E4-485B-4C0963EF9E68}"/>
              </a:ext>
            </a:extLst>
          </p:cNvPr>
          <p:cNvCxnSpPr>
            <a:cxnSpLocks/>
          </p:cNvCxnSpPr>
          <p:nvPr/>
        </p:nvCxnSpPr>
        <p:spPr>
          <a:xfrm>
            <a:off x="4018337" y="4296169"/>
            <a:ext cx="8550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83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3329A7-B48D-2B8A-12DC-1BD7FF4F72C2}"/>
              </a:ext>
            </a:extLst>
          </p:cNvPr>
          <p:cNvSpPr txBox="1"/>
          <p:nvPr/>
        </p:nvSpPr>
        <p:spPr>
          <a:xfrm>
            <a:off x="282102" y="286378"/>
            <a:ext cx="617348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Ex 4: Find ONE mistake in each sentence and correct 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EAABB-5C03-7FFF-9556-628BD8ACDA35}"/>
              </a:ext>
            </a:extLst>
          </p:cNvPr>
          <p:cNvSpPr txBox="1"/>
          <p:nvPr/>
        </p:nvSpPr>
        <p:spPr>
          <a:xfrm>
            <a:off x="282102" y="886968"/>
            <a:ext cx="6497291" cy="2126864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1. The students do the project in Unit 10 now.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2. At the moment, the teacher is explain how solar energy works.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3. Nowadays, people in Africa is not using energy from natural gas.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4. They are use wind energy instead of coal.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5. We look for a cheap, clean and effective source of energy now.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EE31B-AA95-D45B-E213-AED241079106}"/>
              </a:ext>
            </a:extLst>
          </p:cNvPr>
          <p:cNvSpPr txBox="1"/>
          <p:nvPr/>
        </p:nvSpPr>
        <p:spPr>
          <a:xfrm>
            <a:off x="6918737" y="886968"/>
            <a:ext cx="16289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→ are doing</a:t>
            </a:r>
            <a:endParaRPr lang="en-VN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1356E-F58C-1CBE-55E5-7D32D6819C1D}"/>
              </a:ext>
            </a:extLst>
          </p:cNvPr>
          <p:cNvSpPr txBox="1"/>
          <p:nvPr/>
        </p:nvSpPr>
        <p:spPr>
          <a:xfrm>
            <a:off x="6918737" y="1329559"/>
            <a:ext cx="213231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→ explaining</a:t>
            </a:r>
            <a:endParaRPr lang="en-VN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92A99-6950-33BB-59D9-AEE7BE5C244E}"/>
              </a:ext>
            </a:extLst>
          </p:cNvPr>
          <p:cNvSpPr txBox="1"/>
          <p:nvPr/>
        </p:nvSpPr>
        <p:spPr>
          <a:xfrm>
            <a:off x="6918737" y="1772150"/>
            <a:ext cx="94769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→ are</a:t>
            </a:r>
            <a:endParaRPr lang="en-VN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3BC963-C3AE-A31A-DD84-B814E5210D4E}"/>
              </a:ext>
            </a:extLst>
          </p:cNvPr>
          <p:cNvSpPr txBox="1"/>
          <p:nvPr/>
        </p:nvSpPr>
        <p:spPr>
          <a:xfrm>
            <a:off x="6918737" y="2214741"/>
            <a:ext cx="13211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→ using</a:t>
            </a:r>
            <a:endParaRPr lang="en-VN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51D878-4D69-FA84-A37C-BE9130E5BA3C}"/>
              </a:ext>
            </a:extLst>
          </p:cNvPr>
          <p:cNvSpPr txBox="1"/>
          <p:nvPr/>
        </p:nvSpPr>
        <p:spPr>
          <a:xfrm>
            <a:off x="6918737" y="2657332"/>
            <a:ext cx="194316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→ are looking</a:t>
            </a:r>
            <a:endParaRPr lang="en-VN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004B2C-EBB7-6C65-DDCA-C4899C3B7C96}"/>
              </a:ext>
            </a:extLst>
          </p:cNvPr>
          <p:cNvSpPr txBox="1"/>
          <p:nvPr/>
        </p:nvSpPr>
        <p:spPr>
          <a:xfrm>
            <a:off x="1715227" y="3444610"/>
            <a:ext cx="571354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Dấu hiệu nhận biết của thì hiện tại tiếp diễn: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now, right now, at the moment, today, nowadays, this week / month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471081-F55A-7A50-9A85-519561D17548}"/>
              </a:ext>
            </a:extLst>
          </p:cNvPr>
          <p:cNvSpPr txBox="1"/>
          <p:nvPr/>
        </p:nvSpPr>
        <p:spPr>
          <a:xfrm>
            <a:off x="1715227" y="3444609"/>
            <a:ext cx="571354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Công thức của thì hiện tại tiếp diễn: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 + am/is/are + V-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3131FB-30B7-9093-AA17-84A99D5759C3}"/>
              </a:ext>
            </a:extLst>
          </p:cNvPr>
          <p:cNvSpPr txBox="1"/>
          <p:nvPr/>
        </p:nvSpPr>
        <p:spPr>
          <a:xfrm>
            <a:off x="1715227" y="3444609"/>
            <a:ext cx="571354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“people in Africa”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→ “are”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AD4549-2B7D-19E1-5B79-E5929798D790}"/>
              </a:ext>
            </a:extLst>
          </p:cNvPr>
          <p:cNvSpPr txBox="1"/>
          <p:nvPr/>
        </p:nvSpPr>
        <p:spPr>
          <a:xfrm>
            <a:off x="1715227" y="3444609"/>
            <a:ext cx="571354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Công thức của thì hiện tại tiếp diễn: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 + am/is/are + V-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1ACF5E-BC14-4531-483F-1544D1C00312}"/>
              </a:ext>
            </a:extLst>
          </p:cNvPr>
          <p:cNvSpPr txBox="1"/>
          <p:nvPr/>
        </p:nvSpPr>
        <p:spPr>
          <a:xfrm>
            <a:off x="1715227" y="3444610"/>
            <a:ext cx="571354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Dấu hiệu nhận biết của thì hiện tại tiếp diễn: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now, right now, at the moment, today, nowadays, this week / month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58E310-432B-7DD0-F688-1D1811319BFC}"/>
              </a:ext>
            </a:extLst>
          </p:cNvPr>
          <p:cNvCxnSpPr>
            <a:cxnSpLocks/>
          </p:cNvCxnSpPr>
          <p:nvPr/>
        </p:nvCxnSpPr>
        <p:spPr>
          <a:xfrm>
            <a:off x="1837944" y="1289304"/>
            <a:ext cx="2834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8EF566-CA77-1D8A-9B7D-F34101366C55}"/>
              </a:ext>
            </a:extLst>
          </p:cNvPr>
          <p:cNvCxnSpPr>
            <a:cxnSpLocks/>
          </p:cNvCxnSpPr>
          <p:nvPr/>
        </p:nvCxnSpPr>
        <p:spPr>
          <a:xfrm>
            <a:off x="3247283" y="1703053"/>
            <a:ext cx="8763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3861A-17FF-CFE4-D520-62FAD8CAE6D2}"/>
              </a:ext>
            </a:extLst>
          </p:cNvPr>
          <p:cNvCxnSpPr>
            <a:cxnSpLocks/>
          </p:cNvCxnSpPr>
          <p:nvPr/>
        </p:nvCxnSpPr>
        <p:spPr>
          <a:xfrm>
            <a:off x="1683253" y="2108010"/>
            <a:ext cx="25546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8B6E71-8400-791A-89E7-C3FA7579BD89}"/>
              </a:ext>
            </a:extLst>
          </p:cNvPr>
          <p:cNvCxnSpPr>
            <a:cxnSpLocks/>
          </p:cNvCxnSpPr>
          <p:nvPr/>
        </p:nvCxnSpPr>
        <p:spPr>
          <a:xfrm>
            <a:off x="1117431" y="2518105"/>
            <a:ext cx="6599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D764AE-4102-2A27-EB65-E08E51C88B0F}"/>
              </a:ext>
            </a:extLst>
          </p:cNvPr>
          <p:cNvCxnSpPr>
            <a:cxnSpLocks/>
          </p:cNvCxnSpPr>
          <p:nvPr/>
        </p:nvCxnSpPr>
        <p:spPr>
          <a:xfrm>
            <a:off x="972849" y="2928200"/>
            <a:ext cx="4038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18BAE6-4AFA-B802-0FC7-16B7856990C0}"/>
              </a:ext>
            </a:extLst>
          </p:cNvPr>
          <p:cNvCxnSpPr>
            <a:cxnSpLocks/>
          </p:cNvCxnSpPr>
          <p:nvPr/>
        </p:nvCxnSpPr>
        <p:spPr>
          <a:xfrm>
            <a:off x="4194151" y="1289304"/>
            <a:ext cx="4343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0320ADA-55C0-BE7B-F258-AC71F2F0A491}"/>
              </a:ext>
            </a:extLst>
          </p:cNvPr>
          <p:cNvCxnSpPr>
            <a:cxnSpLocks/>
          </p:cNvCxnSpPr>
          <p:nvPr/>
        </p:nvCxnSpPr>
        <p:spPr>
          <a:xfrm>
            <a:off x="6007894" y="2928200"/>
            <a:ext cx="447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6" name="Google Shape;6386;p77"/>
          <p:cNvSpPr txBox="1">
            <a:spLocks noGrp="1"/>
          </p:cNvSpPr>
          <p:nvPr>
            <p:ph type="ctrTitle"/>
          </p:nvPr>
        </p:nvSpPr>
        <p:spPr>
          <a:xfrm>
            <a:off x="4363952" y="1844545"/>
            <a:ext cx="439072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accent4"/>
                </a:solidFill>
              </a:rPr>
              <a:t>THANKS</a:t>
            </a:r>
            <a:r>
              <a:rPr lang="en" sz="9600" dirty="0">
                <a:solidFill>
                  <a:schemeClr val="dk2"/>
                </a:solidFill>
              </a:rPr>
              <a:t>!</a:t>
            </a:r>
            <a:endParaRPr sz="9600" dirty="0">
              <a:solidFill>
                <a:schemeClr val="dk2"/>
              </a:solidFill>
            </a:endParaRPr>
          </a:p>
        </p:txBody>
      </p:sp>
      <p:sp>
        <p:nvSpPr>
          <p:cNvPr id="6387" name="Google Shape;6387;p77"/>
          <p:cNvSpPr txBox="1">
            <a:spLocks noGrp="1"/>
          </p:cNvSpPr>
          <p:nvPr>
            <p:ph type="subTitle" idx="1"/>
          </p:nvPr>
        </p:nvSpPr>
        <p:spPr>
          <a:xfrm>
            <a:off x="4803822" y="3211324"/>
            <a:ext cx="3617400" cy="361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</p:txBody>
      </p:sp>
      <p:grpSp>
        <p:nvGrpSpPr>
          <p:cNvPr id="6410" name="Google Shape;6410;p77"/>
          <p:cNvGrpSpPr/>
          <p:nvPr/>
        </p:nvGrpSpPr>
        <p:grpSpPr>
          <a:xfrm>
            <a:off x="706181" y="1393929"/>
            <a:ext cx="3443419" cy="2765315"/>
            <a:chOff x="4912100" y="2066375"/>
            <a:chExt cx="2910013" cy="2336952"/>
          </a:xfrm>
        </p:grpSpPr>
        <p:sp>
          <p:nvSpPr>
            <p:cNvPr id="6411" name="Google Shape;6411;p77"/>
            <p:cNvSpPr/>
            <p:nvPr/>
          </p:nvSpPr>
          <p:spPr>
            <a:xfrm>
              <a:off x="4912100" y="2066375"/>
              <a:ext cx="2910013" cy="2332628"/>
            </a:xfrm>
            <a:custGeom>
              <a:avLst/>
              <a:gdLst/>
              <a:ahLst/>
              <a:cxnLst/>
              <a:rect l="l" t="t" r="r" b="b"/>
              <a:pathLst>
                <a:path w="43233" h="34655" extrusionOk="0">
                  <a:moveTo>
                    <a:pt x="25756" y="6270"/>
                  </a:moveTo>
                  <a:cubicBezTo>
                    <a:pt x="25603" y="6639"/>
                    <a:pt x="25514" y="7020"/>
                    <a:pt x="25484" y="7408"/>
                  </a:cubicBezTo>
                  <a:cubicBezTo>
                    <a:pt x="25484" y="7096"/>
                    <a:pt x="25568" y="6718"/>
                    <a:pt x="25756" y="6270"/>
                  </a:cubicBezTo>
                  <a:close/>
                  <a:moveTo>
                    <a:pt x="36200" y="0"/>
                  </a:moveTo>
                  <a:cubicBezTo>
                    <a:pt x="33876" y="0"/>
                    <a:pt x="31457" y="756"/>
                    <a:pt x="30245" y="2768"/>
                  </a:cubicBezTo>
                  <a:cubicBezTo>
                    <a:pt x="29698" y="3675"/>
                    <a:pt x="29732" y="4481"/>
                    <a:pt x="30040" y="5143"/>
                  </a:cubicBezTo>
                  <a:cubicBezTo>
                    <a:pt x="28366" y="5333"/>
                    <a:pt x="26948" y="5727"/>
                    <a:pt x="25756" y="6270"/>
                  </a:cubicBezTo>
                  <a:cubicBezTo>
                    <a:pt x="22585" y="7710"/>
                    <a:pt x="21042" y="10186"/>
                    <a:pt x="20635" y="12482"/>
                  </a:cubicBezTo>
                  <a:cubicBezTo>
                    <a:pt x="20618" y="12391"/>
                    <a:pt x="20622" y="12301"/>
                    <a:pt x="20648" y="12225"/>
                  </a:cubicBezTo>
                  <a:cubicBezTo>
                    <a:pt x="20659" y="12194"/>
                    <a:pt x="20622" y="12180"/>
                    <a:pt x="20569" y="12180"/>
                  </a:cubicBezTo>
                  <a:cubicBezTo>
                    <a:pt x="20484" y="12180"/>
                    <a:pt x="20360" y="12216"/>
                    <a:pt x="20337" y="12273"/>
                  </a:cubicBezTo>
                  <a:cubicBezTo>
                    <a:pt x="20247" y="12523"/>
                    <a:pt x="20396" y="12827"/>
                    <a:pt x="20525" y="13040"/>
                  </a:cubicBezTo>
                  <a:cubicBezTo>
                    <a:pt x="20531" y="13053"/>
                    <a:pt x="20542" y="13066"/>
                    <a:pt x="20551" y="13083"/>
                  </a:cubicBezTo>
                  <a:cubicBezTo>
                    <a:pt x="20540" y="13206"/>
                    <a:pt x="20531" y="13331"/>
                    <a:pt x="20527" y="13452"/>
                  </a:cubicBezTo>
                  <a:lnTo>
                    <a:pt x="20482" y="13452"/>
                  </a:lnTo>
                  <a:cubicBezTo>
                    <a:pt x="20348" y="13333"/>
                    <a:pt x="20219" y="13161"/>
                    <a:pt x="20219" y="13010"/>
                  </a:cubicBezTo>
                  <a:cubicBezTo>
                    <a:pt x="20219" y="12946"/>
                    <a:pt x="20164" y="12920"/>
                    <a:pt x="20100" y="12920"/>
                  </a:cubicBezTo>
                  <a:cubicBezTo>
                    <a:pt x="20011" y="12920"/>
                    <a:pt x="19906" y="12970"/>
                    <a:pt x="19906" y="13040"/>
                  </a:cubicBezTo>
                  <a:cubicBezTo>
                    <a:pt x="19906" y="13195"/>
                    <a:pt x="19986" y="13344"/>
                    <a:pt x="20090" y="13469"/>
                  </a:cubicBezTo>
                  <a:cubicBezTo>
                    <a:pt x="19374" y="13512"/>
                    <a:pt x="18646" y="13605"/>
                    <a:pt x="17917" y="13753"/>
                  </a:cubicBezTo>
                  <a:cubicBezTo>
                    <a:pt x="17626" y="13814"/>
                    <a:pt x="17339" y="13880"/>
                    <a:pt x="17057" y="13956"/>
                  </a:cubicBezTo>
                  <a:cubicBezTo>
                    <a:pt x="16561" y="12436"/>
                    <a:pt x="15635" y="10943"/>
                    <a:pt x="14766" y="9764"/>
                  </a:cubicBezTo>
                  <a:lnTo>
                    <a:pt x="14760" y="9615"/>
                  </a:lnTo>
                  <a:lnTo>
                    <a:pt x="14658" y="9622"/>
                  </a:lnTo>
                  <a:cubicBezTo>
                    <a:pt x="13650" y="8266"/>
                    <a:pt x="12747" y="7359"/>
                    <a:pt x="12747" y="7359"/>
                  </a:cubicBezTo>
                  <a:lnTo>
                    <a:pt x="12272" y="2320"/>
                  </a:lnTo>
                  <a:cubicBezTo>
                    <a:pt x="4128" y="3809"/>
                    <a:pt x="1434" y="7770"/>
                    <a:pt x="1434" y="7770"/>
                  </a:cubicBezTo>
                  <a:lnTo>
                    <a:pt x="2261" y="16497"/>
                  </a:lnTo>
                  <a:cubicBezTo>
                    <a:pt x="787" y="16831"/>
                    <a:pt x="0" y="18135"/>
                    <a:pt x="485" y="19465"/>
                  </a:cubicBezTo>
                  <a:cubicBezTo>
                    <a:pt x="724" y="20121"/>
                    <a:pt x="1423" y="20347"/>
                    <a:pt x="2269" y="20347"/>
                  </a:cubicBezTo>
                  <a:cubicBezTo>
                    <a:pt x="4117" y="20347"/>
                    <a:pt x="6667" y="19273"/>
                    <a:pt x="6667" y="19273"/>
                  </a:cubicBezTo>
                  <a:lnTo>
                    <a:pt x="7348" y="22792"/>
                  </a:lnTo>
                  <a:cubicBezTo>
                    <a:pt x="7309" y="22791"/>
                    <a:pt x="7270" y="22791"/>
                    <a:pt x="7231" y="22791"/>
                  </a:cubicBezTo>
                  <a:cubicBezTo>
                    <a:pt x="5643" y="22791"/>
                    <a:pt x="3906" y="23768"/>
                    <a:pt x="3589" y="25390"/>
                  </a:cubicBezTo>
                  <a:cubicBezTo>
                    <a:pt x="3311" y="26823"/>
                    <a:pt x="4824" y="27633"/>
                    <a:pt x="5833" y="28013"/>
                  </a:cubicBezTo>
                  <a:cubicBezTo>
                    <a:pt x="5830" y="28547"/>
                    <a:pt x="5904" y="29058"/>
                    <a:pt x="6091" y="29517"/>
                  </a:cubicBezTo>
                  <a:cubicBezTo>
                    <a:pt x="6352" y="30153"/>
                    <a:pt x="7054" y="30346"/>
                    <a:pt x="7759" y="30346"/>
                  </a:cubicBezTo>
                  <a:cubicBezTo>
                    <a:pt x="8203" y="30346"/>
                    <a:pt x="8648" y="30269"/>
                    <a:pt x="8983" y="30179"/>
                  </a:cubicBezTo>
                  <a:cubicBezTo>
                    <a:pt x="9055" y="30161"/>
                    <a:pt x="9126" y="30135"/>
                    <a:pt x="9199" y="30112"/>
                  </a:cubicBezTo>
                  <a:cubicBezTo>
                    <a:pt x="10520" y="31903"/>
                    <a:pt x="12499" y="33256"/>
                    <a:pt x="14826" y="34002"/>
                  </a:cubicBezTo>
                  <a:cubicBezTo>
                    <a:pt x="16153" y="34428"/>
                    <a:pt x="17592" y="34655"/>
                    <a:pt x="19088" y="34655"/>
                  </a:cubicBezTo>
                  <a:cubicBezTo>
                    <a:pt x="20084" y="34655"/>
                    <a:pt x="21104" y="34554"/>
                    <a:pt x="22133" y="34345"/>
                  </a:cubicBezTo>
                  <a:cubicBezTo>
                    <a:pt x="26400" y="33472"/>
                    <a:pt x="29797" y="30911"/>
                    <a:pt x="31474" y="27732"/>
                  </a:cubicBezTo>
                  <a:cubicBezTo>
                    <a:pt x="31637" y="27754"/>
                    <a:pt x="31801" y="27769"/>
                    <a:pt x="31965" y="27773"/>
                  </a:cubicBezTo>
                  <a:cubicBezTo>
                    <a:pt x="32003" y="27775"/>
                    <a:pt x="32041" y="27775"/>
                    <a:pt x="32080" y="27775"/>
                  </a:cubicBezTo>
                  <a:cubicBezTo>
                    <a:pt x="32986" y="27775"/>
                    <a:pt x="34008" y="27406"/>
                    <a:pt x="34245" y="26469"/>
                  </a:cubicBezTo>
                  <a:cubicBezTo>
                    <a:pt x="34353" y="26045"/>
                    <a:pt x="34336" y="25581"/>
                    <a:pt x="34250" y="25118"/>
                  </a:cubicBezTo>
                  <a:cubicBezTo>
                    <a:pt x="35202" y="24607"/>
                    <a:pt x="36599" y="23592"/>
                    <a:pt x="36129" y="22204"/>
                  </a:cubicBezTo>
                  <a:cubicBezTo>
                    <a:pt x="35656" y="20823"/>
                    <a:pt x="34148" y="20093"/>
                    <a:pt x="32720" y="20093"/>
                  </a:cubicBezTo>
                  <a:cubicBezTo>
                    <a:pt x="32650" y="20093"/>
                    <a:pt x="32580" y="20095"/>
                    <a:pt x="32510" y="20098"/>
                  </a:cubicBezTo>
                  <a:lnTo>
                    <a:pt x="31874" y="17312"/>
                  </a:lnTo>
                  <a:cubicBezTo>
                    <a:pt x="32254" y="17207"/>
                    <a:pt x="32637" y="17118"/>
                    <a:pt x="32953" y="17118"/>
                  </a:cubicBezTo>
                  <a:cubicBezTo>
                    <a:pt x="33448" y="17118"/>
                    <a:pt x="33779" y="17335"/>
                    <a:pt x="33676" y="18044"/>
                  </a:cubicBezTo>
                  <a:cubicBezTo>
                    <a:pt x="33569" y="18831"/>
                    <a:pt x="33103" y="19549"/>
                    <a:pt x="34178" y="19762"/>
                  </a:cubicBezTo>
                  <a:cubicBezTo>
                    <a:pt x="34491" y="19829"/>
                    <a:pt x="34819" y="19857"/>
                    <a:pt x="35158" y="19857"/>
                  </a:cubicBezTo>
                  <a:cubicBezTo>
                    <a:pt x="36247" y="19857"/>
                    <a:pt x="37442" y="19567"/>
                    <a:pt x="38539" y="19333"/>
                  </a:cubicBezTo>
                  <a:cubicBezTo>
                    <a:pt x="37771" y="19090"/>
                    <a:pt x="36752" y="18766"/>
                    <a:pt x="36752" y="18113"/>
                  </a:cubicBezTo>
                  <a:cubicBezTo>
                    <a:pt x="36717" y="16859"/>
                    <a:pt x="38722" y="15824"/>
                    <a:pt x="39437" y="15074"/>
                  </a:cubicBezTo>
                  <a:cubicBezTo>
                    <a:pt x="40237" y="14240"/>
                    <a:pt x="39664" y="14066"/>
                    <a:pt x="38895" y="14066"/>
                  </a:cubicBezTo>
                  <a:cubicBezTo>
                    <a:pt x="38803" y="14066"/>
                    <a:pt x="38709" y="14068"/>
                    <a:pt x="38614" y="14072"/>
                  </a:cubicBezTo>
                  <a:cubicBezTo>
                    <a:pt x="38407" y="14096"/>
                    <a:pt x="37936" y="14192"/>
                    <a:pt x="37549" y="14192"/>
                  </a:cubicBezTo>
                  <a:cubicBezTo>
                    <a:pt x="37333" y="14192"/>
                    <a:pt x="37143" y="14162"/>
                    <a:pt x="37041" y="14072"/>
                  </a:cubicBezTo>
                  <a:cubicBezTo>
                    <a:pt x="36646" y="13712"/>
                    <a:pt x="37112" y="12855"/>
                    <a:pt x="37289" y="12460"/>
                  </a:cubicBezTo>
                  <a:cubicBezTo>
                    <a:pt x="37933" y="11208"/>
                    <a:pt x="38793" y="10098"/>
                    <a:pt x="39653" y="8988"/>
                  </a:cubicBezTo>
                  <a:cubicBezTo>
                    <a:pt x="40476" y="7880"/>
                    <a:pt x="41547" y="6770"/>
                    <a:pt x="42086" y="5484"/>
                  </a:cubicBezTo>
                  <a:cubicBezTo>
                    <a:pt x="43233" y="2843"/>
                    <a:pt x="41552" y="1050"/>
                    <a:pt x="39011" y="371"/>
                  </a:cubicBezTo>
                  <a:cubicBezTo>
                    <a:pt x="38158" y="137"/>
                    <a:pt x="37188" y="0"/>
                    <a:pt x="36200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77"/>
            <p:cNvSpPr/>
            <p:nvPr/>
          </p:nvSpPr>
          <p:spPr>
            <a:xfrm>
              <a:off x="6869655" y="2074660"/>
              <a:ext cx="952457" cy="1334542"/>
            </a:xfrm>
            <a:custGeom>
              <a:avLst/>
              <a:gdLst/>
              <a:ahLst/>
              <a:cxnLst/>
              <a:rect l="l" t="t" r="r" b="b"/>
              <a:pathLst>
                <a:path w="14174" h="19860" extrusionOk="0">
                  <a:moveTo>
                    <a:pt x="7136" y="0"/>
                  </a:moveTo>
                  <a:cubicBezTo>
                    <a:pt x="4812" y="0"/>
                    <a:pt x="2395" y="757"/>
                    <a:pt x="1186" y="2768"/>
                  </a:cubicBezTo>
                  <a:cubicBezTo>
                    <a:pt x="0" y="4738"/>
                    <a:pt x="1550" y="6227"/>
                    <a:pt x="2662" y="6803"/>
                  </a:cubicBezTo>
                  <a:cubicBezTo>
                    <a:pt x="1953" y="8094"/>
                    <a:pt x="453" y="9697"/>
                    <a:pt x="507" y="11033"/>
                  </a:cubicBezTo>
                  <a:cubicBezTo>
                    <a:pt x="580" y="12536"/>
                    <a:pt x="1011" y="14040"/>
                    <a:pt x="1367" y="15508"/>
                  </a:cubicBezTo>
                  <a:cubicBezTo>
                    <a:pt x="1522" y="16152"/>
                    <a:pt x="1585" y="16928"/>
                    <a:pt x="1794" y="17605"/>
                  </a:cubicBezTo>
                  <a:cubicBezTo>
                    <a:pt x="2396" y="17464"/>
                    <a:pt x="3276" y="17121"/>
                    <a:pt x="3898" y="17121"/>
                  </a:cubicBezTo>
                  <a:cubicBezTo>
                    <a:pt x="4393" y="17121"/>
                    <a:pt x="4725" y="17338"/>
                    <a:pt x="4623" y="18049"/>
                  </a:cubicBezTo>
                  <a:cubicBezTo>
                    <a:pt x="4518" y="18836"/>
                    <a:pt x="4052" y="19549"/>
                    <a:pt x="5123" y="19764"/>
                  </a:cubicBezTo>
                  <a:cubicBezTo>
                    <a:pt x="5437" y="19831"/>
                    <a:pt x="5767" y="19859"/>
                    <a:pt x="6107" y="19859"/>
                  </a:cubicBezTo>
                  <a:cubicBezTo>
                    <a:pt x="7195" y="19859"/>
                    <a:pt x="8387" y="19570"/>
                    <a:pt x="9486" y="19336"/>
                  </a:cubicBezTo>
                  <a:cubicBezTo>
                    <a:pt x="8718" y="19094"/>
                    <a:pt x="7699" y="18771"/>
                    <a:pt x="7699" y="18116"/>
                  </a:cubicBezTo>
                  <a:cubicBezTo>
                    <a:pt x="7665" y="16866"/>
                    <a:pt x="9669" y="15829"/>
                    <a:pt x="10382" y="15077"/>
                  </a:cubicBezTo>
                  <a:cubicBezTo>
                    <a:pt x="11188" y="14238"/>
                    <a:pt x="10601" y="14069"/>
                    <a:pt x="9823" y="14069"/>
                  </a:cubicBezTo>
                  <a:cubicBezTo>
                    <a:pt x="9738" y="14069"/>
                    <a:pt x="9650" y="14071"/>
                    <a:pt x="9561" y="14075"/>
                  </a:cubicBezTo>
                  <a:cubicBezTo>
                    <a:pt x="9356" y="14099"/>
                    <a:pt x="8886" y="14195"/>
                    <a:pt x="8500" y="14195"/>
                  </a:cubicBezTo>
                  <a:cubicBezTo>
                    <a:pt x="8282" y="14195"/>
                    <a:pt x="8091" y="14165"/>
                    <a:pt x="7988" y="14075"/>
                  </a:cubicBezTo>
                  <a:cubicBezTo>
                    <a:pt x="7591" y="13717"/>
                    <a:pt x="8059" y="12857"/>
                    <a:pt x="8236" y="12465"/>
                  </a:cubicBezTo>
                  <a:cubicBezTo>
                    <a:pt x="8880" y="11210"/>
                    <a:pt x="9740" y="10100"/>
                    <a:pt x="10596" y="8995"/>
                  </a:cubicBezTo>
                  <a:cubicBezTo>
                    <a:pt x="11421" y="7887"/>
                    <a:pt x="12494" y="6777"/>
                    <a:pt x="13031" y="5488"/>
                  </a:cubicBezTo>
                  <a:cubicBezTo>
                    <a:pt x="14173" y="2841"/>
                    <a:pt x="12492" y="1050"/>
                    <a:pt x="9951" y="374"/>
                  </a:cubicBezTo>
                  <a:cubicBezTo>
                    <a:pt x="9097" y="137"/>
                    <a:pt x="8125" y="0"/>
                    <a:pt x="7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77"/>
            <p:cNvSpPr/>
            <p:nvPr/>
          </p:nvSpPr>
          <p:spPr>
            <a:xfrm>
              <a:off x="6548245" y="2412665"/>
              <a:ext cx="948426" cy="647650"/>
            </a:xfrm>
            <a:custGeom>
              <a:avLst/>
              <a:gdLst/>
              <a:ahLst/>
              <a:cxnLst/>
              <a:rect l="l" t="t" r="r" b="b"/>
              <a:pathLst>
                <a:path w="14114" h="9638" extrusionOk="0">
                  <a:moveTo>
                    <a:pt x="7549" y="1"/>
                  </a:moveTo>
                  <a:cubicBezTo>
                    <a:pt x="7364" y="1"/>
                    <a:pt x="7176" y="5"/>
                    <a:pt x="6984" y="14"/>
                  </a:cubicBezTo>
                  <a:cubicBezTo>
                    <a:pt x="4771" y="122"/>
                    <a:pt x="2951" y="570"/>
                    <a:pt x="1484" y="1238"/>
                  </a:cubicBezTo>
                  <a:cubicBezTo>
                    <a:pt x="1" y="4798"/>
                    <a:pt x="4648" y="9638"/>
                    <a:pt x="8540" y="9638"/>
                  </a:cubicBezTo>
                  <a:cubicBezTo>
                    <a:pt x="9484" y="9638"/>
                    <a:pt x="10383" y="9354"/>
                    <a:pt x="11139" y="8698"/>
                  </a:cubicBezTo>
                  <a:lnTo>
                    <a:pt x="14114" y="2329"/>
                  </a:lnTo>
                  <a:cubicBezTo>
                    <a:pt x="14114" y="2329"/>
                    <a:pt x="11841" y="1"/>
                    <a:pt x="7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77"/>
            <p:cNvSpPr/>
            <p:nvPr/>
          </p:nvSpPr>
          <p:spPr>
            <a:xfrm>
              <a:off x="7184143" y="2344056"/>
              <a:ext cx="413063" cy="829016"/>
            </a:xfrm>
            <a:custGeom>
              <a:avLst/>
              <a:gdLst/>
              <a:ahLst/>
              <a:cxnLst/>
              <a:rect l="l" t="t" r="r" b="b"/>
              <a:pathLst>
                <a:path w="6147" h="12337" extrusionOk="0">
                  <a:moveTo>
                    <a:pt x="3527" y="0"/>
                  </a:moveTo>
                  <a:cubicBezTo>
                    <a:pt x="2375" y="0"/>
                    <a:pt x="133" y="304"/>
                    <a:pt x="8" y="1591"/>
                  </a:cubicBezTo>
                  <a:cubicBezTo>
                    <a:pt x="0" y="1643"/>
                    <a:pt x="46" y="1664"/>
                    <a:pt x="105" y="1664"/>
                  </a:cubicBezTo>
                  <a:cubicBezTo>
                    <a:pt x="192" y="1664"/>
                    <a:pt x="307" y="1617"/>
                    <a:pt x="312" y="1552"/>
                  </a:cubicBezTo>
                  <a:cubicBezTo>
                    <a:pt x="426" y="384"/>
                    <a:pt x="2553" y="175"/>
                    <a:pt x="3394" y="171"/>
                  </a:cubicBezTo>
                  <a:cubicBezTo>
                    <a:pt x="3400" y="171"/>
                    <a:pt x="3407" y="171"/>
                    <a:pt x="3413" y="171"/>
                  </a:cubicBezTo>
                  <a:cubicBezTo>
                    <a:pt x="4599" y="171"/>
                    <a:pt x="5599" y="781"/>
                    <a:pt x="5547" y="2046"/>
                  </a:cubicBezTo>
                  <a:cubicBezTo>
                    <a:pt x="5506" y="3059"/>
                    <a:pt x="4806" y="4065"/>
                    <a:pt x="4340" y="4934"/>
                  </a:cubicBezTo>
                  <a:cubicBezTo>
                    <a:pt x="3827" y="5880"/>
                    <a:pt x="3323" y="6831"/>
                    <a:pt x="2838" y="7790"/>
                  </a:cubicBezTo>
                  <a:cubicBezTo>
                    <a:pt x="2541" y="8380"/>
                    <a:pt x="1230" y="10540"/>
                    <a:pt x="2273" y="10880"/>
                  </a:cubicBezTo>
                  <a:cubicBezTo>
                    <a:pt x="2337" y="10901"/>
                    <a:pt x="2407" y="10909"/>
                    <a:pt x="2480" y="10909"/>
                  </a:cubicBezTo>
                  <a:cubicBezTo>
                    <a:pt x="2780" y="10909"/>
                    <a:pt x="3142" y="10767"/>
                    <a:pt x="3388" y="10708"/>
                  </a:cubicBezTo>
                  <a:cubicBezTo>
                    <a:pt x="3592" y="10657"/>
                    <a:pt x="3831" y="10605"/>
                    <a:pt x="4025" y="10605"/>
                  </a:cubicBezTo>
                  <a:cubicBezTo>
                    <a:pt x="4336" y="10605"/>
                    <a:pt x="4532" y="10738"/>
                    <a:pt x="4282" y="11214"/>
                  </a:cubicBezTo>
                  <a:cubicBezTo>
                    <a:pt x="4099" y="11563"/>
                    <a:pt x="3946" y="11895"/>
                    <a:pt x="3829" y="12270"/>
                  </a:cubicBezTo>
                  <a:cubicBezTo>
                    <a:pt x="3815" y="12316"/>
                    <a:pt x="3859" y="12336"/>
                    <a:pt x="3919" y="12336"/>
                  </a:cubicBezTo>
                  <a:cubicBezTo>
                    <a:pt x="4005" y="12336"/>
                    <a:pt x="4122" y="12295"/>
                    <a:pt x="4142" y="12232"/>
                  </a:cubicBezTo>
                  <a:cubicBezTo>
                    <a:pt x="4191" y="12076"/>
                    <a:pt x="5107" y="10607"/>
                    <a:pt x="4670" y="10391"/>
                  </a:cubicBezTo>
                  <a:cubicBezTo>
                    <a:pt x="4566" y="10340"/>
                    <a:pt x="4448" y="10319"/>
                    <a:pt x="4323" y="10319"/>
                  </a:cubicBezTo>
                  <a:cubicBezTo>
                    <a:pt x="3940" y="10319"/>
                    <a:pt x="3492" y="10511"/>
                    <a:pt x="3183" y="10589"/>
                  </a:cubicBezTo>
                  <a:cubicBezTo>
                    <a:pt x="3046" y="10623"/>
                    <a:pt x="2929" y="10639"/>
                    <a:pt x="2829" y="10639"/>
                  </a:cubicBezTo>
                  <a:cubicBezTo>
                    <a:pt x="2032" y="10639"/>
                    <a:pt x="2336" y="9654"/>
                    <a:pt x="2523" y="9158"/>
                  </a:cubicBezTo>
                  <a:cubicBezTo>
                    <a:pt x="2844" y="8318"/>
                    <a:pt x="3273" y="7520"/>
                    <a:pt x="3689" y="6727"/>
                  </a:cubicBezTo>
                  <a:cubicBezTo>
                    <a:pt x="4291" y="5591"/>
                    <a:pt x="5002" y="4464"/>
                    <a:pt x="5491" y="3274"/>
                  </a:cubicBezTo>
                  <a:cubicBezTo>
                    <a:pt x="6146" y="1671"/>
                    <a:pt x="5819" y="128"/>
                    <a:pt x="3842" y="9"/>
                  </a:cubicBezTo>
                  <a:cubicBezTo>
                    <a:pt x="3751" y="4"/>
                    <a:pt x="3645" y="0"/>
                    <a:pt x="3527" y="0"/>
                  </a:cubicBezTo>
                  <a:close/>
                </a:path>
              </a:pathLst>
            </a:custGeom>
            <a:solidFill>
              <a:srgbClr val="FF8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77"/>
            <p:cNvSpPr/>
            <p:nvPr/>
          </p:nvSpPr>
          <p:spPr>
            <a:xfrm>
              <a:off x="7186428" y="2129157"/>
              <a:ext cx="574539" cy="559621"/>
            </a:xfrm>
            <a:custGeom>
              <a:avLst/>
              <a:gdLst/>
              <a:ahLst/>
              <a:cxnLst/>
              <a:rect l="l" t="t" r="r" b="b"/>
              <a:pathLst>
                <a:path w="8550" h="8328" extrusionOk="0">
                  <a:moveTo>
                    <a:pt x="3609" y="1"/>
                  </a:moveTo>
                  <a:cubicBezTo>
                    <a:pt x="2089" y="1"/>
                    <a:pt x="565" y="511"/>
                    <a:pt x="15" y="1573"/>
                  </a:cubicBezTo>
                  <a:cubicBezTo>
                    <a:pt x="0" y="1597"/>
                    <a:pt x="34" y="1608"/>
                    <a:pt x="83" y="1608"/>
                  </a:cubicBezTo>
                  <a:cubicBezTo>
                    <a:pt x="165" y="1608"/>
                    <a:pt x="291" y="1578"/>
                    <a:pt x="319" y="1526"/>
                  </a:cubicBezTo>
                  <a:cubicBezTo>
                    <a:pt x="826" y="549"/>
                    <a:pt x="2019" y="185"/>
                    <a:pt x="3250" y="185"/>
                  </a:cubicBezTo>
                  <a:cubicBezTo>
                    <a:pt x="4321" y="185"/>
                    <a:pt x="5421" y="461"/>
                    <a:pt x="6119" y="849"/>
                  </a:cubicBezTo>
                  <a:cubicBezTo>
                    <a:pt x="6979" y="1330"/>
                    <a:pt x="7283" y="2252"/>
                    <a:pt x="7278" y="3179"/>
                  </a:cubicBezTo>
                  <a:cubicBezTo>
                    <a:pt x="7263" y="4985"/>
                    <a:pt x="6160" y="6776"/>
                    <a:pt x="5298" y="8296"/>
                  </a:cubicBezTo>
                  <a:cubicBezTo>
                    <a:pt x="5285" y="8317"/>
                    <a:pt x="5318" y="8328"/>
                    <a:pt x="5367" y="8328"/>
                  </a:cubicBezTo>
                  <a:cubicBezTo>
                    <a:pt x="5449" y="8328"/>
                    <a:pt x="5577" y="8299"/>
                    <a:pt x="5608" y="8246"/>
                  </a:cubicBezTo>
                  <a:cubicBezTo>
                    <a:pt x="6655" y="6397"/>
                    <a:pt x="8550" y="3401"/>
                    <a:pt x="7080" y="1321"/>
                  </a:cubicBezTo>
                  <a:cubicBezTo>
                    <a:pt x="6467" y="452"/>
                    <a:pt x="5039" y="1"/>
                    <a:pt x="3609" y="1"/>
                  </a:cubicBezTo>
                  <a:close/>
                </a:path>
              </a:pathLst>
            </a:custGeom>
            <a:solidFill>
              <a:srgbClr val="FF8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77"/>
            <p:cNvSpPr/>
            <p:nvPr/>
          </p:nvSpPr>
          <p:spPr>
            <a:xfrm>
              <a:off x="6999281" y="2089981"/>
              <a:ext cx="397339" cy="288613"/>
            </a:xfrm>
            <a:custGeom>
              <a:avLst/>
              <a:gdLst/>
              <a:ahLst/>
              <a:cxnLst/>
              <a:rect l="l" t="t" r="r" b="b"/>
              <a:pathLst>
                <a:path w="5913" h="4295" extrusionOk="0">
                  <a:moveTo>
                    <a:pt x="5748" y="1"/>
                  </a:moveTo>
                  <a:cubicBezTo>
                    <a:pt x="5742" y="1"/>
                    <a:pt x="5735" y="1"/>
                    <a:pt x="5727" y="1"/>
                  </a:cubicBezTo>
                  <a:cubicBezTo>
                    <a:pt x="4417" y="83"/>
                    <a:pt x="3151" y="374"/>
                    <a:pt x="2046" y="1109"/>
                  </a:cubicBezTo>
                  <a:cubicBezTo>
                    <a:pt x="1194" y="1676"/>
                    <a:pt x="0" y="3184"/>
                    <a:pt x="447" y="4266"/>
                  </a:cubicBezTo>
                  <a:cubicBezTo>
                    <a:pt x="454" y="4286"/>
                    <a:pt x="480" y="4295"/>
                    <a:pt x="514" y="4295"/>
                  </a:cubicBezTo>
                  <a:cubicBezTo>
                    <a:pt x="612" y="4295"/>
                    <a:pt x="774" y="4227"/>
                    <a:pt x="757" y="4182"/>
                  </a:cubicBezTo>
                  <a:cubicBezTo>
                    <a:pt x="412" y="3346"/>
                    <a:pt x="1143" y="2279"/>
                    <a:pt x="1669" y="1665"/>
                  </a:cubicBezTo>
                  <a:cubicBezTo>
                    <a:pt x="2619" y="549"/>
                    <a:pt x="4205" y="217"/>
                    <a:pt x="5593" y="130"/>
                  </a:cubicBezTo>
                  <a:cubicBezTo>
                    <a:pt x="5674" y="126"/>
                    <a:pt x="5913" y="1"/>
                    <a:pt x="5748" y="1"/>
                  </a:cubicBezTo>
                  <a:close/>
                </a:path>
              </a:pathLst>
            </a:custGeom>
            <a:solidFill>
              <a:srgbClr val="FF8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77"/>
            <p:cNvSpPr/>
            <p:nvPr/>
          </p:nvSpPr>
          <p:spPr>
            <a:xfrm>
              <a:off x="7131661" y="2401846"/>
              <a:ext cx="116319" cy="78419"/>
            </a:xfrm>
            <a:custGeom>
              <a:avLst/>
              <a:gdLst/>
              <a:ahLst/>
              <a:cxnLst/>
              <a:rect l="l" t="t" r="r" b="b"/>
              <a:pathLst>
                <a:path w="1731" h="1167" extrusionOk="0">
                  <a:moveTo>
                    <a:pt x="162" y="0"/>
                  </a:moveTo>
                  <a:lnTo>
                    <a:pt x="0" y="582"/>
                  </a:lnTo>
                  <a:lnTo>
                    <a:pt x="927" y="1166"/>
                  </a:lnTo>
                  <a:lnTo>
                    <a:pt x="1731" y="533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77"/>
            <p:cNvSpPr/>
            <p:nvPr/>
          </p:nvSpPr>
          <p:spPr>
            <a:xfrm>
              <a:off x="6897878" y="2420863"/>
              <a:ext cx="539663" cy="557202"/>
            </a:xfrm>
            <a:custGeom>
              <a:avLst/>
              <a:gdLst/>
              <a:ahLst/>
              <a:cxnLst/>
              <a:rect l="l" t="t" r="r" b="b"/>
              <a:pathLst>
                <a:path w="8031" h="8292" extrusionOk="0">
                  <a:moveTo>
                    <a:pt x="1726" y="0"/>
                  </a:moveTo>
                  <a:cubicBezTo>
                    <a:pt x="744" y="0"/>
                    <a:pt x="1" y="172"/>
                    <a:pt x="1" y="172"/>
                  </a:cubicBezTo>
                  <a:cubicBezTo>
                    <a:pt x="425" y="122"/>
                    <a:pt x="821" y="98"/>
                    <a:pt x="1190" y="98"/>
                  </a:cubicBezTo>
                  <a:cubicBezTo>
                    <a:pt x="8030" y="98"/>
                    <a:pt x="5777" y="8291"/>
                    <a:pt x="5779" y="8291"/>
                  </a:cubicBezTo>
                  <a:cubicBezTo>
                    <a:pt x="5779" y="8291"/>
                    <a:pt x="5779" y="8291"/>
                    <a:pt x="5779" y="8291"/>
                  </a:cubicBezTo>
                  <a:cubicBezTo>
                    <a:pt x="8019" y="1046"/>
                    <a:pt x="4147" y="0"/>
                    <a:pt x="1726" y="0"/>
                  </a:cubicBezTo>
                  <a:close/>
                </a:path>
              </a:pathLst>
            </a:custGeom>
            <a:solidFill>
              <a:srgbClr val="FF8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77"/>
            <p:cNvSpPr/>
            <p:nvPr/>
          </p:nvSpPr>
          <p:spPr>
            <a:xfrm>
              <a:off x="5351107" y="2977933"/>
              <a:ext cx="1823606" cy="1425393"/>
            </a:xfrm>
            <a:custGeom>
              <a:avLst/>
              <a:gdLst/>
              <a:ahLst/>
              <a:cxnLst/>
              <a:rect l="l" t="t" r="r" b="b"/>
              <a:pathLst>
                <a:path w="27138" h="21212" extrusionOk="0">
                  <a:moveTo>
                    <a:pt x="14501" y="1"/>
                  </a:moveTo>
                  <a:cubicBezTo>
                    <a:pt x="13507" y="1"/>
                    <a:pt x="12487" y="101"/>
                    <a:pt x="11460" y="311"/>
                  </a:cubicBezTo>
                  <a:cubicBezTo>
                    <a:pt x="4611" y="1717"/>
                    <a:pt x="1" y="7463"/>
                    <a:pt x="1164" y="13146"/>
                  </a:cubicBezTo>
                  <a:cubicBezTo>
                    <a:pt x="2154" y="17979"/>
                    <a:pt x="6996" y="21212"/>
                    <a:pt x="12634" y="21212"/>
                  </a:cubicBezTo>
                  <a:cubicBezTo>
                    <a:pt x="13630" y="21212"/>
                    <a:pt x="14650" y="21111"/>
                    <a:pt x="15678" y="20901"/>
                  </a:cubicBezTo>
                  <a:cubicBezTo>
                    <a:pt x="22527" y="19498"/>
                    <a:pt x="27137" y="13750"/>
                    <a:pt x="25974" y="8066"/>
                  </a:cubicBezTo>
                  <a:cubicBezTo>
                    <a:pt x="24984" y="3233"/>
                    <a:pt x="20140" y="1"/>
                    <a:pt x="14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77"/>
            <p:cNvSpPr/>
            <p:nvPr/>
          </p:nvSpPr>
          <p:spPr>
            <a:xfrm>
              <a:off x="5375164" y="3161047"/>
              <a:ext cx="690589" cy="1198803"/>
            </a:xfrm>
            <a:custGeom>
              <a:avLst/>
              <a:gdLst/>
              <a:ahLst/>
              <a:cxnLst/>
              <a:rect l="l" t="t" r="r" b="b"/>
              <a:pathLst>
                <a:path w="10277" h="17840" extrusionOk="0">
                  <a:moveTo>
                    <a:pt x="5507" y="0"/>
                  </a:moveTo>
                  <a:cubicBezTo>
                    <a:pt x="1959" y="2533"/>
                    <a:pt x="0" y="6494"/>
                    <a:pt x="806" y="10425"/>
                  </a:cubicBezTo>
                  <a:cubicBezTo>
                    <a:pt x="1533" y="13975"/>
                    <a:pt x="4341" y="16661"/>
                    <a:pt x="8014" y="17839"/>
                  </a:cubicBezTo>
                  <a:cubicBezTo>
                    <a:pt x="8339" y="17301"/>
                    <a:pt x="8649" y="16762"/>
                    <a:pt x="8757" y="16165"/>
                  </a:cubicBezTo>
                  <a:cubicBezTo>
                    <a:pt x="8912" y="15182"/>
                    <a:pt x="8246" y="15688"/>
                    <a:pt x="7805" y="15374"/>
                  </a:cubicBezTo>
                  <a:cubicBezTo>
                    <a:pt x="7201" y="14898"/>
                    <a:pt x="7899" y="13249"/>
                    <a:pt x="8091" y="12742"/>
                  </a:cubicBezTo>
                  <a:cubicBezTo>
                    <a:pt x="8343" y="12171"/>
                    <a:pt x="8598" y="11634"/>
                    <a:pt x="8882" y="11096"/>
                  </a:cubicBezTo>
                  <a:cubicBezTo>
                    <a:pt x="9074" y="10781"/>
                    <a:pt x="9421" y="10335"/>
                    <a:pt x="9421" y="9923"/>
                  </a:cubicBezTo>
                  <a:cubicBezTo>
                    <a:pt x="9402" y="9095"/>
                    <a:pt x="8551" y="8854"/>
                    <a:pt x="7685" y="8854"/>
                  </a:cubicBezTo>
                  <a:cubicBezTo>
                    <a:pt x="7060" y="8854"/>
                    <a:pt x="6427" y="8980"/>
                    <a:pt x="6095" y="9100"/>
                  </a:cubicBezTo>
                  <a:cubicBezTo>
                    <a:pt x="5579" y="9263"/>
                    <a:pt x="4921" y="9777"/>
                    <a:pt x="4325" y="9777"/>
                  </a:cubicBezTo>
                  <a:cubicBezTo>
                    <a:pt x="4227" y="9777"/>
                    <a:pt x="4131" y="9763"/>
                    <a:pt x="4037" y="9731"/>
                  </a:cubicBezTo>
                  <a:cubicBezTo>
                    <a:pt x="3466" y="9574"/>
                    <a:pt x="3371" y="9003"/>
                    <a:pt x="3401" y="8496"/>
                  </a:cubicBezTo>
                  <a:cubicBezTo>
                    <a:pt x="3433" y="8065"/>
                    <a:pt x="3612" y="7450"/>
                    <a:pt x="4151" y="7450"/>
                  </a:cubicBezTo>
                  <a:cubicBezTo>
                    <a:pt x="4164" y="7450"/>
                    <a:pt x="4178" y="7450"/>
                    <a:pt x="4192" y="7451"/>
                  </a:cubicBezTo>
                  <a:cubicBezTo>
                    <a:pt x="4699" y="7483"/>
                    <a:pt x="5078" y="8115"/>
                    <a:pt x="5585" y="8242"/>
                  </a:cubicBezTo>
                  <a:cubicBezTo>
                    <a:pt x="5813" y="8307"/>
                    <a:pt x="5989" y="8336"/>
                    <a:pt x="6122" y="8336"/>
                  </a:cubicBezTo>
                  <a:cubicBezTo>
                    <a:pt x="7095" y="8336"/>
                    <a:pt x="5721" y="6775"/>
                    <a:pt x="5332" y="6246"/>
                  </a:cubicBezTo>
                  <a:cubicBezTo>
                    <a:pt x="5376" y="6245"/>
                    <a:pt x="5424" y="6244"/>
                    <a:pt x="5477" y="6244"/>
                  </a:cubicBezTo>
                  <a:cubicBezTo>
                    <a:pt x="5856" y="6244"/>
                    <a:pt x="6466" y="6277"/>
                    <a:pt x="7118" y="6277"/>
                  </a:cubicBezTo>
                  <a:cubicBezTo>
                    <a:pt x="8428" y="6277"/>
                    <a:pt x="9911" y="6146"/>
                    <a:pt x="10052" y="5356"/>
                  </a:cubicBezTo>
                  <a:cubicBezTo>
                    <a:pt x="10277" y="3932"/>
                    <a:pt x="8182" y="1936"/>
                    <a:pt x="7233" y="1143"/>
                  </a:cubicBezTo>
                  <a:cubicBezTo>
                    <a:pt x="6720" y="701"/>
                    <a:pt x="6110" y="356"/>
                    <a:pt x="5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77"/>
            <p:cNvSpPr/>
            <p:nvPr/>
          </p:nvSpPr>
          <p:spPr>
            <a:xfrm>
              <a:off x="6619072" y="3218098"/>
              <a:ext cx="529449" cy="982159"/>
            </a:xfrm>
            <a:custGeom>
              <a:avLst/>
              <a:gdLst/>
              <a:ahLst/>
              <a:cxnLst/>
              <a:rect l="l" t="t" r="r" b="b"/>
              <a:pathLst>
                <a:path w="7879" h="14616" extrusionOk="0">
                  <a:moveTo>
                    <a:pt x="4708" y="0"/>
                  </a:moveTo>
                  <a:cubicBezTo>
                    <a:pt x="4279" y="322"/>
                    <a:pt x="3831" y="638"/>
                    <a:pt x="3551" y="1087"/>
                  </a:cubicBezTo>
                  <a:cubicBezTo>
                    <a:pt x="3298" y="1498"/>
                    <a:pt x="2729" y="2955"/>
                    <a:pt x="3171" y="3402"/>
                  </a:cubicBezTo>
                  <a:cubicBezTo>
                    <a:pt x="3206" y="3437"/>
                    <a:pt x="3252" y="3452"/>
                    <a:pt x="3305" y="3452"/>
                  </a:cubicBezTo>
                  <a:cubicBezTo>
                    <a:pt x="3621" y="3452"/>
                    <a:pt x="4217" y="2928"/>
                    <a:pt x="4597" y="2928"/>
                  </a:cubicBezTo>
                  <a:cubicBezTo>
                    <a:pt x="4789" y="2928"/>
                    <a:pt x="4926" y="3061"/>
                    <a:pt x="4945" y="3462"/>
                  </a:cubicBezTo>
                  <a:cubicBezTo>
                    <a:pt x="4972" y="4203"/>
                    <a:pt x="4583" y="4405"/>
                    <a:pt x="4021" y="4405"/>
                  </a:cubicBezTo>
                  <a:cubicBezTo>
                    <a:pt x="3350" y="4405"/>
                    <a:pt x="2434" y="4118"/>
                    <a:pt x="1689" y="4118"/>
                  </a:cubicBezTo>
                  <a:cubicBezTo>
                    <a:pt x="951" y="4118"/>
                    <a:pt x="380" y="4400"/>
                    <a:pt x="380" y="5520"/>
                  </a:cubicBezTo>
                  <a:cubicBezTo>
                    <a:pt x="380" y="6313"/>
                    <a:pt x="350" y="7169"/>
                    <a:pt x="604" y="7930"/>
                  </a:cubicBezTo>
                  <a:cubicBezTo>
                    <a:pt x="706" y="8308"/>
                    <a:pt x="846" y="8444"/>
                    <a:pt x="1038" y="8444"/>
                  </a:cubicBezTo>
                  <a:cubicBezTo>
                    <a:pt x="1201" y="8444"/>
                    <a:pt x="1402" y="8346"/>
                    <a:pt x="1650" y="8214"/>
                  </a:cubicBezTo>
                  <a:cubicBezTo>
                    <a:pt x="2221" y="7930"/>
                    <a:pt x="2697" y="7643"/>
                    <a:pt x="3204" y="7264"/>
                  </a:cubicBezTo>
                  <a:cubicBezTo>
                    <a:pt x="3452" y="7093"/>
                    <a:pt x="3709" y="6968"/>
                    <a:pt x="3947" y="6968"/>
                  </a:cubicBezTo>
                  <a:cubicBezTo>
                    <a:pt x="4193" y="6968"/>
                    <a:pt x="4420" y="7101"/>
                    <a:pt x="4596" y="7456"/>
                  </a:cubicBezTo>
                  <a:cubicBezTo>
                    <a:pt x="5042" y="8374"/>
                    <a:pt x="3964" y="9072"/>
                    <a:pt x="3298" y="9484"/>
                  </a:cubicBezTo>
                  <a:cubicBezTo>
                    <a:pt x="2221" y="10085"/>
                    <a:pt x="1" y="9990"/>
                    <a:pt x="193" y="11671"/>
                  </a:cubicBezTo>
                  <a:cubicBezTo>
                    <a:pt x="365" y="13083"/>
                    <a:pt x="1671" y="13947"/>
                    <a:pt x="2811" y="14615"/>
                  </a:cubicBezTo>
                  <a:cubicBezTo>
                    <a:pt x="6102" y="12076"/>
                    <a:pt x="7878" y="8272"/>
                    <a:pt x="7102" y="4494"/>
                  </a:cubicBezTo>
                  <a:cubicBezTo>
                    <a:pt x="6749" y="2768"/>
                    <a:pt x="5902" y="1242"/>
                    <a:pt x="4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77"/>
            <p:cNvSpPr/>
            <p:nvPr/>
          </p:nvSpPr>
          <p:spPr>
            <a:xfrm>
              <a:off x="6358410" y="3423119"/>
              <a:ext cx="255888" cy="249034"/>
            </a:xfrm>
            <a:custGeom>
              <a:avLst/>
              <a:gdLst/>
              <a:ahLst/>
              <a:cxnLst/>
              <a:rect l="l" t="t" r="r" b="b"/>
              <a:pathLst>
                <a:path w="3808" h="3706" extrusionOk="0">
                  <a:moveTo>
                    <a:pt x="2091" y="0"/>
                  </a:moveTo>
                  <a:cubicBezTo>
                    <a:pt x="2018" y="0"/>
                    <a:pt x="1942" y="6"/>
                    <a:pt x="1863" y="19"/>
                  </a:cubicBezTo>
                  <a:cubicBezTo>
                    <a:pt x="192" y="275"/>
                    <a:pt x="0" y="2327"/>
                    <a:pt x="207" y="3687"/>
                  </a:cubicBezTo>
                  <a:cubicBezTo>
                    <a:pt x="210" y="3700"/>
                    <a:pt x="230" y="3706"/>
                    <a:pt x="260" y="3706"/>
                  </a:cubicBezTo>
                  <a:cubicBezTo>
                    <a:pt x="345" y="3706"/>
                    <a:pt x="502" y="3659"/>
                    <a:pt x="496" y="3609"/>
                  </a:cubicBezTo>
                  <a:cubicBezTo>
                    <a:pt x="359" y="2715"/>
                    <a:pt x="546" y="97"/>
                    <a:pt x="1772" y="97"/>
                  </a:cubicBezTo>
                  <a:cubicBezTo>
                    <a:pt x="1997" y="97"/>
                    <a:pt x="2256" y="185"/>
                    <a:pt x="2554" y="387"/>
                  </a:cubicBezTo>
                  <a:cubicBezTo>
                    <a:pt x="3410" y="967"/>
                    <a:pt x="3524" y="2379"/>
                    <a:pt x="3503" y="3305"/>
                  </a:cubicBezTo>
                  <a:cubicBezTo>
                    <a:pt x="3502" y="3315"/>
                    <a:pt x="3523" y="3320"/>
                    <a:pt x="3553" y="3320"/>
                  </a:cubicBezTo>
                  <a:cubicBezTo>
                    <a:pt x="3634" y="3320"/>
                    <a:pt x="3786" y="3286"/>
                    <a:pt x="3787" y="3230"/>
                  </a:cubicBezTo>
                  <a:cubicBezTo>
                    <a:pt x="3808" y="2185"/>
                    <a:pt x="3501" y="0"/>
                    <a:pt x="2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77"/>
            <p:cNvSpPr/>
            <p:nvPr/>
          </p:nvSpPr>
          <p:spPr>
            <a:xfrm>
              <a:off x="6070331" y="3457322"/>
              <a:ext cx="255619" cy="244800"/>
            </a:xfrm>
            <a:custGeom>
              <a:avLst/>
              <a:gdLst/>
              <a:ahLst/>
              <a:cxnLst/>
              <a:rect l="l" t="t" r="r" b="b"/>
              <a:pathLst>
                <a:path w="3804" h="3643" extrusionOk="0">
                  <a:moveTo>
                    <a:pt x="2082" y="0"/>
                  </a:moveTo>
                  <a:cubicBezTo>
                    <a:pt x="2009" y="0"/>
                    <a:pt x="1933" y="6"/>
                    <a:pt x="1854" y="18"/>
                  </a:cubicBezTo>
                  <a:cubicBezTo>
                    <a:pt x="212" y="273"/>
                    <a:pt x="1" y="2277"/>
                    <a:pt x="190" y="3624"/>
                  </a:cubicBezTo>
                  <a:cubicBezTo>
                    <a:pt x="192" y="3637"/>
                    <a:pt x="213" y="3642"/>
                    <a:pt x="242" y="3642"/>
                  </a:cubicBezTo>
                  <a:cubicBezTo>
                    <a:pt x="326" y="3642"/>
                    <a:pt x="483" y="3597"/>
                    <a:pt x="475" y="3544"/>
                  </a:cubicBezTo>
                  <a:cubicBezTo>
                    <a:pt x="349" y="2651"/>
                    <a:pt x="555" y="98"/>
                    <a:pt x="1765" y="98"/>
                  </a:cubicBezTo>
                  <a:cubicBezTo>
                    <a:pt x="1989" y="98"/>
                    <a:pt x="2247" y="186"/>
                    <a:pt x="2544" y="387"/>
                  </a:cubicBezTo>
                  <a:cubicBezTo>
                    <a:pt x="3402" y="967"/>
                    <a:pt x="3511" y="2378"/>
                    <a:pt x="3492" y="3305"/>
                  </a:cubicBezTo>
                  <a:cubicBezTo>
                    <a:pt x="3492" y="3316"/>
                    <a:pt x="3514" y="3322"/>
                    <a:pt x="3546" y="3322"/>
                  </a:cubicBezTo>
                  <a:cubicBezTo>
                    <a:pt x="3629" y="3322"/>
                    <a:pt x="3779" y="3286"/>
                    <a:pt x="3781" y="3230"/>
                  </a:cubicBezTo>
                  <a:cubicBezTo>
                    <a:pt x="3803" y="2187"/>
                    <a:pt x="3493" y="0"/>
                    <a:pt x="2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77"/>
            <p:cNvSpPr/>
            <p:nvPr/>
          </p:nvSpPr>
          <p:spPr>
            <a:xfrm>
              <a:off x="6235034" y="3690701"/>
              <a:ext cx="287941" cy="313812"/>
            </a:xfrm>
            <a:custGeom>
              <a:avLst/>
              <a:gdLst/>
              <a:ahLst/>
              <a:cxnLst/>
              <a:rect l="l" t="t" r="r" b="b"/>
              <a:pathLst>
                <a:path w="4285" h="4670" extrusionOk="0">
                  <a:moveTo>
                    <a:pt x="2787" y="0"/>
                  </a:moveTo>
                  <a:lnTo>
                    <a:pt x="2787" y="0"/>
                  </a:lnTo>
                  <a:cubicBezTo>
                    <a:pt x="2787" y="0"/>
                    <a:pt x="2612" y="770"/>
                    <a:pt x="1914" y="864"/>
                  </a:cubicBezTo>
                  <a:cubicBezTo>
                    <a:pt x="1860" y="872"/>
                    <a:pt x="1806" y="875"/>
                    <a:pt x="1753" y="875"/>
                  </a:cubicBezTo>
                  <a:cubicBezTo>
                    <a:pt x="1134" y="875"/>
                    <a:pt x="649" y="390"/>
                    <a:pt x="649" y="390"/>
                  </a:cubicBezTo>
                  <a:lnTo>
                    <a:pt x="649" y="390"/>
                  </a:lnTo>
                  <a:cubicBezTo>
                    <a:pt x="649" y="391"/>
                    <a:pt x="0" y="4670"/>
                    <a:pt x="1814" y="4670"/>
                  </a:cubicBezTo>
                  <a:cubicBezTo>
                    <a:pt x="1906" y="4670"/>
                    <a:pt x="2004" y="4659"/>
                    <a:pt x="2108" y="4636"/>
                  </a:cubicBezTo>
                  <a:cubicBezTo>
                    <a:pt x="4285" y="4162"/>
                    <a:pt x="2787" y="1"/>
                    <a:pt x="2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77"/>
            <p:cNvSpPr/>
            <p:nvPr/>
          </p:nvSpPr>
          <p:spPr>
            <a:xfrm>
              <a:off x="6282678" y="3719058"/>
              <a:ext cx="154554" cy="87290"/>
            </a:xfrm>
            <a:custGeom>
              <a:avLst/>
              <a:gdLst/>
              <a:ahLst/>
              <a:cxnLst/>
              <a:rect l="l" t="t" r="r" b="b"/>
              <a:pathLst>
                <a:path w="2300" h="1299" extrusionOk="0">
                  <a:moveTo>
                    <a:pt x="2078" y="1"/>
                  </a:moveTo>
                  <a:cubicBezTo>
                    <a:pt x="2078" y="1"/>
                    <a:pt x="1886" y="526"/>
                    <a:pt x="1203" y="615"/>
                  </a:cubicBezTo>
                  <a:cubicBezTo>
                    <a:pt x="1138" y="623"/>
                    <a:pt x="1075" y="627"/>
                    <a:pt x="1014" y="627"/>
                  </a:cubicBezTo>
                  <a:cubicBezTo>
                    <a:pt x="442" y="627"/>
                    <a:pt x="82" y="285"/>
                    <a:pt x="82" y="285"/>
                  </a:cubicBezTo>
                  <a:lnTo>
                    <a:pt x="0" y="1298"/>
                  </a:lnTo>
                  <a:lnTo>
                    <a:pt x="0" y="1298"/>
                  </a:lnTo>
                  <a:lnTo>
                    <a:pt x="2300" y="1046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77"/>
            <p:cNvSpPr/>
            <p:nvPr/>
          </p:nvSpPr>
          <p:spPr>
            <a:xfrm>
              <a:off x="6293362" y="3901769"/>
              <a:ext cx="134193" cy="85408"/>
            </a:xfrm>
            <a:custGeom>
              <a:avLst/>
              <a:gdLst/>
              <a:ahLst/>
              <a:cxnLst/>
              <a:rect l="l" t="t" r="r" b="b"/>
              <a:pathLst>
                <a:path w="1997" h="1271" extrusionOk="0">
                  <a:moveTo>
                    <a:pt x="831" y="1"/>
                  </a:moveTo>
                  <a:cubicBezTo>
                    <a:pt x="376" y="1"/>
                    <a:pt x="1" y="211"/>
                    <a:pt x="1" y="211"/>
                  </a:cubicBezTo>
                  <a:cubicBezTo>
                    <a:pt x="257" y="1026"/>
                    <a:pt x="630" y="1270"/>
                    <a:pt x="985" y="1270"/>
                  </a:cubicBezTo>
                  <a:cubicBezTo>
                    <a:pt x="1511" y="1270"/>
                    <a:pt x="1996" y="734"/>
                    <a:pt x="1996" y="734"/>
                  </a:cubicBezTo>
                  <a:cubicBezTo>
                    <a:pt x="1674" y="156"/>
                    <a:pt x="1223" y="1"/>
                    <a:pt x="8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77"/>
            <p:cNvSpPr/>
            <p:nvPr/>
          </p:nvSpPr>
          <p:spPr>
            <a:xfrm>
              <a:off x="5013637" y="2230492"/>
              <a:ext cx="760273" cy="1069179"/>
            </a:xfrm>
            <a:custGeom>
              <a:avLst/>
              <a:gdLst/>
              <a:ahLst/>
              <a:cxnLst/>
              <a:rect l="l" t="t" r="r" b="b"/>
              <a:pathLst>
                <a:path w="11314" h="15911" extrusionOk="0">
                  <a:moveTo>
                    <a:pt x="10840" y="1"/>
                  </a:moveTo>
                  <a:cubicBezTo>
                    <a:pt x="2695" y="1492"/>
                    <a:pt x="1" y="5451"/>
                    <a:pt x="1" y="5451"/>
                  </a:cubicBezTo>
                  <a:lnTo>
                    <a:pt x="951" y="15497"/>
                  </a:lnTo>
                  <a:lnTo>
                    <a:pt x="4945" y="15911"/>
                  </a:lnTo>
                  <a:lnTo>
                    <a:pt x="11314" y="5040"/>
                  </a:lnTo>
                  <a:lnTo>
                    <a:pt x="108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77"/>
            <p:cNvSpPr/>
            <p:nvPr/>
          </p:nvSpPr>
          <p:spPr>
            <a:xfrm>
              <a:off x="5142523" y="2586237"/>
              <a:ext cx="219669" cy="186339"/>
            </a:xfrm>
            <a:custGeom>
              <a:avLst/>
              <a:gdLst/>
              <a:ahLst/>
              <a:cxnLst/>
              <a:rect l="l" t="t" r="r" b="b"/>
              <a:pathLst>
                <a:path w="3269" h="2773" extrusionOk="0">
                  <a:moveTo>
                    <a:pt x="2169" y="0"/>
                  </a:moveTo>
                  <a:cubicBezTo>
                    <a:pt x="1616" y="0"/>
                    <a:pt x="961" y="229"/>
                    <a:pt x="684" y="407"/>
                  </a:cubicBezTo>
                  <a:cubicBezTo>
                    <a:pt x="87" y="795"/>
                    <a:pt x="1" y="1543"/>
                    <a:pt x="262" y="2164"/>
                  </a:cubicBezTo>
                  <a:cubicBezTo>
                    <a:pt x="452" y="2614"/>
                    <a:pt x="781" y="2773"/>
                    <a:pt x="1146" y="2773"/>
                  </a:cubicBezTo>
                  <a:cubicBezTo>
                    <a:pt x="1428" y="2773"/>
                    <a:pt x="1731" y="2679"/>
                    <a:pt x="2008" y="2552"/>
                  </a:cubicBezTo>
                  <a:cubicBezTo>
                    <a:pt x="2063" y="2529"/>
                    <a:pt x="2033" y="2519"/>
                    <a:pt x="1991" y="2519"/>
                  </a:cubicBezTo>
                  <a:cubicBezTo>
                    <a:pt x="1964" y="2519"/>
                    <a:pt x="1932" y="2523"/>
                    <a:pt x="1917" y="2530"/>
                  </a:cubicBezTo>
                  <a:cubicBezTo>
                    <a:pt x="1687" y="2635"/>
                    <a:pt x="1476" y="2684"/>
                    <a:pt x="1287" y="2684"/>
                  </a:cubicBezTo>
                  <a:cubicBezTo>
                    <a:pt x="781" y="2684"/>
                    <a:pt x="433" y="2331"/>
                    <a:pt x="296" y="1752"/>
                  </a:cubicBezTo>
                  <a:cubicBezTo>
                    <a:pt x="206" y="1362"/>
                    <a:pt x="301" y="929"/>
                    <a:pt x="557" y="623"/>
                  </a:cubicBezTo>
                  <a:cubicBezTo>
                    <a:pt x="856" y="272"/>
                    <a:pt x="1393" y="66"/>
                    <a:pt x="1897" y="66"/>
                  </a:cubicBezTo>
                  <a:cubicBezTo>
                    <a:pt x="2153" y="66"/>
                    <a:pt x="2400" y="119"/>
                    <a:pt x="2605" y="233"/>
                  </a:cubicBezTo>
                  <a:cubicBezTo>
                    <a:pt x="3268" y="601"/>
                    <a:pt x="2699" y="1485"/>
                    <a:pt x="2380" y="1873"/>
                  </a:cubicBezTo>
                  <a:cubicBezTo>
                    <a:pt x="2158" y="2139"/>
                    <a:pt x="1859" y="2276"/>
                    <a:pt x="1602" y="2276"/>
                  </a:cubicBezTo>
                  <a:cubicBezTo>
                    <a:pt x="1268" y="2276"/>
                    <a:pt x="1005" y="2047"/>
                    <a:pt x="1072" y="1576"/>
                  </a:cubicBezTo>
                  <a:cubicBezTo>
                    <a:pt x="1104" y="1354"/>
                    <a:pt x="1266" y="1198"/>
                    <a:pt x="1436" y="1073"/>
                  </a:cubicBezTo>
                  <a:cubicBezTo>
                    <a:pt x="1553" y="983"/>
                    <a:pt x="1685" y="937"/>
                    <a:pt x="1834" y="937"/>
                  </a:cubicBezTo>
                  <a:cubicBezTo>
                    <a:pt x="1905" y="937"/>
                    <a:pt x="1979" y="947"/>
                    <a:pt x="2057" y="968"/>
                  </a:cubicBezTo>
                  <a:cubicBezTo>
                    <a:pt x="2193" y="1168"/>
                    <a:pt x="1729" y="1453"/>
                    <a:pt x="1633" y="1500"/>
                  </a:cubicBezTo>
                  <a:cubicBezTo>
                    <a:pt x="1578" y="1525"/>
                    <a:pt x="1606" y="1534"/>
                    <a:pt x="1645" y="1534"/>
                  </a:cubicBezTo>
                  <a:cubicBezTo>
                    <a:pt x="1673" y="1534"/>
                    <a:pt x="1707" y="1530"/>
                    <a:pt x="1723" y="1524"/>
                  </a:cubicBezTo>
                  <a:cubicBezTo>
                    <a:pt x="1885" y="1448"/>
                    <a:pt x="2240" y="1242"/>
                    <a:pt x="2221" y="1022"/>
                  </a:cubicBezTo>
                  <a:cubicBezTo>
                    <a:pt x="2205" y="855"/>
                    <a:pt x="2106" y="796"/>
                    <a:pt x="1973" y="796"/>
                  </a:cubicBezTo>
                  <a:cubicBezTo>
                    <a:pt x="1940" y="796"/>
                    <a:pt x="1906" y="800"/>
                    <a:pt x="1870" y="806"/>
                  </a:cubicBezTo>
                  <a:cubicBezTo>
                    <a:pt x="1374" y="892"/>
                    <a:pt x="908" y="1300"/>
                    <a:pt x="906" y="1815"/>
                  </a:cubicBezTo>
                  <a:cubicBezTo>
                    <a:pt x="902" y="2234"/>
                    <a:pt x="1191" y="2382"/>
                    <a:pt x="1511" y="2382"/>
                  </a:cubicBezTo>
                  <a:cubicBezTo>
                    <a:pt x="1714" y="2382"/>
                    <a:pt x="1929" y="2323"/>
                    <a:pt x="2092" y="2235"/>
                  </a:cubicBezTo>
                  <a:cubicBezTo>
                    <a:pt x="2602" y="1959"/>
                    <a:pt x="3130" y="1207"/>
                    <a:pt x="3059" y="608"/>
                  </a:cubicBezTo>
                  <a:cubicBezTo>
                    <a:pt x="3003" y="152"/>
                    <a:pt x="2620" y="0"/>
                    <a:pt x="2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77"/>
            <p:cNvSpPr/>
            <p:nvPr/>
          </p:nvSpPr>
          <p:spPr>
            <a:xfrm>
              <a:off x="5289016" y="2453790"/>
              <a:ext cx="155159" cy="127474"/>
            </a:xfrm>
            <a:custGeom>
              <a:avLst/>
              <a:gdLst/>
              <a:ahLst/>
              <a:cxnLst/>
              <a:rect l="l" t="t" r="r" b="b"/>
              <a:pathLst>
                <a:path w="2309" h="1897" extrusionOk="0">
                  <a:moveTo>
                    <a:pt x="1353" y="0"/>
                  </a:moveTo>
                  <a:cubicBezTo>
                    <a:pt x="894" y="0"/>
                    <a:pt x="445" y="257"/>
                    <a:pt x="237" y="665"/>
                  </a:cubicBezTo>
                  <a:cubicBezTo>
                    <a:pt x="30" y="1070"/>
                    <a:pt x="190" y="1579"/>
                    <a:pt x="582" y="1786"/>
                  </a:cubicBezTo>
                  <a:cubicBezTo>
                    <a:pt x="731" y="1864"/>
                    <a:pt x="902" y="1896"/>
                    <a:pt x="1076" y="1896"/>
                  </a:cubicBezTo>
                  <a:cubicBezTo>
                    <a:pt x="1331" y="1896"/>
                    <a:pt x="1595" y="1828"/>
                    <a:pt x="1813" y="1738"/>
                  </a:cubicBezTo>
                  <a:cubicBezTo>
                    <a:pt x="1889" y="1706"/>
                    <a:pt x="1849" y="1670"/>
                    <a:pt x="1793" y="1670"/>
                  </a:cubicBezTo>
                  <a:cubicBezTo>
                    <a:pt x="1779" y="1670"/>
                    <a:pt x="1763" y="1672"/>
                    <a:pt x="1748" y="1678"/>
                  </a:cubicBezTo>
                  <a:cubicBezTo>
                    <a:pt x="1565" y="1753"/>
                    <a:pt x="1349" y="1803"/>
                    <a:pt x="1139" y="1803"/>
                  </a:cubicBezTo>
                  <a:cubicBezTo>
                    <a:pt x="836" y="1803"/>
                    <a:pt x="546" y="1698"/>
                    <a:pt x="388" y="1409"/>
                  </a:cubicBezTo>
                  <a:cubicBezTo>
                    <a:pt x="1" y="706"/>
                    <a:pt x="740" y="97"/>
                    <a:pt x="1399" y="97"/>
                  </a:cubicBezTo>
                  <a:cubicBezTo>
                    <a:pt x="1451" y="97"/>
                    <a:pt x="1503" y="101"/>
                    <a:pt x="1554" y="109"/>
                  </a:cubicBezTo>
                  <a:cubicBezTo>
                    <a:pt x="2252" y="219"/>
                    <a:pt x="1968" y="891"/>
                    <a:pt x="1543" y="1139"/>
                  </a:cubicBezTo>
                  <a:cubicBezTo>
                    <a:pt x="1440" y="1200"/>
                    <a:pt x="1287" y="1267"/>
                    <a:pt x="1149" y="1267"/>
                  </a:cubicBezTo>
                  <a:cubicBezTo>
                    <a:pt x="1067" y="1267"/>
                    <a:pt x="990" y="1243"/>
                    <a:pt x="933" y="1180"/>
                  </a:cubicBezTo>
                  <a:cubicBezTo>
                    <a:pt x="869" y="1111"/>
                    <a:pt x="894" y="988"/>
                    <a:pt x="912" y="909"/>
                  </a:cubicBezTo>
                  <a:cubicBezTo>
                    <a:pt x="925" y="846"/>
                    <a:pt x="950" y="790"/>
                    <a:pt x="989" y="736"/>
                  </a:cubicBezTo>
                  <a:cubicBezTo>
                    <a:pt x="1022" y="704"/>
                    <a:pt x="1054" y="669"/>
                    <a:pt x="1086" y="637"/>
                  </a:cubicBezTo>
                  <a:cubicBezTo>
                    <a:pt x="1199" y="615"/>
                    <a:pt x="1290" y="603"/>
                    <a:pt x="1358" y="603"/>
                  </a:cubicBezTo>
                  <a:cubicBezTo>
                    <a:pt x="1552" y="603"/>
                    <a:pt x="1562" y="694"/>
                    <a:pt x="1390" y="874"/>
                  </a:cubicBezTo>
                  <a:cubicBezTo>
                    <a:pt x="1324" y="886"/>
                    <a:pt x="1272" y="959"/>
                    <a:pt x="1341" y="959"/>
                  </a:cubicBezTo>
                  <a:cubicBezTo>
                    <a:pt x="1349" y="959"/>
                    <a:pt x="1358" y="958"/>
                    <a:pt x="1369" y="956"/>
                  </a:cubicBezTo>
                  <a:cubicBezTo>
                    <a:pt x="1522" y="930"/>
                    <a:pt x="1623" y="878"/>
                    <a:pt x="1672" y="723"/>
                  </a:cubicBezTo>
                  <a:cubicBezTo>
                    <a:pt x="1719" y="583"/>
                    <a:pt x="1547" y="436"/>
                    <a:pt x="1418" y="436"/>
                  </a:cubicBezTo>
                  <a:cubicBezTo>
                    <a:pt x="1414" y="436"/>
                    <a:pt x="1411" y="436"/>
                    <a:pt x="1407" y="437"/>
                  </a:cubicBezTo>
                  <a:cubicBezTo>
                    <a:pt x="1088" y="456"/>
                    <a:pt x="728" y="708"/>
                    <a:pt x="739" y="1062"/>
                  </a:cubicBezTo>
                  <a:cubicBezTo>
                    <a:pt x="747" y="1283"/>
                    <a:pt x="908" y="1347"/>
                    <a:pt x="1085" y="1347"/>
                  </a:cubicBezTo>
                  <a:cubicBezTo>
                    <a:pt x="1163" y="1347"/>
                    <a:pt x="1243" y="1334"/>
                    <a:pt x="1315" y="1318"/>
                  </a:cubicBezTo>
                  <a:cubicBezTo>
                    <a:pt x="1651" y="1240"/>
                    <a:pt x="2004" y="997"/>
                    <a:pt x="2129" y="665"/>
                  </a:cubicBezTo>
                  <a:cubicBezTo>
                    <a:pt x="2308" y="189"/>
                    <a:pt x="1759" y="16"/>
                    <a:pt x="1403" y="1"/>
                  </a:cubicBezTo>
                  <a:cubicBezTo>
                    <a:pt x="1386" y="0"/>
                    <a:pt x="1370" y="0"/>
                    <a:pt x="1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77"/>
            <p:cNvSpPr/>
            <p:nvPr/>
          </p:nvSpPr>
          <p:spPr>
            <a:xfrm>
              <a:off x="5343312" y="2609958"/>
              <a:ext cx="119208" cy="90246"/>
            </a:xfrm>
            <a:custGeom>
              <a:avLst/>
              <a:gdLst/>
              <a:ahLst/>
              <a:cxnLst/>
              <a:rect l="l" t="t" r="r" b="b"/>
              <a:pathLst>
                <a:path w="1774" h="1343" extrusionOk="0">
                  <a:moveTo>
                    <a:pt x="1142" y="0"/>
                  </a:moveTo>
                  <a:cubicBezTo>
                    <a:pt x="1141" y="0"/>
                    <a:pt x="1139" y="1"/>
                    <a:pt x="1138" y="1"/>
                  </a:cubicBezTo>
                  <a:cubicBezTo>
                    <a:pt x="815" y="7"/>
                    <a:pt x="487" y="76"/>
                    <a:pt x="257" y="320"/>
                  </a:cubicBezTo>
                  <a:cubicBezTo>
                    <a:pt x="63" y="524"/>
                    <a:pt x="0" y="884"/>
                    <a:pt x="158" y="1126"/>
                  </a:cubicBezTo>
                  <a:cubicBezTo>
                    <a:pt x="260" y="1283"/>
                    <a:pt x="431" y="1343"/>
                    <a:pt x="621" y="1343"/>
                  </a:cubicBezTo>
                  <a:cubicBezTo>
                    <a:pt x="943" y="1343"/>
                    <a:pt x="1318" y="1170"/>
                    <a:pt x="1496" y="1007"/>
                  </a:cubicBezTo>
                  <a:cubicBezTo>
                    <a:pt x="1703" y="815"/>
                    <a:pt x="1774" y="447"/>
                    <a:pt x="1580" y="227"/>
                  </a:cubicBezTo>
                  <a:cubicBezTo>
                    <a:pt x="1520" y="160"/>
                    <a:pt x="1447" y="133"/>
                    <a:pt x="1369" y="133"/>
                  </a:cubicBezTo>
                  <a:cubicBezTo>
                    <a:pt x="1173" y="133"/>
                    <a:pt x="948" y="301"/>
                    <a:pt x="832" y="408"/>
                  </a:cubicBezTo>
                  <a:cubicBezTo>
                    <a:pt x="698" y="533"/>
                    <a:pt x="459" y="830"/>
                    <a:pt x="746" y="925"/>
                  </a:cubicBezTo>
                  <a:cubicBezTo>
                    <a:pt x="789" y="940"/>
                    <a:pt x="835" y="946"/>
                    <a:pt x="881" y="946"/>
                  </a:cubicBezTo>
                  <a:cubicBezTo>
                    <a:pt x="1076" y="946"/>
                    <a:pt x="1286" y="830"/>
                    <a:pt x="1410" y="701"/>
                  </a:cubicBezTo>
                  <a:cubicBezTo>
                    <a:pt x="1443" y="667"/>
                    <a:pt x="1416" y="653"/>
                    <a:pt x="1377" y="653"/>
                  </a:cubicBezTo>
                  <a:cubicBezTo>
                    <a:pt x="1344" y="653"/>
                    <a:pt x="1302" y="663"/>
                    <a:pt x="1285" y="679"/>
                  </a:cubicBezTo>
                  <a:cubicBezTo>
                    <a:pt x="1217" y="750"/>
                    <a:pt x="1043" y="866"/>
                    <a:pt x="910" y="866"/>
                  </a:cubicBezTo>
                  <a:cubicBezTo>
                    <a:pt x="847" y="866"/>
                    <a:pt x="794" y="840"/>
                    <a:pt x="765" y="770"/>
                  </a:cubicBezTo>
                  <a:cubicBezTo>
                    <a:pt x="678" y="552"/>
                    <a:pt x="1120" y="266"/>
                    <a:pt x="1345" y="266"/>
                  </a:cubicBezTo>
                  <a:cubicBezTo>
                    <a:pt x="1381" y="266"/>
                    <a:pt x="1411" y="273"/>
                    <a:pt x="1433" y="289"/>
                  </a:cubicBezTo>
                  <a:cubicBezTo>
                    <a:pt x="1612" y="421"/>
                    <a:pt x="1530" y="731"/>
                    <a:pt x="1451" y="893"/>
                  </a:cubicBezTo>
                  <a:cubicBezTo>
                    <a:pt x="1380" y="1031"/>
                    <a:pt x="1203" y="1121"/>
                    <a:pt x="1067" y="1179"/>
                  </a:cubicBezTo>
                  <a:cubicBezTo>
                    <a:pt x="964" y="1222"/>
                    <a:pt x="842" y="1248"/>
                    <a:pt x="723" y="1248"/>
                  </a:cubicBezTo>
                  <a:cubicBezTo>
                    <a:pt x="519" y="1248"/>
                    <a:pt x="324" y="1171"/>
                    <a:pt x="248" y="964"/>
                  </a:cubicBezTo>
                  <a:cubicBezTo>
                    <a:pt x="179" y="776"/>
                    <a:pt x="250" y="546"/>
                    <a:pt x="351" y="386"/>
                  </a:cubicBezTo>
                  <a:cubicBezTo>
                    <a:pt x="502" y="147"/>
                    <a:pt x="819" y="95"/>
                    <a:pt x="1076" y="91"/>
                  </a:cubicBezTo>
                  <a:cubicBezTo>
                    <a:pt x="1129" y="85"/>
                    <a:pt x="1239" y="0"/>
                    <a:pt x="1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77"/>
            <p:cNvSpPr/>
            <p:nvPr/>
          </p:nvSpPr>
          <p:spPr>
            <a:xfrm>
              <a:off x="5415416" y="2482013"/>
              <a:ext cx="166247" cy="133387"/>
            </a:xfrm>
            <a:custGeom>
              <a:avLst/>
              <a:gdLst/>
              <a:ahLst/>
              <a:cxnLst/>
              <a:rect l="l" t="t" r="r" b="b"/>
              <a:pathLst>
                <a:path w="2474" h="1985" extrusionOk="0">
                  <a:moveTo>
                    <a:pt x="1455" y="0"/>
                  </a:moveTo>
                  <a:cubicBezTo>
                    <a:pt x="1022" y="0"/>
                    <a:pt x="525" y="236"/>
                    <a:pt x="296" y="482"/>
                  </a:cubicBezTo>
                  <a:cubicBezTo>
                    <a:pt x="0" y="805"/>
                    <a:pt x="33" y="1361"/>
                    <a:pt x="328" y="1674"/>
                  </a:cubicBezTo>
                  <a:cubicBezTo>
                    <a:pt x="550" y="1906"/>
                    <a:pt x="776" y="1984"/>
                    <a:pt x="1010" y="1984"/>
                  </a:cubicBezTo>
                  <a:cubicBezTo>
                    <a:pt x="1305" y="1984"/>
                    <a:pt x="1614" y="1860"/>
                    <a:pt x="1942" y="1764"/>
                  </a:cubicBezTo>
                  <a:cubicBezTo>
                    <a:pt x="2014" y="1747"/>
                    <a:pt x="2022" y="1714"/>
                    <a:pt x="1977" y="1714"/>
                  </a:cubicBezTo>
                  <a:cubicBezTo>
                    <a:pt x="1965" y="1714"/>
                    <a:pt x="1950" y="1716"/>
                    <a:pt x="1932" y="1721"/>
                  </a:cubicBezTo>
                  <a:cubicBezTo>
                    <a:pt x="1656" y="1802"/>
                    <a:pt x="1379" y="1908"/>
                    <a:pt x="1107" y="1908"/>
                  </a:cubicBezTo>
                  <a:cubicBezTo>
                    <a:pt x="941" y="1908"/>
                    <a:pt x="777" y="1868"/>
                    <a:pt x="617" y="1758"/>
                  </a:cubicBezTo>
                  <a:cubicBezTo>
                    <a:pt x="347" y="1575"/>
                    <a:pt x="233" y="1230"/>
                    <a:pt x="248" y="917"/>
                  </a:cubicBezTo>
                  <a:cubicBezTo>
                    <a:pt x="271" y="372"/>
                    <a:pt x="879" y="90"/>
                    <a:pt x="1360" y="90"/>
                  </a:cubicBezTo>
                  <a:cubicBezTo>
                    <a:pt x="1382" y="90"/>
                    <a:pt x="1402" y="91"/>
                    <a:pt x="1423" y="92"/>
                  </a:cubicBezTo>
                  <a:cubicBezTo>
                    <a:pt x="1860" y="116"/>
                    <a:pt x="2128" y="461"/>
                    <a:pt x="1955" y="879"/>
                  </a:cubicBezTo>
                  <a:cubicBezTo>
                    <a:pt x="1836" y="1173"/>
                    <a:pt x="1453" y="1530"/>
                    <a:pt x="1118" y="1530"/>
                  </a:cubicBezTo>
                  <a:cubicBezTo>
                    <a:pt x="987" y="1530"/>
                    <a:pt x="864" y="1476"/>
                    <a:pt x="766" y="1342"/>
                  </a:cubicBezTo>
                  <a:cubicBezTo>
                    <a:pt x="673" y="1217"/>
                    <a:pt x="707" y="1032"/>
                    <a:pt x="768" y="907"/>
                  </a:cubicBezTo>
                  <a:cubicBezTo>
                    <a:pt x="845" y="743"/>
                    <a:pt x="1063" y="664"/>
                    <a:pt x="1230" y="664"/>
                  </a:cubicBezTo>
                  <a:cubicBezTo>
                    <a:pt x="1431" y="664"/>
                    <a:pt x="1559" y="779"/>
                    <a:pt x="1276" y="999"/>
                  </a:cubicBezTo>
                  <a:cubicBezTo>
                    <a:pt x="1264" y="1008"/>
                    <a:pt x="1277" y="1012"/>
                    <a:pt x="1298" y="1012"/>
                  </a:cubicBezTo>
                  <a:cubicBezTo>
                    <a:pt x="1334" y="1012"/>
                    <a:pt x="1398" y="1001"/>
                    <a:pt x="1416" y="986"/>
                  </a:cubicBezTo>
                  <a:cubicBezTo>
                    <a:pt x="1755" y="720"/>
                    <a:pt x="1543" y="519"/>
                    <a:pt x="1263" y="519"/>
                  </a:cubicBezTo>
                  <a:cubicBezTo>
                    <a:pt x="1194" y="519"/>
                    <a:pt x="1120" y="531"/>
                    <a:pt x="1050" y="557"/>
                  </a:cubicBezTo>
                  <a:cubicBezTo>
                    <a:pt x="654" y="708"/>
                    <a:pt x="360" y="1191"/>
                    <a:pt x="735" y="1523"/>
                  </a:cubicBezTo>
                  <a:cubicBezTo>
                    <a:pt x="829" y="1607"/>
                    <a:pt x="942" y="1643"/>
                    <a:pt x="1063" y="1643"/>
                  </a:cubicBezTo>
                  <a:cubicBezTo>
                    <a:pt x="1668" y="1643"/>
                    <a:pt x="2474" y="735"/>
                    <a:pt x="2039" y="232"/>
                  </a:cubicBezTo>
                  <a:cubicBezTo>
                    <a:pt x="1895" y="66"/>
                    <a:pt x="1684" y="0"/>
                    <a:pt x="1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77"/>
            <p:cNvSpPr/>
            <p:nvPr/>
          </p:nvSpPr>
          <p:spPr>
            <a:xfrm>
              <a:off x="5560228" y="2494512"/>
              <a:ext cx="150321" cy="113967"/>
            </a:xfrm>
            <a:custGeom>
              <a:avLst/>
              <a:gdLst/>
              <a:ahLst/>
              <a:cxnLst/>
              <a:rect l="l" t="t" r="r" b="b"/>
              <a:pathLst>
                <a:path w="2237" h="1696" extrusionOk="0">
                  <a:moveTo>
                    <a:pt x="731" y="1"/>
                  </a:moveTo>
                  <a:cubicBezTo>
                    <a:pt x="730" y="1"/>
                    <a:pt x="728" y="1"/>
                    <a:pt x="727" y="1"/>
                  </a:cubicBezTo>
                  <a:cubicBezTo>
                    <a:pt x="335" y="14"/>
                    <a:pt x="143" y="337"/>
                    <a:pt x="78" y="693"/>
                  </a:cubicBezTo>
                  <a:cubicBezTo>
                    <a:pt x="1" y="1111"/>
                    <a:pt x="121" y="1529"/>
                    <a:pt x="555" y="1662"/>
                  </a:cubicBezTo>
                  <a:cubicBezTo>
                    <a:pt x="628" y="1685"/>
                    <a:pt x="704" y="1696"/>
                    <a:pt x="780" y="1696"/>
                  </a:cubicBezTo>
                  <a:cubicBezTo>
                    <a:pt x="1493" y="1696"/>
                    <a:pt x="2236" y="765"/>
                    <a:pt x="1656" y="167"/>
                  </a:cubicBezTo>
                  <a:cubicBezTo>
                    <a:pt x="1575" y="84"/>
                    <a:pt x="1477" y="48"/>
                    <a:pt x="1373" y="48"/>
                  </a:cubicBezTo>
                  <a:cubicBezTo>
                    <a:pt x="908" y="48"/>
                    <a:pt x="331" y="758"/>
                    <a:pt x="708" y="1106"/>
                  </a:cubicBezTo>
                  <a:cubicBezTo>
                    <a:pt x="793" y="1185"/>
                    <a:pt x="910" y="1223"/>
                    <a:pt x="1027" y="1223"/>
                  </a:cubicBezTo>
                  <a:cubicBezTo>
                    <a:pt x="1192" y="1223"/>
                    <a:pt x="1357" y="1150"/>
                    <a:pt x="1440" y="1014"/>
                  </a:cubicBezTo>
                  <a:cubicBezTo>
                    <a:pt x="1535" y="854"/>
                    <a:pt x="1544" y="464"/>
                    <a:pt x="1296" y="443"/>
                  </a:cubicBezTo>
                  <a:cubicBezTo>
                    <a:pt x="1289" y="442"/>
                    <a:pt x="1283" y="442"/>
                    <a:pt x="1276" y="442"/>
                  </a:cubicBezTo>
                  <a:cubicBezTo>
                    <a:pt x="1210" y="442"/>
                    <a:pt x="1148" y="470"/>
                    <a:pt x="1091" y="507"/>
                  </a:cubicBezTo>
                  <a:cubicBezTo>
                    <a:pt x="1036" y="545"/>
                    <a:pt x="1071" y="563"/>
                    <a:pt x="1116" y="563"/>
                  </a:cubicBezTo>
                  <a:cubicBezTo>
                    <a:pt x="1140" y="563"/>
                    <a:pt x="1168" y="558"/>
                    <a:pt x="1184" y="546"/>
                  </a:cubicBezTo>
                  <a:cubicBezTo>
                    <a:pt x="1201" y="535"/>
                    <a:pt x="1216" y="529"/>
                    <a:pt x="1230" y="529"/>
                  </a:cubicBezTo>
                  <a:cubicBezTo>
                    <a:pt x="1333" y="529"/>
                    <a:pt x="1343" y="830"/>
                    <a:pt x="1337" y="889"/>
                  </a:cubicBezTo>
                  <a:cubicBezTo>
                    <a:pt x="1312" y="1051"/>
                    <a:pt x="1192" y="1129"/>
                    <a:pt x="1065" y="1129"/>
                  </a:cubicBezTo>
                  <a:cubicBezTo>
                    <a:pt x="949" y="1129"/>
                    <a:pt x="827" y="1063"/>
                    <a:pt x="770" y="938"/>
                  </a:cubicBezTo>
                  <a:cubicBezTo>
                    <a:pt x="682" y="747"/>
                    <a:pt x="826" y="509"/>
                    <a:pt x="943" y="367"/>
                  </a:cubicBezTo>
                  <a:cubicBezTo>
                    <a:pt x="1052" y="231"/>
                    <a:pt x="1178" y="163"/>
                    <a:pt x="1297" y="163"/>
                  </a:cubicBezTo>
                  <a:cubicBezTo>
                    <a:pt x="1441" y="163"/>
                    <a:pt x="1574" y="261"/>
                    <a:pt x="1660" y="453"/>
                  </a:cubicBezTo>
                  <a:cubicBezTo>
                    <a:pt x="1893" y="984"/>
                    <a:pt x="1345" y="1593"/>
                    <a:pt x="812" y="1593"/>
                  </a:cubicBezTo>
                  <a:cubicBezTo>
                    <a:pt x="713" y="1593"/>
                    <a:pt x="614" y="1572"/>
                    <a:pt x="520" y="1525"/>
                  </a:cubicBezTo>
                  <a:cubicBezTo>
                    <a:pt x="274" y="1404"/>
                    <a:pt x="221" y="1137"/>
                    <a:pt x="214" y="887"/>
                  </a:cubicBezTo>
                  <a:cubicBezTo>
                    <a:pt x="210" y="615"/>
                    <a:pt x="318" y="96"/>
                    <a:pt x="669" y="83"/>
                  </a:cubicBezTo>
                  <a:cubicBezTo>
                    <a:pt x="718" y="81"/>
                    <a:pt x="828" y="1"/>
                    <a:pt x="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77"/>
            <p:cNvSpPr/>
            <p:nvPr/>
          </p:nvSpPr>
          <p:spPr>
            <a:xfrm>
              <a:off x="5498809" y="2313683"/>
              <a:ext cx="195612" cy="142660"/>
            </a:xfrm>
            <a:custGeom>
              <a:avLst/>
              <a:gdLst/>
              <a:ahLst/>
              <a:cxnLst/>
              <a:rect l="l" t="t" r="r" b="b"/>
              <a:pathLst>
                <a:path w="2911" h="2123" extrusionOk="0">
                  <a:moveTo>
                    <a:pt x="1886" y="1"/>
                  </a:moveTo>
                  <a:cubicBezTo>
                    <a:pt x="1744" y="1"/>
                    <a:pt x="1609" y="17"/>
                    <a:pt x="1507" y="41"/>
                  </a:cubicBezTo>
                  <a:cubicBezTo>
                    <a:pt x="962" y="168"/>
                    <a:pt x="469" y="455"/>
                    <a:pt x="225" y="976"/>
                  </a:cubicBezTo>
                  <a:cubicBezTo>
                    <a:pt x="3" y="1446"/>
                    <a:pt x="186" y="1970"/>
                    <a:pt x="695" y="2090"/>
                  </a:cubicBezTo>
                  <a:cubicBezTo>
                    <a:pt x="789" y="2113"/>
                    <a:pt x="886" y="2123"/>
                    <a:pt x="984" y="2123"/>
                  </a:cubicBezTo>
                  <a:cubicBezTo>
                    <a:pt x="1313" y="2123"/>
                    <a:pt x="1657" y="2012"/>
                    <a:pt x="1943" y="1888"/>
                  </a:cubicBezTo>
                  <a:cubicBezTo>
                    <a:pt x="2018" y="1854"/>
                    <a:pt x="1989" y="1828"/>
                    <a:pt x="1943" y="1828"/>
                  </a:cubicBezTo>
                  <a:cubicBezTo>
                    <a:pt x="1926" y="1828"/>
                    <a:pt x="1906" y="1832"/>
                    <a:pt x="1889" y="1840"/>
                  </a:cubicBezTo>
                  <a:cubicBezTo>
                    <a:pt x="1643" y="1948"/>
                    <a:pt x="1339" y="2047"/>
                    <a:pt x="1050" y="2047"/>
                  </a:cubicBezTo>
                  <a:cubicBezTo>
                    <a:pt x="845" y="2047"/>
                    <a:pt x="647" y="1997"/>
                    <a:pt x="484" y="1864"/>
                  </a:cubicBezTo>
                  <a:cubicBezTo>
                    <a:pt x="1" y="1476"/>
                    <a:pt x="462" y="698"/>
                    <a:pt x="807" y="418"/>
                  </a:cubicBezTo>
                  <a:cubicBezTo>
                    <a:pt x="1017" y="246"/>
                    <a:pt x="1476" y="89"/>
                    <a:pt x="1869" y="89"/>
                  </a:cubicBezTo>
                  <a:cubicBezTo>
                    <a:pt x="2269" y="89"/>
                    <a:pt x="2602" y="251"/>
                    <a:pt x="2538" y="724"/>
                  </a:cubicBezTo>
                  <a:cubicBezTo>
                    <a:pt x="2483" y="1130"/>
                    <a:pt x="1930" y="1473"/>
                    <a:pt x="1526" y="1473"/>
                  </a:cubicBezTo>
                  <a:cubicBezTo>
                    <a:pt x="1484" y="1473"/>
                    <a:pt x="1444" y="1469"/>
                    <a:pt x="1406" y="1461"/>
                  </a:cubicBezTo>
                  <a:cubicBezTo>
                    <a:pt x="1188" y="1414"/>
                    <a:pt x="1119" y="1209"/>
                    <a:pt x="1145" y="1019"/>
                  </a:cubicBezTo>
                  <a:cubicBezTo>
                    <a:pt x="1167" y="929"/>
                    <a:pt x="1212" y="858"/>
                    <a:pt x="1277" y="797"/>
                  </a:cubicBezTo>
                  <a:cubicBezTo>
                    <a:pt x="1335" y="717"/>
                    <a:pt x="1387" y="677"/>
                    <a:pt x="1432" y="677"/>
                  </a:cubicBezTo>
                  <a:cubicBezTo>
                    <a:pt x="1502" y="677"/>
                    <a:pt x="1557" y="771"/>
                    <a:pt x="1596" y="959"/>
                  </a:cubicBezTo>
                  <a:cubicBezTo>
                    <a:pt x="1514" y="986"/>
                    <a:pt x="1555" y="1011"/>
                    <a:pt x="1607" y="1011"/>
                  </a:cubicBezTo>
                  <a:cubicBezTo>
                    <a:pt x="1622" y="1011"/>
                    <a:pt x="1638" y="1009"/>
                    <a:pt x="1652" y="1004"/>
                  </a:cubicBezTo>
                  <a:cubicBezTo>
                    <a:pt x="1757" y="970"/>
                    <a:pt x="1988" y="901"/>
                    <a:pt x="2020" y="771"/>
                  </a:cubicBezTo>
                  <a:cubicBezTo>
                    <a:pt x="2070" y="582"/>
                    <a:pt x="1951" y="485"/>
                    <a:pt x="1770" y="474"/>
                  </a:cubicBezTo>
                  <a:cubicBezTo>
                    <a:pt x="1763" y="474"/>
                    <a:pt x="1756" y="474"/>
                    <a:pt x="1749" y="474"/>
                  </a:cubicBezTo>
                  <a:cubicBezTo>
                    <a:pt x="1399" y="474"/>
                    <a:pt x="1017" y="824"/>
                    <a:pt x="975" y="1151"/>
                  </a:cubicBezTo>
                  <a:cubicBezTo>
                    <a:pt x="936" y="1450"/>
                    <a:pt x="1178" y="1535"/>
                    <a:pt x="1437" y="1535"/>
                  </a:cubicBezTo>
                  <a:cubicBezTo>
                    <a:pt x="1617" y="1535"/>
                    <a:pt x="1806" y="1494"/>
                    <a:pt x="1913" y="1455"/>
                  </a:cubicBezTo>
                  <a:cubicBezTo>
                    <a:pt x="2350" y="1295"/>
                    <a:pt x="2911" y="804"/>
                    <a:pt x="2632" y="299"/>
                  </a:cubicBezTo>
                  <a:cubicBezTo>
                    <a:pt x="2507" y="72"/>
                    <a:pt x="2181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77"/>
            <p:cNvSpPr/>
            <p:nvPr/>
          </p:nvSpPr>
          <p:spPr>
            <a:xfrm>
              <a:off x="5394047" y="2341771"/>
              <a:ext cx="87626" cy="75261"/>
            </a:xfrm>
            <a:custGeom>
              <a:avLst/>
              <a:gdLst/>
              <a:ahLst/>
              <a:cxnLst/>
              <a:rect l="l" t="t" r="r" b="b"/>
              <a:pathLst>
                <a:path w="1304" h="1120" extrusionOk="0">
                  <a:moveTo>
                    <a:pt x="932" y="86"/>
                  </a:moveTo>
                  <a:cubicBezTo>
                    <a:pt x="1016" y="86"/>
                    <a:pt x="1091" y="136"/>
                    <a:pt x="1118" y="259"/>
                  </a:cubicBezTo>
                  <a:cubicBezTo>
                    <a:pt x="1149" y="399"/>
                    <a:pt x="1119" y="541"/>
                    <a:pt x="1051" y="665"/>
                  </a:cubicBezTo>
                  <a:lnTo>
                    <a:pt x="1051" y="665"/>
                  </a:lnTo>
                  <a:cubicBezTo>
                    <a:pt x="1044" y="666"/>
                    <a:pt x="1038" y="667"/>
                    <a:pt x="1030" y="668"/>
                  </a:cubicBezTo>
                  <a:cubicBezTo>
                    <a:pt x="968" y="680"/>
                    <a:pt x="904" y="692"/>
                    <a:pt x="843" y="692"/>
                  </a:cubicBezTo>
                  <a:cubicBezTo>
                    <a:pt x="777" y="692"/>
                    <a:pt x="714" y="678"/>
                    <a:pt x="657" y="636"/>
                  </a:cubicBezTo>
                  <a:cubicBezTo>
                    <a:pt x="549" y="552"/>
                    <a:pt x="590" y="399"/>
                    <a:pt x="637" y="295"/>
                  </a:cubicBezTo>
                  <a:cubicBezTo>
                    <a:pt x="695" y="172"/>
                    <a:pt x="821" y="86"/>
                    <a:pt x="932" y="86"/>
                  </a:cubicBezTo>
                  <a:close/>
                  <a:moveTo>
                    <a:pt x="983" y="0"/>
                  </a:moveTo>
                  <a:cubicBezTo>
                    <a:pt x="740" y="0"/>
                    <a:pt x="534" y="171"/>
                    <a:pt x="450" y="403"/>
                  </a:cubicBezTo>
                  <a:cubicBezTo>
                    <a:pt x="353" y="681"/>
                    <a:pt x="585" y="758"/>
                    <a:pt x="803" y="758"/>
                  </a:cubicBezTo>
                  <a:cubicBezTo>
                    <a:pt x="876" y="758"/>
                    <a:pt x="947" y="749"/>
                    <a:pt x="1004" y="737"/>
                  </a:cubicBezTo>
                  <a:cubicBezTo>
                    <a:pt x="1004" y="737"/>
                    <a:pt x="1005" y="737"/>
                    <a:pt x="1006" y="737"/>
                  </a:cubicBezTo>
                  <a:lnTo>
                    <a:pt x="1006" y="737"/>
                  </a:lnTo>
                  <a:cubicBezTo>
                    <a:pt x="903" y="882"/>
                    <a:pt x="750" y="995"/>
                    <a:pt x="590" y="1037"/>
                  </a:cubicBezTo>
                  <a:cubicBezTo>
                    <a:pt x="557" y="1045"/>
                    <a:pt x="527" y="1049"/>
                    <a:pt x="498" y="1049"/>
                  </a:cubicBezTo>
                  <a:cubicBezTo>
                    <a:pt x="51" y="1049"/>
                    <a:pt x="68" y="82"/>
                    <a:pt x="456" y="82"/>
                  </a:cubicBezTo>
                  <a:cubicBezTo>
                    <a:pt x="465" y="82"/>
                    <a:pt x="475" y="83"/>
                    <a:pt x="484" y="84"/>
                  </a:cubicBezTo>
                  <a:cubicBezTo>
                    <a:pt x="486" y="84"/>
                    <a:pt x="487" y="84"/>
                    <a:pt x="489" y="84"/>
                  </a:cubicBezTo>
                  <a:cubicBezTo>
                    <a:pt x="538" y="84"/>
                    <a:pt x="667" y="21"/>
                    <a:pt x="588" y="11"/>
                  </a:cubicBezTo>
                  <a:cubicBezTo>
                    <a:pt x="566" y="8"/>
                    <a:pt x="545" y="7"/>
                    <a:pt x="524" y="7"/>
                  </a:cubicBezTo>
                  <a:cubicBezTo>
                    <a:pt x="182" y="7"/>
                    <a:pt x="0" y="334"/>
                    <a:pt x="17" y="657"/>
                  </a:cubicBezTo>
                  <a:cubicBezTo>
                    <a:pt x="23" y="819"/>
                    <a:pt x="96" y="1004"/>
                    <a:pt x="250" y="1078"/>
                  </a:cubicBezTo>
                  <a:cubicBezTo>
                    <a:pt x="313" y="1107"/>
                    <a:pt x="379" y="1120"/>
                    <a:pt x="445" y="1120"/>
                  </a:cubicBezTo>
                  <a:cubicBezTo>
                    <a:pt x="580" y="1120"/>
                    <a:pt x="718" y="1069"/>
                    <a:pt x="838" y="1011"/>
                  </a:cubicBezTo>
                  <a:cubicBezTo>
                    <a:pt x="1053" y="903"/>
                    <a:pt x="1185" y="720"/>
                    <a:pt x="1252" y="489"/>
                  </a:cubicBezTo>
                  <a:cubicBezTo>
                    <a:pt x="1303" y="315"/>
                    <a:pt x="1301" y="47"/>
                    <a:pt x="1075" y="9"/>
                  </a:cubicBezTo>
                  <a:cubicBezTo>
                    <a:pt x="1044" y="3"/>
                    <a:pt x="1013" y="0"/>
                    <a:pt x="9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77"/>
            <p:cNvSpPr/>
            <p:nvPr/>
          </p:nvSpPr>
          <p:spPr>
            <a:xfrm>
              <a:off x="5028219" y="2733736"/>
              <a:ext cx="136277" cy="116319"/>
            </a:xfrm>
            <a:custGeom>
              <a:avLst/>
              <a:gdLst/>
              <a:ahLst/>
              <a:cxnLst/>
              <a:rect l="l" t="t" r="r" b="b"/>
              <a:pathLst>
                <a:path w="2028" h="1731" extrusionOk="0">
                  <a:moveTo>
                    <a:pt x="936" y="0"/>
                  </a:moveTo>
                  <a:cubicBezTo>
                    <a:pt x="931" y="0"/>
                    <a:pt x="926" y="1"/>
                    <a:pt x="920" y="1"/>
                  </a:cubicBezTo>
                  <a:cubicBezTo>
                    <a:pt x="219" y="83"/>
                    <a:pt x="36" y="937"/>
                    <a:pt x="433" y="1450"/>
                  </a:cubicBezTo>
                  <a:cubicBezTo>
                    <a:pt x="586" y="1647"/>
                    <a:pt x="788" y="1731"/>
                    <a:pt x="993" y="1731"/>
                  </a:cubicBezTo>
                  <a:cubicBezTo>
                    <a:pt x="1311" y="1731"/>
                    <a:pt x="1637" y="1530"/>
                    <a:pt x="1803" y="1238"/>
                  </a:cubicBezTo>
                  <a:cubicBezTo>
                    <a:pt x="2028" y="850"/>
                    <a:pt x="1747" y="322"/>
                    <a:pt x="1354" y="322"/>
                  </a:cubicBezTo>
                  <a:cubicBezTo>
                    <a:pt x="1267" y="322"/>
                    <a:pt x="1175" y="348"/>
                    <a:pt x="1081" y="406"/>
                  </a:cubicBezTo>
                  <a:cubicBezTo>
                    <a:pt x="848" y="551"/>
                    <a:pt x="713" y="965"/>
                    <a:pt x="894" y="1187"/>
                  </a:cubicBezTo>
                  <a:cubicBezTo>
                    <a:pt x="940" y="1243"/>
                    <a:pt x="1003" y="1265"/>
                    <a:pt x="1073" y="1265"/>
                  </a:cubicBezTo>
                  <a:cubicBezTo>
                    <a:pt x="1253" y="1265"/>
                    <a:pt x="1481" y="1118"/>
                    <a:pt x="1577" y="1036"/>
                  </a:cubicBezTo>
                  <a:cubicBezTo>
                    <a:pt x="1634" y="989"/>
                    <a:pt x="1590" y="959"/>
                    <a:pt x="1540" y="959"/>
                  </a:cubicBezTo>
                  <a:cubicBezTo>
                    <a:pt x="1518" y="959"/>
                    <a:pt x="1494" y="964"/>
                    <a:pt x="1478" y="978"/>
                  </a:cubicBezTo>
                  <a:cubicBezTo>
                    <a:pt x="1415" y="1027"/>
                    <a:pt x="1357" y="1066"/>
                    <a:pt x="1286" y="1103"/>
                  </a:cubicBezTo>
                  <a:cubicBezTo>
                    <a:pt x="1214" y="1141"/>
                    <a:pt x="1157" y="1158"/>
                    <a:pt x="1112" y="1158"/>
                  </a:cubicBezTo>
                  <a:cubicBezTo>
                    <a:pt x="930" y="1158"/>
                    <a:pt x="961" y="882"/>
                    <a:pt x="991" y="764"/>
                  </a:cubicBezTo>
                  <a:cubicBezTo>
                    <a:pt x="1037" y="571"/>
                    <a:pt x="1185" y="436"/>
                    <a:pt x="1341" y="436"/>
                  </a:cubicBezTo>
                  <a:cubicBezTo>
                    <a:pt x="1427" y="436"/>
                    <a:pt x="1516" y="477"/>
                    <a:pt x="1590" y="572"/>
                  </a:cubicBezTo>
                  <a:cubicBezTo>
                    <a:pt x="1844" y="898"/>
                    <a:pt x="1683" y="1335"/>
                    <a:pt x="1370" y="1544"/>
                  </a:cubicBezTo>
                  <a:cubicBezTo>
                    <a:pt x="1260" y="1618"/>
                    <a:pt x="1154" y="1651"/>
                    <a:pt x="1054" y="1651"/>
                  </a:cubicBezTo>
                  <a:cubicBezTo>
                    <a:pt x="384" y="1651"/>
                    <a:pt x="1" y="204"/>
                    <a:pt x="902" y="100"/>
                  </a:cubicBezTo>
                  <a:cubicBezTo>
                    <a:pt x="978" y="94"/>
                    <a:pt x="1020" y="0"/>
                    <a:pt x="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77"/>
            <p:cNvSpPr/>
            <p:nvPr/>
          </p:nvSpPr>
          <p:spPr>
            <a:xfrm>
              <a:off x="5020491" y="2572730"/>
              <a:ext cx="117327" cy="123039"/>
            </a:xfrm>
            <a:custGeom>
              <a:avLst/>
              <a:gdLst/>
              <a:ahLst/>
              <a:cxnLst/>
              <a:rect l="l" t="t" r="r" b="b"/>
              <a:pathLst>
                <a:path w="1746" h="1831" extrusionOk="0">
                  <a:moveTo>
                    <a:pt x="1147" y="1"/>
                  </a:moveTo>
                  <a:cubicBezTo>
                    <a:pt x="1064" y="1"/>
                    <a:pt x="984" y="10"/>
                    <a:pt x="918" y="22"/>
                  </a:cubicBezTo>
                  <a:cubicBezTo>
                    <a:pt x="567" y="91"/>
                    <a:pt x="289" y="317"/>
                    <a:pt x="153" y="652"/>
                  </a:cubicBezTo>
                  <a:cubicBezTo>
                    <a:pt x="0" y="1037"/>
                    <a:pt x="153" y="1535"/>
                    <a:pt x="509" y="1749"/>
                  </a:cubicBezTo>
                  <a:cubicBezTo>
                    <a:pt x="607" y="1807"/>
                    <a:pt x="718" y="1830"/>
                    <a:pt x="833" y="1830"/>
                  </a:cubicBezTo>
                  <a:cubicBezTo>
                    <a:pt x="1072" y="1830"/>
                    <a:pt x="1330" y="1731"/>
                    <a:pt x="1526" y="1645"/>
                  </a:cubicBezTo>
                  <a:cubicBezTo>
                    <a:pt x="1602" y="1610"/>
                    <a:pt x="1566" y="1577"/>
                    <a:pt x="1514" y="1577"/>
                  </a:cubicBezTo>
                  <a:cubicBezTo>
                    <a:pt x="1498" y="1577"/>
                    <a:pt x="1480" y="1580"/>
                    <a:pt x="1464" y="1587"/>
                  </a:cubicBezTo>
                  <a:cubicBezTo>
                    <a:pt x="1285" y="1665"/>
                    <a:pt x="1098" y="1737"/>
                    <a:pt x="908" y="1737"/>
                  </a:cubicBezTo>
                  <a:cubicBezTo>
                    <a:pt x="837" y="1737"/>
                    <a:pt x="766" y="1727"/>
                    <a:pt x="694" y="1703"/>
                  </a:cubicBezTo>
                  <a:cubicBezTo>
                    <a:pt x="453" y="1626"/>
                    <a:pt x="332" y="1369"/>
                    <a:pt x="278" y="1143"/>
                  </a:cubicBezTo>
                  <a:cubicBezTo>
                    <a:pt x="153" y="627"/>
                    <a:pt x="555" y="77"/>
                    <a:pt x="1069" y="77"/>
                  </a:cubicBezTo>
                  <a:cubicBezTo>
                    <a:pt x="1147" y="77"/>
                    <a:pt x="1228" y="89"/>
                    <a:pt x="1310" y="117"/>
                  </a:cubicBezTo>
                  <a:cubicBezTo>
                    <a:pt x="1718" y="251"/>
                    <a:pt x="1528" y="733"/>
                    <a:pt x="1356" y="975"/>
                  </a:cubicBezTo>
                  <a:cubicBezTo>
                    <a:pt x="1289" y="1071"/>
                    <a:pt x="1175" y="1201"/>
                    <a:pt x="1059" y="1201"/>
                  </a:cubicBezTo>
                  <a:cubicBezTo>
                    <a:pt x="1017" y="1201"/>
                    <a:pt x="975" y="1184"/>
                    <a:pt x="935" y="1143"/>
                  </a:cubicBezTo>
                  <a:cubicBezTo>
                    <a:pt x="856" y="1059"/>
                    <a:pt x="869" y="936"/>
                    <a:pt x="892" y="833"/>
                  </a:cubicBezTo>
                  <a:cubicBezTo>
                    <a:pt x="912" y="774"/>
                    <a:pt x="938" y="720"/>
                    <a:pt x="972" y="669"/>
                  </a:cubicBezTo>
                  <a:cubicBezTo>
                    <a:pt x="1009" y="612"/>
                    <a:pt x="1091" y="575"/>
                    <a:pt x="1157" y="575"/>
                  </a:cubicBezTo>
                  <a:cubicBezTo>
                    <a:pt x="1223" y="575"/>
                    <a:pt x="1273" y="612"/>
                    <a:pt x="1242" y="703"/>
                  </a:cubicBezTo>
                  <a:cubicBezTo>
                    <a:pt x="1235" y="722"/>
                    <a:pt x="1257" y="731"/>
                    <a:pt x="1286" y="731"/>
                  </a:cubicBezTo>
                  <a:cubicBezTo>
                    <a:pt x="1328" y="731"/>
                    <a:pt x="1387" y="712"/>
                    <a:pt x="1399" y="682"/>
                  </a:cubicBezTo>
                  <a:cubicBezTo>
                    <a:pt x="1459" y="508"/>
                    <a:pt x="1369" y="449"/>
                    <a:pt x="1250" y="449"/>
                  </a:cubicBezTo>
                  <a:cubicBezTo>
                    <a:pt x="1164" y="449"/>
                    <a:pt x="1064" y="479"/>
                    <a:pt x="992" y="518"/>
                  </a:cubicBezTo>
                  <a:cubicBezTo>
                    <a:pt x="746" y="649"/>
                    <a:pt x="599" y="1070"/>
                    <a:pt x="851" y="1255"/>
                  </a:cubicBezTo>
                  <a:cubicBezTo>
                    <a:pt x="896" y="1288"/>
                    <a:pt x="945" y="1301"/>
                    <a:pt x="996" y="1301"/>
                  </a:cubicBezTo>
                  <a:cubicBezTo>
                    <a:pt x="1140" y="1301"/>
                    <a:pt x="1297" y="1192"/>
                    <a:pt x="1388" y="1106"/>
                  </a:cubicBezTo>
                  <a:cubicBezTo>
                    <a:pt x="1586" y="919"/>
                    <a:pt x="1746" y="608"/>
                    <a:pt x="1703" y="330"/>
                  </a:cubicBezTo>
                  <a:cubicBezTo>
                    <a:pt x="1663" y="74"/>
                    <a:pt x="1390" y="1"/>
                    <a:pt x="1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77"/>
            <p:cNvSpPr/>
            <p:nvPr/>
          </p:nvSpPr>
          <p:spPr>
            <a:xfrm>
              <a:off x="5118802" y="2452446"/>
              <a:ext cx="158653" cy="121157"/>
            </a:xfrm>
            <a:custGeom>
              <a:avLst/>
              <a:gdLst/>
              <a:ahLst/>
              <a:cxnLst/>
              <a:rect l="l" t="t" r="r" b="b"/>
              <a:pathLst>
                <a:path w="2361" h="1803" extrusionOk="0">
                  <a:moveTo>
                    <a:pt x="1074" y="1"/>
                  </a:moveTo>
                  <a:cubicBezTo>
                    <a:pt x="1069" y="1"/>
                    <a:pt x="1064" y="1"/>
                    <a:pt x="1059" y="2"/>
                  </a:cubicBezTo>
                  <a:cubicBezTo>
                    <a:pt x="376" y="77"/>
                    <a:pt x="1" y="1092"/>
                    <a:pt x="485" y="1586"/>
                  </a:cubicBezTo>
                  <a:cubicBezTo>
                    <a:pt x="637" y="1739"/>
                    <a:pt x="831" y="1802"/>
                    <a:pt x="1036" y="1802"/>
                  </a:cubicBezTo>
                  <a:cubicBezTo>
                    <a:pt x="1447" y="1802"/>
                    <a:pt x="1898" y="1547"/>
                    <a:pt x="2111" y="1252"/>
                  </a:cubicBezTo>
                  <a:cubicBezTo>
                    <a:pt x="2287" y="1004"/>
                    <a:pt x="2361" y="435"/>
                    <a:pt x="2070" y="232"/>
                  </a:cubicBezTo>
                  <a:cubicBezTo>
                    <a:pt x="1955" y="153"/>
                    <a:pt x="1832" y="118"/>
                    <a:pt x="1711" y="118"/>
                  </a:cubicBezTo>
                  <a:cubicBezTo>
                    <a:pt x="1502" y="118"/>
                    <a:pt x="1295" y="222"/>
                    <a:pt x="1134" y="381"/>
                  </a:cubicBezTo>
                  <a:cubicBezTo>
                    <a:pt x="949" y="566"/>
                    <a:pt x="779" y="1041"/>
                    <a:pt x="1046" y="1217"/>
                  </a:cubicBezTo>
                  <a:cubicBezTo>
                    <a:pt x="1091" y="1247"/>
                    <a:pt x="1143" y="1259"/>
                    <a:pt x="1198" y="1259"/>
                  </a:cubicBezTo>
                  <a:cubicBezTo>
                    <a:pt x="1427" y="1259"/>
                    <a:pt x="1710" y="1045"/>
                    <a:pt x="1839" y="929"/>
                  </a:cubicBezTo>
                  <a:cubicBezTo>
                    <a:pt x="1881" y="889"/>
                    <a:pt x="1841" y="870"/>
                    <a:pt x="1793" y="870"/>
                  </a:cubicBezTo>
                  <a:cubicBezTo>
                    <a:pt x="1763" y="870"/>
                    <a:pt x="1729" y="878"/>
                    <a:pt x="1712" y="894"/>
                  </a:cubicBezTo>
                  <a:cubicBezTo>
                    <a:pt x="1628" y="969"/>
                    <a:pt x="1542" y="1026"/>
                    <a:pt x="1445" y="1079"/>
                  </a:cubicBezTo>
                  <a:cubicBezTo>
                    <a:pt x="1385" y="1112"/>
                    <a:pt x="1331" y="1127"/>
                    <a:pt x="1283" y="1127"/>
                  </a:cubicBezTo>
                  <a:cubicBezTo>
                    <a:pt x="1131" y="1127"/>
                    <a:pt x="1047" y="977"/>
                    <a:pt x="1087" y="793"/>
                  </a:cubicBezTo>
                  <a:cubicBezTo>
                    <a:pt x="1143" y="519"/>
                    <a:pt x="1399" y="218"/>
                    <a:pt x="1676" y="218"/>
                  </a:cubicBezTo>
                  <a:cubicBezTo>
                    <a:pt x="1783" y="218"/>
                    <a:pt x="1893" y="263"/>
                    <a:pt x="1996" y="370"/>
                  </a:cubicBezTo>
                  <a:cubicBezTo>
                    <a:pt x="2358" y="747"/>
                    <a:pt x="1940" y="1373"/>
                    <a:pt x="1595" y="1562"/>
                  </a:cubicBezTo>
                  <a:cubicBezTo>
                    <a:pt x="1449" y="1642"/>
                    <a:pt x="1283" y="1685"/>
                    <a:pt x="1121" y="1685"/>
                  </a:cubicBezTo>
                  <a:cubicBezTo>
                    <a:pt x="862" y="1685"/>
                    <a:pt x="615" y="1573"/>
                    <a:pt x="483" y="1316"/>
                  </a:cubicBezTo>
                  <a:cubicBezTo>
                    <a:pt x="279" y="918"/>
                    <a:pt x="570" y="155"/>
                    <a:pt x="1046" y="103"/>
                  </a:cubicBezTo>
                  <a:cubicBezTo>
                    <a:pt x="1119" y="93"/>
                    <a:pt x="1162" y="1"/>
                    <a:pt x="10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77"/>
            <p:cNvSpPr/>
            <p:nvPr/>
          </p:nvSpPr>
          <p:spPr>
            <a:xfrm>
              <a:off x="5270738" y="2372615"/>
              <a:ext cx="115781" cy="83056"/>
            </a:xfrm>
            <a:custGeom>
              <a:avLst/>
              <a:gdLst/>
              <a:ahLst/>
              <a:cxnLst/>
              <a:rect l="l" t="t" r="r" b="b"/>
              <a:pathLst>
                <a:path w="1723" h="1236" extrusionOk="0">
                  <a:moveTo>
                    <a:pt x="1015" y="1"/>
                  </a:moveTo>
                  <a:cubicBezTo>
                    <a:pt x="591" y="1"/>
                    <a:pt x="87" y="429"/>
                    <a:pt x="33" y="826"/>
                  </a:cubicBezTo>
                  <a:cubicBezTo>
                    <a:pt x="1" y="1065"/>
                    <a:pt x="181" y="1235"/>
                    <a:pt x="406" y="1235"/>
                  </a:cubicBezTo>
                  <a:cubicBezTo>
                    <a:pt x="410" y="1235"/>
                    <a:pt x="414" y="1235"/>
                    <a:pt x="419" y="1235"/>
                  </a:cubicBezTo>
                  <a:cubicBezTo>
                    <a:pt x="703" y="1231"/>
                    <a:pt x="964" y="1019"/>
                    <a:pt x="1194" y="875"/>
                  </a:cubicBezTo>
                  <a:cubicBezTo>
                    <a:pt x="1254" y="835"/>
                    <a:pt x="1219" y="816"/>
                    <a:pt x="1173" y="816"/>
                  </a:cubicBezTo>
                  <a:cubicBezTo>
                    <a:pt x="1148" y="816"/>
                    <a:pt x="1121" y="821"/>
                    <a:pt x="1104" y="832"/>
                  </a:cubicBezTo>
                  <a:cubicBezTo>
                    <a:pt x="944" y="935"/>
                    <a:pt x="656" y="1137"/>
                    <a:pt x="445" y="1137"/>
                  </a:cubicBezTo>
                  <a:cubicBezTo>
                    <a:pt x="321" y="1137"/>
                    <a:pt x="223" y="1067"/>
                    <a:pt x="192" y="866"/>
                  </a:cubicBezTo>
                  <a:cubicBezTo>
                    <a:pt x="138" y="513"/>
                    <a:pt x="587" y="179"/>
                    <a:pt x="875" y="95"/>
                  </a:cubicBezTo>
                  <a:cubicBezTo>
                    <a:pt x="909" y="85"/>
                    <a:pt x="944" y="80"/>
                    <a:pt x="977" y="80"/>
                  </a:cubicBezTo>
                  <a:cubicBezTo>
                    <a:pt x="1121" y="80"/>
                    <a:pt x="1241" y="174"/>
                    <a:pt x="1199" y="341"/>
                  </a:cubicBezTo>
                  <a:cubicBezTo>
                    <a:pt x="1156" y="509"/>
                    <a:pt x="1005" y="660"/>
                    <a:pt x="878" y="767"/>
                  </a:cubicBezTo>
                  <a:cubicBezTo>
                    <a:pt x="818" y="817"/>
                    <a:pt x="735" y="867"/>
                    <a:pt x="676" y="867"/>
                  </a:cubicBezTo>
                  <a:cubicBezTo>
                    <a:pt x="625" y="867"/>
                    <a:pt x="591" y="831"/>
                    <a:pt x="604" y="729"/>
                  </a:cubicBezTo>
                  <a:cubicBezTo>
                    <a:pt x="623" y="576"/>
                    <a:pt x="733" y="416"/>
                    <a:pt x="862" y="336"/>
                  </a:cubicBezTo>
                  <a:cubicBezTo>
                    <a:pt x="919" y="299"/>
                    <a:pt x="883" y="281"/>
                    <a:pt x="837" y="281"/>
                  </a:cubicBezTo>
                  <a:cubicBezTo>
                    <a:pt x="812" y="281"/>
                    <a:pt x="784" y="287"/>
                    <a:pt x="768" y="297"/>
                  </a:cubicBezTo>
                  <a:cubicBezTo>
                    <a:pt x="606" y="401"/>
                    <a:pt x="453" y="591"/>
                    <a:pt x="444" y="793"/>
                  </a:cubicBezTo>
                  <a:cubicBezTo>
                    <a:pt x="442" y="921"/>
                    <a:pt x="514" y="961"/>
                    <a:pt x="603" y="961"/>
                  </a:cubicBezTo>
                  <a:cubicBezTo>
                    <a:pt x="656" y="961"/>
                    <a:pt x="714" y="947"/>
                    <a:pt x="765" y="929"/>
                  </a:cubicBezTo>
                  <a:cubicBezTo>
                    <a:pt x="1067" y="821"/>
                    <a:pt x="1722" y="95"/>
                    <a:pt x="1097" y="7"/>
                  </a:cubicBezTo>
                  <a:cubicBezTo>
                    <a:pt x="1070" y="3"/>
                    <a:pt x="1043" y="1"/>
                    <a:pt x="1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77"/>
            <p:cNvSpPr/>
            <p:nvPr/>
          </p:nvSpPr>
          <p:spPr>
            <a:xfrm>
              <a:off x="5638581" y="2383904"/>
              <a:ext cx="113900" cy="91053"/>
            </a:xfrm>
            <a:custGeom>
              <a:avLst/>
              <a:gdLst/>
              <a:ahLst/>
              <a:cxnLst/>
              <a:rect l="l" t="t" r="r" b="b"/>
              <a:pathLst>
                <a:path w="1695" h="1355" extrusionOk="0">
                  <a:moveTo>
                    <a:pt x="1147" y="0"/>
                  </a:moveTo>
                  <a:cubicBezTo>
                    <a:pt x="879" y="0"/>
                    <a:pt x="595" y="76"/>
                    <a:pt x="404" y="276"/>
                  </a:cubicBezTo>
                  <a:cubicBezTo>
                    <a:pt x="216" y="472"/>
                    <a:pt x="1" y="854"/>
                    <a:pt x="182" y="1121"/>
                  </a:cubicBezTo>
                  <a:cubicBezTo>
                    <a:pt x="294" y="1287"/>
                    <a:pt x="467" y="1354"/>
                    <a:pt x="651" y="1354"/>
                  </a:cubicBezTo>
                  <a:cubicBezTo>
                    <a:pt x="954" y="1354"/>
                    <a:pt x="1290" y="1173"/>
                    <a:pt x="1447" y="955"/>
                  </a:cubicBezTo>
                  <a:cubicBezTo>
                    <a:pt x="1544" y="819"/>
                    <a:pt x="1695" y="539"/>
                    <a:pt x="1565" y="379"/>
                  </a:cubicBezTo>
                  <a:cubicBezTo>
                    <a:pt x="1501" y="300"/>
                    <a:pt x="1408" y="271"/>
                    <a:pt x="1309" y="271"/>
                  </a:cubicBezTo>
                  <a:cubicBezTo>
                    <a:pt x="1206" y="271"/>
                    <a:pt x="1097" y="303"/>
                    <a:pt x="1012" y="343"/>
                  </a:cubicBezTo>
                  <a:cubicBezTo>
                    <a:pt x="843" y="420"/>
                    <a:pt x="677" y="610"/>
                    <a:pt x="665" y="798"/>
                  </a:cubicBezTo>
                  <a:cubicBezTo>
                    <a:pt x="657" y="919"/>
                    <a:pt x="750" y="952"/>
                    <a:pt x="853" y="952"/>
                  </a:cubicBezTo>
                  <a:cubicBezTo>
                    <a:pt x="931" y="952"/>
                    <a:pt x="1016" y="932"/>
                    <a:pt x="1068" y="918"/>
                  </a:cubicBezTo>
                  <a:cubicBezTo>
                    <a:pt x="1144" y="898"/>
                    <a:pt x="1145" y="849"/>
                    <a:pt x="1087" y="849"/>
                  </a:cubicBezTo>
                  <a:cubicBezTo>
                    <a:pt x="1077" y="849"/>
                    <a:pt x="1064" y="850"/>
                    <a:pt x="1050" y="854"/>
                  </a:cubicBezTo>
                  <a:cubicBezTo>
                    <a:pt x="1012" y="864"/>
                    <a:pt x="980" y="869"/>
                    <a:pt x="953" y="869"/>
                  </a:cubicBezTo>
                  <a:cubicBezTo>
                    <a:pt x="674" y="869"/>
                    <a:pt x="955" y="363"/>
                    <a:pt x="1214" y="347"/>
                  </a:cubicBezTo>
                  <a:cubicBezTo>
                    <a:pt x="1223" y="347"/>
                    <a:pt x="1232" y="346"/>
                    <a:pt x="1240" y="346"/>
                  </a:cubicBezTo>
                  <a:cubicBezTo>
                    <a:pt x="1632" y="346"/>
                    <a:pt x="1371" y="874"/>
                    <a:pt x="1251" y="1026"/>
                  </a:cubicBezTo>
                  <a:cubicBezTo>
                    <a:pt x="1134" y="1176"/>
                    <a:pt x="925" y="1268"/>
                    <a:pt x="729" y="1268"/>
                  </a:cubicBezTo>
                  <a:cubicBezTo>
                    <a:pt x="543" y="1268"/>
                    <a:pt x="368" y="1185"/>
                    <a:pt x="294" y="992"/>
                  </a:cubicBezTo>
                  <a:cubicBezTo>
                    <a:pt x="221" y="800"/>
                    <a:pt x="328" y="567"/>
                    <a:pt x="432" y="410"/>
                  </a:cubicBezTo>
                  <a:cubicBezTo>
                    <a:pt x="581" y="177"/>
                    <a:pt x="826" y="78"/>
                    <a:pt x="1093" y="78"/>
                  </a:cubicBezTo>
                  <a:cubicBezTo>
                    <a:pt x="1145" y="76"/>
                    <a:pt x="1262" y="0"/>
                    <a:pt x="1158" y="0"/>
                  </a:cubicBezTo>
                  <a:cubicBezTo>
                    <a:pt x="1154" y="0"/>
                    <a:pt x="1151" y="0"/>
                    <a:pt x="1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77"/>
            <p:cNvSpPr/>
            <p:nvPr/>
          </p:nvSpPr>
          <p:spPr>
            <a:xfrm>
              <a:off x="4912100" y="2569102"/>
              <a:ext cx="1198266" cy="1071263"/>
            </a:xfrm>
            <a:custGeom>
              <a:avLst/>
              <a:gdLst/>
              <a:ahLst/>
              <a:cxnLst/>
              <a:rect l="l" t="t" r="r" b="b"/>
              <a:pathLst>
                <a:path w="17832" h="15942" extrusionOk="0">
                  <a:moveTo>
                    <a:pt x="12825" y="1"/>
                  </a:moveTo>
                  <a:lnTo>
                    <a:pt x="4712" y="3835"/>
                  </a:lnTo>
                  <a:lnTo>
                    <a:pt x="5439" y="9697"/>
                  </a:lnTo>
                  <a:cubicBezTo>
                    <a:pt x="4582" y="9248"/>
                    <a:pt x="3786" y="9056"/>
                    <a:pt x="3092" y="9056"/>
                  </a:cubicBezTo>
                  <a:cubicBezTo>
                    <a:pt x="1145" y="9056"/>
                    <a:pt x="0" y="10563"/>
                    <a:pt x="561" y="12105"/>
                  </a:cubicBezTo>
                  <a:cubicBezTo>
                    <a:pt x="800" y="12761"/>
                    <a:pt x="1498" y="12987"/>
                    <a:pt x="2344" y="12987"/>
                  </a:cubicBezTo>
                  <a:cubicBezTo>
                    <a:pt x="4190" y="12987"/>
                    <a:pt x="6740" y="11913"/>
                    <a:pt x="6740" y="11913"/>
                  </a:cubicBezTo>
                  <a:lnTo>
                    <a:pt x="7422" y="15432"/>
                  </a:lnTo>
                  <a:lnTo>
                    <a:pt x="7644" y="15941"/>
                  </a:lnTo>
                  <a:lnTo>
                    <a:pt x="8260" y="15560"/>
                  </a:lnTo>
                  <a:cubicBezTo>
                    <a:pt x="8542" y="14754"/>
                    <a:pt x="8954" y="14322"/>
                    <a:pt x="8954" y="14322"/>
                  </a:cubicBezTo>
                  <a:cubicBezTo>
                    <a:pt x="9318" y="14636"/>
                    <a:pt x="9595" y="14752"/>
                    <a:pt x="9807" y="14752"/>
                  </a:cubicBezTo>
                  <a:cubicBezTo>
                    <a:pt x="10408" y="14752"/>
                    <a:pt x="10478" y="13816"/>
                    <a:pt x="10478" y="13816"/>
                  </a:cubicBezTo>
                  <a:cubicBezTo>
                    <a:pt x="10478" y="13816"/>
                    <a:pt x="17131" y="13150"/>
                    <a:pt x="17482" y="9094"/>
                  </a:cubicBezTo>
                  <a:cubicBezTo>
                    <a:pt x="17831" y="5042"/>
                    <a:pt x="12825" y="1"/>
                    <a:pt x="1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77"/>
            <p:cNvSpPr/>
            <p:nvPr/>
          </p:nvSpPr>
          <p:spPr>
            <a:xfrm>
              <a:off x="5419784" y="2963553"/>
              <a:ext cx="285791" cy="271411"/>
            </a:xfrm>
            <a:custGeom>
              <a:avLst/>
              <a:gdLst/>
              <a:ahLst/>
              <a:cxnLst/>
              <a:rect l="l" t="t" r="r" b="b"/>
              <a:pathLst>
                <a:path w="4253" h="4039" extrusionOk="0">
                  <a:moveTo>
                    <a:pt x="2061" y="0"/>
                  </a:moveTo>
                  <a:cubicBezTo>
                    <a:pt x="1930" y="0"/>
                    <a:pt x="1792" y="21"/>
                    <a:pt x="1649" y="66"/>
                  </a:cubicBezTo>
                  <a:cubicBezTo>
                    <a:pt x="0" y="586"/>
                    <a:pt x="315" y="2730"/>
                    <a:pt x="815" y="3989"/>
                  </a:cubicBezTo>
                  <a:cubicBezTo>
                    <a:pt x="829" y="4024"/>
                    <a:pt x="869" y="4039"/>
                    <a:pt x="915" y="4039"/>
                  </a:cubicBezTo>
                  <a:cubicBezTo>
                    <a:pt x="1009" y="4039"/>
                    <a:pt x="1129" y="3977"/>
                    <a:pt x="1101" y="3909"/>
                  </a:cubicBezTo>
                  <a:cubicBezTo>
                    <a:pt x="758" y="3054"/>
                    <a:pt x="176" y="210"/>
                    <a:pt x="1829" y="210"/>
                  </a:cubicBezTo>
                  <a:cubicBezTo>
                    <a:pt x="1931" y="210"/>
                    <a:pt x="2041" y="221"/>
                    <a:pt x="2160" y="243"/>
                  </a:cubicBezTo>
                  <a:cubicBezTo>
                    <a:pt x="3244" y="448"/>
                    <a:pt x="3722" y="1978"/>
                    <a:pt x="3944" y="2883"/>
                  </a:cubicBezTo>
                  <a:cubicBezTo>
                    <a:pt x="3954" y="2920"/>
                    <a:pt x="3994" y="2936"/>
                    <a:pt x="4041" y="2936"/>
                  </a:cubicBezTo>
                  <a:cubicBezTo>
                    <a:pt x="4133" y="2936"/>
                    <a:pt x="4252" y="2878"/>
                    <a:pt x="4235" y="2806"/>
                  </a:cubicBezTo>
                  <a:cubicBezTo>
                    <a:pt x="4003" y="1855"/>
                    <a:pt x="3298" y="0"/>
                    <a:pt x="2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77"/>
            <p:cNvSpPr/>
            <p:nvPr/>
          </p:nvSpPr>
          <p:spPr>
            <a:xfrm>
              <a:off x="5697111" y="2859598"/>
              <a:ext cx="285724" cy="271075"/>
            </a:xfrm>
            <a:custGeom>
              <a:avLst/>
              <a:gdLst/>
              <a:ahLst/>
              <a:cxnLst/>
              <a:rect l="l" t="t" r="r" b="b"/>
              <a:pathLst>
                <a:path w="4252" h="4034" extrusionOk="0">
                  <a:moveTo>
                    <a:pt x="2061" y="0"/>
                  </a:moveTo>
                  <a:cubicBezTo>
                    <a:pt x="1929" y="0"/>
                    <a:pt x="1792" y="21"/>
                    <a:pt x="1649" y="66"/>
                  </a:cubicBezTo>
                  <a:cubicBezTo>
                    <a:pt x="0" y="585"/>
                    <a:pt x="315" y="2728"/>
                    <a:pt x="815" y="3986"/>
                  </a:cubicBezTo>
                  <a:cubicBezTo>
                    <a:pt x="829" y="4020"/>
                    <a:pt x="868" y="4033"/>
                    <a:pt x="913" y="4033"/>
                  </a:cubicBezTo>
                  <a:cubicBezTo>
                    <a:pt x="1008" y="4033"/>
                    <a:pt x="1130" y="3973"/>
                    <a:pt x="1104" y="3909"/>
                  </a:cubicBezTo>
                  <a:cubicBezTo>
                    <a:pt x="910" y="3426"/>
                    <a:pt x="783" y="2945"/>
                    <a:pt x="718" y="2432"/>
                  </a:cubicBezTo>
                  <a:cubicBezTo>
                    <a:pt x="624" y="1684"/>
                    <a:pt x="800" y="206"/>
                    <a:pt x="1840" y="206"/>
                  </a:cubicBezTo>
                  <a:cubicBezTo>
                    <a:pt x="1989" y="206"/>
                    <a:pt x="2155" y="236"/>
                    <a:pt x="2341" y="303"/>
                  </a:cubicBezTo>
                  <a:cubicBezTo>
                    <a:pt x="3313" y="654"/>
                    <a:pt x="3729" y="1984"/>
                    <a:pt x="3947" y="2878"/>
                  </a:cubicBezTo>
                  <a:cubicBezTo>
                    <a:pt x="3956" y="2915"/>
                    <a:pt x="3995" y="2931"/>
                    <a:pt x="4042" y="2931"/>
                  </a:cubicBezTo>
                  <a:cubicBezTo>
                    <a:pt x="4133" y="2931"/>
                    <a:pt x="4251" y="2874"/>
                    <a:pt x="4236" y="2803"/>
                  </a:cubicBezTo>
                  <a:cubicBezTo>
                    <a:pt x="4004" y="1850"/>
                    <a:pt x="3298" y="0"/>
                    <a:pt x="2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77"/>
            <p:cNvSpPr/>
            <p:nvPr/>
          </p:nvSpPr>
          <p:spPr>
            <a:xfrm>
              <a:off x="5347612" y="2823311"/>
              <a:ext cx="246615" cy="199778"/>
            </a:xfrm>
            <a:custGeom>
              <a:avLst/>
              <a:gdLst/>
              <a:ahLst/>
              <a:cxnLst/>
              <a:rect l="l" t="t" r="r" b="b"/>
              <a:pathLst>
                <a:path w="3670" h="2973" extrusionOk="0">
                  <a:moveTo>
                    <a:pt x="3124" y="0"/>
                  </a:moveTo>
                  <a:lnTo>
                    <a:pt x="1" y="2194"/>
                  </a:lnTo>
                  <a:lnTo>
                    <a:pt x="548" y="2972"/>
                  </a:lnTo>
                  <a:lnTo>
                    <a:pt x="3669" y="778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77"/>
            <p:cNvSpPr/>
            <p:nvPr/>
          </p:nvSpPr>
          <p:spPr>
            <a:xfrm>
              <a:off x="5643084" y="2721305"/>
              <a:ext cx="269731" cy="76135"/>
            </a:xfrm>
            <a:custGeom>
              <a:avLst/>
              <a:gdLst/>
              <a:ahLst/>
              <a:cxnLst/>
              <a:rect l="l" t="t" r="r" b="b"/>
              <a:pathLst>
                <a:path w="4014" h="1133" extrusionOk="0">
                  <a:moveTo>
                    <a:pt x="3971" y="1"/>
                  </a:moveTo>
                  <a:lnTo>
                    <a:pt x="1" y="184"/>
                  </a:lnTo>
                  <a:lnTo>
                    <a:pt x="44" y="1132"/>
                  </a:lnTo>
                  <a:lnTo>
                    <a:pt x="4014" y="951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77"/>
            <p:cNvSpPr/>
            <p:nvPr/>
          </p:nvSpPr>
          <p:spPr>
            <a:xfrm>
              <a:off x="5691735" y="3070397"/>
              <a:ext cx="131841" cy="152270"/>
            </a:xfrm>
            <a:custGeom>
              <a:avLst/>
              <a:gdLst/>
              <a:ahLst/>
              <a:cxnLst/>
              <a:rect l="l" t="t" r="r" b="b"/>
              <a:pathLst>
                <a:path w="1962" h="2266" extrusionOk="0">
                  <a:moveTo>
                    <a:pt x="352" y="0"/>
                  </a:moveTo>
                  <a:lnTo>
                    <a:pt x="253" y="43"/>
                  </a:lnTo>
                  <a:lnTo>
                    <a:pt x="923" y="1580"/>
                  </a:lnTo>
                  <a:lnTo>
                    <a:pt x="979" y="1533"/>
                  </a:lnTo>
                  <a:cubicBezTo>
                    <a:pt x="1084" y="1451"/>
                    <a:pt x="1375" y="1256"/>
                    <a:pt x="1584" y="1256"/>
                  </a:cubicBezTo>
                  <a:cubicBezTo>
                    <a:pt x="1606" y="1256"/>
                    <a:pt x="1627" y="1258"/>
                    <a:pt x="1647" y="1263"/>
                  </a:cubicBezTo>
                  <a:cubicBezTo>
                    <a:pt x="1712" y="1280"/>
                    <a:pt x="1762" y="1323"/>
                    <a:pt x="1794" y="1399"/>
                  </a:cubicBezTo>
                  <a:cubicBezTo>
                    <a:pt x="1841" y="1520"/>
                    <a:pt x="1841" y="1614"/>
                    <a:pt x="1785" y="1688"/>
                  </a:cubicBezTo>
                  <a:cubicBezTo>
                    <a:pt x="1661" y="1856"/>
                    <a:pt x="1282" y="1898"/>
                    <a:pt x="965" y="1898"/>
                  </a:cubicBezTo>
                  <a:cubicBezTo>
                    <a:pt x="810" y="1898"/>
                    <a:pt x="670" y="1888"/>
                    <a:pt x="580" y="1877"/>
                  </a:cubicBezTo>
                  <a:lnTo>
                    <a:pt x="533" y="1873"/>
                  </a:lnTo>
                  <a:lnTo>
                    <a:pt x="522" y="1918"/>
                  </a:lnTo>
                  <a:cubicBezTo>
                    <a:pt x="522" y="1920"/>
                    <a:pt x="481" y="2076"/>
                    <a:pt x="376" y="2132"/>
                  </a:cubicBezTo>
                  <a:cubicBezTo>
                    <a:pt x="350" y="2145"/>
                    <a:pt x="323" y="2152"/>
                    <a:pt x="294" y="2152"/>
                  </a:cubicBezTo>
                  <a:cubicBezTo>
                    <a:pt x="272" y="2152"/>
                    <a:pt x="249" y="2148"/>
                    <a:pt x="225" y="2140"/>
                  </a:cubicBezTo>
                  <a:cubicBezTo>
                    <a:pt x="126" y="2108"/>
                    <a:pt x="130" y="2017"/>
                    <a:pt x="145" y="1970"/>
                  </a:cubicBezTo>
                  <a:cubicBezTo>
                    <a:pt x="174" y="1847"/>
                    <a:pt x="292" y="1729"/>
                    <a:pt x="444" y="1729"/>
                  </a:cubicBezTo>
                  <a:cubicBezTo>
                    <a:pt x="460" y="1729"/>
                    <a:pt x="476" y="1730"/>
                    <a:pt x="492" y="1733"/>
                  </a:cubicBezTo>
                  <a:lnTo>
                    <a:pt x="507" y="1625"/>
                  </a:lnTo>
                  <a:cubicBezTo>
                    <a:pt x="485" y="1622"/>
                    <a:pt x="464" y="1620"/>
                    <a:pt x="443" y="1620"/>
                  </a:cubicBezTo>
                  <a:cubicBezTo>
                    <a:pt x="240" y="1620"/>
                    <a:pt x="78" y="1780"/>
                    <a:pt x="37" y="1946"/>
                  </a:cubicBezTo>
                  <a:cubicBezTo>
                    <a:pt x="1" y="2086"/>
                    <a:pt x="61" y="2205"/>
                    <a:pt x="188" y="2248"/>
                  </a:cubicBezTo>
                  <a:cubicBezTo>
                    <a:pt x="223" y="2261"/>
                    <a:pt x="257" y="2265"/>
                    <a:pt x="292" y="2265"/>
                  </a:cubicBezTo>
                  <a:cubicBezTo>
                    <a:pt x="339" y="2265"/>
                    <a:pt x="382" y="2255"/>
                    <a:pt x="430" y="2227"/>
                  </a:cubicBezTo>
                  <a:cubicBezTo>
                    <a:pt x="535" y="2168"/>
                    <a:pt x="591" y="2056"/>
                    <a:pt x="615" y="1992"/>
                  </a:cubicBezTo>
                  <a:cubicBezTo>
                    <a:pt x="682" y="1998"/>
                    <a:pt x="815" y="2008"/>
                    <a:pt x="972" y="2008"/>
                  </a:cubicBezTo>
                  <a:cubicBezTo>
                    <a:pt x="1295" y="2008"/>
                    <a:pt x="1719" y="1965"/>
                    <a:pt x="1876" y="1755"/>
                  </a:cubicBezTo>
                  <a:cubicBezTo>
                    <a:pt x="1956" y="1649"/>
                    <a:pt x="1962" y="1515"/>
                    <a:pt x="1895" y="1358"/>
                  </a:cubicBezTo>
                  <a:cubicBezTo>
                    <a:pt x="1850" y="1250"/>
                    <a:pt x="1777" y="1183"/>
                    <a:pt x="1675" y="1160"/>
                  </a:cubicBezTo>
                  <a:cubicBezTo>
                    <a:pt x="1645" y="1152"/>
                    <a:pt x="1614" y="1148"/>
                    <a:pt x="1582" y="1148"/>
                  </a:cubicBezTo>
                  <a:cubicBezTo>
                    <a:pt x="1353" y="1148"/>
                    <a:pt x="1082" y="1324"/>
                    <a:pt x="966" y="140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77"/>
            <p:cNvSpPr/>
            <p:nvPr/>
          </p:nvSpPr>
          <p:spPr>
            <a:xfrm>
              <a:off x="5488998" y="3244171"/>
              <a:ext cx="131573" cy="178745"/>
            </a:xfrm>
            <a:custGeom>
              <a:avLst/>
              <a:gdLst/>
              <a:ahLst/>
              <a:cxnLst/>
              <a:rect l="l" t="t" r="r" b="b"/>
              <a:pathLst>
                <a:path w="1958" h="2660" extrusionOk="0">
                  <a:moveTo>
                    <a:pt x="1018" y="0"/>
                  </a:moveTo>
                  <a:cubicBezTo>
                    <a:pt x="1018" y="0"/>
                    <a:pt x="0" y="1177"/>
                    <a:pt x="108" y="2037"/>
                  </a:cubicBezTo>
                  <a:cubicBezTo>
                    <a:pt x="163" y="2463"/>
                    <a:pt x="418" y="2659"/>
                    <a:pt x="753" y="2659"/>
                  </a:cubicBezTo>
                  <a:cubicBezTo>
                    <a:pt x="1001" y="2659"/>
                    <a:pt x="1293" y="2551"/>
                    <a:pt x="1580" y="2350"/>
                  </a:cubicBezTo>
                  <a:lnTo>
                    <a:pt x="1957" y="789"/>
                  </a:lnTo>
                  <a:lnTo>
                    <a:pt x="1957" y="789"/>
                  </a:lnTo>
                  <a:cubicBezTo>
                    <a:pt x="1918" y="795"/>
                    <a:pt x="1881" y="798"/>
                    <a:pt x="1844" y="798"/>
                  </a:cubicBezTo>
                  <a:cubicBezTo>
                    <a:pt x="1240" y="798"/>
                    <a:pt x="1018" y="0"/>
                    <a:pt x="1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77"/>
            <p:cNvSpPr/>
            <p:nvPr/>
          </p:nvSpPr>
          <p:spPr>
            <a:xfrm>
              <a:off x="5484496" y="3234898"/>
              <a:ext cx="186339" cy="192386"/>
            </a:xfrm>
            <a:custGeom>
              <a:avLst/>
              <a:gdLst/>
              <a:ahLst/>
              <a:cxnLst/>
              <a:rect l="l" t="t" r="r" b="b"/>
              <a:pathLst>
                <a:path w="2773" h="2863" extrusionOk="0">
                  <a:moveTo>
                    <a:pt x="1117" y="1"/>
                  </a:moveTo>
                  <a:lnTo>
                    <a:pt x="1035" y="95"/>
                  </a:lnTo>
                  <a:cubicBezTo>
                    <a:pt x="994" y="143"/>
                    <a:pt x="1" y="1300"/>
                    <a:pt x="110" y="2182"/>
                  </a:cubicBezTo>
                  <a:cubicBezTo>
                    <a:pt x="162" y="2598"/>
                    <a:pt x="388" y="2759"/>
                    <a:pt x="567" y="2822"/>
                  </a:cubicBezTo>
                  <a:cubicBezTo>
                    <a:pt x="647" y="2850"/>
                    <a:pt x="733" y="2863"/>
                    <a:pt x="822" y="2863"/>
                  </a:cubicBezTo>
                  <a:cubicBezTo>
                    <a:pt x="1186" y="2863"/>
                    <a:pt x="1628" y="2647"/>
                    <a:pt x="2014" y="2264"/>
                  </a:cubicBezTo>
                  <a:lnTo>
                    <a:pt x="1919" y="2169"/>
                  </a:lnTo>
                  <a:cubicBezTo>
                    <a:pt x="1564" y="2525"/>
                    <a:pt x="1149" y="2730"/>
                    <a:pt x="820" y="2730"/>
                  </a:cubicBezTo>
                  <a:cubicBezTo>
                    <a:pt x="745" y="2730"/>
                    <a:pt x="675" y="2719"/>
                    <a:pt x="610" y="2697"/>
                  </a:cubicBezTo>
                  <a:cubicBezTo>
                    <a:pt x="406" y="2628"/>
                    <a:pt x="279" y="2445"/>
                    <a:pt x="244" y="2167"/>
                  </a:cubicBezTo>
                  <a:cubicBezTo>
                    <a:pt x="158" y="1481"/>
                    <a:pt x="832" y="565"/>
                    <a:pt x="1063" y="276"/>
                  </a:cubicBezTo>
                  <a:cubicBezTo>
                    <a:pt x="1141" y="473"/>
                    <a:pt x="1337" y="865"/>
                    <a:pt x="1710" y="977"/>
                  </a:cubicBezTo>
                  <a:cubicBezTo>
                    <a:pt x="1775" y="996"/>
                    <a:pt x="1842" y="1005"/>
                    <a:pt x="1912" y="1005"/>
                  </a:cubicBezTo>
                  <a:cubicBezTo>
                    <a:pt x="2173" y="1005"/>
                    <a:pt x="2462" y="870"/>
                    <a:pt x="2772" y="595"/>
                  </a:cubicBezTo>
                  <a:lnTo>
                    <a:pt x="2684" y="496"/>
                  </a:lnTo>
                  <a:cubicBezTo>
                    <a:pt x="2399" y="745"/>
                    <a:pt x="2141" y="871"/>
                    <a:pt x="1912" y="871"/>
                  </a:cubicBezTo>
                  <a:cubicBezTo>
                    <a:pt x="1855" y="871"/>
                    <a:pt x="1800" y="863"/>
                    <a:pt x="1746" y="848"/>
                  </a:cubicBezTo>
                  <a:cubicBezTo>
                    <a:pt x="1322" y="720"/>
                    <a:pt x="1151" y="126"/>
                    <a:pt x="1149" y="119"/>
                  </a:cubicBezTo>
                  <a:lnTo>
                    <a:pt x="11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77"/>
            <p:cNvSpPr/>
            <p:nvPr/>
          </p:nvSpPr>
          <p:spPr>
            <a:xfrm>
              <a:off x="5519237" y="3230597"/>
              <a:ext cx="60747" cy="28828"/>
            </a:xfrm>
            <a:custGeom>
              <a:avLst/>
              <a:gdLst/>
              <a:ahLst/>
              <a:cxnLst/>
              <a:rect l="l" t="t" r="r" b="b"/>
              <a:pathLst>
                <a:path w="904" h="429" extrusionOk="0">
                  <a:moveTo>
                    <a:pt x="707" y="0"/>
                  </a:moveTo>
                  <a:cubicBezTo>
                    <a:pt x="278" y="0"/>
                    <a:pt x="1" y="429"/>
                    <a:pt x="1" y="429"/>
                  </a:cubicBezTo>
                  <a:cubicBezTo>
                    <a:pt x="211" y="188"/>
                    <a:pt x="553" y="158"/>
                    <a:pt x="712" y="158"/>
                  </a:cubicBezTo>
                  <a:cubicBezTo>
                    <a:pt x="766" y="158"/>
                    <a:pt x="798" y="161"/>
                    <a:pt x="798" y="161"/>
                  </a:cubicBezTo>
                  <a:lnTo>
                    <a:pt x="904" y="30"/>
                  </a:lnTo>
                  <a:cubicBezTo>
                    <a:pt x="835" y="9"/>
                    <a:pt x="770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77"/>
            <p:cNvSpPr/>
            <p:nvPr/>
          </p:nvSpPr>
          <p:spPr>
            <a:xfrm>
              <a:off x="5501900" y="3334955"/>
              <a:ext cx="108524" cy="8601"/>
            </a:xfrm>
            <a:custGeom>
              <a:avLst/>
              <a:gdLst/>
              <a:ahLst/>
              <a:cxnLst/>
              <a:rect l="l" t="t" r="r" b="b"/>
              <a:pathLst>
                <a:path w="1615" h="128" extrusionOk="0">
                  <a:moveTo>
                    <a:pt x="2" y="1"/>
                  </a:moveTo>
                  <a:lnTo>
                    <a:pt x="0" y="96"/>
                  </a:lnTo>
                  <a:lnTo>
                    <a:pt x="1612" y="128"/>
                  </a:lnTo>
                  <a:lnTo>
                    <a:pt x="1614" y="3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77"/>
            <p:cNvSpPr/>
            <p:nvPr/>
          </p:nvSpPr>
          <p:spPr>
            <a:xfrm>
              <a:off x="5568964" y="3296048"/>
              <a:ext cx="38101" cy="120418"/>
            </a:xfrm>
            <a:custGeom>
              <a:avLst/>
              <a:gdLst/>
              <a:ahLst/>
              <a:cxnLst/>
              <a:rect l="l" t="t" r="r" b="b"/>
              <a:pathLst>
                <a:path w="567" h="1792" extrusionOk="0">
                  <a:moveTo>
                    <a:pt x="476" y="0"/>
                  </a:moveTo>
                  <a:lnTo>
                    <a:pt x="0" y="1763"/>
                  </a:lnTo>
                  <a:lnTo>
                    <a:pt x="91" y="1791"/>
                  </a:lnTo>
                  <a:lnTo>
                    <a:pt x="567" y="24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77"/>
            <p:cNvSpPr/>
            <p:nvPr/>
          </p:nvSpPr>
          <p:spPr>
            <a:xfrm>
              <a:off x="5543764" y="3273872"/>
              <a:ext cx="31919" cy="149111"/>
            </a:xfrm>
            <a:custGeom>
              <a:avLst/>
              <a:gdLst/>
              <a:ahLst/>
              <a:cxnLst/>
              <a:rect l="l" t="t" r="r" b="b"/>
              <a:pathLst>
                <a:path w="475" h="2219" extrusionOk="0">
                  <a:moveTo>
                    <a:pt x="382" y="0"/>
                  </a:moveTo>
                  <a:lnTo>
                    <a:pt x="0" y="2201"/>
                  </a:lnTo>
                  <a:lnTo>
                    <a:pt x="95" y="2218"/>
                  </a:lnTo>
                  <a:lnTo>
                    <a:pt x="474" y="18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77"/>
            <p:cNvSpPr/>
            <p:nvPr/>
          </p:nvSpPr>
          <p:spPr>
            <a:xfrm>
              <a:off x="5500422" y="3257342"/>
              <a:ext cx="65383" cy="147364"/>
            </a:xfrm>
            <a:custGeom>
              <a:avLst/>
              <a:gdLst/>
              <a:ahLst/>
              <a:cxnLst/>
              <a:rect l="l" t="t" r="r" b="b"/>
              <a:pathLst>
                <a:path w="973" h="2193" extrusionOk="0">
                  <a:moveTo>
                    <a:pt x="884" y="1"/>
                  </a:moveTo>
                  <a:lnTo>
                    <a:pt x="1" y="2158"/>
                  </a:lnTo>
                  <a:lnTo>
                    <a:pt x="89" y="2192"/>
                  </a:lnTo>
                  <a:lnTo>
                    <a:pt x="973" y="37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77"/>
            <p:cNvSpPr/>
            <p:nvPr/>
          </p:nvSpPr>
          <p:spPr>
            <a:xfrm>
              <a:off x="4976006" y="3234830"/>
              <a:ext cx="242045" cy="160736"/>
            </a:xfrm>
            <a:custGeom>
              <a:avLst/>
              <a:gdLst/>
              <a:ahLst/>
              <a:cxnLst/>
              <a:rect l="l" t="t" r="r" b="b"/>
              <a:pathLst>
                <a:path w="3602" h="2392" extrusionOk="0">
                  <a:moveTo>
                    <a:pt x="2437" y="0"/>
                  </a:moveTo>
                  <a:cubicBezTo>
                    <a:pt x="2070" y="0"/>
                    <a:pt x="1638" y="112"/>
                    <a:pt x="1188" y="351"/>
                  </a:cubicBezTo>
                  <a:cubicBezTo>
                    <a:pt x="0" y="978"/>
                    <a:pt x="80" y="2392"/>
                    <a:pt x="80" y="2392"/>
                  </a:cubicBezTo>
                  <a:cubicBezTo>
                    <a:pt x="489" y="634"/>
                    <a:pt x="1625" y="165"/>
                    <a:pt x="2412" y="165"/>
                  </a:cubicBezTo>
                  <a:cubicBezTo>
                    <a:pt x="2615" y="165"/>
                    <a:pt x="2796" y="196"/>
                    <a:pt x="2934" y="245"/>
                  </a:cubicBezTo>
                  <a:cubicBezTo>
                    <a:pt x="3602" y="482"/>
                    <a:pt x="3464" y="1571"/>
                    <a:pt x="2546" y="1941"/>
                  </a:cubicBezTo>
                  <a:cubicBezTo>
                    <a:pt x="2417" y="1994"/>
                    <a:pt x="2312" y="2016"/>
                    <a:pt x="2228" y="2016"/>
                  </a:cubicBezTo>
                  <a:cubicBezTo>
                    <a:pt x="1713" y="2016"/>
                    <a:pt x="1962" y="1172"/>
                    <a:pt x="1962" y="1172"/>
                  </a:cubicBezTo>
                  <a:lnTo>
                    <a:pt x="1962" y="1172"/>
                  </a:lnTo>
                  <a:lnTo>
                    <a:pt x="1141" y="1808"/>
                  </a:lnTo>
                  <a:lnTo>
                    <a:pt x="1772" y="1454"/>
                  </a:lnTo>
                  <a:lnTo>
                    <a:pt x="1772" y="1454"/>
                  </a:lnTo>
                  <a:cubicBezTo>
                    <a:pt x="1709" y="1995"/>
                    <a:pt x="1891" y="2199"/>
                    <a:pt x="2159" y="2199"/>
                  </a:cubicBezTo>
                  <a:cubicBezTo>
                    <a:pt x="2690" y="2199"/>
                    <a:pt x="3559" y="1393"/>
                    <a:pt x="3511" y="827"/>
                  </a:cubicBezTo>
                  <a:cubicBezTo>
                    <a:pt x="3465" y="299"/>
                    <a:pt x="3038" y="0"/>
                    <a:pt x="2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77"/>
            <p:cNvSpPr/>
            <p:nvPr/>
          </p:nvSpPr>
          <p:spPr>
            <a:xfrm>
              <a:off x="5623663" y="3915813"/>
              <a:ext cx="279138" cy="260659"/>
            </a:xfrm>
            <a:custGeom>
              <a:avLst/>
              <a:gdLst/>
              <a:ahLst/>
              <a:cxnLst/>
              <a:rect l="l" t="t" r="r" b="b"/>
              <a:pathLst>
                <a:path w="4154" h="3879" extrusionOk="0">
                  <a:moveTo>
                    <a:pt x="1592" y="1"/>
                  </a:moveTo>
                  <a:cubicBezTo>
                    <a:pt x="1282" y="1"/>
                    <a:pt x="953" y="1446"/>
                    <a:pt x="953" y="1446"/>
                  </a:cubicBezTo>
                  <a:lnTo>
                    <a:pt x="1" y="1446"/>
                  </a:lnTo>
                  <a:lnTo>
                    <a:pt x="128" y="1855"/>
                  </a:lnTo>
                  <a:lnTo>
                    <a:pt x="874" y="1997"/>
                  </a:lnTo>
                  <a:cubicBezTo>
                    <a:pt x="874" y="1997"/>
                    <a:pt x="1381" y="3879"/>
                    <a:pt x="1714" y="3879"/>
                  </a:cubicBezTo>
                  <a:cubicBezTo>
                    <a:pt x="1730" y="3879"/>
                    <a:pt x="1745" y="3874"/>
                    <a:pt x="1759" y="3866"/>
                  </a:cubicBezTo>
                  <a:cubicBezTo>
                    <a:pt x="2091" y="3676"/>
                    <a:pt x="1206" y="2125"/>
                    <a:pt x="1206" y="2125"/>
                  </a:cubicBezTo>
                  <a:lnTo>
                    <a:pt x="1206" y="2125"/>
                  </a:lnTo>
                  <a:cubicBezTo>
                    <a:pt x="1206" y="2125"/>
                    <a:pt x="2596" y="3635"/>
                    <a:pt x="2883" y="3635"/>
                  </a:cubicBezTo>
                  <a:cubicBezTo>
                    <a:pt x="2909" y="3635"/>
                    <a:pt x="2926" y="3623"/>
                    <a:pt x="2932" y="3597"/>
                  </a:cubicBezTo>
                  <a:cubicBezTo>
                    <a:pt x="3009" y="3282"/>
                    <a:pt x="1585" y="1920"/>
                    <a:pt x="1585" y="1920"/>
                  </a:cubicBezTo>
                  <a:lnTo>
                    <a:pt x="1585" y="1920"/>
                  </a:lnTo>
                  <a:cubicBezTo>
                    <a:pt x="1585" y="1920"/>
                    <a:pt x="3085" y="2534"/>
                    <a:pt x="3665" y="2534"/>
                  </a:cubicBezTo>
                  <a:cubicBezTo>
                    <a:pt x="3805" y="2534"/>
                    <a:pt x="3891" y="2498"/>
                    <a:pt x="3889" y="2409"/>
                  </a:cubicBezTo>
                  <a:cubicBezTo>
                    <a:pt x="3878" y="1952"/>
                    <a:pt x="1507" y="1618"/>
                    <a:pt x="1507" y="1618"/>
                  </a:cubicBezTo>
                  <a:cubicBezTo>
                    <a:pt x="1507" y="1618"/>
                    <a:pt x="4154" y="1112"/>
                    <a:pt x="3867" y="874"/>
                  </a:cubicBezTo>
                  <a:cubicBezTo>
                    <a:pt x="3824" y="839"/>
                    <a:pt x="3734" y="823"/>
                    <a:pt x="3613" y="823"/>
                  </a:cubicBezTo>
                  <a:cubicBezTo>
                    <a:pt x="2933" y="823"/>
                    <a:pt x="1268" y="1301"/>
                    <a:pt x="1268" y="1301"/>
                  </a:cubicBezTo>
                  <a:cubicBezTo>
                    <a:pt x="1268" y="1301"/>
                    <a:pt x="1936" y="83"/>
                    <a:pt x="1617" y="4"/>
                  </a:cubicBezTo>
                  <a:cubicBezTo>
                    <a:pt x="1609" y="2"/>
                    <a:pt x="1601" y="1"/>
                    <a:pt x="1592" y="1"/>
                  </a:cubicBezTo>
                  <a:close/>
                </a:path>
              </a:pathLst>
            </a:custGeom>
            <a:solidFill>
              <a:srgbClr val="FF8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77"/>
            <p:cNvSpPr/>
            <p:nvPr/>
          </p:nvSpPr>
          <p:spPr>
            <a:xfrm>
              <a:off x="5138491" y="3606098"/>
              <a:ext cx="531129" cy="503511"/>
            </a:xfrm>
            <a:custGeom>
              <a:avLst/>
              <a:gdLst/>
              <a:ahLst/>
              <a:cxnLst/>
              <a:rect l="l" t="t" r="r" b="b"/>
              <a:pathLst>
                <a:path w="7904" h="7493" extrusionOk="0">
                  <a:moveTo>
                    <a:pt x="3944" y="1"/>
                  </a:moveTo>
                  <a:cubicBezTo>
                    <a:pt x="2353" y="1"/>
                    <a:pt x="614" y="976"/>
                    <a:pt x="298" y="2600"/>
                  </a:cubicBezTo>
                  <a:cubicBezTo>
                    <a:pt x="1" y="4126"/>
                    <a:pt x="1736" y="4949"/>
                    <a:pt x="2736" y="5292"/>
                  </a:cubicBezTo>
                  <a:cubicBezTo>
                    <a:pt x="2710" y="6249"/>
                    <a:pt x="2904" y="7052"/>
                    <a:pt x="3563" y="7290"/>
                  </a:cubicBezTo>
                  <a:cubicBezTo>
                    <a:pt x="3965" y="7435"/>
                    <a:pt x="4346" y="7492"/>
                    <a:pt x="4698" y="7492"/>
                  </a:cubicBezTo>
                  <a:cubicBezTo>
                    <a:pt x="6037" y="7492"/>
                    <a:pt x="6951" y="6658"/>
                    <a:pt x="6951" y="6658"/>
                  </a:cubicBezTo>
                  <a:lnTo>
                    <a:pt x="7744" y="6815"/>
                  </a:lnTo>
                  <a:lnTo>
                    <a:pt x="7904" y="5992"/>
                  </a:lnTo>
                  <a:cubicBezTo>
                    <a:pt x="7904" y="5992"/>
                    <a:pt x="5527" y="5673"/>
                    <a:pt x="4828" y="3044"/>
                  </a:cubicBezTo>
                  <a:cubicBezTo>
                    <a:pt x="4503" y="1819"/>
                    <a:pt x="4650" y="832"/>
                    <a:pt x="4893" y="130"/>
                  </a:cubicBezTo>
                  <a:cubicBezTo>
                    <a:pt x="4628" y="52"/>
                    <a:pt x="4343" y="11"/>
                    <a:pt x="4057" y="3"/>
                  </a:cubicBezTo>
                  <a:cubicBezTo>
                    <a:pt x="4019" y="2"/>
                    <a:pt x="3982" y="1"/>
                    <a:pt x="3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77"/>
            <p:cNvSpPr/>
            <p:nvPr/>
          </p:nvSpPr>
          <p:spPr>
            <a:xfrm>
              <a:off x="5280280" y="3670944"/>
              <a:ext cx="399220" cy="443235"/>
            </a:xfrm>
            <a:custGeom>
              <a:avLst/>
              <a:gdLst/>
              <a:ahLst/>
              <a:cxnLst/>
              <a:rect l="l" t="t" r="r" b="b"/>
              <a:pathLst>
                <a:path w="5941" h="6596" extrusionOk="0">
                  <a:moveTo>
                    <a:pt x="4927" y="5754"/>
                  </a:moveTo>
                  <a:lnTo>
                    <a:pt x="4927" y="5754"/>
                  </a:lnTo>
                  <a:cubicBezTo>
                    <a:pt x="4927" y="5754"/>
                    <a:pt x="4925" y="5755"/>
                    <a:pt x="4919" y="5757"/>
                  </a:cubicBezTo>
                  <a:lnTo>
                    <a:pt x="4919" y="5757"/>
                  </a:lnTo>
                  <a:cubicBezTo>
                    <a:pt x="4924" y="5755"/>
                    <a:pt x="4927" y="5754"/>
                    <a:pt x="4927" y="5754"/>
                  </a:cubicBezTo>
                  <a:close/>
                  <a:moveTo>
                    <a:pt x="4770" y="5760"/>
                  </a:moveTo>
                  <a:lnTo>
                    <a:pt x="4770" y="5760"/>
                  </a:lnTo>
                  <a:cubicBezTo>
                    <a:pt x="4771" y="5760"/>
                    <a:pt x="4772" y="5760"/>
                    <a:pt x="4773" y="5760"/>
                  </a:cubicBezTo>
                  <a:lnTo>
                    <a:pt x="4773" y="5760"/>
                  </a:lnTo>
                  <a:cubicBezTo>
                    <a:pt x="4772" y="5760"/>
                    <a:pt x="4771" y="5760"/>
                    <a:pt x="4770" y="5760"/>
                  </a:cubicBezTo>
                  <a:close/>
                  <a:moveTo>
                    <a:pt x="1655" y="0"/>
                  </a:moveTo>
                  <a:cubicBezTo>
                    <a:pt x="1576" y="0"/>
                    <a:pt x="1454" y="30"/>
                    <a:pt x="1436" y="79"/>
                  </a:cubicBezTo>
                  <a:cubicBezTo>
                    <a:pt x="843" y="1695"/>
                    <a:pt x="1" y="4079"/>
                    <a:pt x="690" y="5764"/>
                  </a:cubicBezTo>
                  <a:cubicBezTo>
                    <a:pt x="950" y="6402"/>
                    <a:pt x="1653" y="6595"/>
                    <a:pt x="2358" y="6595"/>
                  </a:cubicBezTo>
                  <a:cubicBezTo>
                    <a:pt x="2802" y="6595"/>
                    <a:pt x="3246" y="6519"/>
                    <a:pt x="3581" y="6428"/>
                  </a:cubicBezTo>
                  <a:cubicBezTo>
                    <a:pt x="4007" y="6312"/>
                    <a:pt x="4408" y="6096"/>
                    <a:pt x="4770" y="5846"/>
                  </a:cubicBezTo>
                  <a:cubicBezTo>
                    <a:pt x="4815" y="5815"/>
                    <a:pt x="4849" y="5794"/>
                    <a:pt x="4874" y="5780"/>
                  </a:cubicBezTo>
                  <a:lnTo>
                    <a:pt x="4874" y="5780"/>
                  </a:lnTo>
                  <a:cubicBezTo>
                    <a:pt x="5089" y="5822"/>
                    <a:pt x="5303" y="5866"/>
                    <a:pt x="5518" y="5909"/>
                  </a:cubicBezTo>
                  <a:cubicBezTo>
                    <a:pt x="5527" y="5910"/>
                    <a:pt x="5540" y="5911"/>
                    <a:pt x="5555" y="5911"/>
                  </a:cubicBezTo>
                  <a:cubicBezTo>
                    <a:pt x="5631" y="5911"/>
                    <a:pt x="5766" y="5888"/>
                    <a:pt x="5777" y="5827"/>
                  </a:cubicBezTo>
                  <a:cubicBezTo>
                    <a:pt x="5831" y="5553"/>
                    <a:pt x="5882" y="5277"/>
                    <a:pt x="5936" y="5003"/>
                  </a:cubicBezTo>
                  <a:cubicBezTo>
                    <a:pt x="5941" y="4978"/>
                    <a:pt x="5908" y="4967"/>
                    <a:pt x="5864" y="4967"/>
                  </a:cubicBezTo>
                  <a:cubicBezTo>
                    <a:pt x="5782" y="4967"/>
                    <a:pt x="5659" y="5003"/>
                    <a:pt x="5650" y="5051"/>
                  </a:cubicBezTo>
                  <a:cubicBezTo>
                    <a:pt x="5605" y="5279"/>
                    <a:pt x="5563" y="5506"/>
                    <a:pt x="5520" y="5735"/>
                  </a:cubicBezTo>
                  <a:lnTo>
                    <a:pt x="5520" y="5735"/>
                  </a:lnTo>
                  <a:cubicBezTo>
                    <a:pt x="5352" y="5687"/>
                    <a:pt x="5168" y="5633"/>
                    <a:pt x="4999" y="5633"/>
                  </a:cubicBezTo>
                  <a:cubicBezTo>
                    <a:pt x="4875" y="5633"/>
                    <a:pt x="4759" y="5662"/>
                    <a:pt x="4662" y="5743"/>
                  </a:cubicBezTo>
                  <a:cubicBezTo>
                    <a:pt x="4123" y="6195"/>
                    <a:pt x="3334" y="6481"/>
                    <a:pt x="2608" y="6481"/>
                  </a:cubicBezTo>
                  <a:cubicBezTo>
                    <a:pt x="1761" y="6481"/>
                    <a:pt x="999" y="6093"/>
                    <a:pt x="815" y="5133"/>
                  </a:cubicBezTo>
                  <a:cubicBezTo>
                    <a:pt x="505" y="3508"/>
                    <a:pt x="1162" y="1548"/>
                    <a:pt x="1721" y="29"/>
                  </a:cubicBezTo>
                  <a:cubicBezTo>
                    <a:pt x="1728" y="9"/>
                    <a:pt x="1698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77"/>
            <p:cNvSpPr/>
            <p:nvPr/>
          </p:nvSpPr>
          <p:spPr>
            <a:xfrm>
              <a:off x="6238931" y="2495856"/>
              <a:ext cx="1100157" cy="968249"/>
            </a:xfrm>
            <a:custGeom>
              <a:avLst/>
              <a:gdLst/>
              <a:ahLst/>
              <a:cxnLst/>
              <a:rect l="l" t="t" r="r" b="b"/>
              <a:pathLst>
                <a:path w="16372" h="14409" extrusionOk="0">
                  <a:moveTo>
                    <a:pt x="6089" y="0"/>
                  </a:moveTo>
                  <a:lnTo>
                    <a:pt x="6089" y="0"/>
                  </a:lnTo>
                  <a:cubicBezTo>
                    <a:pt x="634" y="2481"/>
                    <a:pt x="0" y="8018"/>
                    <a:pt x="1671" y="10438"/>
                  </a:cubicBezTo>
                  <a:cubicBezTo>
                    <a:pt x="3255" y="12731"/>
                    <a:pt x="7513" y="13021"/>
                    <a:pt x="9570" y="13021"/>
                  </a:cubicBezTo>
                  <a:cubicBezTo>
                    <a:pt x="10269" y="13021"/>
                    <a:pt x="10714" y="12988"/>
                    <a:pt x="10714" y="12988"/>
                  </a:cubicBezTo>
                  <a:cubicBezTo>
                    <a:pt x="10714" y="12988"/>
                    <a:pt x="11184" y="13359"/>
                    <a:pt x="11574" y="14117"/>
                  </a:cubicBezTo>
                  <a:lnTo>
                    <a:pt x="12391" y="14408"/>
                  </a:lnTo>
                  <a:lnTo>
                    <a:pt x="12846" y="13828"/>
                  </a:lnTo>
                  <a:lnTo>
                    <a:pt x="11971" y="9994"/>
                  </a:lnTo>
                  <a:lnTo>
                    <a:pt x="11971" y="9994"/>
                  </a:lnTo>
                  <a:cubicBezTo>
                    <a:pt x="11971" y="9994"/>
                    <a:pt x="12490" y="10095"/>
                    <a:pt x="13167" y="10095"/>
                  </a:cubicBezTo>
                  <a:cubicBezTo>
                    <a:pt x="14145" y="10095"/>
                    <a:pt x="15452" y="9884"/>
                    <a:pt x="15994" y="8854"/>
                  </a:cubicBezTo>
                  <a:cubicBezTo>
                    <a:pt x="16372" y="8132"/>
                    <a:pt x="16186" y="7673"/>
                    <a:pt x="15742" y="7460"/>
                  </a:cubicBezTo>
                  <a:cubicBezTo>
                    <a:pt x="15548" y="7367"/>
                    <a:pt x="15305" y="7321"/>
                    <a:pt x="15039" y="7321"/>
                  </a:cubicBezTo>
                  <a:cubicBezTo>
                    <a:pt x="14440" y="7321"/>
                    <a:pt x="13723" y="7552"/>
                    <a:pt x="13171" y="8001"/>
                  </a:cubicBezTo>
                  <a:lnTo>
                    <a:pt x="12412" y="1789"/>
                  </a:lnTo>
                  <a:cubicBezTo>
                    <a:pt x="12412" y="1789"/>
                    <a:pt x="9999" y="2567"/>
                    <a:pt x="8092" y="2567"/>
                  </a:cubicBezTo>
                  <a:cubicBezTo>
                    <a:pt x="6491" y="2567"/>
                    <a:pt x="5247" y="2019"/>
                    <a:pt x="60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77"/>
            <p:cNvSpPr/>
            <p:nvPr/>
          </p:nvSpPr>
          <p:spPr>
            <a:xfrm>
              <a:off x="6376621" y="2713778"/>
              <a:ext cx="243255" cy="58327"/>
            </a:xfrm>
            <a:custGeom>
              <a:avLst/>
              <a:gdLst/>
              <a:ahLst/>
              <a:cxnLst/>
              <a:rect l="l" t="t" r="r" b="b"/>
              <a:pathLst>
                <a:path w="3620" h="868" extrusionOk="0">
                  <a:moveTo>
                    <a:pt x="1882" y="1"/>
                  </a:moveTo>
                  <a:cubicBezTo>
                    <a:pt x="742" y="1"/>
                    <a:pt x="1" y="867"/>
                    <a:pt x="1" y="867"/>
                  </a:cubicBezTo>
                  <a:lnTo>
                    <a:pt x="3620" y="673"/>
                  </a:lnTo>
                  <a:cubicBezTo>
                    <a:pt x="2981" y="174"/>
                    <a:pt x="2392" y="1"/>
                    <a:pt x="1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77"/>
            <p:cNvSpPr/>
            <p:nvPr/>
          </p:nvSpPr>
          <p:spPr>
            <a:xfrm>
              <a:off x="6696418" y="2736491"/>
              <a:ext cx="264960" cy="123375"/>
            </a:xfrm>
            <a:custGeom>
              <a:avLst/>
              <a:gdLst/>
              <a:ahLst/>
              <a:cxnLst/>
              <a:rect l="l" t="t" r="r" b="b"/>
              <a:pathLst>
                <a:path w="3943" h="1836" extrusionOk="0">
                  <a:moveTo>
                    <a:pt x="1352" y="1"/>
                  </a:moveTo>
                  <a:cubicBezTo>
                    <a:pt x="599" y="1"/>
                    <a:pt x="1" y="245"/>
                    <a:pt x="1" y="245"/>
                  </a:cubicBezTo>
                  <a:lnTo>
                    <a:pt x="3943" y="1835"/>
                  </a:lnTo>
                  <a:cubicBezTo>
                    <a:pt x="3352" y="343"/>
                    <a:pt x="2243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77"/>
            <p:cNvSpPr/>
            <p:nvPr/>
          </p:nvSpPr>
          <p:spPr>
            <a:xfrm>
              <a:off x="7106328" y="3050910"/>
              <a:ext cx="178342" cy="88969"/>
            </a:xfrm>
            <a:custGeom>
              <a:avLst/>
              <a:gdLst/>
              <a:ahLst/>
              <a:cxnLst/>
              <a:rect l="l" t="t" r="r" b="b"/>
              <a:pathLst>
                <a:path w="2654" h="1324" extrusionOk="0">
                  <a:moveTo>
                    <a:pt x="1471" y="0"/>
                  </a:moveTo>
                  <a:cubicBezTo>
                    <a:pt x="1431" y="0"/>
                    <a:pt x="1390" y="2"/>
                    <a:pt x="1347" y="6"/>
                  </a:cubicBezTo>
                  <a:cubicBezTo>
                    <a:pt x="487" y="81"/>
                    <a:pt x="0" y="551"/>
                    <a:pt x="252" y="1001"/>
                  </a:cubicBezTo>
                  <a:cubicBezTo>
                    <a:pt x="368" y="1205"/>
                    <a:pt x="753" y="1324"/>
                    <a:pt x="1077" y="1324"/>
                  </a:cubicBezTo>
                  <a:cubicBezTo>
                    <a:pt x="1469" y="1324"/>
                    <a:pt x="1772" y="1151"/>
                    <a:pt x="1412" y="745"/>
                  </a:cubicBezTo>
                  <a:lnTo>
                    <a:pt x="1877" y="717"/>
                  </a:lnTo>
                  <a:lnTo>
                    <a:pt x="1211" y="667"/>
                  </a:lnTo>
                  <a:lnTo>
                    <a:pt x="1211" y="667"/>
                  </a:lnTo>
                  <a:cubicBezTo>
                    <a:pt x="1211" y="667"/>
                    <a:pt x="1789" y="1124"/>
                    <a:pt x="1160" y="1241"/>
                  </a:cubicBezTo>
                  <a:cubicBezTo>
                    <a:pt x="1097" y="1252"/>
                    <a:pt x="1036" y="1257"/>
                    <a:pt x="977" y="1257"/>
                  </a:cubicBezTo>
                  <a:cubicBezTo>
                    <a:pt x="450" y="1257"/>
                    <a:pt x="110" y="826"/>
                    <a:pt x="362" y="523"/>
                  </a:cubicBezTo>
                  <a:cubicBezTo>
                    <a:pt x="522" y="336"/>
                    <a:pt x="894" y="108"/>
                    <a:pt x="1374" y="108"/>
                  </a:cubicBezTo>
                  <a:cubicBezTo>
                    <a:pt x="1751" y="108"/>
                    <a:pt x="2195" y="248"/>
                    <a:pt x="2653" y="659"/>
                  </a:cubicBezTo>
                  <a:cubicBezTo>
                    <a:pt x="2653" y="659"/>
                    <a:pt x="2252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77"/>
            <p:cNvSpPr/>
            <p:nvPr/>
          </p:nvSpPr>
          <p:spPr>
            <a:xfrm>
              <a:off x="6741037" y="3154395"/>
              <a:ext cx="108658" cy="137419"/>
            </a:xfrm>
            <a:custGeom>
              <a:avLst/>
              <a:gdLst/>
              <a:ahLst/>
              <a:cxnLst/>
              <a:rect l="l" t="t" r="r" b="b"/>
              <a:pathLst>
                <a:path w="1617" h="2045" extrusionOk="0">
                  <a:moveTo>
                    <a:pt x="1033" y="0"/>
                  </a:moveTo>
                  <a:lnTo>
                    <a:pt x="1033" y="0"/>
                  </a:lnTo>
                  <a:cubicBezTo>
                    <a:pt x="1041" y="45"/>
                    <a:pt x="1171" y="832"/>
                    <a:pt x="333" y="832"/>
                  </a:cubicBezTo>
                  <a:cubicBezTo>
                    <a:pt x="236" y="832"/>
                    <a:pt x="125" y="821"/>
                    <a:pt x="1" y="798"/>
                  </a:cubicBezTo>
                  <a:lnTo>
                    <a:pt x="1" y="798"/>
                  </a:lnTo>
                  <a:lnTo>
                    <a:pt x="408" y="1576"/>
                  </a:lnTo>
                  <a:lnTo>
                    <a:pt x="231" y="1905"/>
                  </a:lnTo>
                  <a:cubicBezTo>
                    <a:pt x="419" y="1997"/>
                    <a:pt x="606" y="2045"/>
                    <a:pt x="777" y="2045"/>
                  </a:cubicBezTo>
                  <a:cubicBezTo>
                    <a:pt x="1145" y="2045"/>
                    <a:pt x="1437" y="1823"/>
                    <a:pt x="1501" y="1339"/>
                  </a:cubicBezTo>
                  <a:cubicBezTo>
                    <a:pt x="1617" y="466"/>
                    <a:pt x="1063" y="22"/>
                    <a:pt x="1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77"/>
            <p:cNvSpPr/>
            <p:nvPr/>
          </p:nvSpPr>
          <p:spPr>
            <a:xfrm>
              <a:off x="6703272" y="3145390"/>
              <a:ext cx="150052" cy="150254"/>
            </a:xfrm>
            <a:custGeom>
              <a:avLst/>
              <a:gdLst/>
              <a:ahLst/>
              <a:cxnLst/>
              <a:rect l="l" t="t" r="r" b="b"/>
              <a:pathLst>
                <a:path w="2233" h="2236" extrusionOk="0">
                  <a:moveTo>
                    <a:pt x="1504" y="1"/>
                  </a:moveTo>
                  <a:lnTo>
                    <a:pt x="1530" y="145"/>
                  </a:lnTo>
                  <a:cubicBezTo>
                    <a:pt x="1530" y="149"/>
                    <a:pt x="1606" y="554"/>
                    <a:pt x="1354" y="770"/>
                  </a:cubicBezTo>
                  <a:cubicBezTo>
                    <a:pt x="1245" y="862"/>
                    <a:pt x="1089" y="908"/>
                    <a:pt x="889" y="908"/>
                  </a:cubicBezTo>
                  <a:cubicBezTo>
                    <a:pt x="660" y="908"/>
                    <a:pt x="374" y="848"/>
                    <a:pt x="39" y="727"/>
                  </a:cubicBezTo>
                  <a:lnTo>
                    <a:pt x="0" y="835"/>
                  </a:lnTo>
                  <a:cubicBezTo>
                    <a:pt x="349" y="961"/>
                    <a:pt x="647" y="1025"/>
                    <a:pt x="890" y="1025"/>
                  </a:cubicBezTo>
                  <a:cubicBezTo>
                    <a:pt x="1118" y="1025"/>
                    <a:pt x="1299" y="969"/>
                    <a:pt x="1429" y="856"/>
                  </a:cubicBezTo>
                  <a:cubicBezTo>
                    <a:pt x="1625" y="688"/>
                    <a:pt x="1660" y="442"/>
                    <a:pt x="1657" y="281"/>
                  </a:cubicBezTo>
                  <a:lnTo>
                    <a:pt x="1657" y="281"/>
                  </a:lnTo>
                  <a:cubicBezTo>
                    <a:pt x="1813" y="453"/>
                    <a:pt x="2082" y="848"/>
                    <a:pt x="2002" y="1468"/>
                  </a:cubicBezTo>
                  <a:cubicBezTo>
                    <a:pt x="1961" y="1783"/>
                    <a:pt x="1817" y="1996"/>
                    <a:pt x="1584" y="2083"/>
                  </a:cubicBezTo>
                  <a:cubicBezTo>
                    <a:pt x="1509" y="2110"/>
                    <a:pt x="1426" y="2123"/>
                    <a:pt x="1339" y="2123"/>
                  </a:cubicBezTo>
                  <a:cubicBezTo>
                    <a:pt x="1040" y="2123"/>
                    <a:pt x="684" y="1968"/>
                    <a:pt x="369" y="1688"/>
                  </a:cubicBezTo>
                  <a:lnTo>
                    <a:pt x="293" y="1772"/>
                  </a:lnTo>
                  <a:cubicBezTo>
                    <a:pt x="634" y="2072"/>
                    <a:pt x="1009" y="2236"/>
                    <a:pt x="1334" y="2236"/>
                  </a:cubicBezTo>
                  <a:cubicBezTo>
                    <a:pt x="1435" y="2236"/>
                    <a:pt x="1537" y="2220"/>
                    <a:pt x="1623" y="2188"/>
                  </a:cubicBezTo>
                  <a:cubicBezTo>
                    <a:pt x="1810" y="2117"/>
                    <a:pt x="2054" y="1936"/>
                    <a:pt x="2112" y="1481"/>
                  </a:cubicBezTo>
                  <a:cubicBezTo>
                    <a:pt x="2233" y="563"/>
                    <a:pt x="1647" y="108"/>
                    <a:pt x="1623" y="89"/>
                  </a:cubicBezTo>
                  <a:lnTo>
                    <a:pt x="15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77"/>
            <p:cNvSpPr/>
            <p:nvPr/>
          </p:nvSpPr>
          <p:spPr>
            <a:xfrm>
              <a:off x="6787807" y="3140552"/>
              <a:ext cx="53086" cy="19689"/>
            </a:xfrm>
            <a:custGeom>
              <a:avLst/>
              <a:gdLst/>
              <a:ahLst/>
              <a:cxnLst/>
              <a:rect l="l" t="t" r="r" b="b"/>
              <a:pathLst>
                <a:path w="790" h="293" extrusionOk="0">
                  <a:moveTo>
                    <a:pt x="124" y="0"/>
                  </a:moveTo>
                  <a:cubicBezTo>
                    <a:pt x="84" y="0"/>
                    <a:pt x="43" y="3"/>
                    <a:pt x="1" y="10"/>
                  </a:cubicBezTo>
                  <a:lnTo>
                    <a:pt x="128" y="122"/>
                  </a:lnTo>
                  <a:lnTo>
                    <a:pt x="790" y="292"/>
                  </a:lnTo>
                  <a:cubicBezTo>
                    <a:pt x="790" y="292"/>
                    <a:pt x="513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77"/>
            <p:cNvSpPr/>
            <p:nvPr/>
          </p:nvSpPr>
          <p:spPr>
            <a:xfrm>
              <a:off x="6792915" y="3236376"/>
              <a:ext cx="48113" cy="22041"/>
            </a:xfrm>
            <a:custGeom>
              <a:avLst/>
              <a:gdLst/>
              <a:ahLst/>
              <a:cxnLst/>
              <a:rect l="l" t="t" r="r" b="b"/>
              <a:pathLst>
                <a:path w="716" h="328" extrusionOk="0">
                  <a:moveTo>
                    <a:pt x="716" y="0"/>
                  </a:moveTo>
                  <a:lnTo>
                    <a:pt x="0" y="328"/>
                  </a:lnTo>
                  <a:lnTo>
                    <a:pt x="711" y="203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77"/>
            <p:cNvSpPr/>
            <p:nvPr/>
          </p:nvSpPr>
          <p:spPr>
            <a:xfrm>
              <a:off x="6513369" y="2958715"/>
              <a:ext cx="111413" cy="184256"/>
            </a:xfrm>
            <a:custGeom>
              <a:avLst/>
              <a:gdLst/>
              <a:ahLst/>
              <a:cxnLst/>
              <a:rect l="l" t="t" r="r" b="b"/>
              <a:pathLst>
                <a:path w="1658" h="2742" extrusionOk="0">
                  <a:moveTo>
                    <a:pt x="1345" y="0"/>
                  </a:moveTo>
                  <a:lnTo>
                    <a:pt x="669" y="2121"/>
                  </a:lnTo>
                  <a:cubicBezTo>
                    <a:pt x="573" y="2065"/>
                    <a:pt x="406" y="1977"/>
                    <a:pt x="261" y="1977"/>
                  </a:cubicBezTo>
                  <a:cubicBezTo>
                    <a:pt x="240" y="1977"/>
                    <a:pt x="219" y="1979"/>
                    <a:pt x="199" y="1983"/>
                  </a:cubicBezTo>
                  <a:cubicBezTo>
                    <a:pt x="134" y="1996"/>
                    <a:pt x="85" y="2031"/>
                    <a:pt x="48" y="2085"/>
                  </a:cubicBezTo>
                  <a:cubicBezTo>
                    <a:pt x="26" y="2121"/>
                    <a:pt x="0" y="2192"/>
                    <a:pt x="74" y="2287"/>
                  </a:cubicBezTo>
                  <a:cubicBezTo>
                    <a:pt x="231" y="2496"/>
                    <a:pt x="835" y="2742"/>
                    <a:pt x="1309" y="2742"/>
                  </a:cubicBezTo>
                  <a:cubicBezTo>
                    <a:pt x="1417" y="2742"/>
                    <a:pt x="1518" y="2729"/>
                    <a:pt x="1598" y="2699"/>
                  </a:cubicBezTo>
                  <a:lnTo>
                    <a:pt x="1658" y="2682"/>
                  </a:lnTo>
                  <a:lnTo>
                    <a:pt x="1641" y="2621"/>
                  </a:lnTo>
                  <a:cubicBezTo>
                    <a:pt x="1636" y="2598"/>
                    <a:pt x="1582" y="2395"/>
                    <a:pt x="1427" y="2337"/>
                  </a:cubicBezTo>
                  <a:cubicBezTo>
                    <a:pt x="1399" y="2326"/>
                    <a:pt x="1370" y="2320"/>
                    <a:pt x="1341" y="2320"/>
                  </a:cubicBezTo>
                  <a:cubicBezTo>
                    <a:pt x="1283" y="2320"/>
                    <a:pt x="1222" y="2341"/>
                    <a:pt x="1158" y="2382"/>
                  </a:cubicBezTo>
                  <a:lnTo>
                    <a:pt x="1231" y="2492"/>
                  </a:lnTo>
                  <a:cubicBezTo>
                    <a:pt x="1273" y="2463"/>
                    <a:pt x="1310" y="2450"/>
                    <a:pt x="1342" y="2450"/>
                  </a:cubicBezTo>
                  <a:cubicBezTo>
                    <a:pt x="1356" y="2450"/>
                    <a:pt x="1370" y="2452"/>
                    <a:pt x="1382" y="2457"/>
                  </a:cubicBezTo>
                  <a:cubicBezTo>
                    <a:pt x="1436" y="2479"/>
                    <a:pt x="1475" y="2541"/>
                    <a:pt x="1496" y="2591"/>
                  </a:cubicBezTo>
                  <a:cubicBezTo>
                    <a:pt x="1437" y="2604"/>
                    <a:pt x="1372" y="2610"/>
                    <a:pt x="1304" y="2610"/>
                  </a:cubicBezTo>
                  <a:cubicBezTo>
                    <a:pt x="869" y="2610"/>
                    <a:pt x="304" y="2371"/>
                    <a:pt x="175" y="2207"/>
                  </a:cubicBezTo>
                  <a:cubicBezTo>
                    <a:pt x="166" y="2197"/>
                    <a:pt x="149" y="2169"/>
                    <a:pt x="156" y="2156"/>
                  </a:cubicBezTo>
                  <a:cubicBezTo>
                    <a:pt x="173" y="2134"/>
                    <a:pt x="194" y="2117"/>
                    <a:pt x="225" y="2113"/>
                  </a:cubicBezTo>
                  <a:cubicBezTo>
                    <a:pt x="235" y="2111"/>
                    <a:pt x="247" y="2110"/>
                    <a:pt x="258" y="2110"/>
                  </a:cubicBezTo>
                  <a:cubicBezTo>
                    <a:pt x="394" y="2110"/>
                    <a:pt x="593" y="2227"/>
                    <a:pt x="666" y="2276"/>
                  </a:cubicBezTo>
                  <a:lnTo>
                    <a:pt x="738" y="2328"/>
                  </a:lnTo>
                  <a:lnTo>
                    <a:pt x="1468" y="4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77"/>
            <p:cNvSpPr/>
            <p:nvPr/>
          </p:nvSpPr>
          <p:spPr>
            <a:xfrm>
              <a:off x="6325953" y="2814978"/>
              <a:ext cx="287538" cy="257635"/>
            </a:xfrm>
            <a:custGeom>
              <a:avLst/>
              <a:gdLst/>
              <a:ahLst/>
              <a:cxnLst/>
              <a:rect l="l" t="t" r="r" b="b"/>
              <a:pathLst>
                <a:path w="4279" h="3834" extrusionOk="0">
                  <a:moveTo>
                    <a:pt x="2364" y="0"/>
                  </a:moveTo>
                  <a:cubicBezTo>
                    <a:pt x="935" y="0"/>
                    <a:pt x="203" y="1858"/>
                    <a:pt x="11" y="3064"/>
                  </a:cubicBezTo>
                  <a:cubicBezTo>
                    <a:pt x="1" y="3133"/>
                    <a:pt x="56" y="3163"/>
                    <a:pt x="121" y="3163"/>
                  </a:cubicBezTo>
                  <a:cubicBezTo>
                    <a:pt x="198" y="3163"/>
                    <a:pt x="291" y="3120"/>
                    <a:pt x="302" y="3045"/>
                  </a:cubicBezTo>
                  <a:cubicBezTo>
                    <a:pt x="458" y="2066"/>
                    <a:pt x="1087" y="217"/>
                    <a:pt x="2293" y="217"/>
                  </a:cubicBezTo>
                  <a:cubicBezTo>
                    <a:pt x="2436" y="217"/>
                    <a:pt x="2587" y="242"/>
                    <a:pt x="2746" y="299"/>
                  </a:cubicBezTo>
                  <a:cubicBezTo>
                    <a:pt x="3984" y="738"/>
                    <a:pt x="3568" y="2799"/>
                    <a:pt x="3272" y="3702"/>
                  </a:cubicBezTo>
                  <a:cubicBezTo>
                    <a:pt x="3243" y="3791"/>
                    <a:pt x="3313" y="3833"/>
                    <a:pt x="3390" y="3833"/>
                  </a:cubicBezTo>
                  <a:cubicBezTo>
                    <a:pt x="3455" y="3833"/>
                    <a:pt x="3526" y="3802"/>
                    <a:pt x="3546" y="3743"/>
                  </a:cubicBezTo>
                  <a:cubicBezTo>
                    <a:pt x="3887" y="2713"/>
                    <a:pt x="4279" y="355"/>
                    <a:pt x="2725" y="38"/>
                  </a:cubicBezTo>
                  <a:cubicBezTo>
                    <a:pt x="2600" y="12"/>
                    <a:pt x="2480" y="0"/>
                    <a:pt x="2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77"/>
            <p:cNvSpPr/>
            <p:nvPr/>
          </p:nvSpPr>
          <p:spPr>
            <a:xfrm>
              <a:off x="6254857" y="2942990"/>
              <a:ext cx="97571" cy="68676"/>
            </a:xfrm>
            <a:custGeom>
              <a:avLst/>
              <a:gdLst/>
              <a:ahLst/>
              <a:cxnLst/>
              <a:rect l="l" t="t" r="r" b="b"/>
              <a:pathLst>
                <a:path w="1452" h="1022" extrusionOk="0">
                  <a:moveTo>
                    <a:pt x="194" y="0"/>
                  </a:moveTo>
                  <a:cubicBezTo>
                    <a:pt x="106" y="0"/>
                    <a:pt x="0" y="49"/>
                    <a:pt x="0" y="120"/>
                  </a:cubicBezTo>
                  <a:cubicBezTo>
                    <a:pt x="0" y="357"/>
                    <a:pt x="184" y="579"/>
                    <a:pt x="360" y="722"/>
                  </a:cubicBezTo>
                  <a:cubicBezTo>
                    <a:pt x="587" y="905"/>
                    <a:pt x="854" y="987"/>
                    <a:pt x="1136" y="1021"/>
                  </a:cubicBezTo>
                  <a:cubicBezTo>
                    <a:pt x="1141" y="1022"/>
                    <a:pt x="1147" y="1022"/>
                    <a:pt x="1152" y="1022"/>
                  </a:cubicBezTo>
                  <a:cubicBezTo>
                    <a:pt x="1287" y="1022"/>
                    <a:pt x="1452" y="841"/>
                    <a:pt x="1250" y="816"/>
                  </a:cubicBezTo>
                  <a:cubicBezTo>
                    <a:pt x="1050" y="793"/>
                    <a:pt x="867" y="734"/>
                    <a:pt x="699" y="627"/>
                  </a:cubicBezTo>
                  <a:cubicBezTo>
                    <a:pt x="539" y="528"/>
                    <a:pt x="313" y="290"/>
                    <a:pt x="313" y="88"/>
                  </a:cubicBezTo>
                  <a:cubicBezTo>
                    <a:pt x="314" y="26"/>
                    <a:pt x="259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77"/>
            <p:cNvSpPr/>
            <p:nvPr/>
          </p:nvSpPr>
          <p:spPr>
            <a:xfrm>
              <a:off x="6277906" y="2892995"/>
              <a:ext cx="82855" cy="89574"/>
            </a:xfrm>
            <a:custGeom>
              <a:avLst/>
              <a:gdLst/>
              <a:ahLst/>
              <a:cxnLst/>
              <a:rect l="l" t="t" r="r" b="b"/>
              <a:pathLst>
                <a:path w="1233" h="1333" extrusionOk="0">
                  <a:moveTo>
                    <a:pt x="323" y="0"/>
                  </a:moveTo>
                  <a:cubicBezTo>
                    <a:pt x="237" y="0"/>
                    <a:pt x="111" y="37"/>
                    <a:pt x="91" y="95"/>
                  </a:cubicBezTo>
                  <a:cubicBezTo>
                    <a:pt x="0" y="345"/>
                    <a:pt x="147" y="649"/>
                    <a:pt x="276" y="862"/>
                  </a:cubicBezTo>
                  <a:cubicBezTo>
                    <a:pt x="414" y="1090"/>
                    <a:pt x="636" y="1235"/>
                    <a:pt x="879" y="1328"/>
                  </a:cubicBezTo>
                  <a:cubicBezTo>
                    <a:pt x="889" y="1331"/>
                    <a:pt x="901" y="1333"/>
                    <a:pt x="914" y="1333"/>
                  </a:cubicBezTo>
                  <a:cubicBezTo>
                    <a:pt x="1021" y="1333"/>
                    <a:pt x="1233" y="1232"/>
                    <a:pt x="1132" y="1192"/>
                  </a:cubicBezTo>
                  <a:cubicBezTo>
                    <a:pt x="920" y="1108"/>
                    <a:pt x="750" y="991"/>
                    <a:pt x="614" y="810"/>
                  </a:cubicBezTo>
                  <a:cubicBezTo>
                    <a:pt x="470" y="625"/>
                    <a:pt x="317" y="271"/>
                    <a:pt x="401" y="45"/>
                  </a:cubicBezTo>
                  <a:cubicBezTo>
                    <a:pt x="412" y="14"/>
                    <a:pt x="375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77"/>
            <p:cNvSpPr/>
            <p:nvPr/>
          </p:nvSpPr>
          <p:spPr>
            <a:xfrm>
              <a:off x="6314395" y="2876868"/>
              <a:ext cx="61419" cy="67130"/>
            </a:xfrm>
            <a:custGeom>
              <a:avLst/>
              <a:gdLst/>
              <a:ahLst/>
              <a:cxnLst/>
              <a:rect l="l" t="t" r="r" b="b"/>
              <a:pathLst>
                <a:path w="914" h="999" extrusionOk="0">
                  <a:moveTo>
                    <a:pt x="343" y="0"/>
                  </a:moveTo>
                  <a:cubicBezTo>
                    <a:pt x="259" y="0"/>
                    <a:pt x="162" y="37"/>
                    <a:pt x="138" y="102"/>
                  </a:cubicBezTo>
                  <a:cubicBezTo>
                    <a:pt x="0" y="445"/>
                    <a:pt x="190" y="917"/>
                    <a:pt x="561" y="996"/>
                  </a:cubicBezTo>
                  <a:cubicBezTo>
                    <a:pt x="566" y="998"/>
                    <a:pt x="573" y="998"/>
                    <a:pt x="580" y="998"/>
                  </a:cubicBezTo>
                  <a:cubicBezTo>
                    <a:pt x="682" y="998"/>
                    <a:pt x="913" y="880"/>
                    <a:pt x="755" y="843"/>
                  </a:cubicBezTo>
                  <a:cubicBezTo>
                    <a:pt x="482" y="784"/>
                    <a:pt x="370" y="407"/>
                    <a:pt x="419" y="146"/>
                  </a:cubicBezTo>
                  <a:lnTo>
                    <a:pt x="419" y="146"/>
                  </a:lnTo>
                  <a:cubicBezTo>
                    <a:pt x="450" y="126"/>
                    <a:pt x="469" y="101"/>
                    <a:pt x="464" y="74"/>
                  </a:cubicBezTo>
                  <a:cubicBezTo>
                    <a:pt x="459" y="48"/>
                    <a:pt x="459" y="35"/>
                    <a:pt x="438" y="22"/>
                  </a:cubicBezTo>
                  <a:cubicBezTo>
                    <a:pt x="413" y="7"/>
                    <a:pt x="380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77"/>
            <p:cNvSpPr/>
            <p:nvPr/>
          </p:nvSpPr>
          <p:spPr>
            <a:xfrm>
              <a:off x="6648304" y="2874516"/>
              <a:ext cx="258509" cy="243053"/>
            </a:xfrm>
            <a:custGeom>
              <a:avLst/>
              <a:gdLst/>
              <a:ahLst/>
              <a:cxnLst/>
              <a:rect l="l" t="t" r="r" b="b"/>
              <a:pathLst>
                <a:path w="3847" h="3617" extrusionOk="0">
                  <a:moveTo>
                    <a:pt x="2081" y="1"/>
                  </a:moveTo>
                  <a:cubicBezTo>
                    <a:pt x="549" y="1"/>
                    <a:pt x="44" y="2155"/>
                    <a:pt x="1" y="3314"/>
                  </a:cubicBezTo>
                  <a:cubicBezTo>
                    <a:pt x="0" y="3337"/>
                    <a:pt x="31" y="3348"/>
                    <a:pt x="73" y="3348"/>
                  </a:cubicBezTo>
                  <a:cubicBezTo>
                    <a:pt x="158" y="3348"/>
                    <a:pt x="286" y="3305"/>
                    <a:pt x="288" y="3238"/>
                  </a:cubicBezTo>
                  <a:cubicBezTo>
                    <a:pt x="321" y="2355"/>
                    <a:pt x="907" y="98"/>
                    <a:pt x="2004" y="98"/>
                  </a:cubicBezTo>
                  <a:cubicBezTo>
                    <a:pt x="2269" y="98"/>
                    <a:pt x="2565" y="231"/>
                    <a:pt x="2889" y="546"/>
                  </a:cubicBezTo>
                  <a:cubicBezTo>
                    <a:pt x="3626" y="1264"/>
                    <a:pt x="3491" y="2667"/>
                    <a:pt x="3310" y="3564"/>
                  </a:cubicBezTo>
                  <a:cubicBezTo>
                    <a:pt x="3303" y="3601"/>
                    <a:pt x="3341" y="3617"/>
                    <a:pt x="3392" y="3617"/>
                  </a:cubicBezTo>
                  <a:cubicBezTo>
                    <a:pt x="3473" y="3617"/>
                    <a:pt x="3584" y="3578"/>
                    <a:pt x="3596" y="3525"/>
                  </a:cubicBezTo>
                  <a:cubicBezTo>
                    <a:pt x="3844" y="2286"/>
                    <a:pt x="3846" y="40"/>
                    <a:pt x="2120" y="1"/>
                  </a:cubicBezTo>
                  <a:cubicBezTo>
                    <a:pt x="2107" y="1"/>
                    <a:pt x="2094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77"/>
            <p:cNvSpPr/>
            <p:nvPr/>
          </p:nvSpPr>
          <p:spPr>
            <a:xfrm>
              <a:off x="6866161" y="3046811"/>
              <a:ext cx="113295" cy="55102"/>
            </a:xfrm>
            <a:custGeom>
              <a:avLst/>
              <a:gdLst/>
              <a:ahLst/>
              <a:cxnLst/>
              <a:rect l="l" t="t" r="r" b="b"/>
              <a:pathLst>
                <a:path w="1686" h="820" extrusionOk="0">
                  <a:moveTo>
                    <a:pt x="1554" y="1"/>
                  </a:moveTo>
                  <a:cubicBezTo>
                    <a:pt x="1477" y="1"/>
                    <a:pt x="1383" y="31"/>
                    <a:pt x="1354" y="82"/>
                  </a:cubicBezTo>
                  <a:cubicBezTo>
                    <a:pt x="1162" y="426"/>
                    <a:pt x="919" y="627"/>
                    <a:pt x="560" y="627"/>
                  </a:cubicBezTo>
                  <a:cubicBezTo>
                    <a:pt x="497" y="627"/>
                    <a:pt x="430" y="621"/>
                    <a:pt x="358" y="608"/>
                  </a:cubicBezTo>
                  <a:cubicBezTo>
                    <a:pt x="352" y="606"/>
                    <a:pt x="345" y="606"/>
                    <a:pt x="338" y="606"/>
                  </a:cubicBezTo>
                  <a:cubicBezTo>
                    <a:pt x="220" y="606"/>
                    <a:pt x="1" y="758"/>
                    <a:pt x="173" y="791"/>
                  </a:cubicBezTo>
                  <a:cubicBezTo>
                    <a:pt x="279" y="810"/>
                    <a:pt x="382" y="820"/>
                    <a:pt x="481" y="820"/>
                  </a:cubicBezTo>
                  <a:cubicBezTo>
                    <a:pt x="980" y="820"/>
                    <a:pt x="1381" y="576"/>
                    <a:pt x="1647" y="99"/>
                  </a:cubicBezTo>
                  <a:cubicBezTo>
                    <a:pt x="1686" y="30"/>
                    <a:pt x="1628" y="1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77"/>
            <p:cNvSpPr/>
            <p:nvPr/>
          </p:nvSpPr>
          <p:spPr>
            <a:xfrm>
              <a:off x="6875031" y="2996547"/>
              <a:ext cx="95891" cy="74791"/>
            </a:xfrm>
            <a:custGeom>
              <a:avLst/>
              <a:gdLst/>
              <a:ahLst/>
              <a:cxnLst/>
              <a:rect l="l" t="t" r="r" b="b"/>
              <a:pathLst>
                <a:path w="1427" h="1113" extrusionOk="0">
                  <a:moveTo>
                    <a:pt x="1274" y="1"/>
                  </a:moveTo>
                  <a:cubicBezTo>
                    <a:pt x="1201" y="1"/>
                    <a:pt x="1118" y="33"/>
                    <a:pt x="1093" y="93"/>
                  </a:cubicBezTo>
                  <a:cubicBezTo>
                    <a:pt x="936" y="476"/>
                    <a:pt x="692" y="869"/>
                    <a:pt x="235" y="881"/>
                  </a:cubicBezTo>
                  <a:cubicBezTo>
                    <a:pt x="64" y="890"/>
                    <a:pt x="0" y="1112"/>
                    <a:pt x="198" y="1112"/>
                  </a:cubicBezTo>
                  <a:cubicBezTo>
                    <a:pt x="202" y="1112"/>
                    <a:pt x="205" y="1112"/>
                    <a:pt x="209" y="1112"/>
                  </a:cubicBezTo>
                  <a:cubicBezTo>
                    <a:pt x="804" y="1095"/>
                    <a:pt x="1181" y="649"/>
                    <a:pt x="1390" y="129"/>
                  </a:cubicBezTo>
                  <a:cubicBezTo>
                    <a:pt x="1427" y="41"/>
                    <a:pt x="1356" y="1"/>
                    <a:pt x="1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77"/>
            <p:cNvSpPr/>
            <p:nvPr/>
          </p:nvSpPr>
          <p:spPr>
            <a:xfrm>
              <a:off x="6875367" y="2969466"/>
              <a:ext cx="63905" cy="68676"/>
            </a:xfrm>
            <a:custGeom>
              <a:avLst/>
              <a:gdLst/>
              <a:ahLst/>
              <a:cxnLst/>
              <a:rect l="l" t="t" r="r" b="b"/>
              <a:pathLst>
                <a:path w="951" h="1022" extrusionOk="0">
                  <a:moveTo>
                    <a:pt x="840" y="0"/>
                  </a:moveTo>
                  <a:cubicBezTo>
                    <a:pt x="751" y="0"/>
                    <a:pt x="638" y="49"/>
                    <a:pt x="633" y="114"/>
                  </a:cubicBezTo>
                  <a:cubicBezTo>
                    <a:pt x="627" y="252"/>
                    <a:pt x="579" y="388"/>
                    <a:pt x="534" y="517"/>
                  </a:cubicBezTo>
                  <a:cubicBezTo>
                    <a:pt x="504" y="593"/>
                    <a:pt x="469" y="664"/>
                    <a:pt x="426" y="735"/>
                  </a:cubicBezTo>
                  <a:cubicBezTo>
                    <a:pt x="405" y="769"/>
                    <a:pt x="381" y="800"/>
                    <a:pt x="355" y="825"/>
                  </a:cubicBezTo>
                  <a:cubicBezTo>
                    <a:pt x="355" y="825"/>
                    <a:pt x="355" y="825"/>
                    <a:pt x="355" y="826"/>
                  </a:cubicBezTo>
                  <a:lnTo>
                    <a:pt x="355" y="826"/>
                  </a:lnTo>
                  <a:cubicBezTo>
                    <a:pt x="353" y="825"/>
                    <a:pt x="351" y="824"/>
                    <a:pt x="349" y="823"/>
                  </a:cubicBezTo>
                  <a:cubicBezTo>
                    <a:pt x="338" y="820"/>
                    <a:pt x="326" y="818"/>
                    <a:pt x="313" y="818"/>
                  </a:cubicBezTo>
                  <a:cubicBezTo>
                    <a:pt x="195" y="818"/>
                    <a:pt x="0" y="945"/>
                    <a:pt x="161" y="998"/>
                  </a:cubicBezTo>
                  <a:cubicBezTo>
                    <a:pt x="209" y="1014"/>
                    <a:pt x="255" y="1021"/>
                    <a:pt x="299" y="1021"/>
                  </a:cubicBezTo>
                  <a:cubicBezTo>
                    <a:pt x="700" y="1021"/>
                    <a:pt x="925" y="408"/>
                    <a:pt x="948" y="77"/>
                  </a:cubicBezTo>
                  <a:cubicBezTo>
                    <a:pt x="950" y="23"/>
                    <a:pt x="901" y="0"/>
                    <a:pt x="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77"/>
            <p:cNvSpPr/>
            <p:nvPr/>
          </p:nvSpPr>
          <p:spPr>
            <a:xfrm>
              <a:off x="6636342" y="3778662"/>
              <a:ext cx="279542" cy="259718"/>
            </a:xfrm>
            <a:custGeom>
              <a:avLst/>
              <a:gdLst/>
              <a:ahLst/>
              <a:cxnLst/>
              <a:rect l="l" t="t" r="r" b="b"/>
              <a:pathLst>
                <a:path w="4160" h="3865" extrusionOk="0">
                  <a:moveTo>
                    <a:pt x="2399" y="0"/>
                  </a:moveTo>
                  <a:cubicBezTo>
                    <a:pt x="2385" y="0"/>
                    <a:pt x="2373" y="3"/>
                    <a:pt x="2360" y="8"/>
                  </a:cubicBezTo>
                  <a:cubicBezTo>
                    <a:pt x="2059" y="129"/>
                    <a:pt x="2882" y="1247"/>
                    <a:pt x="2882" y="1247"/>
                  </a:cubicBezTo>
                  <a:cubicBezTo>
                    <a:pt x="2882" y="1247"/>
                    <a:pt x="1671" y="1073"/>
                    <a:pt x="886" y="1073"/>
                  </a:cubicBezTo>
                  <a:cubicBezTo>
                    <a:pt x="569" y="1073"/>
                    <a:pt x="322" y="1101"/>
                    <a:pt x="250" y="1180"/>
                  </a:cubicBezTo>
                  <a:cubicBezTo>
                    <a:pt x="0" y="1454"/>
                    <a:pt x="2690" y="1594"/>
                    <a:pt x="2690" y="1594"/>
                  </a:cubicBezTo>
                  <a:cubicBezTo>
                    <a:pt x="2690" y="1594"/>
                    <a:pt x="388" y="2249"/>
                    <a:pt x="438" y="2704"/>
                  </a:cubicBezTo>
                  <a:cubicBezTo>
                    <a:pt x="446" y="2774"/>
                    <a:pt x="504" y="2803"/>
                    <a:pt x="596" y="2803"/>
                  </a:cubicBezTo>
                  <a:cubicBezTo>
                    <a:pt x="1103" y="2803"/>
                    <a:pt x="2653" y="1903"/>
                    <a:pt x="2653" y="1902"/>
                  </a:cubicBezTo>
                  <a:lnTo>
                    <a:pt x="2653" y="1902"/>
                  </a:lnTo>
                  <a:cubicBezTo>
                    <a:pt x="2653" y="1903"/>
                    <a:pt x="1427" y="3446"/>
                    <a:pt x="1548" y="3750"/>
                  </a:cubicBezTo>
                  <a:cubicBezTo>
                    <a:pt x="1556" y="3771"/>
                    <a:pt x="1571" y="3781"/>
                    <a:pt x="1592" y="3781"/>
                  </a:cubicBezTo>
                  <a:cubicBezTo>
                    <a:pt x="1860" y="3781"/>
                    <a:pt x="3056" y="2056"/>
                    <a:pt x="3056" y="2055"/>
                  </a:cubicBezTo>
                  <a:lnTo>
                    <a:pt x="3056" y="2055"/>
                  </a:lnTo>
                  <a:cubicBezTo>
                    <a:pt x="3056" y="2056"/>
                    <a:pt x="2393" y="3715"/>
                    <a:pt x="2748" y="3857"/>
                  </a:cubicBezTo>
                  <a:cubicBezTo>
                    <a:pt x="2760" y="3862"/>
                    <a:pt x="2771" y="3864"/>
                    <a:pt x="2783" y="3864"/>
                  </a:cubicBezTo>
                  <a:cubicBezTo>
                    <a:pt x="3121" y="3864"/>
                    <a:pt x="3369" y="1883"/>
                    <a:pt x="3369" y="1883"/>
                  </a:cubicBezTo>
                  <a:lnTo>
                    <a:pt x="4089" y="1640"/>
                  </a:lnTo>
                  <a:lnTo>
                    <a:pt x="4160" y="1215"/>
                  </a:lnTo>
                  <a:lnTo>
                    <a:pt x="4160" y="1215"/>
                  </a:lnTo>
                  <a:lnTo>
                    <a:pt x="3216" y="1344"/>
                  </a:lnTo>
                  <a:cubicBezTo>
                    <a:pt x="3216" y="1344"/>
                    <a:pt x="2707" y="0"/>
                    <a:pt x="2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77"/>
            <p:cNvSpPr/>
            <p:nvPr/>
          </p:nvSpPr>
          <p:spPr>
            <a:xfrm>
              <a:off x="6869789" y="3424732"/>
              <a:ext cx="509021" cy="510163"/>
            </a:xfrm>
            <a:custGeom>
              <a:avLst/>
              <a:gdLst/>
              <a:ahLst/>
              <a:cxnLst/>
              <a:rect l="l" t="t" r="r" b="b"/>
              <a:pathLst>
                <a:path w="7575" h="7592" extrusionOk="0">
                  <a:moveTo>
                    <a:pt x="3659" y="0"/>
                  </a:moveTo>
                  <a:cubicBezTo>
                    <a:pt x="3589" y="0"/>
                    <a:pt x="3519" y="2"/>
                    <a:pt x="3449" y="5"/>
                  </a:cubicBezTo>
                  <a:cubicBezTo>
                    <a:pt x="3003" y="27"/>
                    <a:pt x="2565" y="124"/>
                    <a:pt x="2177" y="294"/>
                  </a:cubicBezTo>
                  <a:cubicBezTo>
                    <a:pt x="2518" y="956"/>
                    <a:pt x="2794" y="1913"/>
                    <a:pt x="2641" y="3174"/>
                  </a:cubicBezTo>
                  <a:cubicBezTo>
                    <a:pt x="2309" y="5872"/>
                    <a:pt x="1" y="6512"/>
                    <a:pt x="1" y="6512"/>
                  </a:cubicBezTo>
                  <a:lnTo>
                    <a:pt x="270" y="7305"/>
                  </a:lnTo>
                  <a:lnTo>
                    <a:pt x="1033" y="7042"/>
                  </a:lnTo>
                  <a:cubicBezTo>
                    <a:pt x="1033" y="7042"/>
                    <a:pt x="1832" y="7592"/>
                    <a:pt x="2937" y="7592"/>
                  </a:cubicBezTo>
                  <a:cubicBezTo>
                    <a:pt x="3408" y="7592"/>
                    <a:pt x="3935" y="7492"/>
                    <a:pt x="4479" y="7206"/>
                  </a:cubicBezTo>
                  <a:cubicBezTo>
                    <a:pt x="5098" y="6881"/>
                    <a:pt x="5182" y="6060"/>
                    <a:pt x="5022" y="5113"/>
                  </a:cubicBezTo>
                  <a:cubicBezTo>
                    <a:pt x="5966" y="4639"/>
                    <a:pt x="7574" y="3585"/>
                    <a:pt x="7068" y="2111"/>
                  </a:cubicBezTo>
                  <a:cubicBezTo>
                    <a:pt x="6595" y="730"/>
                    <a:pt x="5089" y="0"/>
                    <a:pt x="3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77"/>
            <p:cNvSpPr/>
            <p:nvPr/>
          </p:nvSpPr>
          <p:spPr>
            <a:xfrm>
              <a:off x="6858702" y="3486486"/>
              <a:ext cx="377717" cy="454524"/>
            </a:xfrm>
            <a:custGeom>
              <a:avLst/>
              <a:gdLst/>
              <a:ahLst/>
              <a:cxnLst/>
              <a:rect l="l" t="t" r="r" b="b"/>
              <a:pathLst>
                <a:path w="5621" h="6764" extrusionOk="0">
                  <a:moveTo>
                    <a:pt x="3698" y="0"/>
                  </a:moveTo>
                  <a:cubicBezTo>
                    <a:pt x="3600" y="0"/>
                    <a:pt x="3482" y="62"/>
                    <a:pt x="3517" y="125"/>
                  </a:cubicBezTo>
                  <a:cubicBezTo>
                    <a:pt x="4299" y="1597"/>
                    <a:pt x="5114" y="3356"/>
                    <a:pt x="5114" y="5048"/>
                  </a:cubicBezTo>
                  <a:cubicBezTo>
                    <a:pt x="5114" y="6156"/>
                    <a:pt x="4219" y="6568"/>
                    <a:pt x="3239" y="6568"/>
                  </a:cubicBezTo>
                  <a:cubicBezTo>
                    <a:pt x="2552" y="6568"/>
                    <a:pt x="1823" y="6366"/>
                    <a:pt x="1329" y="6059"/>
                  </a:cubicBezTo>
                  <a:cubicBezTo>
                    <a:pt x="1297" y="6039"/>
                    <a:pt x="1259" y="6030"/>
                    <a:pt x="1217" y="6030"/>
                  </a:cubicBezTo>
                  <a:cubicBezTo>
                    <a:pt x="1051" y="6030"/>
                    <a:pt x="829" y="6160"/>
                    <a:pt x="715" y="6201"/>
                  </a:cubicBezTo>
                  <a:cubicBezTo>
                    <a:pt x="601" y="6241"/>
                    <a:pt x="551" y="6271"/>
                    <a:pt x="531" y="6287"/>
                  </a:cubicBezTo>
                  <a:lnTo>
                    <a:pt x="531" y="6287"/>
                  </a:lnTo>
                  <a:cubicBezTo>
                    <a:pt x="538" y="6272"/>
                    <a:pt x="545" y="6241"/>
                    <a:pt x="528" y="6192"/>
                  </a:cubicBezTo>
                  <a:cubicBezTo>
                    <a:pt x="454" y="5981"/>
                    <a:pt x="383" y="5768"/>
                    <a:pt x="312" y="5556"/>
                  </a:cubicBezTo>
                  <a:cubicBezTo>
                    <a:pt x="299" y="5518"/>
                    <a:pt x="257" y="5502"/>
                    <a:pt x="209" y="5502"/>
                  </a:cubicBezTo>
                  <a:cubicBezTo>
                    <a:pt x="116" y="5502"/>
                    <a:pt x="1" y="5561"/>
                    <a:pt x="23" y="5632"/>
                  </a:cubicBezTo>
                  <a:cubicBezTo>
                    <a:pt x="112" y="5897"/>
                    <a:pt x="204" y="6164"/>
                    <a:pt x="293" y="6427"/>
                  </a:cubicBezTo>
                  <a:cubicBezTo>
                    <a:pt x="307" y="6467"/>
                    <a:pt x="351" y="6482"/>
                    <a:pt x="393" y="6482"/>
                  </a:cubicBezTo>
                  <a:cubicBezTo>
                    <a:pt x="417" y="6482"/>
                    <a:pt x="440" y="6477"/>
                    <a:pt x="457" y="6470"/>
                  </a:cubicBezTo>
                  <a:cubicBezTo>
                    <a:pt x="661" y="6401"/>
                    <a:pt x="864" y="6328"/>
                    <a:pt x="1069" y="6257"/>
                  </a:cubicBezTo>
                  <a:cubicBezTo>
                    <a:pt x="1122" y="6239"/>
                    <a:pt x="1136" y="6227"/>
                    <a:pt x="1148" y="6227"/>
                  </a:cubicBezTo>
                  <a:cubicBezTo>
                    <a:pt x="1167" y="6227"/>
                    <a:pt x="1179" y="6258"/>
                    <a:pt x="1338" y="6341"/>
                  </a:cubicBezTo>
                  <a:cubicBezTo>
                    <a:pt x="1875" y="6628"/>
                    <a:pt x="2472" y="6742"/>
                    <a:pt x="3073" y="6761"/>
                  </a:cubicBezTo>
                  <a:cubicBezTo>
                    <a:pt x="3111" y="6763"/>
                    <a:pt x="3149" y="6763"/>
                    <a:pt x="3188" y="6763"/>
                  </a:cubicBezTo>
                  <a:cubicBezTo>
                    <a:pt x="4092" y="6763"/>
                    <a:pt x="5113" y="6394"/>
                    <a:pt x="5351" y="5457"/>
                  </a:cubicBezTo>
                  <a:cubicBezTo>
                    <a:pt x="5621" y="4408"/>
                    <a:pt x="5114" y="3130"/>
                    <a:pt x="4754" y="2162"/>
                  </a:cubicBezTo>
                  <a:cubicBezTo>
                    <a:pt x="4485" y="1440"/>
                    <a:pt x="4164" y="729"/>
                    <a:pt x="3804" y="48"/>
                  </a:cubicBezTo>
                  <a:cubicBezTo>
                    <a:pt x="3785" y="14"/>
                    <a:pt x="3744" y="0"/>
                    <a:pt x="3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7" name="Google Shape;6477;p77"/>
          <p:cNvGrpSpPr/>
          <p:nvPr/>
        </p:nvGrpSpPr>
        <p:grpSpPr>
          <a:xfrm rot="-480363">
            <a:off x="7999083" y="4661578"/>
            <a:ext cx="627328" cy="258670"/>
            <a:chOff x="1743825" y="1344175"/>
            <a:chExt cx="1032775" cy="425850"/>
          </a:xfrm>
        </p:grpSpPr>
        <p:sp>
          <p:nvSpPr>
            <p:cNvPr id="6478" name="Google Shape;6478;p77"/>
            <p:cNvSpPr/>
            <p:nvPr/>
          </p:nvSpPr>
          <p:spPr>
            <a:xfrm>
              <a:off x="1743825" y="1443425"/>
              <a:ext cx="83775" cy="249450"/>
            </a:xfrm>
            <a:custGeom>
              <a:avLst/>
              <a:gdLst/>
              <a:ahLst/>
              <a:cxnLst/>
              <a:rect l="l" t="t" r="r" b="b"/>
              <a:pathLst>
                <a:path w="3351" h="9978" extrusionOk="0"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408" y="3"/>
                    <a:pt x="302" y="54"/>
                    <a:pt x="212" y="158"/>
                  </a:cubicBezTo>
                  <a:cubicBezTo>
                    <a:pt x="182" y="192"/>
                    <a:pt x="158" y="225"/>
                    <a:pt x="141" y="257"/>
                  </a:cubicBezTo>
                  <a:cubicBezTo>
                    <a:pt x="124" y="289"/>
                    <a:pt x="111" y="337"/>
                    <a:pt x="104" y="399"/>
                  </a:cubicBezTo>
                  <a:cubicBezTo>
                    <a:pt x="98" y="462"/>
                    <a:pt x="93" y="556"/>
                    <a:pt x="89" y="679"/>
                  </a:cubicBezTo>
                  <a:cubicBezTo>
                    <a:pt x="87" y="804"/>
                    <a:pt x="87" y="979"/>
                    <a:pt x="87" y="1203"/>
                  </a:cubicBezTo>
                  <a:cubicBezTo>
                    <a:pt x="87" y="1466"/>
                    <a:pt x="85" y="1817"/>
                    <a:pt x="74" y="2259"/>
                  </a:cubicBezTo>
                  <a:cubicBezTo>
                    <a:pt x="63" y="2701"/>
                    <a:pt x="55" y="3126"/>
                    <a:pt x="44" y="3542"/>
                  </a:cubicBezTo>
                  <a:cubicBezTo>
                    <a:pt x="14" y="4490"/>
                    <a:pt x="1" y="5445"/>
                    <a:pt x="1" y="6410"/>
                  </a:cubicBezTo>
                  <a:lnTo>
                    <a:pt x="1" y="7540"/>
                  </a:lnTo>
                  <a:cubicBezTo>
                    <a:pt x="1" y="8156"/>
                    <a:pt x="22" y="8682"/>
                    <a:pt x="61" y="9119"/>
                  </a:cubicBezTo>
                  <a:cubicBezTo>
                    <a:pt x="74" y="9311"/>
                    <a:pt x="89" y="9453"/>
                    <a:pt x="104" y="9548"/>
                  </a:cubicBezTo>
                  <a:cubicBezTo>
                    <a:pt x="117" y="9643"/>
                    <a:pt x="137" y="9714"/>
                    <a:pt x="154" y="9757"/>
                  </a:cubicBezTo>
                  <a:cubicBezTo>
                    <a:pt x="173" y="9798"/>
                    <a:pt x="197" y="9831"/>
                    <a:pt x="227" y="9850"/>
                  </a:cubicBezTo>
                  <a:cubicBezTo>
                    <a:pt x="311" y="9910"/>
                    <a:pt x="404" y="9938"/>
                    <a:pt x="505" y="9938"/>
                  </a:cubicBezTo>
                  <a:lnTo>
                    <a:pt x="604" y="9938"/>
                  </a:lnTo>
                  <a:cubicBezTo>
                    <a:pt x="667" y="9938"/>
                    <a:pt x="731" y="9904"/>
                    <a:pt x="798" y="9837"/>
                  </a:cubicBezTo>
                  <a:cubicBezTo>
                    <a:pt x="846" y="9790"/>
                    <a:pt x="878" y="9736"/>
                    <a:pt x="900" y="9675"/>
                  </a:cubicBezTo>
                  <a:cubicBezTo>
                    <a:pt x="921" y="9615"/>
                    <a:pt x="932" y="9535"/>
                    <a:pt x="932" y="9428"/>
                  </a:cubicBezTo>
                  <a:cubicBezTo>
                    <a:pt x="932" y="9320"/>
                    <a:pt x="923" y="9169"/>
                    <a:pt x="910" y="8975"/>
                  </a:cubicBezTo>
                  <a:cubicBezTo>
                    <a:pt x="900" y="8822"/>
                    <a:pt x="884" y="8632"/>
                    <a:pt x="871" y="8417"/>
                  </a:cubicBezTo>
                  <a:cubicBezTo>
                    <a:pt x="856" y="8201"/>
                    <a:pt x="846" y="8007"/>
                    <a:pt x="835" y="7837"/>
                  </a:cubicBezTo>
                  <a:lnTo>
                    <a:pt x="835" y="7779"/>
                  </a:lnTo>
                  <a:cubicBezTo>
                    <a:pt x="826" y="7662"/>
                    <a:pt x="820" y="7568"/>
                    <a:pt x="820" y="7501"/>
                  </a:cubicBezTo>
                  <a:cubicBezTo>
                    <a:pt x="820" y="7378"/>
                    <a:pt x="835" y="7313"/>
                    <a:pt x="859" y="7313"/>
                  </a:cubicBezTo>
                  <a:cubicBezTo>
                    <a:pt x="863" y="7313"/>
                    <a:pt x="878" y="7315"/>
                    <a:pt x="895" y="7324"/>
                  </a:cubicBezTo>
                  <a:cubicBezTo>
                    <a:pt x="915" y="7330"/>
                    <a:pt x="1031" y="7520"/>
                    <a:pt x="1246" y="7889"/>
                  </a:cubicBezTo>
                  <a:cubicBezTo>
                    <a:pt x="1262" y="7908"/>
                    <a:pt x="1272" y="7930"/>
                    <a:pt x="1283" y="7953"/>
                  </a:cubicBezTo>
                  <a:cubicBezTo>
                    <a:pt x="1384" y="8117"/>
                    <a:pt x="1486" y="8294"/>
                    <a:pt x="1600" y="8479"/>
                  </a:cubicBezTo>
                  <a:cubicBezTo>
                    <a:pt x="1712" y="8665"/>
                    <a:pt x="1807" y="8815"/>
                    <a:pt x="1884" y="8932"/>
                  </a:cubicBezTo>
                  <a:cubicBezTo>
                    <a:pt x="1958" y="9046"/>
                    <a:pt x="2033" y="9162"/>
                    <a:pt x="2109" y="9290"/>
                  </a:cubicBezTo>
                  <a:cubicBezTo>
                    <a:pt x="2184" y="9417"/>
                    <a:pt x="2242" y="9522"/>
                    <a:pt x="2285" y="9606"/>
                  </a:cubicBezTo>
                  <a:cubicBezTo>
                    <a:pt x="2324" y="9684"/>
                    <a:pt x="2369" y="9751"/>
                    <a:pt x="2421" y="9813"/>
                  </a:cubicBezTo>
                  <a:cubicBezTo>
                    <a:pt x="2473" y="9876"/>
                    <a:pt x="2512" y="9915"/>
                    <a:pt x="2548" y="9934"/>
                  </a:cubicBezTo>
                  <a:cubicBezTo>
                    <a:pt x="2605" y="9962"/>
                    <a:pt x="2663" y="9977"/>
                    <a:pt x="2709" y="9977"/>
                  </a:cubicBezTo>
                  <a:cubicBezTo>
                    <a:pt x="2713" y="9977"/>
                    <a:pt x="2716" y="9977"/>
                    <a:pt x="2719" y="9977"/>
                  </a:cubicBezTo>
                  <a:cubicBezTo>
                    <a:pt x="2792" y="9977"/>
                    <a:pt x="2880" y="9947"/>
                    <a:pt x="2986" y="9882"/>
                  </a:cubicBezTo>
                  <a:cubicBezTo>
                    <a:pt x="3091" y="9818"/>
                    <a:pt x="3147" y="9712"/>
                    <a:pt x="3158" y="9568"/>
                  </a:cubicBezTo>
                  <a:cubicBezTo>
                    <a:pt x="3147" y="9425"/>
                    <a:pt x="2953" y="9053"/>
                    <a:pt x="2574" y="8449"/>
                  </a:cubicBezTo>
                  <a:cubicBezTo>
                    <a:pt x="2303" y="8007"/>
                    <a:pt x="2050" y="7587"/>
                    <a:pt x="1824" y="7195"/>
                  </a:cubicBezTo>
                  <a:cubicBezTo>
                    <a:pt x="1598" y="6800"/>
                    <a:pt x="1443" y="6505"/>
                    <a:pt x="1354" y="6311"/>
                  </a:cubicBezTo>
                  <a:lnTo>
                    <a:pt x="1186" y="5917"/>
                  </a:lnTo>
                  <a:lnTo>
                    <a:pt x="1361" y="5589"/>
                  </a:lnTo>
                  <a:cubicBezTo>
                    <a:pt x="1415" y="5496"/>
                    <a:pt x="1484" y="5376"/>
                    <a:pt x="1563" y="5229"/>
                  </a:cubicBezTo>
                  <a:cubicBezTo>
                    <a:pt x="1641" y="5083"/>
                    <a:pt x="1721" y="4945"/>
                    <a:pt x="1792" y="4813"/>
                  </a:cubicBezTo>
                  <a:cubicBezTo>
                    <a:pt x="2262" y="3945"/>
                    <a:pt x="2684" y="2817"/>
                    <a:pt x="3063" y="1423"/>
                  </a:cubicBezTo>
                  <a:cubicBezTo>
                    <a:pt x="3106" y="1261"/>
                    <a:pt x="3150" y="1119"/>
                    <a:pt x="3191" y="992"/>
                  </a:cubicBezTo>
                  <a:cubicBezTo>
                    <a:pt x="3231" y="865"/>
                    <a:pt x="3264" y="787"/>
                    <a:pt x="3283" y="757"/>
                  </a:cubicBezTo>
                  <a:cubicBezTo>
                    <a:pt x="3305" y="729"/>
                    <a:pt x="3318" y="688"/>
                    <a:pt x="3331" y="634"/>
                  </a:cubicBezTo>
                  <a:cubicBezTo>
                    <a:pt x="3344" y="580"/>
                    <a:pt x="3350" y="528"/>
                    <a:pt x="3350" y="481"/>
                  </a:cubicBezTo>
                  <a:cubicBezTo>
                    <a:pt x="3350" y="412"/>
                    <a:pt x="3339" y="356"/>
                    <a:pt x="3320" y="315"/>
                  </a:cubicBezTo>
                  <a:cubicBezTo>
                    <a:pt x="3303" y="276"/>
                    <a:pt x="3264" y="229"/>
                    <a:pt x="3206" y="181"/>
                  </a:cubicBezTo>
                  <a:cubicBezTo>
                    <a:pt x="3111" y="104"/>
                    <a:pt x="3016" y="65"/>
                    <a:pt x="2919" y="65"/>
                  </a:cubicBezTo>
                  <a:cubicBezTo>
                    <a:pt x="2844" y="65"/>
                    <a:pt x="2764" y="87"/>
                    <a:pt x="2680" y="130"/>
                  </a:cubicBezTo>
                  <a:cubicBezTo>
                    <a:pt x="2630" y="153"/>
                    <a:pt x="2585" y="194"/>
                    <a:pt x="2548" y="257"/>
                  </a:cubicBezTo>
                  <a:cubicBezTo>
                    <a:pt x="2509" y="319"/>
                    <a:pt x="2466" y="421"/>
                    <a:pt x="2421" y="563"/>
                  </a:cubicBezTo>
                  <a:cubicBezTo>
                    <a:pt x="2374" y="710"/>
                    <a:pt x="2316" y="916"/>
                    <a:pt x="2249" y="1188"/>
                  </a:cubicBezTo>
                  <a:cubicBezTo>
                    <a:pt x="1947" y="2307"/>
                    <a:pt x="1583" y="3298"/>
                    <a:pt x="1160" y="4160"/>
                  </a:cubicBezTo>
                  <a:cubicBezTo>
                    <a:pt x="1100" y="4281"/>
                    <a:pt x="1046" y="4389"/>
                    <a:pt x="999" y="4479"/>
                  </a:cubicBezTo>
                  <a:cubicBezTo>
                    <a:pt x="949" y="4567"/>
                    <a:pt x="917" y="4621"/>
                    <a:pt x="904" y="4634"/>
                  </a:cubicBezTo>
                  <a:cubicBezTo>
                    <a:pt x="893" y="4634"/>
                    <a:pt x="889" y="4548"/>
                    <a:pt x="882" y="4378"/>
                  </a:cubicBezTo>
                  <a:lnTo>
                    <a:pt x="882" y="3720"/>
                  </a:lnTo>
                  <a:cubicBezTo>
                    <a:pt x="889" y="3445"/>
                    <a:pt x="893" y="3100"/>
                    <a:pt x="902" y="2684"/>
                  </a:cubicBezTo>
                  <a:cubicBezTo>
                    <a:pt x="906" y="2272"/>
                    <a:pt x="915" y="1886"/>
                    <a:pt x="925" y="1531"/>
                  </a:cubicBezTo>
                  <a:lnTo>
                    <a:pt x="938" y="298"/>
                  </a:lnTo>
                  <a:lnTo>
                    <a:pt x="824" y="151"/>
                  </a:lnTo>
                  <a:cubicBezTo>
                    <a:pt x="737" y="52"/>
                    <a:pt x="63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77"/>
            <p:cNvSpPr/>
            <p:nvPr/>
          </p:nvSpPr>
          <p:spPr>
            <a:xfrm>
              <a:off x="1823950" y="1552200"/>
              <a:ext cx="121375" cy="71275"/>
            </a:xfrm>
            <a:custGeom>
              <a:avLst/>
              <a:gdLst/>
              <a:ahLst/>
              <a:cxnLst/>
              <a:rect l="l" t="t" r="r" b="b"/>
              <a:pathLst>
                <a:path w="4855" h="2851" extrusionOk="0">
                  <a:moveTo>
                    <a:pt x="4231" y="1"/>
                  </a:moveTo>
                  <a:cubicBezTo>
                    <a:pt x="4186" y="1"/>
                    <a:pt x="4102" y="1"/>
                    <a:pt x="3979" y="3"/>
                  </a:cubicBezTo>
                  <a:cubicBezTo>
                    <a:pt x="3854" y="3"/>
                    <a:pt x="3680" y="14"/>
                    <a:pt x="3456" y="29"/>
                  </a:cubicBezTo>
                  <a:cubicBezTo>
                    <a:pt x="2535" y="96"/>
                    <a:pt x="1886" y="139"/>
                    <a:pt x="1505" y="152"/>
                  </a:cubicBezTo>
                  <a:cubicBezTo>
                    <a:pt x="1380" y="158"/>
                    <a:pt x="1274" y="160"/>
                    <a:pt x="1186" y="160"/>
                  </a:cubicBezTo>
                  <a:cubicBezTo>
                    <a:pt x="1005" y="160"/>
                    <a:pt x="902" y="150"/>
                    <a:pt x="878" y="130"/>
                  </a:cubicBezTo>
                  <a:cubicBezTo>
                    <a:pt x="843" y="115"/>
                    <a:pt x="792" y="104"/>
                    <a:pt x="727" y="94"/>
                  </a:cubicBezTo>
                  <a:cubicBezTo>
                    <a:pt x="660" y="85"/>
                    <a:pt x="593" y="79"/>
                    <a:pt x="524" y="79"/>
                  </a:cubicBezTo>
                  <a:cubicBezTo>
                    <a:pt x="369" y="79"/>
                    <a:pt x="242" y="117"/>
                    <a:pt x="145" y="195"/>
                  </a:cubicBezTo>
                  <a:cubicBezTo>
                    <a:pt x="48" y="272"/>
                    <a:pt x="1" y="372"/>
                    <a:pt x="1" y="494"/>
                  </a:cubicBezTo>
                  <a:cubicBezTo>
                    <a:pt x="1" y="656"/>
                    <a:pt x="39" y="770"/>
                    <a:pt x="123" y="844"/>
                  </a:cubicBezTo>
                  <a:cubicBezTo>
                    <a:pt x="208" y="917"/>
                    <a:pt x="358" y="969"/>
                    <a:pt x="576" y="999"/>
                  </a:cubicBezTo>
                  <a:cubicBezTo>
                    <a:pt x="682" y="1010"/>
                    <a:pt x="824" y="1014"/>
                    <a:pt x="1005" y="1023"/>
                  </a:cubicBezTo>
                  <a:cubicBezTo>
                    <a:pt x="1434" y="1023"/>
                    <a:pt x="2065" y="992"/>
                    <a:pt x="2904" y="928"/>
                  </a:cubicBezTo>
                  <a:cubicBezTo>
                    <a:pt x="3152" y="906"/>
                    <a:pt x="3399" y="893"/>
                    <a:pt x="3645" y="880"/>
                  </a:cubicBezTo>
                  <a:cubicBezTo>
                    <a:pt x="3891" y="865"/>
                    <a:pt x="4068" y="861"/>
                    <a:pt x="4182" y="861"/>
                  </a:cubicBezTo>
                  <a:cubicBezTo>
                    <a:pt x="4307" y="861"/>
                    <a:pt x="4402" y="859"/>
                    <a:pt x="4466" y="852"/>
                  </a:cubicBezTo>
                  <a:cubicBezTo>
                    <a:pt x="4531" y="848"/>
                    <a:pt x="4581" y="833"/>
                    <a:pt x="4617" y="816"/>
                  </a:cubicBezTo>
                  <a:cubicBezTo>
                    <a:pt x="4652" y="794"/>
                    <a:pt x="4688" y="764"/>
                    <a:pt x="4723" y="725"/>
                  </a:cubicBezTo>
                  <a:cubicBezTo>
                    <a:pt x="4811" y="632"/>
                    <a:pt x="4854" y="538"/>
                    <a:pt x="4854" y="441"/>
                  </a:cubicBezTo>
                  <a:cubicBezTo>
                    <a:pt x="4854" y="391"/>
                    <a:pt x="4833" y="320"/>
                    <a:pt x="4796" y="223"/>
                  </a:cubicBezTo>
                  <a:cubicBezTo>
                    <a:pt x="4755" y="122"/>
                    <a:pt x="4637" y="53"/>
                    <a:pt x="4436" y="10"/>
                  </a:cubicBezTo>
                  <a:cubicBezTo>
                    <a:pt x="4397" y="3"/>
                    <a:pt x="4328" y="1"/>
                    <a:pt x="4231" y="1"/>
                  </a:cubicBezTo>
                  <a:close/>
                  <a:moveTo>
                    <a:pt x="4367" y="1811"/>
                  </a:moveTo>
                  <a:cubicBezTo>
                    <a:pt x="4313" y="1811"/>
                    <a:pt x="4195" y="1820"/>
                    <a:pt x="4005" y="1833"/>
                  </a:cubicBezTo>
                  <a:cubicBezTo>
                    <a:pt x="3820" y="1846"/>
                    <a:pt x="3611" y="1865"/>
                    <a:pt x="3376" y="1885"/>
                  </a:cubicBezTo>
                  <a:cubicBezTo>
                    <a:pt x="3139" y="1906"/>
                    <a:pt x="2837" y="1926"/>
                    <a:pt x="2471" y="1943"/>
                  </a:cubicBezTo>
                  <a:cubicBezTo>
                    <a:pt x="2106" y="1962"/>
                    <a:pt x="1761" y="1975"/>
                    <a:pt x="1440" y="1986"/>
                  </a:cubicBezTo>
                  <a:cubicBezTo>
                    <a:pt x="1186" y="1992"/>
                    <a:pt x="977" y="1997"/>
                    <a:pt x="822" y="2005"/>
                  </a:cubicBezTo>
                  <a:cubicBezTo>
                    <a:pt x="669" y="2012"/>
                    <a:pt x="550" y="2018"/>
                    <a:pt x="468" y="2029"/>
                  </a:cubicBezTo>
                  <a:cubicBezTo>
                    <a:pt x="389" y="2038"/>
                    <a:pt x="330" y="2051"/>
                    <a:pt x="294" y="2061"/>
                  </a:cubicBezTo>
                  <a:cubicBezTo>
                    <a:pt x="255" y="2072"/>
                    <a:pt x="227" y="2092"/>
                    <a:pt x="201" y="2115"/>
                  </a:cubicBezTo>
                  <a:cubicBezTo>
                    <a:pt x="119" y="2199"/>
                    <a:pt x="78" y="2292"/>
                    <a:pt x="78" y="2393"/>
                  </a:cubicBezTo>
                  <a:cubicBezTo>
                    <a:pt x="78" y="2439"/>
                    <a:pt x="93" y="2512"/>
                    <a:pt x="126" y="2617"/>
                  </a:cubicBezTo>
                  <a:cubicBezTo>
                    <a:pt x="158" y="2723"/>
                    <a:pt x="259" y="2794"/>
                    <a:pt x="423" y="2833"/>
                  </a:cubicBezTo>
                  <a:cubicBezTo>
                    <a:pt x="490" y="2842"/>
                    <a:pt x="632" y="2846"/>
                    <a:pt x="848" y="2850"/>
                  </a:cubicBezTo>
                  <a:cubicBezTo>
                    <a:pt x="923" y="2850"/>
                    <a:pt x="1078" y="2848"/>
                    <a:pt x="1305" y="2844"/>
                  </a:cubicBezTo>
                  <a:cubicBezTo>
                    <a:pt x="1531" y="2837"/>
                    <a:pt x="1869" y="2824"/>
                    <a:pt x="2322" y="2803"/>
                  </a:cubicBezTo>
                  <a:cubicBezTo>
                    <a:pt x="2774" y="2781"/>
                    <a:pt x="3186" y="2758"/>
                    <a:pt x="3557" y="2727"/>
                  </a:cubicBezTo>
                  <a:cubicBezTo>
                    <a:pt x="3796" y="2706"/>
                    <a:pt x="3988" y="2693"/>
                    <a:pt x="4130" y="2680"/>
                  </a:cubicBezTo>
                  <a:cubicBezTo>
                    <a:pt x="4272" y="2665"/>
                    <a:pt x="4382" y="2654"/>
                    <a:pt x="4458" y="2641"/>
                  </a:cubicBezTo>
                  <a:cubicBezTo>
                    <a:pt x="4533" y="2630"/>
                    <a:pt x="4587" y="2615"/>
                    <a:pt x="4626" y="2598"/>
                  </a:cubicBezTo>
                  <a:cubicBezTo>
                    <a:pt x="4662" y="2579"/>
                    <a:pt x="4693" y="2557"/>
                    <a:pt x="4716" y="2529"/>
                  </a:cubicBezTo>
                  <a:cubicBezTo>
                    <a:pt x="4800" y="2439"/>
                    <a:pt x="4841" y="2348"/>
                    <a:pt x="4841" y="2251"/>
                  </a:cubicBezTo>
                  <a:cubicBezTo>
                    <a:pt x="4841" y="2191"/>
                    <a:pt x="4813" y="2109"/>
                    <a:pt x="4759" y="1997"/>
                  </a:cubicBezTo>
                  <a:cubicBezTo>
                    <a:pt x="4706" y="1887"/>
                    <a:pt x="4576" y="1824"/>
                    <a:pt x="4367" y="1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77"/>
            <p:cNvSpPr/>
            <p:nvPr/>
          </p:nvSpPr>
          <p:spPr>
            <a:xfrm>
              <a:off x="2080000" y="1345800"/>
              <a:ext cx="44525" cy="153925"/>
            </a:xfrm>
            <a:custGeom>
              <a:avLst/>
              <a:gdLst/>
              <a:ahLst/>
              <a:cxnLst/>
              <a:rect l="l" t="t" r="r" b="b"/>
              <a:pathLst>
                <a:path w="1781" h="6157" extrusionOk="0">
                  <a:moveTo>
                    <a:pt x="1026" y="0"/>
                  </a:moveTo>
                  <a:cubicBezTo>
                    <a:pt x="994" y="0"/>
                    <a:pt x="921" y="4"/>
                    <a:pt x="811" y="17"/>
                  </a:cubicBezTo>
                  <a:cubicBezTo>
                    <a:pt x="701" y="32"/>
                    <a:pt x="569" y="112"/>
                    <a:pt x="414" y="263"/>
                  </a:cubicBezTo>
                  <a:cubicBezTo>
                    <a:pt x="345" y="338"/>
                    <a:pt x="268" y="446"/>
                    <a:pt x="186" y="593"/>
                  </a:cubicBezTo>
                  <a:cubicBezTo>
                    <a:pt x="106" y="737"/>
                    <a:pt x="54" y="854"/>
                    <a:pt x="33" y="933"/>
                  </a:cubicBezTo>
                  <a:cubicBezTo>
                    <a:pt x="31" y="955"/>
                    <a:pt x="26" y="974"/>
                    <a:pt x="26" y="996"/>
                  </a:cubicBezTo>
                  <a:cubicBezTo>
                    <a:pt x="26" y="1067"/>
                    <a:pt x="52" y="1127"/>
                    <a:pt x="95" y="1185"/>
                  </a:cubicBezTo>
                  <a:cubicBezTo>
                    <a:pt x="138" y="1239"/>
                    <a:pt x="199" y="1272"/>
                    <a:pt x="274" y="1276"/>
                  </a:cubicBezTo>
                  <a:lnTo>
                    <a:pt x="294" y="1276"/>
                  </a:lnTo>
                  <a:cubicBezTo>
                    <a:pt x="365" y="1276"/>
                    <a:pt x="425" y="1244"/>
                    <a:pt x="483" y="1179"/>
                  </a:cubicBezTo>
                  <a:cubicBezTo>
                    <a:pt x="498" y="1157"/>
                    <a:pt x="511" y="1136"/>
                    <a:pt x="522" y="1112"/>
                  </a:cubicBezTo>
                  <a:cubicBezTo>
                    <a:pt x="537" y="1089"/>
                    <a:pt x="541" y="1069"/>
                    <a:pt x="541" y="1058"/>
                  </a:cubicBezTo>
                  <a:cubicBezTo>
                    <a:pt x="541" y="1041"/>
                    <a:pt x="550" y="1013"/>
                    <a:pt x="572" y="970"/>
                  </a:cubicBezTo>
                  <a:cubicBezTo>
                    <a:pt x="591" y="927"/>
                    <a:pt x="617" y="877"/>
                    <a:pt x="649" y="823"/>
                  </a:cubicBezTo>
                  <a:cubicBezTo>
                    <a:pt x="735" y="675"/>
                    <a:pt x="828" y="576"/>
                    <a:pt x="921" y="530"/>
                  </a:cubicBezTo>
                  <a:cubicBezTo>
                    <a:pt x="957" y="511"/>
                    <a:pt x="985" y="502"/>
                    <a:pt x="1013" y="502"/>
                  </a:cubicBezTo>
                  <a:cubicBezTo>
                    <a:pt x="1059" y="502"/>
                    <a:pt x="1093" y="528"/>
                    <a:pt x="1119" y="582"/>
                  </a:cubicBezTo>
                  <a:cubicBezTo>
                    <a:pt x="1134" y="636"/>
                    <a:pt x="1151" y="735"/>
                    <a:pt x="1164" y="879"/>
                  </a:cubicBezTo>
                  <a:cubicBezTo>
                    <a:pt x="1177" y="1028"/>
                    <a:pt x="1186" y="1185"/>
                    <a:pt x="1188" y="1351"/>
                  </a:cubicBezTo>
                  <a:lnTo>
                    <a:pt x="1188" y="1448"/>
                  </a:lnTo>
                  <a:cubicBezTo>
                    <a:pt x="1188" y="1576"/>
                    <a:pt x="1184" y="1683"/>
                    <a:pt x="1175" y="1776"/>
                  </a:cubicBezTo>
                  <a:cubicBezTo>
                    <a:pt x="1138" y="2136"/>
                    <a:pt x="1052" y="2576"/>
                    <a:pt x="923" y="3093"/>
                  </a:cubicBezTo>
                  <a:cubicBezTo>
                    <a:pt x="791" y="3610"/>
                    <a:pt x="638" y="4106"/>
                    <a:pt x="466" y="4584"/>
                  </a:cubicBezTo>
                  <a:cubicBezTo>
                    <a:pt x="421" y="4712"/>
                    <a:pt x="371" y="4841"/>
                    <a:pt x="326" y="4974"/>
                  </a:cubicBezTo>
                  <a:cubicBezTo>
                    <a:pt x="278" y="5108"/>
                    <a:pt x="244" y="5216"/>
                    <a:pt x="216" y="5293"/>
                  </a:cubicBezTo>
                  <a:cubicBezTo>
                    <a:pt x="192" y="5367"/>
                    <a:pt x="164" y="5442"/>
                    <a:pt x="136" y="5520"/>
                  </a:cubicBezTo>
                  <a:cubicBezTo>
                    <a:pt x="102" y="5597"/>
                    <a:pt x="78" y="5660"/>
                    <a:pt x="56" y="5703"/>
                  </a:cubicBezTo>
                  <a:cubicBezTo>
                    <a:pt x="20" y="5776"/>
                    <a:pt x="0" y="5837"/>
                    <a:pt x="0" y="5890"/>
                  </a:cubicBezTo>
                  <a:lnTo>
                    <a:pt x="0" y="5938"/>
                  </a:lnTo>
                  <a:cubicBezTo>
                    <a:pt x="0" y="5968"/>
                    <a:pt x="24" y="6007"/>
                    <a:pt x="69" y="6063"/>
                  </a:cubicBezTo>
                  <a:cubicBezTo>
                    <a:pt x="80" y="6080"/>
                    <a:pt x="95" y="6091"/>
                    <a:pt x="112" y="6102"/>
                  </a:cubicBezTo>
                  <a:cubicBezTo>
                    <a:pt x="130" y="6112"/>
                    <a:pt x="162" y="6117"/>
                    <a:pt x="205" y="6123"/>
                  </a:cubicBezTo>
                  <a:cubicBezTo>
                    <a:pt x="250" y="6130"/>
                    <a:pt x="317" y="6132"/>
                    <a:pt x="412" y="6136"/>
                  </a:cubicBezTo>
                  <a:cubicBezTo>
                    <a:pt x="507" y="6143"/>
                    <a:pt x="636" y="6145"/>
                    <a:pt x="800" y="6147"/>
                  </a:cubicBezTo>
                  <a:cubicBezTo>
                    <a:pt x="967" y="6152"/>
                    <a:pt x="1104" y="6156"/>
                    <a:pt x="1214" y="6156"/>
                  </a:cubicBezTo>
                  <a:cubicBezTo>
                    <a:pt x="1237" y="6156"/>
                    <a:pt x="1260" y="6156"/>
                    <a:pt x="1281" y="6156"/>
                  </a:cubicBezTo>
                  <a:lnTo>
                    <a:pt x="1384" y="6156"/>
                  </a:lnTo>
                  <a:cubicBezTo>
                    <a:pt x="1444" y="6156"/>
                    <a:pt x="1500" y="6156"/>
                    <a:pt x="1546" y="6149"/>
                  </a:cubicBezTo>
                  <a:cubicBezTo>
                    <a:pt x="1593" y="6145"/>
                    <a:pt x="1630" y="6136"/>
                    <a:pt x="1653" y="6125"/>
                  </a:cubicBezTo>
                  <a:cubicBezTo>
                    <a:pt x="1682" y="6112"/>
                    <a:pt x="1701" y="6095"/>
                    <a:pt x="1718" y="6071"/>
                  </a:cubicBezTo>
                  <a:cubicBezTo>
                    <a:pt x="1759" y="6015"/>
                    <a:pt x="1781" y="5964"/>
                    <a:pt x="1781" y="5912"/>
                  </a:cubicBezTo>
                  <a:cubicBezTo>
                    <a:pt x="1781" y="5878"/>
                    <a:pt x="1766" y="5830"/>
                    <a:pt x="1733" y="5768"/>
                  </a:cubicBezTo>
                  <a:cubicBezTo>
                    <a:pt x="1701" y="5707"/>
                    <a:pt x="1617" y="5664"/>
                    <a:pt x="1483" y="5640"/>
                  </a:cubicBezTo>
                  <a:cubicBezTo>
                    <a:pt x="1438" y="5636"/>
                    <a:pt x="1375" y="5632"/>
                    <a:pt x="1283" y="5632"/>
                  </a:cubicBezTo>
                  <a:cubicBezTo>
                    <a:pt x="1192" y="5632"/>
                    <a:pt x="1097" y="5636"/>
                    <a:pt x="998" y="5640"/>
                  </a:cubicBezTo>
                  <a:cubicBezTo>
                    <a:pt x="910" y="5647"/>
                    <a:pt x="841" y="5649"/>
                    <a:pt x="787" y="5649"/>
                  </a:cubicBezTo>
                  <a:cubicBezTo>
                    <a:pt x="699" y="5649"/>
                    <a:pt x="656" y="5640"/>
                    <a:pt x="656" y="5627"/>
                  </a:cubicBezTo>
                  <a:cubicBezTo>
                    <a:pt x="656" y="5617"/>
                    <a:pt x="677" y="5546"/>
                    <a:pt x="722" y="5416"/>
                  </a:cubicBezTo>
                  <a:cubicBezTo>
                    <a:pt x="768" y="5287"/>
                    <a:pt x="822" y="5132"/>
                    <a:pt x="886" y="4949"/>
                  </a:cubicBezTo>
                  <a:cubicBezTo>
                    <a:pt x="1186" y="4121"/>
                    <a:pt x="1412" y="3332"/>
                    <a:pt x="1567" y="2580"/>
                  </a:cubicBezTo>
                  <a:cubicBezTo>
                    <a:pt x="1615" y="2360"/>
                    <a:pt x="1647" y="2181"/>
                    <a:pt x="1660" y="2048"/>
                  </a:cubicBezTo>
                  <a:cubicBezTo>
                    <a:pt x="1675" y="1912"/>
                    <a:pt x="1684" y="1735"/>
                    <a:pt x="1686" y="1511"/>
                  </a:cubicBezTo>
                  <a:cubicBezTo>
                    <a:pt x="1690" y="1414"/>
                    <a:pt x="1692" y="1326"/>
                    <a:pt x="1692" y="1239"/>
                  </a:cubicBezTo>
                  <a:cubicBezTo>
                    <a:pt x="1692" y="959"/>
                    <a:pt x="1673" y="726"/>
                    <a:pt x="1638" y="543"/>
                  </a:cubicBezTo>
                  <a:cubicBezTo>
                    <a:pt x="1604" y="362"/>
                    <a:pt x="1533" y="229"/>
                    <a:pt x="1429" y="140"/>
                  </a:cubicBezTo>
                  <a:cubicBezTo>
                    <a:pt x="1309" y="45"/>
                    <a:pt x="1177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77"/>
            <p:cNvSpPr/>
            <p:nvPr/>
          </p:nvSpPr>
          <p:spPr>
            <a:xfrm>
              <a:off x="2081550" y="1616050"/>
              <a:ext cx="35375" cy="153975"/>
            </a:xfrm>
            <a:custGeom>
              <a:avLst/>
              <a:gdLst/>
              <a:ahLst/>
              <a:cxnLst/>
              <a:rect l="l" t="t" r="r" b="b"/>
              <a:pathLst>
                <a:path w="1415" h="6159" extrusionOk="0">
                  <a:moveTo>
                    <a:pt x="1154" y="1"/>
                  </a:moveTo>
                  <a:cubicBezTo>
                    <a:pt x="1107" y="1"/>
                    <a:pt x="1070" y="5"/>
                    <a:pt x="1040" y="20"/>
                  </a:cubicBezTo>
                  <a:cubicBezTo>
                    <a:pt x="1010" y="33"/>
                    <a:pt x="966" y="70"/>
                    <a:pt x="910" y="130"/>
                  </a:cubicBezTo>
                  <a:cubicBezTo>
                    <a:pt x="854" y="188"/>
                    <a:pt x="768" y="285"/>
                    <a:pt x="654" y="419"/>
                  </a:cubicBezTo>
                  <a:cubicBezTo>
                    <a:pt x="611" y="464"/>
                    <a:pt x="557" y="516"/>
                    <a:pt x="499" y="572"/>
                  </a:cubicBezTo>
                  <a:cubicBezTo>
                    <a:pt x="438" y="626"/>
                    <a:pt x="385" y="673"/>
                    <a:pt x="335" y="712"/>
                  </a:cubicBezTo>
                  <a:cubicBezTo>
                    <a:pt x="326" y="716"/>
                    <a:pt x="316" y="723"/>
                    <a:pt x="307" y="725"/>
                  </a:cubicBezTo>
                  <a:cubicBezTo>
                    <a:pt x="208" y="798"/>
                    <a:pt x="135" y="852"/>
                    <a:pt x="91" y="889"/>
                  </a:cubicBezTo>
                  <a:cubicBezTo>
                    <a:pt x="48" y="928"/>
                    <a:pt x="18" y="954"/>
                    <a:pt x="7" y="975"/>
                  </a:cubicBezTo>
                  <a:cubicBezTo>
                    <a:pt x="3" y="994"/>
                    <a:pt x="1" y="1014"/>
                    <a:pt x="1" y="1038"/>
                  </a:cubicBezTo>
                  <a:lnTo>
                    <a:pt x="1" y="1072"/>
                  </a:lnTo>
                  <a:cubicBezTo>
                    <a:pt x="1" y="1148"/>
                    <a:pt x="22" y="1210"/>
                    <a:pt x="68" y="1260"/>
                  </a:cubicBezTo>
                  <a:cubicBezTo>
                    <a:pt x="113" y="1307"/>
                    <a:pt x="169" y="1331"/>
                    <a:pt x="238" y="1331"/>
                  </a:cubicBezTo>
                  <a:cubicBezTo>
                    <a:pt x="339" y="1331"/>
                    <a:pt x="510" y="1238"/>
                    <a:pt x="744" y="1048"/>
                  </a:cubicBezTo>
                  <a:lnTo>
                    <a:pt x="863" y="951"/>
                  </a:lnTo>
                  <a:lnTo>
                    <a:pt x="854" y="1089"/>
                  </a:lnTo>
                  <a:cubicBezTo>
                    <a:pt x="848" y="1130"/>
                    <a:pt x="844" y="1180"/>
                    <a:pt x="837" y="1242"/>
                  </a:cubicBezTo>
                  <a:cubicBezTo>
                    <a:pt x="833" y="1305"/>
                    <a:pt x="829" y="1361"/>
                    <a:pt x="822" y="1415"/>
                  </a:cubicBezTo>
                  <a:cubicBezTo>
                    <a:pt x="816" y="1479"/>
                    <a:pt x="809" y="1665"/>
                    <a:pt x="801" y="1971"/>
                  </a:cubicBezTo>
                  <a:cubicBezTo>
                    <a:pt x="792" y="2275"/>
                    <a:pt x="785" y="2630"/>
                    <a:pt x="779" y="3033"/>
                  </a:cubicBezTo>
                  <a:cubicBezTo>
                    <a:pt x="770" y="3447"/>
                    <a:pt x="760" y="3857"/>
                    <a:pt x="753" y="4266"/>
                  </a:cubicBezTo>
                  <a:cubicBezTo>
                    <a:pt x="740" y="4676"/>
                    <a:pt x="736" y="4990"/>
                    <a:pt x="734" y="5214"/>
                  </a:cubicBezTo>
                  <a:cubicBezTo>
                    <a:pt x="727" y="5378"/>
                    <a:pt x="725" y="5514"/>
                    <a:pt x="725" y="5615"/>
                  </a:cubicBezTo>
                  <a:lnTo>
                    <a:pt x="725" y="5747"/>
                  </a:lnTo>
                  <a:cubicBezTo>
                    <a:pt x="725" y="5786"/>
                    <a:pt x="725" y="5827"/>
                    <a:pt x="727" y="5865"/>
                  </a:cubicBezTo>
                  <a:cubicBezTo>
                    <a:pt x="727" y="5908"/>
                    <a:pt x="734" y="5941"/>
                    <a:pt x="738" y="5969"/>
                  </a:cubicBezTo>
                  <a:cubicBezTo>
                    <a:pt x="744" y="5995"/>
                    <a:pt x="755" y="6016"/>
                    <a:pt x="766" y="6031"/>
                  </a:cubicBezTo>
                  <a:cubicBezTo>
                    <a:pt x="779" y="6055"/>
                    <a:pt x="796" y="6077"/>
                    <a:pt x="818" y="6096"/>
                  </a:cubicBezTo>
                  <a:cubicBezTo>
                    <a:pt x="839" y="6118"/>
                    <a:pt x="857" y="6130"/>
                    <a:pt x="876" y="6139"/>
                  </a:cubicBezTo>
                  <a:cubicBezTo>
                    <a:pt x="906" y="6152"/>
                    <a:pt x="936" y="6156"/>
                    <a:pt x="964" y="6158"/>
                  </a:cubicBezTo>
                  <a:cubicBezTo>
                    <a:pt x="984" y="6158"/>
                    <a:pt x="1016" y="6154"/>
                    <a:pt x="1057" y="6143"/>
                  </a:cubicBezTo>
                  <a:cubicBezTo>
                    <a:pt x="1096" y="6133"/>
                    <a:pt x="1137" y="6105"/>
                    <a:pt x="1176" y="6066"/>
                  </a:cubicBezTo>
                  <a:cubicBezTo>
                    <a:pt x="1193" y="6046"/>
                    <a:pt x="1208" y="6023"/>
                    <a:pt x="1219" y="5995"/>
                  </a:cubicBezTo>
                  <a:cubicBezTo>
                    <a:pt x="1225" y="5969"/>
                    <a:pt x="1234" y="5930"/>
                    <a:pt x="1236" y="5876"/>
                  </a:cubicBezTo>
                  <a:cubicBezTo>
                    <a:pt x="1240" y="5824"/>
                    <a:pt x="1242" y="5745"/>
                    <a:pt x="1242" y="5639"/>
                  </a:cubicBezTo>
                  <a:cubicBezTo>
                    <a:pt x="1242" y="5275"/>
                    <a:pt x="1251" y="4807"/>
                    <a:pt x="1262" y="4230"/>
                  </a:cubicBezTo>
                  <a:cubicBezTo>
                    <a:pt x="1275" y="3654"/>
                    <a:pt x="1288" y="3104"/>
                    <a:pt x="1301" y="2579"/>
                  </a:cubicBezTo>
                  <a:cubicBezTo>
                    <a:pt x="1318" y="2053"/>
                    <a:pt x="1331" y="1684"/>
                    <a:pt x="1341" y="1466"/>
                  </a:cubicBezTo>
                  <a:cubicBezTo>
                    <a:pt x="1350" y="1380"/>
                    <a:pt x="1354" y="1298"/>
                    <a:pt x="1361" y="1223"/>
                  </a:cubicBezTo>
                  <a:cubicBezTo>
                    <a:pt x="1374" y="1014"/>
                    <a:pt x="1385" y="841"/>
                    <a:pt x="1393" y="706"/>
                  </a:cubicBezTo>
                  <a:cubicBezTo>
                    <a:pt x="1402" y="574"/>
                    <a:pt x="1406" y="466"/>
                    <a:pt x="1408" y="389"/>
                  </a:cubicBezTo>
                  <a:cubicBezTo>
                    <a:pt x="1413" y="348"/>
                    <a:pt x="1415" y="316"/>
                    <a:pt x="1415" y="285"/>
                  </a:cubicBezTo>
                  <a:cubicBezTo>
                    <a:pt x="1415" y="260"/>
                    <a:pt x="1415" y="232"/>
                    <a:pt x="1413" y="206"/>
                  </a:cubicBezTo>
                  <a:cubicBezTo>
                    <a:pt x="1408" y="175"/>
                    <a:pt x="1404" y="154"/>
                    <a:pt x="1395" y="141"/>
                  </a:cubicBezTo>
                  <a:cubicBezTo>
                    <a:pt x="1387" y="124"/>
                    <a:pt x="1376" y="111"/>
                    <a:pt x="1365" y="100"/>
                  </a:cubicBezTo>
                  <a:cubicBezTo>
                    <a:pt x="1361" y="91"/>
                    <a:pt x="1354" y="87"/>
                    <a:pt x="1352" y="81"/>
                  </a:cubicBezTo>
                  <a:cubicBezTo>
                    <a:pt x="1322" y="53"/>
                    <a:pt x="1294" y="31"/>
                    <a:pt x="1266" y="20"/>
                  </a:cubicBezTo>
                  <a:cubicBezTo>
                    <a:pt x="1236" y="5"/>
                    <a:pt x="1199" y="1"/>
                    <a:pt x="1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77"/>
            <p:cNvSpPr/>
            <p:nvPr/>
          </p:nvSpPr>
          <p:spPr>
            <a:xfrm>
              <a:off x="2315675" y="1487825"/>
              <a:ext cx="114675" cy="183700"/>
            </a:xfrm>
            <a:custGeom>
              <a:avLst/>
              <a:gdLst/>
              <a:ahLst/>
              <a:cxnLst/>
              <a:rect l="l" t="t" r="r" b="b"/>
              <a:pathLst>
                <a:path w="4587" h="7348" extrusionOk="0">
                  <a:moveTo>
                    <a:pt x="3800" y="0"/>
                  </a:moveTo>
                  <a:cubicBezTo>
                    <a:pt x="3723" y="0"/>
                    <a:pt x="3647" y="22"/>
                    <a:pt x="3574" y="59"/>
                  </a:cubicBezTo>
                  <a:cubicBezTo>
                    <a:pt x="3509" y="97"/>
                    <a:pt x="3417" y="248"/>
                    <a:pt x="3289" y="511"/>
                  </a:cubicBezTo>
                  <a:cubicBezTo>
                    <a:pt x="3162" y="776"/>
                    <a:pt x="3035" y="1080"/>
                    <a:pt x="2910" y="1425"/>
                  </a:cubicBezTo>
                  <a:cubicBezTo>
                    <a:pt x="2861" y="1552"/>
                    <a:pt x="2796" y="1718"/>
                    <a:pt x="2712" y="1927"/>
                  </a:cubicBezTo>
                  <a:cubicBezTo>
                    <a:pt x="2632" y="2134"/>
                    <a:pt x="2550" y="2332"/>
                    <a:pt x="2473" y="2522"/>
                  </a:cubicBezTo>
                  <a:cubicBezTo>
                    <a:pt x="2389" y="2707"/>
                    <a:pt x="2320" y="2875"/>
                    <a:pt x="2259" y="3022"/>
                  </a:cubicBezTo>
                  <a:cubicBezTo>
                    <a:pt x="2201" y="3171"/>
                    <a:pt x="2169" y="3266"/>
                    <a:pt x="2158" y="3302"/>
                  </a:cubicBezTo>
                  <a:cubicBezTo>
                    <a:pt x="2147" y="3352"/>
                    <a:pt x="2134" y="3378"/>
                    <a:pt x="2119" y="3384"/>
                  </a:cubicBezTo>
                  <a:cubicBezTo>
                    <a:pt x="2108" y="3384"/>
                    <a:pt x="2093" y="3356"/>
                    <a:pt x="2072" y="3300"/>
                  </a:cubicBezTo>
                  <a:cubicBezTo>
                    <a:pt x="2050" y="3244"/>
                    <a:pt x="2018" y="3145"/>
                    <a:pt x="1979" y="3001"/>
                  </a:cubicBezTo>
                  <a:cubicBezTo>
                    <a:pt x="1940" y="2858"/>
                    <a:pt x="1889" y="2662"/>
                    <a:pt x="1826" y="2414"/>
                  </a:cubicBezTo>
                  <a:cubicBezTo>
                    <a:pt x="1617" y="1593"/>
                    <a:pt x="1408" y="1013"/>
                    <a:pt x="1199" y="677"/>
                  </a:cubicBezTo>
                  <a:cubicBezTo>
                    <a:pt x="1035" y="399"/>
                    <a:pt x="848" y="259"/>
                    <a:pt x="643" y="259"/>
                  </a:cubicBezTo>
                  <a:cubicBezTo>
                    <a:pt x="600" y="259"/>
                    <a:pt x="554" y="268"/>
                    <a:pt x="511" y="281"/>
                  </a:cubicBezTo>
                  <a:cubicBezTo>
                    <a:pt x="404" y="300"/>
                    <a:pt x="317" y="356"/>
                    <a:pt x="255" y="449"/>
                  </a:cubicBezTo>
                  <a:cubicBezTo>
                    <a:pt x="190" y="539"/>
                    <a:pt x="145" y="714"/>
                    <a:pt x="113" y="972"/>
                  </a:cubicBezTo>
                  <a:cubicBezTo>
                    <a:pt x="80" y="1231"/>
                    <a:pt x="57" y="1617"/>
                    <a:pt x="44" y="2132"/>
                  </a:cubicBezTo>
                  <a:cubicBezTo>
                    <a:pt x="26" y="2645"/>
                    <a:pt x="18" y="3332"/>
                    <a:pt x="13" y="4195"/>
                  </a:cubicBezTo>
                  <a:lnTo>
                    <a:pt x="1" y="6824"/>
                  </a:lnTo>
                  <a:lnTo>
                    <a:pt x="132" y="6955"/>
                  </a:lnTo>
                  <a:cubicBezTo>
                    <a:pt x="218" y="7039"/>
                    <a:pt x="315" y="7080"/>
                    <a:pt x="423" y="7080"/>
                  </a:cubicBezTo>
                  <a:lnTo>
                    <a:pt x="518" y="7080"/>
                  </a:lnTo>
                  <a:cubicBezTo>
                    <a:pt x="576" y="7080"/>
                    <a:pt x="647" y="7037"/>
                    <a:pt x="729" y="6949"/>
                  </a:cubicBezTo>
                  <a:cubicBezTo>
                    <a:pt x="757" y="6919"/>
                    <a:pt x="781" y="6886"/>
                    <a:pt x="794" y="6848"/>
                  </a:cubicBezTo>
                  <a:cubicBezTo>
                    <a:pt x="809" y="6813"/>
                    <a:pt x="820" y="6755"/>
                    <a:pt x="826" y="6673"/>
                  </a:cubicBezTo>
                  <a:cubicBezTo>
                    <a:pt x="832" y="6593"/>
                    <a:pt x="839" y="6468"/>
                    <a:pt x="841" y="6302"/>
                  </a:cubicBezTo>
                  <a:cubicBezTo>
                    <a:pt x="843" y="6134"/>
                    <a:pt x="843" y="5904"/>
                    <a:pt x="843" y="5613"/>
                  </a:cubicBezTo>
                  <a:cubicBezTo>
                    <a:pt x="843" y="5261"/>
                    <a:pt x="845" y="4871"/>
                    <a:pt x="854" y="4440"/>
                  </a:cubicBezTo>
                  <a:cubicBezTo>
                    <a:pt x="858" y="4009"/>
                    <a:pt x="867" y="3641"/>
                    <a:pt x="878" y="3328"/>
                  </a:cubicBezTo>
                  <a:lnTo>
                    <a:pt x="908" y="2255"/>
                  </a:lnTo>
                  <a:lnTo>
                    <a:pt x="1113" y="3089"/>
                  </a:lnTo>
                  <a:cubicBezTo>
                    <a:pt x="1171" y="3328"/>
                    <a:pt x="1229" y="3565"/>
                    <a:pt x="1285" y="3804"/>
                  </a:cubicBezTo>
                  <a:cubicBezTo>
                    <a:pt x="1339" y="4041"/>
                    <a:pt x="1382" y="4225"/>
                    <a:pt x="1412" y="4352"/>
                  </a:cubicBezTo>
                  <a:cubicBezTo>
                    <a:pt x="1542" y="4906"/>
                    <a:pt x="1748" y="5184"/>
                    <a:pt x="2031" y="5184"/>
                  </a:cubicBezTo>
                  <a:cubicBezTo>
                    <a:pt x="2087" y="5184"/>
                    <a:pt x="2151" y="5171"/>
                    <a:pt x="2220" y="5145"/>
                  </a:cubicBezTo>
                  <a:cubicBezTo>
                    <a:pt x="2317" y="5117"/>
                    <a:pt x="2406" y="5026"/>
                    <a:pt x="2488" y="4876"/>
                  </a:cubicBezTo>
                  <a:cubicBezTo>
                    <a:pt x="2567" y="4725"/>
                    <a:pt x="2673" y="4451"/>
                    <a:pt x="2805" y="4057"/>
                  </a:cubicBezTo>
                  <a:cubicBezTo>
                    <a:pt x="2871" y="3852"/>
                    <a:pt x="2947" y="3636"/>
                    <a:pt x="3031" y="3414"/>
                  </a:cubicBezTo>
                  <a:cubicBezTo>
                    <a:pt x="3115" y="3190"/>
                    <a:pt x="3184" y="3007"/>
                    <a:pt x="3244" y="2867"/>
                  </a:cubicBezTo>
                  <a:lnTo>
                    <a:pt x="3449" y="2393"/>
                  </a:lnTo>
                  <a:lnTo>
                    <a:pt x="3479" y="3276"/>
                  </a:lnTo>
                  <a:cubicBezTo>
                    <a:pt x="3490" y="3529"/>
                    <a:pt x="3503" y="3796"/>
                    <a:pt x="3518" y="4076"/>
                  </a:cubicBezTo>
                  <a:cubicBezTo>
                    <a:pt x="3537" y="4354"/>
                    <a:pt x="3552" y="4582"/>
                    <a:pt x="3567" y="4757"/>
                  </a:cubicBezTo>
                  <a:cubicBezTo>
                    <a:pt x="3580" y="4934"/>
                    <a:pt x="3600" y="5145"/>
                    <a:pt x="3619" y="5397"/>
                  </a:cubicBezTo>
                  <a:cubicBezTo>
                    <a:pt x="3636" y="5647"/>
                    <a:pt x="3656" y="5873"/>
                    <a:pt x="3669" y="6078"/>
                  </a:cubicBezTo>
                  <a:cubicBezTo>
                    <a:pt x="3690" y="6337"/>
                    <a:pt x="3705" y="6539"/>
                    <a:pt x="3718" y="6682"/>
                  </a:cubicBezTo>
                  <a:cubicBezTo>
                    <a:pt x="3731" y="6824"/>
                    <a:pt x="3742" y="6932"/>
                    <a:pt x="3755" y="7003"/>
                  </a:cubicBezTo>
                  <a:cubicBezTo>
                    <a:pt x="3770" y="7072"/>
                    <a:pt x="3785" y="7124"/>
                    <a:pt x="3807" y="7156"/>
                  </a:cubicBezTo>
                  <a:cubicBezTo>
                    <a:pt x="3828" y="7188"/>
                    <a:pt x="3856" y="7218"/>
                    <a:pt x="3891" y="7249"/>
                  </a:cubicBezTo>
                  <a:cubicBezTo>
                    <a:pt x="3979" y="7313"/>
                    <a:pt x="4068" y="7348"/>
                    <a:pt x="4156" y="7348"/>
                  </a:cubicBezTo>
                  <a:cubicBezTo>
                    <a:pt x="4159" y="7348"/>
                    <a:pt x="4162" y="7348"/>
                    <a:pt x="4164" y="7348"/>
                  </a:cubicBezTo>
                  <a:cubicBezTo>
                    <a:pt x="4268" y="7348"/>
                    <a:pt x="4365" y="7307"/>
                    <a:pt x="4455" y="7223"/>
                  </a:cubicBezTo>
                  <a:cubicBezTo>
                    <a:pt x="4505" y="7180"/>
                    <a:pt x="4542" y="7121"/>
                    <a:pt x="4565" y="7048"/>
                  </a:cubicBezTo>
                  <a:cubicBezTo>
                    <a:pt x="4580" y="6983"/>
                    <a:pt x="4587" y="6899"/>
                    <a:pt x="4587" y="6792"/>
                  </a:cubicBezTo>
                  <a:cubicBezTo>
                    <a:pt x="4587" y="6764"/>
                    <a:pt x="4587" y="6701"/>
                    <a:pt x="4585" y="6608"/>
                  </a:cubicBezTo>
                  <a:cubicBezTo>
                    <a:pt x="4583" y="6518"/>
                    <a:pt x="4565" y="6324"/>
                    <a:pt x="4537" y="6033"/>
                  </a:cubicBezTo>
                  <a:cubicBezTo>
                    <a:pt x="4412" y="4688"/>
                    <a:pt x="4343" y="3408"/>
                    <a:pt x="4324" y="2190"/>
                  </a:cubicBezTo>
                  <a:cubicBezTo>
                    <a:pt x="4315" y="1761"/>
                    <a:pt x="4307" y="1423"/>
                    <a:pt x="4300" y="1169"/>
                  </a:cubicBezTo>
                  <a:cubicBezTo>
                    <a:pt x="4292" y="916"/>
                    <a:pt x="4281" y="725"/>
                    <a:pt x="4268" y="593"/>
                  </a:cubicBezTo>
                  <a:cubicBezTo>
                    <a:pt x="4253" y="462"/>
                    <a:pt x="4236" y="367"/>
                    <a:pt x="4214" y="304"/>
                  </a:cubicBezTo>
                  <a:cubicBezTo>
                    <a:pt x="4192" y="246"/>
                    <a:pt x="4160" y="192"/>
                    <a:pt x="4121" y="149"/>
                  </a:cubicBezTo>
                  <a:cubicBezTo>
                    <a:pt x="4055" y="74"/>
                    <a:pt x="3968" y="26"/>
                    <a:pt x="3865" y="9"/>
                  </a:cubicBezTo>
                  <a:cubicBezTo>
                    <a:pt x="3841" y="3"/>
                    <a:pt x="3820" y="0"/>
                    <a:pt x="3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77"/>
            <p:cNvSpPr/>
            <p:nvPr/>
          </p:nvSpPr>
          <p:spPr>
            <a:xfrm>
              <a:off x="2605025" y="1502700"/>
              <a:ext cx="75950" cy="169100"/>
            </a:xfrm>
            <a:custGeom>
              <a:avLst/>
              <a:gdLst/>
              <a:ahLst/>
              <a:cxnLst/>
              <a:rect l="l" t="t" r="r" b="b"/>
              <a:pathLst>
                <a:path w="3038" h="6764" extrusionOk="0">
                  <a:moveTo>
                    <a:pt x="2656" y="0"/>
                  </a:moveTo>
                  <a:cubicBezTo>
                    <a:pt x="2625" y="0"/>
                    <a:pt x="2578" y="5"/>
                    <a:pt x="2513" y="11"/>
                  </a:cubicBezTo>
                  <a:cubicBezTo>
                    <a:pt x="2449" y="20"/>
                    <a:pt x="2388" y="48"/>
                    <a:pt x="2334" y="95"/>
                  </a:cubicBezTo>
                  <a:cubicBezTo>
                    <a:pt x="2306" y="119"/>
                    <a:pt x="2281" y="147"/>
                    <a:pt x="2265" y="179"/>
                  </a:cubicBezTo>
                  <a:cubicBezTo>
                    <a:pt x="2246" y="211"/>
                    <a:pt x="2231" y="263"/>
                    <a:pt x="2216" y="332"/>
                  </a:cubicBezTo>
                  <a:cubicBezTo>
                    <a:pt x="2203" y="403"/>
                    <a:pt x="2184" y="511"/>
                    <a:pt x="2166" y="653"/>
                  </a:cubicBezTo>
                  <a:cubicBezTo>
                    <a:pt x="2147" y="796"/>
                    <a:pt x="2123" y="996"/>
                    <a:pt x="2093" y="1248"/>
                  </a:cubicBezTo>
                  <a:cubicBezTo>
                    <a:pt x="2031" y="1785"/>
                    <a:pt x="1957" y="2345"/>
                    <a:pt x="1875" y="2931"/>
                  </a:cubicBezTo>
                  <a:cubicBezTo>
                    <a:pt x="1793" y="3518"/>
                    <a:pt x="1716" y="4024"/>
                    <a:pt x="1645" y="4447"/>
                  </a:cubicBezTo>
                  <a:cubicBezTo>
                    <a:pt x="1576" y="4869"/>
                    <a:pt x="1533" y="5082"/>
                    <a:pt x="1520" y="5082"/>
                  </a:cubicBezTo>
                  <a:cubicBezTo>
                    <a:pt x="1511" y="5082"/>
                    <a:pt x="1498" y="5069"/>
                    <a:pt x="1487" y="5044"/>
                  </a:cubicBezTo>
                  <a:cubicBezTo>
                    <a:pt x="1477" y="5020"/>
                    <a:pt x="1468" y="4988"/>
                    <a:pt x="1462" y="4951"/>
                  </a:cubicBezTo>
                  <a:cubicBezTo>
                    <a:pt x="1451" y="4910"/>
                    <a:pt x="1436" y="4826"/>
                    <a:pt x="1414" y="4697"/>
                  </a:cubicBezTo>
                  <a:cubicBezTo>
                    <a:pt x="1393" y="4567"/>
                    <a:pt x="1369" y="4425"/>
                    <a:pt x="1339" y="4268"/>
                  </a:cubicBezTo>
                  <a:cubicBezTo>
                    <a:pt x="1311" y="4104"/>
                    <a:pt x="1268" y="3826"/>
                    <a:pt x="1212" y="3436"/>
                  </a:cubicBezTo>
                  <a:cubicBezTo>
                    <a:pt x="1155" y="3048"/>
                    <a:pt x="1099" y="2636"/>
                    <a:pt x="1039" y="2203"/>
                  </a:cubicBezTo>
                  <a:cubicBezTo>
                    <a:pt x="985" y="1774"/>
                    <a:pt x="938" y="1410"/>
                    <a:pt x="897" y="1110"/>
                  </a:cubicBezTo>
                  <a:cubicBezTo>
                    <a:pt x="856" y="813"/>
                    <a:pt x="832" y="645"/>
                    <a:pt x="821" y="610"/>
                  </a:cubicBezTo>
                  <a:cubicBezTo>
                    <a:pt x="798" y="543"/>
                    <a:pt x="744" y="481"/>
                    <a:pt x="658" y="421"/>
                  </a:cubicBezTo>
                  <a:cubicBezTo>
                    <a:pt x="571" y="362"/>
                    <a:pt x="489" y="332"/>
                    <a:pt x="412" y="332"/>
                  </a:cubicBezTo>
                  <a:cubicBezTo>
                    <a:pt x="317" y="332"/>
                    <a:pt x="222" y="382"/>
                    <a:pt x="125" y="479"/>
                  </a:cubicBezTo>
                  <a:cubicBezTo>
                    <a:pt x="110" y="489"/>
                    <a:pt x="99" y="496"/>
                    <a:pt x="89" y="507"/>
                  </a:cubicBezTo>
                  <a:cubicBezTo>
                    <a:pt x="65" y="533"/>
                    <a:pt x="43" y="556"/>
                    <a:pt x="28" y="580"/>
                  </a:cubicBezTo>
                  <a:cubicBezTo>
                    <a:pt x="13" y="604"/>
                    <a:pt x="5" y="642"/>
                    <a:pt x="0" y="696"/>
                  </a:cubicBezTo>
                  <a:lnTo>
                    <a:pt x="0" y="755"/>
                  </a:lnTo>
                  <a:cubicBezTo>
                    <a:pt x="0" y="798"/>
                    <a:pt x="2" y="862"/>
                    <a:pt x="11" y="953"/>
                  </a:cubicBezTo>
                  <a:cubicBezTo>
                    <a:pt x="20" y="1039"/>
                    <a:pt x="35" y="1173"/>
                    <a:pt x="58" y="1356"/>
                  </a:cubicBezTo>
                  <a:cubicBezTo>
                    <a:pt x="84" y="1539"/>
                    <a:pt x="112" y="1772"/>
                    <a:pt x="149" y="2054"/>
                  </a:cubicBezTo>
                  <a:cubicBezTo>
                    <a:pt x="162" y="2160"/>
                    <a:pt x="181" y="2274"/>
                    <a:pt x="199" y="2397"/>
                  </a:cubicBezTo>
                  <a:cubicBezTo>
                    <a:pt x="302" y="3186"/>
                    <a:pt x="388" y="3772"/>
                    <a:pt x="453" y="4164"/>
                  </a:cubicBezTo>
                  <a:cubicBezTo>
                    <a:pt x="518" y="4554"/>
                    <a:pt x="604" y="4985"/>
                    <a:pt x="711" y="5457"/>
                  </a:cubicBezTo>
                  <a:cubicBezTo>
                    <a:pt x="785" y="5776"/>
                    <a:pt x="845" y="6024"/>
                    <a:pt x="899" y="6201"/>
                  </a:cubicBezTo>
                  <a:cubicBezTo>
                    <a:pt x="953" y="6376"/>
                    <a:pt x="1007" y="6498"/>
                    <a:pt x="1067" y="6572"/>
                  </a:cubicBezTo>
                  <a:cubicBezTo>
                    <a:pt x="1125" y="6645"/>
                    <a:pt x="1196" y="6697"/>
                    <a:pt x="1280" y="6725"/>
                  </a:cubicBezTo>
                  <a:cubicBezTo>
                    <a:pt x="1341" y="6746"/>
                    <a:pt x="1405" y="6755"/>
                    <a:pt x="1466" y="6763"/>
                  </a:cubicBezTo>
                  <a:cubicBezTo>
                    <a:pt x="1587" y="6763"/>
                    <a:pt x="1718" y="6712"/>
                    <a:pt x="1858" y="6606"/>
                  </a:cubicBezTo>
                  <a:cubicBezTo>
                    <a:pt x="1998" y="6503"/>
                    <a:pt x="2117" y="6319"/>
                    <a:pt x="2209" y="6054"/>
                  </a:cubicBezTo>
                  <a:cubicBezTo>
                    <a:pt x="2263" y="5873"/>
                    <a:pt x="2341" y="5479"/>
                    <a:pt x="2444" y="4865"/>
                  </a:cubicBezTo>
                  <a:cubicBezTo>
                    <a:pt x="2546" y="4250"/>
                    <a:pt x="2651" y="3554"/>
                    <a:pt x="2759" y="2781"/>
                  </a:cubicBezTo>
                  <a:cubicBezTo>
                    <a:pt x="2862" y="2009"/>
                    <a:pt x="2955" y="1293"/>
                    <a:pt x="3028" y="642"/>
                  </a:cubicBezTo>
                  <a:cubicBezTo>
                    <a:pt x="3033" y="589"/>
                    <a:pt x="3037" y="539"/>
                    <a:pt x="3037" y="496"/>
                  </a:cubicBezTo>
                  <a:cubicBezTo>
                    <a:pt x="3037" y="248"/>
                    <a:pt x="2970" y="95"/>
                    <a:pt x="2839" y="30"/>
                  </a:cubicBezTo>
                  <a:cubicBezTo>
                    <a:pt x="2781" y="11"/>
                    <a:pt x="2718" y="0"/>
                    <a:pt x="2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77"/>
            <p:cNvSpPr/>
            <p:nvPr/>
          </p:nvSpPr>
          <p:spPr>
            <a:xfrm>
              <a:off x="2731850" y="1344175"/>
              <a:ext cx="44750" cy="155575"/>
            </a:xfrm>
            <a:custGeom>
              <a:avLst/>
              <a:gdLst/>
              <a:ahLst/>
              <a:cxnLst/>
              <a:rect l="l" t="t" r="r" b="b"/>
              <a:pathLst>
                <a:path w="1790" h="6223" extrusionOk="0">
                  <a:moveTo>
                    <a:pt x="1035" y="0"/>
                  </a:moveTo>
                  <a:cubicBezTo>
                    <a:pt x="1003" y="0"/>
                    <a:pt x="930" y="5"/>
                    <a:pt x="815" y="18"/>
                  </a:cubicBezTo>
                  <a:cubicBezTo>
                    <a:pt x="703" y="33"/>
                    <a:pt x="568" y="115"/>
                    <a:pt x="415" y="266"/>
                  </a:cubicBezTo>
                  <a:cubicBezTo>
                    <a:pt x="341" y="339"/>
                    <a:pt x="266" y="449"/>
                    <a:pt x="184" y="597"/>
                  </a:cubicBezTo>
                  <a:cubicBezTo>
                    <a:pt x="100" y="746"/>
                    <a:pt x="48" y="858"/>
                    <a:pt x="27" y="942"/>
                  </a:cubicBezTo>
                  <a:cubicBezTo>
                    <a:pt x="24" y="964"/>
                    <a:pt x="22" y="983"/>
                    <a:pt x="22" y="1005"/>
                  </a:cubicBezTo>
                  <a:cubicBezTo>
                    <a:pt x="22" y="1074"/>
                    <a:pt x="44" y="1138"/>
                    <a:pt x="89" y="1197"/>
                  </a:cubicBezTo>
                  <a:cubicBezTo>
                    <a:pt x="134" y="1253"/>
                    <a:pt x="195" y="1285"/>
                    <a:pt x="272" y="1289"/>
                  </a:cubicBezTo>
                  <a:lnTo>
                    <a:pt x="292" y="1289"/>
                  </a:lnTo>
                  <a:cubicBezTo>
                    <a:pt x="361" y="1289"/>
                    <a:pt x="425" y="1257"/>
                    <a:pt x="481" y="1192"/>
                  </a:cubicBezTo>
                  <a:cubicBezTo>
                    <a:pt x="499" y="1171"/>
                    <a:pt x="512" y="1149"/>
                    <a:pt x="522" y="1125"/>
                  </a:cubicBezTo>
                  <a:cubicBezTo>
                    <a:pt x="535" y="1102"/>
                    <a:pt x="542" y="1082"/>
                    <a:pt x="542" y="1072"/>
                  </a:cubicBezTo>
                  <a:cubicBezTo>
                    <a:pt x="542" y="1059"/>
                    <a:pt x="552" y="1028"/>
                    <a:pt x="574" y="983"/>
                  </a:cubicBezTo>
                  <a:cubicBezTo>
                    <a:pt x="596" y="938"/>
                    <a:pt x="621" y="888"/>
                    <a:pt x="654" y="835"/>
                  </a:cubicBezTo>
                  <a:cubicBezTo>
                    <a:pt x="744" y="684"/>
                    <a:pt x="835" y="585"/>
                    <a:pt x="930" y="535"/>
                  </a:cubicBezTo>
                  <a:cubicBezTo>
                    <a:pt x="966" y="518"/>
                    <a:pt x="996" y="509"/>
                    <a:pt x="1024" y="509"/>
                  </a:cubicBezTo>
                  <a:cubicBezTo>
                    <a:pt x="1072" y="509"/>
                    <a:pt x="1106" y="535"/>
                    <a:pt x="1132" y="589"/>
                  </a:cubicBezTo>
                  <a:cubicBezTo>
                    <a:pt x="1147" y="643"/>
                    <a:pt x="1165" y="744"/>
                    <a:pt x="1177" y="891"/>
                  </a:cubicBezTo>
                  <a:cubicBezTo>
                    <a:pt x="1190" y="1039"/>
                    <a:pt x="1199" y="1199"/>
                    <a:pt x="1201" y="1369"/>
                  </a:cubicBezTo>
                  <a:lnTo>
                    <a:pt x="1201" y="1466"/>
                  </a:lnTo>
                  <a:cubicBezTo>
                    <a:pt x="1201" y="1591"/>
                    <a:pt x="1197" y="1703"/>
                    <a:pt x="1188" y="1794"/>
                  </a:cubicBezTo>
                  <a:cubicBezTo>
                    <a:pt x="1149" y="2160"/>
                    <a:pt x="1063" y="2602"/>
                    <a:pt x="932" y="3126"/>
                  </a:cubicBezTo>
                  <a:cubicBezTo>
                    <a:pt x="800" y="3647"/>
                    <a:pt x="647" y="4151"/>
                    <a:pt x="471" y="4634"/>
                  </a:cubicBezTo>
                  <a:cubicBezTo>
                    <a:pt x="423" y="4759"/>
                    <a:pt x="378" y="4893"/>
                    <a:pt x="328" y="5027"/>
                  </a:cubicBezTo>
                  <a:cubicBezTo>
                    <a:pt x="283" y="5162"/>
                    <a:pt x="244" y="5270"/>
                    <a:pt x="218" y="5350"/>
                  </a:cubicBezTo>
                  <a:cubicBezTo>
                    <a:pt x="195" y="5423"/>
                    <a:pt x="167" y="5501"/>
                    <a:pt x="134" y="5578"/>
                  </a:cubicBezTo>
                  <a:cubicBezTo>
                    <a:pt x="102" y="5660"/>
                    <a:pt x="78" y="5718"/>
                    <a:pt x="57" y="5766"/>
                  </a:cubicBezTo>
                  <a:cubicBezTo>
                    <a:pt x="18" y="5841"/>
                    <a:pt x="1" y="5902"/>
                    <a:pt x="1" y="5955"/>
                  </a:cubicBezTo>
                  <a:lnTo>
                    <a:pt x="1" y="6003"/>
                  </a:lnTo>
                  <a:cubicBezTo>
                    <a:pt x="1" y="6029"/>
                    <a:pt x="22" y="6072"/>
                    <a:pt x="70" y="6128"/>
                  </a:cubicBezTo>
                  <a:cubicBezTo>
                    <a:pt x="83" y="6143"/>
                    <a:pt x="98" y="6156"/>
                    <a:pt x="115" y="6167"/>
                  </a:cubicBezTo>
                  <a:cubicBezTo>
                    <a:pt x="134" y="6177"/>
                    <a:pt x="165" y="6182"/>
                    <a:pt x="210" y="6188"/>
                  </a:cubicBezTo>
                  <a:cubicBezTo>
                    <a:pt x="255" y="6195"/>
                    <a:pt x="326" y="6197"/>
                    <a:pt x="421" y="6201"/>
                  </a:cubicBezTo>
                  <a:cubicBezTo>
                    <a:pt x="514" y="6208"/>
                    <a:pt x="643" y="6210"/>
                    <a:pt x="811" y="6212"/>
                  </a:cubicBezTo>
                  <a:cubicBezTo>
                    <a:pt x="1016" y="6221"/>
                    <a:pt x="1177" y="6223"/>
                    <a:pt x="1283" y="6223"/>
                  </a:cubicBezTo>
                  <a:lnTo>
                    <a:pt x="1391" y="6223"/>
                  </a:lnTo>
                  <a:cubicBezTo>
                    <a:pt x="1451" y="6223"/>
                    <a:pt x="1505" y="6223"/>
                    <a:pt x="1555" y="6218"/>
                  </a:cubicBezTo>
                  <a:cubicBezTo>
                    <a:pt x="1600" y="6212"/>
                    <a:pt x="1639" y="6203"/>
                    <a:pt x="1662" y="6193"/>
                  </a:cubicBezTo>
                  <a:cubicBezTo>
                    <a:pt x="1686" y="6180"/>
                    <a:pt x="1708" y="6164"/>
                    <a:pt x="1727" y="6139"/>
                  </a:cubicBezTo>
                  <a:cubicBezTo>
                    <a:pt x="1768" y="6085"/>
                    <a:pt x="1790" y="6031"/>
                    <a:pt x="1790" y="5981"/>
                  </a:cubicBezTo>
                  <a:cubicBezTo>
                    <a:pt x="1790" y="5943"/>
                    <a:pt x="1772" y="5895"/>
                    <a:pt x="1740" y="5833"/>
                  </a:cubicBezTo>
                  <a:cubicBezTo>
                    <a:pt x="1708" y="5770"/>
                    <a:pt x="1624" y="5727"/>
                    <a:pt x="1488" y="5703"/>
                  </a:cubicBezTo>
                  <a:cubicBezTo>
                    <a:pt x="1447" y="5697"/>
                    <a:pt x="1380" y="5695"/>
                    <a:pt x="1287" y="5695"/>
                  </a:cubicBezTo>
                  <a:cubicBezTo>
                    <a:pt x="1197" y="5695"/>
                    <a:pt x="1100" y="5697"/>
                    <a:pt x="999" y="5703"/>
                  </a:cubicBezTo>
                  <a:cubicBezTo>
                    <a:pt x="910" y="5708"/>
                    <a:pt x="841" y="5712"/>
                    <a:pt x="787" y="5712"/>
                  </a:cubicBezTo>
                  <a:cubicBezTo>
                    <a:pt x="697" y="5712"/>
                    <a:pt x="652" y="5705"/>
                    <a:pt x="652" y="5690"/>
                  </a:cubicBezTo>
                  <a:cubicBezTo>
                    <a:pt x="652" y="5682"/>
                    <a:pt x="675" y="5611"/>
                    <a:pt x="723" y="5479"/>
                  </a:cubicBezTo>
                  <a:cubicBezTo>
                    <a:pt x="768" y="5348"/>
                    <a:pt x="824" y="5188"/>
                    <a:pt x="889" y="5005"/>
                  </a:cubicBezTo>
                  <a:cubicBezTo>
                    <a:pt x="1190" y="4167"/>
                    <a:pt x="1423" y="3369"/>
                    <a:pt x="1578" y="2610"/>
                  </a:cubicBezTo>
                  <a:cubicBezTo>
                    <a:pt x="1628" y="2386"/>
                    <a:pt x="1656" y="2210"/>
                    <a:pt x="1673" y="2072"/>
                  </a:cubicBezTo>
                  <a:cubicBezTo>
                    <a:pt x="1688" y="1936"/>
                    <a:pt x="1697" y="1757"/>
                    <a:pt x="1699" y="1531"/>
                  </a:cubicBezTo>
                  <a:cubicBezTo>
                    <a:pt x="1703" y="1434"/>
                    <a:pt x="1706" y="1341"/>
                    <a:pt x="1706" y="1255"/>
                  </a:cubicBezTo>
                  <a:cubicBezTo>
                    <a:pt x="1706" y="970"/>
                    <a:pt x="1686" y="735"/>
                    <a:pt x="1652" y="552"/>
                  </a:cubicBezTo>
                  <a:cubicBezTo>
                    <a:pt x="1617" y="369"/>
                    <a:pt x="1546" y="231"/>
                    <a:pt x="1438" y="143"/>
                  </a:cubicBezTo>
                  <a:cubicBezTo>
                    <a:pt x="1320" y="48"/>
                    <a:pt x="1186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77"/>
            <p:cNvSpPr/>
            <p:nvPr/>
          </p:nvSpPr>
          <p:spPr>
            <a:xfrm>
              <a:off x="2509100" y="1580075"/>
              <a:ext cx="20625" cy="20650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3" y="0"/>
                  </a:moveTo>
                  <a:cubicBezTo>
                    <a:pt x="184" y="0"/>
                    <a:pt x="1" y="186"/>
                    <a:pt x="1" y="414"/>
                  </a:cubicBezTo>
                  <a:cubicBezTo>
                    <a:pt x="1" y="640"/>
                    <a:pt x="184" y="826"/>
                    <a:pt x="413" y="826"/>
                  </a:cubicBezTo>
                  <a:cubicBezTo>
                    <a:pt x="641" y="826"/>
                    <a:pt x="824" y="640"/>
                    <a:pt x="824" y="414"/>
                  </a:cubicBezTo>
                  <a:cubicBezTo>
                    <a:pt x="824" y="186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77"/>
            <p:cNvSpPr/>
            <p:nvPr/>
          </p:nvSpPr>
          <p:spPr>
            <a:xfrm>
              <a:off x="2241600" y="1580075"/>
              <a:ext cx="20600" cy="20650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3" y="0"/>
                    <a:pt x="0" y="186"/>
                    <a:pt x="0" y="414"/>
                  </a:cubicBezTo>
                  <a:cubicBezTo>
                    <a:pt x="0" y="640"/>
                    <a:pt x="183" y="826"/>
                    <a:pt x="412" y="826"/>
                  </a:cubicBezTo>
                  <a:cubicBezTo>
                    <a:pt x="640" y="826"/>
                    <a:pt x="823" y="640"/>
                    <a:pt x="823" y="414"/>
                  </a:cubicBezTo>
                  <a:cubicBezTo>
                    <a:pt x="823" y="186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77"/>
            <p:cNvSpPr/>
            <p:nvPr/>
          </p:nvSpPr>
          <p:spPr>
            <a:xfrm>
              <a:off x="2042825" y="1552725"/>
              <a:ext cx="110100" cy="18550"/>
            </a:xfrm>
            <a:custGeom>
              <a:avLst/>
              <a:gdLst/>
              <a:ahLst/>
              <a:cxnLst/>
              <a:rect l="l" t="t" r="r" b="b"/>
              <a:pathLst>
                <a:path w="4404" h="742" extrusionOk="0">
                  <a:moveTo>
                    <a:pt x="528" y="1"/>
                  </a:moveTo>
                  <a:cubicBezTo>
                    <a:pt x="479" y="1"/>
                    <a:pt x="429" y="1"/>
                    <a:pt x="380" y="1"/>
                  </a:cubicBezTo>
                  <a:lnTo>
                    <a:pt x="375" y="1"/>
                  </a:lnTo>
                  <a:cubicBezTo>
                    <a:pt x="280" y="1"/>
                    <a:pt x="181" y="42"/>
                    <a:pt x="115" y="109"/>
                  </a:cubicBezTo>
                  <a:cubicBezTo>
                    <a:pt x="48" y="174"/>
                    <a:pt x="0" y="279"/>
                    <a:pt x="7" y="370"/>
                  </a:cubicBezTo>
                  <a:cubicBezTo>
                    <a:pt x="11" y="465"/>
                    <a:pt x="41" y="564"/>
                    <a:pt x="115" y="633"/>
                  </a:cubicBezTo>
                  <a:cubicBezTo>
                    <a:pt x="186" y="700"/>
                    <a:pt x="272" y="741"/>
                    <a:pt x="375" y="741"/>
                  </a:cubicBezTo>
                  <a:lnTo>
                    <a:pt x="3580" y="741"/>
                  </a:lnTo>
                  <a:cubicBezTo>
                    <a:pt x="3679" y="741"/>
                    <a:pt x="3777" y="742"/>
                    <a:pt x="3875" y="742"/>
                  </a:cubicBezTo>
                  <a:cubicBezTo>
                    <a:pt x="3924" y="742"/>
                    <a:pt x="3973" y="741"/>
                    <a:pt x="4022" y="741"/>
                  </a:cubicBezTo>
                  <a:lnTo>
                    <a:pt x="4028" y="741"/>
                  </a:lnTo>
                  <a:cubicBezTo>
                    <a:pt x="4123" y="741"/>
                    <a:pt x="4222" y="700"/>
                    <a:pt x="4289" y="633"/>
                  </a:cubicBezTo>
                  <a:cubicBezTo>
                    <a:pt x="4354" y="566"/>
                    <a:pt x="4403" y="463"/>
                    <a:pt x="4397" y="370"/>
                  </a:cubicBezTo>
                  <a:cubicBezTo>
                    <a:pt x="4393" y="277"/>
                    <a:pt x="4363" y="176"/>
                    <a:pt x="4289" y="109"/>
                  </a:cubicBezTo>
                  <a:cubicBezTo>
                    <a:pt x="4216" y="42"/>
                    <a:pt x="4128" y="1"/>
                    <a:pt x="4028" y="1"/>
                  </a:cubicBezTo>
                  <a:lnTo>
                    <a:pt x="821" y="1"/>
                  </a:lnTo>
                  <a:cubicBezTo>
                    <a:pt x="724" y="1"/>
                    <a:pt x="62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8" name="Google Shape;6488;p77"/>
          <p:cNvGrpSpPr/>
          <p:nvPr/>
        </p:nvGrpSpPr>
        <p:grpSpPr>
          <a:xfrm rot="-141662">
            <a:off x="256943" y="4638931"/>
            <a:ext cx="950953" cy="303873"/>
            <a:chOff x="1749375" y="2061925"/>
            <a:chExt cx="1399125" cy="447150"/>
          </a:xfrm>
        </p:grpSpPr>
        <p:sp>
          <p:nvSpPr>
            <p:cNvPr id="6489" name="Google Shape;6489;p77"/>
            <p:cNvSpPr/>
            <p:nvPr/>
          </p:nvSpPr>
          <p:spPr>
            <a:xfrm>
              <a:off x="238045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1"/>
                  </a:moveTo>
                  <a:cubicBezTo>
                    <a:pt x="250" y="1"/>
                    <a:pt x="0" y="249"/>
                    <a:pt x="0" y="555"/>
                  </a:cubicBezTo>
                  <a:cubicBezTo>
                    <a:pt x="0" y="861"/>
                    <a:pt x="250" y="1111"/>
                    <a:pt x="556" y="1111"/>
                  </a:cubicBezTo>
                  <a:cubicBezTo>
                    <a:pt x="862" y="1111"/>
                    <a:pt x="1110" y="861"/>
                    <a:pt x="1110" y="555"/>
                  </a:cubicBezTo>
                  <a:cubicBezTo>
                    <a:pt x="1110" y="249"/>
                    <a:pt x="86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77"/>
            <p:cNvSpPr/>
            <p:nvPr/>
          </p:nvSpPr>
          <p:spPr>
            <a:xfrm>
              <a:off x="256600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7" y="1"/>
                  </a:moveTo>
                  <a:cubicBezTo>
                    <a:pt x="249" y="1"/>
                    <a:pt x="1" y="249"/>
                    <a:pt x="1" y="555"/>
                  </a:cubicBezTo>
                  <a:cubicBezTo>
                    <a:pt x="1" y="861"/>
                    <a:pt x="249" y="1111"/>
                    <a:pt x="557" y="1111"/>
                  </a:cubicBezTo>
                  <a:cubicBezTo>
                    <a:pt x="863" y="1111"/>
                    <a:pt x="1111" y="861"/>
                    <a:pt x="1111" y="555"/>
                  </a:cubicBezTo>
                  <a:cubicBezTo>
                    <a:pt x="1111" y="249"/>
                    <a:pt x="863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77"/>
            <p:cNvSpPr/>
            <p:nvPr/>
          </p:nvSpPr>
          <p:spPr>
            <a:xfrm>
              <a:off x="1749375" y="2165975"/>
              <a:ext cx="170625" cy="255000"/>
            </a:xfrm>
            <a:custGeom>
              <a:avLst/>
              <a:gdLst/>
              <a:ahLst/>
              <a:cxnLst/>
              <a:rect l="l" t="t" r="r" b="b"/>
              <a:pathLst>
                <a:path w="6825" h="10200" extrusionOk="0">
                  <a:moveTo>
                    <a:pt x="6415" y="1"/>
                  </a:moveTo>
                  <a:cubicBezTo>
                    <a:pt x="6145" y="1"/>
                    <a:pt x="6007" y="190"/>
                    <a:pt x="5997" y="570"/>
                  </a:cubicBezTo>
                  <a:cubicBezTo>
                    <a:pt x="5986" y="660"/>
                    <a:pt x="5971" y="794"/>
                    <a:pt x="5945" y="966"/>
                  </a:cubicBezTo>
                  <a:cubicBezTo>
                    <a:pt x="5921" y="1139"/>
                    <a:pt x="5898" y="1311"/>
                    <a:pt x="5874" y="1477"/>
                  </a:cubicBezTo>
                  <a:cubicBezTo>
                    <a:pt x="5848" y="1651"/>
                    <a:pt x="5824" y="1817"/>
                    <a:pt x="5801" y="1975"/>
                  </a:cubicBezTo>
                  <a:cubicBezTo>
                    <a:pt x="5777" y="2134"/>
                    <a:pt x="5760" y="2255"/>
                    <a:pt x="5749" y="2337"/>
                  </a:cubicBezTo>
                  <a:cubicBezTo>
                    <a:pt x="5738" y="2414"/>
                    <a:pt x="5723" y="2544"/>
                    <a:pt x="5695" y="2727"/>
                  </a:cubicBezTo>
                  <a:cubicBezTo>
                    <a:pt x="5671" y="2910"/>
                    <a:pt x="5639" y="3102"/>
                    <a:pt x="5607" y="3305"/>
                  </a:cubicBezTo>
                  <a:cubicBezTo>
                    <a:pt x="5572" y="3514"/>
                    <a:pt x="5533" y="3783"/>
                    <a:pt x="5490" y="4106"/>
                  </a:cubicBezTo>
                  <a:cubicBezTo>
                    <a:pt x="5447" y="4430"/>
                    <a:pt x="5406" y="4740"/>
                    <a:pt x="5374" y="5033"/>
                  </a:cubicBezTo>
                  <a:cubicBezTo>
                    <a:pt x="5270" y="5943"/>
                    <a:pt x="5184" y="6645"/>
                    <a:pt x="5119" y="7143"/>
                  </a:cubicBezTo>
                  <a:cubicBezTo>
                    <a:pt x="5055" y="7639"/>
                    <a:pt x="4997" y="8010"/>
                    <a:pt x="4947" y="8253"/>
                  </a:cubicBezTo>
                  <a:cubicBezTo>
                    <a:pt x="4895" y="8494"/>
                    <a:pt x="4841" y="8686"/>
                    <a:pt x="4785" y="8826"/>
                  </a:cubicBezTo>
                  <a:cubicBezTo>
                    <a:pt x="4716" y="9005"/>
                    <a:pt x="4669" y="9117"/>
                    <a:pt x="4639" y="9167"/>
                  </a:cubicBezTo>
                  <a:cubicBezTo>
                    <a:pt x="4626" y="9184"/>
                    <a:pt x="4609" y="9195"/>
                    <a:pt x="4596" y="9195"/>
                  </a:cubicBezTo>
                  <a:cubicBezTo>
                    <a:pt x="4576" y="9195"/>
                    <a:pt x="4559" y="9184"/>
                    <a:pt x="4544" y="9160"/>
                  </a:cubicBezTo>
                  <a:cubicBezTo>
                    <a:pt x="4484" y="9044"/>
                    <a:pt x="4387" y="8699"/>
                    <a:pt x="4260" y="8126"/>
                  </a:cubicBezTo>
                  <a:cubicBezTo>
                    <a:pt x="4132" y="7553"/>
                    <a:pt x="4014" y="6928"/>
                    <a:pt x="3908" y="6249"/>
                  </a:cubicBezTo>
                  <a:cubicBezTo>
                    <a:pt x="3798" y="5561"/>
                    <a:pt x="3680" y="4992"/>
                    <a:pt x="3557" y="4546"/>
                  </a:cubicBezTo>
                  <a:cubicBezTo>
                    <a:pt x="3497" y="4363"/>
                    <a:pt x="3449" y="4190"/>
                    <a:pt x="3408" y="4027"/>
                  </a:cubicBezTo>
                  <a:cubicBezTo>
                    <a:pt x="3367" y="3865"/>
                    <a:pt x="3344" y="3749"/>
                    <a:pt x="3333" y="3682"/>
                  </a:cubicBezTo>
                  <a:cubicBezTo>
                    <a:pt x="3290" y="3468"/>
                    <a:pt x="3191" y="3330"/>
                    <a:pt x="3031" y="3268"/>
                  </a:cubicBezTo>
                  <a:cubicBezTo>
                    <a:pt x="2981" y="3251"/>
                    <a:pt x="2934" y="3240"/>
                    <a:pt x="2880" y="3240"/>
                  </a:cubicBezTo>
                  <a:cubicBezTo>
                    <a:pt x="2775" y="3240"/>
                    <a:pt x="2667" y="3285"/>
                    <a:pt x="2561" y="3376"/>
                  </a:cubicBezTo>
                  <a:cubicBezTo>
                    <a:pt x="2466" y="3468"/>
                    <a:pt x="2393" y="3596"/>
                    <a:pt x="2339" y="3757"/>
                  </a:cubicBezTo>
                  <a:cubicBezTo>
                    <a:pt x="2285" y="3919"/>
                    <a:pt x="2240" y="4156"/>
                    <a:pt x="2201" y="4468"/>
                  </a:cubicBezTo>
                  <a:cubicBezTo>
                    <a:pt x="2143" y="4878"/>
                    <a:pt x="2059" y="5402"/>
                    <a:pt x="1949" y="6042"/>
                  </a:cubicBezTo>
                  <a:cubicBezTo>
                    <a:pt x="1837" y="6682"/>
                    <a:pt x="1729" y="7264"/>
                    <a:pt x="1626" y="7788"/>
                  </a:cubicBezTo>
                  <a:cubicBezTo>
                    <a:pt x="1518" y="8311"/>
                    <a:pt x="1447" y="8602"/>
                    <a:pt x="1415" y="8660"/>
                  </a:cubicBezTo>
                  <a:lnTo>
                    <a:pt x="1406" y="8660"/>
                  </a:lnTo>
                  <a:cubicBezTo>
                    <a:pt x="1402" y="8660"/>
                    <a:pt x="1391" y="8639"/>
                    <a:pt x="1378" y="8591"/>
                  </a:cubicBezTo>
                  <a:cubicBezTo>
                    <a:pt x="1363" y="8546"/>
                    <a:pt x="1352" y="8482"/>
                    <a:pt x="1341" y="8402"/>
                  </a:cubicBezTo>
                  <a:cubicBezTo>
                    <a:pt x="1331" y="8309"/>
                    <a:pt x="1313" y="8156"/>
                    <a:pt x="1281" y="7943"/>
                  </a:cubicBezTo>
                  <a:cubicBezTo>
                    <a:pt x="1249" y="7729"/>
                    <a:pt x="1212" y="7503"/>
                    <a:pt x="1175" y="7270"/>
                  </a:cubicBezTo>
                  <a:cubicBezTo>
                    <a:pt x="1130" y="7005"/>
                    <a:pt x="1091" y="6738"/>
                    <a:pt x="1065" y="6468"/>
                  </a:cubicBezTo>
                  <a:cubicBezTo>
                    <a:pt x="1037" y="6199"/>
                    <a:pt x="1014" y="5811"/>
                    <a:pt x="990" y="5309"/>
                  </a:cubicBezTo>
                  <a:cubicBezTo>
                    <a:pt x="964" y="4805"/>
                    <a:pt x="932" y="4070"/>
                    <a:pt x="895" y="3102"/>
                  </a:cubicBezTo>
                  <a:cubicBezTo>
                    <a:pt x="882" y="2755"/>
                    <a:pt x="871" y="2399"/>
                    <a:pt x="863" y="2029"/>
                  </a:cubicBezTo>
                  <a:cubicBezTo>
                    <a:pt x="854" y="1660"/>
                    <a:pt x="852" y="1380"/>
                    <a:pt x="852" y="1188"/>
                  </a:cubicBezTo>
                  <a:lnTo>
                    <a:pt x="843" y="483"/>
                  </a:lnTo>
                  <a:lnTo>
                    <a:pt x="706" y="345"/>
                  </a:lnTo>
                  <a:cubicBezTo>
                    <a:pt x="615" y="255"/>
                    <a:pt x="522" y="210"/>
                    <a:pt x="425" y="210"/>
                  </a:cubicBezTo>
                  <a:cubicBezTo>
                    <a:pt x="335" y="210"/>
                    <a:pt x="242" y="246"/>
                    <a:pt x="152" y="324"/>
                  </a:cubicBezTo>
                  <a:cubicBezTo>
                    <a:pt x="113" y="354"/>
                    <a:pt x="85" y="386"/>
                    <a:pt x="63" y="419"/>
                  </a:cubicBezTo>
                  <a:cubicBezTo>
                    <a:pt x="42" y="451"/>
                    <a:pt x="27" y="501"/>
                    <a:pt x="20" y="559"/>
                  </a:cubicBezTo>
                  <a:cubicBezTo>
                    <a:pt x="12" y="617"/>
                    <a:pt x="5" y="703"/>
                    <a:pt x="1" y="815"/>
                  </a:cubicBezTo>
                  <a:lnTo>
                    <a:pt x="1" y="973"/>
                  </a:lnTo>
                  <a:cubicBezTo>
                    <a:pt x="1" y="1108"/>
                    <a:pt x="3" y="1324"/>
                    <a:pt x="9" y="1619"/>
                  </a:cubicBezTo>
                  <a:cubicBezTo>
                    <a:pt x="14" y="1917"/>
                    <a:pt x="24" y="2279"/>
                    <a:pt x="37" y="2705"/>
                  </a:cubicBezTo>
                  <a:cubicBezTo>
                    <a:pt x="76" y="3779"/>
                    <a:pt x="109" y="4596"/>
                    <a:pt x="132" y="5156"/>
                  </a:cubicBezTo>
                  <a:cubicBezTo>
                    <a:pt x="154" y="5714"/>
                    <a:pt x="182" y="6150"/>
                    <a:pt x="210" y="6451"/>
                  </a:cubicBezTo>
                  <a:cubicBezTo>
                    <a:pt x="240" y="6753"/>
                    <a:pt x="279" y="7050"/>
                    <a:pt x="326" y="7346"/>
                  </a:cubicBezTo>
                  <a:cubicBezTo>
                    <a:pt x="421" y="7947"/>
                    <a:pt x="501" y="8425"/>
                    <a:pt x="563" y="8781"/>
                  </a:cubicBezTo>
                  <a:cubicBezTo>
                    <a:pt x="626" y="9137"/>
                    <a:pt x="682" y="9404"/>
                    <a:pt x="734" y="9585"/>
                  </a:cubicBezTo>
                  <a:cubicBezTo>
                    <a:pt x="785" y="9764"/>
                    <a:pt x="835" y="9891"/>
                    <a:pt x="889" y="9966"/>
                  </a:cubicBezTo>
                  <a:cubicBezTo>
                    <a:pt x="943" y="10040"/>
                    <a:pt x="1012" y="10094"/>
                    <a:pt x="1091" y="10128"/>
                  </a:cubicBezTo>
                  <a:lnTo>
                    <a:pt x="1091" y="10123"/>
                  </a:lnTo>
                  <a:lnTo>
                    <a:pt x="1091" y="10123"/>
                  </a:lnTo>
                  <a:cubicBezTo>
                    <a:pt x="1192" y="10172"/>
                    <a:pt x="1274" y="10199"/>
                    <a:pt x="1339" y="10199"/>
                  </a:cubicBezTo>
                  <a:cubicBezTo>
                    <a:pt x="1406" y="10199"/>
                    <a:pt x="1492" y="10173"/>
                    <a:pt x="1591" y="10126"/>
                  </a:cubicBezTo>
                  <a:cubicBezTo>
                    <a:pt x="1800" y="10010"/>
                    <a:pt x="1977" y="9742"/>
                    <a:pt x="2126" y="9326"/>
                  </a:cubicBezTo>
                  <a:cubicBezTo>
                    <a:pt x="2169" y="9193"/>
                    <a:pt x="2234" y="8923"/>
                    <a:pt x="2320" y="8522"/>
                  </a:cubicBezTo>
                  <a:cubicBezTo>
                    <a:pt x="2406" y="8122"/>
                    <a:pt x="2494" y="7691"/>
                    <a:pt x="2587" y="7231"/>
                  </a:cubicBezTo>
                  <a:cubicBezTo>
                    <a:pt x="2678" y="6772"/>
                    <a:pt x="2749" y="6387"/>
                    <a:pt x="2803" y="6074"/>
                  </a:cubicBezTo>
                  <a:cubicBezTo>
                    <a:pt x="2831" y="5889"/>
                    <a:pt x="2856" y="5734"/>
                    <a:pt x="2878" y="5613"/>
                  </a:cubicBezTo>
                  <a:cubicBezTo>
                    <a:pt x="2900" y="5492"/>
                    <a:pt x="2913" y="5432"/>
                    <a:pt x="2917" y="5432"/>
                  </a:cubicBezTo>
                  <a:cubicBezTo>
                    <a:pt x="2923" y="5443"/>
                    <a:pt x="2938" y="5537"/>
                    <a:pt x="2971" y="5718"/>
                  </a:cubicBezTo>
                  <a:cubicBezTo>
                    <a:pt x="3003" y="5900"/>
                    <a:pt x="3040" y="6122"/>
                    <a:pt x="3076" y="6391"/>
                  </a:cubicBezTo>
                  <a:cubicBezTo>
                    <a:pt x="3180" y="7003"/>
                    <a:pt x="3298" y="7619"/>
                    <a:pt x="3434" y="8242"/>
                  </a:cubicBezTo>
                  <a:cubicBezTo>
                    <a:pt x="3572" y="8865"/>
                    <a:pt x="3682" y="9275"/>
                    <a:pt x="3764" y="9471"/>
                  </a:cubicBezTo>
                  <a:cubicBezTo>
                    <a:pt x="3947" y="9889"/>
                    <a:pt x="4206" y="10098"/>
                    <a:pt x="4542" y="10098"/>
                  </a:cubicBezTo>
                  <a:cubicBezTo>
                    <a:pt x="4596" y="10098"/>
                    <a:pt x="4654" y="10096"/>
                    <a:pt x="4710" y="10085"/>
                  </a:cubicBezTo>
                  <a:cubicBezTo>
                    <a:pt x="4872" y="10066"/>
                    <a:pt x="5007" y="10010"/>
                    <a:pt x="5115" y="9915"/>
                  </a:cubicBezTo>
                  <a:cubicBezTo>
                    <a:pt x="5223" y="9822"/>
                    <a:pt x="5331" y="9665"/>
                    <a:pt x="5436" y="9449"/>
                  </a:cubicBezTo>
                  <a:cubicBezTo>
                    <a:pt x="5538" y="9257"/>
                    <a:pt x="5624" y="9031"/>
                    <a:pt x="5693" y="8775"/>
                  </a:cubicBezTo>
                  <a:cubicBezTo>
                    <a:pt x="5762" y="8516"/>
                    <a:pt x="5837" y="8107"/>
                    <a:pt x="5917" y="7542"/>
                  </a:cubicBezTo>
                  <a:cubicBezTo>
                    <a:pt x="5995" y="6979"/>
                    <a:pt x="6100" y="6134"/>
                    <a:pt x="6229" y="5014"/>
                  </a:cubicBezTo>
                  <a:cubicBezTo>
                    <a:pt x="6266" y="4716"/>
                    <a:pt x="6307" y="4419"/>
                    <a:pt x="6348" y="4124"/>
                  </a:cubicBezTo>
                  <a:cubicBezTo>
                    <a:pt x="6387" y="3828"/>
                    <a:pt x="6419" y="3602"/>
                    <a:pt x="6445" y="3449"/>
                  </a:cubicBezTo>
                  <a:cubicBezTo>
                    <a:pt x="6469" y="3298"/>
                    <a:pt x="6495" y="3121"/>
                    <a:pt x="6527" y="2908"/>
                  </a:cubicBezTo>
                  <a:cubicBezTo>
                    <a:pt x="6559" y="2697"/>
                    <a:pt x="6587" y="2507"/>
                    <a:pt x="6611" y="2339"/>
                  </a:cubicBezTo>
                  <a:cubicBezTo>
                    <a:pt x="6630" y="2167"/>
                    <a:pt x="6652" y="1990"/>
                    <a:pt x="6678" y="1809"/>
                  </a:cubicBezTo>
                  <a:cubicBezTo>
                    <a:pt x="6706" y="1628"/>
                    <a:pt x="6729" y="1486"/>
                    <a:pt x="6753" y="1380"/>
                  </a:cubicBezTo>
                  <a:cubicBezTo>
                    <a:pt x="6773" y="1274"/>
                    <a:pt x="6790" y="1151"/>
                    <a:pt x="6801" y="1009"/>
                  </a:cubicBezTo>
                  <a:cubicBezTo>
                    <a:pt x="6811" y="865"/>
                    <a:pt x="6818" y="740"/>
                    <a:pt x="6824" y="628"/>
                  </a:cubicBezTo>
                  <a:cubicBezTo>
                    <a:pt x="6824" y="513"/>
                    <a:pt x="6824" y="423"/>
                    <a:pt x="6822" y="365"/>
                  </a:cubicBezTo>
                  <a:cubicBezTo>
                    <a:pt x="6818" y="304"/>
                    <a:pt x="6807" y="259"/>
                    <a:pt x="6792" y="225"/>
                  </a:cubicBezTo>
                  <a:cubicBezTo>
                    <a:pt x="6777" y="192"/>
                    <a:pt x="6749" y="160"/>
                    <a:pt x="6717" y="126"/>
                  </a:cubicBezTo>
                  <a:cubicBezTo>
                    <a:pt x="6645" y="41"/>
                    <a:pt x="6544" y="1"/>
                    <a:pt x="6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77"/>
            <p:cNvSpPr/>
            <p:nvPr/>
          </p:nvSpPr>
          <p:spPr>
            <a:xfrm>
              <a:off x="2009575" y="2273475"/>
              <a:ext cx="119800" cy="70300"/>
            </a:xfrm>
            <a:custGeom>
              <a:avLst/>
              <a:gdLst/>
              <a:ahLst/>
              <a:cxnLst/>
              <a:rect l="l" t="t" r="r" b="b"/>
              <a:pathLst>
                <a:path w="4792" h="2812" extrusionOk="0">
                  <a:moveTo>
                    <a:pt x="4175" y="0"/>
                  </a:moveTo>
                  <a:cubicBezTo>
                    <a:pt x="4132" y="0"/>
                    <a:pt x="4052" y="0"/>
                    <a:pt x="3927" y="2"/>
                  </a:cubicBezTo>
                  <a:cubicBezTo>
                    <a:pt x="3807" y="7"/>
                    <a:pt x="3634" y="13"/>
                    <a:pt x="3412" y="28"/>
                  </a:cubicBezTo>
                  <a:cubicBezTo>
                    <a:pt x="2503" y="97"/>
                    <a:pt x="1860" y="138"/>
                    <a:pt x="1488" y="151"/>
                  </a:cubicBezTo>
                  <a:cubicBezTo>
                    <a:pt x="1360" y="158"/>
                    <a:pt x="1255" y="160"/>
                    <a:pt x="1169" y="160"/>
                  </a:cubicBezTo>
                  <a:cubicBezTo>
                    <a:pt x="992" y="160"/>
                    <a:pt x="891" y="149"/>
                    <a:pt x="867" y="130"/>
                  </a:cubicBezTo>
                  <a:cubicBezTo>
                    <a:pt x="832" y="117"/>
                    <a:pt x="783" y="106"/>
                    <a:pt x="718" y="95"/>
                  </a:cubicBezTo>
                  <a:cubicBezTo>
                    <a:pt x="654" y="87"/>
                    <a:pt x="587" y="82"/>
                    <a:pt x="520" y="82"/>
                  </a:cubicBezTo>
                  <a:cubicBezTo>
                    <a:pt x="367" y="82"/>
                    <a:pt x="242" y="119"/>
                    <a:pt x="145" y="199"/>
                  </a:cubicBezTo>
                  <a:cubicBezTo>
                    <a:pt x="48" y="276"/>
                    <a:pt x="0" y="373"/>
                    <a:pt x="0" y="494"/>
                  </a:cubicBezTo>
                  <a:cubicBezTo>
                    <a:pt x="0" y="651"/>
                    <a:pt x="44" y="765"/>
                    <a:pt x="123" y="839"/>
                  </a:cubicBezTo>
                  <a:cubicBezTo>
                    <a:pt x="205" y="912"/>
                    <a:pt x="356" y="959"/>
                    <a:pt x="572" y="990"/>
                  </a:cubicBezTo>
                  <a:cubicBezTo>
                    <a:pt x="675" y="998"/>
                    <a:pt x="815" y="1003"/>
                    <a:pt x="985" y="1003"/>
                  </a:cubicBezTo>
                  <a:cubicBezTo>
                    <a:pt x="1408" y="1003"/>
                    <a:pt x="2033" y="970"/>
                    <a:pt x="2861" y="910"/>
                  </a:cubicBezTo>
                  <a:cubicBezTo>
                    <a:pt x="3106" y="890"/>
                    <a:pt x="3352" y="873"/>
                    <a:pt x="3593" y="862"/>
                  </a:cubicBezTo>
                  <a:cubicBezTo>
                    <a:pt x="3837" y="849"/>
                    <a:pt x="4014" y="845"/>
                    <a:pt x="4124" y="845"/>
                  </a:cubicBezTo>
                  <a:cubicBezTo>
                    <a:pt x="4249" y="845"/>
                    <a:pt x="4343" y="841"/>
                    <a:pt x="4404" y="837"/>
                  </a:cubicBezTo>
                  <a:cubicBezTo>
                    <a:pt x="4466" y="834"/>
                    <a:pt x="4518" y="819"/>
                    <a:pt x="4552" y="802"/>
                  </a:cubicBezTo>
                  <a:cubicBezTo>
                    <a:pt x="4591" y="783"/>
                    <a:pt x="4624" y="752"/>
                    <a:pt x="4658" y="716"/>
                  </a:cubicBezTo>
                  <a:cubicBezTo>
                    <a:pt x="4744" y="625"/>
                    <a:pt x="4787" y="533"/>
                    <a:pt x="4787" y="436"/>
                  </a:cubicBezTo>
                  <a:cubicBezTo>
                    <a:pt x="4787" y="386"/>
                    <a:pt x="4768" y="317"/>
                    <a:pt x="4731" y="220"/>
                  </a:cubicBezTo>
                  <a:cubicBezTo>
                    <a:pt x="4692" y="121"/>
                    <a:pt x="4574" y="52"/>
                    <a:pt x="4378" y="9"/>
                  </a:cubicBezTo>
                  <a:cubicBezTo>
                    <a:pt x="4339" y="2"/>
                    <a:pt x="4272" y="0"/>
                    <a:pt x="4175" y="0"/>
                  </a:cubicBezTo>
                  <a:close/>
                  <a:moveTo>
                    <a:pt x="4324" y="1789"/>
                  </a:moveTo>
                  <a:cubicBezTo>
                    <a:pt x="4270" y="1789"/>
                    <a:pt x="4152" y="1798"/>
                    <a:pt x="3966" y="1811"/>
                  </a:cubicBezTo>
                  <a:cubicBezTo>
                    <a:pt x="3779" y="1828"/>
                    <a:pt x="3572" y="1843"/>
                    <a:pt x="3341" y="1862"/>
                  </a:cubicBezTo>
                  <a:cubicBezTo>
                    <a:pt x="3104" y="1882"/>
                    <a:pt x="2807" y="1901"/>
                    <a:pt x="2447" y="1918"/>
                  </a:cubicBezTo>
                  <a:cubicBezTo>
                    <a:pt x="2087" y="1938"/>
                    <a:pt x="1748" y="1951"/>
                    <a:pt x="1429" y="1962"/>
                  </a:cubicBezTo>
                  <a:cubicBezTo>
                    <a:pt x="1175" y="1968"/>
                    <a:pt x="970" y="1972"/>
                    <a:pt x="815" y="1981"/>
                  </a:cubicBezTo>
                  <a:cubicBezTo>
                    <a:pt x="662" y="1987"/>
                    <a:pt x="544" y="1994"/>
                    <a:pt x="466" y="2005"/>
                  </a:cubicBezTo>
                  <a:cubicBezTo>
                    <a:pt x="386" y="2015"/>
                    <a:pt x="328" y="2026"/>
                    <a:pt x="294" y="2037"/>
                  </a:cubicBezTo>
                  <a:cubicBezTo>
                    <a:pt x="259" y="2048"/>
                    <a:pt x="229" y="2067"/>
                    <a:pt x="205" y="2091"/>
                  </a:cubicBezTo>
                  <a:cubicBezTo>
                    <a:pt x="121" y="2175"/>
                    <a:pt x="80" y="2268"/>
                    <a:pt x="80" y="2367"/>
                  </a:cubicBezTo>
                  <a:cubicBezTo>
                    <a:pt x="80" y="2410"/>
                    <a:pt x="93" y="2485"/>
                    <a:pt x="125" y="2587"/>
                  </a:cubicBezTo>
                  <a:cubicBezTo>
                    <a:pt x="156" y="2690"/>
                    <a:pt x="253" y="2761"/>
                    <a:pt x="416" y="2800"/>
                  </a:cubicBezTo>
                  <a:cubicBezTo>
                    <a:pt x="474" y="2807"/>
                    <a:pt x="581" y="2811"/>
                    <a:pt x="744" y="2811"/>
                  </a:cubicBezTo>
                  <a:cubicBezTo>
                    <a:pt x="777" y="2811"/>
                    <a:pt x="813" y="2811"/>
                    <a:pt x="852" y="2811"/>
                  </a:cubicBezTo>
                  <a:cubicBezTo>
                    <a:pt x="927" y="2811"/>
                    <a:pt x="1078" y="2809"/>
                    <a:pt x="1300" y="2802"/>
                  </a:cubicBezTo>
                  <a:cubicBezTo>
                    <a:pt x="1524" y="2798"/>
                    <a:pt x="1858" y="2785"/>
                    <a:pt x="2307" y="2763"/>
                  </a:cubicBezTo>
                  <a:cubicBezTo>
                    <a:pt x="2753" y="2742"/>
                    <a:pt x="3158" y="2716"/>
                    <a:pt x="3524" y="2688"/>
                  </a:cubicBezTo>
                  <a:cubicBezTo>
                    <a:pt x="3757" y="2669"/>
                    <a:pt x="3947" y="2651"/>
                    <a:pt x="4089" y="2641"/>
                  </a:cubicBezTo>
                  <a:cubicBezTo>
                    <a:pt x="4229" y="2630"/>
                    <a:pt x="4337" y="2617"/>
                    <a:pt x="4412" y="2606"/>
                  </a:cubicBezTo>
                  <a:cubicBezTo>
                    <a:pt x="4488" y="2595"/>
                    <a:pt x="4544" y="2580"/>
                    <a:pt x="4580" y="2563"/>
                  </a:cubicBezTo>
                  <a:cubicBezTo>
                    <a:pt x="4615" y="2548"/>
                    <a:pt x="4645" y="2526"/>
                    <a:pt x="4669" y="2496"/>
                  </a:cubicBezTo>
                  <a:cubicBezTo>
                    <a:pt x="4753" y="2410"/>
                    <a:pt x="4792" y="2317"/>
                    <a:pt x="4792" y="2220"/>
                  </a:cubicBezTo>
                  <a:cubicBezTo>
                    <a:pt x="4792" y="2164"/>
                    <a:pt x="4768" y="2080"/>
                    <a:pt x="4714" y="1972"/>
                  </a:cubicBezTo>
                  <a:cubicBezTo>
                    <a:pt x="4660" y="1865"/>
                    <a:pt x="4531" y="1804"/>
                    <a:pt x="4324" y="1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77"/>
            <p:cNvSpPr/>
            <p:nvPr/>
          </p:nvSpPr>
          <p:spPr>
            <a:xfrm>
              <a:off x="2232700" y="2232025"/>
              <a:ext cx="112900" cy="181500"/>
            </a:xfrm>
            <a:custGeom>
              <a:avLst/>
              <a:gdLst/>
              <a:ahLst/>
              <a:cxnLst/>
              <a:rect l="l" t="t" r="r" b="b"/>
              <a:pathLst>
                <a:path w="4516" h="7260" extrusionOk="0">
                  <a:moveTo>
                    <a:pt x="3740" y="1"/>
                  </a:moveTo>
                  <a:cubicBezTo>
                    <a:pt x="3662" y="1"/>
                    <a:pt x="3589" y="20"/>
                    <a:pt x="3516" y="59"/>
                  </a:cubicBezTo>
                  <a:cubicBezTo>
                    <a:pt x="3453" y="96"/>
                    <a:pt x="3360" y="247"/>
                    <a:pt x="3235" y="505"/>
                  </a:cubicBezTo>
                  <a:cubicBezTo>
                    <a:pt x="3113" y="766"/>
                    <a:pt x="2985" y="1066"/>
                    <a:pt x="2860" y="1408"/>
                  </a:cubicBezTo>
                  <a:cubicBezTo>
                    <a:pt x="2813" y="1531"/>
                    <a:pt x="2748" y="1697"/>
                    <a:pt x="2666" y="1902"/>
                  </a:cubicBezTo>
                  <a:cubicBezTo>
                    <a:pt x="2587" y="2107"/>
                    <a:pt x="2509" y="2301"/>
                    <a:pt x="2429" y="2488"/>
                  </a:cubicBezTo>
                  <a:cubicBezTo>
                    <a:pt x="2347" y="2669"/>
                    <a:pt x="2276" y="2835"/>
                    <a:pt x="2220" y="2982"/>
                  </a:cubicBezTo>
                  <a:cubicBezTo>
                    <a:pt x="2164" y="3126"/>
                    <a:pt x="2132" y="3221"/>
                    <a:pt x="2121" y="3260"/>
                  </a:cubicBezTo>
                  <a:cubicBezTo>
                    <a:pt x="2113" y="3305"/>
                    <a:pt x="2100" y="3333"/>
                    <a:pt x="2085" y="3337"/>
                  </a:cubicBezTo>
                  <a:cubicBezTo>
                    <a:pt x="2078" y="3337"/>
                    <a:pt x="2061" y="3311"/>
                    <a:pt x="2039" y="3253"/>
                  </a:cubicBezTo>
                  <a:cubicBezTo>
                    <a:pt x="2018" y="3197"/>
                    <a:pt x="1988" y="3100"/>
                    <a:pt x="1951" y="2958"/>
                  </a:cubicBezTo>
                  <a:cubicBezTo>
                    <a:pt x="1912" y="2818"/>
                    <a:pt x="1863" y="2624"/>
                    <a:pt x="1800" y="2378"/>
                  </a:cubicBezTo>
                  <a:cubicBezTo>
                    <a:pt x="1593" y="1568"/>
                    <a:pt x="1388" y="994"/>
                    <a:pt x="1179" y="663"/>
                  </a:cubicBezTo>
                  <a:cubicBezTo>
                    <a:pt x="1018" y="387"/>
                    <a:pt x="835" y="251"/>
                    <a:pt x="634" y="251"/>
                  </a:cubicBezTo>
                  <a:cubicBezTo>
                    <a:pt x="591" y="251"/>
                    <a:pt x="548" y="257"/>
                    <a:pt x="505" y="272"/>
                  </a:cubicBezTo>
                  <a:cubicBezTo>
                    <a:pt x="397" y="294"/>
                    <a:pt x="313" y="348"/>
                    <a:pt x="250" y="438"/>
                  </a:cubicBezTo>
                  <a:cubicBezTo>
                    <a:pt x="188" y="531"/>
                    <a:pt x="143" y="704"/>
                    <a:pt x="110" y="958"/>
                  </a:cubicBezTo>
                  <a:cubicBezTo>
                    <a:pt x="80" y="1212"/>
                    <a:pt x="56" y="1594"/>
                    <a:pt x="44" y="2100"/>
                  </a:cubicBezTo>
                  <a:cubicBezTo>
                    <a:pt x="26" y="2607"/>
                    <a:pt x="20" y="3286"/>
                    <a:pt x="13" y="4137"/>
                  </a:cubicBezTo>
                  <a:lnTo>
                    <a:pt x="0" y="6734"/>
                  </a:lnTo>
                  <a:lnTo>
                    <a:pt x="130" y="6863"/>
                  </a:lnTo>
                  <a:cubicBezTo>
                    <a:pt x="216" y="6947"/>
                    <a:pt x="313" y="6988"/>
                    <a:pt x="419" y="6988"/>
                  </a:cubicBezTo>
                  <a:lnTo>
                    <a:pt x="511" y="6988"/>
                  </a:lnTo>
                  <a:cubicBezTo>
                    <a:pt x="572" y="6988"/>
                    <a:pt x="641" y="6945"/>
                    <a:pt x="722" y="6859"/>
                  </a:cubicBezTo>
                  <a:cubicBezTo>
                    <a:pt x="753" y="6829"/>
                    <a:pt x="774" y="6796"/>
                    <a:pt x="787" y="6762"/>
                  </a:cubicBezTo>
                  <a:cubicBezTo>
                    <a:pt x="800" y="6727"/>
                    <a:pt x="811" y="6667"/>
                    <a:pt x="819" y="6590"/>
                  </a:cubicBezTo>
                  <a:cubicBezTo>
                    <a:pt x="824" y="6508"/>
                    <a:pt x="830" y="6387"/>
                    <a:pt x="832" y="6221"/>
                  </a:cubicBezTo>
                  <a:cubicBezTo>
                    <a:pt x="835" y="6053"/>
                    <a:pt x="835" y="5827"/>
                    <a:pt x="835" y="5538"/>
                  </a:cubicBezTo>
                  <a:cubicBezTo>
                    <a:pt x="835" y="5191"/>
                    <a:pt x="839" y="4805"/>
                    <a:pt x="845" y="4380"/>
                  </a:cubicBezTo>
                  <a:cubicBezTo>
                    <a:pt x="852" y="3954"/>
                    <a:pt x="860" y="3587"/>
                    <a:pt x="871" y="3281"/>
                  </a:cubicBezTo>
                  <a:lnTo>
                    <a:pt x="899" y="2219"/>
                  </a:lnTo>
                  <a:lnTo>
                    <a:pt x="1102" y="3042"/>
                  </a:lnTo>
                  <a:cubicBezTo>
                    <a:pt x="1162" y="3275"/>
                    <a:pt x="1216" y="3512"/>
                    <a:pt x="1272" y="3747"/>
                  </a:cubicBezTo>
                  <a:cubicBezTo>
                    <a:pt x="1328" y="3984"/>
                    <a:pt x="1369" y="4165"/>
                    <a:pt x="1399" y="4288"/>
                  </a:cubicBezTo>
                  <a:cubicBezTo>
                    <a:pt x="1531" y="4835"/>
                    <a:pt x="1733" y="5109"/>
                    <a:pt x="2013" y="5109"/>
                  </a:cubicBezTo>
                  <a:cubicBezTo>
                    <a:pt x="2072" y="5109"/>
                    <a:pt x="2134" y="5098"/>
                    <a:pt x="2201" y="5074"/>
                  </a:cubicBezTo>
                  <a:cubicBezTo>
                    <a:pt x="2298" y="5044"/>
                    <a:pt x="2386" y="4956"/>
                    <a:pt x="2466" y="4807"/>
                  </a:cubicBezTo>
                  <a:cubicBezTo>
                    <a:pt x="2544" y="4661"/>
                    <a:pt x="2649" y="4391"/>
                    <a:pt x="2779" y="3999"/>
                  </a:cubicBezTo>
                  <a:cubicBezTo>
                    <a:pt x="2845" y="3798"/>
                    <a:pt x="2921" y="3585"/>
                    <a:pt x="3001" y="3363"/>
                  </a:cubicBezTo>
                  <a:cubicBezTo>
                    <a:pt x="3085" y="3143"/>
                    <a:pt x="3156" y="2962"/>
                    <a:pt x="3212" y="2822"/>
                  </a:cubicBezTo>
                  <a:lnTo>
                    <a:pt x="3414" y="2354"/>
                  </a:lnTo>
                  <a:lnTo>
                    <a:pt x="3442" y="3227"/>
                  </a:lnTo>
                  <a:cubicBezTo>
                    <a:pt x="3453" y="3477"/>
                    <a:pt x="3468" y="3738"/>
                    <a:pt x="3483" y="4016"/>
                  </a:cubicBezTo>
                  <a:cubicBezTo>
                    <a:pt x="3501" y="4290"/>
                    <a:pt x="3513" y="4516"/>
                    <a:pt x="3529" y="4689"/>
                  </a:cubicBezTo>
                  <a:cubicBezTo>
                    <a:pt x="3546" y="4863"/>
                    <a:pt x="3561" y="5072"/>
                    <a:pt x="3580" y="5320"/>
                  </a:cubicBezTo>
                  <a:cubicBezTo>
                    <a:pt x="3600" y="5568"/>
                    <a:pt x="3619" y="5792"/>
                    <a:pt x="3632" y="5995"/>
                  </a:cubicBezTo>
                  <a:cubicBezTo>
                    <a:pt x="3651" y="6249"/>
                    <a:pt x="3667" y="6445"/>
                    <a:pt x="3677" y="6590"/>
                  </a:cubicBezTo>
                  <a:cubicBezTo>
                    <a:pt x="3688" y="6732"/>
                    <a:pt x="3701" y="6837"/>
                    <a:pt x="3712" y="6906"/>
                  </a:cubicBezTo>
                  <a:cubicBezTo>
                    <a:pt x="3727" y="6977"/>
                    <a:pt x="3742" y="7025"/>
                    <a:pt x="3763" y="7057"/>
                  </a:cubicBezTo>
                  <a:cubicBezTo>
                    <a:pt x="3785" y="7087"/>
                    <a:pt x="3813" y="7118"/>
                    <a:pt x="3848" y="7148"/>
                  </a:cubicBezTo>
                  <a:cubicBezTo>
                    <a:pt x="3938" y="7215"/>
                    <a:pt x="4029" y="7249"/>
                    <a:pt x="4098" y="7260"/>
                  </a:cubicBezTo>
                  <a:cubicBezTo>
                    <a:pt x="4197" y="7260"/>
                    <a:pt x="4294" y="7217"/>
                    <a:pt x="4386" y="7135"/>
                  </a:cubicBezTo>
                  <a:cubicBezTo>
                    <a:pt x="4434" y="7092"/>
                    <a:pt x="4470" y="7036"/>
                    <a:pt x="4494" y="6962"/>
                  </a:cubicBezTo>
                  <a:cubicBezTo>
                    <a:pt x="4507" y="6902"/>
                    <a:pt x="4516" y="6816"/>
                    <a:pt x="4516" y="6710"/>
                  </a:cubicBezTo>
                  <a:cubicBezTo>
                    <a:pt x="4516" y="6680"/>
                    <a:pt x="4516" y="6622"/>
                    <a:pt x="4514" y="6529"/>
                  </a:cubicBezTo>
                  <a:cubicBezTo>
                    <a:pt x="4509" y="6441"/>
                    <a:pt x="4496" y="6249"/>
                    <a:pt x="4466" y="5960"/>
                  </a:cubicBezTo>
                  <a:cubicBezTo>
                    <a:pt x="4345" y="4635"/>
                    <a:pt x="4276" y="3370"/>
                    <a:pt x="4257" y="2167"/>
                  </a:cubicBezTo>
                  <a:cubicBezTo>
                    <a:pt x="4248" y="1745"/>
                    <a:pt x="4240" y="1408"/>
                    <a:pt x="4233" y="1158"/>
                  </a:cubicBezTo>
                  <a:cubicBezTo>
                    <a:pt x="4225" y="910"/>
                    <a:pt x="4214" y="719"/>
                    <a:pt x="4201" y="589"/>
                  </a:cubicBezTo>
                  <a:cubicBezTo>
                    <a:pt x="4186" y="460"/>
                    <a:pt x="4169" y="363"/>
                    <a:pt x="4147" y="303"/>
                  </a:cubicBezTo>
                  <a:cubicBezTo>
                    <a:pt x="4126" y="242"/>
                    <a:pt x="4095" y="191"/>
                    <a:pt x="4057" y="147"/>
                  </a:cubicBezTo>
                  <a:cubicBezTo>
                    <a:pt x="3990" y="74"/>
                    <a:pt x="3904" y="29"/>
                    <a:pt x="3804" y="10"/>
                  </a:cubicBezTo>
                  <a:cubicBezTo>
                    <a:pt x="3781" y="5"/>
                    <a:pt x="3759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77"/>
            <p:cNvSpPr/>
            <p:nvPr/>
          </p:nvSpPr>
          <p:spPr>
            <a:xfrm>
              <a:off x="2447150" y="2224600"/>
              <a:ext cx="71100" cy="188600"/>
            </a:xfrm>
            <a:custGeom>
              <a:avLst/>
              <a:gdLst/>
              <a:ahLst/>
              <a:cxnLst/>
              <a:rect l="l" t="t" r="r" b="b"/>
              <a:pathLst>
                <a:path w="2844" h="7544" extrusionOk="0">
                  <a:moveTo>
                    <a:pt x="931" y="1018"/>
                  </a:moveTo>
                  <a:lnTo>
                    <a:pt x="1112" y="1190"/>
                  </a:lnTo>
                  <a:cubicBezTo>
                    <a:pt x="1244" y="1330"/>
                    <a:pt x="1390" y="1582"/>
                    <a:pt x="1556" y="1945"/>
                  </a:cubicBezTo>
                  <a:cubicBezTo>
                    <a:pt x="1722" y="2307"/>
                    <a:pt x="1837" y="2630"/>
                    <a:pt x="1899" y="2908"/>
                  </a:cubicBezTo>
                  <a:cubicBezTo>
                    <a:pt x="1951" y="3171"/>
                    <a:pt x="1977" y="3496"/>
                    <a:pt x="1977" y="3889"/>
                  </a:cubicBezTo>
                  <a:cubicBezTo>
                    <a:pt x="1977" y="4283"/>
                    <a:pt x="1953" y="4613"/>
                    <a:pt x="1899" y="4876"/>
                  </a:cubicBezTo>
                  <a:cubicBezTo>
                    <a:pt x="1856" y="5078"/>
                    <a:pt x="1783" y="5313"/>
                    <a:pt x="1681" y="5583"/>
                  </a:cubicBezTo>
                  <a:cubicBezTo>
                    <a:pt x="1582" y="5850"/>
                    <a:pt x="1496" y="6048"/>
                    <a:pt x="1416" y="6177"/>
                  </a:cubicBezTo>
                  <a:cubicBezTo>
                    <a:pt x="1395" y="6208"/>
                    <a:pt x="1358" y="6244"/>
                    <a:pt x="1306" y="6296"/>
                  </a:cubicBezTo>
                  <a:cubicBezTo>
                    <a:pt x="1255" y="6348"/>
                    <a:pt x="1201" y="6393"/>
                    <a:pt x="1145" y="6432"/>
                  </a:cubicBezTo>
                  <a:cubicBezTo>
                    <a:pt x="1091" y="6468"/>
                    <a:pt x="1043" y="6501"/>
                    <a:pt x="996" y="6531"/>
                  </a:cubicBezTo>
                  <a:cubicBezTo>
                    <a:pt x="951" y="6561"/>
                    <a:pt x="927" y="6574"/>
                    <a:pt x="921" y="6574"/>
                  </a:cubicBezTo>
                  <a:cubicBezTo>
                    <a:pt x="897" y="6574"/>
                    <a:pt x="878" y="6339"/>
                    <a:pt x="865" y="5867"/>
                  </a:cubicBezTo>
                  <a:cubicBezTo>
                    <a:pt x="852" y="5397"/>
                    <a:pt x="843" y="4949"/>
                    <a:pt x="843" y="4527"/>
                  </a:cubicBezTo>
                  <a:lnTo>
                    <a:pt x="843" y="3580"/>
                  </a:lnTo>
                  <a:cubicBezTo>
                    <a:pt x="843" y="3171"/>
                    <a:pt x="845" y="2781"/>
                    <a:pt x="852" y="2412"/>
                  </a:cubicBezTo>
                  <a:cubicBezTo>
                    <a:pt x="862" y="1854"/>
                    <a:pt x="878" y="1464"/>
                    <a:pt x="903" y="1242"/>
                  </a:cubicBezTo>
                  <a:lnTo>
                    <a:pt x="931" y="1018"/>
                  </a:lnTo>
                  <a:close/>
                  <a:moveTo>
                    <a:pt x="722" y="0"/>
                  </a:moveTo>
                  <a:cubicBezTo>
                    <a:pt x="371" y="0"/>
                    <a:pt x="162" y="203"/>
                    <a:pt x="95" y="606"/>
                  </a:cubicBezTo>
                  <a:cubicBezTo>
                    <a:pt x="59" y="957"/>
                    <a:pt x="35" y="1501"/>
                    <a:pt x="22" y="2235"/>
                  </a:cubicBezTo>
                  <a:cubicBezTo>
                    <a:pt x="9" y="2973"/>
                    <a:pt x="0" y="3602"/>
                    <a:pt x="0" y="4126"/>
                  </a:cubicBezTo>
                  <a:cubicBezTo>
                    <a:pt x="0" y="4516"/>
                    <a:pt x="2" y="4902"/>
                    <a:pt x="9" y="5285"/>
                  </a:cubicBezTo>
                  <a:cubicBezTo>
                    <a:pt x="13" y="5777"/>
                    <a:pt x="18" y="6165"/>
                    <a:pt x="31" y="6447"/>
                  </a:cubicBezTo>
                  <a:cubicBezTo>
                    <a:pt x="41" y="6729"/>
                    <a:pt x="54" y="6940"/>
                    <a:pt x="69" y="7078"/>
                  </a:cubicBezTo>
                  <a:cubicBezTo>
                    <a:pt x="87" y="7214"/>
                    <a:pt x="112" y="7311"/>
                    <a:pt x="149" y="7365"/>
                  </a:cubicBezTo>
                  <a:cubicBezTo>
                    <a:pt x="186" y="7423"/>
                    <a:pt x="235" y="7462"/>
                    <a:pt x="296" y="7492"/>
                  </a:cubicBezTo>
                  <a:cubicBezTo>
                    <a:pt x="369" y="7527"/>
                    <a:pt x="449" y="7544"/>
                    <a:pt x="541" y="7544"/>
                  </a:cubicBezTo>
                  <a:cubicBezTo>
                    <a:pt x="651" y="7544"/>
                    <a:pt x="776" y="7522"/>
                    <a:pt x="916" y="7479"/>
                  </a:cubicBezTo>
                  <a:cubicBezTo>
                    <a:pt x="1184" y="7397"/>
                    <a:pt x="1449" y="7257"/>
                    <a:pt x="1707" y="7061"/>
                  </a:cubicBezTo>
                  <a:cubicBezTo>
                    <a:pt x="1867" y="6949"/>
                    <a:pt x="1987" y="6835"/>
                    <a:pt x="2067" y="6727"/>
                  </a:cubicBezTo>
                  <a:cubicBezTo>
                    <a:pt x="2145" y="6619"/>
                    <a:pt x="2240" y="6445"/>
                    <a:pt x="2343" y="6205"/>
                  </a:cubicBezTo>
                  <a:cubicBezTo>
                    <a:pt x="2468" y="5940"/>
                    <a:pt x="2565" y="5682"/>
                    <a:pt x="2632" y="5430"/>
                  </a:cubicBezTo>
                  <a:cubicBezTo>
                    <a:pt x="2699" y="5175"/>
                    <a:pt x="2757" y="4871"/>
                    <a:pt x="2800" y="4516"/>
                  </a:cubicBezTo>
                  <a:cubicBezTo>
                    <a:pt x="2828" y="4285"/>
                    <a:pt x="2843" y="4057"/>
                    <a:pt x="2843" y="3830"/>
                  </a:cubicBezTo>
                  <a:cubicBezTo>
                    <a:pt x="2843" y="3033"/>
                    <a:pt x="2653" y="2255"/>
                    <a:pt x="2278" y="1496"/>
                  </a:cubicBezTo>
                  <a:cubicBezTo>
                    <a:pt x="2190" y="1302"/>
                    <a:pt x="2112" y="1154"/>
                    <a:pt x="2052" y="1046"/>
                  </a:cubicBezTo>
                  <a:cubicBezTo>
                    <a:pt x="1994" y="940"/>
                    <a:pt x="1929" y="845"/>
                    <a:pt x="1858" y="766"/>
                  </a:cubicBezTo>
                  <a:cubicBezTo>
                    <a:pt x="1789" y="682"/>
                    <a:pt x="1694" y="585"/>
                    <a:pt x="1574" y="468"/>
                  </a:cubicBezTo>
                  <a:cubicBezTo>
                    <a:pt x="1431" y="326"/>
                    <a:pt x="1311" y="220"/>
                    <a:pt x="1220" y="156"/>
                  </a:cubicBezTo>
                  <a:cubicBezTo>
                    <a:pt x="1128" y="91"/>
                    <a:pt x="1048" y="48"/>
                    <a:pt x="975" y="31"/>
                  </a:cubicBezTo>
                  <a:cubicBezTo>
                    <a:pt x="884" y="11"/>
                    <a:pt x="80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77"/>
            <p:cNvSpPr/>
            <p:nvPr/>
          </p:nvSpPr>
          <p:spPr>
            <a:xfrm>
              <a:off x="2723725" y="2148575"/>
              <a:ext cx="51575" cy="115350"/>
            </a:xfrm>
            <a:custGeom>
              <a:avLst/>
              <a:gdLst/>
              <a:ahLst/>
              <a:cxnLst/>
              <a:rect l="l" t="t" r="r" b="b"/>
              <a:pathLst>
                <a:path w="2063" h="4614" extrusionOk="0">
                  <a:moveTo>
                    <a:pt x="1804" y="0"/>
                  </a:moveTo>
                  <a:cubicBezTo>
                    <a:pt x="1785" y="0"/>
                    <a:pt x="1753" y="3"/>
                    <a:pt x="1707" y="7"/>
                  </a:cubicBezTo>
                  <a:cubicBezTo>
                    <a:pt x="1664" y="13"/>
                    <a:pt x="1623" y="33"/>
                    <a:pt x="1584" y="65"/>
                  </a:cubicBezTo>
                  <a:cubicBezTo>
                    <a:pt x="1563" y="80"/>
                    <a:pt x="1548" y="100"/>
                    <a:pt x="1537" y="121"/>
                  </a:cubicBezTo>
                  <a:cubicBezTo>
                    <a:pt x="1526" y="143"/>
                    <a:pt x="1515" y="177"/>
                    <a:pt x="1505" y="227"/>
                  </a:cubicBezTo>
                  <a:cubicBezTo>
                    <a:pt x="1494" y="274"/>
                    <a:pt x="1483" y="347"/>
                    <a:pt x="1470" y="444"/>
                  </a:cubicBezTo>
                  <a:cubicBezTo>
                    <a:pt x="1459" y="544"/>
                    <a:pt x="1440" y="679"/>
                    <a:pt x="1421" y="852"/>
                  </a:cubicBezTo>
                  <a:cubicBezTo>
                    <a:pt x="1377" y="1214"/>
                    <a:pt x="1330" y="1597"/>
                    <a:pt x="1272" y="1998"/>
                  </a:cubicBezTo>
                  <a:cubicBezTo>
                    <a:pt x="1216" y="2399"/>
                    <a:pt x="1164" y="2744"/>
                    <a:pt x="1117" y="3033"/>
                  </a:cubicBezTo>
                  <a:cubicBezTo>
                    <a:pt x="1067" y="3322"/>
                    <a:pt x="1041" y="3466"/>
                    <a:pt x="1030" y="3466"/>
                  </a:cubicBezTo>
                  <a:cubicBezTo>
                    <a:pt x="1024" y="3466"/>
                    <a:pt x="1018" y="3460"/>
                    <a:pt x="1009" y="3442"/>
                  </a:cubicBezTo>
                  <a:cubicBezTo>
                    <a:pt x="1000" y="3427"/>
                    <a:pt x="996" y="3406"/>
                    <a:pt x="992" y="3378"/>
                  </a:cubicBezTo>
                  <a:cubicBezTo>
                    <a:pt x="987" y="3352"/>
                    <a:pt x="977" y="3294"/>
                    <a:pt x="959" y="3205"/>
                  </a:cubicBezTo>
                  <a:cubicBezTo>
                    <a:pt x="946" y="3119"/>
                    <a:pt x="927" y="3020"/>
                    <a:pt x="910" y="2914"/>
                  </a:cubicBezTo>
                  <a:cubicBezTo>
                    <a:pt x="890" y="2802"/>
                    <a:pt x="860" y="2613"/>
                    <a:pt x="824" y="2345"/>
                  </a:cubicBezTo>
                  <a:cubicBezTo>
                    <a:pt x="785" y="2080"/>
                    <a:pt x="748" y="1800"/>
                    <a:pt x="707" y="1503"/>
                  </a:cubicBezTo>
                  <a:cubicBezTo>
                    <a:pt x="668" y="1212"/>
                    <a:pt x="636" y="964"/>
                    <a:pt x="610" y="759"/>
                  </a:cubicBezTo>
                  <a:cubicBezTo>
                    <a:pt x="582" y="554"/>
                    <a:pt x="565" y="442"/>
                    <a:pt x="558" y="416"/>
                  </a:cubicBezTo>
                  <a:cubicBezTo>
                    <a:pt x="539" y="371"/>
                    <a:pt x="505" y="328"/>
                    <a:pt x="446" y="287"/>
                  </a:cubicBezTo>
                  <a:cubicBezTo>
                    <a:pt x="386" y="248"/>
                    <a:pt x="332" y="229"/>
                    <a:pt x="278" y="229"/>
                  </a:cubicBezTo>
                  <a:cubicBezTo>
                    <a:pt x="216" y="229"/>
                    <a:pt x="151" y="261"/>
                    <a:pt x="84" y="328"/>
                  </a:cubicBezTo>
                  <a:cubicBezTo>
                    <a:pt x="76" y="334"/>
                    <a:pt x="65" y="341"/>
                    <a:pt x="61" y="347"/>
                  </a:cubicBezTo>
                  <a:cubicBezTo>
                    <a:pt x="43" y="362"/>
                    <a:pt x="30" y="380"/>
                    <a:pt x="20" y="395"/>
                  </a:cubicBezTo>
                  <a:cubicBezTo>
                    <a:pt x="11" y="414"/>
                    <a:pt x="5" y="438"/>
                    <a:pt x="0" y="477"/>
                  </a:cubicBezTo>
                  <a:lnTo>
                    <a:pt x="0" y="518"/>
                  </a:lnTo>
                  <a:cubicBezTo>
                    <a:pt x="0" y="546"/>
                    <a:pt x="5" y="589"/>
                    <a:pt x="9" y="651"/>
                  </a:cubicBezTo>
                  <a:cubicBezTo>
                    <a:pt x="15" y="714"/>
                    <a:pt x="26" y="804"/>
                    <a:pt x="41" y="929"/>
                  </a:cubicBezTo>
                  <a:cubicBezTo>
                    <a:pt x="58" y="1056"/>
                    <a:pt x="76" y="1214"/>
                    <a:pt x="102" y="1406"/>
                  </a:cubicBezTo>
                  <a:cubicBezTo>
                    <a:pt x="112" y="1479"/>
                    <a:pt x="123" y="1556"/>
                    <a:pt x="136" y="1641"/>
                  </a:cubicBezTo>
                  <a:cubicBezTo>
                    <a:pt x="205" y="2179"/>
                    <a:pt x="263" y="2580"/>
                    <a:pt x="308" y="2848"/>
                  </a:cubicBezTo>
                  <a:cubicBezTo>
                    <a:pt x="354" y="3110"/>
                    <a:pt x="414" y="3406"/>
                    <a:pt x="485" y="3729"/>
                  </a:cubicBezTo>
                  <a:cubicBezTo>
                    <a:pt x="535" y="3949"/>
                    <a:pt x="578" y="4119"/>
                    <a:pt x="615" y="4238"/>
                  </a:cubicBezTo>
                  <a:cubicBezTo>
                    <a:pt x="653" y="4356"/>
                    <a:pt x="690" y="4442"/>
                    <a:pt x="731" y="4490"/>
                  </a:cubicBezTo>
                  <a:cubicBezTo>
                    <a:pt x="772" y="4542"/>
                    <a:pt x="821" y="4576"/>
                    <a:pt x="877" y="4595"/>
                  </a:cubicBezTo>
                  <a:cubicBezTo>
                    <a:pt x="915" y="4607"/>
                    <a:pt x="953" y="4613"/>
                    <a:pt x="979" y="4613"/>
                  </a:cubicBezTo>
                  <a:cubicBezTo>
                    <a:pt x="983" y="4613"/>
                    <a:pt x="986" y="4613"/>
                    <a:pt x="990" y="4613"/>
                  </a:cubicBezTo>
                  <a:cubicBezTo>
                    <a:pt x="1074" y="4613"/>
                    <a:pt x="1162" y="4576"/>
                    <a:pt x="1259" y="4505"/>
                  </a:cubicBezTo>
                  <a:cubicBezTo>
                    <a:pt x="1356" y="4432"/>
                    <a:pt x="1438" y="4307"/>
                    <a:pt x="1498" y="4128"/>
                  </a:cubicBezTo>
                  <a:cubicBezTo>
                    <a:pt x="1535" y="4005"/>
                    <a:pt x="1589" y="3733"/>
                    <a:pt x="1658" y="3315"/>
                  </a:cubicBezTo>
                  <a:cubicBezTo>
                    <a:pt x="1729" y="2899"/>
                    <a:pt x="1800" y="2425"/>
                    <a:pt x="1873" y="1897"/>
                  </a:cubicBezTo>
                  <a:cubicBezTo>
                    <a:pt x="1946" y="1369"/>
                    <a:pt x="2009" y="880"/>
                    <a:pt x="2056" y="436"/>
                  </a:cubicBezTo>
                  <a:cubicBezTo>
                    <a:pt x="2059" y="399"/>
                    <a:pt x="2063" y="367"/>
                    <a:pt x="2063" y="337"/>
                  </a:cubicBezTo>
                  <a:cubicBezTo>
                    <a:pt x="2063" y="166"/>
                    <a:pt x="2015" y="61"/>
                    <a:pt x="1927" y="18"/>
                  </a:cubicBezTo>
                  <a:cubicBezTo>
                    <a:pt x="1886" y="5"/>
                    <a:pt x="1847" y="0"/>
                    <a:pt x="1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77"/>
            <p:cNvSpPr/>
            <p:nvPr/>
          </p:nvSpPr>
          <p:spPr>
            <a:xfrm>
              <a:off x="2849100" y="2380325"/>
              <a:ext cx="42275" cy="128750"/>
            </a:xfrm>
            <a:custGeom>
              <a:avLst/>
              <a:gdLst/>
              <a:ahLst/>
              <a:cxnLst/>
              <a:rect l="l" t="t" r="r" b="b"/>
              <a:pathLst>
                <a:path w="1691" h="5150" extrusionOk="0">
                  <a:moveTo>
                    <a:pt x="975" y="0"/>
                  </a:moveTo>
                  <a:cubicBezTo>
                    <a:pt x="942" y="0"/>
                    <a:pt x="876" y="5"/>
                    <a:pt x="770" y="15"/>
                  </a:cubicBezTo>
                  <a:cubicBezTo>
                    <a:pt x="667" y="26"/>
                    <a:pt x="542" y="97"/>
                    <a:pt x="397" y="220"/>
                  </a:cubicBezTo>
                  <a:cubicBezTo>
                    <a:pt x="332" y="283"/>
                    <a:pt x="259" y="373"/>
                    <a:pt x="182" y="496"/>
                  </a:cubicBezTo>
                  <a:cubicBezTo>
                    <a:pt x="102" y="617"/>
                    <a:pt x="54" y="714"/>
                    <a:pt x="35" y="780"/>
                  </a:cubicBezTo>
                  <a:cubicBezTo>
                    <a:pt x="33" y="798"/>
                    <a:pt x="31" y="817"/>
                    <a:pt x="31" y="832"/>
                  </a:cubicBezTo>
                  <a:cubicBezTo>
                    <a:pt x="31" y="892"/>
                    <a:pt x="52" y="946"/>
                    <a:pt x="91" y="992"/>
                  </a:cubicBezTo>
                  <a:cubicBezTo>
                    <a:pt x="132" y="1039"/>
                    <a:pt x="188" y="1065"/>
                    <a:pt x="261" y="1069"/>
                  </a:cubicBezTo>
                  <a:lnTo>
                    <a:pt x="279" y="1069"/>
                  </a:lnTo>
                  <a:cubicBezTo>
                    <a:pt x="343" y="1069"/>
                    <a:pt x="401" y="1043"/>
                    <a:pt x="455" y="989"/>
                  </a:cubicBezTo>
                  <a:cubicBezTo>
                    <a:pt x="468" y="972"/>
                    <a:pt x="483" y="953"/>
                    <a:pt x="494" y="936"/>
                  </a:cubicBezTo>
                  <a:cubicBezTo>
                    <a:pt x="505" y="916"/>
                    <a:pt x="509" y="903"/>
                    <a:pt x="509" y="892"/>
                  </a:cubicBezTo>
                  <a:cubicBezTo>
                    <a:pt x="509" y="882"/>
                    <a:pt x="520" y="856"/>
                    <a:pt x="539" y="819"/>
                  </a:cubicBezTo>
                  <a:cubicBezTo>
                    <a:pt x="559" y="780"/>
                    <a:pt x="585" y="742"/>
                    <a:pt x="615" y="699"/>
                  </a:cubicBezTo>
                  <a:cubicBezTo>
                    <a:pt x="699" y="573"/>
                    <a:pt x="785" y="494"/>
                    <a:pt x="873" y="453"/>
                  </a:cubicBezTo>
                  <a:cubicBezTo>
                    <a:pt x="906" y="440"/>
                    <a:pt x="936" y="431"/>
                    <a:pt x="960" y="431"/>
                  </a:cubicBezTo>
                  <a:cubicBezTo>
                    <a:pt x="1003" y="431"/>
                    <a:pt x="1037" y="455"/>
                    <a:pt x="1059" y="498"/>
                  </a:cubicBezTo>
                  <a:cubicBezTo>
                    <a:pt x="1076" y="543"/>
                    <a:pt x="1089" y="627"/>
                    <a:pt x="1102" y="748"/>
                  </a:cubicBezTo>
                  <a:cubicBezTo>
                    <a:pt x="1115" y="873"/>
                    <a:pt x="1123" y="1002"/>
                    <a:pt x="1126" y="1142"/>
                  </a:cubicBezTo>
                  <a:lnTo>
                    <a:pt x="1126" y="1222"/>
                  </a:lnTo>
                  <a:cubicBezTo>
                    <a:pt x="1126" y="1328"/>
                    <a:pt x="1121" y="1421"/>
                    <a:pt x="1113" y="1496"/>
                  </a:cubicBezTo>
                  <a:cubicBezTo>
                    <a:pt x="1078" y="1798"/>
                    <a:pt x="996" y="2164"/>
                    <a:pt x="873" y="2595"/>
                  </a:cubicBezTo>
                  <a:cubicBezTo>
                    <a:pt x="748" y="3026"/>
                    <a:pt x="606" y="3440"/>
                    <a:pt x="442" y="3839"/>
                  </a:cubicBezTo>
                  <a:cubicBezTo>
                    <a:pt x="399" y="3944"/>
                    <a:pt x="354" y="4054"/>
                    <a:pt x="311" y="4164"/>
                  </a:cubicBezTo>
                  <a:cubicBezTo>
                    <a:pt x="264" y="4278"/>
                    <a:pt x="229" y="4365"/>
                    <a:pt x="205" y="4431"/>
                  </a:cubicBezTo>
                  <a:cubicBezTo>
                    <a:pt x="182" y="4494"/>
                    <a:pt x="156" y="4556"/>
                    <a:pt x="128" y="4621"/>
                  </a:cubicBezTo>
                  <a:cubicBezTo>
                    <a:pt x="98" y="4688"/>
                    <a:pt x="74" y="4735"/>
                    <a:pt x="54" y="4774"/>
                  </a:cubicBezTo>
                  <a:cubicBezTo>
                    <a:pt x="20" y="4837"/>
                    <a:pt x="1" y="4890"/>
                    <a:pt x="1" y="4934"/>
                  </a:cubicBezTo>
                  <a:lnTo>
                    <a:pt x="1" y="4970"/>
                  </a:lnTo>
                  <a:cubicBezTo>
                    <a:pt x="1" y="4994"/>
                    <a:pt x="22" y="5031"/>
                    <a:pt x="67" y="5076"/>
                  </a:cubicBezTo>
                  <a:cubicBezTo>
                    <a:pt x="78" y="5089"/>
                    <a:pt x="91" y="5100"/>
                    <a:pt x="108" y="5108"/>
                  </a:cubicBezTo>
                  <a:cubicBezTo>
                    <a:pt x="123" y="5115"/>
                    <a:pt x="154" y="5123"/>
                    <a:pt x="195" y="5128"/>
                  </a:cubicBezTo>
                  <a:cubicBezTo>
                    <a:pt x="238" y="5130"/>
                    <a:pt x="302" y="5134"/>
                    <a:pt x="391" y="5138"/>
                  </a:cubicBezTo>
                  <a:cubicBezTo>
                    <a:pt x="479" y="5141"/>
                    <a:pt x="602" y="5143"/>
                    <a:pt x="757" y="5145"/>
                  </a:cubicBezTo>
                  <a:cubicBezTo>
                    <a:pt x="848" y="5148"/>
                    <a:pt x="929" y="5150"/>
                    <a:pt x="1002" y="5150"/>
                  </a:cubicBezTo>
                  <a:cubicBezTo>
                    <a:pt x="1084" y="5150"/>
                    <a:pt x="1155" y="5147"/>
                    <a:pt x="1216" y="5141"/>
                  </a:cubicBezTo>
                  <a:lnTo>
                    <a:pt x="1315" y="5141"/>
                  </a:lnTo>
                  <a:cubicBezTo>
                    <a:pt x="1371" y="5141"/>
                    <a:pt x="1423" y="5138"/>
                    <a:pt x="1468" y="5134"/>
                  </a:cubicBezTo>
                  <a:cubicBezTo>
                    <a:pt x="1514" y="5130"/>
                    <a:pt x="1546" y="5123"/>
                    <a:pt x="1572" y="5112"/>
                  </a:cubicBezTo>
                  <a:cubicBezTo>
                    <a:pt x="1593" y="5106"/>
                    <a:pt x="1615" y="5089"/>
                    <a:pt x="1630" y="5069"/>
                  </a:cubicBezTo>
                  <a:cubicBezTo>
                    <a:pt x="1671" y="5024"/>
                    <a:pt x="1690" y="4979"/>
                    <a:pt x="1690" y="4938"/>
                  </a:cubicBezTo>
                  <a:cubicBezTo>
                    <a:pt x="1690" y="4908"/>
                    <a:pt x="1673" y="4869"/>
                    <a:pt x="1643" y="4817"/>
                  </a:cubicBezTo>
                  <a:cubicBezTo>
                    <a:pt x="1615" y="4763"/>
                    <a:pt x="1533" y="4727"/>
                    <a:pt x="1406" y="4709"/>
                  </a:cubicBezTo>
                  <a:cubicBezTo>
                    <a:pt x="1367" y="4703"/>
                    <a:pt x="1305" y="4701"/>
                    <a:pt x="1218" y="4701"/>
                  </a:cubicBezTo>
                  <a:cubicBezTo>
                    <a:pt x="1132" y="4701"/>
                    <a:pt x="1039" y="4703"/>
                    <a:pt x="947" y="4709"/>
                  </a:cubicBezTo>
                  <a:cubicBezTo>
                    <a:pt x="863" y="4714"/>
                    <a:pt x="798" y="4718"/>
                    <a:pt x="746" y="4718"/>
                  </a:cubicBezTo>
                  <a:cubicBezTo>
                    <a:pt x="662" y="4718"/>
                    <a:pt x="623" y="4712"/>
                    <a:pt x="623" y="4699"/>
                  </a:cubicBezTo>
                  <a:cubicBezTo>
                    <a:pt x="623" y="4690"/>
                    <a:pt x="645" y="4632"/>
                    <a:pt x="688" y="4524"/>
                  </a:cubicBezTo>
                  <a:cubicBezTo>
                    <a:pt x="731" y="4416"/>
                    <a:pt x="781" y="4283"/>
                    <a:pt x="843" y="4132"/>
                  </a:cubicBezTo>
                  <a:cubicBezTo>
                    <a:pt x="1126" y="3440"/>
                    <a:pt x="1341" y="2783"/>
                    <a:pt x="1490" y="2155"/>
                  </a:cubicBezTo>
                  <a:cubicBezTo>
                    <a:pt x="1533" y="1972"/>
                    <a:pt x="1563" y="1824"/>
                    <a:pt x="1576" y="1711"/>
                  </a:cubicBezTo>
                  <a:cubicBezTo>
                    <a:pt x="1589" y="1599"/>
                    <a:pt x="1598" y="1449"/>
                    <a:pt x="1600" y="1263"/>
                  </a:cubicBezTo>
                  <a:cubicBezTo>
                    <a:pt x="1604" y="1183"/>
                    <a:pt x="1606" y="1104"/>
                    <a:pt x="1606" y="1035"/>
                  </a:cubicBezTo>
                  <a:cubicBezTo>
                    <a:pt x="1606" y="800"/>
                    <a:pt x="1587" y="606"/>
                    <a:pt x="1555" y="455"/>
                  </a:cubicBezTo>
                  <a:cubicBezTo>
                    <a:pt x="1522" y="304"/>
                    <a:pt x="1455" y="192"/>
                    <a:pt x="1356" y="119"/>
                  </a:cubicBezTo>
                  <a:cubicBezTo>
                    <a:pt x="1242" y="41"/>
                    <a:pt x="111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77"/>
            <p:cNvSpPr/>
            <p:nvPr/>
          </p:nvSpPr>
          <p:spPr>
            <a:xfrm>
              <a:off x="2906475" y="2410275"/>
              <a:ext cx="41250" cy="96200"/>
            </a:xfrm>
            <a:custGeom>
              <a:avLst/>
              <a:gdLst/>
              <a:ahLst/>
              <a:cxnLst/>
              <a:rect l="l" t="t" r="r" b="b"/>
              <a:pathLst>
                <a:path w="1650" h="3848" extrusionOk="0">
                  <a:moveTo>
                    <a:pt x="544" y="518"/>
                  </a:moveTo>
                  <a:lnTo>
                    <a:pt x="650" y="606"/>
                  </a:lnTo>
                  <a:cubicBezTo>
                    <a:pt x="725" y="679"/>
                    <a:pt x="809" y="807"/>
                    <a:pt x="906" y="992"/>
                  </a:cubicBezTo>
                  <a:cubicBezTo>
                    <a:pt x="1001" y="1177"/>
                    <a:pt x="1068" y="1339"/>
                    <a:pt x="1102" y="1483"/>
                  </a:cubicBezTo>
                  <a:cubicBezTo>
                    <a:pt x="1132" y="1617"/>
                    <a:pt x="1148" y="1781"/>
                    <a:pt x="1148" y="1981"/>
                  </a:cubicBezTo>
                  <a:cubicBezTo>
                    <a:pt x="1148" y="2184"/>
                    <a:pt x="1132" y="2350"/>
                    <a:pt x="1102" y="2486"/>
                  </a:cubicBezTo>
                  <a:cubicBezTo>
                    <a:pt x="1079" y="2587"/>
                    <a:pt x="1038" y="2708"/>
                    <a:pt x="979" y="2843"/>
                  </a:cubicBezTo>
                  <a:cubicBezTo>
                    <a:pt x="921" y="2979"/>
                    <a:pt x="872" y="3080"/>
                    <a:pt x="829" y="3147"/>
                  </a:cubicBezTo>
                  <a:cubicBezTo>
                    <a:pt x="813" y="3162"/>
                    <a:pt x="792" y="3184"/>
                    <a:pt x="764" y="3210"/>
                  </a:cubicBezTo>
                  <a:cubicBezTo>
                    <a:pt x="734" y="3233"/>
                    <a:pt x="701" y="3257"/>
                    <a:pt x="669" y="3277"/>
                  </a:cubicBezTo>
                  <a:cubicBezTo>
                    <a:pt x="637" y="3296"/>
                    <a:pt x="609" y="3313"/>
                    <a:pt x="583" y="3328"/>
                  </a:cubicBezTo>
                  <a:cubicBezTo>
                    <a:pt x="555" y="3341"/>
                    <a:pt x="542" y="3350"/>
                    <a:pt x="540" y="3350"/>
                  </a:cubicBezTo>
                  <a:cubicBezTo>
                    <a:pt x="527" y="3350"/>
                    <a:pt x="516" y="3229"/>
                    <a:pt x="507" y="2988"/>
                  </a:cubicBezTo>
                  <a:cubicBezTo>
                    <a:pt x="499" y="2748"/>
                    <a:pt x="494" y="2520"/>
                    <a:pt x="494" y="2305"/>
                  </a:cubicBezTo>
                  <a:lnTo>
                    <a:pt x="494" y="1822"/>
                  </a:lnTo>
                  <a:cubicBezTo>
                    <a:pt x="494" y="1615"/>
                    <a:pt x="497" y="1414"/>
                    <a:pt x="499" y="1227"/>
                  </a:cubicBezTo>
                  <a:cubicBezTo>
                    <a:pt x="505" y="940"/>
                    <a:pt x="516" y="744"/>
                    <a:pt x="529" y="630"/>
                  </a:cubicBezTo>
                  <a:lnTo>
                    <a:pt x="544" y="518"/>
                  </a:lnTo>
                  <a:close/>
                  <a:moveTo>
                    <a:pt x="419" y="1"/>
                  </a:moveTo>
                  <a:cubicBezTo>
                    <a:pt x="214" y="1"/>
                    <a:pt x="91" y="106"/>
                    <a:pt x="55" y="311"/>
                  </a:cubicBezTo>
                  <a:cubicBezTo>
                    <a:pt x="35" y="488"/>
                    <a:pt x="22" y="766"/>
                    <a:pt x="14" y="1141"/>
                  </a:cubicBezTo>
                  <a:cubicBezTo>
                    <a:pt x="5" y="1514"/>
                    <a:pt x="1" y="1835"/>
                    <a:pt x="1" y="2102"/>
                  </a:cubicBezTo>
                  <a:cubicBezTo>
                    <a:pt x="1" y="2300"/>
                    <a:pt x="3" y="2498"/>
                    <a:pt x="5" y="2695"/>
                  </a:cubicBezTo>
                  <a:cubicBezTo>
                    <a:pt x="10" y="2945"/>
                    <a:pt x="14" y="3141"/>
                    <a:pt x="20" y="3287"/>
                  </a:cubicBezTo>
                  <a:cubicBezTo>
                    <a:pt x="27" y="3430"/>
                    <a:pt x="33" y="3537"/>
                    <a:pt x="44" y="3608"/>
                  </a:cubicBezTo>
                  <a:cubicBezTo>
                    <a:pt x="55" y="3677"/>
                    <a:pt x="68" y="3729"/>
                    <a:pt x="89" y="3755"/>
                  </a:cubicBezTo>
                  <a:cubicBezTo>
                    <a:pt x="111" y="3785"/>
                    <a:pt x="141" y="3807"/>
                    <a:pt x="175" y="3822"/>
                  </a:cubicBezTo>
                  <a:cubicBezTo>
                    <a:pt x="219" y="3839"/>
                    <a:pt x="264" y="3848"/>
                    <a:pt x="318" y="3848"/>
                  </a:cubicBezTo>
                  <a:cubicBezTo>
                    <a:pt x="380" y="3848"/>
                    <a:pt x="454" y="3837"/>
                    <a:pt x="533" y="3815"/>
                  </a:cubicBezTo>
                  <a:cubicBezTo>
                    <a:pt x="691" y="3774"/>
                    <a:pt x="841" y="3701"/>
                    <a:pt x="992" y="3602"/>
                  </a:cubicBezTo>
                  <a:cubicBezTo>
                    <a:pt x="1083" y="3546"/>
                    <a:pt x="1154" y="3486"/>
                    <a:pt x="1199" y="3432"/>
                  </a:cubicBezTo>
                  <a:cubicBezTo>
                    <a:pt x="1245" y="3376"/>
                    <a:pt x="1298" y="3287"/>
                    <a:pt x="1361" y="3167"/>
                  </a:cubicBezTo>
                  <a:cubicBezTo>
                    <a:pt x="1434" y="3031"/>
                    <a:pt x="1490" y="2899"/>
                    <a:pt x="1529" y="2770"/>
                  </a:cubicBezTo>
                  <a:cubicBezTo>
                    <a:pt x="1568" y="2641"/>
                    <a:pt x="1600" y="2483"/>
                    <a:pt x="1626" y="2305"/>
                  </a:cubicBezTo>
                  <a:cubicBezTo>
                    <a:pt x="1641" y="2186"/>
                    <a:pt x="1650" y="2070"/>
                    <a:pt x="1650" y="1953"/>
                  </a:cubicBezTo>
                  <a:cubicBezTo>
                    <a:pt x="1650" y="1546"/>
                    <a:pt x="1540" y="1151"/>
                    <a:pt x="1324" y="763"/>
                  </a:cubicBezTo>
                  <a:cubicBezTo>
                    <a:pt x="1273" y="664"/>
                    <a:pt x="1229" y="589"/>
                    <a:pt x="1188" y="531"/>
                  </a:cubicBezTo>
                  <a:cubicBezTo>
                    <a:pt x="1154" y="477"/>
                    <a:pt x="1115" y="429"/>
                    <a:pt x="1076" y="388"/>
                  </a:cubicBezTo>
                  <a:cubicBezTo>
                    <a:pt x="1035" y="345"/>
                    <a:pt x="982" y="296"/>
                    <a:pt x="910" y="238"/>
                  </a:cubicBezTo>
                  <a:cubicBezTo>
                    <a:pt x="829" y="164"/>
                    <a:pt x="760" y="110"/>
                    <a:pt x="706" y="78"/>
                  </a:cubicBezTo>
                  <a:cubicBezTo>
                    <a:pt x="652" y="46"/>
                    <a:pt x="604" y="24"/>
                    <a:pt x="563" y="13"/>
                  </a:cubicBezTo>
                  <a:cubicBezTo>
                    <a:pt x="512" y="5"/>
                    <a:pt x="462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77"/>
            <p:cNvSpPr/>
            <p:nvPr/>
          </p:nvSpPr>
          <p:spPr>
            <a:xfrm>
              <a:off x="2816600" y="2061925"/>
              <a:ext cx="29075" cy="100575"/>
            </a:xfrm>
            <a:custGeom>
              <a:avLst/>
              <a:gdLst/>
              <a:ahLst/>
              <a:cxnLst/>
              <a:rect l="l" t="t" r="r" b="b"/>
              <a:pathLst>
                <a:path w="1163" h="4023" extrusionOk="0">
                  <a:moveTo>
                    <a:pt x="669" y="1"/>
                  </a:moveTo>
                  <a:cubicBezTo>
                    <a:pt x="648" y="1"/>
                    <a:pt x="602" y="5"/>
                    <a:pt x="529" y="14"/>
                  </a:cubicBezTo>
                  <a:cubicBezTo>
                    <a:pt x="458" y="22"/>
                    <a:pt x="372" y="76"/>
                    <a:pt x="270" y="173"/>
                  </a:cubicBezTo>
                  <a:cubicBezTo>
                    <a:pt x="225" y="218"/>
                    <a:pt x="178" y="292"/>
                    <a:pt x="124" y="387"/>
                  </a:cubicBezTo>
                  <a:cubicBezTo>
                    <a:pt x="70" y="484"/>
                    <a:pt x="38" y="555"/>
                    <a:pt x="23" y="609"/>
                  </a:cubicBezTo>
                  <a:cubicBezTo>
                    <a:pt x="20" y="624"/>
                    <a:pt x="20" y="637"/>
                    <a:pt x="20" y="649"/>
                  </a:cubicBezTo>
                  <a:cubicBezTo>
                    <a:pt x="20" y="695"/>
                    <a:pt x="33" y="736"/>
                    <a:pt x="63" y="774"/>
                  </a:cubicBezTo>
                  <a:cubicBezTo>
                    <a:pt x="94" y="809"/>
                    <a:pt x="130" y="831"/>
                    <a:pt x="182" y="833"/>
                  </a:cubicBezTo>
                  <a:lnTo>
                    <a:pt x="193" y="833"/>
                  </a:lnTo>
                  <a:cubicBezTo>
                    <a:pt x="238" y="833"/>
                    <a:pt x="279" y="813"/>
                    <a:pt x="318" y="770"/>
                  </a:cubicBezTo>
                  <a:cubicBezTo>
                    <a:pt x="329" y="757"/>
                    <a:pt x="335" y="744"/>
                    <a:pt x="344" y="727"/>
                  </a:cubicBezTo>
                  <a:cubicBezTo>
                    <a:pt x="352" y="712"/>
                    <a:pt x="354" y="701"/>
                    <a:pt x="354" y="693"/>
                  </a:cubicBezTo>
                  <a:cubicBezTo>
                    <a:pt x="354" y="684"/>
                    <a:pt x="361" y="667"/>
                    <a:pt x="374" y="637"/>
                  </a:cubicBezTo>
                  <a:cubicBezTo>
                    <a:pt x="387" y="609"/>
                    <a:pt x="404" y="576"/>
                    <a:pt x="426" y="542"/>
                  </a:cubicBezTo>
                  <a:cubicBezTo>
                    <a:pt x="482" y="445"/>
                    <a:pt x="540" y="380"/>
                    <a:pt x="602" y="350"/>
                  </a:cubicBezTo>
                  <a:cubicBezTo>
                    <a:pt x="624" y="339"/>
                    <a:pt x="645" y="335"/>
                    <a:pt x="663" y="335"/>
                  </a:cubicBezTo>
                  <a:cubicBezTo>
                    <a:pt x="695" y="335"/>
                    <a:pt x="716" y="350"/>
                    <a:pt x="732" y="387"/>
                  </a:cubicBezTo>
                  <a:cubicBezTo>
                    <a:pt x="742" y="421"/>
                    <a:pt x="753" y="486"/>
                    <a:pt x="762" y="583"/>
                  </a:cubicBezTo>
                  <a:cubicBezTo>
                    <a:pt x="770" y="677"/>
                    <a:pt x="775" y="779"/>
                    <a:pt x="777" y="889"/>
                  </a:cubicBezTo>
                  <a:lnTo>
                    <a:pt x="777" y="951"/>
                  </a:lnTo>
                  <a:cubicBezTo>
                    <a:pt x="777" y="1035"/>
                    <a:pt x="775" y="1104"/>
                    <a:pt x="770" y="1165"/>
                  </a:cubicBezTo>
                  <a:cubicBezTo>
                    <a:pt x="745" y="1399"/>
                    <a:pt x="691" y="1686"/>
                    <a:pt x="604" y="2025"/>
                  </a:cubicBezTo>
                  <a:cubicBezTo>
                    <a:pt x="523" y="2363"/>
                    <a:pt x="421" y="2686"/>
                    <a:pt x="309" y="2999"/>
                  </a:cubicBezTo>
                  <a:cubicBezTo>
                    <a:pt x="279" y="3081"/>
                    <a:pt x="247" y="3167"/>
                    <a:pt x="216" y="3253"/>
                  </a:cubicBezTo>
                  <a:cubicBezTo>
                    <a:pt x="184" y="3339"/>
                    <a:pt x="160" y="3408"/>
                    <a:pt x="145" y="3460"/>
                  </a:cubicBezTo>
                  <a:cubicBezTo>
                    <a:pt x="128" y="3510"/>
                    <a:pt x="109" y="3557"/>
                    <a:pt x="91" y="3609"/>
                  </a:cubicBezTo>
                  <a:cubicBezTo>
                    <a:pt x="70" y="3660"/>
                    <a:pt x="53" y="3697"/>
                    <a:pt x="40" y="3727"/>
                  </a:cubicBezTo>
                  <a:cubicBezTo>
                    <a:pt x="16" y="3775"/>
                    <a:pt x="1" y="3816"/>
                    <a:pt x="1" y="3850"/>
                  </a:cubicBezTo>
                  <a:lnTo>
                    <a:pt x="1" y="3880"/>
                  </a:lnTo>
                  <a:cubicBezTo>
                    <a:pt x="1" y="3895"/>
                    <a:pt x="18" y="3923"/>
                    <a:pt x="48" y="3962"/>
                  </a:cubicBezTo>
                  <a:cubicBezTo>
                    <a:pt x="55" y="3969"/>
                    <a:pt x="66" y="3979"/>
                    <a:pt x="76" y="3986"/>
                  </a:cubicBezTo>
                  <a:cubicBezTo>
                    <a:pt x="87" y="3990"/>
                    <a:pt x="107" y="3997"/>
                    <a:pt x="137" y="3999"/>
                  </a:cubicBezTo>
                  <a:cubicBezTo>
                    <a:pt x="165" y="4001"/>
                    <a:pt x="208" y="4005"/>
                    <a:pt x="270" y="4007"/>
                  </a:cubicBezTo>
                  <a:cubicBezTo>
                    <a:pt x="333" y="4010"/>
                    <a:pt x="417" y="4012"/>
                    <a:pt x="525" y="4016"/>
                  </a:cubicBezTo>
                  <a:cubicBezTo>
                    <a:pt x="656" y="4018"/>
                    <a:pt x="757" y="4020"/>
                    <a:pt x="837" y="4022"/>
                  </a:cubicBezTo>
                  <a:lnTo>
                    <a:pt x="906" y="4022"/>
                  </a:lnTo>
                  <a:cubicBezTo>
                    <a:pt x="945" y="4022"/>
                    <a:pt x="982" y="4020"/>
                    <a:pt x="1012" y="4018"/>
                  </a:cubicBezTo>
                  <a:cubicBezTo>
                    <a:pt x="1042" y="4014"/>
                    <a:pt x="1066" y="4010"/>
                    <a:pt x="1083" y="4001"/>
                  </a:cubicBezTo>
                  <a:cubicBezTo>
                    <a:pt x="1098" y="3992"/>
                    <a:pt x="1111" y="3982"/>
                    <a:pt x="1122" y="3966"/>
                  </a:cubicBezTo>
                  <a:cubicBezTo>
                    <a:pt x="1150" y="3932"/>
                    <a:pt x="1163" y="3895"/>
                    <a:pt x="1163" y="3863"/>
                  </a:cubicBezTo>
                  <a:cubicBezTo>
                    <a:pt x="1163" y="3841"/>
                    <a:pt x="1152" y="3809"/>
                    <a:pt x="1130" y="3770"/>
                  </a:cubicBezTo>
                  <a:cubicBezTo>
                    <a:pt x="1109" y="3729"/>
                    <a:pt x="1055" y="3701"/>
                    <a:pt x="967" y="3686"/>
                  </a:cubicBezTo>
                  <a:cubicBezTo>
                    <a:pt x="938" y="3684"/>
                    <a:pt x="895" y="3680"/>
                    <a:pt x="837" y="3680"/>
                  </a:cubicBezTo>
                  <a:cubicBezTo>
                    <a:pt x="777" y="3680"/>
                    <a:pt x="716" y="3684"/>
                    <a:pt x="652" y="3686"/>
                  </a:cubicBezTo>
                  <a:cubicBezTo>
                    <a:pt x="594" y="3688"/>
                    <a:pt x="548" y="3691"/>
                    <a:pt x="514" y="3691"/>
                  </a:cubicBezTo>
                  <a:cubicBezTo>
                    <a:pt x="458" y="3691"/>
                    <a:pt x="428" y="3688"/>
                    <a:pt x="428" y="3678"/>
                  </a:cubicBezTo>
                  <a:cubicBezTo>
                    <a:pt x="428" y="3673"/>
                    <a:pt x="443" y="3626"/>
                    <a:pt x="473" y="3540"/>
                  </a:cubicBezTo>
                  <a:cubicBezTo>
                    <a:pt x="503" y="3453"/>
                    <a:pt x="538" y="3352"/>
                    <a:pt x="581" y="3234"/>
                  </a:cubicBezTo>
                  <a:cubicBezTo>
                    <a:pt x="775" y="2693"/>
                    <a:pt x="923" y="2178"/>
                    <a:pt x="1025" y="1686"/>
                  </a:cubicBezTo>
                  <a:cubicBezTo>
                    <a:pt x="1055" y="1544"/>
                    <a:pt x="1074" y="1428"/>
                    <a:pt x="1085" y="1339"/>
                  </a:cubicBezTo>
                  <a:cubicBezTo>
                    <a:pt x="1094" y="1251"/>
                    <a:pt x="1098" y="1134"/>
                    <a:pt x="1100" y="990"/>
                  </a:cubicBezTo>
                  <a:cubicBezTo>
                    <a:pt x="1104" y="927"/>
                    <a:pt x="1104" y="867"/>
                    <a:pt x="1104" y="811"/>
                  </a:cubicBezTo>
                  <a:cubicBezTo>
                    <a:pt x="1104" y="626"/>
                    <a:pt x="1094" y="475"/>
                    <a:pt x="1068" y="356"/>
                  </a:cubicBezTo>
                  <a:cubicBezTo>
                    <a:pt x="1046" y="238"/>
                    <a:pt x="1001" y="149"/>
                    <a:pt x="932" y="91"/>
                  </a:cubicBezTo>
                  <a:cubicBezTo>
                    <a:pt x="857" y="31"/>
                    <a:pt x="76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77"/>
            <p:cNvSpPr/>
            <p:nvPr/>
          </p:nvSpPr>
          <p:spPr>
            <a:xfrm>
              <a:off x="2816075" y="2211350"/>
              <a:ext cx="31550" cy="107025"/>
            </a:xfrm>
            <a:custGeom>
              <a:avLst/>
              <a:gdLst/>
              <a:ahLst/>
              <a:cxnLst/>
              <a:rect l="l" t="t" r="r" b="b"/>
              <a:pathLst>
                <a:path w="1262" h="4281" extrusionOk="0">
                  <a:moveTo>
                    <a:pt x="186" y="0"/>
                  </a:moveTo>
                  <a:lnTo>
                    <a:pt x="93" y="86"/>
                  </a:lnTo>
                  <a:lnTo>
                    <a:pt x="0" y="166"/>
                  </a:lnTo>
                  <a:lnTo>
                    <a:pt x="9" y="2125"/>
                  </a:lnTo>
                  <a:cubicBezTo>
                    <a:pt x="9" y="2464"/>
                    <a:pt x="11" y="2753"/>
                    <a:pt x="13" y="2987"/>
                  </a:cubicBezTo>
                  <a:cubicBezTo>
                    <a:pt x="18" y="3225"/>
                    <a:pt x="20" y="3419"/>
                    <a:pt x="22" y="3572"/>
                  </a:cubicBezTo>
                  <a:cubicBezTo>
                    <a:pt x="24" y="3725"/>
                    <a:pt x="28" y="3847"/>
                    <a:pt x="33" y="3938"/>
                  </a:cubicBezTo>
                  <a:cubicBezTo>
                    <a:pt x="37" y="4031"/>
                    <a:pt x="44" y="4097"/>
                    <a:pt x="52" y="4138"/>
                  </a:cubicBezTo>
                  <a:cubicBezTo>
                    <a:pt x="61" y="4177"/>
                    <a:pt x="72" y="4207"/>
                    <a:pt x="84" y="4225"/>
                  </a:cubicBezTo>
                  <a:cubicBezTo>
                    <a:pt x="95" y="4240"/>
                    <a:pt x="115" y="4250"/>
                    <a:pt x="132" y="4257"/>
                  </a:cubicBezTo>
                  <a:cubicBezTo>
                    <a:pt x="173" y="4270"/>
                    <a:pt x="214" y="4276"/>
                    <a:pt x="259" y="4281"/>
                  </a:cubicBezTo>
                  <a:cubicBezTo>
                    <a:pt x="300" y="4281"/>
                    <a:pt x="350" y="4268"/>
                    <a:pt x="406" y="4242"/>
                  </a:cubicBezTo>
                  <a:cubicBezTo>
                    <a:pt x="462" y="4218"/>
                    <a:pt x="500" y="4166"/>
                    <a:pt x="524" y="4089"/>
                  </a:cubicBezTo>
                  <a:cubicBezTo>
                    <a:pt x="528" y="4063"/>
                    <a:pt x="533" y="3972"/>
                    <a:pt x="533" y="3822"/>
                  </a:cubicBezTo>
                  <a:cubicBezTo>
                    <a:pt x="533" y="3675"/>
                    <a:pt x="528" y="3496"/>
                    <a:pt x="526" y="3289"/>
                  </a:cubicBezTo>
                  <a:cubicBezTo>
                    <a:pt x="524" y="3087"/>
                    <a:pt x="522" y="2912"/>
                    <a:pt x="522" y="2770"/>
                  </a:cubicBezTo>
                  <a:lnTo>
                    <a:pt x="522" y="2647"/>
                  </a:lnTo>
                  <a:cubicBezTo>
                    <a:pt x="522" y="2580"/>
                    <a:pt x="524" y="2539"/>
                    <a:pt x="526" y="2533"/>
                  </a:cubicBezTo>
                  <a:cubicBezTo>
                    <a:pt x="528" y="2518"/>
                    <a:pt x="544" y="2511"/>
                    <a:pt x="567" y="2505"/>
                  </a:cubicBezTo>
                  <a:cubicBezTo>
                    <a:pt x="591" y="2500"/>
                    <a:pt x="621" y="2496"/>
                    <a:pt x="656" y="2496"/>
                  </a:cubicBezTo>
                  <a:cubicBezTo>
                    <a:pt x="852" y="2494"/>
                    <a:pt x="977" y="2447"/>
                    <a:pt x="1024" y="2354"/>
                  </a:cubicBezTo>
                  <a:cubicBezTo>
                    <a:pt x="1054" y="2302"/>
                    <a:pt x="1067" y="2255"/>
                    <a:pt x="1067" y="2212"/>
                  </a:cubicBezTo>
                  <a:cubicBezTo>
                    <a:pt x="1067" y="2149"/>
                    <a:pt x="1041" y="2091"/>
                    <a:pt x="988" y="2039"/>
                  </a:cubicBezTo>
                  <a:cubicBezTo>
                    <a:pt x="959" y="2011"/>
                    <a:pt x="938" y="1994"/>
                    <a:pt x="921" y="1983"/>
                  </a:cubicBezTo>
                  <a:cubicBezTo>
                    <a:pt x="901" y="1972"/>
                    <a:pt x="878" y="1966"/>
                    <a:pt x="845" y="1966"/>
                  </a:cubicBezTo>
                  <a:cubicBezTo>
                    <a:pt x="813" y="1966"/>
                    <a:pt x="763" y="1968"/>
                    <a:pt x="701" y="1975"/>
                  </a:cubicBezTo>
                  <a:lnTo>
                    <a:pt x="503" y="1990"/>
                  </a:lnTo>
                  <a:lnTo>
                    <a:pt x="503" y="479"/>
                  </a:lnTo>
                  <a:lnTo>
                    <a:pt x="763" y="496"/>
                  </a:lnTo>
                  <a:cubicBezTo>
                    <a:pt x="824" y="500"/>
                    <a:pt x="878" y="502"/>
                    <a:pt x="923" y="502"/>
                  </a:cubicBezTo>
                  <a:cubicBezTo>
                    <a:pt x="1024" y="502"/>
                    <a:pt x="1104" y="492"/>
                    <a:pt x="1153" y="466"/>
                  </a:cubicBezTo>
                  <a:cubicBezTo>
                    <a:pt x="1227" y="427"/>
                    <a:pt x="1261" y="360"/>
                    <a:pt x="1261" y="263"/>
                  </a:cubicBezTo>
                  <a:lnTo>
                    <a:pt x="1261" y="237"/>
                  </a:lnTo>
                  <a:cubicBezTo>
                    <a:pt x="1261" y="166"/>
                    <a:pt x="1238" y="112"/>
                    <a:pt x="1192" y="71"/>
                  </a:cubicBezTo>
                  <a:cubicBezTo>
                    <a:pt x="1175" y="56"/>
                    <a:pt x="1160" y="43"/>
                    <a:pt x="1143" y="33"/>
                  </a:cubicBezTo>
                  <a:cubicBezTo>
                    <a:pt x="1128" y="22"/>
                    <a:pt x="1100" y="15"/>
                    <a:pt x="1067" y="11"/>
                  </a:cubicBezTo>
                  <a:cubicBezTo>
                    <a:pt x="1035" y="7"/>
                    <a:pt x="988" y="5"/>
                    <a:pt x="923" y="2"/>
                  </a:cubicBezTo>
                  <a:cubicBezTo>
                    <a:pt x="858" y="0"/>
                    <a:pt x="77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77"/>
            <p:cNvSpPr/>
            <p:nvPr/>
          </p:nvSpPr>
          <p:spPr>
            <a:xfrm>
              <a:off x="2953900" y="2149800"/>
              <a:ext cx="51525" cy="115375"/>
            </a:xfrm>
            <a:custGeom>
              <a:avLst/>
              <a:gdLst/>
              <a:ahLst/>
              <a:cxnLst/>
              <a:rect l="l" t="t" r="r" b="b"/>
              <a:pathLst>
                <a:path w="2061" h="4615" extrusionOk="0">
                  <a:moveTo>
                    <a:pt x="1802" y="1"/>
                  </a:moveTo>
                  <a:cubicBezTo>
                    <a:pt x="1783" y="1"/>
                    <a:pt x="1751" y="5"/>
                    <a:pt x="1705" y="10"/>
                  </a:cubicBezTo>
                  <a:cubicBezTo>
                    <a:pt x="1662" y="16"/>
                    <a:pt x="1621" y="33"/>
                    <a:pt x="1585" y="66"/>
                  </a:cubicBezTo>
                  <a:cubicBezTo>
                    <a:pt x="1563" y="83"/>
                    <a:pt x="1546" y="102"/>
                    <a:pt x="1535" y="124"/>
                  </a:cubicBezTo>
                  <a:cubicBezTo>
                    <a:pt x="1524" y="145"/>
                    <a:pt x="1514" y="180"/>
                    <a:pt x="1503" y="227"/>
                  </a:cubicBezTo>
                  <a:cubicBezTo>
                    <a:pt x="1492" y="277"/>
                    <a:pt x="1481" y="350"/>
                    <a:pt x="1468" y="447"/>
                  </a:cubicBezTo>
                  <a:cubicBezTo>
                    <a:pt x="1458" y="546"/>
                    <a:pt x="1438" y="680"/>
                    <a:pt x="1419" y="852"/>
                  </a:cubicBezTo>
                  <a:cubicBezTo>
                    <a:pt x="1376" y="1217"/>
                    <a:pt x="1328" y="1600"/>
                    <a:pt x="1272" y="2001"/>
                  </a:cubicBezTo>
                  <a:cubicBezTo>
                    <a:pt x="1214" y="2402"/>
                    <a:pt x="1164" y="2747"/>
                    <a:pt x="1115" y="3036"/>
                  </a:cubicBezTo>
                  <a:cubicBezTo>
                    <a:pt x="1067" y="3324"/>
                    <a:pt x="1039" y="3469"/>
                    <a:pt x="1029" y="3469"/>
                  </a:cubicBezTo>
                  <a:cubicBezTo>
                    <a:pt x="1024" y="3469"/>
                    <a:pt x="1016" y="3460"/>
                    <a:pt x="1007" y="3445"/>
                  </a:cubicBezTo>
                  <a:cubicBezTo>
                    <a:pt x="998" y="3428"/>
                    <a:pt x="994" y="3406"/>
                    <a:pt x="992" y="3380"/>
                  </a:cubicBezTo>
                  <a:cubicBezTo>
                    <a:pt x="986" y="3352"/>
                    <a:pt x="975" y="3296"/>
                    <a:pt x="960" y="3208"/>
                  </a:cubicBezTo>
                  <a:cubicBezTo>
                    <a:pt x="945" y="3122"/>
                    <a:pt x="927" y="3023"/>
                    <a:pt x="908" y="2917"/>
                  </a:cubicBezTo>
                  <a:cubicBezTo>
                    <a:pt x="889" y="2803"/>
                    <a:pt x="858" y="2615"/>
                    <a:pt x="822" y="2348"/>
                  </a:cubicBezTo>
                  <a:cubicBezTo>
                    <a:pt x="783" y="2081"/>
                    <a:pt x="746" y="1801"/>
                    <a:pt x="705" y="1505"/>
                  </a:cubicBezTo>
                  <a:cubicBezTo>
                    <a:pt x="669" y="1214"/>
                    <a:pt x="636" y="967"/>
                    <a:pt x="608" y="762"/>
                  </a:cubicBezTo>
                  <a:cubicBezTo>
                    <a:pt x="582" y="557"/>
                    <a:pt x="563" y="443"/>
                    <a:pt x="557" y="419"/>
                  </a:cubicBezTo>
                  <a:cubicBezTo>
                    <a:pt x="539" y="374"/>
                    <a:pt x="503" y="331"/>
                    <a:pt x="445" y="290"/>
                  </a:cubicBezTo>
                  <a:cubicBezTo>
                    <a:pt x="384" y="249"/>
                    <a:pt x="330" y="232"/>
                    <a:pt x="276" y="232"/>
                  </a:cubicBezTo>
                  <a:cubicBezTo>
                    <a:pt x="216" y="232"/>
                    <a:pt x="151" y="264"/>
                    <a:pt x="82" y="331"/>
                  </a:cubicBezTo>
                  <a:cubicBezTo>
                    <a:pt x="76" y="335"/>
                    <a:pt x="65" y="344"/>
                    <a:pt x="59" y="350"/>
                  </a:cubicBezTo>
                  <a:cubicBezTo>
                    <a:pt x="44" y="365"/>
                    <a:pt x="29" y="382"/>
                    <a:pt x="18" y="398"/>
                  </a:cubicBezTo>
                  <a:cubicBezTo>
                    <a:pt x="11" y="417"/>
                    <a:pt x="3" y="441"/>
                    <a:pt x="1" y="479"/>
                  </a:cubicBezTo>
                  <a:lnTo>
                    <a:pt x="1" y="518"/>
                  </a:lnTo>
                  <a:cubicBezTo>
                    <a:pt x="1" y="548"/>
                    <a:pt x="3" y="592"/>
                    <a:pt x="9" y="654"/>
                  </a:cubicBezTo>
                  <a:cubicBezTo>
                    <a:pt x="13" y="717"/>
                    <a:pt x="24" y="807"/>
                    <a:pt x="39" y="932"/>
                  </a:cubicBezTo>
                  <a:cubicBezTo>
                    <a:pt x="57" y="1057"/>
                    <a:pt x="76" y="1217"/>
                    <a:pt x="100" y="1408"/>
                  </a:cubicBezTo>
                  <a:cubicBezTo>
                    <a:pt x="110" y="1479"/>
                    <a:pt x="121" y="1559"/>
                    <a:pt x="134" y="1641"/>
                  </a:cubicBezTo>
                  <a:cubicBezTo>
                    <a:pt x="205" y="2180"/>
                    <a:pt x="261" y="2583"/>
                    <a:pt x="307" y="2848"/>
                  </a:cubicBezTo>
                  <a:cubicBezTo>
                    <a:pt x="352" y="3113"/>
                    <a:pt x="412" y="3406"/>
                    <a:pt x="485" y="3730"/>
                  </a:cubicBezTo>
                  <a:cubicBezTo>
                    <a:pt x="533" y="3952"/>
                    <a:pt x="576" y="4120"/>
                    <a:pt x="615" y="4238"/>
                  </a:cubicBezTo>
                  <a:cubicBezTo>
                    <a:pt x="651" y="4357"/>
                    <a:pt x="690" y="4443"/>
                    <a:pt x="731" y="4493"/>
                  </a:cubicBezTo>
                  <a:cubicBezTo>
                    <a:pt x="770" y="4544"/>
                    <a:pt x="820" y="4579"/>
                    <a:pt x="876" y="4598"/>
                  </a:cubicBezTo>
                  <a:cubicBezTo>
                    <a:pt x="910" y="4608"/>
                    <a:pt x="944" y="4615"/>
                    <a:pt x="969" y="4615"/>
                  </a:cubicBezTo>
                  <a:cubicBezTo>
                    <a:pt x="976" y="4615"/>
                    <a:pt x="982" y="4614"/>
                    <a:pt x="988" y="4613"/>
                  </a:cubicBezTo>
                  <a:cubicBezTo>
                    <a:pt x="1072" y="4613"/>
                    <a:pt x="1160" y="4579"/>
                    <a:pt x="1257" y="4505"/>
                  </a:cubicBezTo>
                  <a:cubicBezTo>
                    <a:pt x="1354" y="4434"/>
                    <a:pt x="1436" y="4309"/>
                    <a:pt x="1498" y="4128"/>
                  </a:cubicBezTo>
                  <a:cubicBezTo>
                    <a:pt x="1533" y="4008"/>
                    <a:pt x="1587" y="3736"/>
                    <a:pt x="1656" y="3318"/>
                  </a:cubicBezTo>
                  <a:cubicBezTo>
                    <a:pt x="1727" y="2900"/>
                    <a:pt x="1800" y="2426"/>
                    <a:pt x="1871" y="1898"/>
                  </a:cubicBezTo>
                  <a:cubicBezTo>
                    <a:pt x="1945" y="1370"/>
                    <a:pt x="2007" y="882"/>
                    <a:pt x="2055" y="438"/>
                  </a:cubicBezTo>
                  <a:cubicBezTo>
                    <a:pt x="2059" y="400"/>
                    <a:pt x="2061" y="367"/>
                    <a:pt x="2061" y="339"/>
                  </a:cubicBezTo>
                  <a:cubicBezTo>
                    <a:pt x="2061" y="169"/>
                    <a:pt x="2016" y="63"/>
                    <a:pt x="1925" y="20"/>
                  </a:cubicBezTo>
                  <a:cubicBezTo>
                    <a:pt x="1886" y="7"/>
                    <a:pt x="1845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77"/>
            <p:cNvSpPr/>
            <p:nvPr/>
          </p:nvSpPr>
          <p:spPr>
            <a:xfrm>
              <a:off x="3046800" y="2063225"/>
              <a:ext cx="29000" cy="100575"/>
            </a:xfrm>
            <a:custGeom>
              <a:avLst/>
              <a:gdLst/>
              <a:ahLst/>
              <a:cxnLst/>
              <a:rect l="l" t="t" r="r" b="b"/>
              <a:pathLst>
                <a:path w="1160" h="4023" extrusionOk="0">
                  <a:moveTo>
                    <a:pt x="668" y="0"/>
                  </a:moveTo>
                  <a:cubicBezTo>
                    <a:pt x="647" y="0"/>
                    <a:pt x="599" y="5"/>
                    <a:pt x="528" y="13"/>
                  </a:cubicBezTo>
                  <a:cubicBezTo>
                    <a:pt x="455" y="22"/>
                    <a:pt x="369" y="76"/>
                    <a:pt x="270" y="173"/>
                  </a:cubicBezTo>
                  <a:cubicBezTo>
                    <a:pt x="222" y="218"/>
                    <a:pt x="175" y="291"/>
                    <a:pt x="121" y="384"/>
                  </a:cubicBezTo>
                  <a:cubicBezTo>
                    <a:pt x="67" y="481"/>
                    <a:pt x="35" y="554"/>
                    <a:pt x="22" y="608"/>
                  </a:cubicBezTo>
                  <a:cubicBezTo>
                    <a:pt x="17" y="621"/>
                    <a:pt x="17" y="636"/>
                    <a:pt x="17" y="649"/>
                  </a:cubicBezTo>
                  <a:cubicBezTo>
                    <a:pt x="17" y="694"/>
                    <a:pt x="33" y="735"/>
                    <a:pt x="61" y="772"/>
                  </a:cubicBezTo>
                  <a:cubicBezTo>
                    <a:pt x="91" y="809"/>
                    <a:pt x="130" y="830"/>
                    <a:pt x="179" y="832"/>
                  </a:cubicBezTo>
                  <a:lnTo>
                    <a:pt x="190" y="832"/>
                  </a:lnTo>
                  <a:cubicBezTo>
                    <a:pt x="237" y="832"/>
                    <a:pt x="276" y="813"/>
                    <a:pt x="315" y="770"/>
                  </a:cubicBezTo>
                  <a:cubicBezTo>
                    <a:pt x="326" y="757"/>
                    <a:pt x="334" y="744"/>
                    <a:pt x="341" y="727"/>
                  </a:cubicBezTo>
                  <a:cubicBezTo>
                    <a:pt x="349" y="712"/>
                    <a:pt x="352" y="701"/>
                    <a:pt x="352" y="692"/>
                  </a:cubicBezTo>
                  <a:cubicBezTo>
                    <a:pt x="352" y="684"/>
                    <a:pt x="358" y="664"/>
                    <a:pt x="371" y="636"/>
                  </a:cubicBezTo>
                  <a:cubicBezTo>
                    <a:pt x="384" y="608"/>
                    <a:pt x="401" y="576"/>
                    <a:pt x="423" y="541"/>
                  </a:cubicBezTo>
                  <a:cubicBezTo>
                    <a:pt x="479" y="444"/>
                    <a:pt x="539" y="380"/>
                    <a:pt x="599" y="350"/>
                  </a:cubicBezTo>
                  <a:cubicBezTo>
                    <a:pt x="621" y="339"/>
                    <a:pt x="642" y="335"/>
                    <a:pt x="660" y="335"/>
                  </a:cubicBezTo>
                  <a:cubicBezTo>
                    <a:pt x="692" y="335"/>
                    <a:pt x="714" y="350"/>
                    <a:pt x="729" y="384"/>
                  </a:cubicBezTo>
                  <a:cubicBezTo>
                    <a:pt x="739" y="421"/>
                    <a:pt x="750" y="485"/>
                    <a:pt x="759" y="582"/>
                  </a:cubicBezTo>
                  <a:cubicBezTo>
                    <a:pt x="767" y="675"/>
                    <a:pt x="772" y="779"/>
                    <a:pt x="776" y="888"/>
                  </a:cubicBezTo>
                  <a:lnTo>
                    <a:pt x="776" y="951"/>
                  </a:lnTo>
                  <a:cubicBezTo>
                    <a:pt x="776" y="1035"/>
                    <a:pt x="772" y="1104"/>
                    <a:pt x="767" y="1164"/>
                  </a:cubicBezTo>
                  <a:cubicBezTo>
                    <a:pt x="744" y="1399"/>
                    <a:pt x="690" y="1686"/>
                    <a:pt x="604" y="2024"/>
                  </a:cubicBezTo>
                  <a:cubicBezTo>
                    <a:pt x="520" y="2363"/>
                    <a:pt x="420" y="2686"/>
                    <a:pt x="306" y="2998"/>
                  </a:cubicBezTo>
                  <a:cubicBezTo>
                    <a:pt x="276" y="3080"/>
                    <a:pt x="244" y="3167"/>
                    <a:pt x="216" y="3253"/>
                  </a:cubicBezTo>
                  <a:cubicBezTo>
                    <a:pt x="183" y="3339"/>
                    <a:pt x="158" y="3408"/>
                    <a:pt x="142" y="3460"/>
                  </a:cubicBezTo>
                  <a:cubicBezTo>
                    <a:pt x="125" y="3507"/>
                    <a:pt x="108" y="3557"/>
                    <a:pt x="89" y="3608"/>
                  </a:cubicBezTo>
                  <a:cubicBezTo>
                    <a:pt x="67" y="3658"/>
                    <a:pt x="50" y="3697"/>
                    <a:pt x="37" y="3727"/>
                  </a:cubicBezTo>
                  <a:cubicBezTo>
                    <a:pt x="13" y="3774"/>
                    <a:pt x="0" y="3815"/>
                    <a:pt x="0" y="3850"/>
                  </a:cubicBezTo>
                  <a:lnTo>
                    <a:pt x="0" y="3880"/>
                  </a:lnTo>
                  <a:cubicBezTo>
                    <a:pt x="0" y="3895"/>
                    <a:pt x="15" y="3923"/>
                    <a:pt x="45" y="3960"/>
                  </a:cubicBezTo>
                  <a:cubicBezTo>
                    <a:pt x="54" y="3968"/>
                    <a:pt x="65" y="3979"/>
                    <a:pt x="76" y="3986"/>
                  </a:cubicBezTo>
                  <a:cubicBezTo>
                    <a:pt x="84" y="3990"/>
                    <a:pt x="104" y="3996"/>
                    <a:pt x="134" y="3998"/>
                  </a:cubicBezTo>
                  <a:cubicBezTo>
                    <a:pt x="164" y="4001"/>
                    <a:pt x="207" y="4003"/>
                    <a:pt x="270" y="4007"/>
                  </a:cubicBezTo>
                  <a:cubicBezTo>
                    <a:pt x="330" y="4009"/>
                    <a:pt x="414" y="4011"/>
                    <a:pt x="522" y="4014"/>
                  </a:cubicBezTo>
                  <a:cubicBezTo>
                    <a:pt x="653" y="4018"/>
                    <a:pt x="759" y="4020"/>
                    <a:pt x="834" y="4022"/>
                  </a:cubicBezTo>
                  <a:lnTo>
                    <a:pt x="905" y="4022"/>
                  </a:lnTo>
                  <a:cubicBezTo>
                    <a:pt x="942" y="4022"/>
                    <a:pt x="981" y="4020"/>
                    <a:pt x="1009" y="4016"/>
                  </a:cubicBezTo>
                  <a:cubicBezTo>
                    <a:pt x="1039" y="4014"/>
                    <a:pt x="1063" y="4009"/>
                    <a:pt x="1080" y="4001"/>
                  </a:cubicBezTo>
                  <a:cubicBezTo>
                    <a:pt x="1095" y="3992"/>
                    <a:pt x="1110" y="3981"/>
                    <a:pt x="1121" y="3966"/>
                  </a:cubicBezTo>
                  <a:cubicBezTo>
                    <a:pt x="1147" y="3930"/>
                    <a:pt x="1160" y="3895"/>
                    <a:pt x="1160" y="3863"/>
                  </a:cubicBezTo>
                  <a:cubicBezTo>
                    <a:pt x="1160" y="3841"/>
                    <a:pt x="1149" y="3809"/>
                    <a:pt x="1127" y="3768"/>
                  </a:cubicBezTo>
                  <a:cubicBezTo>
                    <a:pt x="1106" y="3729"/>
                    <a:pt x="1052" y="3701"/>
                    <a:pt x="964" y="3686"/>
                  </a:cubicBezTo>
                  <a:cubicBezTo>
                    <a:pt x="938" y="3682"/>
                    <a:pt x="895" y="3679"/>
                    <a:pt x="834" y="3679"/>
                  </a:cubicBezTo>
                  <a:cubicBezTo>
                    <a:pt x="776" y="3679"/>
                    <a:pt x="714" y="3682"/>
                    <a:pt x="649" y="3686"/>
                  </a:cubicBezTo>
                  <a:cubicBezTo>
                    <a:pt x="593" y="3688"/>
                    <a:pt x="545" y="3690"/>
                    <a:pt x="511" y="3690"/>
                  </a:cubicBezTo>
                  <a:cubicBezTo>
                    <a:pt x="455" y="3690"/>
                    <a:pt x="425" y="3688"/>
                    <a:pt x="425" y="3677"/>
                  </a:cubicBezTo>
                  <a:cubicBezTo>
                    <a:pt x="425" y="3671"/>
                    <a:pt x="442" y="3626"/>
                    <a:pt x="470" y="3539"/>
                  </a:cubicBezTo>
                  <a:cubicBezTo>
                    <a:pt x="500" y="3453"/>
                    <a:pt x="535" y="3352"/>
                    <a:pt x="578" y="3233"/>
                  </a:cubicBezTo>
                  <a:cubicBezTo>
                    <a:pt x="772" y="2690"/>
                    <a:pt x="921" y="2177"/>
                    <a:pt x="1024" y="1686"/>
                  </a:cubicBezTo>
                  <a:cubicBezTo>
                    <a:pt x="1052" y="1544"/>
                    <a:pt x="1071" y="1427"/>
                    <a:pt x="1082" y="1339"/>
                  </a:cubicBezTo>
                  <a:cubicBezTo>
                    <a:pt x="1091" y="1251"/>
                    <a:pt x="1095" y="1134"/>
                    <a:pt x="1099" y="988"/>
                  </a:cubicBezTo>
                  <a:cubicBezTo>
                    <a:pt x="1102" y="927"/>
                    <a:pt x="1102" y="867"/>
                    <a:pt x="1102" y="811"/>
                  </a:cubicBezTo>
                  <a:cubicBezTo>
                    <a:pt x="1102" y="625"/>
                    <a:pt x="1091" y="475"/>
                    <a:pt x="1067" y="356"/>
                  </a:cubicBezTo>
                  <a:cubicBezTo>
                    <a:pt x="1046" y="238"/>
                    <a:pt x="998" y="147"/>
                    <a:pt x="929" y="91"/>
                  </a:cubicBezTo>
                  <a:cubicBezTo>
                    <a:pt x="854" y="28"/>
                    <a:pt x="765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77"/>
            <p:cNvSpPr/>
            <p:nvPr/>
          </p:nvSpPr>
          <p:spPr>
            <a:xfrm>
              <a:off x="3046475" y="2217600"/>
              <a:ext cx="14125" cy="101975"/>
            </a:xfrm>
            <a:custGeom>
              <a:avLst/>
              <a:gdLst/>
              <a:ahLst/>
              <a:cxnLst/>
              <a:rect l="l" t="t" r="r" b="b"/>
              <a:pathLst>
                <a:path w="565" h="4079" extrusionOk="0">
                  <a:moveTo>
                    <a:pt x="311" y="0"/>
                  </a:moveTo>
                  <a:cubicBezTo>
                    <a:pt x="255" y="0"/>
                    <a:pt x="199" y="26"/>
                    <a:pt x="145" y="80"/>
                  </a:cubicBezTo>
                  <a:cubicBezTo>
                    <a:pt x="121" y="106"/>
                    <a:pt x="104" y="127"/>
                    <a:pt x="91" y="151"/>
                  </a:cubicBezTo>
                  <a:cubicBezTo>
                    <a:pt x="80" y="173"/>
                    <a:pt x="69" y="207"/>
                    <a:pt x="63" y="252"/>
                  </a:cubicBezTo>
                  <a:cubicBezTo>
                    <a:pt x="58" y="300"/>
                    <a:pt x="52" y="367"/>
                    <a:pt x="48" y="455"/>
                  </a:cubicBezTo>
                  <a:cubicBezTo>
                    <a:pt x="30" y="780"/>
                    <a:pt x="18" y="1242"/>
                    <a:pt x="9" y="1843"/>
                  </a:cubicBezTo>
                  <a:cubicBezTo>
                    <a:pt x="5" y="2186"/>
                    <a:pt x="0" y="2492"/>
                    <a:pt x="0" y="2759"/>
                  </a:cubicBezTo>
                  <a:cubicBezTo>
                    <a:pt x="0" y="2957"/>
                    <a:pt x="5" y="3134"/>
                    <a:pt x="7" y="3289"/>
                  </a:cubicBezTo>
                  <a:cubicBezTo>
                    <a:pt x="9" y="3447"/>
                    <a:pt x="13" y="3567"/>
                    <a:pt x="15" y="3656"/>
                  </a:cubicBezTo>
                  <a:cubicBezTo>
                    <a:pt x="18" y="3744"/>
                    <a:pt x="24" y="3809"/>
                    <a:pt x="28" y="3856"/>
                  </a:cubicBezTo>
                  <a:cubicBezTo>
                    <a:pt x="35" y="3899"/>
                    <a:pt x="41" y="3931"/>
                    <a:pt x="52" y="3949"/>
                  </a:cubicBezTo>
                  <a:cubicBezTo>
                    <a:pt x="63" y="3968"/>
                    <a:pt x="78" y="3988"/>
                    <a:pt x="91" y="4003"/>
                  </a:cubicBezTo>
                  <a:cubicBezTo>
                    <a:pt x="138" y="4054"/>
                    <a:pt x="196" y="4078"/>
                    <a:pt x="248" y="4078"/>
                  </a:cubicBezTo>
                  <a:lnTo>
                    <a:pt x="306" y="4078"/>
                  </a:lnTo>
                  <a:cubicBezTo>
                    <a:pt x="341" y="4078"/>
                    <a:pt x="386" y="4052"/>
                    <a:pt x="440" y="4000"/>
                  </a:cubicBezTo>
                  <a:lnTo>
                    <a:pt x="513" y="3923"/>
                  </a:lnTo>
                  <a:lnTo>
                    <a:pt x="496" y="3216"/>
                  </a:lnTo>
                  <a:cubicBezTo>
                    <a:pt x="494" y="3102"/>
                    <a:pt x="492" y="2966"/>
                    <a:pt x="492" y="2815"/>
                  </a:cubicBezTo>
                  <a:cubicBezTo>
                    <a:pt x="492" y="2664"/>
                    <a:pt x="494" y="2447"/>
                    <a:pt x="496" y="2164"/>
                  </a:cubicBezTo>
                  <a:cubicBezTo>
                    <a:pt x="500" y="1880"/>
                    <a:pt x="507" y="1556"/>
                    <a:pt x="518" y="1194"/>
                  </a:cubicBezTo>
                  <a:cubicBezTo>
                    <a:pt x="528" y="830"/>
                    <a:pt x="543" y="559"/>
                    <a:pt x="556" y="377"/>
                  </a:cubicBezTo>
                  <a:cubicBezTo>
                    <a:pt x="561" y="313"/>
                    <a:pt x="565" y="263"/>
                    <a:pt x="565" y="231"/>
                  </a:cubicBezTo>
                  <a:cubicBezTo>
                    <a:pt x="565" y="199"/>
                    <a:pt x="558" y="175"/>
                    <a:pt x="548" y="155"/>
                  </a:cubicBezTo>
                  <a:cubicBezTo>
                    <a:pt x="537" y="138"/>
                    <a:pt x="518" y="117"/>
                    <a:pt x="490" y="87"/>
                  </a:cubicBezTo>
                  <a:cubicBezTo>
                    <a:pt x="427" y="30"/>
                    <a:pt x="367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77"/>
            <p:cNvSpPr/>
            <p:nvPr/>
          </p:nvSpPr>
          <p:spPr>
            <a:xfrm>
              <a:off x="2657075" y="2329975"/>
              <a:ext cx="491425" cy="13425"/>
            </a:xfrm>
            <a:custGeom>
              <a:avLst/>
              <a:gdLst/>
              <a:ahLst/>
              <a:cxnLst/>
              <a:rect l="l" t="t" r="r" b="b"/>
              <a:pathLst>
                <a:path w="19657" h="537" extrusionOk="0">
                  <a:moveTo>
                    <a:pt x="550" y="0"/>
                  </a:moveTo>
                  <a:cubicBezTo>
                    <a:pt x="467" y="0"/>
                    <a:pt x="385" y="0"/>
                    <a:pt x="302" y="1"/>
                  </a:cubicBezTo>
                  <a:lnTo>
                    <a:pt x="270" y="1"/>
                  </a:lnTo>
                  <a:cubicBezTo>
                    <a:pt x="123" y="1"/>
                    <a:pt x="2" y="124"/>
                    <a:pt x="2" y="268"/>
                  </a:cubicBezTo>
                  <a:cubicBezTo>
                    <a:pt x="0" y="413"/>
                    <a:pt x="125" y="536"/>
                    <a:pt x="270" y="536"/>
                  </a:cubicBezTo>
                  <a:lnTo>
                    <a:pt x="18613" y="536"/>
                  </a:lnTo>
                  <a:cubicBezTo>
                    <a:pt x="18778" y="536"/>
                    <a:pt x="18944" y="537"/>
                    <a:pt x="19109" y="537"/>
                  </a:cubicBezTo>
                  <a:cubicBezTo>
                    <a:pt x="19191" y="537"/>
                    <a:pt x="19274" y="536"/>
                    <a:pt x="19357" y="536"/>
                  </a:cubicBezTo>
                  <a:lnTo>
                    <a:pt x="19389" y="536"/>
                  </a:lnTo>
                  <a:cubicBezTo>
                    <a:pt x="19535" y="536"/>
                    <a:pt x="19656" y="411"/>
                    <a:pt x="19656" y="268"/>
                  </a:cubicBezTo>
                  <a:cubicBezTo>
                    <a:pt x="19656" y="122"/>
                    <a:pt x="19535" y="1"/>
                    <a:pt x="19389" y="1"/>
                  </a:cubicBezTo>
                  <a:lnTo>
                    <a:pt x="1046" y="1"/>
                  </a:lnTo>
                  <a:cubicBezTo>
                    <a:pt x="880" y="1"/>
                    <a:pt x="71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4" name="Google Shape;6504;p77"/>
          <p:cNvGrpSpPr/>
          <p:nvPr/>
        </p:nvGrpSpPr>
        <p:grpSpPr>
          <a:xfrm rot="-130129">
            <a:off x="890644" y="544986"/>
            <a:ext cx="694234" cy="173211"/>
            <a:chOff x="1803850" y="3016175"/>
            <a:chExt cx="995175" cy="248225"/>
          </a:xfrm>
        </p:grpSpPr>
        <p:sp>
          <p:nvSpPr>
            <p:cNvPr id="6505" name="Google Shape;6505;p77"/>
            <p:cNvSpPr/>
            <p:nvPr/>
          </p:nvSpPr>
          <p:spPr>
            <a:xfrm>
              <a:off x="2702275" y="3037075"/>
              <a:ext cx="96750" cy="213725"/>
            </a:xfrm>
            <a:custGeom>
              <a:avLst/>
              <a:gdLst/>
              <a:ahLst/>
              <a:cxnLst/>
              <a:rect l="l" t="t" r="r" b="b"/>
              <a:pathLst>
                <a:path w="3870" h="8549" extrusionOk="0">
                  <a:moveTo>
                    <a:pt x="595" y="1"/>
                  </a:moveTo>
                  <a:cubicBezTo>
                    <a:pt x="485" y="1"/>
                    <a:pt x="376" y="57"/>
                    <a:pt x="263" y="167"/>
                  </a:cubicBezTo>
                  <a:cubicBezTo>
                    <a:pt x="194" y="231"/>
                    <a:pt x="145" y="305"/>
                    <a:pt x="119" y="384"/>
                  </a:cubicBezTo>
                  <a:cubicBezTo>
                    <a:pt x="95" y="466"/>
                    <a:pt x="69" y="600"/>
                    <a:pt x="54" y="787"/>
                  </a:cubicBezTo>
                  <a:cubicBezTo>
                    <a:pt x="35" y="940"/>
                    <a:pt x="22" y="1391"/>
                    <a:pt x="13" y="2141"/>
                  </a:cubicBezTo>
                  <a:cubicBezTo>
                    <a:pt x="5" y="2893"/>
                    <a:pt x="0" y="3744"/>
                    <a:pt x="0" y="4693"/>
                  </a:cubicBezTo>
                  <a:lnTo>
                    <a:pt x="0" y="6492"/>
                  </a:lnTo>
                  <a:cubicBezTo>
                    <a:pt x="0" y="6958"/>
                    <a:pt x="5" y="7322"/>
                    <a:pt x="13" y="7583"/>
                  </a:cubicBezTo>
                  <a:cubicBezTo>
                    <a:pt x="22" y="7846"/>
                    <a:pt x="35" y="8036"/>
                    <a:pt x="57" y="8154"/>
                  </a:cubicBezTo>
                  <a:cubicBezTo>
                    <a:pt x="78" y="8273"/>
                    <a:pt x="104" y="8355"/>
                    <a:pt x="141" y="8395"/>
                  </a:cubicBezTo>
                  <a:cubicBezTo>
                    <a:pt x="175" y="8434"/>
                    <a:pt x="220" y="8467"/>
                    <a:pt x="281" y="8492"/>
                  </a:cubicBezTo>
                  <a:cubicBezTo>
                    <a:pt x="360" y="8527"/>
                    <a:pt x="440" y="8546"/>
                    <a:pt x="516" y="8549"/>
                  </a:cubicBezTo>
                  <a:cubicBezTo>
                    <a:pt x="580" y="8549"/>
                    <a:pt x="662" y="8529"/>
                    <a:pt x="768" y="8492"/>
                  </a:cubicBezTo>
                  <a:cubicBezTo>
                    <a:pt x="873" y="8454"/>
                    <a:pt x="947" y="8363"/>
                    <a:pt x="985" y="8217"/>
                  </a:cubicBezTo>
                  <a:cubicBezTo>
                    <a:pt x="996" y="8165"/>
                    <a:pt x="1003" y="8031"/>
                    <a:pt x="1003" y="7816"/>
                  </a:cubicBezTo>
                  <a:cubicBezTo>
                    <a:pt x="1003" y="7600"/>
                    <a:pt x="1001" y="7352"/>
                    <a:pt x="994" y="7072"/>
                  </a:cubicBezTo>
                  <a:cubicBezTo>
                    <a:pt x="994" y="7061"/>
                    <a:pt x="992" y="7044"/>
                    <a:pt x="985" y="7029"/>
                  </a:cubicBezTo>
                  <a:cubicBezTo>
                    <a:pt x="975" y="6773"/>
                    <a:pt x="970" y="6559"/>
                    <a:pt x="970" y="6391"/>
                  </a:cubicBezTo>
                  <a:cubicBezTo>
                    <a:pt x="970" y="6115"/>
                    <a:pt x="985" y="5962"/>
                    <a:pt x="1022" y="5928"/>
                  </a:cubicBezTo>
                  <a:cubicBezTo>
                    <a:pt x="1026" y="5921"/>
                    <a:pt x="1033" y="5919"/>
                    <a:pt x="1037" y="5919"/>
                  </a:cubicBezTo>
                  <a:cubicBezTo>
                    <a:pt x="1113" y="5919"/>
                    <a:pt x="1285" y="6132"/>
                    <a:pt x="1552" y="6557"/>
                  </a:cubicBezTo>
                  <a:lnTo>
                    <a:pt x="1567" y="6592"/>
                  </a:lnTo>
                  <a:cubicBezTo>
                    <a:pt x="2169" y="7475"/>
                    <a:pt x="2623" y="7997"/>
                    <a:pt x="2940" y="8148"/>
                  </a:cubicBezTo>
                  <a:cubicBezTo>
                    <a:pt x="3003" y="8176"/>
                    <a:pt x="3061" y="8191"/>
                    <a:pt x="3106" y="8191"/>
                  </a:cubicBezTo>
                  <a:lnTo>
                    <a:pt x="3162" y="8191"/>
                  </a:lnTo>
                  <a:cubicBezTo>
                    <a:pt x="3190" y="8191"/>
                    <a:pt x="3244" y="8169"/>
                    <a:pt x="3324" y="8128"/>
                  </a:cubicBezTo>
                  <a:cubicBezTo>
                    <a:pt x="3434" y="8077"/>
                    <a:pt x="3518" y="7990"/>
                    <a:pt x="3570" y="7874"/>
                  </a:cubicBezTo>
                  <a:cubicBezTo>
                    <a:pt x="3604" y="7805"/>
                    <a:pt x="3621" y="7734"/>
                    <a:pt x="3621" y="7665"/>
                  </a:cubicBezTo>
                  <a:cubicBezTo>
                    <a:pt x="3621" y="7624"/>
                    <a:pt x="3615" y="7587"/>
                    <a:pt x="3604" y="7551"/>
                  </a:cubicBezTo>
                  <a:cubicBezTo>
                    <a:pt x="3593" y="7523"/>
                    <a:pt x="3552" y="7462"/>
                    <a:pt x="3483" y="7376"/>
                  </a:cubicBezTo>
                  <a:cubicBezTo>
                    <a:pt x="3414" y="7288"/>
                    <a:pt x="3333" y="7195"/>
                    <a:pt x="3238" y="7096"/>
                  </a:cubicBezTo>
                  <a:cubicBezTo>
                    <a:pt x="3149" y="7001"/>
                    <a:pt x="3016" y="6831"/>
                    <a:pt x="2833" y="6585"/>
                  </a:cubicBezTo>
                  <a:cubicBezTo>
                    <a:pt x="2649" y="6337"/>
                    <a:pt x="2457" y="6068"/>
                    <a:pt x="2255" y="5777"/>
                  </a:cubicBezTo>
                  <a:cubicBezTo>
                    <a:pt x="2052" y="5486"/>
                    <a:pt x="1880" y="5227"/>
                    <a:pt x="1735" y="5003"/>
                  </a:cubicBezTo>
                  <a:cubicBezTo>
                    <a:pt x="1589" y="4779"/>
                    <a:pt x="1518" y="4650"/>
                    <a:pt x="1518" y="4615"/>
                  </a:cubicBezTo>
                  <a:cubicBezTo>
                    <a:pt x="1518" y="4596"/>
                    <a:pt x="1554" y="4542"/>
                    <a:pt x="1628" y="4447"/>
                  </a:cubicBezTo>
                  <a:cubicBezTo>
                    <a:pt x="1701" y="4354"/>
                    <a:pt x="1789" y="4249"/>
                    <a:pt x="1895" y="4132"/>
                  </a:cubicBezTo>
                  <a:cubicBezTo>
                    <a:pt x="2005" y="4012"/>
                    <a:pt x="2123" y="3872"/>
                    <a:pt x="2244" y="3719"/>
                  </a:cubicBezTo>
                  <a:cubicBezTo>
                    <a:pt x="2365" y="3563"/>
                    <a:pt x="2468" y="3428"/>
                    <a:pt x="2548" y="3311"/>
                  </a:cubicBezTo>
                  <a:cubicBezTo>
                    <a:pt x="2699" y="3076"/>
                    <a:pt x="2878" y="2772"/>
                    <a:pt x="3083" y="2397"/>
                  </a:cubicBezTo>
                  <a:cubicBezTo>
                    <a:pt x="3287" y="2022"/>
                    <a:pt x="3470" y="1665"/>
                    <a:pt x="3630" y="1328"/>
                  </a:cubicBezTo>
                  <a:cubicBezTo>
                    <a:pt x="3787" y="992"/>
                    <a:pt x="3869" y="787"/>
                    <a:pt x="3869" y="716"/>
                  </a:cubicBezTo>
                  <a:cubicBezTo>
                    <a:pt x="3869" y="531"/>
                    <a:pt x="3783" y="393"/>
                    <a:pt x="3608" y="307"/>
                  </a:cubicBezTo>
                  <a:cubicBezTo>
                    <a:pt x="3522" y="262"/>
                    <a:pt x="3436" y="238"/>
                    <a:pt x="3354" y="238"/>
                  </a:cubicBezTo>
                  <a:cubicBezTo>
                    <a:pt x="3259" y="238"/>
                    <a:pt x="3169" y="264"/>
                    <a:pt x="3083" y="324"/>
                  </a:cubicBezTo>
                  <a:cubicBezTo>
                    <a:pt x="3048" y="352"/>
                    <a:pt x="2966" y="471"/>
                    <a:pt x="2845" y="682"/>
                  </a:cubicBezTo>
                  <a:cubicBezTo>
                    <a:pt x="2725" y="891"/>
                    <a:pt x="2587" y="1139"/>
                    <a:pt x="2436" y="1425"/>
                  </a:cubicBezTo>
                  <a:cubicBezTo>
                    <a:pt x="1895" y="2462"/>
                    <a:pt x="1460" y="3141"/>
                    <a:pt x="1134" y="3462"/>
                  </a:cubicBezTo>
                  <a:lnTo>
                    <a:pt x="985" y="3602"/>
                  </a:lnTo>
                  <a:lnTo>
                    <a:pt x="985" y="3602"/>
                  </a:lnTo>
                  <a:lnTo>
                    <a:pt x="1022" y="2275"/>
                  </a:lnTo>
                  <a:cubicBezTo>
                    <a:pt x="1035" y="1900"/>
                    <a:pt x="1048" y="1559"/>
                    <a:pt x="1061" y="1255"/>
                  </a:cubicBezTo>
                  <a:cubicBezTo>
                    <a:pt x="1078" y="951"/>
                    <a:pt x="1091" y="751"/>
                    <a:pt x="1102" y="658"/>
                  </a:cubicBezTo>
                  <a:cubicBezTo>
                    <a:pt x="1113" y="593"/>
                    <a:pt x="1119" y="535"/>
                    <a:pt x="1119" y="490"/>
                  </a:cubicBezTo>
                  <a:cubicBezTo>
                    <a:pt x="1119" y="443"/>
                    <a:pt x="1110" y="399"/>
                    <a:pt x="1098" y="358"/>
                  </a:cubicBezTo>
                  <a:cubicBezTo>
                    <a:pt x="1082" y="318"/>
                    <a:pt x="1037" y="259"/>
                    <a:pt x="962" y="184"/>
                  </a:cubicBezTo>
                  <a:cubicBezTo>
                    <a:pt x="841" y="61"/>
                    <a:pt x="716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77"/>
            <p:cNvSpPr/>
            <p:nvPr/>
          </p:nvSpPr>
          <p:spPr>
            <a:xfrm>
              <a:off x="1803850" y="3016175"/>
              <a:ext cx="162800" cy="243350"/>
            </a:xfrm>
            <a:custGeom>
              <a:avLst/>
              <a:gdLst/>
              <a:ahLst/>
              <a:cxnLst/>
              <a:rect l="l" t="t" r="r" b="b"/>
              <a:pathLst>
                <a:path w="6512" h="9734" extrusionOk="0">
                  <a:moveTo>
                    <a:pt x="6122" y="0"/>
                  </a:moveTo>
                  <a:cubicBezTo>
                    <a:pt x="5865" y="0"/>
                    <a:pt x="5732" y="184"/>
                    <a:pt x="5723" y="546"/>
                  </a:cubicBezTo>
                  <a:cubicBezTo>
                    <a:pt x="5712" y="632"/>
                    <a:pt x="5697" y="757"/>
                    <a:pt x="5676" y="923"/>
                  </a:cubicBezTo>
                  <a:cubicBezTo>
                    <a:pt x="5650" y="1087"/>
                    <a:pt x="5628" y="1248"/>
                    <a:pt x="5604" y="1410"/>
                  </a:cubicBezTo>
                  <a:cubicBezTo>
                    <a:pt x="5581" y="1574"/>
                    <a:pt x="5559" y="1733"/>
                    <a:pt x="5535" y="1884"/>
                  </a:cubicBezTo>
                  <a:cubicBezTo>
                    <a:pt x="5510" y="2035"/>
                    <a:pt x="5494" y="2151"/>
                    <a:pt x="5486" y="2229"/>
                  </a:cubicBezTo>
                  <a:cubicBezTo>
                    <a:pt x="5477" y="2302"/>
                    <a:pt x="5460" y="2425"/>
                    <a:pt x="5434" y="2600"/>
                  </a:cubicBezTo>
                  <a:cubicBezTo>
                    <a:pt x="5410" y="2772"/>
                    <a:pt x="5380" y="2955"/>
                    <a:pt x="5348" y="3149"/>
                  </a:cubicBezTo>
                  <a:cubicBezTo>
                    <a:pt x="5316" y="3352"/>
                    <a:pt x="5279" y="3608"/>
                    <a:pt x="5238" y="3919"/>
                  </a:cubicBezTo>
                  <a:cubicBezTo>
                    <a:pt x="5197" y="4227"/>
                    <a:pt x="5160" y="4522"/>
                    <a:pt x="5128" y="4802"/>
                  </a:cubicBezTo>
                  <a:cubicBezTo>
                    <a:pt x="5025" y="5669"/>
                    <a:pt x="4945" y="6339"/>
                    <a:pt x="4882" y="6813"/>
                  </a:cubicBezTo>
                  <a:cubicBezTo>
                    <a:pt x="4820" y="7287"/>
                    <a:pt x="4766" y="7641"/>
                    <a:pt x="4719" y="7874"/>
                  </a:cubicBezTo>
                  <a:cubicBezTo>
                    <a:pt x="4673" y="8104"/>
                    <a:pt x="4619" y="8287"/>
                    <a:pt x="4566" y="8419"/>
                  </a:cubicBezTo>
                  <a:cubicBezTo>
                    <a:pt x="4501" y="8589"/>
                    <a:pt x="4453" y="8697"/>
                    <a:pt x="4428" y="8742"/>
                  </a:cubicBezTo>
                  <a:cubicBezTo>
                    <a:pt x="4415" y="8762"/>
                    <a:pt x="4400" y="8770"/>
                    <a:pt x="4387" y="8770"/>
                  </a:cubicBezTo>
                  <a:cubicBezTo>
                    <a:pt x="4367" y="8770"/>
                    <a:pt x="4352" y="8759"/>
                    <a:pt x="4339" y="8736"/>
                  </a:cubicBezTo>
                  <a:cubicBezTo>
                    <a:pt x="4279" y="8628"/>
                    <a:pt x="4188" y="8296"/>
                    <a:pt x="4066" y="7749"/>
                  </a:cubicBezTo>
                  <a:cubicBezTo>
                    <a:pt x="3945" y="7201"/>
                    <a:pt x="3833" y="6604"/>
                    <a:pt x="3731" y="5958"/>
                  </a:cubicBezTo>
                  <a:cubicBezTo>
                    <a:pt x="3628" y="5300"/>
                    <a:pt x="3514" y="4759"/>
                    <a:pt x="3395" y="4333"/>
                  </a:cubicBezTo>
                  <a:cubicBezTo>
                    <a:pt x="3341" y="4158"/>
                    <a:pt x="3294" y="3994"/>
                    <a:pt x="3255" y="3837"/>
                  </a:cubicBezTo>
                  <a:cubicBezTo>
                    <a:pt x="3214" y="3682"/>
                    <a:pt x="3190" y="3570"/>
                    <a:pt x="3182" y="3505"/>
                  </a:cubicBezTo>
                  <a:cubicBezTo>
                    <a:pt x="3143" y="3305"/>
                    <a:pt x="3046" y="3171"/>
                    <a:pt x="2895" y="3113"/>
                  </a:cubicBezTo>
                  <a:cubicBezTo>
                    <a:pt x="2848" y="3093"/>
                    <a:pt x="2800" y="3085"/>
                    <a:pt x="2749" y="3085"/>
                  </a:cubicBezTo>
                  <a:cubicBezTo>
                    <a:pt x="2650" y="3085"/>
                    <a:pt x="2546" y="3132"/>
                    <a:pt x="2447" y="3218"/>
                  </a:cubicBezTo>
                  <a:cubicBezTo>
                    <a:pt x="2356" y="3305"/>
                    <a:pt x="2285" y="3425"/>
                    <a:pt x="2234" y="3578"/>
                  </a:cubicBezTo>
                  <a:cubicBezTo>
                    <a:pt x="2184" y="3736"/>
                    <a:pt x="2141" y="3958"/>
                    <a:pt x="2102" y="4257"/>
                  </a:cubicBezTo>
                  <a:cubicBezTo>
                    <a:pt x="2048" y="4647"/>
                    <a:pt x="1968" y="5149"/>
                    <a:pt x="1863" y="5757"/>
                  </a:cubicBezTo>
                  <a:cubicBezTo>
                    <a:pt x="1757" y="6367"/>
                    <a:pt x="1652" y="6921"/>
                    <a:pt x="1553" y="7423"/>
                  </a:cubicBezTo>
                  <a:cubicBezTo>
                    <a:pt x="1453" y="7923"/>
                    <a:pt x="1387" y="8201"/>
                    <a:pt x="1354" y="8255"/>
                  </a:cubicBezTo>
                  <a:lnTo>
                    <a:pt x="1346" y="8255"/>
                  </a:lnTo>
                  <a:cubicBezTo>
                    <a:pt x="1339" y="8255"/>
                    <a:pt x="1333" y="8234"/>
                    <a:pt x="1318" y="8190"/>
                  </a:cubicBezTo>
                  <a:cubicBezTo>
                    <a:pt x="1305" y="8147"/>
                    <a:pt x="1292" y="8085"/>
                    <a:pt x="1283" y="8007"/>
                  </a:cubicBezTo>
                  <a:cubicBezTo>
                    <a:pt x="1272" y="7921"/>
                    <a:pt x="1253" y="7777"/>
                    <a:pt x="1225" y="7572"/>
                  </a:cubicBezTo>
                  <a:cubicBezTo>
                    <a:pt x="1195" y="7367"/>
                    <a:pt x="1162" y="7152"/>
                    <a:pt x="1124" y="6928"/>
                  </a:cubicBezTo>
                  <a:cubicBezTo>
                    <a:pt x="1078" y="6677"/>
                    <a:pt x="1042" y="6421"/>
                    <a:pt x="1016" y="6165"/>
                  </a:cubicBezTo>
                  <a:cubicBezTo>
                    <a:pt x="990" y="5908"/>
                    <a:pt x="966" y="5540"/>
                    <a:pt x="945" y="5057"/>
                  </a:cubicBezTo>
                  <a:cubicBezTo>
                    <a:pt x="923" y="4578"/>
                    <a:pt x="893" y="3876"/>
                    <a:pt x="854" y="2953"/>
                  </a:cubicBezTo>
                  <a:cubicBezTo>
                    <a:pt x="841" y="2626"/>
                    <a:pt x="833" y="2283"/>
                    <a:pt x="826" y="1932"/>
                  </a:cubicBezTo>
                  <a:cubicBezTo>
                    <a:pt x="818" y="1580"/>
                    <a:pt x="815" y="1313"/>
                    <a:pt x="815" y="1130"/>
                  </a:cubicBezTo>
                  <a:lnTo>
                    <a:pt x="807" y="455"/>
                  </a:lnTo>
                  <a:lnTo>
                    <a:pt x="675" y="324"/>
                  </a:lnTo>
                  <a:cubicBezTo>
                    <a:pt x="585" y="235"/>
                    <a:pt x="496" y="192"/>
                    <a:pt x="406" y="192"/>
                  </a:cubicBezTo>
                  <a:cubicBezTo>
                    <a:pt x="320" y="192"/>
                    <a:pt x="229" y="229"/>
                    <a:pt x="143" y="302"/>
                  </a:cubicBezTo>
                  <a:cubicBezTo>
                    <a:pt x="106" y="330"/>
                    <a:pt x="78" y="358"/>
                    <a:pt x="57" y="391"/>
                  </a:cubicBezTo>
                  <a:cubicBezTo>
                    <a:pt x="40" y="423"/>
                    <a:pt x="24" y="470"/>
                    <a:pt x="18" y="526"/>
                  </a:cubicBezTo>
                  <a:cubicBezTo>
                    <a:pt x="11" y="585"/>
                    <a:pt x="7" y="666"/>
                    <a:pt x="1" y="772"/>
                  </a:cubicBezTo>
                  <a:lnTo>
                    <a:pt x="1" y="923"/>
                  </a:lnTo>
                  <a:cubicBezTo>
                    <a:pt x="1" y="1052"/>
                    <a:pt x="3" y="1257"/>
                    <a:pt x="9" y="1539"/>
                  </a:cubicBezTo>
                  <a:cubicBezTo>
                    <a:pt x="11" y="1820"/>
                    <a:pt x="22" y="2164"/>
                    <a:pt x="35" y="2574"/>
                  </a:cubicBezTo>
                  <a:cubicBezTo>
                    <a:pt x="72" y="3598"/>
                    <a:pt x="100" y="4376"/>
                    <a:pt x="126" y="4910"/>
                  </a:cubicBezTo>
                  <a:cubicBezTo>
                    <a:pt x="147" y="5443"/>
                    <a:pt x="173" y="5854"/>
                    <a:pt x="201" y="6143"/>
                  </a:cubicBezTo>
                  <a:cubicBezTo>
                    <a:pt x="227" y="6434"/>
                    <a:pt x="264" y="6716"/>
                    <a:pt x="311" y="6996"/>
                  </a:cubicBezTo>
                  <a:cubicBezTo>
                    <a:pt x="402" y="7572"/>
                    <a:pt x="477" y="8027"/>
                    <a:pt x="537" y="8365"/>
                  </a:cubicBezTo>
                  <a:cubicBezTo>
                    <a:pt x="596" y="8706"/>
                    <a:pt x="649" y="8962"/>
                    <a:pt x="699" y="9134"/>
                  </a:cubicBezTo>
                  <a:cubicBezTo>
                    <a:pt x="746" y="9303"/>
                    <a:pt x="796" y="9428"/>
                    <a:pt x="848" y="9497"/>
                  </a:cubicBezTo>
                  <a:cubicBezTo>
                    <a:pt x="897" y="9568"/>
                    <a:pt x="962" y="9619"/>
                    <a:pt x="1042" y="9652"/>
                  </a:cubicBezTo>
                  <a:lnTo>
                    <a:pt x="1042" y="9658"/>
                  </a:lnTo>
                  <a:lnTo>
                    <a:pt x="1040" y="9658"/>
                  </a:lnTo>
                  <a:cubicBezTo>
                    <a:pt x="1134" y="9710"/>
                    <a:pt x="1216" y="9734"/>
                    <a:pt x="1281" y="9734"/>
                  </a:cubicBezTo>
                  <a:cubicBezTo>
                    <a:pt x="1341" y="9734"/>
                    <a:pt x="1423" y="9710"/>
                    <a:pt x="1520" y="9665"/>
                  </a:cubicBezTo>
                  <a:cubicBezTo>
                    <a:pt x="1716" y="9557"/>
                    <a:pt x="1887" y="9300"/>
                    <a:pt x="2029" y="8902"/>
                  </a:cubicBezTo>
                  <a:cubicBezTo>
                    <a:pt x="2070" y="8772"/>
                    <a:pt x="2132" y="8516"/>
                    <a:pt x="2214" y="8134"/>
                  </a:cubicBezTo>
                  <a:cubicBezTo>
                    <a:pt x="2296" y="7751"/>
                    <a:pt x="2382" y="7341"/>
                    <a:pt x="2468" y="6904"/>
                  </a:cubicBezTo>
                  <a:cubicBezTo>
                    <a:pt x="2557" y="6464"/>
                    <a:pt x="2624" y="6098"/>
                    <a:pt x="2675" y="5798"/>
                  </a:cubicBezTo>
                  <a:cubicBezTo>
                    <a:pt x="2703" y="5621"/>
                    <a:pt x="2727" y="5475"/>
                    <a:pt x="2749" y="5358"/>
                  </a:cubicBezTo>
                  <a:cubicBezTo>
                    <a:pt x="2770" y="5244"/>
                    <a:pt x="2781" y="5186"/>
                    <a:pt x="2785" y="5186"/>
                  </a:cubicBezTo>
                  <a:cubicBezTo>
                    <a:pt x="2792" y="5197"/>
                    <a:pt x="2807" y="5287"/>
                    <a:pt x="2837" y="5460"/>
                  </a:cubicBezTo>
                  <a:cubicBezTo>
                    <a:pt x="2867" y="5632"/>
                    <a:pt x="2900" y="5848"/>
                    <a:pt x="2936" y="6102"/>
                  </a:cubicBezTo>
                  <a:cubicBezTo>
                    <a:pt x="3031" y="6684"/>
                    <a:pt x="3145" y="7275"/>
                    <a:pt x="3277" y="7867"/>
                  </a:cubicBezTo>
                  <a:cubicBezTo>
                    <a:pt x="3406" y="8460"/>
                    <a:pt x="3512" y="8850"/>
                    <a:pt x="3589" y="9040"/>
                  </a:cubicBezTo>
                  <a:cubicBezTo>
                    <a:pt x="3764" y="9438"/>
                    <a:pt x="4012" y="9637"/>
                    <a:pt x="4333" y="9637"/>
                  </a:cubicBezTo>
                  <a:cubicBezTo>
                    <a:pt x="4385" y="9637"/>
                    <a:pt x="4438" y="9632"/>
                    <a:pt x="4492" y="9624"/>
                  </a:cubicBezTo>
                  <a:cubicBezTo>
                    <a:pt x="4647" y="9604"/>
                    <a:pt x="4777" y="9550"/>
                    <a:pt x="4880" y="9462"/>
                  </a:cubicBezTo>
                  <a:cubicBezTo>
                    <a:pt x="4984" y="9374"/>
                    <a:pt x="5087" y="9225"/>
                    <a:pt x="5186" y="9018"/>
                  </a:cubicBezTo>
                  <a:cubicBezTo>
                    <a:pt x="5283" y="8835"/>
                    <a:pt x="5365" y="8619"/>
                    <a:pt x="5432" y="8374"/>
                  </a:cubicBezTo>
                  <a:cubicBezTo>
                    <a:pt x="5497" y="8128"/>
                    <a:pt x="5570" y="7736"/>
                    <a:pt x="5645" y="7197"/>
                  </a:cubicBezTo>
                  <a:cubicBezTo>
                    <a:pt x="5721" y="6658"/>
                    <a:pt x="5820" y="5854"/>
                    <a:pt x="5943" y="4785"/>
                  </a:cubicBezTo>
                  <a:cubicBezTo>
                    <a:pt x="5979" y="4503"/>
                    <a:pt x="6018" y="4220"/>
                    <a:pt x="6057" y="3936"/>
                  </a:cubicBezTo>
                  <a:cubicBezTo>
                    <a:pt x="6094" y="3654"/>
                    <a:pt x="6124" y="3440"/>
                    <a:pt x="6148" y="3294"/>
                  </a:cubicBezTo>
                  <a:cubicBezTo>
                    <a:pt x="6169" y="3149"/>
                    <a:pt x="6197" y="2977"/>
                    <a:pt x="6227" y="2776"/>
                  </a:cubicBezTo>
                  <a:cubicBezTo>
                    <a:pt x="6255" y="2574"/>
                    <a:pt x="6281" y="2393"/>
                    <a:pt x="6305" y="2231"/>
                  </a:cubicBezTo>
                  <a:cubicBezTo>
                    <a:pt x="6324" y="2065"/>
                    <a:pt x="6346" y="1897"/>
                    <a:pt x="6370" y="1725"/>
                  </a:cubicBezTo>
                  <a:cubicBezTo>
                    <a:pt x="6398" y="1552"/>
                    <a:pt x="6417" y="1414"/>
                    <a:pt x="6443" y="1315"/>
                  </a:cubicBezTo>
                  <a:cubicBezTo>
                    <a:pt x="6462" y="1214"/>
                    <a:pt x="6477" y="1095"/>
                    <a:pt x="6488" y="960"/>
                  </a:cubicBezTo>
                  <a:cubicBezTo>
                    <a:pt x="6499" y="826"/>
                    <a:pt x="6507" y="703"/>
                    <a:pt x="6512" y="600"/>
                  </a:cubicBezTo>
                  <a:cubicBezTo>
                    <a:pt x="6512" y="488"/>
                    <a:pt x="6512" y="406"/>
                    <a:pt x="6510" y="347"/>
                  </a:cubicBezTo>
                  <a:cubicBezTo>
                    <a:pt x="6507" y="291"/>
                    <a:pt x="6499" y="246"/>
                    <a:pt x="6484" y="214"/>
                  </a:cubicBezTo>
                  <a:cubicBezTo>
                    <a:pt x="6466" y="182"/>
                    <a:pt x="6443" y="149"/>
                    <a:pt x="6410" y="117"/>
                  </a:cubicBezTo>
                  <a:cubicBezTo>
                    <a:pt x="6344" y="39"/>
                    <a:pt x="6247" y="0"/>
                    <a:pt x="6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77"/>
            <p:cNvSpPr/>
            <p:nvPr/>
          </p:nvSpPr>
          <p:spPr>
            <a:xfrm>
              <a:off x="2016850" y="3146625"/>
              <a:ext cx="70775" cy="106650"/>
            </a:xfrm>
            <a:custGeom>
              <a:avLst/>
              <a:gdLst/>
              <a:ahLst/>
              <a:cxnLst/>
              <a:rect l="l" t="t" r="r" b="b"/>
              <a:pathLst>
                <a:path w="2831" h="4266" extrusionOk="0">
                  <a:moveTo>
                    <a:pt x="403" y="0"/>
                  </a:moveTo>
                  <a:cubicBezTo>
                    <a:pt x="356" y="0"/>
                    <a:pt x="304" y="15"/>
                    <a:pt x="250" y="37"/>
                  </a:cubicBezTo>
                  <a:cubicBezTo>
                    <a:pt x="175" y="69"/>
                    <a:pt x="115" y="147"/>
                    <a:pt x="78" y="274"/>
                  </a:cubicBezTo>
                  <a:cubicBezTo>
                    <a:pt x="37" y="399"/>
                    <a:pt x="16" y="630"/>
                    <a:pt x="5" y="964"/>
                  </a:cubicBezTo>
                  <a:cubicBezTo>
                    <a:pt x="3" y="1130"/>
                    <a:pt x="0" y="1334"/>
                    <a:pt x="0" y="1582"/>
                  </a:cubicBezTo>
                  <a:cubicBezTo>
                    <a:pt x="0" y="1828"/>
                    <a:pt x="3" y="2113"/>
                    <a:pt x="5" y="2440"/>
                  </a:cubicBezTo>
                  <a:cubicBezTo>
                    <a:pt x="11" y="2774"/>
                    <a:pt x="13" y="3046"/>
                    <a:pt x="16" y="3261"/>
                  </a:cubicBezTo>
                  <a:cubicBezTo>
                    <a:pt x="18" y="3475"/>
                    <a:pt x="24" y="3643"/>
                    <a:pt x="33" y="3766"/>
                  </a:cubicBezTo>
                  <a:cubicBezTo>
                    <a:pt x="39" y="3886"/>
                    <a:pt x="50" y="3977"/>
                    <a:pt x="65" y="4037"/>
                  </a:cubicBezTo>
                  <a:cubicBezTo>
                    <a:pt x="78" y="4095"/>
                    <a:pt x="97" y="4136"/>
                    <a:pt x="119" y="4158"/>
                  </a:cubicBezTo>
                  <a:cubicBezTo>
                    <a:pt x="141" y="4179"/>
                    <a:pt x="169" y="4197"/>
                    <a:pt x="205" y="4210"/>
                  </a:cubicBezTo>
                  <a:lnTo>
                    <a:pt x="205" y="4223"/>
                  </a:lnTo>
                  <a:lnTo>
                    <a:pt x="197" y="4223"/>
                  </a:lnTo>
                  <a:cubicBezTo>
                    <a:pt x="227" y="4235"/>
                    <a:pt x="248" y="4246"/>
                    <a:pt x="266" y="4255"/>
                  </a:cubicBezTo>
                  <a:cubicBezTo>
                    <a:pt x="285" y="4263"/>
                    <a:pt x="296" y="4266"/>
                    <a:pt x="298" y="4266"/>
                  </a:cubicBezTo>
                  <a:lnTo>
                    <a:pt x="328" y="4255"/>
                  </a:lnTo>
                  <a:cubicBezTo>
                    <a:pt x="352" y="4251"/>
                    <a:pt x="378" y="4242"/>
                    <a:pt x="406" y="4231"/>
                  </a:cubicBezTo>
                  <a:cubicBezTo>
                    <a:pt x="449" y="4218"/>
                    <a:pt x="488" y="4199"/>
                    <a:pt x="513" y="4169"/>
                  </a:cubicBezTo>
                  <a:cubicBezTo>
                    <a:pt x="544" y="4138"/>
                    <a:pt x="561" y="4078"/>
                    <a:pt x="572" y="3981"/>
                  </a:cubicBezTo>
                  <a:cubicBezTo>
                    <a:pt x="578" y="3884"/>
                    <a:pt x="585" y="3727"/>
                    <a:pt x="585" y="3509"/>
                  </a:cubicBezTo>
                  <a:cubicBezTo>
                    <a:pt x="585" y="3294"/>
                    <a:pt x="578" y="2992"/>
                    <a:pt x="574" y="2604"/>
                  </a:cubicBezTo>
                  <a:cubicBezTo>
                    <a:pt x="572" y="2203"/>
                    <a:pt x="567" y="1871"/>
                    <a:pt x="567" y="1606"/>
                  </a:cubicBezTo>
                  <a:cubicBezTo>
                    <a:pt x="567" y="1341"/>
                    <a:pt x="572" y="1203"/>
                    <a:pt x="574" y="1197"/>
                  </a:cubicBezTo>
                  <a:cubicBezTo>
                    <a:pt x="578" y="1205"/>
                    <a:pt x="600" y="1255"/>
                    <a:pt x="638" y="1343"/>
                  </a:cubicBezTo>
                  <a:cubicBezTo>
                    <a:pt x="673" y="1429"/>
                    <a:pt x="716" y="1539"/>
                    <a:pt x="766" y="1671"/>
                  </a:cubicBezTo>
                  <a:cubicBezTo>
                    <a:pt x="966" y="2197"/>
                    <a:pt x="1128" y="2606"/>
                    <a:pt x="1251" y="2899"/>
                  </a:cubicBezTo>
                  <a:cubicBezTo>
                    <a:pt x="1371" y="3194"/>
                    <a:pt x="1472" y="3414"/>
                    <a:pt x="1563" y="3563"/>
                  </a:cubicBezTo>
                  <a:cubicBezTo>
                    <a:pt x="1651" y="3712"/>
                    <a:pt x="1742" y="3837"/>
                    <a:pt x="1843" y="3940"/>
                  </a:cubicBezTo>
                  <a:cubicBezTo>
                    <a:pt x="1914" y="4018"/>
                    <a:pt x="1990" y="4074"/>
                    <a:pt x="2069" y="4106"/>
                  </a:cubicBezTo>
                  <a:cubicBezTo>
                    <a:pt x="2130" y="4128"/>
                    <a:pt x="2199" y="4138"/>
                    <a:pt x="2276" y="4138"/>
                  </a:cubicBezTo>
                  <a:cubicBezTo>
                    <a:pt x="2300" y="4138"/>
                    <a:pt x="2328" y="4136"/>
                    <a:pt x="2356" y="4134"/>
                  </a:cubicBezTo>
                  <a:cubicBezTo>
                    <a:pt x="2408" y="4128"/>
                    <a:pt x="2462" y="4091"/>
                    <a:pt x="2524" y="4026"/>
                  </a:cubicBezTo>
                  <a:cubicBezTo>
                    <a:pt x="2582" y="3960"/>
                    <a:pt x="2626" y="3888"/>
                    <a:pt x="2647" y="3815"/>
                  </a:cubicBezTo>
                  <a:cubicBezTo>
                    <a:pt x="2688" y="3651"/>
                    <a:pt x="2727" y="3380"/>
                    <a:pt x="2755" y="2998"/>
                  </a:cubicBezTo>
                  <a:cubicBezTo>
                    <a:pt x="2785" y="2619"/>
                    <a:pt x="2807" y="2220"/>
                    <a:pt x="2820" y="1802"/>
                  </a:cubicBezTo>
                  <a:cubicBezTo>
                    <a:pt x="2828" y="1636"/>
                    <a:pt x="2830" y="1483"/>
                    <a:pt x="2830" y="1337"/>
                  </a:cubicBezTo>
                  <a:cubicBezTo>
                    <a:pt x="2830" y="1125"/>
                    <a:pt x="2826" y="934"/>
                    <a:pt x="2813" y="765"/>
                  </a:cubicBezTo>
                  <a:cubicBezTo>
                    <a:pt x="2802" y="628"/>
                    <a:pt x="2794" y="526"/>
                    <a:pt x="2787" y="462"/>
                  </a:cubicBezTo>
                  <a:cubicBezTo>
                    <a:pt x="2781" y="395"/>
                    <a:pt x="2770" y="347"/>
                    <a:pt x="2755" y="322"/>
                  </a:cubicBezTo>
                  <a:cubicBezTo>
                    <a:pt x="2742" y="293"/>
                    <a:pt x="2723" y="270"/>
                    <a:pt x="2697" y="250"/>
                  </a:cubicBezTo>
                  <a:cubicBezTo>
                    <a:pt x="2641" y="205"/>
                    <a:pt x="2580" y="184"/>
                    <a:pt x="2511" y="181"/>
                  </a:cubicBezTo>
                  <a:cubicBezTo>
                    <a:pt x="2440" y="181"/>
                    <a:pt x="2378" y="201"/>
                    <a:pt x="2324" y="237"/>
                  </a:cubicBezTo>
                  <a:lnTo>
                    <a:pt x="2253" y="300"/>
                  </a:lnTo>
                  <a:lnTo>
                    <a:pt x="2246" y="1451"/>
                  </a:lnTo>
                  <a:cubicBezTo>
                    <a:pt x="2246" y="1865"/>
                    <a:pt x="2244" y="2194"/>
                    <a:pt x="2233" y="2429"/>
                  </a:cubicBezTo>
                  <a:cubicBezTo>
                    <a:pt x="2225" y="2662"/>
                    <a:pt x="2212" y="2852"/>
                    <a:pt x="2195" y="2990"/>
                  </a:cubicBezTo>
                  <a:cubicBezTo>
                    <a:pt x="2179" y="3100"/>
                    <a:pt x="2166" y="3190"/>
                    <a:pt x="2156" y="3270"/>
                  </a:cubicBezTo>
                  <a:cubicBezTo>
                    <a:pt x="2145" y="3345"/>
                    <a:pt x="2136" y="3388"/>
                    <a:pt x="2134" y="3393"/>
                  </a:cubicBezTo>
                  <a:cubicBezTo>
                    <a:pt x="2123" y="3393"/>
                    <a:pt x="2104" y="3367"/>
                    <a:pt x="2076" y="3317"/>
                  </a:cubicBezTo>
                  <a:cubicBezTo>
                    <a:pt x="2050" y="3266"/>
                    <a:pt x="2016" y="3205"/>
                    <a:pt x="1975" y="3126"/>
                  </a:cubicBezTo>
                  <a:cubicBezTo>
                    <a:pt x="1850" y="2886"/>
                    <a:pt x="1552" y="2151"/>
                    <a:pt x="1080" y="921"/>
                  </a:cubicBezTo>
                  <a:cubicBezTo>
                    <a:pt x="1029" y="785"/>
                    <a:pt x="981" y="660"/>
                    <a:pt x="932" y="548"/>
                  </a:cubicBezTo>
                  <a:cubicBezTo>
                    <a:pt x="884" y="431"/>
                    <a:pt x="847" y="354"/>
                    <a:pt x="826" y="313"/>
                  </a:cubicBezTo>
                  <a:cubicBezTo>
                    <a:pt x="697" y="106"/>
                    <a:pt x="557" y="0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77"/>
            <p:cNvSpPr/>
            <p:nvPr/>
          </p:nvSpPr>
          <p:spPr>
            <a:xfrm>
              <a:off x="2104675" y="3134175"/>
              <a:ext cx="41775" cy="118900"/>
            </a:xfrm>
            <a:custGeom>
              <a:avLst/>
              <a:gdLst/>
              <a:ahLst/>
              <a:cxnLst/>
              <a:rect l="l" t="t" r="r" b="b"/>
              <a:pathLst>
                <a:path w="1671" h="4756" extrusionOk="0">
                  <a:moveTo>
                    <a:pt x="727" y="1"/>
                  </a:moveTo>
                  <a:cubicBezTo>
                    <a:pt x="701" y="1"/>
                    <a:pt x="643" y="1"/>
                    <a:pt x="557" y="3"/>
                  </a:cubicBezTo>
                  <a:cubicBezTo>
                    <a:pt x="475" y="3"/>
                    <a:pt x="401" y="18"/>
                    <a:pt x="339" y="39"/>
                  </a:cubicBezTo>
                  <a:cubicBezTo>
                    <a:pt x="276" y="61"/>
                    <a:pt x="227" y="98"/>
                    <a:pt x="194" y="151"/>
                  </a:cubicBezTo>
                  <a:cubicBezTo>
                    <a:pt x="158" y="203"/>
                    <a:pt x="134" y="309"/>
                    <a:pt x="115" y="462"/>
                  </a:cubicBezTo>
                  <a:cubicBezTo>
                    <a:pt x="98" y="615"/>
                    <a:pt x="78" y="854"/>
                    <a:pt x="59" y="1177"/>
                  </a:cubicBezTo>
                  <a:cubicBezTo>
                    <a:pt x="37" y="1498"/>
                    <a:pt x="22" y="1884"/>
                    <a:pt x="11" y="2337"/>
                  </a:cubicBezTo>
                  <a:cubicBezTo>
                    <a:pt x="3" y="2675"/>
                    <a:pt x="1" y="2998"/>
                    <a:pt x="1" y="3305"/>
                  </a:cubicBezTo>
                  <a:lnTo>
                    <a:pt x="1" y="3824"/>
                  </a:lnTo>
                  <a:cubicBezTo>
                    <a:pt x="1" y="4065"/>
                    <a:pt x="7" y="4253"/>
                    <a:pt x="24" y="4382"/>
                  </a:cubicBezTo>
                  <a:cubicBezTo>
                    <a:pt x="54" y="4570"/>
                    <a:pt x="143" y="4688"/>
                    <a:pt x="294" y="4738"/>
                  </a:cubicBezTo>
                  <a:cubicBezTo>
                    <a:pt x="330" y="4749"/>
                    <a:pt x="393" y="4751"/>
                    <a:pt x="477" y="4755"/>
                  </a:cubicBezTo>
                  <a:lnTo>
                    <a:pt x="619" y="4755"/>
                  </a:lnTo>
                  <a:cubicBezTo>
                    <a:pt x="692" y="4755"/>
                    <a:pt x="787" y="4751"/>
                    <a:pt x="908" y="4738"/>
                  </a:cubicBezTo>
                  <a:cubicBezTo>
                    <a:pt x="1029" y="4723"/>
                    <a:pt x="1115" y="4710"/>
                    <a:pt x="1167" y="4695"/>
                  </a:cubicBezTo>
                  <a:cubicBezTo>
                    <a:pt x="1199" y="4680"/>
                    <a:pt x="1240" y="4667"/>
                    <a:pt x="1285" y="4654"/>
                  </a:cubicBezTo>
                  <a:cubicBezTo>
                    <a:pt x="1330" y="4641"/>
                    <a:pt x="1373" y="4630"/>
                    <a:pt x="1412" y="4619"/>
                  </a:cubicBezTo>
                  <a:cubicBezTo>
                    <a:pt x="1544" y="4580"/>
                    <a:pt x="1623" y="4514"/>
                    <a:pt x="1656" y="4417"/>
                  </a:cubicBezTo>
                  <a:cubicBezTo>
                    <a:pt x="1664" y="4389"/>
                    <a:pt x="1671" y="4365"/>
                    <a:pt x="1671" y="4339"/>
                  </a:cubicBezTo>
                  <a:cubicBezTo>
                    <a:pt x="1671" y="4270"/>
                    <a:pt x="1639" y="4203"/>
                    <a:pt x="1574" y="4136"/>
                  </a:cubicBezTo>
                  <a:cubicBezTo>
                    <a:pt x="1535" y="4093"/>
                    <a:pt x="1503" y="4070"/>
                    <a:pt x="1473" y="4059"/>
                  </a:cubicBezTo>
                  <a:cubicBezTo>
                    <a:pt x="1457" y="4050"/>
                    <a:pt x="1436" y="4048"/>
                    <a:pt x="1406" y="4048"/>
                  </a:cubicBezTo>
                  <a:cubicBezTo>
                    <a:pt x="1386" y="4048"/>
                    <a:pt x="1365" y="4050"/>
                    <a:pt x="1343" y="4052"/>
                  </a:cubicBezTo>
                  <a:cubicBezTo>
                    <a:pt x="1307" y="4061"/>
                    <a:pt x="1261" y="4070"/>
                    <a:pt x="1210" y="4083"/>
                  </a:cubicBezTo>
                  <a:cubicBezTo>
                    <a:pt x="1158" y="4093"/>
                    <a:pt x="1110" y="4106"/>
                    <a:pt x="1070" y="4119"/>
                  </a:cubicBezTo>
                  <a:cubicBezTo>
                    <a:pt x="1029" y="4130"/>
                    <a:pt x="977" y="4145"/>
                    <a:pt x="919" y="4158"/>
                  </a:cubicBezTo>
                  <a:cubicBezTo>
                    <a:pt x="858" y="4171"/>
                    <a:pt x="802" y="4182"/>
                    <a:pt x="751" y="4188"/>
                  </a:cubicBezTo>
                  <a:lnTo>
                    <a:pt x="578" y="4205"/>
                  </a:lnTo>
                  <a:lnTo>
                    <a:pt x="554" y="3837"/>
                  </a:lnTo>
                  <a:cubicBezTo>
                    <a:pt x="552" y="3727"/>
                    <a:pt x="550" y="3608"/>
                    <a:pt x="550" y="3477"/>
                  </a:cubicBezTo>
                  <a:cubicBezTo>
                    <a:pt x="550" y="3343"/>
                    <a:pt x="552" y="3231"/>
                    <a:pt x="554" y="3134"/>
                  </a:cubicBezTo>
                  <a:lnTo>
                    <a:pt x="574" y="2811"/>
                  </a:lnTo>
                  <a:lnTo>
                    <a:pt x="824" y="2811"/>
                  </a:lnTo>
                  <a:cubicBezTo>
                    <a:pt x="1003" y="2811"/>
                    <a:pt x="1123" y="2789"/>
                    <a:pt x="1190" y="2748"/>
                  </a:cubicBezTo>
                  <a:cubicBezTo>
                    <a:pt x="1257" y="2708"/>
                    <a:pt x="1289" y="2639"/>
                    <a:pt x="1289" y="2535"/>
                  </a:cubicBezTo>
                  <a:lnTo>
                    <a:pt x="1289" y="2507"/>
                  </a:lnTo>
                  <a:cubicBezTo>
                    <a:pt x="1289" y="2438"/>
                    <a:pt x="1264" y="2382"/>
                    <a:pt x="1212" y="2335"/>
                  </a:cubicBezTo>
                  <a:cubicBezTo>
                    <a:pt x="1188" y="2309"/>
                    <a:pt x="1167" y="2294"/>
                    <a:pt x="1138" y="2283"/>
                  </a:cubicBezTo>
                  <a:cubicBezTo>
                    <a:pt x="1115" y="2272"/>
                    <a:pt x="1080" y="2264"/>
                    <a:pt x="1035" y="2259"/>
                  </a:cubicBezTo>
                  <a:cubicBezTo>
                    <a:pt x="988" y="2255"/>
                    <a:pt x="927" y="2251"/>
                    <a:pt x="845" y="2248"/>
                  </a:cubicBezTo>
                  <a:lnTo>
                    <a:pt x="563" y="2233"/>
                  </a:lnTo>
                  <a:lnTo>
                    <a:pt x="563" y="2104"/>
                  </a:lnTo>
                  <a:cubicBezTo>
                    <a:pt x="565" y="2065"/>
                    <a:pt x="570" y="1968"/>
                    <a:pt x="578" y="1820"/>
                  </a:cubicBezTo>
                  <a:cubicBezTo>
                    <a:pt x="587" y="1671"/>
                    <a:pt x="598" y="1501"/>
                    <a:pt x="610" y="1313"/>
                  </a:cubicBezTo>
                  <a:cubicBezTo>
                    <a:pt x="621" y="1123"/>
                    <a:pt x="632" y="962"/>
                    <a:pt x="643" y="828"/>
                  </a:cubicBezTo>
                  <a:cubicBezTo>
                    <a:pt x="651" y="692"/>
                    <a:pt x="658" y="623"/>
                    <a:pt x="658" y="613"/>
                  </a:cubicBezTo>
                  <a:cubicBezTo>
                    <a:pt x="662" y="595"/>
                    <a:pt x="686" y="582"/>
                    <a:pt x="735" y="578"/>
                  </a:cubicBezTo>
                  <a:cubicBezTo>
                    <a:pt x="770" y="572"/>
                    <a:pt x="812" y="569"/>
                    <a:pt x="860" y="569"/>
                  </a:cubicBezTo>
                  <a:cubicBezTo>
                    <a:pt x="875" y="569"/>
                    <a:pt x="890" y="569"/>
                    <a:pt x="906" y="570"/>
                  </a:cubicBezTo>
                  <a:cubicBezTo>
                    <a:pt x="973" y="570"/>
                    <a:pt x="1035" y="574"/>
                    <a:pt x="1091" y="582"/>
                  </a:cubicBezTo>
                  <a:cubicBezTo>
                    <a:pt x="1149" y="591"/>
                    <a:pt x="1190" y="602"/>
                    <a:pt x="1212" y="617"/>
                  </a:cubicBezTo>
                  <a:cubicBezTo>
                    <a:pt x="1253" y="647"/>
                    <a:pt x="1296" y="660"/>
                    <a:pt x="1341" y="660"/>
                  </a:cubicBezTo>
                  <a:cubicBezTo>
                    <a:pt x="1380" y="660"/>
                    <a:pt x="1429" y="647"/>
                    <a:pt x="1494" y="617"/>
                  </a:cubicBezTo>
                  <a:cubicBezTo>
                    <a:pt x="1559" y="591"/>
                    <a:pt x="1602" y="526"/>
                    <a:pt x="1623" y="427"/>
                  </a:cubicBezTo>
                  <a:cubicBezTo>
                    <a:pt x="1628" y="412"/>
                    <a:pt x="1630" y="401"/>
                    <a:pt x="1630" y="391"/>
                  </a:cubicBezTo>
                  <a:cubicBezTo>
                    <a:pt x="1630" y="335"/>
                    <a:pt x="1611" y="276"/>
                    <a:pt x="1570" y="214"/>
                  </a:cubicBezTo>
                  <a:cubicBezTo>
                    <a:pt x="1531" y="151"/>
                    <a:pt x="1473" y="104"/>
                    <a:pt x="1395" y="67"/>
                  </a:cubicBezTo>
                  <a:cubicBezTo>
                    <a:pt x="1328" y="41"/>
                    <a:pt x="1223" y="24"/>
                    <a:pt x="1078" y="13"/>
                  </a:cubicBezTo>
                  <a:cubicBezTo>
                    <a:pt x="960" y="7"/>
                    <a:pt x="843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77"/>
            <p:cNvSpPr/>
            <p:nvPr/>
          </p:nvSpPr>
          <p:spPr>
            <a:xfrm>
              <a:off x="2147625" y="3145525"/>
              <a:ext cx="60900" cy="107475"/>
            </a:xfrm>
            <a:custGeom>
              <a:avLst/>
              <a:gdLst/>
              <a:ahLst/>
              <a:cxnLst/>
              <a:rect l="l" t="t" r="r" b="b"/>
              <a:pathLst>
                <a:path w="2436" h="4299" extrusionOk="0">
                  <a:moveTo>
                    <a:pt x="2173" y="1"/>
                  </a:moveTo>
                  <a:cubicBezTo>
                    <a:pt x="2166" y="1"/>
                    <a:pt x="2160" y="1"/>
                    <a:pt x="2153" y="1"/>
                  </a:cubicBezTo>
                  <a:cubicBezTo>
                    <a:pt x="2112" y="1"/>
                    <a:pt x="2048" y="8"/>
                    <a:pt x="1962" y="12"/>
                  </a:cubicBezTo>
                  <a:cubicBezTo>
                    <a:pt x="1882" y="19"/>
                    <a:pt x="1746" y="25"/>
                    <a:pt x="1554" y="34"/>
                  </a:cubicBezTo>
                  <a:cubicBezTo>
                    <a:pt x="1365" y="42"/>
                    <a:pt x="1164" y="51"/>
                    <a:pt x="951" y="55"/>
                  </a:cubicBezTo>
                  <a:cubicBezTo>
                    <a:pt x="740" y="62"/>
                    <a:pt x="558" y="70"/>
                    <a:pt x="410" y="81"/>
                  </a:cubicBezTo>
                  <a:cubicBezTo>
                    <a:pt x="259" y="92"/>
                    <a:pt x="173" y="98"/>
                    <a:pt x="151" y="105"/>
                  </a:cubicBezTo>
                  <a:cubicBezTo>
                    <a:pt x="71" y="150"/>
                    <a:pt x="22" y="223"/>
                    <a:pt x="7" y="325"/>
                  </a:cubicBezTo>
                  <a:cubicBezTo>
                    <a:pt x="2" y="344"/>
                    <a:pt x="0" y="363"/>
                    <a:pt x="0" y="383"/>
                  </a:cubicBezTo>
                  <a:cubicBezTo>
                    <a:pt x="0" y="460"/>
                    <a:pt x="28" y="527"/>
                    <a:pt x="78" y="583"/>
                  </a:cubicBezTo>
                  <a:cubicBezTo>
                    <a:pt x="99" y="609"/>
                    <a:pt x="125" y="624"/>
                    <a:pt x="147" y="635"/>
                  </a:cubicBezTo>
                  <a:cubicBezTo>
                    <a:pt x="168" y="646"/>
                    <a:pt x="205" y="652"/>
                    <a:pt x="257" y="652"/>
                  </a:cubicBezTo>
                  <a:cubicBezTo>
                    <a:pt x="311" y="652"/>
                    <a:pt x="395" y="648"/>
                    <a:pt x="507" y="637"/>
                  </a:cubicBezTo>
                  <a:lnTo>
                    <a:pt x="862" y="620"/>
                  </a:lnTo>
                  <a:lnTo>
                    <a:pt x="843" y="1236"/>
                  </a:lnTo>
                  <a:cubicBezTo>
                    <a:pt x="841" y="1355"/>
                    <a:pt x="839" y="1508"/>
                    <a:pt x="839" y="1697"/>
                  </a:cubicBezTo>
                  <a:lnTo>
                    <a:pt x="839" y="2167"/>
                  </a:lnTo>
                  <a:cubicBezTo>
                    <a:pt x="839" y="2389"/>
                    <a:pt x="843" y="2663"/>
                    <a:pt x="849" y="2991"/>
                  </a:cubicBezTo>
                  <a:lnTo>
                    <a:pt x="869" y="4135"/>
                  </a:lnTo>
                  <a:lnTo>
                    <a:pt x="946" y="4215"/>
                  </a:lnTo>
                  <a:cubicBezTo>
                    <a:pt x="1000" y="4269"/>
                    <a:pt x="1063" y="4297"/>
                    <a:pt x="1132" y="4299"/>
                  </a:cubicBezTo>
                  <a:lnTo>
                    <a:pt x="1201" y="4299"/>
                  </a:lnTo>
                  <a:cubicBezTo>
                    <a:pt x="1240" y="4299"/>
                    <a:pt x="1291" y="4269"/>
                    <a:pt x="1347" y="4206"/>
                  </a:cubicBezTo>
                  <a:lnTo>
                    <a:pt x="1427" y="4120"/>
                  </a:lnTo>
                  <a:lnTo>
                    <a:pt x="1403" y="2823"/>
                  </a:lnTo>
                  <a:cubicBezTo>
                    <a:pt x="1395" y="2454"/>
                    <a:pt x="1393" y="2107"/>
                    <a:pt x="1393" y="1775"/>
                  </a:cubicBezTo>
                  <a:cubicBezTo>
                    <a:pt x="1393" y="1445"/>
                    <a:pt x="1399" y="1215"/>
                    <a:pt x="1403" y="1077"/>
                  </a:cubicBezTo>
                  <a:cubicBezTo>
                    <a:pt x="1405" y="1027"/>
                    <a:pt x="1410" y="984"/>
                    <a:pt x="1410" y="947"/>
                  </a:cubicBezTo>
                  <a:cubicBezTo>
                    <a:pt x="1412" y="838"/>
                    <a:pt x="1421" y="756"/>
                    <a:pt x="1434" y="708"/>
                  </a:cubicBezTo>
                  <a:cubicBezTo>
                    <a:pt x="1446" y="659"/>
                    <a:pt x="1479" y="626"/>
                    <a:pt x="1530" y="613"/>
                  </a:cubicBezTo>
                  <a:cubicBezTo>
                    <a:pt x="1582" y="596"/>
                    <a:pt x="1664" y="585"/>
                    <a:pt x="1781" y="581"/>
                  </a:cubicBezTo>
                  <a:cubicBezTo>
                    <a:pt x="1824" y="575"/>
                    <a:pt x="1869" y="572"/>
                    <a:pt x="1921" y="570"/>
                  </a:cubicBezTo>
                  <a:cubicBezTo>
                    <a:pt x="2020" y="564"/>
                    <a:pt x="2099" y="557"/>
                    <a:pt x="2156" y="549"/>
                  </a:cubicBezTo>
                  <a:cubicBezTo>
                    <a:pt x="2212" y="540"/>
                    <a:pt x="2253" y="529"/>
                    <a:pt x="2283" y="519"/>
                  </a:cubicBezTo>
                  <a:cubicBezTo>
                    <a:pt x="2313" y="508"/>
                    <a:pt x="2337" y="488"/>
                    <a:pt x="2354" y="467"/>
                  </a:cubicBezTo>
                  <a:cubicBezTo>
                    <a:pt x="2408" y="417"/>
                    <a:pt x="2436" y="357"/>
                    <a:pt x="2436" y="290"/>
                  </a:cubicBezTo>
                  <a:cubicBezTo>
                    <a:pt x="2436" y="284"/>
                    <a:pt x="2436" y="260"/>
                    <a:pt x="2434" y="219"/>
                  </a:cubicBezTo>
                  <a:cubicBezTo>
                    <a:pt x="2434" y="182"/>
                    <a:pt x="2399" y="131"/>
                    <a:pt x="2330" y="75"/>
                  </a:cubicBezTo>
                  <a:cubicBezTo>
                    <a:pt x="2304" y="47"/>
                    <a:pt x="2276" y="25"/>
                    <a:pt x="2253" y="14"/>
                  </a:cubicBezTo>
                  <a:cubicBezTo>
                    <a:pt x="2233" y="5"/>
                    <a:pt x="2204" y="1"/>
                    <a:pt x="2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77"/>
            <p:cNvSpPr/>
            <p:nvPr/>
          </p:nvSpPr>
          <p:spPr>
            <a:xfrm>
              <a:off x="2266600" y="3159775"/>
              <a:ext cx="79925" cy="47100"/>
            </a:xfrm>
            <a:custGeom>
              <a:avLst/>
              <a:gdLst/>
              <a:ahLst/>
              <a:cxnLst/>
              <a:rect l="l" t="t" r="r" b="b"/>
              <a:pathLst>
                <a:path w="3197" h="1884" extrusionOk="0">
                  <a:moveTo>
                    <a:pt x="2791" y="0"/>
                  </a:moveTo>
                  <a:cubicBezTo>
                    <a:pt x="2761" y="0"/>
                    <a:pt x="2705" y="0"/>
                    <a:pt x="2623" y="2"/>
                  </a:cubicBezTo>
                  <a:cubicBezTo>
                    <a:pt x="2539" y="2"/>
                    <a:pt x="2427" y="9"/>
                    <a:pt x="2278" y="20"/>
                  </a:cubicBezTo>
                  <a:cubicBezTo>
                    <a:pt x="1673" y="63"/>
                    <a:pt x="1244" y="89"/>
                    <a:pt x="994" y="99"/>
                  </a:cubicBezTo>
                  <a:cubicBezTo>
                    <a:pt x="910" y="104"/>
                    <a:pt x="836" y="106"/>
                    <a:pt x="780" y="106"/>
                  </a:cubicBezTo>
                  <a:cubicBezTo>
                    <a:pt x="662" y="106"/>
                    <a:pt x="595" y="99"/>
                    <a:pt x="578" y="86"/>
                  </a:cubicBezTo>
                  <a:cubicBezTo>
                    <a:pt x="554" y="76"/>
                    <a:pt x="522" y="67"/>
                    <a:pt x="479" y="63"/>
                  </a:cubicBezTo>
                  <a:cubicBezTo>
                    <a:pt x="435" y="54"/>
                    <a:pt x="392" y="52"/>
                    <a:pt x="347" y="52"/>
                  </a:cubicBezTo>
                  <a:cubicBezTo>
                    <a:pt x="244" y="52"/>
                    <a:pt x="162" y="78"/>
                    <a:pt x="97" y="130"/>
                  </a:cubicBezTo>
                  <a:cubicBezTo>
                    <a:pt x="32" y="181"/>
                    <a:pt x="0" y="246"/>
                    <a:pt x="0" y="326"/>
                  </a:cubicBezTo>
                  <a:cubicBezTo>
                    <a:pt x="0" y="433"/>
                    <a:pt x="26" y="509"/>
                    <a:pt x="80" y="558"/>
                  </a:cubicBezTo>
                  <a:cubicBezTo>
                    <a:pt x="136" y="604"/>
                    <a:pt x="233" y="638"/>
                    <a:pt x="379" y="658"/>
                  </a:cubicBezTo>
                  <a:cubicBezTo>
                    <a:pt x="453" y="666"/>
                    <a:pt x="543" y="668"/>
                    <a:pt x="662" y="671"/>
                  </a:cubicBezTo>
                  <a:cubicBezTo>
                    <a:pt x="944" y="671"/>
                    <a:pt x="1360" y="649"/>
                    <a:pt x="1912" y="610"/>
                  </a:cubicBezTo>
                  <a:cubicBezTo>
                    <a:pt x="2073" y="595"/>
                    <a:pt x="2237" y="584"/>
                    <a:pt x="2399" y="578"/>
                  </a:cubicBezTo>
                  <a:cubicBezTo>
                    <a:pt x="2561" y="571"/>
                    <a:pt x="2679" y="567"/>
                    <a:pt x="2752" y="567"/>
                  </a:cubicBezTo>
                  <a:cubicBezTo>
                    <a:pt x="2836" y="567"/>
                    <a:pt x="2901" y="563"/>
                    <a:pt x="2942" y="561"/>
                  </a:cubicBezTo>
                  <a:cubicBezTo>
                    <a:pt x="2985" y="558"/>
                    <a:pt x="3017" y="550"/>
                    <a:pt x="3041" y="537"/>
                  </a:cubicBezTo>
                  <a:cubicBezTo>
                    <a:pt x="3065" y="526"/>
                    <a:pt x="3089" y="507"/>
                    <a:pt x="3110" y="481"/>
                  </a:cubicBezTo>
                  <a:cubicBezTo>
                    <a:pt x="3168" y="418"/>
                    <a:pt x="3196" y="356"/>
                    <a:pt x="3196" y="291"/>
                  </a:cubicBezTo>
                  <a:cubicBezTo>
                    <a:pt x="3196" y="259"/>
                    <a:pt x="3186" y="211"/>
                    <a:pt x="3160" y="147"/>
                  </a:cubicBezTo>
                  <a:cubicBezTo>
                    <a:pt x="3136" y="82"/>
                    <a:pt x="3056" y="35"/>
                    <a:pt x="2925" y="7"/>
                  </a:cubicBezTo>
                  <a:cubicBezTo>
                    <a:pt x="2899" y="2"/>
                    <a:pt x="2856" y="0"/>
                    <a:pt x="2791" y="0"/>
                  </a:cubicBezTo>
                  <a:close/>
                  <a:moveTo>
                    <a:pt x="2879" y="1194"/>
                  </a:moveTo>
                  <a:cubicBezTo>
                    <a:pt x="2845" y="1194"/>
                    <a:pt x="2765" y="1196"/>
                    <a:pt x="2642" y="1207"/>
                  </a:cubicBezTo>
                  <a:cubicBezTo>
                    <a:pt x="2522" y="1218"/>
                    <a:pt x="2382" y="1229"/>
                    <a:pt x="2226" y="1242"/>
                  </a:cubicBezTo>
                  <a:cubicBezTo>
                    <a:pt x="2071" y="1252"/>
                    <a:pt x="1871" y="1265"/>
                    <a:pt x="1632" y="1280"/>
                  </a:cubicBezTo>
                  <a:cubicBezTo>
                    <a:pt x="1390" y="1293"/>
                    <a:pt x="1166" y="1304"/>
                    <a:pt x="953" y="1309"/>
                  </a:cubicBezTo>
                  <a:cubicBezTo>
                    <a:pt x="782" y="1313"/>
                    <a:pt x="647" y="1315"/>
                    <a:pt x="543" y="1319"/>
                  </a:cubicBezTo>
                  <a:cubicBezTo>
                    <a:pt x="438" y="1326"/>
                    <a:pt x="362" y="1330"/>
                    <a:pt x="308" y="1337"/>
                  </a:cubicBezTo>
                  <a:cubicBezTo>
                    <a:pt x="254" y="1341"/>
                    <a:pt x="218" y="1349"/>
                    <a:pt x="194" y="1358"/>
                  </a:cubicBezTo>
                  <a:cubicBezTo>
                    <a:pt x="168" y="1367"/>
                    <a:pt x="149" y="1377"/>
                    <a:pt x="134" y="1393"/>
                  </a:cubicBezTo>
                  <a:cubicBezTo>
                    <a:pt x="80" y="1446"/>
                    <a:pt x="54" y="1509"/>
                    <a:pt x="54" y="1576"/>
                  </a:cubicBezTo>
                  <a:cubicBezTo>
                    <a:pt x="54" y="1604"/>
                    <a:pt x="65" y="1651"/>
                    <a:pt x="86" y="1722"/>
                  </a:cubicBezTo>
                  <a:cubicBezTo>
                    <a:pt x="104" y="1791"/>
                    <a:pt x="172" y="1839"/>
                    <a:pt x="280" y="1865"/>
                  </a:cubicBezTo>
                  <a:cubicBezTo>
                    <a:pt x="326" y="1873"/>
                    <a:pt x="420" y="1875"/>
                    <a:pt x="563" y="1884"/>
                  </a:cubicBezTo>
                  <a:cubicBezTo>
                    <a:pt x="612" y="1884"/>
                    <a:pt x="716" y="1880"/>
                    <a:pt x="864" y="1878"/>
                  </a:cubicBezTo>
                  <a:cubicBezTo>
                    <a:pt x="1011" y="1875"/>
                    <a:pt x="1235" y="1867"/>
                    <a:pt x="1535" y="1852"/>
                  </a:cubicBezTo>
                  <a:cubicBezTo>
                    <a:pt x="1834" y="1834"/>
                    <a:pt x="2106" y="1819"/>
                    <a:pt x="2349" y="1800"/>
                  </a:cubicBezTo>
                  <a:cubicBezTo>
                    <a:pt x="2504" y="1787"/>
                    <a:pt x="2632" y="1776"/>
                    <a:pt x="2726" y="1768"/>
                  </a:cubicBezTo>
                  <a:cubicBezTo>
                    <a:pt x="2819" y="1759"/>
                    <a:pt x="2892" y="1750"/>
                    <a:pt x="2942" y="1744"/>
                  </a:cubicBezTo>
                  <a:cubicBezTo>
                    <a:pt x="2989" y="1735"/>
                    <a:pt x="3026" y="1724"/>
                    <a:pt x="3052" y="1714"/>
                  </a:cubicBezTo>
                  <a:cubicBezTo>
                    <a:pt x="3076" y="1703"/>
                    <a:pt x="3095" y="1686"/>
                    <a:pt x="3110" y="1668"/>
                  </a:cubicBezTo>
                  <a:cubicBezTo>
                    <a:pt x="3164" y="1608"/>
                    <a:pt x="3192" y="1550"/>
                    <a:pt x="3192" y="1485"/>
                  </a:cubicBezTo>
                  <a:cubicBezTo>
                    <a:pt x="3192" y="1444"/>
                    <a:pt x="3173" y="1390"/>
                    <a:pt x="3138" y="1317"/>
                  </a:cubicBezTo>
                  <a:cubicBezTo>
                    <a:pt x="3104" y="1244"/>
                    <a:pt x="3017" y="1205"/>
                    <a:pt x="2879" y="1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77"/>
            <p:cNvSpPr/>
            <p:nvPr/>
          </p:nvSpPr>
          <p:spPr>
            <a:xfrm>
              <a:off x="2408100" y="3025950"/>
              <a:ext cx="207175" cy="238450"/>
            </a:xfrm>
            <a:custGeom>
              <a:avLst/>
              <a:gdLst/>
              <a:ahLst/>
              <a:cxnLst/>
              <a:rect l="l" t="t" r="r" b="b"/>
              <a:pathLst>
                <a:path w="8287" h="9538" extrusionOk="0">
                  <a:moveTo>
                    <a:pt x="4340" y="1212"/>
                  </a:moveTo>
                  <a:cubicBezTo>
                    <a:pt x="4353" y="1245"/>
                    <a:pt x="4366" y="1277"/>
                    <a:pt x="4379" y="1310"/>
                  </a:cubicBezTo>
                  <a:cubicBezTo>
                    <a:pt x="4506" y="1627"/>
                    <a:pt x="4636" y="1946"/>
                    <a:pt x="4763" y="2263"/>
                  </a:cubicBezTo>
                  <a:lnTo>
                    <a:pt x="5231" y="3426"/>
                  </a:lnTo>
                  <a:cubicBezTo>
                    <a:pt x="5401" y="3849"/>
                    <a:pt x="5571" y="4273"/>
                    <a:pt x="5744" y="4698"/>
                  </a:cubicBezTo>
                  <a:cubicBezTo>
                    <a:pt x="5916" y="5127"/>
                    <a:pt x="6088" y="5552"/>
                    <a:pt x="6256" y="5980"/>
                  </a:cubicBezTo>
                  <a:cubicBezTo>
                    <a:pt x="6418" y="6379"/>
                    <a:pt x="6578" y="6780"/>
                    <a:pt x="6739" y="7179"/>
                  </a:cubicBezTo>
                  <a:cubicBezTo>
                    <a:pt x="6875" y="7517"/>
                    <a:pt x="7011" y="7856"/>
                    <a:pt x="7147" y="8192"/>
                  </a:cubicBezTo>
                  <a:cubicBezTo>
                    <a:pt x="7233" y="8409"/>
                    <a:pt x="7322" y="8625"/>
                    <a:pt x="7409" y="8843"/>
                  </a:cubicBezTo>
                  <a:lnTo>
                    <a:pt x="891" y="8843"/>
                  </a:lnTo>
                  <a:lnTo>
                    <a:pt x="1054" y="8481"/>
                  </a:lnTo>
                  <a:cubicBezTo>
                    <a:pt x="1196" y="8164"/>
                    <a:pt x="1338" y="7849"/>
                    <a:pt x="1485" y="7530"/>
                  </a:cubicBezTo>
                  <a:cubicBezTo>
                    <a:pt x="1659" y="7142"/>
                    <a:pt x="1834" y="6756"/>
                    <a:pt x="2008" y="6368"/>
                  </a:cubicBezTo>
                  <a:cubicBezTo>
                    <a:pt x="2200" y="5944"/>
                    <a:pt x="2394" y="5521"/>
                    <a:pt x="2586" y="5095"/>
                  </a:cubicBezTo>
                  <a:cubicBezTo>
                    <a:pt x="2780" y="4666"/>
                    <a:pt x="2974" y="4237"/>
                    <a:pt x="3168" y="3806"/>
                  </a:cubicBezTo>
                  <a:cubicBezTo>
                    <a:pt x="3347" y="3407"/>
                    <a:pt x="3528" y="3006"/>
                    <a:pt x="3709" y="2607"/>
                  </a:cubicBezTo>
                  <a:cubicBezTo>
                    <a:pt x="3860" y="2271"/>
                    <a:pt x="4013" y="1937"/>
                    <a:pt x="4164" y="1601"/>
                  </a:cubicBezTo>
                  <a:cubicBezTo>
                    <a:pt x="4222" y="1472"/>
                    <a:pt x="4281" y="1342"/>
                    <a:pt x="4340" y="1212"/>
                  </a:cubicBezTo>
                  <a:close/>
                  <a:moveTo>
                    <a:pt x="4357" y="1"/>
                  </a:moveTo>
                  <a:cubicBezTo>
                    <a:pt x="4313" y="1"/>
                    <a:pt x="4270" y="10"/>
                    <a:pt x="4226" y="28"/>
                  </a:cubicBezTo>
                  <a:cubicBezTo>
                    <a:pt x="4164" y="53"/>
                    <a:pt x="4090" y="103"/>
                    <a:pt x="4062" y="168"/>
                  </a:cubicBezTo>
                  <a:cubicBezTo>
                    <a:pt x="4026" y="245"/>
                    <a:pt x="3989" y="327"/>
                    <a:pt x="3955" y="405"/>
                  </a:cubicBezTo>
                  <a:lnTo>
                    <a:pt x="3664" y="1051"/>
                  </a:lnTo>
                  <a:cubicBezTo>
                    <a:pt x="3519" y="1368"/>
                    <a:pt x="3377" y="1685"/>
                    <a:pt x="3233" y="2002"/>
                  </a:cubicBezTo>
                  <a:cubicBezTo>
                    <a:pt x="3056" y="2390"/>
                    <a:pt x="2881" y="2776"/>
                    <a:pt x="2707" y="3164"/>
                  </a:cubicBezTo>
                  <a:cubicBezTo>
                    <a:pt x="2515" y="3588"/>
                    <a:pt x="2321" y="4013"/>
                    <a:pt x="2129" y="4437"/>
                  </a:cubicBezTo>
                  <a:cubicBezTo>
                    <a:pt x="1935" y="4866"/>
                    <a:pt x="1741" y="5295"/>
                    <a:pt x="1547" y="5726"/>
                  </a:cubicBezTo>
                  <a:cubicBezTo>
                    <a:pt x="1368" y="6125"/>
                    <a:pt x="1187" y="6526"/>
                    <a:pt x="1006" y="6924"/>
                  </a:cubicBezTo>
                  <a:cubicBezTo>
                    <a:pt x="855" y="7261"/>
                    <a:pt x="702" y="7595"/>
                    <a:pt x="552" y="7931"/>
                  </a:cubicBezTo>
                  <a:cubicBezTo>
                    <a:pt x="442" y="8175"/>
                    <a:pt x="330" y="8420"/>
                    <a:pt x="222" y="8662"/>
                  </a:cubicBezTo>
                  <a:cubicBezTo>
                    <a:pt x="178" y="8765"/>
                    <a:pt x="130" y="8865"/>
                    <a:pt x="84" y="8967"/>
                  </a:cubicBezTo>
                  <a:lnTo>
                    <a:pt x="84" y="8967"/>
                  </a:lnTo>
                  <a:cubicBezTo>
                    <a:pt x="32" y="9027"/>
                    <a:pt x="0" y="9104"/>
                    <a:pt x="4" y="9187"/>
                  </a:cubicBezTo>
                  <a:cubicBezTo>
                    <a:pt x="9" y="9300"/>
                    <a:pt x="64" y="9403"/>
                    <a:pt x="149" y="9467"/>
                  </a:cubicBezTo>
                  <a:lnTo>
                    <a:pt x="149" y="9467"/>
                  </a:lnTo>
                  <a:cubicBezTo>
                    <a:pt x="153" y="9469"/>
                    <a:pt x="156" y="9472"/>
                    <a:pt x="159" y="9474"/>
                  </a:cubicBezTo>
                  <a:lnTo>
                    <a:pt x="159" y="9474"/>
                  </a:lnTo>
                  <a:cubicBezTo>
                    <a:pt x="186" y="9492"/>
                    <a:pt x="215" y="9507"/>
                    <a:pt x="247" y="9517"/>
                  </a:cubicBezTo>
                  <a:lnTo>
                    <a:pt x="247" y="9517"/>
                  </a:lnTo>
                  <a:cubicBezTo>
                    <a:pt x="284" y="9530"/>
                    <a:pt x="323" y="9538"/>
                    <a:pt x="362" y="9538"/>
                  </a:cubicBezTo>
                  <a:cubicBezTo>
                    <a:pt x="381" y="9538"/>
                    <a:pt x="399" y="9536"/>
                    <a:pt x="417" y="9532"/>
                  </a:cubicBezTo>
                  <a:lnTo>
                    <a:pt x="7914" y="9532"/>
                  </a:lnTo>
                  <a:cubicBezTo>
                    <a:pt x="8024" y="9532"/>
                    <a:pt x="8119" y="9481"/>
                    <a:pt x="8183" y="9397"/>
                  </a:cubicBezTo>
                  <a:cubicBezTo>
                    <a:pt x="8246" y="9319"/>
                    <a:pt x="8287" y="9196"/>
                    <a:pt x="8246" y="9099"/>
                  </a:cubicBezTo>
                  <a:cubicBezTo>
                    <a:pt x="8213" y="9019"/>
                    <a:pt x="8181" y="8940"/>
                    <a:pt x="8151" y="8862"/>
                  </a:cubicBezTo>
                  <a:cubicBezTo>
                    <a:pt x="8065" y="8647"/>
                    <a:pt x="7979" y="8431"/>
                    <a:pt x="7892" y="8218"/>
                  </a:cubicBezTo>
                  <a:cubicBezTo>
                    <a:pt x="7765" y="7899"/>
                    <a:pt x="7636" y="7582"/>
                    <a:pt x="7511" y="7263"/>
                  </a:cubicBezTo>
                  <a:lnTo>
                    <a:pt x="7041" y="6099"/>
                  </a:lnTo>
                  <a:cubicBezTo>
                    <a:pt x="6871" y="5677"/>
                    <a:pt x="6703" y="5254"/>
                    <a:pt x="6530" y="4827"/>
                  </a:cubicBezTo>
                  <a:cubicBezTo>
                    <a:pt x="6358" y="4401"/>
                    <a:pt x="6185" y="3974"/>
                    <a:pt x="6015" y="3545"/>
                  </a:cubicBezTo>
                  <a:cubicBezTo>
                    <a:pt x="5853" y="3146"/>
                    <a:pt x="5694" y="2745"/>
                    <a:pt x="5532" y="2347"/>
                  </a:cubicBezTo>
                  <a:cubicBezTo>
                    <a:pt x="5399" y="2010"/>
                    <a:pt x="5261" y="1670"/>
                    <a:pt x="5125" y="1334"/>
                  </a:cubicBezTo>
                  <a:cubicBezTo>
                    <a:pt x="5028" y="1092"/>
                    <a:pt x="4929" y="849"/>
                    <a:pt x="4832" y="607"/>
                  </a:cubicBezTo>
                  <a:cubicBezTo>
                    <a:pt x="4787" y="491"/>
                    <a:pt x="4741" y="377"/>
                    <a:pt x="4694" y="263"/>
                  </a:cubicBezTo>
                  <a:cubicBezTo>
                    <a:pt x="4692" y="256"/>
                    <a:pt x="4692" y="252"/>
                    <a:pt x="4690" y="247"/>
                  </a:cubicBezTo>
                  <a:cubicBezTo>
                    <a:pt x="4668" y="191"/>
                    <a:pt x="4644" y="140"/>
                    <a:pt x="4601" y="97"/>
                  </a:cubicBezTo>
                  <a:cubicBezTo>
                    <a:pt x="4547" y="43"/>
                    <a:pt x="4476" y="15"/>
                    <a:pt x="4403" y="4"/>
                  </a:cubicBezTo>
                  <a:cubicBezTo>
                    <a:pt x="4388" y="2"/>
                    <a:pt x="4372" y="1"/>
                    <a:pt x="4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2" name="Google Shape;6512;p77"/>
          <p:cNvGrpSpPr/>
          <p:nvPr/>
        </p:nvGrpSpPr>
        <p:grpSpPr>
          <a:xfrm rot="194410">
            <a:off x="8073494" y="283631"/>
            <a:ext cx="888357" cy="248236"/>
            <a:chOff x="1777125" y="4019500"/>
            <a:chExt cx="1297450" cy="362550"/>
          </a:xfrm>
        </p:grpSpPr>
        <p:sp>
          <p:nvSpPr>
            <p:cNvPr id="6513" name="Google Shape;6513;p77"/>
            <p:cNvSpPr/>
            <p:nvPr/>
          </p:nvSpPr>
          <p:spPr>
            <a:xfrm>
              <a:off x="2739775" y="4205775"/>
              <a:ext cx="328100" cy="4075"/>
            </a:xfrm>
            <a:custGeom>
              <a:avLst/>
              <a:gdLst/>
              <a:ahLst/>
              <a:cxnLst/>
              <a:rect l="l" t="t" r="r" b="b"/>
              <a:pathLst>
                <a:path w="13124" h="163" extrusionOk="0">
                  <a:moveTo>
                    <a:pt x="1" y="0"/>
                  </a:moveTo>
                  <a:lnTo>
                    <a:pt x="1" y="162"/>
                  </a:lnTo>
                  <a:lnTo>
                    <a:pt x="13124" y="162"/>
                  </a:lnTo>
                  <a:lnTo>
                    <a:pt x="13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77"/>
            <p:cNvSpPr/>
            <p:nvPr/>
          </p:nvSpPr>
          <p:spPr>
            <a:xfrm>
              <a:off x="2735200" y="4203175"/>
              <a:ext cx="337325" cy="9225"/>
            </a:xfrm>
            <a:custGeom>
              <a:avLst/>
              <a:gdLst/>
              <a:ahLst/>
              <a:cxnLst/>
              <a:rect l="l" t="t" r="r" b="b"/>
              <a:pathLst>
                <a:path w="13493" h="369" extrusionOk="0">
                  <a:moveTo>
                    <a:pt x="375" y="0"/>
                  </a:moveTo>
                  <a:cubicBezTo>
                    <a:pt x="319" y="0"/>
                    <a:pt x="262" y="0"/>
                    <a:pt x="205" y="1"/>
                  </a:cubicBezTo>
                  <a:lnTo>
                    <a:pt x="184" y="1"/>
                  </a:lnTo>
                  <a:cubicBezTo>
                    <a:pt x="84" y="1"/>
                    <a:pt x="0" y="85"/>
                    <a:pt x="0" y="184"/>
                  </a:cubicBezTo>
                  <a:cubicBezTo>
                    <a:pt x="0" y="283"/>
                    <a:pt x="84" y="367"/>
                    <a:pt x="184" y="367"/>
                  </a:cubicBezTo>
                  <a:lnTo>
                    <a:pt x="12779" y="367"/>
                  </a:lnTo>
                  <a:cubicBezTo>
                    <a:pt x="12892" y="367"/>
                    <a:pt x="13005" y="368"/>
                    <a:pt x="13118" y="368"/>
                  </a:cubicBezTo>
                  <a:cubicBezTo>
                    <a:pt x="13174" y="368"/>
                    <a:pt x="13231" y="368"/>
                    <a:pt x="13288" y="367"/>
                  </a:cubicBezTo>
                  <a:lnTo>
                    <a:pt x="13309" y="367"/>
                  </a:lnTo>
                  <a:cubicBezTo>
                    <a:pt x="13408" y="367"/>
                    <a:pt x="13492" y="283"/>
                    <a:pt x="13492" y="184"/>
                  </a:cubicBezTo>
                  <a:cubicBezTo>
                    <a:pt x="13492" y="85"/>
                    <a:pt x="13408" y="1"/>
                    <a:pt x="13309" y="1"/>
                  </a:cubicBezTo>
                  <a:lnTo>
                    <a:pt x="714" y="1"/>
                  </a:lnTo>
                  <a:cubicBezTo>
                    <a:pt x="602" y="1"/>
                    <a:pt x="489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77"/>
            <p:cNvSpPr/>
            <p:nvPr/>
          </p:nvSpPr>
          <p:spPr>
            <a:xfrm>
              <a:off x="2733150" y="4201200"/>
              <a:ext cx="341425" cy="13275"/>
            </a:xfrm>
            <a:custGeom>
              <a:avLst/>
              <a:gdLst/>
              <a:ahLst/>
              <a:cxnLst/>
              <a:rect l="l" t="t" r="r" b="b"/>
              <a:pathLst>
                <a:path w="13657" h="531" extrusionOk="0">
                  <a:moveTo>
                    <a:pt x="13391" y="162"/>
                  </a:moveTo>
                  <a:cubicBezTo>
                    <a:pt x="13445" y="162"/>
                    <a:pt x="13495" y="209"/>
                    <a:pt x="13495" y="263"/>
                  </a:cubicBezTo>
                  <a:cubicBezTo>
                    <a:pt x="13495" y="317"/>
                    <a:pt x="13445" y="367"/>
                    <a:pt x="13391" y="367"/>
                  </a:cubicBezTo>
                  <a:lnTo>
                    <a:pt x="266" y="367"/>
                  </a:lnTo>
                  <a:cubicBezTo>
                    <a:pt x="212" y="367"/>
                    <a:pt x="162" y="317"/>
                    <a:pt x="162" y="263"/>
                  </a:cubicBezTo>
                  <a:cubicBezTo>
                    <a:pt x="162" y="209"/>
                    <a:pt x="212" y="162"/>
                    <a:pt x="266" y="162"/>
                  </a:cubicBezTo>
                  <a:close/>
                  <a:moveTo>
                    <a:pt x="401" y="0"/>
                  </a:moveTo>
                  <a:cubicBezTo>
                    <a:pt x="363" y="0"/>
                    <a:pt x="325" y="1"/>
                    <a:pt x="287" y="2"/>
                  </a:cubicBezTo>
                  <a:lnTo>
                    <a:pt x="266" y="2"/>
                  </a:lnTo>
                  <a:cubicBezTo>
                    <a:pt x="123" y="2"/>
                    <a:pt x="0" y="123"/>
                    <a:pt x="0" y="265"/>
                  </a:cubicBezTo>
                  <a:cubicBezTo>
                    <a:pt x="0" y="410"/>
                    <a:pt x="123" y="530"/>
                    <a:pt x="266" y="530"/>
                  </a:cubicBezTo>
                  <a:lnTo>
                    <a:pt x="13391" y="530"/>
                  </a:lnTo>
                  <a:cubicBezTo>
                    <a:pt x="13533" y="530"/>
                    <a:pt x="13656" y="410"/>
                    <a:pt x="13656" y="265"/>
                  </a:cubicBezTo>
                  <a:cubicBezTo>
                    <a:pt x="13656" y="123"/>
                    <a:pt x="13533" y="2"/>
                    <a:pt x="13391" y="2"/>
                  </a:cubicBezTo>
                  <a:lnTo>
                    <a:pt x="630" y="2"/>
                  </a:lnTo>
                  <a:cubicBezTo>
                    <a:pt x="554" y="2"/>
                    <a:pt x="477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77"/>
            <p:cNvSpPr/>
            <p:nvPr/>
          </p:nvSpPr>
          <p:spPr>
            <a:xfrm>
              <a:off x="2204350" y="4145750"/>
              <a:ext cx="96050" cy="160225"/>
            </a:xfrm>
            <a:custGeom>
              <a:avLst/>
              <a:gdLst/>
              <a:ahLst/>
              <a:cxnLst/>
              <a:rect l="l" t="t" r="r" b="b"/>
              <a:pathLst>
                <a:path w="3842" h="6409" extrusionOk="0">
                  <a:moveTo>
                    <a:pt x="2001" y="1095"/>
                  </a:moveTo>
                  <a:cubicBezTo>
                    <a:pt x="2042" y="1095"/>
                    <a:pt x="2076" y="1106"/>
                    <a:pt x="2106" y="1132"/>
                  </a:cubicBezTo>
                  <a:cubicBezTo>
                    <a:pt x="2154" y="1160"/>
                    <a:pt x="2223" y="1229"/>
                    <a:pt x="2309" y="1332"/>
                  </a:cubicBezTo>
                  <a:cubicBezTo>
                    <a:pt x="2464" y="1524"/>
                    <a:pt x="2589" y="1791"/>
                    <a:pt x="2684" y="2136"/>
                  </a:cubicBezTo>
                  <a:cubicBezTo>
                    <a:pt x="2777" y="2481"/>
                    <a:pt x="2824" y="2824"/>
                    <a:pt x="2824" y="3169"/>
                  </a:cubicBezTo>
                  <a:lnTo>
                    <a:pt x="2824" y="3229"/>
                  </a:lnTo>
                  <a:cubicBezTo>
                    <a:pt x="2809" y="3636"/>
                    <a:pt x="2749" y="4031"/>
                    <a:pt x="2639" y="4402"/>
                  </a:cubicBezTo>
                  <a:cubicBezTo>
                    <a:pt x="2529" y="4777"/>
                    <a:pt x="2389" y="5061"/>
                    <a:pt x="2221" y="5253"/>
                  </a:cubicBezTo>
                  <a:cubicBezTo>
                    <a:pt x="2184" y="5287"/>
                    <a:pt x="2147" y="5318"/>
                    <a:pt x="2106" y="5346"/>
                  </a:cubicBezTo>
                  <a:cubicBezTo>
                    <a:pt x="2065" y="5371"/>
                    <a:pt x="2031" y="5384"/>
                    <a:pt x="2001" y="5384"/>
                  </a:cubicBezTo>
                  <a:cubicBezTo>
                    <a:pt x="1902" y="5384"/>
                    <a:pt x="1775" y="5309"/>
                    <a:pt x="1615" y="5162"/>
                  </a:cubicBezTo>
                  <a:cubicBezTo>
                    <a:pt x="1458" y="5014"/>
                    <a:pt x="1331" y="4852"/>
                    <a:pt x="1231" y="4677"/>
                  </a:cubicBezTo>
                  <a:cubicBezTo>
                    <a:pt x="1160" y="4542"/>
                    <a:pt x="1115" y="4414"/>
                    <a:pt x="1091" y="4296"/>
                  </a:cubicBezTo>
                  <a:cubicBezTo>
                    <a:pt x="1070" y="4177"/>
                    <a:pt x="1050" y="4001"/>
                    <a:pt x="1040" y="3761"/>
                  </a:cubicBezTo>
                  <a:lnTo>
                    <a:pt x="1040" y="3585"/>
                  </a:lnTo>
                  <a:cubicBezTo>
                    <a:pt x="1040" y="2998"/>
                    <a:pt x="1119" y="2470"/>
                    <a:pt x="1277" y="2005"/>
                  </a:cubicBezTo>
                  <a:cubicBezTo>
                    <a:pt x="1451" y="1492"/>
                    <a:pt x="1675" y="1190"/>
                    <a:pt x="1949" y="1104"/>
                  </a:cubicBezTo>
                  <a:cubicBezTo>
                    <a:pt x="1966" y="1100"/>
                    <a:pt x="1986" y="1095"/>
                    <a:pt x="2001" y="1095"/>
                  </a:cubicBezTo>
                  <a:close/>
                  <a:moveTo>
                    <a:pt x="1826" y="0"/>
                  </a:moveTo>
                  <a:cubicBezTo>
                    <a:pt x="1792" y="0"/>
                    <a:pt x="1759" y="3"/>
                    <a:pt x="1729" y="7"/>
                  </a:cubicBezTo>
                  <a:cubicBezTo>
                    <a:pt x="1660" y="18"/>
                    <a:pt x="1576" y="57"/>
                    <a:pt x="1477" y="121"/>
                  </a:cubicBezTo>
                  <a:cubicBezTo>
                    <a:pt x="770" y="488"/>
                    <a:pt x="318" y="1279"/>
                    <a:pt x="113" y="2496"/>
                  </a:cubicBezTo>
                  <a:cubicBezTo>
                    <a:pt x="37" y="2899"/>
                    <a:pt x="1" y="3270"/>
                    <a:pt x="1" y="3615"/>
                  </a:cubicBezTo>
                  <a:cubicBezTo>
                    <a:pt x="1" y="4458"/>
                    <a:pt x="221" y="5143"/>
                    <a:pt x="662" y="5669"/>
                  </a:cubicBezTo>
                  <a:cubicBezTo>
                    <a:pt x="783" y="5802"/>
                    <a:pt x="938" y="5934"/>
                    <a:pt x="1121" y="6068"/>
                  </a:cubicBezTo>
                  <a:cubicBezTo>
                    <a:pt x="1305" y="6197"/>
                    <a:pt x="1477" y="6290"/>
                    <a:pt x="1632" y="6350"/>
                  </a:cubicBezTo>
                  <a:cubicBezTo>
                    <a:pt x="1686" y="6365"/>
                    <a:pt x="1757" y="6382"/>
                    <a:pt x="1843" y="6393"/>
                  </a:cubicBezTo>
                  <a:cubicBezTo>
                    <a:pt x="1930" y="6404"/>
                    <a:pt x="2016" y="6408"/>
                    <a:pt x="2096" y="6408"/>
                  </a:cubicBezTo>
                  <a:lnTo>
                    <a:pt x="2167" y="6408"/>
                  </a:lnTo>
                  <a:cubicBezTo>
                    <a:pt x="2247" y="6408"/>
                    <a:pt x="2318" y="6399"/>
                    <a:pt x="2376" y="6382"/>
                  </a:cubicBezTo>
                  <a:cubicBezTo>
                    <a:pt x="2451" y="6359"/>
                    <a:pt x="2535" y="6315"/>
                    <a:pt x="2622" y="6251"/>
                  </a:cubicBezTo>
                  <a:cubicBezTo>
                    <a:pt x="3365" y="5695"/>
                    <a:pt x="3766" y="4729"/>
                    <a:pt x="3826" y="3341"/>
                  </a:cubicBezTo>
                  <a:cubicBezTo>
                    <a:pt x="3837" y="3203"/>
                    <a:pt x="3841" y="3076"/>
                    <a:pt x="3841" y="2966"/>
                  </a:cubicBezTo>
                  <a:cubicBezTo>
                    <a:pt x="3841" y="2850"/>
                    <a:pt x="3837" y="2751"/>
                    <a:pt x="3826" y="2671"/>
                  </a:cubicBezTo>
                  <a:cubicBezTo>
                    <a:pt x="3809" y="2503"/>
                    <a:pt x="3768" y="2294"/>
                    <a:pt x="3703" y="2042"/>
                  </a:cubicBezTo>
                  <a:cubicBezTo>
                    <a:pt x="3645" y="1774"/>
                    <a:pt x="3591" y="1565"/>
                    <a:pt x="3540" y="1423"/>
                  </a:cubicBezTo>
                  <a:cubicBezTo>
                    <a:pt x="3492" y="1274"/>
                    <a:pt x="3430" y="1145"/>
                    <a:pt x="3356" y="1037"/>
                  </a:cubicBezTo>
                  <a:cubicBezTo>
                    <a:pt x="3283" y="929"/>
                    <a:pt x="3182" y="794"/>
                    <a:pt x="3046" y="638"/>
                  </a:cubicBezTo>
                  <a:cubicBezTo>
                    <a:pt x="2861" y="423"/>
                    <a:pt x="2697" y="270"/>
                    <a:pt x="2555" y="184"/>
                  </a:cubicBezTo>
                  <a:cubicBezTo>
                    <a:pt x="2410" y="93"/>
                    <a:pt x="2234" y="39"/>
                    <a:pt x="2018" y="16"/>
                  </a:cubicBezTo>
                  <a:cubicBezTo>
                    <a:pt x="1943" y="5"/>
                    <a:pt x="1878" y="0"/>
                    <a:pt x="1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77"/>
            <p:cNvSpPr/>
            <p:nvPr/>
          </p:nvSpPr>
          <p:spPr>
            <a:xfrm>
              <a:off x="2322625" y="4101350"/>
              <a:ext cx="63775" cy="216850"/>
            </a:xfrm>
            <a:custGeom>
              <a:avLst/>
              <a:gdLst/>
              <a:ahLst/>
              <a:cxnLst/>
              <a:rect l="l" t="t" r="r" b="b"/>
              <a:pathLst>
                <a:path w="2551" h="8674" extrusionOk="0">
                  <a:moveTo>
                    <a:pt x="373" y="1"/>
                  </a:moveTo>
                  <a:lnTo>
                    <a:pt x="184" y="175"/>
                  </a:lnTo>
                  <a:lnTo>
                    <a:pt x="1" y="343"/>
                  </a:lnTo>
                  <a:lnTo>
                    <a:pt x="16" y="4318"/>
                  </a:lnTo>
                  <a:cubicBezTo>
                    <a:pt x="16" y="5007"/>
                    <a:pt x="18" y="5589"/>
                    <a:pt x="24" y="6065"/>
                  </a:cubicBezTo>
                  <a:cubicBezTo>
                    <a:pt x="29" y="6542"/>
                    <a:pt x="35" y="6936"/>
                    <a:pt x="39" y="7249"/>
                  </a:cubicBezTo>
                  <a:cubicBezTo>
                    <a:pt x="46" y="7561"/>
                    <a:pt x="54" y="7809"/>
                    <a:pt x="61" y="7992"/>
                  </a:cubicBezTo>
                  <a:cubicBezTo>
                    <a:pt x="72" y="8175"/>
                    <a:pt x="87" y="8309"/>
                    <a:pt x="102" y="8393"/>
                  </a:cubicBezTo>
                  <a:cubicBezTo>
                    <a:pt x="119" y="8479"/>
                    <a:pt x="141" y="8535"/>
                    <a:pt x="166" y="8568"/>
                  </a:cubicBezTo>
                  <a:cubicBezTo>
                    <a:pt x="190" y="8600"/>
                    <a:pt x="227" y="8622"/>
                    <a:pt x="266" y="8632"/>
                  </a:cubicBezTo>
                  <a:cubicBezTo>
                    <a:pt x="342" y="8660"/>
                    <a:pt x="414" y="8674"/>
                    <a:pt x="491" y="8674"/>
                  </a:cubicBezTo>
                  <a:cubicBezTo>
                    <a:pt x="497" y="8674"/>
                    <a:pt x="503" y="8673"/>
                    <a:pt x="509" y="8673"/>
                  </a:cubicBezTo>
                  <a:cubicBezTo>
                    <a:pt x="593" y="8673"/>
                    <a:pt x="690" y="8645"/>
                    <a:pt x="802" y="8598"/>
                  </a:cubicBezTo>
                  <a:cubicBezTo>
                    <a:pt x="917" y="8548"/>
                    <a:pt x="996" y="8445"/>
                    <a:pt x="1042" y="8288"/>
                  </a:cubicBezTo>
                  <a:cubicBezTo>
                    <a:pt x="1052" y="8236"/>
                    <a:pt x="1059" y="8057"/>
                    <a:pt x="1059" y="7747"/>
                  </a:cubicBezTo>
                  <a:cubicBezTo>
                    <a:pt x="1059" y="7445"/>
                    <a:pt x="1057" y="7083"/>
                    <a:pt x="1050" y="6662"/>
                  </a:cubicBezTo>
                  <a:cubicBezTo>
                    <a:pt x="1046" y="6251"/>
                    <a:pt x="1042" y="5897"/>
                    <a:pt x="1042" y="5606"/>
                  </a:cubicBezTo>
                  <a:lnTo>
                    <a:pt x="1042" y="5363"/>
                  </a:lnTo>
                  <a:cubicBezTo>
                    <a:pt x="1042" y="5223"/>
                    <a:pt x="1046" y="5141"/>
                    <a:pt x="1050" y="5126"/>
                  </a:cubicBezTo>
                  <a:cubicBezTo>
                    <a:pt x="1057" y="5104"/>
                    <a:pt x="1085" y="5085"/>
                    <a:pt x="1134" y="5074"/>
                  </a:cubicBezTo>
                  <a:cubicBezTo>
                    <a:pt x="1182" y="5063"/>
                    <a:pt x="1242" y="5057"/>
                    <a:pt x="1311" y="5057"/>
                  </a:cubicBezTo>
                  <a:cubicBezTo>
                    <a:pt x="1714" y="5052"/>
                    <a:pt x="1964" y="4955"/>
                    <a:pt x="2063" y="4770"/>
                  </a:cubicBezTo>
                  <a:cubicBezTo>
                    <a:pt x="2119" y="4665"/>
                    <a:pt x="2149" y="4568"/>
                    <a:pt x="2149" y="4481"/>
                  </a:cubicBezTo>
                  <a:cubicBezTo>
                    <a:pt x="2149" y="4352"/>
                    <a:pt x="2093" y="4236"/>
                    <a:pt x="1983" y="4130"/>
                  </a:cubicBezTo>
                  <a:cubicBezTo>
                    <a:pt x="1932" y="4080"/>
                    <a:pt x="1886" y="4042"/>
                    <a:pt x="1848" y="4018"/>
                  </a:cubicBezTo>
                  <a:cubicBezTo>
                    <a:pt x="1811" y="3994"/>
                    <a:pt x="1759" y="3983"/>
                    <a:pt x="1695" y="3983"/>
                  </a:cubicBezTo>
                  <a:cubicBezTo>
                    <a:pt x="1630" y="3983"/>
                    <a:pt x="1535" y="3988"/>
                    <a:pt x="1406" y="3999"/>
                  </a:cubicBezTo>
                  <a:lnTo>
                    <a:pt x="1005" y="4033"/>
                  </a:lnTo>
                  <a:lnTo>
                    <a:pt x="1005" y="968"/>
                  </a:lnTo>
                  <a:lnTo>
                    <a:pt x="1537" y="1003"/>
                  </a:lnTo>
                  <a:cubicBezTo>
                    <a:pt x="1660" y="1014"/>
                    <a:pt x="1768" y="1020"/>
                    <a:pt x="1861" y="1020"/>
                  </a:cubicBezTo>
                  <a:cubicBezTo>
                    <a:pt x="2072" y="1020"/>
                    <a:pt x="2227" y="992"/>
                    <a:pt x="2333" y="940"/>
                  </a:cubicBezTo>
                  <a:cubicBezTo>
                    <a:pt x="2479" y="865"/>
                    <a:pt x="2550" y="731"/>
                    <a:pt x="2550" y="531"/>
                  </a:cubicBezTo>
                  <a:lnTo>
                    <a:pt x="2550" y="481"/>
                  </a:lnTo>
                  <a:cubicBezTo>
                    <a:pt x="2550" y="341"/>
                    <a:pt x="2505" y="229"/>
                    <a:pt x="2410" y="149"/>
                  </a:cubicBezTo>
                  <a:cubicBezTo>
                    <a:pt x="2382" y="115"/>
                    <a:pt x="2350" y="87"/>
                    <a:pt x="2313" y="65"/>
                  </a:cubicBezTo>
                  <a:cubicBezTo>
                    <a:pt x="2279" y="46"/>
                    <a:pt x="2227" y="31"/>
                    <a:pt x="2160" y="22"/>
                  </a:cubicBezTo>
                  <a:cubicBezTo>
                    <a:pt x="2093" y="13"/>
                    <a:pt x="1996" y="9"/>
                    <a:pt x="1865" y="7"/>
                  </a:cubicBezTo>
                  <a:cubicBezTo>
                    <a:pt x="1731" y="3"/>
                    <a:pt x="1548" y="1"/>
                    <a:pt x="1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77"/>
            <p:cNvSpPr/>
            <p:nvPr/>
          </p:nvSpPr>
          <p:spPr>
            <a:xfrm>
              <a:off x="1777125" y="4076575"/>
              <a:ext cx="84450" cy="241025"/>
            </a:xfrm>
            <a:custGeom>
              <a:avLst/>
              <a:gdLst/>
              <a:ahLst/>
              <a:cxnLst/>
              <a:rect l="l" t="t" r="r" b="b"/>
              <a:pathLst>
                <a:path w="3378" h="9641" extrusionOk="0">
                  <a:moveTo>
                    <a:pt x="1475" y="0"/>
                  </a:moveTo>
                  <a:cubicBezTo>
                    <a:pt x="1415" y="0"/>
                    <a:pt x="1298" y="2"/>
                    <a:pt x="1126" y="7"/>
                  </a:cubicBezTo>
                  <a:cubicBezTo>
                    <a:pt x="953" y="9"/>
                    <a:pt x="805" y="32"/>
                    <a:pt x="682" y="78"/>
                  </a:cubicBezTo>
                  <a:cubicBezTo>
                    <a:pt x="552" y="123"/>
                    <a:pt x="453" y="201"/>
                    <a:pt x="386" y="308"/>
                  </a:cubicBezTo>
                  <a:cubicBezTo>
                    <a:pt x="318" y="416"/>
                    <a:pt x="264" y="625"/>
                    <a:pt x="229" y="938"/>
                  </a:cubicBezTo>
                  <a:cubicBezTo>
                    <a:pt x="193" y="1250"/>
                    <a:pt x="154" y="1735"/>
                    <a:pt x="117" y="2392"/>
                  </a:cubicBezTo>
                  <a:cubicBezTo>
                    <a:pt x="70" y="3041"/>
                    <a:pt x="37" y="3826"/>
                    <a:pt x="20" y="4744"/>
                  </a:cubicBezTo>
                  <a:cubicBezTo>
                    <a:pt x="5" y="5434"/>
                    <a:pt x="1" y="6089"/>
                    <a:pt x="1" y="6705"/>
                  </a:cubicBezTo>
                  <a:lnTo>
                    <a:pt x="1" y="7759"/>
                  </a:lnTo>
                  <a:cubicBezTo>
                    <a:pt x="1" y="8253"/>
                    <a:pt x="16" y="8630"/>
                    <a:pt x="48" y="8891"/>
                  </a:cubicBezTo>
                  <a:cubicBezTo>
                    <a:pt x="108" y="9274"/>
                    <a:pt x="287" y="9516"/>
                    <a:pt x="596" y="9613"/>
                  </a:cubicBezTo>
                  <a:cubicBezTo>
                    <a:pt x="665" y="9632"/>
                    <a:pt x="774" y="9641"/>
                    <a:pt x="911" y="9641"/>
                  </a:cubicBezTo>
                  <a:cubicBezTo>
                    <a:pt x="926" y="9641"/>
                    <a:pt x="942" y="9641"/>
                    <a:pt x="958" y="9641"/>
                  </a:cubicBezTo>
                  <a:lnTo>
                    <a:pt x="1244" y="9641"/>
                  </a:lnTo>
                  <a:cubicBezTo>
                    <a:pt x="1391" y="9641"/>
                    <a:pt x="1585" y="9630"/>
                    <a:pt x="1831" y="9602"/>
                  </a:cubicBezTo>
                  <a:cubicBezTo>
                    <a:pt x="2074" y="9576"/>
                    <a:pt x="2246" y="9546"/>
                    <a:pt x="2352" y="9513"/>
                  </a:cubicBezTo>
                  <a:cubicBezTo>
                    <a:pt x="2417" y="9485"/>
                    <a:pt x="2499" y="9460"/>
                    <a:pt x="2591" y="9429"/>
                  </a:cubicBezTo>
                  <a:cubicBezTo>
                    <a:pt x="2686" y="9399"/>
                    <a:pt x="2772" y="9376"/>
                    <a:pt x="2850" y="9356"/>
                  </a:cubicBezTo>
                  <a:cubicBezTo>
                    <a:pt x="3117" y="9279"/>
                    <a:pt x="3285" y="9141"/>
                    <a:pt x="3350" y="8947"/>
                  </a:cubicBezTo>
                  <a:cubicBezTo>
                    <a:pt x="3367" y="8897"/>
                    <a:pt x="3378" y="8843"/>
                    <a:pt x="3378" y="8791"/>
                  </a:cubicBezTo>
                  <a:cubicBezTo>
                    <a:pt x="3378" y="8654"/>
                    <a:pt x="3313" y="8520"/>
                    <a:pt x="3184" y="8382"/>
                  </a:cubicBezTo>
                  <a:cubicBezTo>
                    <a:pt x="3106" y="8298"/>
                    <a:pt x="3040" y="8244"/>
                    <a:pt x="2979" y="8225"/>
                  </a:cubicBezTo>
                  <a:cubicBezTo>
                    <a:pt x="2947" y="8212"/>
                    <a:pt x="2902" y="8207"/>
                    <a:pt x="2843" y="8207"/>
                  </a:cubicBezTo>
                  <a:cubicBezTo>
                    <a:pt x="2805" y="8207"/>
                    <a:pt x="2762" y="8212"/>
                    <a:pt x="2716" y="8218"/>
                  </a:cubicBezTo>
                  <a:cubicBezTo>
                    <a:pt x="2639" y="8231"/>
                    <a:pt x="2548" y="8250"/>
                    <a:pt x="2445" y="8276"/>
                  </a:cubicBezTo>
                  <a:cubicBezTo>
                    <a:pt x="2339" y="8304"/>
                    <a:pt x="2244" y="8328"/>
                    <a:pt x="2160" y="8354"/>
                  </a:cubicBezTo>
                  <a:cubicBezTo>
                    <a:pt x="2078" y="8382"/>
                    <a:pt x="1975" y="8406"/>
                    <a:pt x="1854" y="8434"/>
                  </a:cubicBezTo>
                  <a:cubicBezTo>
                    <a:pt x="1734" y="8460"/>
                    <a:pt x="1621" y="8479"/>
                    <a:pt x="1518" y="8492"/>
                  </a:cubicBezTo>
                  <a:lnTo>
                    <a:pt x="1167" y="8528"/>
                  </a:lnTo>
                  <a:lnTo>
                    <a:pt x="1119" y="7778"/>
                  </a:lnTo>
                  <a:cubicBezTo>
                    <a:pt x="1111" y="7556"/>
                    <a:pt x="1109" y="7313"/>
                    <a:pt x="1109" y="7046"/>
                  </a:cubicBezTo>
                  <a:cubicBezTo>
                    <a:pt x="1109" y="6778"/>
                    <a:pt x="1113" y="6548"/>
                    <a:pt x="1119" y="6354"/>
                  </a:cubicBezTo>
                  <a:lnTo>
                    <a:pt x="1156" y="5699"/>
                  </a:lnTo>
                  <a:lnTo>
                    <a:pt x="1662" y="5699"/>
                  </a:lnTo>
                  <a:cubicBezTo>
                    <a:pt x="2018" y="5699"/>
                    <a:pt x="2266" y="5656"/>
                    <a:pt x="2404" y="5571"/>
                  </a:cubicBezTo>
                  <a:cubicBezTo>
                    <a:pt x="2542" y="5494"/>
                    <a:pt x="2609" y="5352"/>
                    <a:pt x="2609" y="5143"/>
                  </a:cubicBezTo>
                  <a:lnTo>
                    <a:pt x="2609" y="5084"/>
                  </a:lnTo>
                  <a:cubicBezTo>
                    <a:pt x="2609" y="4949"/>
                    <a:pt x="2557" y="4830"/>
                    <a:pt x="2451" y="4733"/>
                  </a:cubicBezTo>
                  <a:cubicBezTo>
                    <a:pt x="2406" y="4688"/>
                    <a:pt x="2359" y="4653"/>
                    <a:pt x="2307" y="4632"/>
                  </a:cubicBezTo>
                  <a:cubicBezTo>
                    <a:pt x="2253" y="4610"/>
                    <a:pt x="2182" y="4593"/>
                    <a:pt x="2091" y="4582"/>
                  </a:cubicBezTo>
                  <a:cubicBezTo>
                    <a:pt x="1999" y="4571"/>
                    <a:pt x="1874" y="4565"/>
                    <a:pt x="1712" y="4558"/>
                  </a:cubicBezTo>
                  <a:lnTo>
                    <a:pt x="1134" y="4528"/>
                  </a:lnTo>
                  <a:lnTo>
                    <a:pt x="1134" y="4265"/>
                  </a:lnTo>
                  <a:cubicBezTo>
                    <a:pt x="1143" y="4179"/>
                    <a:pt x="1154" y="3985"/>
                    <a:pt x="1169" y="3683"/>
                  </a:cubicBezTo>
                  <a:cubicBezTo>
                    <a:pt x="1186" y="3382"/>
                    <a:pt x="1208" y="3039"/>
                    <a:pt x="1234" y="2653"/>
                  </a:cubicBezTo>
                  <a:cubicBezTo>
                    <a:pt x="1259" y="2270"/>
                    <a:pt x="1283" y="1940"/>
                    <a:pt x="1302" y="1668"/>
                  </a:cubicBezTo>
                  <a:cubicBezTo>
                    <a:pt x="1320" y="1395"/>
                    <a:pt x="1331" y="1248"/>
                    <a:pt x="1331" y="1229"/>
                  </a:cubicBezTo>
                  <a:cubicBezTo>
                    <a:pt x="1337" y="1196"/>
                    <a:pt x="1391" y="1175"/>
                    <a:pt x="1488" y="1162"/>
                  </a:cubicBezTo>
                  <a:cubicBezTo>
                    <a:pt x="1574" y="1152"/>
                    <a:pt x="1672" y="1146"/>
                    <a:pt x="1784" y="1146"/>
                  </a:cubicBezTo>
                  <a:cubicBezTo>
                    <a:pt x="1801" y="1146"/>
                    <a:pt x="1818" y="1146"/>
                    <a:pt x="1835" y="1147"/>
                  </a:cubicBezTo>
                  <a:cubicBezTo>
                    <a:pt x="1966" y="1151"/>
                    <a:pt x="2093" y="1162"/>
                    <a:pt x="2210" y="1177"/>
                  </a:cubicBezTo>
                  <a:cubicBezTo>
                    <a:pt x="2328" y="1194"/>
                    <a:pt x="2408" y="1218"/>
                    <a:pt x="2456" y="1250"/>
                  </a:cubicBezTo>
                  <a:cubicBezTo>
                    <a:pt x="2542" y="1308"/>
                    <a:pt x="2628" y="1339"/>
                    <a:pt x="2718" y="1339"/>
                  </a:cubicBezTo>
                  <a:cubicBezTo>
                    <a:pt x="2796" y="1339"/>
                    <a:pt x="2902" y="1308"/>
                    <a:pt x="3031" y="1250"/>
                  </a:cubicBezTo>
                  <a:cubicBezTo>
                    <a:pt x="3160" y="1192"/>
                    <a:pt x="3249" y="1063"/>
                    <a:pt x="3296" y="860"/>
                  </a:cubicBezTo>
                  <a:cubicBezTo>
                    <a:pt x="3303" y="836"/>
                    <a:pt x="3307" y="810"/>
                    <a:pt x="3307" y="793"/>
                  </a:cubicBezTo>
                  <a:cubicBezTo>
                    <a:pt x="3307" y="677"/>
                    <a:pt x="3266" y="556"/>
                    <a:pt x="3184" y="431"/>
                  </a:cubicBezTo>
                  <a:cubicBezTo>
                    <a:pt x="3104" y="308"/>
                    <a:pt x="2986" y="211"/>
                    <a:pt x="2828" y="138"/>
                  </a:cubicBezTo>
                  <a:cubicBezTo>
                    <a:pt x="2693" y="86"/>
                    <a:pt x="2479" y="50"/>
                    <a:pt x="2186" y="30"/>
                  </a:cubicBezTo>
                  <a:cubicBezTo>
                    <a:pt x="1945" y="11"/>
                    <a:pt x="1708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77"/>
            <p:cNvSpPr/>
            <p:nvPr/>
          </p:nvSpPr>
          <p:spPr>
            <a:xfrm>
              <a:off x="1922925" y="4180550"/>
              <a:ext cx="47450" cy="125625"/>
            </a:xfrm>
            <a:custGeom>
              <a:avLst/>
              <a:gdLst/>
              <a:ahLst/>
              <a:cxnLst/>
              <a:rect l="l" t="t" r="r" b="b"/>
              <a:pathLst>
                <a:path w="1898" h="5025" extrusionOk="0">
                  <a:moveTo>
                    <a:pt x="622" y="669"/>
                  </a:moveTo>
                  <a:lnTo>
                    <a:pt x="742" y="785"/>
                  </a:lnTo>
                  <a:cubicBezTo>
                    <a:pt x="828" y="880"/>
                    <a:pt x="928" y="1046"/>
                    <a:pt x="1038" y="1290"/>
                  </a:cubicBezTo>
                  <a:cubicBezTo>
                    <a:pt x="1150" y="1531"/>
                    <a:pt x="1227" y="1744"/>
                    <a:pt x="1268" y="1930"/>
                  </a:cubicBezTo>
                  <a:cubicBezTo>
                    <a:pt x="1303" y="2109"/>
                    <a:pt x="1322" y="2326"/>
                    <a:pt x="1322" y="2585"/>
                  </a:cubicBezTo>
                  <a:cubicBezTo>
                    <a:pt x="1322" y="2848"/>
                    <a:pt x="1303" y="3070"/>
                    <a:pt x="1268" y="3244"/>
                  </a:cubicBezTo>
                  <a:cubicBezTo>
                    <a:pt x="1240" y="3380"/>
                    <a:pt x="1193" y="3535"/>
                    <a:pt x="1124" y="3710"/>
                  </a:cubicBezTo>
                  <a:cubicBezTo>
                    <a:pt x="1059" y="3889"/>
                    <a:pt x="1001" y="4020"/>
                    <a:pt x="949" y="4107"/>
                  </a:cubicBezTo>
                  <a:cubicBezTo>
                    <a:pt x="934" y="4126"/>
                    <a:pt x="906" y="4152"/>
                    <a:pt x="874" y="4184"/>
                  </a:cubicBezTo>
                  <a:cubicBezTo>
                    <a:pt x="841" y="4216"/>
                    <a:pt x="805" y="4247"/>
                    <a:pt x="766" y="4273"/>
                  </a:cubicBezTo>
                  <a:cubicBezTo>
                    <a:pt x="729" y="4301"/>
                    <a:pt x="697" y="4322"/>
                    <a:pt x="667" y="4341"/>
                  </a:cubicBezTo>
                  <a:cubicBezTo>
                    <a:pt x="634" y="4359"/>
                    <a:pt x="617" y="4369"/>
                    <a:pt x="615" y="4369"/>
                  </a:cubicBezTo>
                  <a:cubicBezTo>
                    <a:pt x="598" y="4369"/>
                    <a:pt x="589" y="4214"/>
                    <a:pt x="576" y="3900"/>
                  </a:cubicBezTo>
                  <a:cubicBezTo>
                    <a:pt x="570" y="3583"/>
                    <a:pt x="563" y="3288"/>
                    <a:pt x="563" y="3005"/>
                  </a:cubicBezTo>
                  <a:lnTo>
                    <a:pt x="563" y="2374"/>
                  </a:lnTo>
                  <a:cubicBezTo>
                    <a:pt x="563" y="2102"/>
                    <a:pt x="568" y="1844"/>
                    <a:pt x="570" y="1596"/>
                  </a:cubicBezTo>
                  <a:cubicBezTo>
                    <a:pt x="574" y="1225"/>
                    <a:pt x="585" y="966"/>
                    <a:pt x="602" y="818"/>
                  </a:cubicBezTo>
                  <a:lnTo>
                    <a:pt x="622" y="669"/>
                  </a:lnTo>
                  <a:close/>
                  <a:moveTo>
                    <a:pt x="481" y="1"/>
                  </a:moveTo>
                  <a:cubicBezTo>
                    <a:pt x="247" y="1"/>
                    <a:pt x="109" y="134"/>
                    <a:pt x="63" y="404"/>
                  </a:cubicBezTo>
                  <a:cubicBezTo>
                    <a:pt x="42" y="637"/>
                    <a:pt x="25" y="1001"/>
                    <a:pt x="14" y="1490"/>
                  </a:cubicBezTo>
                  <a:cubicBezTo>
                    <a:pt x="7" y="1981"/>
                    <a:pt x="1" y="2402"/>
                    <a:pt x="1" y="2751"/>
                  </a:cubicBezTo>
                  <a:cubicBezTo>
                    <a:pt x="1" y="3010"/>
                    <a:pt x="3" y="3268"/>
                    <a:pt x="7" y="3525"/>
                  </a:cubicBezTo>
                  <a:cubicBezTo>
                    <a:pt x="9" y="3850"/>
                    <a:pt x="14" y="4109"/>
                    <a:pt x="20" y="4298"/>
                  </a:cubicBezTo>
                  <a:cubicBezTo>
                    <a:pt x="29" y="4486"/>
                    <a:pt x="35" y="4626"/>
                    <a:pt x="46" y="4719"/>
                  </a:cubicBezTo>
                  <a:cubicBezTo>
                    <a:pt x="61" y="4809"/>
                    <a:pt x="76" y="4872"/>
                    <a:pt x="100" y="4908"/>
                  </a:cubicBezTo>
                  <a:cubicBezTo>
                    <a:pt x="126" y="4945"/>
                    <a:pt x="160" y="4975"/>
                    <a:pt x="201" y="4992"/>
                  </a:cubicBezTo>
                  <a:cubicBezTo>
                    <a:pt x="249" y="5014"/>
                    <a:pt x="303" y="5025"/>
                    <a:pt x="365" y="5025"/>
                  </a:cubicBezTo>
                  <a:cubicBezTo>
                    <a:pt x="441" y="5025"/>
                    <a:pt x="520" y="5012"/>
                    <a:pt x="615" y="4982"/>
                  </a:cubicBezTo>
                  <a:cubicBezTo>
                    <a:pt x="794" y="4926"/>
                    <a:pt x="971" y="4833"/>
                    <a:pt x="1143" y="4701"/>
                  </a:cubicBezTo>
                  <a:cubicBezTo>
                    <a:pt x="1249" y="4624"/>
                    <a:pt x="1326" y="4551"/>
                    <a:pt x="1380" y="4477"/>
                  </a:cubicBezTo>
                  <a:cubicBezTo>
                    <a:pt x="1434" y="4408"/>
                    <a:pt x="1497" y="4292"/>
                    <a:pt x="1566" y="4130"/>
                  </a:cubicBezTo>
                  <a:cubicBezTo>
                    <a:pt x="1650" y="3954"/>
                    <a:pt x="1712" y="3781"/>
                    <a:pt x="1757" y="3613"/>
                  </a:cubicBezTo>
                  <a:cubicBezTo>
                    <a:pt x="1803" y="3445"/>
                    <a:pt x="1839" y="3242"/>
                    <a:pt x="1867" y="3005"/>
                  </a:cubicBezTo>
                  <a:cubicBezTo>
                    <a:pt x="1887" y="2848"/>
                    <a:pt x="1897" y="2697"/>
                    <a:pt x="1897" y="2546"/>
                  </a:cubicBezTo>
                  <a:cubicBezTo>
                    <a:pt x="1897" y="2016"/>
                    <a:pt x="1775" y="1497"/>
                    <a:pt x="1522" y="990"/>
                  </a:cubicBezTo>
                  <a:cubicBezTo>
                    <a:pt x="1462" y="861"/>
                    <a:pt x="1410" y="759"/>
                    <a:pt x="1367" y="699"/>
                  </a:cubicBezTo>
                  <a:cubicBezTo>
                    <a:pt x="1326" y="626"/>
                    <a:pt x="1283" y="563"/>
                    <a:pt x="1238" y="509"/>
                  </a:cubicBezTo>
                  <a:cubicBezTo>
                    <a:pt x="1188" y="456"/>
                    <a:pt x="1128" y="391"/>
                    <a:pt x="1046" y="313"/>
                  </a:cubicBezTo>
                  <a:cubicBezTo>
                    <a:pt x="951" y="216"/>
                    <a:pt x="874" y="145"/>
                    <a:pt x="811" y="102"/>
                  </a:cubicBezTo>
                  <a:cubicBezTo>
                    <a:pt x="751" y="59"/>
                    <a:pt x="697" y="33"/>
                    <a:pt x="647" y="20"/>
                  </a:cubicBezTo>
                  <a:cubicBezTo>
                    <a:pt x="589" y="5"/>
                    <a:pt x="53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77"/>
            <p:cNvSpPr/>
            <p:nvPr/>
          </p:nvSpPr>
          <p:spPr>
            <a:xfrm>
              <a:off x="2033975" y="4212950"/>
              <a:ext cx="80000" cy="47150"/>
            </a:xfrm>
            <a:custGeom>
              <a:avLst/>
              <a:gdLst/>
              <a:ahLst/>
              <a:cxnLst/>
              <a:rect l="l" t="t" r="r" b="b"/>
              <a:pathLst>
                <a:path w="3200" h="1886" extrusionOk="0">
                  <a:moveTo>
                    <a:pt x="2792" y="0"/>
                  </a:moveTo>
                  <a:cubicBezTo>
                    <a:pt x="2764" y="0"/>
                    <a:pt x="2706" y="0"/>
                    <a:pt x="2626" y="2"/>
                  </a:cubicBezTo>
                  <a:cubicBezTo>
                    <a:pt x="2542" y="2"/>
                    <a:pt x="2430" y="9"/>
                    <a:pt x="2281" y="19"/>
                  </a:cubicBezTo>
                  <a:cubicBezTo>
                    <a:pt x="1675" y="63"/>
                    <a:pt x="1247" y="88"/>
                    <a:pt x="997" y="99"/>
                  </a:cubicBezTo>
                  <a:cubicBezTo>
                    <a:pt x="912" y="104"/>
                    <a:pt x="839" y="106"/>
                    <a:pt x="783" y="106"/>
                  </a:cubicBezTo>
                  <a:cubicBezTo>
                    <a:pt x="665" y="106"/>
                    <a:pt x="598" y="99"/>
                    <a:pt x="581" y="86"/>
                  </a:cubicBezTo>
                  <a:cubicBezTo>
                    <a:pt x="557" y="76"/>
                    <a:pt x="525" y="67"/>
                    <a:pt x="481" y="63"/>
                  </a:cubicBezTo>
                  <a:cubicBezTo>
                    <a:pt x="438" y="54"/>
                    <a:pt x="395" y="52"/>
                    <a:pt x="350" y="52"/>
                  </a:cubicBezTo>
                  <a:cubicBezTo>
                    <a:pt x="247" y="52"/>
                    <a:pt x="162" y="80"/>
                    <a:pt x="98" y="129"/>
                  </a:cubicBezTo>
                  <a:cubicBezTo>
                    <a:pt x="33" y="181"/>
                    <a:pt x="1" y="246"/>
                    <a:pt x="1" y="326"/>
                  </a:cubicBezTo>
                  <a:cubicBezTo>
                    <a:pt x="1" y="433"/>
                    <a:pt x="29" y="511"/>
                    <a:pt x="83" y="558"/>
                  </a:cubicBezTo>
                  <a:cubicBezTo>
                    <a:pt x="139" y="604"/>
                    <a:pt x="236" y="640"/>
                    <a:pt x="382" y="657"/>
                  </a:cubicBezTo>
                  <a:cubicBezTo>
                    <a:pt x="451" y="666"/>
                    <a:pt x="544" y="668"/>
                    <a:pt x="665" y="670"/>
                  </a:cubicBezTo>
                  <a:cubicBezTo>
                    <a:pt x="947" y="670"/>
                    <a:pt x="1363" y="649"/>
                    <a:pt x="1915" y="610"/>
                  </a:cubicBezTo>
                  <a:cubicBezTo>
                    <a:pt x="2076" y="595"/>
                    <a:pt x="2240" y="584"/>
                    <a:pt x="2402" y="578"/>
                  </a:cubicBezTo>
                  <a:cubicBezTo>
                    <a:pt x="2563" y="571"/>
                    <a:pt x="2682" y="567"/>
                    <a:pt x="2755" y="567"/>
                  </a:cubicBezTo>
                  <a:cubicBezTo>
                    <a:pt x="2839" y="567"/>
                    <a:pt x="2904" y="563"/>
                    <a:pt x="2943" y="560"/>
                  </a:cubicBezTo>
                  <a:cubicBezTo>
                    <a:pt x="2986" y="558"/>
                    <a:pt x="3018" y="550"/>
                    <a:pt x="3044" y="537"/>
                  </a:cubicBezTo>
                  <a:cubicBezTo>
                    <a:pt x="3068" y="526"/>
                    <a:pt x="3091" y="507"/>
                    <a:pt x="3113" y="481"/>
                  </a:cubicBezTo>
                  <a:cubicBezTo>
                    <a:pt x="3169" y="418"/>
                    <a:pt x="3199" y="356"/>
                    <a:pt x="3199" y="291"/>
                  </a:cubicBezTo>
                  <a:cubicBezTo>
                    <a:pt x="3199" y="259"/>
                    <a:pt x="3188" y="211"/>
                    <a:pt x="3163" y="147"/>
                  </a:cubicBezTo>
                  <a:cubicBezTo>
                    <a:pt x="3137" y="82"/>
                    <a:pt x="3059" y="35"/>
                    <a:pt x="2928" y="7"/>
                  </a:cubicBezTo>
                  <a:cubicBezTo>
                    <a:pt x="2900" y="2"/>
                    <a:pt x="2857" y="0"/>
                    <a:pt x="2792" y="0"/>
                  </a:cubicBezTo>
                  <a:close/>
                  <a:moveTo>
                    <a:pt x="2878" y="1196"/>
                  </a:moveTo>
                  <a:cubicBezTo>
                    <a:pt x="2844" y="1196"/>
                    <a:pt x="2766" y="1201"/>
                    <a:pt x="2641" y="1211"/>
                  </a:cubicBezTo>
                  <a:cubicBezTo>
                    <a:pt x="2520" y="1218"/>
                    <a:pt x="2380" y="1229"/>
                    <a:pt x="2227" y="1242"/>
                  </a:cubicBezTo>
                  <a:cubicBezTo>
                    <a:pt x="2070" y="1252"/>
                    <a:pt x="1872" y="1267"/>
                    <a:pt x="1632" y="1280"/>
                  </a:cubicBezTo>
                  <a:cubicBezTo>
                    <a:pt x="1389" y="1293"/>
                    <a:pt x="1165" y="1304"/>
                    <a:pt x="953" y="1310"/>
                  </a:cubicBezTo>
                  <a:cubicBezTo>
                    <a:pt x="783" y="1313"/>
                    <a:pt x="645" y="1315"/>
                    <a:pt x="544" y="1321"/>
                  </a:cubicBezTo>
                  <a:cubicBezTo>
                    <a:pt x="438" y="1326"/>
                    <a:pt x="363" y="1332"/>
                    <a:pt x="309" y="1336"/>
                  </a:cubicBezTo>
                  <a:cubicBezTo>
                    <a:pt x="255" y="1343"/>
                    <a:pt x="216" y="1349"/>
                    <a:pt x="193" y="1358"/>
                  </a:cubicBezTo>
                  <a:cubicBezTo>
                    <a:pt x="169" y="1367"/>
                    <a:pt x="150" y="1377"/>
                    <a:pt x="134" y="1395"/>
                  </a:cubicBezTo>
                  <a:cubicBezTo>
                    <a:pt x="81" y="1448"/>
                    <a:pt x="53" y="1509"/>
                    <a:pt x="53" y="1578"/>
                  </a:cubicBezTo>
                  <a:cubicBezTo>
                    <a:pt x="53" y="1604"/>
                    <a:pt x="63" y="1651"/>
                    <a:pt x="85" y="1722"/>
                  </a:cubicBezTo>
                  <a:cubicBezTo>
                    <a:pt x="104" y="1793"/>
                    <a:pt x="171" y="1839"/>
                    <a:pt x="279" y="1864"/>
                  </a:cubicBezTo>
                  <a:cubicBezTo>
                    <a:pt x="324" y="1873"/>
                    <a:pt x="419" y="1875"/>
                    <a:pt x="561" y="1886"/>
                  </a:cubicBezTo>
                  <a:cubicBezTo>
                    <a:pt x="613" y="1886"/>
                    <a:pt x="716" y="1884"/>
                    <a:pt x="863" y="1882"/>
                  </a:cubicBezTo>
                  <a:cubicBezTo>
                    <a:pt x="1012" y="1877"/>
                    <a:pt x="1236" y="1867"/>
                    <a:pt x="1535" y="1854"/>
                  </a:cubicBezTo>
                  <a:cubicBezTo>
                    <a:pt x="1833" y="1839"/>
                    <a:pt x="2107" y="1821"/>
                    <a:pt x="2348" y="1804"/>
                  </a:cubicBezTo>
                  <a:cubicBezTo>
                    <a:pt x="2505" y="1789"/>
                    <a:pt x="2630" y="1778"/>
                    <a:pt x="2725" y="1772"/>
                  </a:cubicBezTo>
                  <a:cubicBezTo>
                    <a:pt x="2820" y="1763"/>
                    <a:pt x="2893" y="1754"/>
                    <a:pt x="2941" y="1746"/>
                  </a:cubicBezTo>
                  <a:cubicBezTo>
                    <a:pt x="2990" y="1739"/>
                    <a:pt x="3027" y="1726"/>
                    <a:pt x="3051" y="1718"/>
                  </a:cubicBezTo>
                  <a:cubicBezTo>
                    <a:pt x="3076" y="1707"/>
                    <a:pt x="3094" y="1690"/>
                    <a:pt x="3111" y="1670"/>
                  </a:cubicBezTo>
                  <a:cubicBezTo>
                    <a:pt x="3165" y="1612"/>
                    <a:pt x="3191" y="1552"/>
                    <a:pt x="3191" y="1487"/>
                  </a:cubicBezTo>
                  <a:cubicBezTo>
                    <a:pt x="3191" y="1448"/>
                    <a:pt x="3173" y="1395"/>
                    <a:pt x="3137" y="1321"/>
                  </a:cubicBezTo>
                  <a:cubicBezTo>
                    <a:pt x="3102" y="1248"/>
                    <a:pt x="3016" y="1207"/>
                    <a:pt x="2878" y="11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77"/>
            <p:cNvSpPr/>
            <p:nvPr/>
          </p:nvSpPr>
          <p:spPr>
            <a:xfrm>
              <a:off x="2487300" y="4116650"/>
              <a:ext cx="47650" cy="207525"/>
            </a:xfrm>
            <a:custGeom>
              <a:avLst/>
              <a:gdLst/>
              <a:ahLst/>
              <a:cxnLst/>
              <a:rect l="l" t="t" r="r" b="b"/>
              <a:pathLst>
                <a:path w="1906" h="8301" extrusionOk="0">
                  <a:moveTo>
                    <a:pt x="1554" y="1"/>
                  </a:moveTo>
                  <a:cubicBezTo>
                    <a:pt x="1496" y="1"/>
                    <a:pt x="1444" y="7"/>
                    <a:pt x="1403" y="26"/>
                  </a:cubicBezTo>
                  <a:cubicBezTo>
                    <a:pt x="1362" y="46"/>
                    <a:pt x="1304" y="93"/>
                    <a:pt x="1229" y="175"/>
                  </a:cubicBezTo>
                  <a:cubicBezTo>
                    <a:pt x="1153" y="255"/>
                    <a:pt x="1037" y="384"/>
                    <a:pt x="884" y="563"/>
                  </a:cubicBezTo>
                  <a:cubicBezTo>
                    <a:pt x="823" y="626"/>
                    <a:pt x="754" y="695"/>
                    <a:pt x="672" y="770"/>
                  </a:cubicBezTo>
                  <a:cubicBezTo>
                    <a:pt x="591" y="843"/>
                    <a:pt x="517" y="908"/>
                    <a:pt x="450" y="960"/>
                  </a:cubicBezTo>
                  <a:cubicBezTo>
                    <a:pt x="440" y="966"/>
                    <a:pt x="425" y="975"/>
                    <a:pt x="414" y="977"/>
                  </a:cubicBezTo>
                  <a:cubicBezTo>
                    <a:pt x="280" y="1078"/>
                    <a:pt x="183" y="1154"/>
                    <a:pt x="123" y="1201"/>
                  </a:cubicBezTo>
                  <a:cubicBezTo>
                    <a:pt x="65" y="1251"/>
                    <a:pt x="26" y="1289"/>
                    <a:pt x="11" y="1317"/>
                  </a:cubicBezTo>
                  <a:cubicBezTo>
                    <a:pt x="2" y="1341"/>
                    <a:pt x="0" y="1369"/>
                    <a:pt x="0" y="1402"/>
                  </a:cubicBezTo>
                  <a:lnTo>
                    <a:pt x="0" y="1449"/>
                  </a:lnTo>
                  <a:cubicBezTo>
                    <a:pt x="0" y="1555"/>
                    <a:pt x="30" y="1639"/>
                    <a:pt x="91" y="1703"/>
                  </a:cubicBezTo>
                  <a:cubicBezTo>
                    <a:pt x="153" y="1768"/>
                    <a:pt x="228" y="1800"/>
                    <a:pt x="321" y="1800"/>
                  </a:cubicBezTo>
                  <a:cubicBezTo>
                    <a:pt x="457" y="1800"/>
                    <a:pt x="688" y="1673"/>
                    <a:pt x="1002" y="1419"/>
                  </a:cubicBezTo>
                  <a:lnTo>
                    <a:pt x="1162" y="1289"/>
                  </a:lnTo>
                  <a:lnTo>
                    <a:pt x="1151" y="1473"/>
                  </a:lnTo>
                  <a:cubicBezTo>
                    <a:pt x="1142" y="1531"/>
                    <a:pt x="1134" y="1598"/>
                    <a:pt x="1129" y="1682"/>
                  </a:cubicBezTo>
                  <a:cubicBezTo>
                    <a:pt x="1123" y="1764"/>
                    <a:pt x="1114" y="1843"/>
                    <a:pt x="1108" y="1912"/>
                  </a:cubicBezTo>
                  <a:cubicBezTo>
                    <a:pt x="1099" y="1999"/>
                    <a:pt x="1088" y="2246"/>
                    <a:pt x="1078" y="2658"/>
                  </a:cubicBezTo>
                  <a:cubicBezTo>
                    <a:pt x="1067" y="3072"/>
                    <a:pt x="1056" y="3548"/>
                    <a:pt x="1047" y="4096"/>
                  </a:cubicBezTo>
                  <a:cubicBezTo>
                    <a:pt x="1037" y="4647"/>
                    <a:pt x="1024" y="5199"/>
                    <a:pt x="1013" y="5751"/>
                  </a:cubicBezTo>
                  <a:cubicBezTo>
                    <a:pt x="1000" y="6305"/>
                    <a:pt x="991" y="6729"/>
                    <a:pt x="989" y="7031"/>
                  </a:cubicBezTo>
                  <a:cubicBezTo>
                    <a:pt x="981" y="7253"/>
                    <a:pt x="978" y="7432"/>
                    <a:pt x="978" y="7570"/>
                  </a:cubicBezTo>
                  <a:lnTo>
                    <a:pt x="978" y="7749"/>
                  </a:lnTo>
                  <a:cubicBezTo>
                    <a:pt x="978" y="7798"/>
                    <a:pt x="978" y="7850"/>
                    <a:pt x="981" y="7906"/>
                  </a:cubicBezTo>
                  <a:cubicBezTo>
                    <a:pt x="983" y="7964"/>
                    <a:pt x="987" y="8010"/>
                    <a:pt x="996" y="8044"/>
                  </a:cubicBezTo>
                  <a:cubicBezTo>
                    <a:pt x="1004" y="8081"/>
                    <a:pt x="1015" y="8109"/>
                    <a:pt x="1032" y="8128"/>
                  </a:cubicBezTo>
                  <a:cubicBezTo>
                    <a:pt x="1047" y="8160"/>
                    <a:pt x="1069" y="8188"/>
                    <a:pt x="1099" y="8214"/>
                  </a:cubicBezTo>
                  <a:cubicBezTo>
                    <a:pt x="1129" y="8242"/>
                    <a:pt x="1155" y="8260"/>
                    <a:pt x="1179" y="8270"/>
                  </a:cubicBezTo>
                  <a:cubicBezTo>
                    <a:pt x="1220" y="8288"/>
                    <a:pt x="1263" y="8296"/>
                    <a:pt x="1304" y="8301"/>
                  </a:cubicBezTo>
                  <a:cubicBezTo>
                    <a:pt x="1330" y="8301"/>
                    <a:pt x="1371" y="8292"/>
                    <a:pt x="1427" y="8279"/>
                  </a:cubicBezTo>
                  <a:cubicBezTo>
                    <a:pt x="1481" y="8262"/>
                    <a:pt x="1535" y="8229"/>
                    <a:pt x="1586" y="8173"/>
                  </a:cubicBezTo>
                  <a:cubicBezTo>
                    <a:pt x="1610" y="8148"/>
                    <a:pt x="1629" y="8115"/>
                    <a:pt x="1642" y="8079"/>
                  </a:cubicBezTo>
                  <a:cubicBezTo>
                    <a:pt x="1657" y="8044"/>
                    <a:pt x="1668" y="7990"/>
                    <a:pt x="1670" y="7921"/>
                  </a:cubicBezTo>
                  <a:cubicBezTo>
                    <a:pt x="1672" y="7848"/>
                    <a:pt x="1675" y="7742"/>
                    <a:pt x="1675" y="7600"/>
                  </a:cubicBezTo>
                  <a:cubicBezTo>
                    <a:pt x="1675" y="7111"/>
                    <a:pt x="1683" y="6477"/>
                    <a:pt x="1701" y="5701"/>
                  </a:cubicBezTo>
                  <a:cubicBezTo>
                    <a:pt x="1716" y="4925"/>
                    <a:pt x="1735" y="4184"/>
                    <a:pt x="1754" y="3475"/>
                  </a:cubicBezTo>
                  <a:cubicBezTo>
                    <a:pt x="1776" y="2766"/>
                    <a:pt x="1791" y="2268"/>
                    <a:pt x="1808" y="1975"/>
                  </a:cubicBezTo>
                  <a:cubicBezTo>
                    <a:pt x="1815" y="1861"/>
                    <a:pt x="1823" y="1751"/>
                    <a:pt x="1832" y="1649"/>
                  </a:cubicBezTo>
                  <a:cubicBezTo>
                    <a:pt x="1854" y="1363"/>
                    <a:pt x="1866" y="1132"/>
                    <a:pt x="1877" y="951"/>
                  </a:cubicBezTo>
                  <a:cubicBezTo>
                    <a:pt x="1888" y="770"/>
                    <a:pt x="1897" y="628"/>
                    <a:pt x="1899" y="520"/>
                  </a:cubicBezTo>
                  <a:cubicBezTo>
                    <a:pt x="1901" y="468"/>
                    <a:pt x="1905" y="423"/>
                    <a:pt x="1905" y="382"/>
                  </a:cubicBezTo>
                  <a:cubicBezTo>
                    <a:pt x="1905" y="348"/>
                    <a:pt x="1905" y="309"/>
                    <a:pt x="1901" y="272"/>
                  </a:cubicBezTo>
                  <a:cubicBezTo>
                    <a:pt x="1899" y="233"/>
                    <a:pt x="1890" y="205"/>
                    <a:pt x="1879" y="186"/>
                  </a:cubicBezTo>
                  <a:cubicBezTo>
                    <a:pt x="1869" y="164"/>
                    <a:pt x="1856" y="147"/>
                    <a:pt x="1841" y="132"/>
                  </a:cubicBezTo>
                  <a:cubicBezTo>
                    <a:pt x="1832" y="123"/>
                    <a:pt x="1823" y="115"/>
                    <a:pt x="1821" y="108"/>
                  </a:cubicBezTo>
                  <a:cubicBezTo>
                    <a:pt x="1780" y="67"/>
                    <a:pt x="1744" y="39"/>
                    <a:pt x="1705" y="24"/>
                  </a:cubicBezTo>
                  <a:cubicBezTo>
                    <a:pt x="1668" y="7"/>
                    <a:pt x="1616" y="1"/>
                    <a:pt x="1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77"/>
            <p:cNvSpPr/>
            <p:nvPr/>
          </p:nvSpPr>
          <p:spPr>
            <a:xfrm>
              <a:off x="2551900" y="4300875"/>
              <a:ext cx="25675" cy="25400"/>
            </a:xfrm>
            <a:custGeom>
              <a:avLst/>
              <a:gdLst/>
              <a:ahLst/>
              <a:cxnLst/>
              <a:rect l="l" t="t" r="r" b="b"/>
              <a:pathLst>
                <a:path w="1027" h="1016" extrusionOk="0">
                  <a:moveTo>
                    <a:pt x="556" y="0"/>
                  </a:moveTo>
                  <a:cubicBezTo>
                    <a:pt x="433" y="3"/>
                    <a:pt x="336" y="24"/>
                    <a:pt x="263" y="61"/>
                  </a:cubicBezTo>
                  <a:cubicBezTo>
                    <a:pt x="188" y="100"/>
                    <a:pt x="125" y="164"/>
                    <a:pt x="69" y="255"/>
                  </a:cubicBezTo>
                  <a:cubicBezTo>
                    <a:pt x="24" y="341"/>
                    <a:pt x="0" y="432"/>
                    <a:pt x="0" y="522"/>
                  </a:cubicBezTo>
                  <a:cubicBezTo>
                    <a:pt x="0" y="567"/>
                    <a:pt x="13" y="641"/>
                    <a:pt x="39" y="733"/>
                  </a:cubicBezTo>
                  <a:cubicBezTo>
                    <a:pt x="67" y="826"/>
                    <a:pt x="147" y="901"/>
                    <a:pt x="283" y="966"/>
                  </a:cubicBezTo>
                  <a:cubicBezTo>
                    <a:pt x="369" y="998"/>
                    <a:pt x="448" y="1016"/>
                    <a:pt x="528" y="1016"/>
                  </a:cubicBezTo>
                  <a:cubicBezTo>
                    <a:pt x="750" y="1016"/>
                    <a:pt x="912" y="869"/>
                    <a:pt x="1015" y="580"/>
                  </a:cubicBezTo>
                  <a:cubicBezTo>
                    <a:pt x="1024" y="541"/>
                    <a:pt x="1026" y="503"/>
                    <a:pt x="1026" y="464"/>
                  </a:cubicBezTo>
                  <a:cubicBezTo>
                    <a:pt x="1026" y="419"/>
                    <a:pt x="1015" y="360"/>
                    <a:pt x="996" y="287"/>
                  </a:cubicBezTo>
                  <a:cubicBezTo>
                    <a:pt x="976" y="216"/>
                    <a:pt x="933" y="147"/>
                    <a:pt x="873" y="89"/>
                  </a:cubicBezTo>
                  <a:cubicBezTo>
                    <a:pt x="836" y="54"/>
                    <a:pt x="798" y="29"/>
                    <a:pt x="755" y="18"/>
                  </a:cubicBezTo>
                  <a:cubicBezTo>
                    <a:pt x="707" y="5"/>
                    <a:pt x="642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77"/>
            <p:cNvSpPr/>
            <p:nvPr/>
          </p:nvSpPr>
          <p:spPr>
            <a:xfrm>
              <a:off x="2588900" y="4116650"/>
              <a:ext cx="73475" cy="203000"/>
            </a:xfrm>
            <a:custGeom>
              <a:avLst/>
              <a:gdLst/>
              <a:ahLst/>
              <a:cxnLst/>
              <a:rect l="l" t="t" r="r" b="b"/>
              <a:pathLst>
                <a:path w="2939" h="8120" extrusionOk="0">
                  <a:moveTo>
                    <a:pt x="1658" y="4425"/>
                  </a:moveTo>
                  <a:cubicBezTo>
                    <a:pt x="1703" y="4425"/>
                    <a:pt x="1747" y="4438"/>
                    <a:pt x="1781" y="4456"/>
                  </a:cubicBezTo>
                  <a:cubicBezTo>
                    <a:pt x="1895" y="4518"/>
                    <a:pt x="2005" y="4688"/>
                    <a:pt x="2107" y="4964"/>
                  </a:cubicBezTo>
                  <a:lnTo>
                    <a:pt x="2251" y="5346"/>
                  </a:lnTo>
                  <a:lnTo>
                    <a:pt x="2232" y="5874"/>
                  </a:lnTo>
                  <a:cubicBezTo>
                    <a:pt x="2219" y="6163"/>
                    <a:pt x="2199" y="6382"/>
                    <a:pt x="2169" y="6531"/>
                  </a:cubicBezTo>
                  <a:cubicBezTo>
                    <a:pt x="2141" y="6678"/>
                    <a:pt x="2083" y="6839"/>
                    <a:pt x="2001" y="7010"/>
                  </a:cubicBezTo>
                  <a:cubicBezTo>
                    <a:pt x="1953" y="7119"/>
                    <a:pt x="1910" y="7199"/>
                    <a:pt x="1874" y="7242"/>
                  </a:cubicBezTo>
                  <a:cubicBezTo>
                    <a:pt x="1835" y="7285"/>
                    <a:pt x="1779" y="7322"/>
                    <a:pt x="1703" y="7354"/>
                  </a:cubicBezTo>
                  <a:cubicBezTo>
                    <a:pt x="1637" y="7382"/>
                    <a:pt x="1587" y="7400"/>
                    <a:pt x="1561" y="7408"/>
                  </a:cubicBezTo>
                  <a:cubicBezTo>
                    <a:pt x="1533" y="7417"/>
                    <a:pt x="1512" y="7419"/>
                    <a:pt x="1497" y="7419"/>
                  </a:cubicBezTo>
                  <a:cubicBezTo>
                    <a:pt x="1475" y="7419"/>
                    <a:pt x="1458" y="7417"/>
                    <a:pt x="1443" y="7415"/>
                  </a:cubicBezTo>
                  <a:cubicBezTo>
                    <a:pt x="1404" y="7404"/>
                    <a:pt x="1361" y="7382"/>
                    <a:pt x="1305" y="7354"/>
                  </a:cubicBezTo>
                  <a:cubicBezTo>
                    <a:pt x="1160" y="7279"/>
                    <a:pt x="1048" y="7160"/>
                    <a:pt x="971" y="7001"/>
                  </a:cubicBezTo>
                  <a:cubicBezTo>
                    <a:pt x="895" y="6844"/>
                    <a:pt x="833" y="6596"/>
                    <a:pt x="785" y="6257"/>
                  </a:cubicBezTo>
                  <a:cubicBezTo>
                    <a:pt x="762" y="6089"/>
                    <a:pt x="744" y="5960"/>
                    <a:pt x="736" y="5869"/>
                  </a:cubicBezTo>
                  <a:cubicBezTo>
                    <a:pt x="729" y="5781"/>
                    <a:pt x="725" y="5712"/>
                    <a:pt x="725" y="5654"/>
                  </a:cubicBezTo>
                  <a:lnTo>
                    <a:pt x="725" y="5600"/>
                  </a:lnTo>
                  <a:cubicBezTo>
                    <a:pt x="725" y="5533"/>
                    <a:pt x="734" y="5464"/>
                    <a:pt x="744" y="5389"/>
                  </a:cubicBezTo>
                  <a:cubicBezTo>
                    <a:pt x="803" y="5016"/>
                    <a:pt x="999" y="4734"/>
                    <a:pt x="1326" y="4544"/>
                  </a:cubicBezTo>
                  <a:cubicBezTo>
                    <a:pt x="1456" y="4466"/>
                    <a:pt x="1566" y="4425"/>
                    <a:pt x="1658" y="4425"/>
                  </a:cubicBezTo>
                  <a:close/>
                  <a:moveTo>
                    <a:pt x="2098" y="1"/>
                  </a:moveTo>
                  <a:cubicBezTo>
                    <a:pt x="2046" y="1"/>
                    <a:pt x="1994" y="7"/>
                    <a:pt x="1938" y="24"/>
                  </a:cubicBezTo>
                  <a:cubicBezTo>
                    <a:pt x="1828" y="59"/>
                    <a:pt x="1691" y="151"/>
                    <a:pt x="1529" y="302"/>
                  </a:cubicBezTo>
                  <a:cubicBezTo>
                    <a:pt x="1365" y="453"/>
                    <a:pt x="1221" y="617"/>
                    <a:pt x="1100" y="800"/>
                  </a:cubicBezTo>
                  <a:cubicBezTo>
                    <a:pt x="578" y="1628"/>
                    <a:pt x="247" y="2602"/>
                    <a:pt x="104" y="3727"/>
                  </a:cubicBezTo>
                  <a:cubicBezTo>
                    <a:pt x="61" y="4139"/>
                    <a:pt x="33" y="4473"/>
                    <a:pt x="20" y="4725"/>
                  </a:cubicBezTo>
                  <a:cubicBezTo>
                    <a:pt x="7" y="4979"/>
                    <a:pt x="1" y="5171"/>
                    <a:pt x="1" y="5292"/>
                  </a:cubicBezTo>
                  <a:cubicBezTo>
                    <a:pt x="1" y="5475"/>
                    <a:pt x="9" y="5630"/>
                    <a:pt x="25" y="5759"/>
                  </a:cubicBezTo>
                  <a:cubicBezTo>
                    <a:pt x="53" y="6029"/>
                    <a:pt x="85" y="6283"/>
                    <a:pt x="126" y="6518"/>
                  </a:cubicBezTo>
                  <a:cubicBezTo>
                    <a:pt x="165" y="6751"/>
                    <a:pt x="203" y="6932"/>
                    <a:pt x="244" y="7059"/>
                  </a:cubicBezTo>
                  <a:cubicBezTo>
                    <a:pt x="412" y="7574"/>
                    <a:pt x="747" y="7913"/>
                    <a:pt x="1247" y="8081"/>
                  </a:cubicBezTo>
                  <a:cubicBezTo>
                    <a:pt x="1344" y="8107"/>
                    <a:pt x="1425" y="8120"/>
                    <a:pt x="1501" y="8120"/>
                  </a:cubicBezTo>
                  <a:lnTo>
                    <a:pt x="1555" y="8120"/>
                  </a:lnTo>
                  <a:cubicBezTo>
                    <a:pt x="1647" y="8113"/>
                    <a:pt x="1770" y="8076"/>
                    <a:pt x="1925" y="8012"/>
                  </a:cubicBezTo>
                  <a:cubicBezTo>
                    <a:pt x="2111" y="7943"/>
                    <a:pt x="2251" y="7859"/>
                    <a:pt x="2346" y="7764"/>
                  </a:cubicBezTo>
                  <a:cubicBezTo>
                    <a:pt x="2443" y="7671"/>
                    <a:pt x="2535" y="7523"/>
                    <a:pt x="2630" y="7320"/>
                  </a:cubicBezTo>
                  <a:cubicBezTo>
                    <a:pt x="2725" y="7124"/>
                    <a:pt x="2794" y="6917"/>
                    <a:pt x="2841" y="6701"/>
                  </a:cubicBezTo>
                  <a:cubicBezTo>
                    <a:pt x="2887" y="6486"/>
                    <a:pt x="2917" y="6212"/>
                    <a:pt x="2932" y="5889"/>
                  </a:cubicBezTo>
                  <a:cubicBezTo>
                    <a:pt x="2934" y="5792"/>
                    <a:pt x="2938" y="5699"/>
                    <a:pt x="2938" y="5613"/>
                  </a:cubicBezTo>
                  <a:cubicBezTo>
                    <a:pt x="2938" y="5462"/>
                    <a:pt x="2930" y="5335"/>
                    <a:pt x="2913" y="5231"/>
                  </a:cubicBezTo>
                  <a:cubicBezTo>
                    <a:pt x="2885" y="5066"/>
                    <a:pt x="2820" y="4861"/>
                    <a:pt x="2716" y="4615"/>
                  </a:cubicBezTo>
                  <a:cubicBezTo>
                    <a:pt x="2499" y="4063"/>
                    <a:pt x="2175" y="3770"/>
                    <a:pt x="1749" y="3738"/>
                  </a:cubicBezTo>
                  <a:cubicBezTo>
                    <a:pt x="1712" y="3734"/>
                    <a:pt x="1675" y="3731"/>
                    <a:pt x="1641" y="3731"/>
                  </a:cubicBezTo>
                  <a:cubicBezTo>
                    <a:pt x="1546" y="3731"/>
                    <a:pt x="1456" y="3742"/>
                    <a:pt x="1369" y="3766"/>
                  </a:cubicBezTo>
                  <a:cubicBezTo>
                    <a:pt x="1253" y="3794"/>
                    <a:pt x="1126" y="3852"/>
                    <a:pt x="990" y="3938"/>
                  </a:cubicBezTo>
                  <a:lnTo>
                    <a:pt x="764" y="4076"/>
                  </a:lnTo>
                  <a:lnTo>
                    <a:pt x="787" y="3874"/>
                  </a:lnTo>
                  <a:cubicBezTo>
                    <a:pt x="876" y="3070"/>
                    <a:pt x="1098" y="2311"/>
                    <a:pt x="1445" y="1604"/>
                  </a:cubicBezTo>
                  <a:cubicBezTo>
                    <a:pt x="1574" y="1348"/>
                    <a:pt x="1712" y="1130"/>
                    <a:pt x="1857" y="953"/>
                  </a:cubicBezTo>
                  <a:cubicBezTo>
                    <a:pt x="2001" y="779"/>
                    <a:pt x="2113" y="690"/>
                    <a:pt x="2191" y="690"/>
                  </a:cubicBezTo>
                  <a:cubicBezTo>
                    <a:pt x="2264" y="690"/>
                    <a:pt x="2329" y="656"/>
                    <a:pt x="2389" y="585"/>
                  </a:cubicBezTo>
                  <a:cubicBezTo>
                    <a:pt x="2447" y="518"/>
                    <a:pt x="2477" y="445"/>
                    <a:pt x="2477" y="369"/>
                  </a:cubicBezTo>
                  <a:cubicBezTo>
                    <a:pt x="2477" y="236"/>
                    <a:pt x="2436" y="141"/>
                    <a:pt x="2350" y="85"/>
                  </a:cubicBezTo>
                  <a:cubicBezTo>
                    <a:pt x="2264" y="26"/>
                    <a:pt x="2180" y="1"/>
                    <a:pt x="2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77"/>
            <p:cNvSpPr/>
            <p:nvPr/>
          </p:nvSpPr>
          <p:spPr>
            <a:xfrm>
              <a:off x="2854275" y="4019500"/>
              <a:ext cx="83425" cy="133500"/>
            </a:xfrm>
            <a:custGeom>
              <a:avLst/>
              <a:gdLst/>
              <a:ahLst/>
              <a:cxnLst/>
              <a:rect l="l" t="t" r="r" b="b"/>
              <a:pathLst>
                <a:path w="3337" h="5340" extrusionOk="0">
                  <a:moveTo>
                    <a:pt x="2759" y="1"/>
                  </a:moveTo>
                  <a:cubicBezTo>
                    <a:pt x="2703" y="1"/>
                    <a:pt x="2649" y="18"/>
                    <a:pt x="2595" y="44"/>
                  </a:cubicBezTo>
                  <a:cubicBezTo>
                    <a:pt x="2550" y="72"/>
                    <a:pt x="2479" y="182"/>
                    <a:pt x="2389" y="374"/>
                  </a:cubicBezTo>
                  <a:cubicBezTo>
                    <a:pt x="2296" y="565"/>
                    <a:pt x="2205" y="785"/>
                    <a:pt x="2113" y="1035"/>
                  </a:cubicBezTo>
                  <a:cubicBezTo>
                    <a:pt x="2078" y="1128"/>
                    <a:pt x="2029" y="1249"/>
                    <a:pt x="1970" y="1399"/>
                  </a:cubicBezTo>
                  <a:cubicBezTo>
                    <a:pt x="1910" y="1550"/>
                    <a:pt x="1852" y="1697"/>
                    <a:pt x="1796" y="1833"/>
                  </a:cubicBezTo>
                  <a:cubicBezTo>
                    <a:pt x="1735" y="1968"/>
                    <a:pt x="1684" y="2089"/>
                    <a:pt x="1641" y="2197"/>
                  </a:cubicBezTo>
                  <a:cubicBezTo>
                    <a:pt x="1598" y="2305"/>
                    <a:pt x="1574" y="2376"/>
                    <a:pt x="1565" y="2402"/>
                  </a:cubicBezTo>
                  <a:cubicBezTo>
                    <a:pt x="1559" y="2436"/>
                    <a:pt x="1550" y="2458"/>
                    <a:pt x="1539" y="2462"/>
                  </a:cubicBezTo>
                  <a:cubicBezTo>
                    <a:pt x="1531" y="2462"/>
                    <a:pt x="1520" y="2440"/>
                    <a:pt x="1505" y="2399"/>
                  </a:cubicBezTo>
                  <a:cubicBezTo>
                    <a:pt x="1488" y="2359"/>
                    <a:pt x="1464" y="2285"/>
                    <a:pt x="1436" y="2182"/>
                  </a:cubicBezTo>
                  <a:cubicBezTo>
                    <a:pt x="1410" y="2076"/>
                    <a:pt x="1371" y="1934"/>
                    <a:pt x="1326" y="1753"/>
                  </a:cubicBezTo>
                  <a:cubicBezTo>
                    <a:pt x="1175" y="1154"/>
                    <a:pt x="1022" y="733"/>
                    <a:pt x="871" y="490"/>
                  </a:cubicBezTo>
                  <a:cubicBezTo>
                    <a:pt x="751" y="287"/>
                    <a:pt x="615" y="188"/>
                    <a:pt x="466" y="188"/>
                  </a:cubicBezTo>
                  <a:cubicBezTo>
                    <a:pt x="438" y="188"/>
                    <a:pt x="406" y="193"/>
                    <a:pt x="373" y="203"/>
                  </a:cubicBezTo>
                  <a:cubicBezTo>
                    <a:pt x="294" y="216"/>
                    <a:pt x="233" y="257"/>
                    <a:pt x="186" y="324"/>
                  </a:cubicBezTo>
                  <a:cubicBezTo>
                    <a:pt x="141" y="393"/>
                    <a:pt x="108" y="518"/>
                    <a:pt x="85" y="708"/>
                  </a:cubicBezTo>
                  <a:cubicBezTo>
                    <a:pt x="61" y="893"/>
                    <a:pt x="44" y="1173"/>
                    <a:pt x="33" y="1548"/>
                  </a:cubicBezTo>
                  <a:cubicBezTo>
                    <a:pt x="22" y="1919"/>
                    <a:pt x="13" y="2421"/>
                    <a:pt x="11" y="3046"/>
                  </a:cubicBezTo>
                  <a:lnTo>
                    <a:pt x="0" y="4956"/>
                  </a:lnTo>
                  <a:lnTo>
                    <a:pt x="95" y="5050"/>
                  </a:lnTo>
                  <a:cubicBezTo>
                    <a:pt x="160" y="5109"/>
                    <a:pt x="229" y="5139"/>
                    <a:pt x="307" y="5139"/>
                  </a:cubicBezTo>
                  <a:lnTo>
                    <a:pt x="378" y="5139"/>
                  </a:lnTo>
                  <a:cubicBezTo>
                    <a:pt x="421" y="5139"/>
                    <a:pt x="472" y="5109"/>
                    <a:pt x="531" y="5044"/>
                  </a:cubicBezTo>
                  <a:cubicBezTo>
                    <a:pt x="552" y="5022"/>
                    <a:pt x="569" y="4999"/>
                    <a:pt x="580" y="4973"/>
                  </a:cubicBezTo>
                  <a:cubicBezTo>
                    <a:pt x="591" y="4945"/>
                    <a:pt x="600" y="4904"/>
                    <a:pt x="604" y="4846"/>
                  </a:cubicBezTo>
                  <a:cubicBezTo>
                    <a:pt x="610" y="4790"/>
                    <a:pt x="613" y="4697"/>
                    <a:pt x="615" y="4576"/>
                  </a:cubicBezTo>
                  <a:cubicBezTo>
                    <a:pt x="617" y="4456"/>
                    <a:pt x="617" y="4288"/>
                    <a:pt x="617" y="4074"/>
                  </a:cubicBezTo>
                  <a:cubicBezTo>
                    <a:pt x="617" y="3822"/>
                    <a:pt x="621" y="3535"/>
                    <a:pt x="626" y="3223"/>
                  </a:cubicBezTo>
                  <a:cubicBezTo>
                    <a:pt x="630" y="2910"/>
                    <a:pt x="636" y="2641"/>
                    <a:pt x="645" y="2415"/>
                  </a:cubicBezTo>
                  <a:lnTo>
                    <a:pt x="666" y="1634"/>
                  </a:lnTo>
                  <a:lnTo>
                    <a:pt x="815" y="2240"/>
                  </a:lnTo>
                  <a:cubicBezTo>
                    <a:pt x="854" y="2412"/>
                    <a:pt x="897" y="2587"/>
                    <a:pt x="938" y="2759"/>
                  </a:cubicBezTo>
                  <a:cubicBezTo>
                    <a:pt x="979" y="2936"/>
                    <a:pt x="1007" y="3068"/>
                    <a:pt x="1031" y="3158"/>
                  </a:cubicBezTo>
                  <a:cubicBezTo>
                    <a:pt x="1123" y="3563"/>
                    <a:pt x="1274" y="3766"/>
                    <a:pt x="1479" y="3766"/>
                  </a:cubicBezTo>
                  <a:cubicBezTo>
                    <a:pt x="1522" y="3766"/>
                    <a:pt x="1567" y="3757"/>
                    <a:pt x="1617" y="3738"/>
                  </a:cubicBezTo>
                  <a:cubicBezTo>
                    <a:pt x="1686" y="3716"/>
                    <a:pt x="1751" y="3652"/>
                    <a:pt x="1811" y="3542"/>
                  </a:cubicBezTo>
                  <a:cubicBezTo>
                    <a:pt x="1869" y="3432"/>
                    <a:pt x="1949" y="3231"/>
                    <a:pt x="2042" y="2947"/>
                  </a:cubicBezTo>
                  <a:cubicBezTo>
                    <a:pt x="2091" y="2798"/>
                    <a:pt x="2147" y="2641"/>
                    <a:pt x="2207" y="2479"/>
                  </a:cubicBezTo>
                  <a:cubicBezTo>
                    <a:pt x="2266" y="2315"/>
                    <a:pt x="2317" y="2184"/>
                    <a:pt x="2360" y="2081"/>
                  </a:cubicBezTo>
                  <a:lnTo>
                    <a:pt x="2509" y="1736"/>
                  </a:lnTo>
                  <a:lnTo>
                    <a:pt x="2531" y="2378"/>
                  </a:lnTo>
                  <a:cubicBezTo>
                    <a:pt x="2537" y="2563"/>
                    <a:pt x="2546" y="2755"/>
                    <a:pt x="2559" y="2960"/>
                  </a:cubicBezTo>
                  <a:cubicBezTo>
                    <a:pt x="2574" y="3162"/>
                    <a:pt x="2585" y="3328"/>
                    <a:pt x="2595" y="3456"/>
                  </a:cubicBezTo>
                  <a:cubicBezTo>
                    <a:pt x="2606" y="3583"/>
                    <a:pt x="2619" y="3736"/>
                    <a:pt x="2632" y="3919"/>
                  </a:cubicBezTo>
                  <a:cubicBezTo>
                    <a:pt x="2645" y="4100"/>
                    <a:pt x="2660" y="4266"/>
                    <a:pt x="2671" y="4415"/>
                  </a:cubicBezTo>
                  <a:cubicBezTo>
                    <a:pt x="2684" y="4602"/>
                    <a:pt x="2697" y="4749"/>
                    <a:pt x="2705" y="4854"/>
                  </a:cubicBezTo>
                  <a:cubicBezTo>
                    <a:pt x="2714" y="4958"/>
                    <a:pt x="2725" y="5038"/>
                    <a:pt x="2731" y="5087"/>
                  </a:cubicBezTo>
                  <a:cubicBezTo>
                    <a:pt x="2740" y="5139"/>
                    <a:pt x="2755" y="5173"/>
                    <a:pt x="2770" y="5199"/>
                  </a:cubicBezTo>
                  <a:cubicBezTo>
                    <a:pt x="2787" y="5223"/>
                    <a:pt x="2809" y="5244"/>
                    <a:pt x="2832" y="5266"/>
                  </a:cubicBezTo>
                  <a:cubicBezTo>
                    <a:pt x="2899" y="5313"/>
                    <a:pt x="2964" y="5339"/>
                    <a:pt x="3026" y="5339"/>
                  </a:cubicBezTo>
                  <a:cubicBezTo>
                    <a:pt x="3102" y="5339"/>
                    <a:pt x="3171" y="5309"/>
                    <a:pt x="3240" y="5249"/>
                  </a:cubicBezTo>
                  <a:cubicBezTo>
                    <a:pt x="3276" y="5216"/>
                    <a:pt x="3300" y="5178"/>
                    <a:pt x="3320" y="5124"/>
                  </a:cubicBezTo>
                  <a:cubicBezTo>
                    <a:pt x="3330" y="5076"/>
                    <a:pt x="3337" y="5016"/>
                    <a:pt x="3337" y="4936"/>
                  </a:cubicBezTo>
                  <a:cubicBezTo>
                    <a:pt x="3337" y="4915"/>
                    <a:pt x="3337" y="4872"/>
                    <a:pt x="3333" y="4805"/>
                  </a:cubicBezTo>
                  <a:cubicBezTo>
                    <a:pt x="3330" y="4738"/>
                    <a:pt x="3320" y="4598"/>
                    <a:pt x="3298" y="4384"/>
                  </a:cubicBezTo>
                  <a:cubicBezTo>
                    <a:pt x="3210" y="3408"/>
                    <a:pt x="3158" y="2477"/>
                    <a:pt x="3145" y="1593"/>
                  </a:cubicBezTo>
                  <a:cubicBezTo>
                    <a:pt x="3136" y="1281"/>
                    <a:pt x="3132" y="1033"/>
                    <a:pt x="3126" y="850"/>
                  </a:cubicBezTo>
                  <a:cubicBezTo>
                    <a:pt x="3121" y="665"/>
                    <a:pt x="3113" y="524"/>
                    <a:pt x="3102" y="430"/>
                  </a:cubicBezTo>
                  <a:cubicBezTo>
                    <a:pt x="3091" y="333"/>
                    <a:pt x="3078" y="261"/>
                    <a:pt x="3061" y="218"/>
                  </a:cubicBezTo>
                  <a:cubicBezTo>
                    <a:pt x="3046" y="175"/>
                    <a:pt x="3020" y="139"/>
                    <a:pt x="2994" y="106"/>
                  </a:cubicBezTo>
                  <a:cubicBezTo>
                    <a:pt x="2945" y="55"/>
                    <a:pt x="2884" y="20"/>
                    <a:pt x="2809" y="7"/>
                  </a:cubicBezTo>
                  <a:cubicBezTo>
                    <a:pt x="2789" y="5"/>
                    <a:pt x="2772" y="1"/>
                    <a:pt x="2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77"/>
            <p:cNvSpPr/>
            <p:nvPr/>
          </p:nvSpPr>
          <p:spPr>
            <a:xfrm>
              <a:off x="2945125" y="4024250"/>
              <a:ext cx="42525" cy="128575"/>
            </a:xfrm>
            <a:custGeom>
              <a:avLst/>
              <a:gdLst/>
              <a:ahLst/>
              <a:cxnLst/>
              <a:rect l="l" t="t" r="r" b="b"/>
              <a:pathLst>
                <a:path w="1701" h="5143" extrusionOk="0">
                  <a:moveTo>
                    <a:pt x="1298" y="0"/>
                  </a:moveTo>
                  <a:cubicBezTo>
                    <a:pt x="1250" y="0"/>
                    <a:pt x="1196" y="15"/>
                    <a:pt x="1138" y="48"/>
                  </a:cubicBezTo>
                  <a:cubicBezTo>
                    <a:pt x="1039" y="87"/>
                    <a:pt x="990" y="199"/>
                    <a:pt x="990" y="382"/>
                  </a:cubicBezTo>
                  <a:cubicBezTo>
                    <a:pt x="990" y="436"/>
                    <a:pt x="996" y="498"/>
                    <a:pt x="1007" y="567"/>
                  </a:cubicBezTo>
                  <a:cubicBezTo>
                    <a:pt x="1024" y="744"/>
                    <a:pt x="1039" y="1024"/>
                    <a:pt x="1052" y="1406"/>
                  </a:cubicBezTo>
                  <a:cubicBezTo>
                    <a:pt x="1065" y="1785"/>
                    <a:pt x="1074" y="2179"/>
                    <a:pt x="1082" y="2578"/>
                  </a:cubicBezTo>
                  <a:lnTo>
                    <a:pt x="1082" y="2949"/>
                  </a:lnTo>
                  <a:cubicBezTo>
                    <a:pt x="1082" y="3175"/>
                    <a:pt x="1078" y="3367"/>
                    <a:pt x="1076" y="3518"/>
                  </a:cubicBezTo>
                  <a:cubicBezTo>
                    <a:pt x="1067" y="3699"/>
                    <a:pt x="1061" y="3841"/>
                    <a:pt x="1052" y="3944"/>
                  </a:cubicBezTo>
                  <a:cubicBezTo>
                    <a:pt x="1043" y="4046"/>
                    <a:pt x="1033" y="4128"/>
                    <a:pt x="1020" y="4186"/>
                  </a:cubicBezTo>
                  <a:cubicBezTo>
                    <a:pt x="1007" y="4246"/>
                    <a:pt x="990" y="4300"/>
                    <a:pt x="968" y="4348"/>
                  </a:cubicBezTo>
                  <a:cubicBezTo>
                    <a:pt x="942" y="4397"/>
                    <a:pt x="921" y="4440"/>
                    <a:pt x="895" y="4475"/>
                  </a:cubicBezTo>
                  <a:cubicBezTo>
                    <a:pt x="871" y="4509"/>
                    <a:pt x="852" y="4529"/>
                    <a:pt x="839" y="4529"/>
                  </a:cubicBezTo>
                  <a:cubicBezTo>
                    <a:pt x="796" y="4529"/>
                    <a:pt x="744" y="4509"/>
                    <a:pt x="679" y="4475"/>
                  </a:cubicBezTo>
                  <a:cubicBezTo>
                    <a:pt x="614" y="4440"/>
                    <a:pt x="561" y="4397"/>
                    <a:pt x="515" y="4348"/>
                  </a:cubicBezTo>
                  <a:cubicBezTo>
                    <a:pt x="451" y="4281"/>
                    <a:pt x="382" y="4248"/>
                    <a:pt x="302" y="4248"/>
                  </a:cubicBezTo>
                  <a:cubicBezTo>
                    <a:pt x="278" y="4248"/>
                    <a:pt x="233" y="4259"/>
                    <a:pt x="166" y="4279"/>
                  </a:cubicBezTo>
                  <a:cubicBezTo>
                    <a:pt x="97" y="4300"/>
                    <a:pt x="43" y="4371"/>
                    <a:pt x="7" y="4505"/>
                  </a:cubicBezTo>
                  <a:cubicBezTo>
                    <a:pt x="5" y="4522"/>
                    <a:pt x="0" y="4539"/>
                    <a:pt x="0" y="4559"/>
                  </a:cubicBezTo>
                  <a:cubicBezTo>
                    <a:pt x="0" y="4602"/>
                    <a:pt x="17" y="4656"/>
                    <a:pt x="43" y="4723"/>
                  </a:cubicBezTo>
                  <a:cubicBezTo>
                    <a:pt x="71" y="4789"/>
                    <a:pt x="117" y="4854"/>
                    <a:pt x="181" y="4914"/>
                  </a:cubicBezTo>
                  <a:cubicBezTo>
                    <a:pt x="205" y="4940"/>
                    <a:pt x="246" y="4968"/>
                    <a:pt x="302" y="4996"/>
                  </a:cubicBezTo>
                  <a:cubicBezTo>
                    <a:pt x="360" y="5031"/>
                    <a:pt x="418" y="5057"/>
                    <a:pt x="483" y="5080"/>
                  </a:cubicBezTo>
                  <a:cubicBezTo>
                    <a:pt x="595" y="5119"/>
                    <a:pt x="700" y="5142"/>
                    <a:pt x="800" y="5142"/>
                  </a:cubicBezTo>
                  <a:cubicBezTo>
                    <a:pt x="816" y="5142"/>
                    <a:pt x="832" y="5142"/>
                    <a:pt x="847" y="5141"/>
                  </a:cubicBezTo>
                  <a:cubicBezTo>
                    <a:pt x="1257" y="5141"/>
                    <a:pt x="1524" y="4820"/>
                    <a:pt x="1647" y="4177"/>
                  </a:cubicBezTo>
                  <a:cubicBezTo>
                    <a:pt x="1681" y="3940"/>
                    <a:pt x="1701" y="3485"/>
                    <a:pt x="1701" y="2809"/>
                  </a:cubicBezTo>
                  <a:cubicBezTo>
                    <a:pt x="1701" y="2136"/>
                    <a:pt x="1686" y="1511"/>
                    <a:pt x="1653" y="938"/>
                  </a:cubicBezTo>
                  <a:lnTo>
                    <a:pt x="1604" y="188"/>
                  </a:lnTo>
                  <a:lnTo>
                    <a:pt x="1494" y="93"/>
                  </a:lnTo>
                  <a:cubicBezTo>
                    <a:pt x="1433" y="37"/>
                    <a:pt x="1377" y="7"/>
                    <a:pt x="1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77"/>
            <p:cNvSpPr/>
            <p:nvPr/>
          </p:nvSpPr>
          <p:spPr>
            <a:xfrm>
              <a:off x="2854275" y="4252175"/>
              <a:ext cx="58800" cy="129625"/>
            </a:xfrm>
            <a:custGeom>
              <a:avLst/>
              <a:gdLst/>
              <a:ahLst/>
              <a:cxnLst/>
              <a:rect l="l" t="t" r="r" b="b"/>
              <a:pathLst>
                <a:path w="2352" h="5185" extrusionOk="0">
                  <a:moveTo>
                    <a:pt x="365" y="0"/>
                  </a:moveTo>
                  <a:cubicBezTo>
                    <a:pt x="298" y="0"/>
                    <a:pt x="229" y="32"/>
                    <a:pt x="162" y="99"/>
                  </a:cubicBezTo>
                  <a:cubicBezTo>
                    <a:pt x="119" y="136"/>
                    <a:pt x="89" y="183"/>
                    <a:pt x="74" y="231"/>
                  </a:cubicBezTo>
                  <a:cubicBezTo>
                    <a:pt x="57" y="282"/>
                    <a:pt x="44" y="364"/>
                    <a:pt x="33" y="476"/>
                  </a:cubicBezTo>
                  <a:cubicBezTo>
                    <a:pt x="22" y="567"/>
                    <a:pt x="13" y="843"/>
                    <a:pt x="9" y="1298"/>
                  </a:cubicBezTo>
                  <a:cubicBezTo>
                    <a:pt x="3" y="1752"/>
                    <a:pt x="0" y="2272"/>
                    <a:pt x="0" y="2847"/>
                  </a:cubicBezTo>
                  <a:lnTo>
                    <a:pt x="0" y="3942"/>
                  </a:lnTo>
                  <a:cubicBezTo>
                    <a:pt x="0" y="4224"/>
                    <a:pt x="3" y="4444"/>
                    <a:pt x="9" y="4604"/>
                  </a:cubicBezTo>
                  <a:cubicBezTo>
                    <a:pt x="13" y="4763"/>
                    <a:pt x="22" y="4880"/>
                    <a:pt x="35" y="4951"/>
                  </a:cubicBezTo>
                  <a:cubicBezTo>
                    <a:pt x="50" y="5024"/>
                    <a:pt x="65" y="5074"/>
                    <a:pt x="87" y="5097"/>
                  </a:cubicBezTo>
                  <a:cubicBezTo>
                    <a:pt x="108" y="5123"/>
                    <a:pt x="138" y="5143"/>
                    <a:pt x="173" y="5156"/>
                  </a:cubicBezTo>
                  <a:cubicBezTo>
                    <a:pt x="217" y="5174"/>
                    <a:pt x="257" y="5184"/>
                    <a:pt x="298" y="5184"/>
                  </a:cubicBezTo>
                  <a:cubicBezTo>
                    <a:pt x="305" y="5184"/>
                    <a:pt x="312" y="5184"/>
                    <a:pt x="319" y="5184"/>
                  </a:cubicBezTo>
                  <a:cubicBezTo>
                    <a:pt x="356" y="5184"/>
                    <a:pt x="408" y="5173"/>
                    <a:pt x="472" y="5147"/>
                  </a:cubicBezTo>
                  <a:cubicBezTo>
                    <a:pt x="535" y="5125"/>
                    <a:pt x="580" y="5069"/>
                    <a:pt x="604" y="4981"/>
                  </a:cubicBezTo>
                  <a:cubicBezTo>
                    <a:pt x="613" y="4949"/>
                    <a:pt x="615" y="4867"/>
                    <a:pt x="615" y="4735"/>
                  </a:cubicBezTo>
                  <a:cubicBezTo>
                    <a:pt x="615" y="4606"/>
                    <a:pt x="613" y="4455"/>
                    <a:pt x="610" y="4285"/>
                  </a:cubicBezTo>
                  <a:cubicBezTo>
                    <a:pt x="610" y="4278"/>
                    <a:pt x="606" y="4270"/>
                    <a:pt x="604" y="4259"/>
                  </a:cubicBezTo>
                  <a:cubicBezTo>
                    <a:pt x="595" y="4102"/>
                    <a:pt x="593" y="3972"/>
                    <a:pt x="593" y="3871"/>
                  </a:cubicBezTo>
                  <a:cubicBezTo>
                    <a:pt x="593" y="3707"/>
                    <a:pt x="604" y="3612"/>
                    <a:pt x="626" y="3591"/>
                  </a:cubicBezTo>
                  <a:cubicBezTo>
                    <a:pt x="628" y="3589"/>
                    <a:pt x="634" y="3586"/>
                    <a:pt x="636" y="3586"/>
                  </a:cubicBezTo>
                  <a:cubicBezTo>
                    <a:pt x="682" y="3586"/>
                    <a:pt x="787" y="3714"/>
                    <a:pt x="949" y="3972"/>
                  </a:cubicBezTo>
                  <a:lnTo>
                    <a:pt x="960" y="3994"/>
                  </a:lnTo>
                  <a:cubicBezTo>
                    <a:pt x="1324" y="4533"/>
                    <a:pt x="1602" y="4849"/>
                    <a:pt x="1791" y="4940"/>
                  </a:cubicBezTo>
                  <a:cubicBezTo>
                    <a:pt x="1830" y="4959"/>
                    <a:pt x="1863" y="4968"/>
                    <a:pt x="1893" y="4968"/>
                  </a:cubicBezTo>
                  <a:lnTo>
                    <a:pt x="1927" y="4968"/>
                  </a:lnTo>
                  <a:cubicBezTo>
                    <a:pt x="1940" y="4968"/>
                    <a:pt x="1975" y="4955"/>
                    <a:pt x="2024" y="4929"/>
                  </a:cubicBezTo>
                  <a:cubicBezTo>
                    <a:pt x="2091" y="4897"/>
                    <a:pt x="2141" y="4847"/>
                    <a:pt x="2173" y="4776"/>
                  </a:cubicBezTo>
                  <a:cubicBezTo>
                    <a:pt x="2195" y="4735"/>
                    <a:pt x="2205" y="4692"/>
                    <a:pt x="2205" y="4649"/>
                  </a:cubicBezTo>
                  <a:cubicBezTo>
                    <a:pt x="2205" y="4623"/>
                    <a:pt x="2201" y="4602"/>
                    <a:pt x="2195" y="4580"/>
                  </a:cubicBezTo>
                  <a:cubicBezTo>
                    <a:pt x="2186" y="4563"/>
                    <a:pt x="2162" y="4528"/>
                    <a:pt x="2119" y="4474"/>
                  </a:cubicBezTo>
                  <a:cubicBezTo>
                    <a:pt x="2076" y="4421"/>
                    <a:pt x="2026" y="4365"/>
                    <a:pt x="1970" y="4304"/>
                  </a:cubicBezTo>
                  <a:cubicBezTo>
                    <a:pt x="1916" y="4248"/>
                    <a:pt x="1832" y="4147"/>
                    <a:pt x="1723" y="3996"/>
                  </a:cubicBezTo>
                  <a:cubicBezTo>
                    <a:pt x="1613" y="3845"/>
                    <a:pt x="1494" y="3683"/>
                    <a:pt x="1371" y="3505"/>
                  </a:cubicBezTo>
                  <a:cubicBezTo>
                    <a:pt x="1251" y="3330"/>
                    <a:pt x="1145" y="3173"/>
                    <a:pt x="1057" y="3037"/>
                  </a:cubicBezTo>
                  <a:cubicBezTo>
                    <a:pt x="968" y="2899"/>
                    <a:pt x="925" y="2821"/>
                    <a:pt x="925" y="2800"/>
                  </a:cubicBezTo>
                  <a:cubicBezTo>
                    <a:pt x="925" y="2789"/>
                    <a:pt x="949" y="2757"/>
                    <a:pt x="992" y="2699"/>
                  </a:cubicBezTo>
                  <a:cubicBezTo>
                    <a:pt x="1035" y="2642"/>
                    <a:pt x="1089" y="2578"/>
                    <a:pt x="1154" y="2509"/>
                  </a:cubicBezTo>
                  <a:cubicBezTo>
                    <a:pt x="1220" y="2433"/>
                    <a:pt x="1291" y="2349"/>
                    <a:pt x="1367" y="2255"/>
                  </a:cubicBezTo>
                  <a:cubicBezTo>
                    <a:pt x="1442" y="2160"/>
                    <a:pt x="1505" y="2078"/>
                    <a:pt x="1552" y="2007"/>
                  </a:cubicBezTo>
                  <a:cubicBezTo>
                    <a:pt x="1645" y="1864"/>
                    <a:pt x="1753" y="1681"/>
                    <a:pt x="1876" y="1453"/>
                  </a:cubicBezTo>
                  <a:cubicBezTo>
                    <a:pt x="2001" y="1226"/>
                    <a:pt x="2110" y="1007"/>
                    <a:pt x="2207" y="802"/>
                  </a:cubicBezTo>
                  <a:cubicBezTo>
                    <a:pt x="2304" y="597"/>
                    <a:pt x="2352" y="474"/>
                    <a:pt x="2352" y="431"/>
                  </a:cubicBezTo>
                  <a:cubicBezTo>
                    <a:pt x="2352" y="317"/>
                    <a:pt x="2298" y="235"/>
                    <a:pt x="2195" y="181"/>
                  </a:cubicBezTo>
                  <a:cubicBezTo>
                    <a:pt x="2141" y="151"/>
                    <a:pt x="2089" y="136"/>
                    <a:pt x="2039" y="136"/>
                  </a:cubicBezTo>
                  <a:cubicBezTo>
                    <a:pt x="1983" y="136"/>
                    <a:pt x="1929" y="155"/>
                    <a:pt x="1876" y="190"/>
                  </a:cubicBezTo>
                  <a:cubicBezTo>
                    <a:pt x="1854" y="209"/>
                    <a:pt x="1809" y="282"/>
                    <a:pt x="1733" y="410"/>
                  </a:cubicBezTo>
                  <a:cubicBezTo>
                    <a:pt x="1658" y="535"/>
                    <a:pt x="1574" y="688"/>
                    <a:pt x="1483" y="858"/>
                  </a:cubicBezTo>
                  <a:cubicBezTo>
                    <a:pt x="1154" y="1489"/>
                    <a:pt x="893" y="1901"/>
                    <a:pt x="692" y="2095"/>
                  </a:cubicBezTo>
                  <a:lnTo>
                    <a:pt x="604" y="2181"/>
                  </a:lnTo>
                  <a:lnTo>
                    <a:pt x="626" y="1375"/>
                  </a:lnTo>
                  <a:cubicBezTo>
                    <a:pt x="634" y="1151"/>
                    <a:pt x="643" y="944"/>
                    <a:pt x="649" y="759"/>
                  </a:cubicBezTo>
                  <a:cubicBezTo>
                    <a:pt x="658" y="573"/>
                    <a:pt x="666" y="453"/>
                    <a:pt x="675" y="397"/>
                  </a:cubicBezTo>
                  <a:cubicBezTo>
                    <a:pt x="682" y="358"/>
                    <a:pt x="686" y="326"/>
                    <a:pt x="686" y="295"/>
                  </a:cubicBezTo>
                  <a:cubicBezTo>
                    <a:pt x="686" y="265"/>
                    <a:pt x="679" y="239"/>
                    <a:pt x="671" y="216"/>
                  </a:cubicBezTo>
                  <a:cubicBezTo>
                    <a:pt x="660" y="192"/>
                    <a:pt x="634" y="155"/>
                    <a:pt x="589" y="110"/>
                  </a:cubicBezTo>
                  <a:cubicBezTo>
                    <a:pt x="513" y="37"/>
                    <a:pt x="440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77"/>
            <p:cNvSpPr/>
            <p:nvPr/>
          </p:nvSpPr>
          <p:spPr>
            <a:xfrm>
              <a:off x="2917250" y="4257275"/>
              <a:ext cx="56925" cy="124775"/>
            </a:xfrm>
            <a:custGeom>
              <a:avLst/>
              <a:gdLst/>
              <a:ahLst/>
              <a:cxnLst/>
              <a:rect l="l" t="t" r="r" b="b"/>
              <a:pathLst>
                <a:path w="2277" h="4991" extrusionOk="0">
                  <a:moveTo>
                    <a:pt x="1540" y="1"/>
                  </a:moveTo>
                  <a:cubicBezTo>
                    <a:pt x="971" y="1"/>
                    <a:pt x="523" y="497"/>
                    <a:pt x="204" y="1488"/>
                  </a:cubicBezTo>
                  <a:cubicBezTo>
                    <a:pt x="139" y="1695"/>
                    <a:pt x="87" y="1951"/>
                    <a:pt x="48" y="2264"/>
                  </a:cubicBezTo>
                  <a:cubicBezTo>
                    <a:pt x="16" y="2505"/>
                    <a:pt x="1" y="2729"/>
                    <a:pt x="1" y="2932"/>
                  </a:cubicBezTo>
                  <a:cubicBezTo>
                    <a:pt x="1" y="2986"/>
                    <a:pt x="3" y="3035"/>
                    <a:pt x="5" y="3089"/>
                  </a:cubicBezTo>
                  <a:cubicBezTo>
                    <a:pt x="23" y="3391"/>
                    <a:pt x="79" y="3689"/>
                    <a:pt x="171" y="3979"/>
                  </a:cubicBezTo>
                  <a:cubicBezTo>
                    <a:pt x="262" y="4270"/>
                    <a:pt x="372" y="4497"/>
                    <a:pt x="505" y="4656"/>
                  </a:cubicBezTo>
                  <a:cubicBezTo>
                    <a:pt x="561" y="4723"/>
                    <a:pt x="641" y="4788"/>
                    <a:pt x="742" y="4850"/>
                  </a:cubicBezTo>
                  <a:cubicBezTo>
                    <a:pt x="842" y="4913"/>
                    <a:pt x="932" y="4952"/>
                    <a:pt x="1018" y="4973"/>
                  </a:cubicBezTo>
                  <a:cubicBezTo>
                    <a:pt x="1059" y="4980"/>
                    <a:pt x="1098" y="4984"/>
                    <a:pt x="1139" y="4990"/>
                  </a:cubicBezTo>
                  <a:cubicBezTo>
                    <a:pt x="1344" y="4990"/>
                    <a:pt x="1557" y="4878"/>
                    <a:pt x="1775" y="4656"/>
                  </a:cubicBezTo>
                  <a:cubicBezTo>
                    <a:pt x="1921" y="4510"/>
                    <a:pt x="2027" y="4326"/>
                    <a:pt x="2092" y="4102"/>
                  </a:cubicBezTo>
                  <a:cubicBezTo>
                    <a:pt x="2156" y="3880"/>
                    <a:pt x="2195" y="3572"/>
                    <a:pt x="2214" y="3180"/>
                  </a:cubicBezTo>
                  <a:cubicBezTo>
                    <a:pt x="2223" y="3074"/>
                    <a:pt x="2225" y="2979"/>
                    <a:pt x="2225" y="2900"/>
                  </a:cubicBezTo>
                  <a:cubicBezTo>
                    <a:pt x="2225" y="2775"/>
                    <a:pt x="2217" y="2667"/>
                    <a:pt x="2199" y="2579"/>
                  </a:cubicBezTo>
                  <a:cubicBezTo>
                    <a:pt x="2182" y="2486"/>
                    <a:pt x="2137" y="2421"/>
                    <a:pt x="2066" y="2385"/>
                  </a:cubicBezTo>
                  <a:cubicBezTo>
                    <a:pt x="2040" y="2365"/>
                    <a:pt x="2012" y="2354"/>
                    <a:pt x="1986" y="2346"/>
                  </a:cubicBezTo>
                  <a:cubicBezTo>
                    <a:pt x="1964" y="2344"/>
                    <a:pt x="1936" y="2341"/>
                    <a:pt x="1904" y="2341"/>
                  </a:cubicBezTo>
                  <a:cubicBezTo>
                    <a:pt x="1887" y="2341"/>
                    <a:pt x="1859" y="2341"/>
                    <a:pt x="1822" y="2344"/>
                  </a:cubicBezTo>
                  <a:cubicBezTo>
                    <a:pt x="1783" y="2346"/>
                    <a:pt x="1710" y="2352"/>
                    <a:pt x="1600" y="2363"/>
                  </a:cubicBezTo>
                  <a:cubicBezTo>
                    <a:pt x="1488" y="2374"/>
                    <a:pt x="1402" y="2385"/>
                    <a:pt x="1344" y="2393"/>
                  </a:cubicBezTo>
                  <a:cubicBezTo>
                    <a:pt x="1288" y="2404"/>
                    <a:pt x="1245" y="2415"/>
                    <a:pt x="1219" y="2430"/>
                  </a:cubicBezTo>
                  <a:cubicBezTo>
                    <a:pt x="1189" y="2447"/>
                    <a:pt x="1158" y="2471"/>
                    <a:pt x="1132" y="2503"/>
                  </a:cubicBezTo>
                  <a:cubicBezTo>
                    <a:pt x="1070" y="2572"/>
                    <a:pt x="1038" y="2645"/>
                    <a:pt x="1038" y="2717"/>
                  </a:cubicBezTo>
                  <a:cubicBezTo>
                    <a:pt x="1038" y="2783"/>
                    <a:pt x="1068" y="2848"/>
                    <a:pt x="1124" y="2913"/>
                  </a:cubicBezTo>
                  <a:cubicBezTo>
                    <a:pt x="1154" y="2956"/>
                    <a:pt x="1189" y="2982"/>
                    <a:pt x="1223" y="2992"/>
                  </a:cubicBezTo>
                  <a:cubicBezTo>
                    <a:pt x="1247" y="3005"/>
                    <a:pt x="1283" y="3010"/>
                    <a:pt x="1329" y="3010"/>
                  </a:cubicBezTo>
                  <a:cubicBezTo>
                    <a:pt x="1350" y="3010"/>
                    <a:pt x="1374" y="3007"/>
                    <a:pt x="1404" y="3005"/>
                  </a:cubicBezTo>
                  <a:lnTo>
                    <a:pt x="1596" y="2999"/>
                  </a:lnTo>
                  <a:lnTo>
                    <a:pt x="1596" y="3148"/>
                  </a:lnTo>
                  <a:cubicBezTo>
                    <a:pt x="1596" y="3281"/>
                    <a:pt x="1579" y="3441"/>
                    <a:pt x="1553" y="3624"/>
                  </a:cubicBezTo>
                  <a:cubicBezTo>
                    <a:pt x="1525" y="3809"/>
                    <a:pt x="1492" y="3943"/>
                    <a:pt x="1458" y="4023"/>
                  </a:cubicBezTo>
                  <a:cubicBezTo>
                    <a:pt x="1439" y="4064"/>
                    <a:pt x="1415" y="4109"/>
                    <a:pt x="1382" y="4152"/>
                  </a:cubicBezTo>
                  <a:cubicBezTo>
                    <a:pt x="1352" y="4195"/>
                    <a:pt x="1320" y="4234"/>
                    <a:pt x="1288" y="4266"/>
                  </a:cubicBezTo>
                  <a:cubicBezTo>
                    <a:pt x="1242" y="4309"/>
                    <a:pt x="1208" y="4335"/>
                    <a:pt x="1182" y="4346"/>
                  </a:cubicBezTo>
                  <a:cubicBezTo>
                    <a:pt x="1171" y="4348"/>
                    <a:pt x="1161" y="4352"/>
                    <a:pt x="1150" y="4352"/>
                  </a:cubicBezTo>
                  <a:cubicBezTo>
                    <a:pt x="1128" y="4352"/>
                    <a:pt x="1104" y="4346"/>
                    <a:pt x="1081" y="4335"/>
                  </a:cubicBezTo>
                  <a:cubicBezTo>
                    <a:pt x="943" y="4275"/>
                    <a:pt x="816" y="4031"/>
                    <a:pt x="704" y="3602"/>
                  </a:cubicBezTo>
                  <a:cubicBezTo>
                    <a:pt x="643" y="3400"/>
                    <a:pt x="617" y="3171"/>
                    <a:pt x="617" y="2913"/>
                  </a:cubicBezTo>
                  <a:cubicBezTo>
                    <a:pt x="617" y="2708"/>
                    <a:pt x="637" y="2484"/>
                    <a:pt x="671" y="2238"/>
                  </a:cubicBezTo>
                  <a:cubicBezTo>
                    <a:pt x="693" y="2081"/>
                    <a:pt x="721" y="1943"/>
                    <a:pt x="749" y="1829"/>
                  </a:cubicBezTo>
                  <a:cubicBezTo>
                    <a:pt x="779" y="1716"/>
                    <a:pt x="831" y="1576"/>
                    <a:pt x="900" y="1415"/>
                  </a:cubicBezTo>
                  <a:cubicBezTo>
                    <a:pt x="990" y="1197"/>
                    <a:pt x="1068" y="1031"/>
                    <a:pt x="1137" y="923"/>
                  </a:cubicBezTo>
                  <a:cubicBezTo>
                    <a:pt x="1208" y="816"/>
                    <a:pt x="1283" y="736"/>
                    <a:pt x="1370" y="686"/>
                  </a:cubicBezTo>
                  <a:cubicBezTo>
                    <a:pt x="1428" y="645"/>
                    <a:pt x="1490" y="624"/>
                    <a:pt x="1548" y="624"/>
                  </a:cubicBezTo>
                  <a:cubicBezTo>
                    <a:pt x="1620" y="624"/>
                    <a:pt x="1693" y="654"/>
                    <a:pt x="1762" y="723"/>
                  </a:cubicBezTo>
                  <a:cubicBezTo>
                    <a:pt x="1842" y="792"/>
                    <a:pt x="1915" y="826"/>
                    <a:pt x="1990" y="826"/>
                  </a:cubicBezTo>
                  <a:cubicBezTo>
                    <a:pt x="2057" y="826"/>
                    <a:pt x="2117" y="798"/>
                    <a:pt x="2182" y="740"/>
                  </a:cubicBezTo>
                  <a:cubicBezTo>
                    <a:pt x="2245" y="684"/>
                    <a:pt x="2277" y="615"/>
                    <a:pt x="2277" y="529"/>
                  </a:cubicBezTo>
                  <a:lnTo>
                    <a:pt x="2277" y="512"/>
                  </a:lnTo>
                  <a:cubicBezTo>
                    <a:pt x="2277" y="434"/>
                    <a:pt x="2247" y="354"/>
                    <a:pt x="2191" y="272"/>
                  </a:cubicBezTo>
                  <a:cubicBezTo>
                    <a:pt x="2135" y="195"/>
                    <a:pt x="2074" y="139"/>
                    <a:pt x="2010" y="102"/>
                  </a:cubicBezTo>
                  <a:cubicBezTo>
                    <a:pt x="1949" y="66"/>
                    <a:pt x="1857" y="40"/>
                    <a:pt x="1736" y="22"/>
                  </a:cubicBezTo>
                  <a:cubicBezTo>
                    <a:pt x="1669" y="7"/>
                    <a:pt x="1604" y="1"/>
                    <a:pt x="1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p47"/>
          <p:cNvSpPr txBox="1">
            <a:spLocks noGrp="1"/>
          </p:cNvSpPr>
          <p:nvPr>
            <p:ph type="body" idx="1"/>
          </p:nvPr>
        </p:nvSpPr>
        <p:spPr>
          <a:xfrm>
            <a:off x="4302614" y="1725449"/>
            <a:ext cx="4672147" cy="2954484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Types of energy sources: solar energy, wind energy, fossil energy, hydro energy, nuclear energy, renewable energy, non – renewable energy.</a:t>
            </a:r>
          </a:p>
        </p:txBody>
      </p:sp>
      <p:sp>
        <p:nvSpPr>
          <p:cNvPr id="2557" name="Google Shape;2557;p47"/>
          <p:cNvSpPr txBox="1">
            <a:spLocks noGrp="1"/>
          </p:cNvSpPr>
          <p:nvPr>
            <p:ph type="title"/>
          </p:nvPr>
        </p:nvSpPr>
        <p:spPr>
          <a:xfrm>
            <a:off x="4805038" y="563761"/>
            <a:ext cx="3667297" cy="1002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Vocabulary</a:t>
            </a:r>
            <a:endParaRPr sz="6000" dirty="0">
              <a:solidFill>
                <a:schemeClr val="dk2"/>
              </a:solidFill>
            </a:endParaRPr>
          </a:p>
        </p:txBody>
      </p:sp>
      <p:grpSp>
        <p:nvGrpSpPr>
          <p:cNvPr id="2" name="Google Shape;2472;p46">
            <a:extLst>
              <a:ext uri="{FF2B5EF4-FFF2-40B4-BE49-F238E27FC236}">
                <a16:creationId xmlns:a16="http://schemas.microsoft.com/office/drawing/2014/main" id="{BC974627-0E43-EBC6-C037-6E1588EACF19}"/>
              </a:ext>
            </a:extLst>
          </p:cNvPr>
          <p:cNvGrpSpPr/>
          <p:nvPr/>
        </p:nvGrpSpPr>
        <p:grpSpPr>
          <a:xfrm>
            <a:off x="355933" y="2119745"/>
            <a:ext cx="3434671" cy="2809701"/>
            <a:chOff x="913425" y="1511925"/>
            <a:chExt cx="3410707" cy="2980122"/>
          </a:xfrm>
        </p:grpSpPr>
        <p:sp>
          <p:nvSpPr>
            <p:cNvPr id="3" name="Google Shape;2473;p46">
              <a:extLst>
                <a:ext uri="{FF2B5EF4-FFF2-40B4-BE49-F238E27FC236}">
                  <a16:creationId xmlns:a16="http://schemas.microsoft.com/office/drawing/2014/main" id="{223081CA-6DFA-A9E8-757E-D8E0038B301B}"/>
                </a:ext>
              </a:extLst>
            </p:cNvPr>
            <p:cNvSpPr/>
            <p:nvPr/>
          </p:nvSpPr>
          <p:spPr>
            <a:xfrm>
              <a:off x="913425" y="1512222"/>
              <a:ext cx="3409145" cy="2979815"/>
            </a:xfrm>
            <a:custGeom>
              <a:avLst/>
              <a:gdLst/>
              <a:ahLst/>
              <a:cxnLst/>
              <a:rect l="l" t="t" r="r" b="b"/>
              <a:pathLst>
                <a:path w="45865" h="40089" extrusionOk="0">
                  <a:moveTo>
                    <a:pt x="41605" y="21512"/>
                  </a:moveTo>
                  <a:cubicBezTo>
                    <a:pt x="41610" y="21529"/>
                    <a:pt x="41618" y="21544"/>
                    <a:pt x="41623" y="21562"/>
                  </a:cubicBezTo>
                  <a:lnTo>
                    <a:pt x="39823" y="27728"/>
                  </a:lnTo>
                  <a:lnTo>
                    <a:pt x="39144" y="23016"/>
                  </a:lnTo>
                  <a:cubicBezTo>
                    <a:pt x="40222" y="22814"/>
                    <a:pt x="41189" y="21939"/>
                    <a:pt x="41605" y="21512"/>
                  </a:cubicBezTo>
                  <a:close/>
                  <a:moveTo>
                    <a:pt x="24217" y="0"/>
                  </a:moveTo>
                  <a:lnTo>
                    <a:pt x="24107" y="104"/>
                  </a:lnTo>
                  <a:cubicBezTo>
                    <a:pt x="22333" y="1791"/>
                    <a:pt x="21986" y="4695"/>
                    <a:pt x="21952" y="6423"/>
                  </a:cubicBezTo>
                  <a:cubicBezTo>
                    <a:pt x="21643" y="6624"/>
                    <a:pt x="21421" y="7221"/>
                    <a:pt x="21421" y="7925"/>
                  </a:cubicBezTo>
                  <a:cubicBezTo>
                    <a:pt x="21421" y="8037"/>
                    <a:pt x="21426" y="8147"/>
                    <a:pt x="21436" y="8253"/>
                  </a:cubicBezTo>
                  <a:cubicBezTo>
                    <a:pt x="16578" y="9971"/>
                    <a:pt x="15609" y="13165"/>
                    <a:pt x="15598" y="13199"/>
                  </a:cubicBezTo>
                  <a:lnTo>
                    <a:pt x="15555" y="13344"/>
                  </a:lnTo>
                  <a:lnTo>
                    <a:pt x="15706" y="13331"/>
                  </a:lnTo>
                  <a:cubicBezTo>
                    <a:pt x="18363" y="13076"/>
                    <a:pt x="20579" y="10639"/>
                    <a:pt x="21577" y="9348"/>
                  </a:cubicBezTo>
                  <a:lnTo>
                    <a:pt x="21577" y="9348"/>
                  </a:lnTo>
                  <a:lnTo>
                    <a:pt x="18471" y="29409"/>
                  </a:lnTo>
                  <a:cubicBezTo>
                    <a:pt x="18087" y="29428"/>
                    <a:pt x="17710" y="29450"/>
                    <a:pt x="17337" y="29474"/>
                  </a:cubicBezTo>
                  <a:lnTo>
                    <a:pt x="15389" y="20883"/>
                  </a:lnTo>
                  <a:lnTo>
                    <a:pt x="15389" y="20883"/>
                  </a:lnTo>
                  <a:cubicBezTo>
                    <a:pt x="16637" y="22609"/>
                    <a:pt x="18007" y="22665"/>
                    <a:pt x="18007" y="22665"/>
                  </a:cubicBezTo>
                  <a:cubicBezTo>
                    <a:pt x="17548" y="21342"/>
                    <a:pt x="15822" y="20577"/>
                    <a:pt x="15344" y="20385"/>
                  </a:cubicBezTo>
                  <a:cubicBezTo>
                    <a:pt x="15348" y="20314"/>
                    <a:pt x="15348" y="20238"/>
                    <a:pt x="15344" y="20161"/>
                  </a:cubicBezTo>
                  <a:cubicBezTo>
                    <a:pt x="15335" y="20047"/>
                    <a:pt x="15313" y="19939"/>
                    <a:pt x="15281" y="19844"/>
                  </a:cubicBezTo>
                  <a:cubicBezTo>
                    <a:pt x="16264" y="17846"/>
                    <a:pt x="15624" y="16572"/>
                    <a:pt x="15624" y="16572"/>
                  </a:cubicBezTo>
                  <a:lnTo>
                    <a:pt x="15624" y="16572"/>
                  </a:lnTo>
                  <a:cubicBezTo>
                    <a:pt x="14897" y="17380"/>
                    <a:pt x="14839" y="18695"/>
                    <a:pt x="14882" y="19482"/>
                  </a:cubicBezTo>
                  <a:cubicBezTo>
                    <a:pt x="14721" y="19549"/>
                    <a:pt x="14617" y="19859"/>
                    <a:pt x="14645" y="20217"/>
                  </a:cubicBezTo>
                  <a:cubicBezTo>
                    <a:pt x="14650" y="20284"/>
                    <a:pt x="14660" y="20350"/>
                    <a:pt x="14675" y="20413"/>
                  </a:cubicBezTo>
                  <a:cubicBezTo>
                    <a:pt x="12522" y="21381"/>
                    <a:pt x="12223" y="22851"/>
                    <a:pt x="12223" y="22851"/>
                  </a:cubicBezTo>
                  <a:cubicBezTo>
                    <a:pt x="13473" y="22631"/>
                    <a:pt x="14432" y="21307"/>
                    <a:pt x="14796" y="20732"/>
                  </a:cubicBezTo>
                  <a:cubicBezTo>
                    <a:pt x="14805" y="20747"/>
                    <a:pt x="14815" y="20760"/>
                    <a:pt x="14826" y="20775"/>
                  </a:cubicBezTo>
                  <a:lnTo>
                    <a:pt x="14169" y="29741"/>
                  </a:lnTo>
                  <a:cubicBezTo>
                    <a:pt x="12268" y="29939"/>
                    <a:pt x="10505" y="30200"/>
                    <a:pt x="8923" y="30510"/>
                  </a:cubicBezTo>
                  <a:lnTo>
                    <a:pt x="8921" y="30510"/>
                  </a:lnTo>
                  <a:cubicBezTo>
                    <a:pt x="8203" y="30650"/>
                    <a:pt x="7522" y="30803"/>
                    <a:pt x="6880" y="30963"/>
                  </a:cubicBezTo>
                  <a:lnTo>
                    <a:pt x="8085" y="22848"/>
                  </a:lnTo>
                  <a:lnTo>
                    <a:pt x="8421" y="22844"/>
                  </a:lnTo>
                  <a:lnTo>
                    <a:pt x="8339" y="22333"/>
                  </a:lnTo>
                  <a:cubicBezTo>
                    <a:pt x="8339" y="22333"/>
                    <a:pt x="8710" y="22139"/>
                    <a:pt x="9003" y="21676"/>
                  </a:cubicBezTo>
                  <a:cubicBezTo>
                    <a:pt x="9410" y="22582"/>
                    <a:pt x="10004" y="23451"/>
                    <a:pt x="10785" y="23451"/>
                  </a:cubicBezTo>
                  <a:cubicBezTo>
                    <a:pt x="10881" y="23451"/>
                    <a:pt x="10979" y="23438"/>
                    <a:pt x="11080" y="23411"/>
                  </a:cubicBezTo>
                  <a:cubicBezTo>
                    <a:pt x="12915" y="22922"/>
                    <a:pt x="12063" y="19381"/>
                    <a:pt x="12063" y="19381"/>
                  </a:cubicBezTo>
                  <a:lnTo>
                    <a:pt x="12555" y="18943"/>
                  </a:lnTo>
                  <a:lnTo>
                    <a:pt x="12262" y="18762"/>
                  </a:lnTo>
                  <a:lnTo>
                    <a:pt x="12555" y="18320"/>
                  </a:lnTo>
                  <a:cubicBezTo>
                    <a:pt x="12555" y="18320"/>
                    <a:pt x="12968" y="18812"/>
                    <a:pt x="13458" y="18812"/>
                  </a:cubicBezTo>
                  <a:cubicBezTo>
                    <a:pt x="13568" y="18812"/>
                    <a:pt x="13681" y="18787"/>
                    <a:pt x="13794" y="18728"/>
                  </a:cubicBezTo>
                  <a:cubicBezTo>
                    <a:pt x="13947" y="18646"/>
                    <a:pt x="14009" y="18497"/>
                    <a:pt x="14014" y="18320"/>
                  </a:cubicBezTo>
                  <a:lnTo>
                    <a:pt x="14029" y="18268"/>
                  </a:lnTo>
                  <a:lnTo>
                    <a:pt x="14014" y="18266"/>
                  </a:lnTo>
                  <a:cubicBezTo>
                    <a:pt x="14009" y="18059"/>
                    <a:pt x="13938" y="17822"/>
                    <a:pt x="13852" y="17602"/>
                  </a:cubicBezTo>
                  <a:lnTo>
                    <a:pt x="13856" y="17549"/>
                  </a:lnTo>
                  <a:lnTo>
                    <a:pt x="13831" y="17549"/>
                  </a:lnTo>
                  <a:cubicBezTo>
                    <a:pt x="13729" y="17305"/>
                    <a:pt x="13613" y="17092"/>
                    <a:pt x="13561" y="17003"/>
                  </a:cubicBezTo>
                  <a:lnTo>
                    <a:pt x="13589" y="16997"/>
                  </a:lnTo>
                  <a:lnTo>
                    <a:pt x="13578" y="16943"/>
                  </a:lnTo>
                  <a:cubicBezTo>
                    <a:pt x="13934" y="16857"/>
                    <a:pt x="16219" y="16288"/>
                    <a:pt x="16219" y="15766"/>
                  </a:cubicBezTo>
                  <a:cubicBezTo>
                    <a:pt x="16219" y="15679"/>
                    <a:pt x="16132" y="15641"/>
                    <a:pt x="15986" y="15641"/>
                  </a:cubicBezTo>
                  <a:cubicBezTo>
                    <a:pt x="15358" y="15641"/>
                    <a:pt x="13633" y="16326"/>
                    <a:pt x="12943" y="16658"/>
                  </a:cubicBezTo>
                  <a:lnTo>
                    <a:pt x="12930" y="16643"/>
                  </a:lnTo>
                  <a:lnTo>
                    <a:pt x="12891" y="16684"/>
                  </a:lnTo>
                  <a:cubicBezTo>
                    <a:pt x="12487" y="16377"/>
                    <a:pt x="11815" y="16093"/>
                    <a:pt x="11402" y="16093"/>
                  </a:cubicBezTo>
                  <a:cubicBezTo>
                    <a:pt x="11218" y="16093"/>
                    <a:pt x="11085" y="16149"/>
                    <a:pt x="11050" y="16286"/>
                  </a:cubicBezTo>
                  <a:cubicBezTo>
                    <a:pt x="10895" y="16906"/>
                    <a:pt x="11626" y="17189"/>
                    <a:pt x="11626" y="17189"/>
                  </a:cubicBezTo>
                  <a:lnTo>
                    <a:pt x="11434" y="18264"/>
                  </a:lnTo>
                  <a:lnTo>
                    <a:pt x="11285" y="18171"/>
                  </a:lnTo>
                  <a:lnTo>
                    <a:pt x="10639" y="21169"/>
                  </a:lnTo>
                  <a:lnTo>
                    <a:pt x="9304" y="19881"/>
                  </a:lnTo>
                  <a:cubicBezTo>
                    <a:pt x="9283" y="19756"/>
                    <a:pt x="9257" y="19626"/>
                    <a:pt x="9218" y="19488"/>
                  </a:cubicBezTo>
                  <a:cubicBezTo>
                    <a:pt x="8970" y="18583"/>
                    <a:pt x="8182" y="17934"/>
                    <a:pt x="7363" y="17490"/>
                  </a:cubicBezTo>
                  <a:cubicBezTo>
                    <a:pt x="7401" y="17178"/>
                    <a:pt x="7341" y="16865"/>
                    <a:pt x="7126" y="16585"/>
                  </a:cubicBezTo>
                  <a:cubicBezTo>
                    <a:pt x="6951" y="16359"/>
                    <a:pt x="6729" y="16180"/>
                    <a:pt x="6477" y="16046"/>
                  </a:cubicBezTo>
                  <a:lnTo>
                    <a:pt x="6610" y="15167"/>
                  </a:lnTo>
                  <a:cubicBezTo>
                    <a:pt x="6695" y="15226"/>
                    <a:pt x="6820" y="15286"/>
                    <a:pt x="6969" y="15286"/>
                  </a:cubicBezTo>
                  <a:cubicBezTo>
                    <a:pt x="6979" y="15286"/>
                    <a:pt x="6989" y="15286"/>
                    <a:pt x="6998" y="15286"/>
                  </a:cubicBezTo>
                  <a:cubicBezTo>
                    <a:pt x="7207" y="15275"/>
                    <a:pt x="7401" y="15150"/>
                    <a:pt x="7576" y="14908"/>
                  </a:cubicBezTo>
                  <a:cubicBezTo>
                    <a:pt x="7673" y="14777"/>
                    <a:pt x="7729" y="14654"/>
                    <a:pt x="7746" y="14540"/>
                  </a:cubicBezTo>
                  <a:cubicBezTo>
                    <a:pt x="8880" y="14262"/>
                    <a:pt x="11464" y="13443"/>
                    <a:pt x="12242" y="11607"/>
                  </a:cubicBezTo>
                  <a:cubicBezTo>
                    <a:pt x="13199" y="9348"/>
                    <a:pt x="10052" y="6274"/>
                    <a:pt x="9449" y="2406"/>
                  </a:cubicBezTo>
                  <a:cubicBezTo>
                    <a:pt x="9649" y="1960"/>
                    <a:pt x="9787" y="1632"/>
                    <a:pt x="9787" y="1632"/>
                  </a:cubicBezTo>
                  <a:cubicBezTo>
                    <a:pt x="9787" y="1632"/>
                    <a:pt x="9121" y="1551"/>
                    <a:pt x="8145" y="1551"/>
                  </a:cubicBezTo>
                  <a:cubicBezTo>
                    <a:pt x="6460" y="1551"/>
                    <a:pt x="3855" y="1792"/>
                    <a:pt x="2171" y="3102"/>
                  </a:cubicBezTo>
                  <a:lnTo>
                    <a:pt x="1449" y="9154"/>
                  </a:lnTo>
                  <a:cubicBezTo>
                    <a:pt x="593" y="9238"/>
                    <a:pt x="0" y="9906"/>
                    <a:pt x="181" y="10906"/>
                  </a:cubicBezTo>
                  <a:cubicBezTo>
                    <a:pt x="296" y="11543"/>
                    <a:pt x="912" y="11733"/>
                    <a:pt x="1605" y="11733"/>
                  </a:cubicBezTo>
                  <a:cubicBezTo>
                    <a:pt x="2630" y="11733"/>
                    <a:pt x="3826" y="11318"/>
                    <a:pt x="3826" y="11318"/>
                  </a:cubicBezTo>
                  <a:lnTo>
                    <a:pt x="5039" y="15702"/>
                  </a:lnTo>
                  <a:cubicBezTo>
                    <a:pt x="5012" y="15701"/>
                    <a:pt x="4986" y="15701"/>
                    <a:pt x="4959" y="15701"/>
                  </a:cubicBezTo>
                  <a:cubicBezTo>
                    <a:pt x="3930" y="15701"/>
                    <a:pt x="2841" y="16060"/>
                    <a:pt x="2199" y="16579"/>
                  </a:cubicBezTo>
                  <a:cubicBezTo>
                    <a:pt x="1500" y="17176"/>
                    <a:pt x="621" y="18904"/>
                    <a:pt x="2121" y="19062"/>
                  </a:cubicBezTo>
                  <a:cubicBezTo>
                    <a:pt x="2207" y="19069"/>
                    <a:pt x="2294" y="19072"/>
                    <a:pt x="2382" y="19072"/>
                  </a:cubicBezTo>
                  <a:cubicBezTo>
                    <a:pt x="2626" y="19072"/>
                    <a:pt x="2875" y="19048"/>
                    <a:pt x="3125" y="19029"/>
                  </a:cubicBezTo>
                  <a:lnTo>
                    <a:pt x="3125" y="19029"/>
                  </a:lnTo>
                  <a:cubicBezTo>
                    <a:pt x="2703" y="19758"/>
                    <a:pt x="2412" y="20596"/>
                    <a:pt x="2509" y="21450"/>
                  </a:cubicBezTo>
                  <a:cubicBezTo>
                    <a:pt x="2660" y="22754"/>
                    <a:pt x="3621" y="23448"/>
                    <a:pt x="4487" y="23807"/>
                  </a:cubicBezTo>
                  <a:lnTo>
                    <a:pt x="4169" y="31795"/>
                  </a:lnTo>
                  <a:cubicBezTo>
                    <a:pt x="3942" y="31881"/>
                    <a:pt x="3722" y="31967"/>
                    <a:pt x="3515" y="32058"/>
                  </a:cubicBezTo>
                  <a:cubicBezTo>
                    <a:pt x="3475" y="32075"/>
                    <a:pt x="3436" y="32092"/>
                    <a:pt x="3395" y="32112"/>
                  </a:cubicBezTo>
                  <a:lnTo>
                    <a:pt x="3378" y="32118"/>
                  </a:lnTo>
                  <a:cubicBezTo>
                    <a:pt x="3341" y="32135"/>
                    <a:pt x="3302" y="32151"/>
                    <a:pt x="3268" y="32168"/>
                  </a:cubicBezTo>
                  <a:cubicBezTo>
                    <a:pt x="3259" y="32170"/>
                    <a:pt x="3253" y="32176"/>
                    <a:pt x="3244" y="32179"/>
                  </a:cubicBezTo>
                  <a:lnTo>
                    <a:pt x="3138" y="32226"/>
                  </a:lnTo>
                  <a:cubicBezTo>
                    <a:pt x="3130" y="32230"/>
                    <a:pt x="3123" y="32235"/>
                    <a:pt x="3115" y="32237"/>
                  </a:cubicBezTo>
                  <a:cubicBezTo>
                    <a:pt x="3080" y="32254"/>
                    <a:pt x="3043" y="32269"/>
                    <a:pt x="3011" y="32286"/>
                  </a:cubicBezTo>
                  <a:lnTo>
                    <a:pt x="2996" y="32295"/>
                  </a:lnTo>
                  <a:cubicBezTo>
                    <a:pt x="2888" y="32344"/>
                    <a:pt x="2785" y="32398"/>
                    <a:pt x="2684" y="32450"/>
                  </a:cubicBezTo>
                  <a:cubicBezTo>
                    <a:pt x="2673" y="32457"/>
                    <a:pt x="2664" y="32461"/>
                    <a:pt x="2653" y="32467"/>
                  </a:cubicBezTo>
                  <a:cubicBezTo>
                    <a:pt x="2630" y="32480"/>
                    <a:pt x="2606" y="32491"/>
                    <a:pt x="2584" y="32504"/>
                  </a:cubicBezTo>
                  <a:cubicBezTo>
                    <a:pt x="2567" y="32513"/>
                    <a:pt x="2552" y="32521"/>
                    <a:pt x="2535" y="32532"/>
                  </a:cubicBezTo>
                  <a:cubicBezTo>
                    <a:pt x="2513" y="32543"/>
                    <a:pt x="2492" y="32556"/>
                    <a:pt x="2470" y="32566"/>
                  </a:cubicBezTo>
                  <a:cubicBezTo>
                    <a:pt x="2451" y="32577"/>
                    <a:pt x="2436" y="32586"/>
                    <a:pt x="2416" y="32597"/>
                  </a:cubicBezTo>
                  <a:cubicBezTo>
                    <a:pt x="2397" y="32607"/>
                    <a:pt x="2380" y="32618"/>
                    <a:pt x="2358" y="32629"/>
                  </a:cubicBezTo>
                  <a:lnTo>
                    <a:pt x="2300" y="32661"/>
                  </a:lnTo>
                  <a:cubicBezTo>
                    <a:pt x="2283" y="32672"/>
                    <a:pt x="2265" y="32683"/>
                    <a:pt x="2246" y="32694"/>
                  </a:cubicBezTo>
                  <a:cubicBezTo>
                    <a:pt x="2229" y="32704"/>
                    <a:pt x="2209" y="32717"/>
                    <a:pt x="2190" y="32728"/>
                  </a:cubicBezTo>
                  <a:cubicBezTo>
                    <a:pt x="2173" y="32739"/>
                    <a:pt x="2158" y="32748"/>
                    <a:pt x="2140" y="32758"/>
                  </a:cubicBezTo>
                  <a:cubicBezTo>
                    <a:pt x="2119" y="32771"/>
                    <a:pt x="2102" y="32782"/>
                    <a:pt x="2082" y="32795"/>
                  </a:cubicBezTo>
                  <a:cubicBezTo>
                    <a:pt x="2069" y="32804"/>
                    <a:pt x="2052" y="32814"/>
                    <a:pt x="2039" y="32823"/>
                  </a:cubicBezTo>
                  <a:cubicBezTo>
                    <a:pt x="2015" y="32838"/>
                    <a:pt x="1990" y="32855"/>
                    <a:pt x="1968" y="32868"/>
                  </a:cubicBezTo>
                  <a:cubicBezTo>
                    <a:pt x="1962" y="32873"/>
                    <a:pt x="1951" y="32881"/>
                    <a:pt x="1940" y="32888"/>
                  </a:cubicBezTo>
                  <a:cubicBezTo>
                    <a:pt x="1908" y="32909"/>
                    <a:pt x="1875" y="32933"/>
                    <a:pt x="1843" y="32954"/>
                  </a:cubicBezTo>
                  <a:cubicBezTo>
                    <a:pt x="1837" y="32957"/>
                    <a:pt x="1832" y="32963"/>
                    <a:pt x="1828" y="32965"/>
                  </a:cubicBezTo>
                  <a:cubicBezTo>
                    <a:pt x="1802" y="32985"/>
                    <a:pt x="1774" y="33002"/>
                    <a:pt x="1750" y="33021"/>
                  </a:cubicBezTo>
                  <a:cubicBezTo>
                    <a:pt x="1742" y="33028"/>
                    <a:pt x="1731" y="33034"/>
                    <a:pt x="1724" y="33041"/>
                  </a:cubicBezTo>
                  <a:lnTo>
                    <a:pt x="1660" y="33088"/>
                  </a:lnTo>
                  <a:cubicBezTo>
                    <a:pt x="1649" y="33097"/>
                    <a:pt x="1640" y="33105"/>
                    <a:pt x="1630" y="33110"/>
                  </a:cubicBezTo>
                  <a:cubicBezTo>
                    <a:pt x="1610" y="33127"/>
                    <a:pt x="1589" y="33142"/>
                    <a:pt x="1569" y="33157"/>
                  </a:cubicBezTo>
                  <a:cubicBezTo>
                    <a:pt x="1563" y="33163"/>
                    <a:pt x="1552" y="33172"/>
                    <a:pt x="1543" y="33181"/>
                  </a:cubicBezTo>
                  <a:lnTo>
                    <a:pt x="1487" y="33228"/>
                  </a:lnTo>
                  <a:cubicBezTo>
                    <a:pt x="1479" y="33237"/>
                    <a:pt x="1470" y="33243"/>
                    <a:pt x="1462" y="33250"/>
                  </a:cubicBezTo>
                  <a:cubicBezTo>
                    <a:pt x="1444" y="33267"/>
                    <a:pt x="1425" y="33282"/>
                    <a:pt x="1405" y="33301"/>
                  </a:cubicBezTo>
                  <a:cubicBezTo>
                    <a:pt x="1397" y="33308"/>
                    <a:pt x="1393" y="33314"/>
                    <a:pt x="1384" y="33321"/>
                  </a:cubicBezTo>
                  <a:cubicBezTo>
                    <a:pt x="1362" y="33340"/>
                    <a:pt x="1343" y="33357"/>
                    <a:pt x="1326" y="33377"/>
                  </a:cubicBezTo>
                  <a:lnTo>
                    <a:pt x="1311" y="33390"/>
                  </a:lnTo>
                  <a:cubicBezTo>
                    <a:pt x="1240" y="33463"/>
                    <a:pt x="1171" y="33534"/>
                    <a:pt x="1110" y="33605"/>
                  </a:cubicBezTo>
                  <a:cubicBezTo>
                    <a:pt x="1106" y="33610"/>
                    <a:pt x="1104" y="33612"/>
                    <a:pt x="1102" y="33616"/>
                  </a:cubicBezTo>
                  <a:cubicBezTo>
                    <a:pt x="1084" y="33638"/>
                    <a:pt x="1067" y="33657"/>
                    <a:pt x="1050" y="33679"/>
                  </a:cubicBezTo>
                  <a:cubicBezTo>
                    <a:pt x="1048" y="33685"/>
                    <a:pt x="1041" y="33689"/>
                    <a:pt x="1039" y="33692"/>
                  </a:cubicBezTo>
                  <a:cubicBezTo>
                    <a:pt x="1024" y="33711"/>
                    <a:pt x="1009" y="33732"/>
                    <a:pt x="996" y="33752"/>
                  </a:cubicBezTo>
                  <a:cubicBezTo>
                    <a:pt x="994" y="33756"/>
                    <a:pt x="987" y="33763"/>
                    <a:pt x="985" y="33767"/>
                  </a:cubicBezTo>
                  <a:cubicBezTo>
                    <a:pt x="972" y="33786"/>
                    <a:pt x="959" y="33808"/>
                    <a:pt x="944" y="33827"/>
                  </a:cubicBezTo>
                  <a:cubicBezTo>
                    <a:pt x="942" y="33832"/>
                    <a:pt x="940" y="33836"/>
                    <a:pt x="938" y="33840"/>
                  </a:cubicBezTo>
                  <a:lnTo>
                    <a:pt x="897" y="33905"/>
                  </a:lnTo>
                  <a:cubicBezTo>
                    <a:pt x="895" y="33907"/>
                    <a:pt x="895" y="33911"/>
                    <a:pt x="890" y="33914"/>
                  </a:cubicBezTo>
                  <a:cubicBezTo>
                    <a:pt x="832" y="34013"/>
                    <a:pt x="783" y="34116"/>
                    <a:pt x="746" y="34217"/>
                  </a:cubicBezTo>
                  <a:cubicBezTo>
                    <a:pt x="737" y="34241"/>
                    <a:pt x="729" y="34269"/>
                    <a:pt x="722" y="34293"/>
                  </a:cubicBezTo>
                  <a:cubicBezTo>
                    <a:pt x="722" y="34295"/>
                    <a:pt x="722" y="34295"/>
                    <a:pt x="718" y="34299"/>
                  </a:cubicBezTo>
                  <a:cubicBezTo>
                    <a:pt x="711" y="34323"/>
                    <a:pt x="705" y="34345"/>
                    <a:pt x="701" y="34368"/>
                  </a:cubicBezTo>
                  <a:cubicBezTo>
                    <a:pt x="701" y="34370"/>
                    <a:pt x="701" y="34375"/>
                    <a:pt x="696" y="34375"/>
                  </a:cubicBezTo>
                  <a:lnTo>
                    <a:pt x="681" y="34446"/>
                  </a:lnTo>
                  <a:lnTo>
                    <a:pt x="681" y="34452"/>
                  </a:lnTo>
                  <a:cubicBezTo>
                    <a:pt x="668" y="34530"/>
                    <a:pt x="660" y="34608"/>
                    <a:pt x="660" y="34687"/>
                  </a:cubicBezTo>
                  <a:cubicBezTo>
                    <a:pt x="660" y="37668"/>
                    <a:pt x="10779" y="40088"/>
                    <a:pt x="23260" y="40088"/>
                  </a:cubicBezTo>
                  <a:cubicBezTo>
                    <a:pt x="25230" y="40088"/>
                    <a:pt x="27141" y="40028"/>
                    <a:pt x="28965" y="39916"/>
                  </a:cubicBezTo>
                  <a:lnTo>
                    <a:pt x="28967" y="39916"/>
                  </a:lnTo>
                  <a:cubicBezTo>
                    <a:pt x="38687" y="39312"/>
                    <a:pt x="45864" y="37200"/>
                    <a:pt x="45864" y="34689"/>
                  </a:cubicBezTo>
                  <a:cubicBezTo>
                    <a:pt x="45858" y="33614"/>
                    <a:pt x="44547" y="32612"/>
                    <a:pt x="42284" y="31771"/>
                  </a:cubicBezTo>
                  <a:lnTo>
                    <a:pt x="42159" y="21782"/>
                  </a:lnTo>
                  <a:lnTo>
                    <a:pt x="42159" y="21782"/>
                  </a:lnTo>
                  <a:cubicBezTo>
                    <a:pt x="43024" y="23743"/>
                    <a:pt x="44360" y="24088"/>
                    <a:pt x="44360" y="24088"/>
                  </a:cubicBezTo>
                  <a:cubicBezTo>
                    <a:pt x="44192" y="22689"/>
                    <a:pt x="42653" y="21575"/>
                    <a:pt x="42215" y="21286"/>
                  </a:cubicBezTo>
                  <a:cubicBezTo>
                    <a:pt x="42237" y="21217"/>
                    <a:pt x="42254" y="21141"/>
                    <a:pt x="42263" y="21062"/>
                  </a:cubicBezTo>
                  <a:cubicBezTo>
                    <a:pt x="42278" y="20950"/>
                    <a:pt x="42278" y="20840"/>
                    <a:pt x="42267" y="20738"/>
                  </a:cubicBezTo>
                  <a:cubicBezTo>
                    <a:pt x="43655" y="18980"/>
                    <a:pt x="43291" y="17590"/>
                    <a:pt x="43291" y="17590"/>
                  </a:cubicBezTo>
                  <a:lnTo>
                    <a:pt x="43291" y="17590"/>
                  </a:lnTo>
                  <a:cubicBezTo>
                    <a:pt x="42407" y="18234"/>
                    <a:pt x="42073" y="19514"/>
                    <a:pt x="41950" y="20297"/>
                  </a:cubicBezTo>
                  <a:cubicBezTo>
                    <a:pt x="41778" y="20329"/>
                    <a:pt x="41610" y="20613"/>
                    <a:pt x="41562" y="20971"/>
                  </a:cubicBezTo>
                  <a:cubicBezTo>
                    <a:pt x="41554" y="21038"/>
                    <a:pt x="41547" y="21105"/>
                    <a:pt x="41547" y="21169"/>
                  </a:cubicBezTo>
                  <a:cubicBezTo>
                    <a:pt x="40239" y="21450"/>
                    <a:pt x="39476" y="22014"/>
                    <a:pt x="39062" y="22450"/>
                  </a:cubicBezTo>
                  <a:lnTo>
                    <a:pt x="37286" y="10113"/>
                  </a:lnTo>
                  <a:lnTo>
                    <a:pt x="37286" y="10113"/>
                  </a:lnTo>
                  <a:cubicBezTo>
                    <a:pt x="39648" y="13697"/>
                    <a:pt x="42448" y="14083"/>
                    <a:pt x="42478" y="14087"/>
                  </a:cubicBezTo>
                  <a:lnTo>
                    <a:pt x="42629" y="14107"/>
                  </a:lnTo>
                  <a:lnTo>
                    <a:pt x="42590" y="13958"/>
                  </a:lnTo>
                  <a:cubicBezTo>
                    <a:pt x="41804" y="10910"/>
                    <a:pt x="38105" y="8943"/>
                    <a:pt x="37114" y="8462"/>
                  </a:cubicBezTo>
                  <a:cubicBezTo>
                    <a:pt x="37127" y="8339"/>
                    <a:pt x="37135" y="8212"/>
                    <a:pt x="37135" y="8081"/>
                  </a:cubicBezTo>
                  <a:cubicBezTo>
                    <a:pt x="37135" y="7889"/>
                    <a:pt x="37118" y="7703"/>
                    <a:pt x="37086" y="7533"/>
                  </a:cubicBezTo>
                  <a:cubicBezTo>
                    <a:pt x="39638" y="3317"/>
                    <a:pt x="38476" y="326"/>
                    <a:pt x="38463" y="294"/>
                  </a:cubicBezTo>
                  <a:lnTo>
                    <a:pt x="38407" y="153"/>
                  </a:lnTo>
                  <a:lnTo>
                    <a:pt x="38297" y="259"/>
                  </a:lnTo>
                  <a:cubicBezTo>
                    <a:pt x="36523" y="1944"/>
                    <a:pt x="36176" y="4850"/>
                    <a:pt x="36142" y="6576"/>
                  </a:cubicBezTo>
                  <a:cubicBezTo>
                    <a:pt x="35834" y="6779"/>
                    <a:pt x="35609" y="7374"/>
                    <a:pt x="35609" y="8081"/>
                  </a:cubicBezTo>
                  <a:cubicBezTo>
                    <a:pt x="35609" y="8190"/>
                    <a:pt x="35616" y="8300"/>
                    <a:pt x="35627" y="8406"/>
                  </a:cubicBezTo>
                  <a:cubicBezTo>
                    <a:pt x="30769" y="10124"/>
                    <a:pt x="29799" y="13318"/>
                    <a:pt x="29788" y="13352"/>
                  </a:cubicBezTo>
                  <a:lnTo>
                    <a:pt x="29745" y="13497"/>
                  </a:lnTo>
                  <a:lnTo>
                    <a:pt x="29896" y="13484"/>
                  </a:lnTo>
                  <a:cubicBezTo>
                    <a:pt x="32553" y="13232"/>
                    <a:pt x="34769" y="10792"/>
                    <a:pt x="35767" y="9503"/>
                  </a:cubicBezTo>
                  <a:lnTo>
                    <a:pt x="35767" y="9503"/>
                  </a:lnTo>
                  <a:lnTo>
                    <a:pt x="32629" y="29773"/>
                  </a:lnTo>
                  <a:cubicBezTo>
                    <a:pt x="32183" y="29724"/>
                    <a:pt x="31734" y="29678"/>
                    <a:pt x="31275" y="29637"/>
                  </a:cubicBezTo>
                  <a:lnTo>
                    <a:pt x="29795" y="19331"/>
                  </a:lnTo>
                  <a:lnTo>
                    <a:pt x="29795" y="19331"/>
                  </a:lnTo>
                  <a:cubicBezTo>
                    <a:pt x="31142" y="21549"/>
                    <a:pt x="32801" y="21756"/>
                    <a:pt x="32801" y="21756"/>
                  </a:cubicBezTo>
                  <a:cubicBezTo>
                    <a:pt x="32374" y="20103"/>
                    <a:pt x="30351" y="19003"/>
                    <a:pt x="29786" y="18728"/>
                  </a:cubicBezTo>
                  <a:cubicBezTo>
                    <a:pt x="29799" y="18641"/>
                    <a:pt x="29807" y="18549"/>
                    <a:pt x="29807" y="18452"/>
                  </a:cubicBezTo>
                  <a:cubicBezTo>
                    <a:pt x="29807" y="18312"/>
                    <a:pt x="29790" y="18180"/>
                    <a:pt x="29764" y="18064"/>
                  </a:cubicBezTo>
                  <a:cubicBezTo>
                    <a:pt x="31152" y="15734"/>
                    <a:pt x="30499" y="14120"/>
                    <a:pt x="30499" y="14120"/>
                  </a:cubicBezTo>
                  <a:lnTo>
                    <a:pt x="30499" y="14120"/>
                  </a:lnTo>
                  <a:cubicBezTo>
                    <a:pt x="29540" y="15033"/>
                    <a:pt x="29342" y="16620"/>
                    <a:pt x="29314" y="17581"/>
                  </a:cubicBezTo>
                  <a:cubicBezTo>
                    <a:pt x="29111" y="17650"/>
                    <a:pt x="28956" y="18012"/>
                    <a:pt x="28956" y="18452"/>
                  </a:cubicBezTo>
                  <a:cubicBezTo>
                    <a:pt x="28956" y="18536"/>
                    <a:pt x="28960" y="18615"/>
                    <a:pt x="28971" y="18695"/>
                  </a:cubicBezTo>
                  <a:cubicBezTo>
                    <a:pt x="26262" y="19656"/>
                    <a:pt x="25756" y="21417"/>
                    <a:pt x="25756" y="21417"/>
                  </a:cubicBezTo>
                  <a:cubicBezTo>
                    <a:pt x="27292" y="21273"/>
                    <a:pt x="28590" y="19762"/>
                    <a:pt x="29088" y="19094"/>
                  </a:cubicBezTo>
                  <a:cubicBezTo>
                    <a:pt x="29098" y="19111"/>
                    <a:pt x="29107" y="19131"/>
                    <a:pt x="29118" y="19148"/>
                  </a:cubicBezTo>
                  <a:lnTo>
                    <a:pt x="27534" y="29385"/>
                  </a:lnTo>
                  <a:cubicBezTo>
                    <a:pt x="26986" y="29359"/>
                    <a:pt x="26430" y="29338"/>
                    <a:pt x="25870" y="29323"/>
                  </a:cubicBezTo>
                  <a:lnTo>
                    <a:pt x="23096" y="9960"/>
                  </a:lnTo>
                  <a:lnTo>
                    <a:pt x="23096" y="9960"/>
                  </a:lnTo>
                  <a:cubicBezTo>
                    <a:pt x="25458" y="13542"/>
                    <a:pt x="28258" y="13928"/>
                    <a:pt x="28288" y="13934"/>
                  </a:cubicBezTo>
                  <a:lnTo>
                    <a:pt x="28439" y="13951"/>
                  </a:lnTo>
                  <a:lnTo>
                    <a:pt x="28400" y="13805"/>
                  </a:lnTo>
                  <a:cubicBezTo>
                    <a:pt x="27613" y="10757"/>
                    <a:pt x="23915" y="8787"/>
                    <a:pt x="22924" y="8309"/>
                  </a:cubicBezTo>
                  <a:cubicBezTo>
                    <a:pt x="22937" y="8184"/>
                    <a:pt x="22945" y="8057"/>
                    <a:pt x="22945" y="7925"/>
                  </a:cubicBezTo>
                  <a:cubicBezTo>
                    <a:pt x="22945" y="7734"/>
                    <a:pt x="22930" y="7548"/>
                    <a:pt x="22896" y="7378"/>
                  </a:cubicBezTo>
                  <a:cubicBezTo>
                    <a:pt x="25447" y="3162"/>
                    <a:pt x="24286" y="173"/>
                    <a:pt x="24273" y="141"/>
                  </a:cubicBezTo>
                  <a:lnTo>
                    <a:pt x="24217" y="0"/>
                  </a:ln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474;p46">
              <a:extLst>
                <a:ext uri="{FF2B5EF4-FFF2-40B4-BE49-F238E27FC236}">
                  <a16:creationId xmlns:a16="http://schemas.microsoft.com/office/drawing/2014/main" id="{2BD6C2C5-89F4-33E4-060C-DF1AE1DA99FB}"/>
                </a:ext>
              </a:extLst>
            </p:cNvPr>
            <p:cNvSpPr/>
            <p:nvPr/>
          </p:nvSpPr>
          <p:spPr>
            <a:xfrm>
              <a:off x="1962078" y="3021351"/>
              <a:ext cx="263277" cy="789831"/>
            </a:xfrm>
            <a:custGeom>
              <a:avLst/>
              <a:gdLst/>
              <a:ahLst/>
              <a:cxnLst/>
              <a:rect l="l" t="t" r="r" b="b"/>
              <a:pathLst>
                <a:path w="3542" h="10626" extrusionOk="0">
                  <a:moveTo>
                    <a:pt x="1182" y="0"/>
                  </a:moveTo>
                  <a:lnTo>
                    <a:pt x="779" y="32"/>
                  </a:lnTo>
                  <a:lnTo>
                    <a:pt x="1" y="10625"/>
                  </a:lnTo>
                  <a:lnTo>
                    <a:pt x="1" y="10625"/>
                  </a:lnTo>
                  <a:lnTo>
                    <a:pt x="3542" y="10399"/>
                  </a:lnTo>
                  <a:lnTo>
                    <a:pt x="1182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475;p46">
              <a:extLst>
                <a:ext uri="{FF2B5EF4-FFF2-40B4-BE49-F238E27FC236}">
                  <a16:creationId xmlns:a16="http://schemas.microsoft.com/office/drawing/2014/main" id="{BF85EE4C-51A0-3C7F-B9C5-F37D4FADEDDE}"/>
                </a:ext>
              </a:extLst>
            </p:cNvPr>
            <p:cNvSpPr/>
            <p:nvPr/>
          </p:nvSpPr>
          <p:spPr>
            <a:xfrm>
              <a:off x="1962078" y="3021351"/>
              <a:ext cx="263277" cy="789831"/>
            </a:xfrm>
            <a:custGeom>
              <a:avLst/>
              <a:gdLst/>
              <a:ahLst/>
              <a:cxnLst/>
              <a:rect l="l" t="t" r="r" b="b"/>
              <a:pathLst>
                <a:path w="3542" h="10626" extrusionOk="0">
                  <a:moveTo>
                    <a:pt x="1182" y="0"/>
                  </a:moveTo>
                  <a:lnTo>
                    <a:pt x="779" y="32"/>
                  </a:lnTo>
                  <a:lnTo>
                    <a:pt x="1" y="10625"/>
                  </a:lnTo>
                  <a:lnTo>
                    <a:pt x="1" y="10625"/>
                  </a:lnTo>
                  <a:lnTo>
                    <a:pt x="3542" y="10399"/>
                  </a:lnTo>
                  <a:lnTo>
                    <a:pt x="1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76;p46">
              <a:extLst>
                <a:ext uri="{FF2B5EF4-FFF2-40B4-BE49-F238E27FC236}">
                  <a16:creationId xmlns:a16="http://schemas.microsoft.com/office/drawing/2014/main" id="{A36E6B77-D254-0A3F-A923-CB9122974AE6}"/>
                </a:ext>
              </a:extLst>
            </p:cNvPr>
            <p:cNvSpPr/>
            <p:nvPr/>
          </p:nvSpPr>
          <p:spPr>
            <a:xfrm>
              <a:off x="1824121" y="3023729"/>
              <a:ext cx="203367" cy="187312"/>
            </a:xfrm>
            <a:custGeom>
              <a:avLst/>
              <a:gdLst/>
              <a:ahLst/>
              <a:cxnLst/>
              <a:rect l="l" t="t" r="r" b="b"/>
              <a:pathLst>
                <a:path w="2736" h="2520" extrusionOk="0">
                  <a:moveTo>
                    <a:pt x="2635" y="0"/>
                  </a:moveTo>
                  <a:cubicBezTo>
                    <a:pt x="316" y="962"/>
                    <a:pt x="1" y="2520"/>
                    <a:pt x="1" y="2520"/>
                  </a:cubicBezTo>
                  <a:cubicBezTo>
                    <a:pt x="1609" y="2233"/>
                    <a:pt x="2736" y="128"/>
                    <a:pt x="2736" y="128"/>
                  </a:cubicBezTo>
                  <a:lnTo>
                    <a:pt x="2635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77;p46">
              <a:extLst>
                <a:ext uri="{FF2B5EF4-FFF2-40B4-BE49-F238E27FC236}">
                  <a16:creationId xmlns:a16="http://schemas.microsoft.com/office/drawing/2014/main" id="{43A92A55-279E-EFC6-2B12-9406530BEE15}"/>
                </a:ext>
              </a:extLst>
            </p:cNvPr>
            <p:cNvSpPr/>
            <p:nvPr/>
          </p:nvSpPr>
          <p:spPr>
            <a:xfrm>
              <a:off x="1995899" y="2744173"/>
              <a:ext cx="134166" cy="268108"/>
            </a:xfrm>
            <a:custGeom>
              <a:avLst/>
              <a:gdLst/>
              <a:ahLst/>
              <a:cxnLst/>
              <a:rect l="l" t="t" r="r" b="b"/>
              <a:pathLst>
                <a:path w="1805" h="3607" extrusionOk="0">
                  <a:moveTo>
                    <a:pt x="1089" y="0"/>
                  </a:moveTo>
                  <a:cubicBezTo>
                    <a:pt x="0" y="1216"/>
                    <a:pt x="416" y="3570"/>
                    <a:pt x="416" y="3570"/>
                  </a:cubicBezTo>
                  <a:lnTo>
                    <a:pt x="571" y="3606"/>
                  </a:lnTo>
                  <a:cubicBezTo>
                    <a:pt x="1804" y="1419"/>
                    <a:pt x="1089" y="1"/>
                    <a:pt x="1089" y="0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78;p46">
              <a:extLst>
                <a:ext uri="{FF2B5EF4-FFF2-40B4-BE49-F238E27FC236}">
                  <a16:creationId xmlns:a16="http://schemas.microsoft.com/office/drawing/2014/main" id="{4AF363CE-D9C8-DEF9-95E9-2622BE0CB6B0}"/>
                </a:ext>
              </a:extLst>
            </p:cNvPr>
            <p:cNvSpPr/>
            <p:nvPr/>
          </p:nvSpPr>
          <p:spPr>
            <a:xfrm>
              <a:off x="2038639" y="3024026"/>
              <a:ext cx="215706" cy="172966"/>
            </a:xfrm>
            <a:custGeom>
              <a:avLst/>
              <a:gdLst/>
              <a:ahLst/>
              <a:cxnLst/>
              <a:rect l="l" t="t" r="r" b="b"/>
              <a:pathLst>
                <a:path w="2902" h="2327" extrusionOk="0">
                  <a:moveTo>
                    <a:pt x="111" y="1"/>
                  </a:moveTo>
                  <a:lnTo>
                    <a:pt x="1" y="119"/>
                  </a:lnTo>
                  <a:cubicBezTo>
                    <a:pt x="1315" y="2259"/>
                    <a:pt x="2902" y="2326"/>
                    <a:pt x="2902" y="2326"/>
                  </a:cubicBezTo>
                  <a:cubicBezTo>
                    <a:pt x="2367" y="783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79;p46">
              <a:extLst>
                <a:ext uri="{FF2B5EF4-FFF2-40B4-BE49-F238E27FC236}">
                  <a16:creationId xmlns:a16="http://schemas.microsoft.com/office/drawing/2014/main" id="{BEA916AF-E783-D230-873C-2ECB54E0BC0F}"/>
                </a:ext>
              </a:extLst>
            </p:cNvPr>
            <p:cNvSpPr/>
            <p:nvPr/>
          </p:nvSpPr>
          <p:spPr>
            <a:xfrm>
              <a:off x="1824121" y="3023729"/>
              <a:ext cx="203367" cy="187312"/>
            </a:xfrm>
            <a:custGeom>
              <a:avLst/>
              <a:gdLst/>
              <a:ahLst/>
              <a:cxnLst/>
              <a:rect l="l" t="t" r="r" b="b"/>
              <a:pathLst>
                <a:path w="2736" h="2520" extrusionOk="0">
                  <a:moveTo>
                    <a:pt x="2635" y="0"/>
                  </a:moveTo>
                  <a:cubicBezTo>
                    <a:pt x="316" y="962"/>
                    <a:pt x="1" y="2520"/>
                    <a:pt x="1" y="2520"/>
                  </a:cubicBezTo>
                  <a:cubicBezTo>
                    <a:pt x="1609" y="2233"/>
                    <a:pt x="2736" y="128"/>
                    <a:pt x="2736" y="128"/>
                  </a:cubicBezTo>
                  <a:lnTo>
                    <a:pt x="26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80;p46">
              <a:extLst>
                <a:ext uri="{FF2B5EF4-FFF2-40B4-BE49-F238E27FC236}">
                  <a16:creationId xmlns:a16="http://schemas.microsoft.com/office/drawing/2014/main" id="{3F4CAB32-06C2-C705-DBC7-75BFA90BEAE9}"/>
                </a:ext>
              </a:extLst>
            </p:cNvPr>
            <p:cNvSpPr/>
            <p:nvPr/>
          </p:nvSpPr>
          <p:spPr>
            <a:xfrm>
              <a:off x="1995899" y="2744173"/>
              <a:ext cx="134166" cy="268108"/>
            </a:xfrm>
            <a:custGeom>
              <a:avLst/>
              <a:gdLst/>
              <a:ahLst/>
              <a:cxnLst/>
              <a:rect l="l" t="t" r="r" b="b"/>
              <a:pathLst>
                <a:path w="1805" h="3607" extrusionOk="0">
                  <a:moveTo>
                    <a:pt x="1089" y="0"/>
                  </a:moveTo>
                  <a:cubicBezTo>
                    <a:pt x="0" y="1216"/>
                    <a:pt x="416" y="3570"/>
                    <a:pt x="416" y="3570"/>
                  </a:cubicBezTo>
                  <a:lnTo>
                    <a:pt x="571" y="3606"/>
                  </a:lnTo>
                  <a:cubicBezTo>
                    <a:pt x="1804" y="1419"/>
                    <a:pt x="1089" y="1"/>
                    <a:pt x="10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81;p46">
              <a:extLst>
                <a:ext uri="{FF2B5EF4-FFF2-40B4-BE49-F238E27FC236}">
                  <a16:creationId xmlns:a16="http://schemas.microsoft.com/office/drawing/2014/main" id="{FFA38128-94AC-55AE-0067-EEC644E25819}"/>
                </a:ext>
              </a:extLst>
            </p:cNvPr>
            <p:cNvSpPr/>
            <p:nvPr/>
          </p:nvSpPr>
          <p:spPr>
            <a:xfrm>
              <a:off x="2038639" y="3024026"/>
              <a:ext cx="215706" cy="172966"/>
            </a:xfrm>
            <a:custGeom>
              <a:avLst/>
              <a:gdLst/>
              <a:ahLst/>
              <a:cxnLst/>
              <a:rect l="l" t="t" r="r" b="b"/>
              <a:pathLst>
                <a:path w="2902" h="2327" extrusionOk="0">
                  <a:moveTo>
                    <a:pt x="111" y="1"/>
                  </a:moveTo>
                  <a:lnTo>
                    <a:pt x="1" y="119"/>
                  </a:lnTo>
                  <a:cubicBezTo>
                    <a:pt x="1315" y="2259"/>
                    <a:pt x="2902" y="2326"/>
                    <a:pt x="2902" y="2326"/>
                  </a:cubicBezTo>
                  <a:cubicBezTo>
                    <a:pt x="2367" y="783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82;p46">
              <a:extLst>
                <a:ext uri="{FF2B5EF4-FFF2-40B4-BE49-F238E27FC236}">
                  <a16:creationId xmlns:a16="http://schemas.microsoft.com/office/drawing/2014/main" id="{CF283FE8-4E5F-2720-EFBC-112B324FE474}"/>
                </a:ext>
              </a:extLst>
            </p:cNvPr>
            <p:cNvSpPr/>
            <p:nvPr/>
          </p:nvSpPr>
          <p:spPr>
            <a:xfrm>
              <a:off x="2939300" y="2895732"/>
              <a:ext cx="321254" cy="956330"/>
            </a:xfrm>
            <a:custGeom>
              <a:avLst/>
              <a:gdLst/>
              <a:ahLst/>
              <a:cxnLst/>
              <a:rect l="l" t="t" r="r" b="b"/>
              <a:pathLst>
                <a:path w="4322" h="12866" extrusionOk="0">
                  <a:moveTo>
                    <a:pt x="1981" y="0"/>
                  </a:moveTo>
                  <a:lnTo>
                    <a:pt x="1" y="12792"/>
                  </a:lnTo>
                  <a:lnTo>
                    <a:pt x="4322" y="12865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83;p46">
              <a:extLst>
                <a:ext uri="{FF2B5EF4-FFF2-40B4-BE49-F238E27FC236}">
                  <a16:creationId xmlns:a16="http://schemas.microsoft.com/office/drawing/2014/main" id="{4B783969-6790-5081-CE86-A3A632EA7152}"/>
                </a:ext>
              </a:extLst>
            </p:cNvPr>
            <p:cNvSpPr/>
            <p:nvPr/>
          </p:nvSpPr>
          <p:spPr>
            <a:xfrm>
              <a:off x="2939300" y="2895732"/>
              <a:ext cx="321254" cy="956330"/>
            </a:xfrm>
            <a:custGeom>
              <a:avLst/>
              <a:gdLst/>
              <a:ahLst/>
              <a:cxnLst/>
              <a:rect l="l" t="t" r="r" b="b"/>
              <a:pathLst>
                <a:path w="4322" h="12866" extrusionOk="0">
                  <a:moveTo>
                    <a:pt x="1981" y="0"/>
                  </a:moveTo>
                  <a:lnTo>
                    <a:pt x="1" y="12792"/>
                  </a:lnTo>
                  <a:lnTo>
                    <a:pt x="4322" y="12865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84;p46">
              <a:extLst>
                <a:ext uri="{FF2B5EF4-FFF2-40B4-BE49-F238E27FC236}">
                  <a16:creationId xmlns:a16="http://schemas.microsoft.com/office/drawing/2014/main" id="{1366AD62-0859-E326-A25D-FA22544F8BFC}"/>
                </a:ext>
              </a:extLst>
            </p:cNvPr>
            <p:cNvSpPr/>
            <p:nvPr/>
          </p:nvSpPr>
          <p:spPr>
            <a:xfrm>
              <a:off x="2830406" y="2895584"/>
              <a:ext cx="264392" cy="208273"/>
            </a:xfrm>
            <a:custGeom>
              <a:avLst/>
              <a:gdLst/>
              <a:ahLst/>
              <a:cxnLst/>
              <a:rect l="l" t="t" r="r" b="b"/>
              <a:pathLst>
                <a:path w="3557" h="2802" extrusionOk="0">
                  <a:moveTo>
                    <a:pt x="3448" y="0"/>
                  </a:moveTo>
                  <a:cubicBezTo>
                    <a:pt x="535" y="942"/>
                    <a:pt x="0" y="2802"/>
                    <a:pt x="0" y="2802"/>
                  </a:cubicBezTo>
                  <a:cubicBezTo>
                    <a:pt x="1981" y="2617"/>
                    <a:pt x="3556" y="164"/>
                    <a:pt x="3556" y="164"/>
                  </a:cubicBezTo>
                  <a:lnTo>
                    <a:pt x="3448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85;p46">
              <a:extLst>
                <a:ext uri="{FF2B5EF4-FFF2-40B4-BE49-F238E27FC236}">
                  <a16:creationId xmlns:a16="http://schemas.microsoft.com/office/drawing/2014/main" id="{073904E5-C2EC-C2B8-8CDA-1FD3A645DABC}"/>
                </a:ext>
              </a:extLst>
            </p:cNvPr>
            <p:cNvSpPr/>
            <p:nvPr/>
          </p:nvSpPr>
          <p:spPr>
            <a:xfrm>
              <a:off x="3075994" y="2561543"/>
              <a:ext cx="161222" cy="322072"/>
            </a:xfrm>
            <a:custGeom>
              <a:avLst/>
              <a:gdLst/>
              <a:ahLst/>
              <a:cxnLst/>
              <a:rect l="l" t="t" r="r" b="b"/>
              <a:pathLst>
                <a:path w="2169" h="4333" extrusionOk="0">
                  <a:moveTo>
                    <a:pt x="1440" y="0"/>
                  </a:moveTo>
                  <a:cubicBezTo>
                    <a:pt x="0" y="1369"/>
                    <a:pt x="274" y="4270"/>
                    <a:pt x="274" y="4270"/>
                  </a:cubicBezTo>
                  <a:lnTo>
                    <a:pt x="459" y="4332"/>
                  </a:lnTo>
                  <a:cubicBezTo>
                    <a:pt x="2168" y="1794"/>
                    <a:pt x="1440" y="1"/>
                    <a:pt x="1440" y="0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86;p46">
              <a:extLst>
                <a:ext uri="{FF2B5EF4-FFF2-40B4-BE49-F238E27FC236}">
                  <a16:creationId xmlns:a16="http://schemas.microsoft.com/office/drawing/2014/main" id="{7E98DCD5-168A-AA8B-BC1C-25E99C8453CE}"/>
                </a:ext>
              </a:extLst>
            </p:cNvPr>
            <p:cNvSpPr/>
            <p:nvPr/>
          </p:nvSpPr>
          <p:spPr>
            <a:xfrm>
              <a:off x="3108328" y="2898780"/>
              <a:ext cx="245958" cy="230274"/>
            </a:xfrm>
            <a:custGeom>
              <a:avLst/>
              <a:gdLst/>
              <a:ahLst/>
              <a:cxnLst/>
              <a:rect l="l" t="t" r="r" b="b"/>
              <a:pathLst>
                <a:path w="3309" h="3098" extrusionOk="0">
                  <a:moveTo>
                    <a:pt x="147" y="0"/>
                  </a:moveTo>
                  <a:lnTo>
                    <a:pt x="0" y="132"/>
                  </a:lnTo>
                  <a:cubicBezTo>
                    <a:pt x="1388" y="2860"/>
                    <a:pt x="3309" y="3097"/>
                    <a:pt x="3309" y="3097"/>
                  </a:cubicBezTo>
                  <a:cubicBezTo>
                    <a:pt x="2813" y="1173"/>
                    <a:pt x="147" y="0"/>
                    <a:pt x="147" y="0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87;p46">
              <a:extLst>
                <a:ext uri="{FF2B5EF4-FFF2-40B4-BE49-F238E27FC236}">
                  <a16:creationId xmlns:a16="http://schemas.microsoft.com/office/drawing/2014/main" id="{7A95505D-AEAC-52CC-CFED-EFF5C9E7AF41}"/>
                </a:ext>
              </a:extLst>
            </p:cNvPr>
            <p:cNvSpPr/>
            <p:nvPr/>
          </p:nvSpPr>
          <p:spPr>
            <a:xfrm>
              <a:off x="2830406" y="2895584"/>
              <a:ext cx="264392" cy="208273"/>
            </a:xfrm>
            <a:custGeom>
              <a:avLst/>
              <a:gdLst/>
              <a:ahLst/>
              <a:cxnLst/>
              <a:rect l="l" t="t" r="r" b="b"/>
              <a:pathLst>
                <a:path w="3557" h="2802" extrusionOk="0">
                  <a:moveTo>
                    <a:pt x="3448" y="0"/>
                  </a:moveTo>
                  <a:cubicBezTo>
                    <a:pt x="535" y="942"/>
                    <a:pt x="0" y="2802"/>
                    <a:pt x="0" y="2802"/>
                  </a:cubicBezTo>
                  <a:cubicBezTo>
                    <a:pt x="1981" y="2617"/>
                    <a:pt x="3556" y="164"/>
                    <a:pt x="3556" y="164"/>
                  </a:cubicBezTo>
                  <a:lnTo>
                    <a:pt x="3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88;p46">
              <a:extLst>
                <a:ext uri="{FF2B5EF4-FFF2-40B4-BE49-F238E27FC236}">
                  <a16:creationId xmlns:a16="http://schemas.microsoft.com/office/drawing/2014/main" id="{E0BFD08F-4DE8-1172-431C-5F4477B9DFCD}"/>
                </a:ext>
              </a:extLst>
            </p:cNvPr>
            <p:cNvSpPr/>
            <p:nvPr/>
          </p:nvSpPr>
          <p:spPr>
            <a:xfrm>
              <a:off x="3075994" y="2561543"/>
              <a:ext cx="161222" cy="322072"/>
            </a:xfrm>
            <a:custGeom>
              <a:avLst/>
              <a:gdLst/>
              <a:ahLst/>
              <a:cxnLst/>
              <a:rect l="l" t="t" r="r" b="b"/>
              <a:pathLst>
                <a:path w="2169" h="4333" extrusionOk="0">
                  <a:moveTo>
                    <a:pt x="1440" y="0"/>
                  </a:moveTo>
                  <a:cubicBezTo>
                    <a:pt x="0" y="1369"/>
                    <a:pt x="274" y="4270"/>
                    <a:pt x="274" y="4270"/>
                  </a:cubicBezTo>
                  <a:lnTo>
                    <a:pt x="459" y="4332"/>
                  </a:lnTo>
                  <a:cubicBezTo>
                    <a:pt x="2168" y="1794"/>
                    <a:pt x="1440" y="1"/>
                    <a:pt x="1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89;p46">
              <a:extLst>
                <a:ext uri="{FF2B5EF4-FFF2-40B4-BE49-F238E27FC236}">
                  <a16:creationId xmlns:a16="http://schemas.microsoft.com/office/drawing/2014/main" id="{6033F866-CB80-7462-E12A-13F3D346DA65}"/>
                </a:ext>
              </a:extLst>
            </p:cNvPr>
            <p:cNvSpPr/>
            <p:nvPr/>
          </p:nvSpPr>
          <p:spPr>
            <a:xfrm>
              <a:off x="3108328" y="2898780"/>
              <a:ext cx="245958" cy="230274"/>
            </a:xfrm>
            <a:custGeom>
              <a:avLst/>
              <a:gdLst/>
              <a:ahLst/>
              <a:cxnLst/>
              <a:rect l="l" t="t" r="r" b="b"/>
              <a:pathLst>
                <a:path w="3309" h="3098" extrusionOk="0">
                  <a:moveTo>
                    <a:pt x="147" y="0"/>
                  </a:moveTo>
                  <a:lnTo>
                    <a:pt x="0" y="132"/>
                  </a:lnTo>
                  <a:cubicBezTo>
                    <a:pt x="1388" y="2860"/>
                    <a:pt x="3309" y="3097"/>
                    <a:pt x="3309" y="3097"/>
                  </a:cubicBezTo>
                  <a:cubicBezTo>
                    <a:pt x="2813" y="1173"/>
                    <a:pt x="147" y="0"/>
                    <a:pt x="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90;p46">
              <a:extLst>
                <a:ext uri="{FF2B5EF4-FFF2-40B4-BE49-F238E27FC236}">
                  <a16:creationId xmlns:a16="http://schemas.microsoft.com/office/drawing/2014/main" id="{0B9D2FC3-A8BD-1799-7ED1-1D2D3451B36F}"/>
                </a:ext>
              </a:extLst>
            </p:cNvPr>
            <p:cNvSpPr/>
            <p:nvPr/>
          </p:nvSpPr>
          <p:spPr>
            <a:xfrm>
              <a:off x="3796032" y="3082822"/>
              <a:ext cx="262385" cy="801426"/>
            </a:xfrm>
            <a:custGeom>
              <a:avLst/>
              <a:gdLst/>
              <a:ahLst/>
              <a:cxnLst/>
              <a:rect l="l" t="t" r="r" b="b"/>
              <a:pathLst>
                <a:path w="3530" h="10782" extrusionOk="0">
                  <a:moveTo>
                    <a:pt x="2997" y="1"/>
                  </a:moveTo>
                  <a:lnTo>
                    <a:pt x="1" y="10260"/>
                  </a:lnTo>
                  <a:lnTo>
                    <a:pt x="3529" y="10781"/>
                  </a:lnTo>
                  <a:lnTo>
                    <a:pt x="3398" y="55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91;p46">
              <a:extLst>
                <a:ext uri="{FF2B5EF4-FFF2-40B4-BE49-F238E27FC236}">
                  <a16:creationId xmlns:a16="http://schemas.microsoft.com/office/drawing/2014/main" id="{B562458E-2637-4904-64C1-7005AE57B101}"/>
                </a:ext>
              </a:extLst>
            </p:cNvPr>
            <p:cNvSpPr/>
            <p:nvPr/>
          </p:nvSpPr>
          <p:spPr>
            <a:xfrm>
              <a:off x="3796032" y="3082822"/>
              <a:ext cx="262385" cy="801426"/>
            </a:xfrm>
            <a:custGeom>
              <a:avLst/>
              <a:gdLst/>
              <a:ahLst/>
              <a:cxnLst/>
              <a:rect l="l" t="t" r="r" b="b"/>
              <a:pathLst>
                <a:path w="3530" h="10782" extrusionOk="0">
                  <a:moveTo>
                    <a:pt x="2997" y="1"/>
                  </a:moveTo>
                  <a:lnTo>
                    <a:pt x="1" y="10260"/>
                  </a:lnTo>
                  <a:lnTo>
                    <a:pt x="3529" y="10781"/>
                  </a:lnTo>
                  <a:lnTo>
                    <a:pt x="3398" y="55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2;p46">
              <a:extLst>
                <a:ext uri="{FF2B5EF4-FFF2-40B4-BE49-F238E27FC236}">
                  <a16:creationId xmlns:a16="http://schemas.microsoft.com/office/drawing/2014/main" id="{E1A86FD5-5BD0-C45F-31F3-037411533FF7}"/>
                </a:ext>
              </a:extLst>
            </p:cNvPr>
            <p:cNvSpPr/>
            <p:nvPr/>
          </p:nvSpPr>
          <p:spPr>
            <a:xfrm>
              <a:off x="3786593" y="3082970"/>
              <a:ext cx="237336" cy="143085"/>
            </a:xfrm>
            <a:custGeom>
              <a:avLst/>
              <a:gdLst/>
              <a:ahLst/>
              <a:cxnLst/>
              <a:rect l="l" t="t" r="r" b="b"/>
              <a:pathLst>
                <a:path w="3193" h="1925" extrusionOk="0">
                  <a:moveTo>
                    <a:pt x="3124" y="1"/>
                  </a:moveTo>
                  <a:cubicBezTo>
                    <a:pt x="639" y="458"/>
                    <a:pt x="1" y="1923"/>
                    <a:pt x="1" y="1923"/>
                  </a:cubicBezTo>
                  <a:cubicBezTo>
                    <a:pt x="27" y="1924"/>
                    <a:pt x="54" y="1925"/>
                    <a:pt x="80" y="1925"/>
                  </a:cubicBezTo>
                  <a:cubicBezTo>
                    <a:pt x="1691" y="1925"/>
                    <a:pt x="3193" y="145"/>
                    <a:pt x="3193" y="145"/>
                  </a:cubicBezTo>
                  <a:lnTo>
                    <a:pt x="3124" y="1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3;p46">
              <a:extLst>
                <a:ext uri="{FF2B5EF4-FFF2-40B4-BE49-F238E27FC236}">
                  <a16:creationId xmlns:a16="http://schemas.microsoft.com/office/drawing/2014/main" id="{D1D9C044-90FE-EB47-351D-994D82E5A564}"/>
                </a:ext>
              </a:extLst>
            </p:cNvPr>
            <p:cNvSpPr/>
            <p:nvPr/>
          </p:nvSpPr>
          <p:spPr>
            <a:xfrm>
              <a:off x="4028389" y="2819767"/>
              <a:ext cx="135058" cy="255770"/>
            </a:xfrm>
            <a:custGeom>
              <a:avLst/>
              <a:gdLst/>
              <a:ahLst/>
              <a:cxnLst/>
              <a:rect l="l" t="t" r="r" b="b"/>
              <a:pathLst>
                <a:path w="1817" h="3441" extrusionOk="0">
                  <a:moveTo>
                    <a:pt x="1414" y="1"/>
                  </a:moveTo>
                  <a:lnTo>
                    <a:pt x="1414" y="1"/>
                  </a:lnTo>
                  <a:cubicBezTo>
                    <a:pt x="86" y="968"/>
                    <a:pt x="0" y="3372"/>
                    <a:pt x="0" y="3372"/>
                  </a:cubicBezTo>
                  <a:lnTo>
                    <a:pt x="144" y="3440"/>
                  </a:lnTo>
                  <a:cubicBezTo>
                    <a:pt x="1817" y="1548"/>
                    <a:pt x="1414" y="1"/>
                    <a:pt x="1414" y="1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94;p46">
              <a:extLst>
                <a:ext uri="{FF2B5EF4-FFF2-40B4-BE49-F238E27FC236}">
                  <a16:creationId xmlns:a16="http://schemas.microsoft.com/office/drawing/2014/main" id="{39F98917-7512-91F1-7FE1-ED4D34CF4D50}"/>
                </a:ext>
              </a:extLst>
            </p:cNvPr>
            <p:cNvSpPr/>
            <p:nvPr/>
          </p:nvSpPr>
          <p:spPr>
            <a:xfrm>
              <a:off x="4035079" y="3088917"/>
              <a:ext cx="177723" cy="213773"/>
            </a:xfrm>
            <a:custGeom>
              <a:avLst/>
              <a:gdLst/>
              <a:ahLst/>
              <a:cxnLst/>
              <a:rect l="l" t="t" r="r" b="b"/>
              <a:pathLst>
                <a:path w="2391" h="2876" extrusionOk="0">
                  <a:moveTo>
                    <a:pt x="132" y="1"/>
                  </a:moveTo>
                  <a:lnTo>
                    <a:pt x="1" y="93"/>
                  </a:lnTo>
                  <a:cubicBezTo>
                    <a:pt x="843" y="2477"/>
                    <a:pt x="2391" y="2876"/>
                    <a:pt x="2391" y="2876"/>
                  </a:cubicBezTo>
                  <a:cubicBezTo>
                    <a:pt x="2190" y="1246"/>
                    <a:pt x="132" y="1"/>
                    <a:pt x="132" y="1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95;p46">
              <a:extLst>
                <a:ext uri="{FF2B5EF4-FFF2-40B4-BE49-F238E27FC236}">
                  <a16:creationId xmlns:a16="http://schemas.microsoft.com/office/drawing/2014/main" id="{36ECE980-17AC-5B45-3301-3218DCB2D159}"/>
                </a:ext>
              </a:extLst>
            </p:cNvPr>
            <p:cNvSpPr/>
            <p:nvPr/>
          </p:nvSpPr>
          <p:spPr>
            <a:xfrm>
              <a:off x="3786593" y="3082970"/>
              <a:ext cx="237336" cy="143085"/>
            </a:xfrm>
            <a:custGeom>
              <a:avLst/>
              <a:gdLst/>
              <a:ahLst/>
              <a:cxnLst/>
              <a:rect l="l" t="t" r="r" b="b"/>
              <a:pathLst>
                <a:path w="3193" h="1925" extrusionOk="0">
                  <a:moveTo>
                    <a:pt x="3124" y="1"/>
                  </a:moveTo>
                  <a:cubicBezTo>
                    <a:pt x="639" y="458"/>
                    <a:pt x="1" y="1923"/>
                    <a:pt x="1" y="1923"/>
                  </a:cubicBezTo>
                  <a:cubicBezTo>
                    <a:pt x="27" y="1924"/>
                    <a:pt x="54" y="1925"/>
                    <a:pt x="80" y="1925"/>
                  </a:cubicBezTo>
                  <a:cubicBezTo>
                    <a:pt x="1691" y="1925"/>
                    <a:pt x="3193" y="145"/>
                    <a:pt x="3193" y="145"/>
                  </a:cubicBezTo>
                  <a:lnTo>
                    <a:pt x="31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96;p46">
              <a:extLst>
                <a:ext uri="{FF2B5EF4-FFF2-40B4-BE49-F238E27FC236}">
                  <a16:creationId xmlns:a16="http://schemas.microsoft.com/office/drawing/2014/main" id="{96734066-A4BB-9A10-2DC0-48785C06A3D9}"/>
                </a:ext>
              </a:extLst>
            </p:cNvPr>
            <p:cNvSpPr/>
            <p:nvPr/>
          </p:nvSpPr>
          <p:spPr>
            <a:xfrm>
              <a:off x="4028389" y="2819767"/>
              <a:ext cx="135058" cy="255770"/>
            </a:xfrm>
            <a:custGeom>
              <a:avLst/>
              <a:gdLst/>
              <a:ahLst/>
              <a:cxnLst/>
              <a:rect l="l" t="t" r="r" b="b"/>
              <a:pathLst>
                <a:path w="1817" h="3441" extrusionOk="0">
                  <a:moveTo>
                    <a:pt x="1414" y="1"/>
                  </a:moveTo>
                  <a:lnTo>
                    <a:pt x="1414" y="1"/>
                  </a:lnTo>
                  <a:cubicBezTo>
                    <a:pt x="86" y="968"/>
                    <a:pt x="0" y="3372"/>
                    <a:pt x="0" y="3372"/>
                  </a:cubicBezTo>
                  <a:lnTo>
                    <a:pt x="144" y="3440"/>
                  </a:lnTo>
                  <a:cubicBezTo>
                    <a:pt x="1817" y="1548"/>
                    <a:pt x="1414" y="1"/>
                    <a:pt x="1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97;p46">
              <a:extLst>
                <a:ext uri="{FF2B5EF4-FFF2-40B4-BE49-F238E27FC236}">
                  <a16:creationId xmlns:a16="http://schemas.microsoft.com/office/drawing/2014/main" id="{7E8BBD02-F221-04AA-4555-E1B9D4F776F8}"/>
                </a:ext>
              </a:extLst>
            </p:cNvPr>
            <p:cNvSpPr/>
            <p:nvPr/>
          </p:nvSpPr>
          <p:spPr>
            <a:xfrm>
              <a:off x="4035079" y="3088917"/>
              <a:ext cx="177723" cy="213773"/>
            </a:xfrm>
            <a:custGeom>
              <a:avLst/>
              <a:gdLst/>
              <a:ahLst/>
              <a:cxnLst/>
              <a:rect l="l" t="t" r="r" b="b"/>
              <a:pathLst>
                <a:path w="2391" h="2876" extrusionOk="0">
                  <a:moveTo>
                    <a:pt x="132" y="1"/>
                  </a:moveTo>
                  <a:lnTo>
                    <a:pt x="1" y="93"/>
                  </a:lnTo>
                  <a:cubicBezTo>
                    <a:pt x="843" y="2477"/>
                    <a:pt x="2391" y="2876"/>
                    <a:pt x="2391" y="2876"/>
                  </a:cubicBezTo>
                  <a:cubicBezTo>
                    <a:pt x="2190" y="1246"/>
                    <a:pt x="132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98;p46">
              <a:extLst>
                <a:ext uri="{FF2B5EF4-FFF2-40B4-BE49-F238E27FC236}">
                  <a16:creationId xmlns:a16="http://schemas.microsoft.com/office/drawing/2014/main" id="{FF03DFD7-2643-6F03-6046-F7A751A72295}"/>
                </a:ext>
              </a:extLst>
            </p:cNvPr>
            <p:cNvSpPr/>
            <p:nvPr/>
          </p:nvSpPr>
          <p:spPr>
            <a:xfrm>
              <a:off x="2277388" y="2122920"/>
              <a:ext cx="574199" cy="1709367"/>
            </a:xfrm>
            <a:custGeom>
              <a:avLst/>
              <a:gdLst/>
              <a:ahLst/>
              <a:cxnLst/>
              <a:rect l="l" t="t" r="r" b="b"/>
              <a:pathLst>
                <a:path w="7725" h="22997" extrusionOk="0">
                  <a:moveTo>
                    <a:pt x="3539" y="0"/>
                  </a:moveTo>
                  <a:lnTo>
                    <a:pt x="0" y="22868"/>
                  </a:lnTo>
                  <a:lnTo>
                    <a:pt x="7725" y="22997"/>
                  </a:lnTo>
                  <a:lnTo>
                    <a:pt x="44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99;p46">
              <a:extLst>
                <a:ext uri="{FF2B5EF4-FFF2-40B4-BE49-F238E27FC236}">
                  <a16:creationId xmlns:a16="http://schemas.microsoft.com/office/drawing/2014/main" id="{4BEBFD35-04A8-64F1-4214-DD3E8936C866}"/>
                </a:ext>
              </a:extLst>
            </p:cNvPr>
            <p:cNvSpPr/>
            <p:nvPr/>
          </p:nvSpPr>
          <p:spPr>
            <a:xfrm>
              <a:off x="2268245" y="2115338"/>
              <a:ext cx="592336" cy="1724976"/>
            </a:xfrm>
            <a:custGeom>
              <a:avLst/>
              <a:gdLst/>
              <a:ahLst/>
              <a:cxnLst/>
              <a:rect l="l" t="t" r="r" b="b"/>
              <a:pathLst>
                <a:path w="7969" h="23207" extrusionOk="0">
                  <a:moveTo>
                    <a:pt x="4449" y="206"/>
                  </a:moveTo>
                  <a:lnTo>
                    <a:pt x="7727" y="22996"/>
                  </a:lnTo>
                  <a:lnTo>
                    <a:pt x="7727" y="22996"/>
                  </a:lnTo>
                  <a:lnTo>
                    <a:pt x="242" y="22871"/>
                  </a:lnTo>
                  <a:lnTo>
                    <a:pt x="3748" y="206"/>
                  </a:lnTo>
                  <a:close/>
                  <a:moveTo>
                    <a:pt x="3574" y="1"/>
                  </a:moveTo>
                  <a:lnTo>
                    <a:pt x="0" y="23075"/>
                  </a:lnTo>
                  <a:lnTo>
                    <a:pt x="7968" y="23207"/>
                  </a:lnTo>
                  <a:lnTo>
                    <a:pt x="4643" y="89"/>
                  </a:lnTo>
                  <a:lnTo>
                    <a:pt x="46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00;p46">
              <a:extLst>
                <a:ext uri="{FF2B5EF4-FFF2-40B4-BE49-F238E27FC236}">
                  <a16:creationId xmlns:a16="http://schemas.microsoft.com/office/drawing/2014/main" id="{77D24943-27E3-2ED2-2DD6-13CE9FA71C53}"/>
                </a:ext>
              </a:extLst>
            </p:cNvPr>
            <p:cNvSpPr/>
            <p:nvPr/>
          </p:nvSpPr>
          <p:spPr>
            <a:xfrm>
              <a:off x="2082419" y="2122920"/>
              <a:ext cx="472664" cy="372393"/>
            </a:xfrm>
            <a:custGeom>
              <a:avLst/>
              <a:gdLst/>
              <a:ahLst/>
              <a:cxnLst/>
              <a:rect l="l" t="t" r="r" b="b"/>
              <a:pathLst>
                <a:path w="6359" h="5010" extrusionOk="0">
                  <a:moveTo>
                    <a:pt x="6164" y="0"/>
                  </a:moveTo>
                  <a:cubicBezTo>
                    <a:pt x="957" y="1686"/>
                    <a:pt x="0" y="5009"/>
                    <a:pt x="0" y="5009"/>
                  </a:cubicBezTo>
                  <a:cubicBezTo>
                    <a:pt x="3541" y="4673"/>
                    <a:pt x="6358" y="291"/>
                    <a:pt x="6358" y="291"/>
                  </a:cubicBezTo>
                  <a:lnTo>
                    <a:pt x="6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01;p46">
              <a:extLst>
                <a:ext uri="{FF2B5EF4-FFF2-40B4-BE49-F238E27FC236}">
                  <a16:creationId xmlns:a16="http://schemas.microsoft.com/office/drawing/2014/main" id="{93351114-6DC0-E9A1-F0BD-85114FAF8F42}"/>
                </a:ext>
              </a:extLst>
            </p:cNvPr>
            <p:cNvSpPr/>
            <p:nvPr/>
          </p:nvSpPr>
          <p:spPr>
            <a:xfrm>
              <a:off x="2521192" y="1525676"/>
              <a:ext cx="288400" cy="575686"/>
            </a:xfrm>
            <a:custGeom>
              <a:avLst/>
              <a:gdLst/>
              <a:ahLst/>
              <a:cxnLst/>
              <a:rect l="l" t="t" r="r" b="b"/>
              <a:pathLst>
                <a:path w="3880" h="7745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0" y="2449"/>
                    <a:pt x="492" y="7634"/>
                    <a:pt x="492" y="7634"/>
                  </a:cubicBezTo>
                  <a:lnTo>
                    <a:pt x="826" y="7744"/>
                  </a:lnTo>
                  <a:cubicBezTo>
                    <a:pt x="3880" y="3205"/>
                    <a:pt x="2578" y="1"/>
                    <a:pt x="25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02;p46">
              <a:extLst>
                <a:ext uri="{FF2B5EF4-FFF2-40B4-BE49-F238E27FC236}">
                  <a16:creationId xmlns:a16="http://schemas.microsoft.com/office/drawing/2014/main" id="{3A613B51-66C2-19F6-9DBC-F9CB8DC3FDB3}"/>
                </a:ext>
              </a:extLst>
            </p:cNvPr>
            <p:cNvSpPr/>
            <p:nvPr/>
          </p:nvSpPr>
          <p:spPr>
            <a:xfrm>
              <a:off x="2579318" y="2128495"/>
              <a:ext cx="439513" cy="411788"/>
            </a:xfrm>
            <a:custGeom>
              <a:avLst/>
              <a:gdLst/>
              <a:ahLst/>
              <a:cxnLst/>
              <a:rect l="l" t="t" r="r" b="b"/>
              <a:pathLst>
                <a:path w="5913" h="5540" extrusionOk="0">
                  <a:moveTo>
                    <a:pt x="259" y="1"/>
                  </a:moveTo>
                  <a:lnTo>
                    <a:pt x="1" y="238"/>
                  </a:lnTo>
                  <a:cubicBezTo>
                    <a:pt x="2479" y="5117"/>
                    <a:pt x="5913" y="5540"/>
                    <a:pt x="5913" y="5540"/>
                  </a:cubicBezTo>
                  <a:cubicBezTo>
                    <a:pt x="5027" y="2096"/>
                    <a:pt x="259" y="1"/>
                    <a:pt x="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03;p46">
              <a:extLst>
                <a:ext uri="{FF2B5EF4-FFF2-40B4-BE49-F238E27FC236}">
                  <a16:creationId xmlns:a16="http://schemas.microsoft.com/office/drawing/2014/main" id="{4839BB09-1C89-C116-3E22-0CA69F581DC4}"/>
                </a:ext>
              </a:extLst>
            </p:cNvPr>
            <p:cNvSpPr/>
            <p:nvPr/>
          </p:nvSpPr>
          <p:spPr>
            <a:xfrm>
              <a:off x="2071790" y="2113777"/>
              <a:ext cx="492585" cy="390158"/>
            </a:xfrm>
            <a:custGeom>
              <a:avLst/>
              <a:gdLst/>
              <a:ahLst/>
              <a:cxnLst/>
              <a:rect l="l" t="t" r="r" b="b"/>
              <a:pathLst>
                <a:path w="6627" h="5249" extrusionOk="0">
                  <a:moveTo>
                    <a:pt x="6264" y="246"/>
                  </a:moveTo>
                  <a:lnTo>
                    <a:pt x="6378" y="414"/>
                  </a:lnTo>
                  <a:cubicBezTo>
                    <a:pt x="6042" y="916"/>
                    <a:pt x="3458" y="4595"/>
                    <a:pt x="298" y="5011"/>
                  </a:cubicBezTo>
                  <a:cubicBezTo>
                    <a:pt x="557" y="4354"/>
                    <a:pt x="1854" y="1694"/>
                    <a:pt x="6264" y="246"/>
                  </a:cubicBezTo>
                  <a:close/>
                  <a:moveTo>
                    <a:pt x="6350" y="0"/>
                  </a:moveTo>
                  <a:lnTo>
                    <a:pt x="6275" y="24"/>
                  </a:lnTo>
                  <a:cubicBezTo>
                    <a:pt x="1076" y="1705"/>
                    <a:pt x="55" y="5067"/>
                    <a:pt x="44" y="5102"/>
                  </a:cubicBezTo>
                  <a:lnTo>
                    <a:pt x="1" y="5249"/>
                  </a:lnTo>
                  <a:lnTo>
                    <a:pt x="154" y="5236"/>
                  </a:lnTo>
                  <a:cubicBezTo>
                    <a:pt x="3704" y="4897"/>
                    <a:pt x="6473" y="651"/>
                    <a:pt x="6587" y="472"/>
                  </a:cubicBezTo>
                  <a:lnTo>
                    <a:pt x="6626" y="41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04;p46">
              <a:extLst>
                <a:ext uri="{FF2B5EF4-FFF2-40B4-BE49-F238E27FC236}">
                  <a16:creationId xmlns:a16="http://schemas.microsoft.com/office/drawing/2014/main" id="{F3E35449-496B-818B-73BE-B0804B77ABD9}"/>
                </a:ext>
              </a:extLst>
            </p:cNvPr>
            <p:cNvSpPr/>
            <p:nvPr/>
          </p:nvSpPr>
          <p:spPr>
            <a:xfrm>
              <a:off x="2515543" y="1511925"/>
              <a:ext cx="300293" cy="598431"/>
            </a:xfrm>
            <a:custGeom>
              <a:avLst/>
              <a:gdLst/>
              <a:ahLst/>
              <a:cxnLst/>
              <a:rect l="l" t="t" r="r" b="b"/>
              <a:pathLst>
                <a:path w="4040" h="8051" extrusionOk="0">
                  <a:moveTo>
                    <a:pt x="2611" y="373"/>
                  </a:moveTo>
                  <a:lnTo>
                    <a:pt x="2611" y="373"/>
                  </a:lnTo>
                  <a:cubicBezTo>
                    <a:pt x="2814" y="1052"/>
                    <a:pt x="3434" y="3942"/>
                    <a:pt x="861" y="7806"/>
                  </a:cubicBezTo>
                  <a:lnTo>
                    <a:pt x="667" y="7742"/>
                  </a:lnTo>
                  <a:cubicBezTo>
                    <a:pt x="622" y="7141"/>
                    <a:pt x="380" y="2653"/>
                    <a:pt x="2611" y="373"/>
                  </a:cubicBezTo>
                  <a:close/>
                  <a:moveTo>
                    <a:pt x="2695" y="0"/>
                  </a:moveTo>
                  <a:lnTo>
                    <a:pt x="2585" y="106"/>
                  </a:lnTo>
                  <a:cubicBezTo>
                    <a:pt x="1" y="2563"/>
                    <a:pt x="445" y="7615"/>
                    <a:pt x="467" y="7828"/>
                  </a:cubicBezTo>
                  <a:lnTo>
                    <a:pt x="473" y="7895"/>
                  </a:lnTo>
                  <a:lnTo>
                    <a:pt x="945" y="8050"/>
                  </a:lnTo>
                  <a:lnTo>
                    <a:pt x="986" y="7983"/>
                  </a:lnTo>
                  <a:cubicBezTo>
                    <a:pt x="4040" y="3449"/>
                    <a:pt x="2764" y="173"/>
                    <a:pt x="2751" y="140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05;p46">
              <a:extLst>
                <a:ext uri="{FF2B5EF4-FFF2-40B4-BE49-F238E27FC236}">
                  <a16:creationId xmlns:a16="http://schemas.microsoft.com/office/drawing/2014/main" id="{C7B0816F-0458-9D3B-A3AA-01023A6A6061}"/>
                </a:ext>
              </a:extLst>
            </p:cNvPr>
            <p:cNvSpPr/>
            <p:nvPr/>
          </p:nvSpPr>
          <p:spPr>
            <a:xfrm>
              <a:off x="2569878" y="2119352"/>
              <a:ext cx="459359" cy="429776"/>
            </a:xfrm>
            <a:custGeom>
              <a:avLst/>
              <a:gdLst/>
              <a:ahLst/>
              <a:cxnLst/>
              <a:rect l="l" t="t" r="r" b="b"/>
              <a:pathLst>
                <a:path w="6180" h="5782" extrusionOk="0">
                  <a:moveTo>
                    <a:pt x="404" y="247"/>
                  </a:moveTo>
                  <a:cubicBezTo>
                    <a:pt x="951" y="499"/>
                    <a:pt x="4992" y="2473"/>
                    <a:pt x="5897" y="5529"/>
                  </a:cubicBezTo>
                  <a:cubicBezTo>
                    <a:pt x="5208" y="5376"/>
                    <a:pt x="2382" y="4510"/>
                    <a:pt x="257" y="382"/>
                  </a:cubicBezTo>
                  <a:lnTo>
                    <a:pt x="404" y="247"/>
                  </a:lnTo>
                  <a:close/>
                  <a:moveTo>
                    <a:pt x="367" y="1"/>
                  </a:moveTo>
                  <a:lnTo>
                    <a:pt x="1" y="337"/>
                  </a:lnTo>
                  <a:lnTo>
                    <a:pt x="35" y="408"/>
                  </a:lnTo>
                  <a:cubicBezTo>
                    <a:pt x="2511" y="5279"/>
                    <a:pt x="5994" y="5760"/>
                    <a:pt x="6029" y="5764"/>
                  </a:cubicBezTo>
                  <a:lnTo>
                    <a:pt x="6180" y="5781"/>
                  </a:lnTo>
                  <a:lnTo>
                    <a:pt x="6143" y="5635"/>
                  </a:lnTo>
                  <a:cubicBezTo>
                    <a:pt x="5253" y="2182"/>
                    <a:pt x="626" y="113"/>
                    <a:pt x="430" y="27"/>
                  </a:cubicBezTo>
                  <a:lnTo>
                    <a:pt x="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6;p46">
              <a:extLst>
                <a:ext uri="{FF2B5EF4-FFF2-40B4-BE49-F238E27FC236}">
                  <a16:creationId xmlns:a16="http://schemas.microsoft.com/office/drawing/2014/main" id="{3B8540F3-21E6-0F8C-3D15-2A9BA7690E0A}"/>
                </a:ext>
              </a:extLst>
            </p:cNvPr>
            <p:cNvSpPr/>
            <p:nvPr/>
          </p:nvSpPr>
          <p:spPr>
            <a:xfrm>
              <a:off x="2507738" y="1984145"/>
              <a:ext cx="113502" cy="234288"/>
            </a:xfrm>
            <a:custGeom>
              <a:avLst/>
              <a:gdLst/>
              <a:ahLst/>
              <a:cxnLst/>
              <a:rect l="l" t="t" r="r" b="b"/>
              <a:pathLst>
                <a:path w="1527" h="3152" extrusionOk="0">
                  <a:moveTo>
                    <a:pt x="763" y="1"/>
                  </a:moveTo>
                  <a:cubicBezTo>
                    <a:pt x="343" y="1"/>
                    <a:pt x="0" y="706"/>
                    <a:pt x="0" y="1576"/>
                  </a:cubicBezTo>
                  <a:cubicBezTo>
                    <a:pt x="0" y="2447"/>
                    <a:pt x="343" y="3152"/>
                    <a:pt x="763" y="3152"/>
                  </a:cubicBezTo>
                  <a:cubicBezTo>
                    <a:pt x="1184" y="3152"/>
                    <a:pt x="1526" y="2447"/>
                    <a:pt x="1526" y="1576"/>
                  </a:cubicBezTo>
                  <a:cubicBezTo>
                    <a:pt x="1526" y="708"/>
                    <a:pt x="1184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07;p46">
              <a:extLst>
                <a:ext uri="{FF2B5EF4-FFF2-40B4-BE49-F238E27FC236}">
                  <a16:creationId xmlns:a16="http://schemas.microsoft.com/office/drawing/2014/main" id="{7476261A-57A0-CAAA-4A5A-717A70791B07}"/>
                </a:ext>
              </a:extLst>
            </p:cNvPr>
            <p:cNvSpPr/>
            <p:nvPr/>
          </p:nvSpPr>
          <p:spPr>
            <a:xfrm>
              <a:off x="3332434" y="2134293"/>
              <a:ext cx="574422" cy="1709739"/>
            </a:xfrm>
            <a:custGeom>
              <a:avLst/>
              <a:gdLst/>
              <a:ahLst/>
              <a:cxnLst/>
              <a:rect l="l" t="t" r="r" b="b"/>
              <a:pathLst>
                <a:path w="7728" h="23002" extrusionOk="0">
                  <a:moveTo>
                    <a:pt x="3540" y="0"/>
                  </a:moveTo>
                  <a:lnTo>
                    <a:pt x="1" y="22872"/>
                  </a:lnTo>
                  <a:lnTo>
                    <a:pt x="7727" y="23001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08;p46">
              <a:extLst>
                <a:ext uri="{FF2B5EF4-FFF2-40B4-BE49-F238E27FC236}">
                  <a16:creationId xmlns:a16="http://schemas.microsoft.com/office/drawing/2014/main" id="{6A5D7068-34AA-D18C-5FBE-0393E097C92E}"/>
                </a:ext>
              </a:extLst>
            </p:cNvPr>
            <p:cNvSpPr/>
            <p:nvPr/>
          </p:nvSpPr>
          <p:spPr>
            <a:xfrm>
              <a:off x="3323440" y="2126785"/>
              <a:ext cx="592187" cy="1725051"/>
            </a:xfrm>
            <a:custGeom>
              <a:avLst/>
              <a:gdLst/>
              <a:ahLst/>
              <a:cxnLst/>
              <a:rect l="l" t="t" r="r" b="b"/>
              <a:pathLst>
                <a:path w="7967" h="23208" extrusionOk="0">
                  <a:moveTo>
                    <a:pt x="4452" y="205"/>
                  </a:moveTo>
                  <a:lnTo>
                    <a:pt x="7730" y="22995"/>
                  </a:lnTo>
                  <a:lnTo>
                    <a:pt x="242" y="22870"/>
                  </a:lnTo>
                  <a:lnTo>
                    <a:pt x="3751" y="205"/>
                  </a:lnTo>
                  <a:close/>
                  <a:moveTo>
                    <a:pt x="3572" y="0"/>
                  </a:moveTo>
                  <a:lnTo>
                    <a:pt x="1" y="23074"/>
                  </a:lnTo>
                  <a:lnTo>
                    <a:pt x="7967" y="23208"/>
                  </a:lnTo>
                  <a:lnTo>
                    <a:pt x="4641" y="88"/>
                  </a:lnTo>
                  <a:lnTo>
                    <a:pt x="46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09;p46">
              <a:extLst>
                <a:ext uri="{FF2B5EF4-FFF2-40B4-BE49-F238E27FC236}">
                  <a16:creationId xmlns:a16="http://schemas.microsoft.com/office/drawing/2014/main" id="{34A45031-2895-A0B6-FEB0-415BBD43AF79}"/>
                </a:ext>
              </a:extLst>
            </p:cNvPr>
            <p:cNvSpPr/>
            <p:nvPr/>
          </p:nvSpPr>
          <p:spPr>
            <a:xfrm>
              <a:off x="3137614" y="2134590"/>
              <a:ext cx="472664" cy="372393"/>
            </a:xfrm>
            <a:custGeom>
              <a:avLst/>
              <a:gdLst/>
              <a:ahLst/>
              <a:cxnLst/>
              <a:rect l="l" t="t" r="r" b="b"/>
              <a:pathLst>
                <a:path w="6359" h="5010" extrusionOk="0">
                  <a:moveTo>
                    <a:pt x="6165" y="1"/>
                  </a:moveTo>
                  <a:cubicBezTo>
                    <a:pt x="956" y="1684"/>
                    <a:pt x="1" y="5009"/>
                    <a:pt x="1" y="5009"/>
                  </a:cubicBezTo>
                  <a:cubicBezTo>
                    <a:pt x="3540" y="4671"/>
                    <a:pt x="6359" y="292"/>
                    <a:pt x="6359" y="292"/>
                  </a:cubicBezTo>
                  <a:lnTo>
                    <a:pt x="6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10;p46">
              <a:extLst>
                <a:ext uri="{FF2B5EF4-FFF2-40B4-BE49-F238E27FC236}">
                  <a16:creationId xmlns:a16="http://schemas.microsoft.com/office/drawing/2014/main" id="{8138C470-4AF6-3045-871D-3AACA5095E31}"/>
                </a:ext>
              </a:extLst>
            </p:cNvPr>
            <p:cNvSpPr/>
            <p:nvPr/>
          </p:nvSpPr>
          <p:spPr>
            <a:xfrm>
              <a:off x="3576609" y="1537049"/>
              <a:ext cx="288400" cy="575835"/>
            </a:xfrm>
            <a:custGeom>
              <a:avLst/>
              <a:gdLst/>
              <a:ahLst/>
              <a:cxnLst/>
              <a:rect l="l" t="t" r="r" b="b"/>
              <a:pathLst>
                <a:path w="3880" h="7747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0" y="2449"/>
                    <a:pt x="490" y="7634"/>
                    <a:pt x="490" y="7634"/>
                  </a:cubicBezTo>
                  <a:lnTo>
                    <a:pt x="824" y="7747"/>
                  </a:lnTo>
                  <a:cubicBezTo>
                    <a:pt x="3880" y="3205"/>
                    <a:pt x="2578" y="1"/>
                    <a:pt x="25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11;p46">
              <a:extLst>
                <a:ext uri="{FF2B5EF4-FFF2-40B4-BE49-F238E27FC236}">
                  <a16:creationId xmlns:a16="http://schemas.microsoft.com/office/drawing/2014/main" id="{3D8041F1-2715-3D4E-7853-96A79DD9F7FE}"/>
                </a:ext>
              </a:extLst>
            </p:cNvPr>
            <p:cNvSpPr/>
            <p:nvPr/>
          </p:nvSpPr>
          <p:spPr>
            <a:xfrm>
              <a:off x="3634587" y="2140016"/>
              <a:ext cx="439662" cy="411788"/>
            </a:xfrm>
            <a:custGeom>
              <a:avLst/>
              <a:gdLst/>
              <a:ahLst/>
              <a:cxnLst/>
              <a:rect l="l" t="t" r="r" b="b"/>
              <a:pathLst>
                <a:path w="5915" h="5540" extrusionOk="0">
                  <a:moveTo>
                    <a:pt x="259" y="1"/>
                  </a:moveTo>
                  <a:lnTo>
                    <a:pt x="0" y="238"/>
                  </a:lnTo>
                  <a:cubicBezTo>
                    <a:pt x="2479" y="5115"/>
                    <a:pt x="5914" y="5540"/>
                    <a:pt x="5914" y="5540"/>
                  </a:cubicBezTo>
                  <a:cubicBezTo>
                    <a:pt x="5029" y="2094"/>
                    <a:pt x="259" y="1"/>
                    <a:pt x="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12;p46">
              <a:extLst>
                <a:ext uri="{FF2B5EF4-FFF2-40B4-BE49-F238E27FC236}">
                  <a16:creationId xmlns:a16="http://schemas.microsoft.com/office/drawing/2014/main" id="{49262E1A-0870-1CC8-3428-316ABDD0A8FD}"/>
                </a:ext>
              </a:extLst>
            </p:cNvPr>
            <p:cNvSpPr/>
            <p:nvPr/>
          </p:nvSpPr>
          <p:spPr>
            <a:xfrm>
              <a:off x="3127207" y="2125299"/>
              <a:ext cx="492362" cy="390158"/>
            </a:xfrm>
            <a:custGeom>
              <a:avLst/>
              <a:gdLst/>
              <a:ahLst/>
              <a:cxnLst/>
              <a:rect l="l" t="t" r="r" b="b"/>
              <a:pathLst>
                <a:path w="6624" h="5249" extrusionOk="0">
                  <a:moveTo>
                    <a:pt x="6262" y="246"/>
                  </a:moveTo>
                  <a:lnTo>
                    <a:pt x="6374" y="417"/>
                  </a:lnTo>
                  <a:cubicBezTo>
                    <a:pt x="6038" y="917"/>
                    <a:pt x="3453" y="4598"/>
                    <a:pt x="294" y="5012"/>
                  </a:cubicBezTo>
                  <a:cubicBezTo>
                    <a:pt x="555" y="4354"/>
                    <a:pt x="1854" y="1697"/>
                    <a:pt x="6262" y="246"/>
                  </a:cubicBezTo>
                  <a:close/>
                  <a:moveTo>
                    <a:pt x="6350" y="1"/>
                  </a:moveTo>
                  <a:lnTo>
                    <a:pt x="6275" y="26"/>
                  </a:lnTo>
                  <a:cubicBezTo>
                    <a:pt x="1074" y="1708"/>
                    <a:pt x="55" y="5070"/>
                    <a:pt x="44" y="5104"/>
                  </a:cubicBezTo>
                  <a:lnTo>
                    <a:pt x="1" y="5249"/>
                  </a:lnTo>
                  <a:lnTo>
                    <a:pt x="154" y="5236"/>
                  </a:lnTo>
                  <a:cubicBezTo>
                    <a:pt x="3701" y="4900"/>
                    <a:pt x="6471" y="654"/>
                    <a:pt x="6587" y="473"/>
                  </a:cubicBezTo>
                  <a:lnTo>
                    <a:pt x="6624" y="417"/>
                  </a:lnTo>
                  <a:lnTo>
                    <a:pt x="63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13;p46">
              <a:extLst>
                <a:ext uri="{FF2B5EF4-FFF2-40B4-BE49-F238E27FC236}">
                  <a16:creationId xmlns:a16="http://schemas.microsoft.com/office/drawing/2014/main" id="{422CC040-2239-2800-BCC0-8DF7719C4129}"/>
                </a:ext>
              </a:extLst>
            </p:cNvPr>
            <p:cNvSpPr/>
            <p:nvPr/>
          </p:nvSpPr>
          <p:spPr>
            <a:xfrm>
              <a:off x="3570663" y="1523595"/>
              <a:ext cx="300293" cy="598431"/>
            </a:xfrm>
            <a:custGeom>
              <a:avLst/>
              <a:gdLst/>
              <a:ahLst/>
              <a:cxnLst/>
              <a:rect l="l" t="t" r="r" b="b"/>
              <a:pathLst>
                <a:path w="4040" h="8051" extrusionOk="0">
                  <a:moveTo>
                    <a:pt x="2613" y="373"/>
                  </a:moveTo>
                  <a:lnTo>
                    <a:pt x="2613" y="373"/>
                  </a:lnTo>
                  <a:cubicBezTo>
                    <a:pt x="2813" y="1050"/>
                    <a:pt x="3434" y="3942"/>
                    <a:pt x="860" y="7805"/>
                  </a:cubicBezTo>
                  <a:lnTo>
                    <a:pt x="666" y="7740"/>
                  </a:lnTo>
                  <a:cubicBezTo>
                    <a:pt x="623" y="7139"/>
                    <a:pt x="382" y="2649"/>
                    <a:pt x="2613" y="373"/>
                  </a:cubicBezTo>
                  <a:close/>
                  <a:moveTo>
                    <a:pt x="2695" y="0"/>
                  </a:moveTo>
                  <a:lnTo>
                    <a:pt x="2585" y="106"/>
                  </a:lnTo>
                  <a:cubicBezTo>
                    <a:pt x="1" y="2563"/>
                    <a:pt x="447" y="7615"/>
                    <a:pt x="468" y="7826"/>
                  </a:cubicBezTo>
                  <a:lnTo>
                    <a:pt x="473" y="7893"/>
                  </a:lnTo>
                  <a:lnTo>
                    <a:pt x="945" y="8050"/>
                  </a:lnTo>
                  <a:lnTo>
                    <a:pt x="988" y="7984"/>
                  </a:lnTo>
                  <a:cubicBezTo>
                    <a:pt x="4039" y="3449"/>
                    <a:pt x="2766" y="173"/>
                    <a:pt x="2751" y="141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14;p46">
              <a:extLst>
                <a:ext uri="{FF2B5EF4-FFF2-40B4-BE49-F238E27FC236}">
                  <a16:creationId xmlns:a16="http://schemas.microsoft.com/office/drawing/2014/main" id="{891D224D-FFB5-CA95-A3A0-03FD59A499D3}"/>
                </a:ext>
              </a:extLst>
            </p:cNvPr>
            <p:cNvSpPr/>
            <p:nvPr/>
          </p:nvSpPr>
          <p:spPr>
            <a:xfrm>
              <a:off x="3624998" y="2130948"/>
              <a:ext cx="459508" cy="429850"/>
            </a:xfrm>
            <a:custGeom>
              <a:avLst/>
              <a:gdLst/>
              <a:ahLst/>
              <a:cxnLst/>
              <a:rect l="l" t="t" r="r" b="b"/>
              <a:pathLst>
                <a:path w="6182" h="5783" extrusionOk="0">
                  <a:moveTo>
                    <a:pt x="405" y="246"/>
                  </a:moveTo>
                  <a:cubicBezTo>
                    <a:pt x="951" y="500"/>
                    <a:pt x="4992" y="2474"/>
                    <a:pt x="5897" y="5528"/>
                  </a:cubicBezTo>
                  <a:cubicBezTo>
                    <a:pt x="5207" y="5375"/>
                    <a:pt x="2382" y="4511"/>
                    <a:pt x="257" y="384"/>
                  </a:cubicBezTo>
                  <a:lnTo>
                    <a:pt x="405" y="246"/>
                  </a:lnTo>
                  <a:close/>
                  <a:moveTo>
                    <a:pt x="367" y="0"/>
                  </a:moveTo>
                  <a:lnTo>
                    <a:pt x="0" y="338"/>
                  </a:lnTo>
                  <a:lnTo>
                    <a:pt x="35" y="407"/>
                  </a:lnTo>
                  <a:cubicBezTo>
                    <a:pt x="2511" y="5278"/>
                    <a:pt x="5994" y="5761"/>
                    <a:pt x="6031" y="5763"/>
                  </a:cubicBezTo>
                  <a:lnTo>
                    <a:pt x="6181" y="5783"/>
                  </a:lnTo>
                  <a:lnTo>
                    <a:pt x="6143" y="5634"/>
                  </a:lnTo>
                  <a:cubicBezTo>
                    <a:pt x="5255" y="2183"/>
                    <a:pt x="625" y="114"/>
                    <a:pt x="429" y="28"/>
                  </a:cubicBez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15;p46">
              <a:extLst>
                <a:ext uri="{FF2B5EF4-FFF2-40B4-BE49-F238E27FC236}">
                  <a16:creationId xmlns:a16="http://schemas.microsoft.com/office/drawing/2014/main" id="{F5B4492B-45BD-1495-C773-C5B34D29A80C}"/>
                </a:ext>
              </a:extLst>
            </p:cNvPr>
            <p:cNvSpPr/>
            <p:nvPr/>
          </p:nvSpPr>
          <p:spPr>
            <a:xfrm>
              <a:off x="3562784" y="1995518"/>
              <a:ext cx="113502" cy="234437"/>
            </a:xfrm>
            <a:custGeom>
              <a:avLst/>
              <a:gdLst/>
              <a:ahLst/>
              <a:cxnLst/>
              <a:rect l="l" t="t" r="r" b="b"/>
              <a:pathLst>
                <a:path w="1527" h="3154" extrusionOk="0">
                  <a:moveTo>
                    <a:pt x="764" y="1"/>
                  </a:moveTo>
                  <a:cubicBezTo>
                    <a:pt x="344" y="1"/>
                    <a:pt x="1" y="708"/>
                    <a:pt x="1" y="1579"/>
                  </a:cubicBezTo>
                  <a:cubicBezTo>
                    <a:pt x="1" y="2447"/>
                    <a:pt x="344" y="3154"/>
                    <a:pt x="764" y="3154"/>
                  </a:cubicBezTo>
                  <a:cubicBezTo>
                    <a:pt x="1186" y="3154"/>
                    <a:pt x="1527" y="2447"/>
                    <a:pt x="1527" y="1579"/>
                  </a:cubicBezTo>
                  <a:cubicBezTo>
                    <a:pt x="1527" y="708"/>
                    <a:pt x="1186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16;p46">
              <a:extLst>
                <a:ext uri="{FF2B5EF4-FFF2-40B4-BE49-F238E27FC236}">
                  <a16:creationId xmlns:a16="http://schemas.microsoft.com/office/drawing/2014/main" id="{014EF99C-7230-44F8-189F-CED783203E3D}"/>
                </a:ext>
              </a:extLst>
            </p:cNvPr>
            <p:cNvSpPr/>
            <p:nvPr/>
          </p:nvSpPr>
          <p:spPr>
            <a:xfrm>
              <a:off x="964193" y="3688911"/>
              <a:ext cx="3359939" cy="803136"/>
            </a:xfrm>
            <a:custGeom>
              <a:avLst/>
              <a:gdLst/>
              <a:ahLst/>
              <a:cxnLst/>
              <a:rect l="l" t="t" r="r" b="b"/>
              <a:pathLst>
                <a:path w="45203" h="10805" extrusionOk="0">
                  <a:moveTo>
                    <a:pt x="22603" y="0"/>
                  </a:moveTo>
                  <a:cubicBezTo>
                    <a:pt x="10119" y="0"/>
                    <a:pt x="0" y="2420"/>
                    <a:pt x="0" y="5403"/>
                  </a:cubicBezTo>
                  <a:cubicBezTo>
                    <a:pt x="0" y="8384"/>
                    <a:pt x="10119" y="10804"/>
                    <a:pt x="22603" y="10804"/>
                  </a:cubicBezTo>
                  <a:cubicBezTo>
                    <a:pt x="35084" y="10804"/>
                    <a:pt x="45203" y="8384"/>
                    <a:pt x="45203" y="5403"/>
                  </a:cubicBezTo>
                  <a:cubicBezTo>
                    <a:pt x="45203" y="2420"/>
                    <a:pt x="35084" y="0"/>
                    <a:pt x="22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17;p46">
              <a:extLst>
                <a:ext uri="{FF2B5EF4-FFF2-40B4-BE49-F238E27FC236}">
                  <a16:creationId xmlns:a16="http://schemas.microsoft.com/office/drawing/2014/main" id="{DC23F2E3-96AD-2DE9-E3FB-B2D215E34441}"/>
                </a:ext>
              </a:extLst>
            </p:cNvPr>
            <p:cNvSpPr/>
            <p:nvPr/>
          </p:nvSpPr>
          <p:spPr>
            <a:xfrm>
              <a:off x="963895" y="3780040"/>
              <a:ext cx="3355479" cy="699222"/>
            </a:xfrm>
            <a:custGeom>
              <a:avLst/>
              <a:gdLst/>
              <a:ahLst/>
              <a:cxnLst/>
              <a:rect l="l" t="t" r="r" b="b"/>
              <a:pathLst>
                <a:path w="45143" h="9407" extrusionOk="0">
                  <a:moveTo>
                    <a:pt x="8266" y="0"/>
                  </a:moveTo>
                  <a:cubicBezTo>
                    <a:pt x="3220" y="992"/>
                    <a:pt x="0" y="2496"/>
                    <a:pt x="0" y="4177"/>
                  </a:cubicBezTo>
                  <a:cubicBezTo>
                    <a:pt x="0" y="4216"/>
                    <a:pt x="0" y="4257"/>
                    <a:pt x="4" y="4298"/>
                  </a:cubicBezTo>
                  <a:cubicBezTo>
                    <a:pt x="464" y="4410"/>
                    <a:pt x="989" y="4438"/>
                    <a:pt x="1498" y="4481"/>
                  </a:cubicBezTo>
                  <a:cubicBezTo>
                    <a:pt x="1798" y="4503"/>
                    <a:pt x="2098" y="4514"/>
                    <a:pt x="2398" y="4514"/>
                  </a:cubicBezTo>
                  <a:cubicBezTo>
                    <a:pt x="5028" y="4514"/>
                    <a:pt x="7649" y="3717"/>
                    <a:pt x="10182" y="3179"/>
                  </a:cubicBezTo>
                  <a:cubicBezTo>
                    <a:pt x="13600" y="2475"/>
                    <a:pt x="17128" y="1550"/>
                    <a:pt x="20656" y="1442"/>
                  </a:cubicBezTo>
                  <a:cubicBezTo>
                    <a:pt x="22339" y="1442"/>
                    <a:pt x="24400" y="1552"/>
                    <a:pt x="25378" y="3179"/>
                  </a:cubicBezTo>
                  <a:cubicBezTo>
                    <a:pt x="26303" y="4591"/>
                    <a:pt x="25814" y="6490"/>
                    <a:pt x="26736" y="7955"/>
                  </a:cubicBezTo>
                  <a:cubicBezTo>
                    <a:pt x="27133" y="8580"/>
                    <a:pt x="27674" y="9052"/>
                    <a:pt x="28307" y="9406"/>
                  </a:cubicBezTo>
                  <a:cubicBezTo>
                    <a:pt x="28307" y="9406"/>
                    <a:pt x="28307" y="9407"/>
                    <a:pt x="28308" y="9407"/>
                  </a:cubicBezTo>
                  <a:cubicBezTo>
                    <a:pt x="28308" y="9407"/>
                    <a:pt x="28309" y="9407"/>
                    <a:pt x="28309" y="9406"/>
                  </a:cubicBezTo>
                  <a:cubicBezTo>
                    <a:pt x="37502" y="8835"/>
                    <a:pt x="44414" y="6914"/>
                    <a:pt x="45142" y="4582"/>
                  </a:cubicBezTo>
                  <a:cubicBezTo>
                    <a:pt x="43243" y="4307"/>
                    <a:pt x="41368" y="3785"/>
                    <a:pt x="39487" y="3231"/>
                  </a:cubicBezTo>
                  <a:cubicBezTo>
                    <a:pt x="34586" y="1848"/>
                    <a:pt x="29948" y="462"/>
                    <a:pt x="24800" y="462"/>
                  </a:cubicBezTo>
                  <a:cubicBezTo>
                    <a:pt x="24703" y="462"/>
                    <a:pt x="24605" y="463"/>
                    <a:pt x="24508" y="464"/>
                  </a:cubicBezTo>
                  <a:cubicBezTo>
                    <a:pt x="21223" y="503"/>
                    <a:pt x="17853" y="1091"/>
                    <a:pt x="14523" y="1091"/>
                  </a:cubicBezTo>
                  <a:cubicBezTo>
                    <a:pt x="13285" y="1091"/>
                    <a:pt x="12053" y="1010"/>
                    <a:pt x="10832" y="789"/>
                  </a:cubicBezTo>
                  <a:cubicBezTo>
                    <a:pt x="10315" y="692"/>
                    <a:pt x="9119" y="462"/>
                    <a:pt x="8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18;p46">
              <a:extLst>
                <a:ext uri="{FF2B5EF4-FFF2-40B4-BE49-F238E27FC236}">
                  <a16:creationId xmlns:a16="http://schemas.microsoft.com/office/drawing/2014/main" id="{323065E2-E64B-70A8-F42A-E2A51874F549}"/>
                </a:ext>
              </a:extLst>
            </p:cNvPr>
            <p:cNvSpPr/>
            <p:nvPr/>
          </p:nvSpPr>
          <p:spPr>
            <a:xfrm>
              <a:off x="1802714" y="3691587"/>
              <a:ext cx="649793" cy="79384"/>
            </a:xfrm>
            <a:custGeom>
              <a:avLst/>
              <a:gdLst/>
              <a:ahLst/>
              <a:cxnLst/>
              <a:rect l="l" t="t" r="r" b="b"/>
              <a:pathLst>
                <a:path w="8742" h="1068" extrusionOk="0">
                  <a:moveTo>
                    <a:pt x="8742" y="1"/>
                  </a:moveTo>
                  <a:lnTo>
                    <a:pt x="8742" y="1"/>
                  </a:lnTo>
                  <a:cubicBezTo>
                    <a:pt x="5589" y="87"/>
                    <a:pt x="2627" y="328"/>
                    <a:pt x="0" y="692"/>
                  </a:cubicBezTo>
                  <a:cubicBezTo>
                    <a:pt x="765" y="917"/>
                    <a:pt x="1563" y="1031"/>
                    <a:pt x="2209" y="1057"/>
                  </a:cubicBezTo>
                  <a:cubicBezTo>
                    <a:pt x="2374" y="1064"/>
                    <a:pt x="2538" y="1068"/>
                    <a:pt x="2703" y="1068"/>
                  </a:cubicBezTo>
                  <a:cubicBezTo>
                    <a:pt x="4744" y="1068"/>
                    <a:pt x="6779" y="521"/>
                    <a:pt x="8742" y="1"/>
                  </a:cubicBezTo>
                  <a:close/>
                </a:path>
              </a:pathLst>
            </a:custGeom>
            <a:solidFill>
              <a:srgbClr val="79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19;p46">
              <a:extLst>
                <a:ext uri="{FF2B5EF4-FFF2-40B4-BE49-F238E27FC236}">
                  <a16:creationId xmlns:a16="http://schemas.microsoft.com/office/drawing/2014/main" id="{A3D52525-6F7A-D750-A961-DBAA8E33C9A2}"/>
                </a:ext>
              </a:extLst>
            </p:cNvPr>
            <p:cNvSpPr/>
            <p:nvPr/>
          </p:nvSpPr>
          <p:spPr>
            <a:xfrm>
              <a:off x="1211193" y="3171423"/>
              <a:ext cx="612851" cy="1122086"/>
            </a:xfrm>
            <a:custGeom>
              <a:avLst/>
              <a:gdLst/>
              <a:ahLst/>
              <a:cxnLst/>
              <a:rect l="l" t="t" r="r" b="b"/>
              <a:pathLst>
                <a:path w="8245" h="15096" extrusionOk="0">
                  <a:moveTo>
                    <a:pt x="568" y="1"/>
                  </a:moveTo>
                  <a:lnTo>
                    <a:pt x="1" y="14189"/>
                  </a:lnTo>
                  <a:cubicBezTo>
                    <a:pt x="1" y="14189"/>
                    <a:pt x="1882" y="15095"/>
                    <a:pt x="4747" y="15095"/>
                  </a:cubicBezTo>
                  <a:cubicBezTo>
                    <a:pt x="5694" y="15095"/>
                    <a:pt x="6750" y="14996"/>
                    <a:pt x="7880" y="14732"/>
                  </a:cubicBezTo>
                  <a:cubicBezTo>
                    <a:pt x="7880" y="14732"/>
                    <a:pt x="7710" y="14387"/>
                    <a:pt x="7260" y="14036"/>
                  </a:cubicBezTo>
                  <a:lnTo>
                    <a:pt x="8245" y="13956"/>
                  </a:lnTo>
                  <a:cubicBezTo>
                    <a:pt x="7513" y="12697"/>
                    <a:pt x="6351" y="12330"/>
                    <a:pt x="5243" y="12330"/>
                  </a:cubicBezTo>
                  <a:cubicBezTo>
                    <a:pt x="3692" y="12330"/>
                    <a:pt x="2249" y="13051"/>
                    <a:pt x="2249" y="13051"/>
                  </a:cubicBezTo>
                  <a:lnTo>
                    <a:pt x="41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20;p46">
              <a:extLst>
                <a:ext uri="{FF2B5EF4-FFF2-40B4-BE49-F238E27FC236}">
                  <a16:creationId xmlns:a16="http://schemas.microsoft.com/office/drawing/2014/main" id="{3557E068-0B84-A7B0-8A69-CACCCCA5F05D}"/>
                </a:ext>
              </a:extLst>
            </p:cNvPr>
            <p:cNvSpPr/>
            <p:nvPr/>
          </p:nvSpPr>
          <p:spPr>
            <a:xfrm>
              <a:off x="1725931" y="2674748"/>
              <a:ext cx="395807" cy="259635"/>
            </a:xfrm>
            <a:custGeom>
              <a:avLst/>
              <a:gdLst/>
              <a:ahLst/>
              <a:cxnLst/>
              <a:rect l="l" t="t" r="r" b="b"/>
              <a:pathLst>
                <a:path w="5325" h="3493" extrusionOk="0">
                  <a:moveTo>
                    <a:pt x="5088" y="1"/>
                  </a:moveTo>
                  <a:cubicBezTo>
                    <a:pt x="4444" y="1"/>
                    <a:pt x="2647" y="721"/>
                    <a:pt x="1994" y="1042"/>
                  </a:cubicBezTo>
                  <a:cubicBezTo>
                    <a:pt x="1591" y="734"/>
                    <a:pt x="919" y="450"/>
                    <a:pt x="507" y="450"/>
                  </a:cubicBezTo>
                  <a:cubicBezTo>
                    <a:pt x="323" y="450"/>
                    <a:pt x="190" y="507"/>
                    <a:pt x="156" y="643"/>
                  </a:cubicBezTo>
                  <a:cubicBezTo>
                    <a:pt x="1" y="1262"/>
                    <a:pt x="729" y="1544"/>
                    <a:pt x="729" y="1544"/>
                  </a:cubicBezTo>
                  <a:lnTo>
                    <a:pt x="468" y="3019"/>
                  </a:lnTo>
                  <a:lnTo>
                    <a:pt x="1115" y="3493"/>
                  </a:lnTo>
                  <a:lnTo>
                    <a:pt x="1656" y="2680"/>
                  </a:lnTo>
                  <a:cubicBezTo>
                    <a:pt x="1656" y="2680"/>
                    <a:pt x="2069" y="3170"/>
                    <a:pt x="2558" y="3170"/>
                  </a:cubicBezTo>
                  <a:cubicBezTo>
                    <a:pt x="2668" y="3170"/>
                    <a:pt x="2781" y="3146"/>
                    <a:pt x="2895" y="3085"/>
                  </a:cubicBezTo>
                  <a:cubicBezTo>
                    <a:pt x="3514" y="2758"/>
                    <a:pt x="2637" y="1312"/>
                    <a:pt x="2637" y="1312"/>
                  </a:cubicBezTo>
                  <a:cubicBezTo>
                    <a:pt x="2637" y="1312"/>
                    <a:pt x="5324" y="689"/>
                    <a:pt x="5322" y="126"/>
                  </a:cubicBezTo>
                  <a:cubicBezTo>
                    <a:pt x="5322" y="38"/>
                    <a:pt x="5235" y="1"/>
                    <a:pt x="5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21;p46">
              <a:extLst>
                <a:ext uri="{FF2B5EF4-FFF2-40B4-BE49-F238E27FC236}">
                  <a16:creationId xmlns:a16="http://schemas.microsoft.com/office/drawing/2014/main" id="{882AE37C-C74E-70B9-B184-4865728CFEBB}"/>
                </a:ext>
              </a:extLst>
            </p:cNvPr>
            <p:cNvSpPr/>
            <p:nvPr/>
          </p:nvSpPr>
          <p:spPr>
            <a:xfrm>
              <a:off x="1793051" y="2749004"/>
              <a:ext cx="120117" cy="75519"/>
            </a:xfrm>
            <a:custGeom>
              <a:avLst/>
              <a:gdLst/>
              <a:ahLst/>
              <a:cxnLst/>
              <a:rect l="l" t="t" r="r" b="b"/>
              <a:pathLst>
                <a:path w="1616" h="1016" extrusionOk="0">
                  <a:moveTo>
                    <a:pt x="1130" y="0"/>
                  </a:moveTo>
                  <a:lnTo>
                    <a:pt x="1055" y="78"/>
                  </a:lnTo>
                  <a:cubicBezTo>
                    <a:pt x="1178" y="196"/>
                    <a:pt x="1488" y="545"/>
                    <a:pt x="1443" y="752"/>
                  </a:cubicBezTo>
                  <a:cubicBezTo>
                    <a:pt x="1430" y="813"/>
                    <a:pt x="1378" y="860"/>
                    <a:pt x="1292" y="888"/>
                  </a:cubicBezTo>
                  <a:cubicBezTo>
                    <a:pt x="1252" y="902"/>
                    <a:pt x="1211" y="908"/>
                    <a:pt x="1168" y="908"/>
                  </a:cubicBezTo>
                  <a:cubicBezTo>
                    <a:pt x="690" y="908"/>
                    <a:pt x="95" y="105"/>
                    <a:pt x="87" y="95"/>
                  </a:cubicBezTo>
                  <a:lnTo>
                    <a:pt x="1" y="160"/>
                  </a:lnTo>
                  <a:cubicBezTo>
                    <a:pt x="31" y="196"/>
                    <a:pt x="639" y="1015"/>
                    <a:pt x="1175" y="1015"/>
                  </a:cubicBezTo>
                  <a:cubicBezTo>
                    <a:pt x="1227" y="1015"/>
                    <a:pt x="1279" y="1007"/>
                    <a:pt x="1328" y="991"/>
                  </a:cubicBezTo>
                  <a:cubicBezTo>
                    <a:pt x="1453" y="951"/>
                    <a:pt x="1529" y="877"/>
                    <a:pt x="1550" y="776"/>
                  </a:cubicBezTo>
                  <a:cubicBezTo>
                    <a:pt x="1615" y="476"/>
                    <a:pt x="1182" y="47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22;p46">
              <a:extLst>
                <a:ext uri="{FF2B5EF4-FFF2-40B4-BE49-F238E27FC236}">
                  <a16:creationId xmlns:a16="http://schemas.microsoft.com/office/drawing/2014/main" id="{2BEADF58-3DDC-A5BB-0D45-2E27E267BF93}"/>
                </a:ext>
              </a:extLst>
            </p:cNvPr>
            <p:cNvSpPr/>
            <p:nvPr/>
          </p:nvSpPr>
          <p:spPr>
            <a:xfrm>
              <a:off x="1894289" y="2767587"/>
              <a:ext cx="31665" cy="13528"/>
            </a:xfrm>
            <a:custGeom>
              <a:avLst/>
              <a:gdLst/>
              <a:ahLst/>
              <a:cxnLst/>
              <a:rect l="l" t="t" r="r" b="b"/>
              <a:pathLst>
                <a:path w="426" h="182" extrusionOk="0">
                  <a:moveTo>
                    <a:pt x="406" y="0"/>
                  </a:moveTo>
                  <a:lnTo>
                    <a:pt x="1" y="76"/>
                  </a:lnTo>
                  <a:lnTo>
                    <a:pt x="20" y="181"/>
                  </a:lnTo>
                  <a:lnTo>
                    <a:pt x="425" y="106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23;p46">
              <a:extLst>
                <a:ext uri="{FF2B5EF4-FFF2-40B4-BE49-F238E27FC236}">
                  <a16:creationId xmlns:a16="http://schemas.microsoft.com/office/drawing/2014/main" id="{723FDB78-BA05-9FDA-D1D2-EA0589A580FD}"/>
                </a:ext>
              </a:extLst>
            </p:cNvPr>
            <p:cNvSpPr/>
            <p:nvPr/>
          </p:nvSpPr>
          <p:spPr>
            <a:xfrm>
              <a:off x="1890647" y="2814638"/>
              <a:ext cx="55302" cy="9737"/>
            </a:xfrm>
            <a:custGeom>
              <a:avLst/>
              <a:gdLst/>
              <a:ahLst/>
              <a:cxnLst/>
              <a:rect l="l" t="t" r="r" b="b"/>
              <a:pathLst>
                <a:path w="744" h="131" extrusionOk="0">
                  <a:moveTo>
                    <a:pt x="5" y="1"/>
                  </a:moveTo>
                  <a:lnTo>
                    <a:pt x="0" y="108"/>
                  </a:lnTo>
                  <a:lnTo>
                    <a:pt x="742" y="130"/>
                  </a:lnTo>
                  <a:lnTo>
                    <a:pt x="744" y="22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24;p46">
              <a:extLst>
                <a:ext uri="{FF2B5EF4-FFF2-40B4-BE49-F238E27FC236}">
                  <a16:creationId xmlns:a16="http://schemas.microsoft.com/office/drawing/2014/main" id="{4951AF62-8874-AB9B-E006-C97DCDB1C3FE}"/>
                </a:ext>
              </a:extLst>
            </p:cNvPr>
            <p:cNvSpPr/>
            <p:nvPr/>
          </p:nvSpPr>
          <p:spPr>
            <a:xfrm>
              <a:off x="1843521" y="2838870"/>
              <a:ext cx="115137" cy="39321"/>
            </a:xfrm>
            <a:custGeom>
              <a:avLst/>
              <a:gdLst/>
              <a:ahLst/>
              <a:cxnLst/>
              <a:rect l="l" t="t" r="r" b="b"/>
              <a:pathLst>
                <a:path w="1549" h="529" extrusionOk="0">
                  <a:moveTo>
                    <a:pt x="29" y="0"/>
                  </a:moveTo>
                  <a:lnTo>
                    <a:pt x="1" y="104"/>
                  </a:lnTo>
                  <a:lnTo>
                    <a:pt x="1518" y="528"/>
                  </a:lnTo>
                  <a:lnTo>
                    <a:pt x="1548" y="42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25;p46">
              <a:extLst>
                <a:ext uri="{FF2B5EF4-FFF2-40B4-BE49-F238E27FC236}">
                  <a16:creationId xmlns:a16="http://schemas.microsoft.com/office/drawing/2014/main" id="{0A1E281A-F1C2-4B74-835A-14FE5BBE83F4}"/>
                </a:ext>
              </a:extLst>
            </p:cNvPr>
            <p:cNvSpPr/>
            <p:nvPr/>
          </p:nvSpPr>
          <p:spPr>
            <a:xfrm>
              <a:off x="961591" y="2679208"/>
              <a:ext cx="514364" cy="250566"/>
            </a:xfrm>
            <a:custGeom>
              <a:avLst/>
              <a:gdLst/>
              <a:ahLst/>
              <a:cxnLst/>
              <a:rect l="l" t="t" r="r" b="b"/>
              <a:pathLst>
                <a:path w="6920" h="3371" extrusionOk="0">
                  <a:moveTo>
                    <a:pt x="4339" y="1"/>
                  </a:moveTo>
                  <a:cubicBezTo>
                    <a:pt x="3309" y="1"/>
                    <a:pt x="2221" y="360"/>
                    <a:pt x="1576" y="879"/>
                  </a:cubicBezTo>
                  <a:cubicBezTo>
                    <a:pt x="880" y="1476"/>
                    <a:pt x="1" y="3204"/>
                    <a:pt x="1499" y="3362"/>
                  </a:cubicBezTo>
                  <a:cubicBezTo>
                    <a:pt x="1581" y="3368"/>
                    <a:pt x="1663" y="3371"/>
                    <a:pt x="1745" y="3371"/>
                  </a:cubicBezTo>
                  <a:cubicBezTo>
                    <a:pt x="2098" y="3371"/>
                    <a:pt x="2457" y="3321"/>
                    <a:pt x="2822" y="3303"/>
                  </a:cubicBezTo>
                  <a:cubicBezTo>
                    <a:pt x="3304" y="2648"/>
                    <a:pt x="4216" y="2294"/>
                    <a:pt x="5098" y="2294"/>
                  </a:cubicBezTo>
                  <a:cubicBezTo>
                    <a:pt x="5582" y="2294"/>
                    <a:pt x="6057" y="2401"/>
                    <a:pt x="6447" y="2622"/>
                  </a:cubicBezTo>
                  <a:cubicBezTo>
                    <a:pt x="6768" y="2060"/>
                    <a:pt x="6919" y="1415"/>
                    <a:pt x="6512" y="879"/>
                  </a:cubicBezTo>
                  <a:cubicBezTo>
                    <a:pt x="6028" y="254"/>
                    <a:pt x="5204" y="1"/>
                    <a:pt x="4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26;p46">
              <a:extLst>
                <a:ext uri="{FF2B5EF4-FFF2-40B4-BE49-F238E27FC236}">
                  <a16:creationId xmlns:a16="http://schemas.microsoft.com/office/drawing/2014/main" id="{AD9D8D8F-B7DC-B8F9-A4E6-09999C7619AA}"/>
                </a:ext>
              </a:extLst>
            </p:cNvPr>
            <p:cNvSpPr/>
            <p:nvPr/>
          </p:nvSpPr>
          <p:spPr>
            <a:xfrm>
              <a:off x="1023137" y="1627286"/>
              <a:ext cx="620210" cy="662280"/>
            </a:xfrm>
            <a:custGeom>
              <a:avLst/>
              <a:gdLst/>
              <a:ahLst/>
              <a:cxnLst/>
              <a:rect l="l" t="t" r="r" b="b"/>
              <a:pathLst>
                <a:path w="8344" h="8910" extrusionOk="0">
                  <a:moveTo>
                    <a:pt x="6709" y="0"/>
                  </a:moveTo>
                  <a:cubicBezTo>
                    <a:pt x="5024" y="0"/>
                    <a:pt x="2410" y="240"/>
                    <a:pt x="723" y="1550"/>
                  </a:cubicBezTo>
                  <a:lnTo>
                    <a:pt x="1" y="7604"/>
                  </a:lnTo>
                  <a:lnTo>
                    <a:pt x="759" y="8623"/>
                  </a:lnTo>
                  <a:lnTo>
                    <a:pt x="3859" y="8910"/>
                  </a:lnTo>
                  <a:lnTo>
                    <a:pt x="6622" y="6522"/>
                  </a:lnTo>
                  <a:lnTo>
                    <a:pt x="8005" y="853"/>
                  </a:lnTo>
                  <a:cubicBezTo>
                    <a:pt x="8206" y="405"/>
                    <a:pt x="8344" y="80"/>
                    <a:pt x="8344" y="80"/>
                  </a:cubicBezTo>
                  <a:cubicBezTo>
                    <a:pt x="8344" y="80"/>
                    <a:pt x="7681" y="0"/>
                    <a:pt x="6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27;p46">
              <a:extLst>
                <a:ext uri="{FF2B5EF4-FFF2-40B4-BE49-F238E27FC236}">
                  <a16:creationId xmlns:a16="http://schemas.microsoft.com/office/drawing/2014/main" id="{988AE8F1-2B0C-CC2F-0823-F9BBA65BA516}"/>
                </a:ext>
              </a:extLst>
            </p:cNvPr>
            <p:cNvSpPr/>
            <p:nvPr/>
          </p:nvSpPr>
          <p:spPr>
            <a:xfrm>
              <a:off x="915358" y="1690987"/>
              <a:ext cx="981751" cy="1098746"/>
            </a:xfrm>
            <a:custGeom>
              <a:avLst/>
              <a:gdLst/>
              <a:ahLst/>
              <a:cxnLst/>
              <a:rect l="l" t="t" r="r" b="b"/>
              <a:pathLst>
                <a:path w="13208" h="14782" extrusionOk="0">
                  <a:moveTo>
                    <a:pt x="9457" y="1"/>
                  </a:moveTo>
                  <a:cubicBezTo>
                    <a:pt x="9039" y="925"/>
                    <a:pt x="8347" y="2371"/>
                    <a:pt x="8013" y="2509"/>
                  </a:cubicBezTo>
                  <a:cubicBezTo>
                    <a:pt x="7987" y="2520"/>
                    <a:pt x="7962" y="2526"/>
                    <a:pt x="7938" y="2526"/>
                  </a:cubicBezTo>
                  <a:cubicBezTo>
                    <a:pt x="7520" y="2526"/>
                    <a:pt x="7520" y="906"/>
                    <a:pt x="7520" y="906"/>
                  </a:cubicBezTo>
                  <a:cubicBezTo>
                    <a:pt x="7520" y="906"/>
                    <a:pt x="6852" y="3156"/>
                    <a:pt x="6358" y="3257"/>
                  </a:cubicBezTo>
                  <a:cubicBezTo>
                    <a:pt x="6348" y="3260"/>
                    <a:pt x="6337" y="3261"/>
                    <a:pt x="6327" y="3261"/>
                  </a:cubicBezTo>
                  <a:cubicBezTo>
                    <a:pt x="5849" y="3261"/>
                    <a:pt x="5453" y="906"/>
                    <a:pt x="5453" y="906"/>
                  </a:cubicBezTo>
                  <a:cubicBezTo>
                    <a:pt x="5453" y="906"/>
                    <a:pt x="5015" y="3027"/>
                    <a:pt x="4729" y="3156"/>
                  </a:cubicBezTo>
                  <a:cubicBezTo>
                    <a:pt x="4718" y="3161"/>
                    <a:pt x="4708" y="3163"/>
                    <a:pt x="4698" y="3163"/>
                  </a:cubicBezTo>
                  <a:cubicBezTo>
                    <a:pt x="4422" y="3163"/>
                    <a:pt x="4110" y="1581"/>
                    <a:pt x="4110" y="1581"/>
                  </a:cubicBezTo>
                  <a:lnTo>
                    <a:pt x="3102" y="7238"/>
                  </a:lnTo>
                  <a:cubicBezTo>
                    <a:pt x="2598" y="6898"/>
                    <a:pt x="2089" y="6744"/>
                    <a:pt x="1639" y="6744"/>
                  </a:cubicBezTo>
                  <a:cubicBezTo>
                    <a:pt x="1575" y="6744"/>
                    <a:pt x="1512" y="6747"/>
                    <a:pt x="1451" y="6753"/>
                  </a:cubicBezTo>
                  <a:cubicBezTo>
                    <a:pt x="593" y="6835"/>
                    <a:pt x="0" y="7503"/>
                    <a:pt x="181" y="8503"/>
                  </a:cubicBezTo>
                  <a:cubicBezTo>
                    <a:pt x="297" y="9139"/>
                    <a:pt x="913" y="9329"/>
                    <a:pt x="1607" y="9329"/>
                  </a:cubicBezTo>
                  <a:cubicBezTo>
                    <a:pt x="2631" y="9329"/>
                    <a:pt x="3826" y="8915"/>
                    <a:pt x="3826" y="8915"/>
                  </a:cubicBezTo>
                  <a:lnTo>
                    <a:pt x="5453" y="14782"/>
                  </a:lnTo>
                  <a:lnTo>
                    <a:pt x="6233" y="14782"/>
                  </a:lnTo>
                  <a:lnTo>
                    <a:pt x="6567" y="12609"/>
                  </a:lnTo>
                  <a:cubicBezTo>
                    <a:pt x="6567" y="12609"/>
                    <a:pt x="6739" y="12799"/>
                    <a:pt x="6983" y="12799"/>
                  </a:cubicBezTo>
                  <a:cubicBezTo>
                    <a:pt x="7141" y="12799"/>
                    <a:pt x="7330" y="12720"/>
                    <a:pt x="7522" y="12456"/>
                  </a:cubicBezTo>
                  <a:cubicBezTo>
                    <a:pt x="7606" y="12340"/>
                    <a:pt x="7651" y="12238"/>
                    <a:pt x="7671" y="12152"/>
                  </a:cubicBezTo>
                  <a:cubicBezTo>
                    <a:pt x="8753" y="11893"/>
                    <a:pt x="11451" y="11079"/>
                    <a:pt x="12251" y="9195"/>
                  </a:cubicBezTo>
                  <a:cubicBezTo>
                    <a:pt x="13208" y="6938"/>
                    <a:pt x="10061" y="3863"/>
                    <a:pt x="9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28;p46">
              <a:extLst>
                <a:ext uri="{FF2B5EF4-FFF2-40B4-BE49-F238E27FC236}">
                  <a16:creationId xmlns:a16="http://schemas.microsoft.com/office/drawing/2014/main" id="{E6AFED84-0BF2-2BA2-B91F-CB1FFA1273AA}"/>
                </a:ext>
              </a:extLst>
            </p:cNvPr>
            <p:cNvSpPr/>
            <p:nvPr/>
          </p:nvSpPr>
          <p:spPr>
            <a:xfrm>
              <a:off x="1499074" y="2004809"/>
              <a:ext cx="289887" cy="337310"/>
            </a:xfrm>
            <a:custGeom>
              <a:avLst/>
              <a:gdLst/>
              <a:ahLst/>
              <a:cxnLst/>
              <a:rect l="l" t="t" r="r" b="b"/>
              <a:pathLst>
                <a:path w="3900" h="4538" extrusionOk="0">
                  <a:moveTo>
                    <a:pt x="2141" y="1"/>
                  </a:moveTo>
                  <a:lnTo>
                    <a:pt x="1943" y="72"/>
                  </a:lnTo>
                  <a:cubicBezTo>
                    <a:pt x="1962" y="109"/>
                    <a:pt x="3525" y="2999"/>
                    <a:pt x="3676" y="3751"/>
                  </a:cubicBezTo>
                  <a:cubicBezTo>
                    <a:pt x="3684" y="3790"/>
                    <a:pt x="3673" y="3822"/>
                    <a:pt x="3643" y="3861"/>
                  </a:cubicBezTo>
                  <a:cubicBezTo>
                    <a:pt x="3319" y="4249"/>
                    <a:pt x="1438" y="4327"/>
                    <a:pt x="441" y="4327"/>
                  </a:cubicBezTo>
                  <a:cubicBezTo>
                    <a:pt x="385" y="4327"/>
                    <a:pt x="331" y="4327"/>
                    <a:pt x="281" y="4326"/>
                  </a:cubicBezTo>
                  <a:cubicBezTo>
                    <a:pt x="333" y="4217"/>
                    <a:pt x="423" y="4059"/>
                    <a:pt x="572" y="4005"/>
                  </a:cubicBezTo>
                  <a:cubicBezTo>
                    <a:pt x="606" y="3994"/>
                    <a:pt x="643" y="3988"/>
                    <a:pt x="681" y="3988"/>
                  </a:cubicBezTo>
                  <a:cubicBezTo>
                    <a:pt x="797" y="3988"/>
                    <a:pt x="932" y="4042"/>
                    <a:pt x="1081" y="4152"/>
                  </a:cubicBezTo>
                  <a:lnTo>
                    <a:pt x="1204" y="3984"/>
                  </a:lnTo>
                  <a:cubicBezTo>
                    <a:pt x="1018" y="3850"/>
                    <a:pt x="844" y="3781"/>
                    <a:pt x="684" y="3781"/>
                  </a:cubicBezTo>
                  <a:cubicBezTo>
                    <a:pt x="620" y="3781"/>
                    <a:pt x="558" y="3791"/>
                    <a:pt x="499" y="3814"/>
                  </a:cubicBezTo>
                  <a:cubicBezTo>
                    <a:pt x="154" y="3936"/>
                    <a:pt x="40" y="4387"/>
                    <a:pt x="33" y="4406"/>
                  </a:cubicBezTo>
                  <a:lnTo>
                    <a:pt x="1" y="4531"/>
                  </a:lnTo>
                  <a:lnTo>
                    <a:pt x="130" y="4536"/>
                  </a:lnTo>
                  <a:cubicBezTo>
                    <a:pt x="184" y="4536"/>
                    <a:pt x="305" y="4538"/>
                    <a:pt x="475" y="4538"/>
                  </a:cubicBezTo>
                  <a:cubicBezTo>
                    <a:pt x="1333" y="4538"/>
                    <a:pt x="3393" y="4486"/>
                    <a:pt x="3801" y="3990"/>
                  </a:cubicBezTo>
                  <a:cubicBezTo>
                    <a:pt x="3872" y="3906"/>
                    <a:pt x="3900" y="3809"/>
                    <a:pt x="3878" y="3708"/>
                  </a:cubicBezTo>
                  <a:cubicBezTo>
                    <a:pt x="3721" y="2926"/>
                    <a:pt x="2219" y="145"/>
                    <a:pt x="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29;p46">
              <a:extLst>
                <a:ext uri="{FF2B5EF4-FFF2-40B4-BE49-F238E27FC236}">
                  <a16:creationId xmlns:a16="http://schemas.microsoft.com/office/drawing/2014/main" id="{871BCCB3-03A1-0F69-EBFA-E07601DA21A5}"/>
                </a:ext>
              </a:extLst>
            </p:cNvPr>
            <p:cNvSpPr/>
            <p:nvPr/>
          </p:nvSpPr>
          <p:spPr>
            <a:xfrm>
              <a:off x="1266940" y="2024878"/>
              <a:ext cx="194299" cy="116698"/>
            </a:xfrm>
            <a:custGeom>
              <a:avLst/>
              <a:gdLst/>
              <a:ahLst/>
              <a:cxnLst/>
              <a:rect l="l" t="t" r="r" b="b"/>
              <a:pathLst>
                <a:path w="2614" h="1570" extrusionOk="0">
                  <a:moveTo>
                    <a:pt x="2352" y="0"/>
                  </a:moveTo>
                  <a:lnTo>
                    <a:pt x="1" y="785"/>
                  </a:lnTo>
                  <a:lnTo>
                    <a:pt x="262" y="1569"/>
                  </a:lnTo>
                  <a:lnTo>
                    <a:pt x="2613" y="785"/>
                  </a:lnTo>
                  <a:lnTo>
                    <a:pt x="23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30;p46">
              <a:extLst>
                <a:ext uri="{FF2B5EF4-FFF2-40B4-BE49-F238E27FC236}">
                  <a16:creationId xmlns:a16="http://schemas.microsoft.com/office/drawing/2014/main" id="{B26F136F-CF4E-8D36-5D27-C7DFED62A0D6}"/>
                </a:ext>
              </a:extLst>
            </p:cNvPr>
            <p:cNvSpPr/>
            <p:nvPr/>
          </p:nvSpPr>
          <p:spPr>
            <a:xfrm>
              <a:off x="1486735" y="1977084"/>
              <a:ext cx="193927" cy="78641"/>
            </a:xfrm>
            <a:custGeom>
              <a:avLst/>
              <a:gdLst/>
              <a:ahLst/>
              <a:cxnLst/>
              <a:rect l="l" t="t" r="r" b="b"/>
              <a:pathLst>
                <a:path w="2609" h="1058" extrusionOk="0">
                  <a:moveTo>
                    <a:pt x="76" y="1"/>
                  </a:moveTo>
                  <a:lnTo>
                    <a:pt x="1" y="824"/>
                  </a:lnTo>
                  <a:lnTo>
                    <a:pt x="2533" y="1057"/>
                  </a:lnTo>
                  <a:lnTo>
                    <a:pt x="2609" y="23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31;p46">
              <a:extLst>
                <a:ext uri="{FF2B5EF4-FFF2-40B4-BE49-F238E27FC236}">
                  <a16:creationId xmlns:a16="http://schemas.microsoft.com/office/drawing/2014/main" id="{C328650B-86FA-3F95-4B1F-A6946901AB26}"/>
                </a:ext>
              </a:extLst>
            </p:cNvPr>
            <p:cNvSpPr/>
            <p:nvPr/>
          </p:nvSpPr>
          <p:spPr>
            <a:xfrm>
              <a:off x="1288125" y="2303617"/>
              <a:ext cx="157877" cy="220611"/>
            </a:xfrm>
            <a:custGeom>
              <a:avLst/>
              <a:gdLst/>
              <a:ahLst/>
              <a:cxnLst/>
              <a:rect l="l" t="t" r="r" b="b"/>
              <a:pathLst>
                <a:path w="2124" h="2968" extrusionOk="0">
                  <a:moveTo>
                    <a:pt x="1035" y="0"/>
                  </a:moveTo>
                  <a:cubicBezTo>
                    <a:pt x="1035" y="0"/>
                    <a:pt x="0" y="1781"/>
                    <a:pt x="567" y="2585"/>
                  </a:cubicBezTo>
                  <a:cubicBezTo>
                    <a:pt x="774" y="2875"/>
                    <a:pt x="1069" y="2968"/>
                    <a:pt x="1360" y="2968"/>
                  </a:cubicBezTo>
                  <a:cubicBezTo>
                    <a:pt x="1549" y="2968"/>
                    <a:pt x="1736" y="2929"/>
                    <a:pt x="1897" y="2880"/>
                  </a:cubicBezTo>
                  <a:lnTo>
                    <a:pt x="1731" y="2091"/>
                  </a:lnTo>
                  <a:lnTo>
                    <a:pt x="2123" y="1078"/>
                  </a:lnTo>
                  <a:lnTo>
                    <a:pt x="2123" y="1078"/>
                  </a:lnTo>
                  <a:cubicBezTo>
                    <a:pt x="2081" y="1082"/>
                    <a:pt x="2040" y="1084"/>
                    <a:pt x="2001" y="1084"/>
                  </a:cubicBezTo>
                  <a:cubicBezTo>
                    <a:pt x="1051" y="1084"/>
                    <a:pt x="1035" y="0"/>
                    <a:pt x="1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32;p46">
              <a:extLst>
                <a:ext uri="{FF2B5EF4-FFF2-40B4-BE49-F238E27FC236}">
                  <a16:creationId xmlns:a16="http://schemas.microsoft.com/office/drawing/2014/main" id="{2AAE7975-17C6-0584-F251-3B0690A9E51F}"/>
                </a:ext>
              </a:extLst>
            </p:cNvPr>
            <p:cNvSpPr/>
            <p:nvPr/>
          </p:nvSpPr>
          <p:spPr>
            <a:xfrm>
              <a:off x="1281881" y="2282656"/>
              <a:ext cx="213253" cy="507525"/>
            </a:xfrm>
            <a:custGeom>
              <a:avLst/>
              <a:gdLst/>
              <a:ahLst/>
              <a:cxnLst/>
              <a:rect l="l" t="t" r="r" b="b"/>
              <a:pathLst>
                <a:path w="2869" h="6828" extrusionOk="0">
                  <a:moveTo>
                    <a:pt x="1190" y="0"/>
                  </a:moveTo>
                  <a:lnTo>
                    <a:pt x="1050" y="239"/>
                  </a:lnTo>
                  <a:cubicBezTo>
                    <a:pt x="1007" y="313"/>
                    <a:pt x="0" y="2073"/>
                    <a:pt x="591" y="2905"/>
                  </a:cubicBezTo>
                  <a:cubicBezTo>
                    <a:pt x="814" y="3222"/>
                    <a:pt x="1132" y="3322"/>
                    <a:pt x="1444" y="3322"/>
                  </a:cubicBezTo>
                  <a:cubicBezTo>
                    <a:pt x="1798" y="3322"/>
                    <a:pt x="2144" y="3194"/>
                    <a:pt x="2337" y="3108"/>
                  </a:cubicBezTo>
                  <a:lnTo>
                    <a:pt x="2337" y="3108"/>
                  </a:lnTo>
                  <a:lnTo>
                    <a:pt x="2186" y="3724"/>
                  </a:lnTo>
                  <a:lnTo>
                    <a:pt x="2266" y="3742"/>
                  </a:lnTo>
                  <a:cubicBezTo>
                    <a:pt x="2268" y="3742"/>
                    <a:pt x="2576" y="3806"/>
                    <a:pt x="2653" y="4002"/>
                  </a:cubicBezTo>
                  <a:cubicBezTo>
                    <a:pt x="2699" y="4121"/>
                    <a:pt x="2656" y="4270"/>
                    <a:pt x="2526" y="4446"/>
                  </a:cubicBezTo>
                  <a:cubicBezTo>
                    <a:pt x="2382" y="4647"/>
                    <a:pt x="2229" y="4752"/>
                    <a:pt x="2069" y="4759"/>
                  </a:cubicBezTo>
                  <a:cubicBezTo>
                    <a:pt x="2060" y="4760"/>
                    <a:pt x="2052" y="4760"/>
                    <a:pt x="2043" y="4760"/>
                  </a:cubicBezTo>
                  <a:cubicBezTo>
                    <a:pt x="1839" y="4760"/>
                    <a:pt x="1694" y="4597"/>
                    <a:pt x="1692" y="4595"/>
                  </a:cubicBezTo>
                  <a:lnTo>
                    <a:pt x="1582" y="4474"/>
                  </a:lnTo>
                  <a:lnTo>
                    <a:pt x="1220" y="6804"/>
                  </a:lnTo>
                  <a:lnTo>
                    <a:pt x="1373" y="6828"/>
                  </a:lnTo>
                  <a:lnTo>
                    <a:pt x="1692" y="4796"/>
                  </a:lnTo>
                  <a:cubicBezTo>
                    <a:pt x="1777" y="4851"/>
                    <a:pt x="1906" y="4915"/>
                    <a:pt x="2058" y="4915"/>
                  </a:cubicBezTo>
                  <a:cubicBezTo>
                    <a:pt x="2066" y="4915"/>
                    <a:pt x="2073" y="4914"/>
                    <a:pt x="2080" y="4914"/>
                  </a:cubicBezTo>
                  <a:cubicBezTo>
                    <a:pt x="2287" y="4903"/>
                    <a:pt x="2481" y="4776"/>
                    <a:pt x="2656" y="4537"/>
                  </a:cubicBezTo>
                  <a:cubicBezTo>
                    <a:pt x="2822" y="4313"/>
                    <a:pt x="2869" y="4112"/>
                    <a:pt x="2802" y="3944"/>
                  </a:cubicBezTo>
                  <a:cubicBezTo>
                    <a:pt x="2720" y="3739"/>
                    <a:pt x="2498" y="3645"/>
                    <a:pt x="2375" y="3606"/>
                  </a:cubicBezTo>
                  <a:lnTo>
                    <a:pt x="2569" y="2808"/>
                  </a:lnTo>
                  <a:lnTo>
                    <a:pt x="2414" y="2899"/>
                  </a:lnTo>
                  <a:cubicBezTo>
                    <a:pt x="2406" y="2903"/>
                    <a:pt x="1930" y="3168"/>
                    <a:pt x="1450" y="3168"/>
                  </a:cubicBezTo>
                  <a:cubicBezTo>
                    <a:pt x="1178" y="3168"/>
                    <a:pt x="905" y="3083"/>
                    <a:pt x="716" y="2817"/>
                  </a:cubicBezTo>
                  <a:cubicBezTo>
                    <a:pt x="296" y="2224"/>
                    <a:pt x="824" y="1017"/>
                    <a:pt x="1072" y="530"/>
                  </a:cubicBezTo>
                  <a:cubicBezTo>
                    <a:pt x="1119" y="754"/>
                    <a:pt x="1233" y="1078"/>
                    <a:pt x="1518" y="1274"/>
                  </a:cubicBezTo>
                  <a:cubicBezTo>
                    <a:pt x="1677" y="1383"/>
                    <a:pt x="1867" y="1438"/>
                    <a:pt x="2087" y="1438"/>
                  </a:cubicBezTo>
                  <a:cubicBezTo>
                    <a:pt x="2284" y="1438"/>
                    <a:pt x="2505" y="1394"/>
                    <a:pt x="2748" y="1306"/>
                  </a:cubicBezTo>
                  <a:lnTo>
                    <a:pt x="2694" y="1160"/>
                  </a:lnTo>
                  <a:cubicBezTo>
                    <a:pt x="2468" y="1242"/>
                    <a:pt x="2264" y="1283"/>
                    <a:pt x="2085" y="1283"/>
                  </a:cubicBezTo>
                  <a:cubicBezTo>
                    <a:pt x="1898" y="1283"/>
                    <a:pt x="1738" y="1238"/>
                    <a:pt x="1606" y="1147"/>
                  </a:cubicBezTo>
                  <a:cubicBezTo>
                    <a:pt x="1212" y="877"/>
                    <a:pt x="1197" y="282"/>
                    <a:pt x="1197" y="276"/>
                  </a:cubicBezTo>
                  <a:lnTo>
                    <a:pt x="11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33;p46">
              <a:extLst>
                <a:ext uri="{FF2B5EF4-FFF2-40B4-BE49-F238E27FC236}">
                  <a16:creationId xmlns:a16="http://schemas.microsoft.com/office/drawing/2014/main" id="{90DA7D0A-85C8-4FB2-0D37-D6231CD7951D}"/>
                </a:ext>
              </a:extLst>
            </p:cNvPr>
            <p:cNvSpPr/>
            <p:nvPr/>
          </p:nvSpPr>
          <p:spPr>
            <a:xfrm>
              <a:off x="1317411" y="2435925"/>
              <a:ext cx="70093" cy="25718"/>
            </a:xfrm>
            <a:custGeom>
              <a:avLst/>
              <a:gdLst/>
              <a:ahLst/>
              <a:cxnLst/>
              <a:rect l="l" t="t" r="r" b="b"/>
              <a:pathLst>
                <a:path w="943" h="346" extrusionOk="0">
                  <a:moveTo>
                    <a:pt x="12" y="1"/>
                  </a:moveTo>
                  <a:lnTo>
                    <a:pt x="1" y="251"/>
                  </a:lnTo>
                  <a:lnTo>
                    <a:pt x="943" y="346"/>
                  </a:lnTo>
                  <a:lnTo>
                    <a:pt x="943" y="346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534;p46">
              <a:extLst>
                <a:ext uri="{FF2B5EF4-FFF2-40B4-BE49-F238E27FC236}">
                  <a16:creationId xmlns:a16="http://schemas.microsoft.com/office/drawing/2014/main" id="{BCABE135-8184-F9AD-AECD-35BB6B862B8A}"/>
                </a:ext>
              </a:extLst>
            </p:cNvPr>
            <p:cNvSpPr/>
            <p:nvPr/>
          </p:nvSpPr>
          <p:spPr>
            <a:xfrm>
              <a:off x="1330270" y="2277527"/>
              <a:ext cx="64147" cy="35604"/>
            </a:xfrm>
            <a:custGeom>
              <a:avLst/>
              <a:gdLst/>
              <a:ahLst/>
              <a:cxnLst/>
              <a:rect l="l" t="t" r="r" b="b"/>
              <a:pathLst>
                <a:path w="863" h="479" extrusionOk="0">
                  <a:moveTo>
                    <a:pt x="641" y="0"/>
                  </a:moveTo>
                  <a:cubicBezTo>
                    <a:pt x="206" y="0"/>
                    <a:pt x="0" y="479"/>
                    <a:pt x="0" y="479"/>
                  </a:cubicBezTo>
                  <a:cubicBezTo>
                    <a:pt x="283" y="183"/>
                    <a:pt x="631" y="159"/>
                    <a:pt x="737" y="159"/>
                  </a:cubicBezTo>
                  <a:cubicBezTo>
                    <a:pt x="758" y="159"/>
                    <a:pt x="770" y="160"/>
                    <a:pt x="770" y="160"/>
                  </a:cubicBezTo>
                  <a:lnTo>
                    <a:pt x="862" y="39"/>
                  </a:lnTo>
                  <a:cubicBezTo>
                    <a:pt x="783" y="12"/>
                    <a:pt x="709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535;p46">
              <a:extLst>
                <a:ext uri="{FF2B5EF4-FFF2-40B4-BE49-F238E27FC236}">
                  <a16:creationId xmlns:a16="http://schemas.microsoft.com/office/drawing/2014/main" id="{A7DB7319-432B-1EB2-657D-C81317201B4C}"/>
                </a:ext>
              </a:extLst>
            </p:cNvPr>
            <p:cNvSpPr/>
            <p:nvPr/>
          </p:nvSpPr>
          <p:spPr>
            <a:xfrm>
              <a:off x="1306856" y="2133847"/>
              <a:ext cx="160924" cy="95291"/>
            </a:xfrm>
            <a:custGeom>
              <a:avLst/>
              <a:gdLst/>
              <a:ahLst/>
              <a:cxnLst/>
              <a:rect l="l" t="t" r="r" b="b"/>
              <a:pathLst>
                <a:path w="2165" h="1282" extrusionOk="0">
                  <a:moveTo>
                    <a:pt x="1212" y="0"/>
                  </a:moveTo>
                  <a:cubicBezTo>
                    <a:pt x="1145" y="0"/>
                    <a:pt x="1075" y="4"/>
                    <a:pt x="1005" y="13"/>
                  </a:cubicBezTo>
                  <a:cubicBezTo>
                    <a:pt x="432" y="84"/>
                    <a:pt x="1" y="420"/>
                    <a:pt x="44" y="767"/>
                  </a:cubicBezTo>
                  <a:cubicBezTo>
                    <a:pt x="82" y="1072"/>
                    <a:pt x="470" y="1282"/>
                    <a:pt x="952" y="1282"/>
                  </a:cubicBezTo>
                  <a:cubicBezTo>
                    <a:pt x="1019" y="1282"/>
                    <a:pt x="1088" y="1278"/>
                    <a:pt x="1158" y="1269"/>
                  </a:cubicBezTo>
                  <a:cubicBezTo>
                    <a:pt x="1733" y="1198"/>
                    <a:pt x="2164" y="862"/>
                    <a:pt x="2121" y="515"/>
                  </a:cubicBezTo>
                  <a:cubicBezTo>
                    <a:pt x="2084" y="209"/>
                    <a:pt x="1694" y="0"/>
                    <a:pt x="12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536;p46">
              <a:extLst>
                <a:ext uri="{FF2B5EF4-FFF2-40B4-BE49-F238E27FC236}">
                  <a16:creationId xmlns:a16="http://schemas.microsoft.com/office/drawing/2014/main" id="{3B6FA055-A201-7A68-92C5-CAC71D9F56F2}"/>
                </a:ext>
              </a:extLst>
            </p:cNvPr>
            <p:cNvSpPr/>
            <p:nvPr/>
          </p:nvSpPr>
          <p:spPr>
            <a:xfrm>
              <a:off x="1322911" y="2152727"/>
              <a:ext cx="59315" cy="57383"/>
            </a:xfrm>
            <a:custGeom>
              <a:avLst/>
              <a:gdLst/>
              <a:ahLst/>
              <a:cxnLst/>
              <a:rect l="l" t="t" r="r" b="b"/>
              <a:pathLst>
                <a:path w="798" h="772" extrusionOk="0">
                  <a:moveTo>
                    <a:pt x="399" y="0"/>
                  </a:moveTo>
                  <a:cubicBezTo>
                    <a:pt x="179" y="0"/>
                    <a:pt x="0" y="175"/>
                    <a:pt x="0" y="386"/>
                  </a:cubicBezTo>
                  <a:cubicBezTo>
                    <a:pt x="0" y="599"/>
                    <a:pt x="177" y="772"/>
                    <a:pt x="399" y="772"/>
                  </a:cubicBezTo>
                  <a:cubicBezTo>
                    <a:pt x="619" y="772"/>
                    <a:pt x="798" y="599"/>
                    <a:pt x="798" y="386"/>
                  </a:cubicBezTo>
                  <a:cubicBezTo>
                    <a:pt x="798" y="175"/>
                    <a:pt x="616" y="2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537;p46">
              <a:extLst>
                <a:ext uri="{FF2B5EF4-FFF2-40B4-BE49-F238E27FC236}">
                  <a16:creationId xmlns:a16="http://schemas.microsoft.com/office/drawing/2014/main" id="{C443B1A7-B1FD-1844-7BA4-3A4207E8BC2B}"/>
                </a:ext>
              </a:extLst>
            </p:cNvPr>
            <p:cNvSpPr/>
            <p:nvPr/>
          </p:nvSpPr>
          <p:spPr>
            <a:xfrm>
              <a:off x="1506284" y="2112068"/>
              <a:ext cx="160924" cy="95440"/>
            </a:xfrm>
            <a:custGeom>
              <a:avLst/>
              <a:gdLst/>
              <a:ahLst/>
              <a:cxnLst/>
              <a:rect l="l" t="t" r="r" b="b"/>
              <a:pathLst>
                <a:path w="2165" h="1284" extrusionOk="0">
                  <a:moveTo>
                    <a:pt x="1222" y="1"/>
                  </a:moveTo>
                  <a:cubicBezTo>
                    <a:pt x="1151" y="1"/>
                    <a:pt x="1079" y="5"/>
                    <a:pt x="1005" y="15"/>
                  </a:cubicBezTo>
                  <a:cubicBezTo>
                    <a:pt x="432" y="86"/>
                    <a:pt x="1" y="422"/>
                    <a:pt x="44" y="769"/>
                  </a:cubicBezTo>
                  <a:cubicBezTo>
                    <a:pt x="82" y="1074"/>
                    <a:pt x="470" y="1284"/>
                    <a:pt x="954" y="1284"/>
                  </a:cubicBezTo>
                  <a:cubicBezTo>
                    <a:pt x="1021" y="1284"/>
                    <a:pt x="1090" y="1280"/>
                    <a:pt x="1160" y="1271"/>
                  </a:cubicBezTo>
                  <a:cubicBezTo>
                    <a:pt x="1734" y="1200"/>
                    <a:pt x="2165" y="862"/>
                    <a:pt x="2122" y="513"/>
                  </a:cubicBezTo>
                  <a:cubicBezTo>
                    <a:pt x="2084" y="210"/>
                    <a:pt x="1701" y="1"/>
                    <a:pt x="12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538;p46">
              <a:extLst>
                <a:ext uri="{FF2B5EF4-FFF2-40B4-BE49-F238E27FC236}">
                  <a16:creationId xmlns:a16="http://schemas.microsoft.com/office/drawing/2014/main" id="{929638C1-7D36-F19F-2303-4D30AA924495}"/>
                </a:ext>
              </a:extLst>
            </p:cNvPr>
            <p:cNvSpPr/>
            <p:nvPr/>
          </p:nvSpPr>
          <p:spPr>
            <a:xfrm>
              <a:off x="1524570" y="2130948"/>
              <a:ext cx="59315" cy="57383"/>
            </a:xfrm>
            <a:custGeom>
              <a:avLst/>
              <a:gdLst/>
              <a:ahLst/>
              <a:cxnLst/>
              <a:rect l="l" t="t" r="r" b="b"/>
              <a:pathLst>
                <a:path w="798" h="772" extrusionOk="0">
                  <a:moveTo>
                    <a:pt x="399" y="0"/>
                  </a:moveTo>
                  <a:cubicBezTo>
                    <a:pt x="177" y="0"/>
                    <a:pt x="1" y="172"/>
                    <a:pt x="1" y="386"/>
                  </a:cubicBezTo>
                  <a:cubicBezTo>
                    <a:pt x="1" y="599"/>
                    <a:pt x="177" y="772"/>
                    <a:pt x="399" y="772"/>
                  </a:cubicBezTo>
                  <a:cubicBezTo>
                    <a:pt x="619" y="772"/>
                    <a:pt x="798" y="599"/>
                    <a:pt x="798" y="386"/>
                  </a:cubicBezTo>
                  <a:cubicBezTo>
                    <a:pt x="798" y="172"/>
                    <a:pt x="619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539;p46">
              <a:extLst>
                <a:ext uri="{FF2B5EF4-FFF2-40B4-BE49-F238E27FC236}">
                  <a16:creationId xmlns:a16="http://schemas.microsoft.com/office/drawing/2014/main" id="{B6021640-B167-A2D8-9E00-DC9020A2B57A}"/>
                </a:ext>
              </a:extLst>
            </p:cNvPr>
            <p:cNvSpPr/>
            <p:nvPr/>
          </p:nvSpPr>
          <p:spPr>
            <a:xfrm>
              <a:off x="938103" y="2235828"/>
              <a:ext cx="195042" cy="118333"/>
            </a:xfrm>
            <a:custGeom>
              <a:avLst/>
              <a:gdLst/>
              <a:ahLst/>
              <a:cxnLst/>
              <a:rect l="l" t="t" r="r" b="b"/>
              <a:pathLst>
                <a:path w="2624" h="1592" extrusionOk="0">
                  <a:moveTo>
                    <a:pt x="1227" y="0"/>
                  </a:moveTo>
                  <a:cubicBezTo>
                    <a:pt x="392" y="0"/>
                    <a:pt x="0" y="906"/>
                    <a:pt x="0" y="906"/>
                  </a:cubicBezTo>
                  <a:cubicBezTo>
                    <a:pt x="471" y="318"/>
                    <a:pt x="942" y="124"/>
                    <a:pt x="1337" y="124"/>
                  </a:cubicBezTo>
                  <a:cubicBezTo>
                    <a:pt x="1765" y="124"/>
                    <a:pt x="2104" y="352"/>
                    <a:pt x="2259" y="552"/>
                  </a:cubicBezTo>
                  <a:cubicBezTo>
                    <a:pt x="2538" y="914"/>
                    <a:pt x="2188" y="1503"/>
                    <a:pt x="1627" y="1503"/>
                  </a:cubicBezTo>
                  <a:cubicBezTo>
                    <a:pt x="1589" y="1503"/>
                    <a:pt x="1550" y="1500"/>
                    <a:pt x="1511" y="1494"/>
                  </a:cubicBezTo>
                  <a:cubicBezTo>
                    <a:pt x="880" y="1402"/>
                    <a:pt x="1427" y="796"/>
                    <a:pt x="1427" y="796"/>
                  </a:cubicBezTo>
                  <a:lnTo>
                    <a:pt x="1427" y="796"/>
                  </a:lnTo>
                  <a:lnTo>
                    <a:pt x="770" y="908"/>
                  </a:lnTo>
                  <a:lnTo>
                    <a:pt x="1233" y="908"/>
                  </a:lnTo>
                  <a:cubicBezTo>
                    <a:pt x="923" y="1396"/>
                    <a:pt x="1168" y="1591"/>
                    <a:pt x="1514" y="1591"/>
                  </a:cubicBezTo>
                  <a:cubicBezTo>
                    <a:pt x="1852" y="1591"/>
                    <a:pt x="2285" y="1406"/>
                    <a:pt x="2397" y="1128"/>
                  </a:cubicBezTo>
                  <a:cubicBezTo>
                    <a:pt x="2623" y="561"/>
                    <a:pt x="2114" y="24"/>
                    <a:pt x="1257" y="1"/>
                  </a:cubicBezTo>
                  <a:cubicBezTo>
                    <a:pt x="1247" y="1"/>
                    <a:pt x="1237" y="0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540;p46">
              <a:extLst>
                <a:ext uri="{FF2B5EF4-FFF2-40B4-BE49-F238E27FC236}">
                  <a16:creationId xmlns:a16="http://schemas.microsoft.com/office/drawing/2014/main" id="{20D9BDEA-DDBB-B154-19AC-C5FD065845F3}"/>
                </a:ext>
              </a:extLst>
            </p:cNvPr>
            <p:cNvSpPr/>
            <p:nvPr/>
          </p:nvSpPr>
          <p:spPr>
            <a:xfrm>
              <a:off x="1535793" y="2862209"/>
              <a:ext cx="340357" cy="392983"/>
            </a:xfrm>
            <a:custGeom>
              <a:avLst/>
              <a:gdLst/>
              <a:ahLst/>
              <a:cxnLst/>
              <a:rect l="l" t="t" r="r" b="b"/>
              <a:pathLst>
                <a:path w="4579" h="5287" extrusionOk="0">
                  <a:moveTo>
                    <a:pt x="2947" y="1"/>
                  </a:moveTo>
                  <a:lnTo>
                    <a:pt x="2300" y="3001"/>
                  </a:lnTo>
                  <a:lnTo>
                    <a:pt x="0" y="777"/>
                  </a:lnTo>
                  <a:lnTo>
                    <a:pt x="0" y="1499"/>
                  </a:lnTo>
                  <a:cubicBezTo>
                    <a:pt x="0" y="1499"/>
                    <a:pt x="809" y="5286"/>
                    <a:pt x="2447" y="5286"/>
                  </a:cubicBezTo>
                  <a:cubicBezTo>
                    <a:pt x="2542" y="5286"/>
                    <a:pt x="2639" y="5274"/>
                    <a:pt x="2740" y="5247"/>
                  </a:cubicBezTo>
                  <a:cubicBezTo>
                    <a:pt x="4578" y="4758"/>
                    <a:pt x="3723" y="1216"/>
                    <a:pt x="3723" y="1216"/>
                  </a:cubicBezTo>
                  <a:lnTo>
                    <a:pt x="4214" y="777"/>
                  </a:lnTo>
                  <a:lnTo>
                    <a:pt x="29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541;p46">
              <a:extLst>
                <a:ext uri="{FF2B5EF4-FFF2-40B4-BE49-F238E27FC236}">
                  <a16:creationId xmlns:a16="http://schemas.microsoft.com/office/drawing/2014/main" id="{85F37132-9871-EED7-AB0B-FC7FF4AA098F}"/>
                </a:ext>
              </a:extLst>
            </p:cNvPr>
            <p:cNvSpPr/>
            <p:nvPr/>
          </p:nvSpPr>
          <p:spPr>
            <a:xfrm>
              <a:off x="1085649" y="2750863"/>
              <a:ext cx="557698" cy="559185"/>
            </a:xfrm>
            <a:custGeom>
              <a:avLst/>
              <a:gdLst/>
              <a:ahLst/>
              <a:cxnLst/>
              <a:rect l="l" t="t" r="r" b="b"/>
              <a:pathLst>
                <a:path w="7503" h="7523" extrusionOk="0">
                  <a:moveTo>
                    <a:pt x="2877" y="1"/>
                  </a:moveTo>
                  <a:cubicBezTo>
                    <a:pt x="2877" y="1"/>
                    <a:pt x="2718" y="128"/>
                    <a:pt x="2479" y="352"/>
                  </a:cubicBezTo>
                  <a:cubicBezTo>
                    <a:pt x="1686" y="1089"/>
                    <a:pt x="0" y="2900"/>
                    <a:pt x="218" y="4783"/>
                  </a:cubicBezTo>
                  <a:cubicBezTo>
                    <a:pt x="500" y="7238"/>
                    <a:pt x="3653" y="7523"/>
                    <a:pt x="3653" y="7523"/>
                  </a:cubicBezTo>
                  <a:lnTo>
                    <a:pt x="4455" y="6424"/>
                  </a:lnTo>
                  <a:lnTo>
                    <a:pt x="4104" y="6210"/>
                  </a:lnTo>
                  <a:lnTo>
                    <a:pt x="6134" y="6180"/>
                  </a:lnTo>
                  <a:lnTo>
                    <a:pt x="6050" y="5669"/>
                  </a:lnTo>
                  <a:cubicBezTo>
                    <a:pt x="6050" y="5669"/>
                    <a:pt x="7503" y="4913"/>
                    <a:pt x="6934" y="2820"/>
                  </a:cubicBezTo>
                  <a:cubicBezTo>
                    <a:pt x="6367" y="725"/>
                    <a:pt x="2877" y="1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542;p46">
              <a:extLst>
                <a:ext uri="{FF2B5EF4-FFF2-40B4-BE49-F238E27FC236}">
                  <a16:creationId xmlns:a16="http://schemas.microsoft.com/office/drawing/2014/main" id="{0CC5CBDD-ABB3-50B8-33F4-7D96F7A1B1A6}"/>
                </a:ext>
              </a:extLst>
            </p:cNvPr>
            <p:cNvSpPr/>
            <p:nvPr/>
          </p:nvSpPr>
          <p:spPr>
            <a:xfrm>
              <a:off x="1262035" y="2738078"/>
              <a:ext cx="259709" cy="469320"/>
            </a:xfrm>
            <a:custGeom>
              <a:avLst/>
              <a:gdLst/>
              <a:ahLst/>
              <a:cxnLst/>
              <a:rect l="l" t="t" r="r" b="b"/>
              <a:pathLst>
                <a:path w="3494" h="6314" extrusionOk="0">
                  <a:moveTo>
                    <a:pt x="32" y="1"/>
                  </a:moveTo>
                  <a:lnTo>
                    <a:pt x="0" y="106"/>
                  </a:lnTo>
                  <a:lnTo>
                    <a:pt x="1627" y="593"/>
                  </a:lnTo>
                  <a:cubicBezTo>
                    <a:pt x="1647" y="604"/>
                    <a:pt x="3371" y="1572"/>
                    <a:pt x="2550" y="6294"/>
                  </a:cubicBezTo>
                  <a:lnTo>
                    <a:pt x="2658" y="6313"/>
                  </a:lnTo>
                  <a:cubicBezTo>
                    <a:pt x="3494" y="1503"/>
                    <a:pt x="1750" y="537"/>
                    <a:pt x="1670" y="494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543;p46">
              <a:extLst>
                <a:ext uri="{FF2B5EF4-FFF2-40B4-BE49-F238E27FC236}">
                  <a16:creationId xmlns:a16="http://schemas.microsoft.com/office/drawing/2014/main" id="{3E083B27-9E30-14EC-F717-074D430F5AF8}"/>
                </a:ext>
              </a:extLst>
            </p:cNvPr>
            <p:cNvSpPr/>
            <p:nvPr/>
          </p:nvSpPr>
          <p:spPr>
            <a:xfrm>
              <a:off x="1248878" y="3051454"/>
              <a:ext cx="118928" cy="53741"/>
            </a:xfrm>
            <a:custGeom>
              <a:avLst/>
              <a:gdLst/>
              <a:ahLst/>
              <a:cxnLst/>
              <a:rect l="l" t="t" r="r" b="b"/>
              <a:pathLst>
                <a:path w="1600" h="723" extrusionOk="0">
                  <a:moveTo>
                    <a:pt x="1531" y="0"/>
                  </a:moveTo>
                  <a:lnTo>
                    <a:pt x="0" y="515"/>
                  </a:lnTo>
                  <a:lnTo>
                    <a:pt x="71" y="722"/>
                  </a:lnTo>
                  <a:lnTo>
                    <a:pt x="1600" y="207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544;p46">
              <a:extLst>
                <a:ext uri="{FF2B5EF4-FFF2-40B4-BE49-F238E27FC236}">
                  <a16:creationId xmlns:a16="http://schemas.microsoft.com/office/drawing/2014/main" id="{58E33837-2600-6B9F-3CF0-F5657FEAB2DD}"/>
                </a:ext>
              </a:extLst>
            </p:cNvPr>
            <p:cNvSpPr/>
            <p:nvPr/>
          </p:nvSpPr>
          <p:spPr>
            <a:xfrm>
              <a:off x="1519292" y="3046772"/>
              <a:ext cx="76486" cy="63552"/>
            </a:xfrm>
            <a:custGeom>
              <a:avLst/>
              <a:gdLst/>
              <a:ahLst/>
              <a:cxnLst/>
              <a:rect l="l" t="t" r="r" b="b"/>
              <a:pathLst>
                <a:path w="1029" h="855" extrusionOk="0">
                  <a:moveTo>
                    <a:pt x="132" y="1"/>
                  </a:moveTo>
                  <a:lnTo>
                    <a:pt x="0" y="175"/>
                  </a:lnTo>
                  <a:lnTo>
                    <a:pt x="897" y="854"/>
                  </a:lnTo>
                  <a:lnTo>
                    <a:pt x="1028" y="680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545;p46">
              <a:extLst>
                <a:ext uri="{FF2B5EF4-FFF2-40B4-BE49-F238E27FC236}">
                  <a16:creationId xmlns:a16="http://schemas.microsoft.com/office/drawing/2014/main" id="{6B4D0030-65EB-EFE0-86A2-6737C01AF14B}"/>
                </a:ext>
              </a:extLst>
            </p:cNvPr>
            <p:cNvSpPr/>
            <p:nvPr/>
          </p:nvSpPr>
          <p:spPr>
            <a:xfrm>
              <a:off x="1826574" y="2794494"/>
              <a:ext cx="25867" cy="79830"/>
            </a:xfrm>
            <a:custGeom>
              <a:avLst/>
              <a:gdLst/>
              <a:ahLst/>
              <a:cxnLst/>
              <a:rect l="l" t="t" r="r" b="b"/>
              <a:pathLst>
                <a:path w="348" h="1074" extrusionOk="0">
                  <a:moveTo>
                    <a:pt x="106" y="0"/>
                  </a:moveTo>
                  <a:lnTo>
                    <a:pt x="0" y="24"/>
                  </a:lnTo>
                  <a:lnTo>
                    <a:pt x="242" y="1073"/>
                  </a:lnTo>
                  <a:lnTo>
                    <a:pt x="347" y="105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546;p46">
              <a:extLst>
                <a:ext uri="{FF2B5EF4-FFF2-40B4-BE49-F238E27FC236}">
                  <a16:creationId xmlns:a16="http://schemas.microsoft.com/office/drawing/2014/main" id="{A22FDDEA-CADB-1622-0259-C5F5C208ED0A}"/>
                </a:ext>
              </a:extLst>
            </p:cNvPr>
            <p:cNvSpPr/>
            <p:nvPr/>
          </p:nvSpPr>
          <p:spPr>
            <a:xfrm>
              <a:off x="2001845" y="2959433"/>
              <a:ext cx="56565" cy="107184"/>
            </a:xfrm>
            <a:custGeom>
              <a:avLst/>
              <a:gdLst/>
              <a:ahLst/>
              <a:cxnLst/>
              <a:rect l="l" t="t" r="r" b="b"/>
              <a:pathLst>
                <a:path w="761" h="1442" extrusionOk="0">
                  <a:moveTo>
                    <a:pt x="339" y="0"/>
                  </a:moveTo>
                  <a:cubicBezTo>
                    <a:pt x="334" y="0"/>
                    <a:pt x="329" y="1"/>
                    <a:pt x="323" y="1"/>
                  </a:cubicBezTo>
                  <a:cubicBezTo>
                    <a:pt x="129" y="16"/>
                    <a:pt x="0" y="350"/>
                    <a:pt x="32" y="749"/>
                  </a:cubicBezTo>
                  <a:cubicBezTo>
                    <a:pt x="64" y="1137"/>
                    <a:pt x="234" y="1441"/>
                    <a:pt x="422" y="1441"/>
                  </a:cubicBezTo>
                  <a:cubicBezTo>
                    <a:pt x="427" y="1441"/>
                    <a:pt x="432" y="1441"/>
                    <a:pt x="438" y="1441"/>
                  </a:cubicBezTo>
                  <a:cubicBezTo>
                    <a:pt x="632" y="1426"/>
                    <a:pt x="761" y="1092"/>
                    <a:pt x="729" y="693"/>
                  </a:cubicBezTo>
                  <a:cubicBezTo>
                    <a:pt x="697" y="305"/>
                    <a:pt x="527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547;p46">
              <a:extLst>
                <a:ext uri="{FF2B5EF4-FFF2-40B4-BE49-F238E27FC236}">
                  <a16:creationId xmlns:a16="http://schemas.microsoft.com/office/drawing/2014/main" id="{9C433F61-DE09-2864-9B1E-ADD2AAD389E2}"/>
                </a:ext>
              </a:extLst>
            </p:cNvPr>
            <p:cNvSpPr/>
            <p:nvPr/>
          </p:nvSpPr>
          <p:spPr>
            <a:xfrm>
              <a:off x="3068263" y="2817983"/>
              <a:ext cx="63329" cy="131118"/>
            </a:xfrm>
            <a:custGeom>
              <a:avLst/>
              <a:gdLst/>
              <a:ahLst/>
              <a:cxnLst/>
              <a:rect l="l" t="t" r="r" b="b"/>
              <a:pathLst>
                <a:path w="852" h="1764" extrusionOk="0">
                  <a:moveTo>
                    <a:pt x="427" y="1"/>
                  </a:moveTo>
                  <a:cubicBezTo>
                    <a:pt x="192" y="1"/>
                    <a:pt x="1" y="393"/>
                    <a:pt x="1" y="882"/>
                  </a:cubicBezTo>
                  <a:cubicBezTo>
                    <a:pt x="1" y="1367"/>
                    <a:pt x="192" y="1764"/>
                    <a:pt x="427" y="1764"/>
                  </a:cubicBezTo>
                  <a:cubicBezTo>
                    <a:pt x="660" y="1764"/>
                    <a:pt x="852" y="1370"/>
                    <a:pt x="852" y="882"/>
                  </a:cubicBezTo>
                  <a:cubicBezTo>
                    <a:pt x="852" y="398"/>
                    <a:pt x="664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548;p46">
              <a:extLst>
                <a:ext uri="{FF2B5EF4-FFF2-40B4-BE49-F238E27FC236}">
                  <a16:creationId xmlns:a16="http://schemas.microsoft.com/office/drawing/2014/main" id="{D099A9BA-E576-3582-7E5A-EC5296B6F46E}"/>
                </a:ext>
              </a:extLst>
            </p:cNvPr>
            <p:cNvSpPr/>
            <p:nvPr/>
          </p:nvSpPr>
          <p:spPr>
            <a:xfrm>
              <a:off x="4001110" y="3020607"/>
              <a:ext cx="59687" cy="107556"/>
            </a:xfrm>
            <a:custGeom>
              <a:avLst/>
              <a:gdLst/>
              <a:ahLst/>
              <a:cxnLst/>
              <a:rect l="l" t="t" r="r" b="b"/>
              <a:pathLst>
                <a:path w="803" h="1447" extrusionOk="0">
                  <a:moveTo>
                    <a:pt x="477" y="0"/>
                  </a:moveTo>
                  <a:cubicBezTo>
                    <a:pt x="290" y="0"/>
                    <a:pt x="102" y="294"/>
                    <a:pt x="55" y="678"/>
                  </a:cubicBezTo>
                  <a:cubicBezTo>
                    <a:pt x="1" y="1077"/>
                    <a:pt x="113" y="1422"/>
                    <a:pt x="307" y="1445"/>
                  </a:cubicBezTo>
                  <a:cubicBezTo>
                    <a:pt x="314" y="1446"/>
                    <a:pt x="321" y="1447"/>
                    <a:pt x="328" y="1447"/>
                  </a:cubicBezTo>
                  <a:cubicBezTo>
                    <a:pt x="515" y="1447"/>
                    <a:pt x="703" y="1153"/>
                    <a:pt x="751" y="769"/>
                  </a:cubicBezTo>
                  <a:cubicBezTo>
                    <a:pt x="802" y="370"/>
                    <a:pt x="690" y="29"/>
                    <a:pt x="499" y="1"/>
                  </a:cubicBezTo>
                  <a:cubicBezTo>
                    <a:pt x="491" y="1"/>
                    <a:pt x="484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549;p46">
              <a:extLst>
                <a:ext uri="{FF2B5EF4-FFF2-40B4-BE49-F238E27FC236}">
                  <a16:creationId xmlns:a16="http://schemas.microsoft.com/office/drawing/2014/main" id="{35BA5E00-C6AF-DB24-C204-4722D43E189E}"/>
                </a:ext>
              </a:extLst>
            </p:cNvPr>
            <p:cNvSpPr/>
            <p:nvPr/>
          </p:nvSpPr>
          <p:spPr>
            <a:xfrm>
              <a:off x="1210525" y="3208500"/>
              <a:ext cx="307175" cy="1018900"/>
            </a:xfrm>
            <a:custGeom>
              <a:avLst/>
              <a:gdLst/>
              <a:ahLst/>
              <a:cxnLst/>
              <a:rect l="l" t="t" r="r" b="b"/>
              <a:pathLst>
                <a:path w="12287" h="40756" extrusionOk="0">
                  <a:moveTo>
                    <a:pt x="1619" y="191"/>
                  </a:moveTo>
                  <a:lnTo>
                    <a:pt x="0" y="40756"/>
                  </a:lnTo>
                  <a:lnTo>
                    <a:pt x="6787" y="37232"/>
                  </a:lnTo>
                  <a:lnTo>
                    <a:pt x="122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35" name="Google Shape;2550;p46">
              <a:extLst>
                <a:ext uri="{FF2B5EF4-FFF2-40B4-BE49-F238E27FC236}">
                  <a16:creationId xmlns:a16="http://schemas.microsoft.com/office/drawing/2014/main" id="{871BFFEB-AD11-0D00-641D-8313C391FBDB}"/>
                </a:ext>
              </a:extLst>
            </p:cNvPr>
            <p:cNvSpPr/>
            <p:nvPr/>
          </p:nvSpPr>
          <p:spPr>
            <a:xfrm>
              <a:off x="1085649" y="2777027"/>
              <a:ext cx="331214" cy="533020"/>
            </a:xfrm>
            <a:custGeom>
              <a:avLst/>
              <a:gdLst/>
              <a:ahLst/>
              <a:cxnLst/>
              <a:rect l="l" t="t" r="r" b="b"/>
              <a:pathLst>
                <a:path w="4456" h="7171" extrusionOk="0">
                  <a:moveTo>
                    <a:pt x="2479" y="0"/>
                  </a:moveTo>
                  <a:lnTo>
                    <a:pt x="2479" y="0"/>
                  </a:lnTo>
                  <a:cubicBezTo>
                    <a:pt x="1686" y="737"/>
                    <a:pt x="0" y="2548"/>
                    <a:pt x="218" y="4431"/>
                  </a:cubicBezTo>
                  <a:cubicBezTo>
                    <a:pt x="500" y="6886"/>
                    <a:pt x="3653" y="7171"/>
                    <a:pt x="3653" y="7171"/>
                  </a:cubicBezTo>
                  <a:lnTo>
                    <a:pt x="4455" y="6072"/>
                  </a:lnTo>
                  <a:lnTo>
                    <a:pt x="4099" y="5863"/>
                  </a:lnTo>
                  <a:lnTo>
                    <a:pt x="1507" y="4302"/>
                  </a:lnTo>
                  <a:cubicBezTo>
                    <a:pt x="1507" y="4302"/>
                    <a:pt x="3787" y="1132"/>
                    <a:pt x="2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551;p46">
              <a:extLst>
                <a:ext uri="{FF2B5EF4-FFF2-40B4-BE49-F238E27FC236}">
                  <a16:creationId xmlns:a16="http://schemas.microsoft.com/office/drawing/2014/main" id="{039A1DAF-FD73-FBB2-947E-8921F3C201F0}"/>
                </a:ext>
              </a:extLst>
            </p:cNvPr>
            <p:cNvSpPr/>
            <p:nvPr/>
          </p:nvSpPr>
          <p:spPr>
            <a:xfrm>
              <a:off x="1333767" y="3242518"/>
              <a:ext cx="116103" cy="112090"/>
            </a:xfrm>
            <a:custGeom>
              <a:avLst/>
              <a:gdLst/>
              <a:ahLst/>
              <a:cxnLst/>
              <a:rect l="l" t="t" r="r" b="b"/>
              <a:pathLst>
                <a:path w="1562" h="1508" extrusionOk="0">
                  <a:moveTo>
                    <a:pt x="1454" y="1"/>
                  </a:moveTo>
                  <a:cubicBezTo>
                    <a:pt x="1387" y="678"/>
                    <a:pt x="1184" y="1113"/>
                    <a:pt x="852" y="1298"/>
                  </a:cubicBezTo>
                  <a:cubicBezTo>
                    <a:pt x="720" y="1373"/>
                    <a:pt x="581" y="1398"/>
                    <a:pt x="458" y="1398"/>
                  </a:cubicBezTo>
                  <a:cubicBezTo>
                    <a:pt x="230" y="1398"/>
                    <a:pt x="51" y="1315"/>
                    <a:pt x="48" y="1314"/>
                  </a:cubicBezTo>
                  <a:lnTo>
                    <a:pt x="1" y="1411"/>
                  </a:lnTo>
                  <a:cubicBezTo>
                    <a:pt x="16" y="1415"/>
                    <a:pt x="210" y="1508"/>
                    <a:pt x="460" y="1508"/>
                  </a:cubicBezTo>
                  <a:cubicBezTo>
                    <a:pt x="600" y="1508"/>
                    <a:pt x="755" y="1477"/>
                    <a:pt x="904" y="1395"/>
                  </a:cubicBezTo>
                  <a:cubicBezTo>
                    <a:pt x="1268" y="1191"/>
                    <a:pt x="1488" y="725"/>
                    <a:pt x="1561" y="12"/>
                  </a:cubicBezTo>
                  <a:lnTo>
                    <a:pt x="14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7" name="Google Shape;2914;p50">
            <a:extLst>
              <a:ext uri="{FF2B5EF4-FFF2-40B4-BE49-F238E27FC236}">
                <a16:creationId xmlns:a16="http://schemas.microsoft.com/office/drawing/2014/main" id="{299944EF-EDC0-B463-F626-872CC3C138EA}"/>
              </a:ext>
            </a:extLst>
          </p:cNvPr>
          <p:cNvGrpSpPr/>
          <p:nvPr/>
        </p:nvGrpSpPr>
        <p:grpSpPr>
          <a:xfrm>
            <a:off x="496478" y="251031"/>
            <a:ext cx="1076258" cy="1140934"/>
            <a:chOff x="2755425" y="2402925"/>
            <a:chExt cx="2311054" cy="2449934"/>
          </a:xfrm>
        </p:grpSpPr>
        <p:grpSp>
          <p:nvGrpSpPr>
            <p:cNvPr id="2738" name="Google Shape;2915;p50">
              <a:extLst>
                <a:ext uri="{FF2B5EF4-FFF2-40B4-BE49-F238E27FC236}">
                  <a16:creationId xmlns:a16="http://schemas.microsoft.com/office/drawing/2014/main" id="{97F4BC1C-F785-23C5-AFE2-0687A91B6E5A}"/>
                </a:ext>
              </a:extLst>
            </p:cNvPr>
            <p:cNvGrpSpPr/>
            <p:nvPr/>
          </p:nvGrpSpPr>
          <p:grpSpPr>
            <a:xfrm>
              <a:off x="2755425" y="2402925"/>
              <a:ext cx="2310070" cy="2449934"/>
              <a:chOff x="2755425" y="2402925"/>
              <a:chExt cx="2310070" cy="2449934"/>
            </a:xfrm>
          </p:grpSpPr>
          <p:sp>
            <p:nvSpPr>
              <p:cNvPr id="2542" name="Google Shape;2916;p50">
                <a:extLst>
                  <a:ext uri="{FF2B5EF4-FFF2-40B4-BE49-F238E27FC236}">
                    <a16:creationId xmlns:a16="http://schemas.microsoft.com/office/drawing/2014/main" id="{2AD9386E-C166-C41C-9767-5035AEE6A37A}"/>
                  </a:ext>
                </a:extLst>
              </p:cNvPr>
              <p:cNvSpPr/>
              <p:nvPr/>
            </p:nvSpPr>
            <p:spPr>
              <a:xfrm>
                <a:off x="4013265" y="2402925"/>
                <a:ext cx="1052230" cy="904372"/>
              </a:xfrm>
              <a:custGeom>
                <a:avLst/>
                <a:gdLst/>
                <a:ahLst/>
                <a:cxnLst/>
                <a:rect l="l" t="t" r="r" b="b"/>
                <a:pathLst>
                  <a:path w="18185" h="15629" extrusionOk="0">
                    <a:moveTo>
                      <a:pt x="4852" y="0"/>
                    </a:moveTo>
                    <a:cubicBezTo>
                      <a:pt x="4275" y="2755"/>
                      <a:pt x="2712" y="6048"/>
                      <a:pt x="1" y="6380"/>
                    </a:cubicBezTo>
                    <a:cubicBezTo>
                      <a:pt x="356" y="6988"/>
                      <a:pt x="529" y="7884"/>
                      <a:pt x="555" y="8257"/>
                    </a:cubicBezTo>
                    <a:cubicBezTo>
                      <a:pt x="643" y="9305"/>
                      <a:pt x="477" y="10339"/>
                      <a:pt x="31" y="11223"/>
                    </a:cubicBezTo>
                    <a:cubicBezTo>
                      <a:pt x="751" y="11415"/>
                      <a:pt x="1447" y="11973"/>
                      <a:pt x="1925" y="12449"/>
                    </a:cubicBezTo>
                    <a:cubicBezTo>
                      <a:pt x="2512" y="13055"/>
                      <a:pt x="2749" y="13831"/>
                      <a:pt x="2725" y="14609"/>
                    </a:cubicBezTo>
                    <a:cubicBezTo>
                      <a:pt x="3173" y="14366"/>
                      <a:pt x="3708" y="14258"/>
                      <a:pt x="4273" y="14258"/>
                    </a:cubicBezTo>
                    <a:cubicBezTo>
                      <a:pt x="5572" y="14258"/>
                      <a:pt x="7031" y="14826"/>
                      <a:pt x="7956" y="15628"/>
                    </a:cubicBezTo>
                    <a:cubicBezTo>
                      <a:pt x="8845" y="14978"/>
                      <a:pt x="9988" y="14633"/>
                      <a:pt x="11123" y="14633"/>
                    </a:cubicBezTo>
                    <a:cubicBezTo>
                      <a:pt x="11681" y="14633"/>
                      <a:pt x="12237" y="14716"/>
                      <a:pt x="12760" y="14887"/>
                    </a:cubicBezTo>
                    <a:cubicBezTo>
                      <a:pt x="13156" y="14035"/>
                      <a:pt x="13958" y="13240"/>
                      <a:pt x="14628" y="12880"/>
                    </a:cubicBezTo>
                    <a:cubicBezTo>
                      <a:pt x="15159" y="12576"/>
                      <a:pt x="15978" y="12285"/>
                      <a:pt x="16827" y="12128"/>
                    </a:cubicBezTo>
                    <a:cubicBezTo>
                      <a:pt x="16725" y="11585"/>
                      <a:pt x="16747" y="10960"/>
                      <a:pt x="16747" y="10723"/>
                    </a:cubicBezTo>
                    <a:cubicBezTo>
                      <a:pt x="16831" y="9182"/>
                      <a:pt x="17271" y="7363"/>
                      <a:pt x="18185" y="6007"/>
                    </a:cubicBezTo>
                    <a:cubicBezTo>
                      <a:pt x="17305" y="5725"/>
                      <a:pt x="16551" y="5199"/>
                      <a:pt x="16075" y="4263"/>
                    </a:cubicBezTo>
                    <a:cubicBezTo>
                      <a:pt x="15818" y="3768"/>
                      <a:pt x="15628" y="3041"/>
                      <a:pt x="15646" y="2354"/>
                    </a:cubicBezTo>
                    <a:cubicBezTo>
                      <a:pt x="14740" y="2300"/>
                      <a:pt x="13855" y="2082"/>
                      <a:pt x="13057" y="1597"/>
                    </a:cubicBezTo>
                    <a:cubicBezTo>
                      <a:pt x="12540" y="1304"/>
                      <a:pt x="12031" y="890"/>
                      <a:pt x="11738" y="382"/>
                    </a:cubicBezTo>
                    <a:cubicBezTo>
                      <a:pt x="10671" y="840"/>
                      <a:pt x="9530" y="1128"/>
                      <a:pt x="8393" y="1128"/>
                    </a:cubicBezTo>
                    <a:cubicBezTo>
                      <a:pt x="7920" y="1128"/>
                      <a:pt x="7447" y="1078"/>
                      <a:pt x="6982" y="970"/>
                    </a:cubicBezTo>
                    <a:cubicBezTo>
                      <a:pt x="6423" y="843"/>
                      <a:pt x="5484" y="500"/>
                      <a:pt x="48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917;p50">
                <a:extLst>
                  <a:ext uri="{FF2B5EF4-FFF2-40B4-BE49-F238E27FC236}">
                    <a16:creationId xmlns:a16="http://schemas.microsoft.com/office/drawing/2014/main" id="{9B530A5F-9D83-002E-8CBC-F88368E3D880}"/>
                  </a:ext>
                </a:extLst>
              </p:cNvPr>
              <p:cNvSpPr/>
              <p:nvPr/>
            </p:nvSpPr>
            <p:spPr>
              <a:xfrm>
                <a:off x="2755425" y="3048165"/>
                <a:ext cx="1805831" cy="1804694"/>
              </a:xfrm>
              <a:custGeom>
                <a:avLst/>
                <a:gdLst/>
                <a:ahLst/>
                <a:cxnLst/>
                <a:rect l="l" t="t" r="r" b="b"/>
                <a:pathLst>
                  <a:path w="31209" h="31188" extrusionOk="0">
                    <a:moveTo>
                      <a:pt x="20034" y="1"/>
                    </a:moveTo>
                    <a:lnTo>
                      <a:pt x="5227" y="7505"/>
                    </a:lnTo>
                    <a:lnTo>
                      <a:pt x="7962" y="13200"/>
                    </a:lnTo>
                    <a:lnTo>
                      <a:pt x="7145" y="13758"/>
                    </a:lnTo>
                    <a:lnTo>
                      <a:pt x="7814" y="14538"/>
                    </a:lnTo>
                    <a:lnTo>
                      <a:pt x="8355" y="14019"/>
                    </a:lnTo>
                    <a:lnTo>
                      <a:pt x="9594" y="16596"/>
                    </a:lnTo>
                    <a:lnTo>
                      <a:pt x="7357" y="17463"/>
                    </a:lnTo>
                    <a:cubicBezTo>
                      <a:pt x="7266" y="16497"/>
                      <a:pt x="7068" y="15094"/>
                      <a:pt x="6637" y="14846"/>
                    </a:cubicBezTo>
                    <a:cubicBezTo>
                      <a:pt x="6521" y="14780"/>
                      <a:pt x="6417" y="14752"/>
                      <a:pt x="6325" y="14752"/>
                    </a:cubicBezTo>
                    <a:cubicBezTo>
                      <a:pt x="5887" y="14752"/>
                      <a:pt x="5712" y="15374"/>
                      <a:pt x="5712" y="15374"/>
                    </a:cubicBezTo>
                    <a:cubicBezTo>
                      <a:pt x="5712" y="15374"/>
                      <a:pt x="6594" y="11947"/>
                      <a:pt x="5600" y="11837"/>
                    </a:cubicBezTo>
                    <a:cubicBezTo>
                      <a:pt x="5578" y="11835"/>
                      <a:pt x="5556" y="11834"/>
                      <a:pt x="5534" y="11834"/>
                    </a:cubicBezTo>
                    <a:cubicBezTo>
                      <a:pt x="4862" y="11834"/>
                      <a:pt x="4599" y="13021"/>
                      <a:pt x="4402" y="13021"/>
                    </a:cubicBezTo>
                    <a:cubicBezTo>
                      <a:pt x="4325" y="13021"/>
                      <a:pt x="4258" y="12838"/>
                      <a:pt x="4180" y="12329"/>
                    </a:cubicBezTo>
                    <a:cubicBezTo>
                      <a:pt x="3893" y="10482"/>
                      <a:pt x="4891" y="8949"/>
                      <a:pt x="4322" y="8697"/>
                    </a:cubicBezTo>
                    <a:cubicBezTo>
                      <a:pt x="4234" y="8659"/>
                      <a:pt x="4154" y="8642"/>
                      <a:pt x="4081" y="8642"/>
                    </a:cubicBezTo>
                    <a:cubicBezTo>
                      <a:pt x="3681" y="8642"/>
                      <a:pt x="3499" y="9133"/>
                      <a:pt x="3499" y="9133"/>
                    </a:cubicBezTo>
                    <a:cubicBezTo>
                      <a:pt x="3499" y="9133"/>
                      <a:pt x="2647" y="7043"/>
                      <a:pt x="1670" y="7043"/>
                    </a:cubicBezTo>
                    <a:cubicBezTo>
                      <a:pt x="1504" y="7043"/>
                      <a:pt x="1336" y="7103"/>
                      <a:pt x="1167" y="7242"/>
                    </a:cubicBezTo>
                    <a:cubicBezTo>
                      <a:pt x="1" y="8210"/>
                      <a:pt x="2447" y="11327"/>
                      <a:pt x="2447" y="11327"/>
                    </a:cubicBezTo>
                    <a:cubicBezTo>
                      <a:pt x="2447" y="11327"/>
                      <a:pt x="2251" y="11272"/>
                      <a:pt x="1959" y="11272"/>
                    </a:cubicBezTo>
                    <a:cubicBezTo>
                      <a:pt x="1707" y="11272"/>
                      <a:pt x="1384" y="11313"/>
                      <a:pt x="1055" y="11465"/>
                    </a:cubicBezTo>
                    <a:cubicBezTo>
                      <a:pt x="343" y="11794"/>
                      <a:pt x="2759" y="13609"/>
                      <a:pt x="2759" y="13609"/>
                    </a:cubicBezTo>
                    <a:cubicBezTo>
                      <a:pt x="2759" y="13609"/>
                      <a:pt x="2269" y="13418"/>
                      <a:pt x="1733" y="13418"/>
                    </a:cubicBezTo>
                    <a:cubicBezTo>
                      <a:pt x="1100" y="13418"/>
                      <a:pt x="404" y="13684"/>
                      <a:pt x="374" y="14846"/>
                    </a:cubicBezTo>
                    <a:cubicBezTo>
                      <a:pt x="327" y="16555"/>
                      <a:pt x="2412" y="17083"/>
                      <a:pt x="4122" y="17083"/>
                    </a:cubicBezTo>
                    <a:cubicBezTo>
                      <a:pt x="4558" y="17083"/>
                      <a:pt x="4970" y="17048"/>
                      <a:pt x="5316" y="16991"/>
                    </a:cubicBezTo>
                    <a:cubicBezTo>
                      <a:pt x="5448" y="16969"/>
                      <a:pt x="5572" y="16959"/>
                      <a:pt x="5689" y="16959"/>
                    </a:cubicBezTo>
                    <a:cubicBezTo>
                      <a:pt x="6333" y="16959"/>
                      <a:pt x="6752" y="17264"/>
                      <a:pt x="7016" y="17594"/>
                    </a:cubicBezTo>
                    <a:lnTo>
                      <a:pt x="4010" y="18756"/>
                    </a:lnTo>
                    <a:lnTo>
                      <a:pt x="14398" y="31187"/>
                    </a:lnTo>
                    <a:lnTo>
                      <a:pt x="31209" y="19081"/>
                    </a:lnTo>
                    <a:lnTo>
                      <a:pt x="28439" y="17178"/>
                    </a:lnTo>
                    <a:cubicBezTo>
                      <a:pt x="29700" y="16915"/>
                      <a:pt x="31049" y="16217"/>
                      <a:pt x="30799" y="14907"/>
                    </a:cubicBezTo>
                    <a:cubicBezTo>
                      <a:pt x="30646" y="14106"/>
                      <a:pt x="30211" y="13888"/>
                      <a:pt x="29783" y="13888"/>
                    </a:cubicBezTo>
                    <a:cubicBezTo>
                      <a:pt x="29273" y="13888"/>
                      <a:pt x="28773" y="14197"/>
                      <a:pt x="28773" y="14197"/>
                    </a:cubicBezTo>
                    <a:cubicBezTo>
                      <a:pt x="28773" y="14197"/>
                      <a:pt x="30407" y="12398"/>
                      <a:pt x="29808" y="12219"/>
                    </a:cubicBezTo>
                    <a:cubicBezTo>
                      <a:pt x="29650" y="12172"/>
                      <a:pt x="29499" y="12155"/>
                      <a:pt x="29361" y="12155"/>
                    </a:cubicBezTo>
                    <a:cubicBezTo>
                      <a:pt x="28979" y="12155"/>
                      <a:pt x="28707" y="12288"/>
                      <a:pt x="28707" y="12288"/>
                    </a:cubicBezTo>
                    <a:cubicBezTo>
                      <a:pt x="28707" y="12288"/>
                      <a:pt x="30185" y="9413"/>
                      <a:pt x="29146" y="8770"/>
                    </a:cubicBezTo>
                    <a:cubicBezTo>
                      <a:pt x="29028" y="8697"/>
                      <a:pt x="28916" y="8665"/>
                      <a:pt x="28811" y="8665"/>
                    </a:cubicBezTo>
                    <a:cubicBezTo>
                      <a:pt x="27996" y="8665"/>
                      <a:pt x="27588" y="10622"/>
                      <a:pt x="27588" y="10622"/>
                    </a:cubicBezTo>
                    <a:cubicBezTo>
                      <a:pt x="27588" y="10622"/>
                      <a:pt x="27406" y="10291"/>
                      <a:pt x="27127" y="10291"/>
                    </a:cubicBezTo>
                    <a:cubicBezTo>
                      <a:pt x="27053" y="10291"/>
                      <a:pt x="26973" y="10314"/>
                      <a:pt x="26888" y="10372"/>
                    </a:cubicBezTo>
                    <a:cubicBezTo>
                      <a:pt x="26478" y="10650"/>
                      <a:pt x="27461" y="11781"/>
                      <a:pt x="27491" y="13331"/>
                    </a:cubicBezTo>
                    <a:cubicBezTo>
                      <a:pt x="27500" y="13773"/>
                      <a:pt x="27470" y="13928"/>
                      <a:pt x="27405" y="13928"/>
                    </a:cubicBezTo>
                    <a:cubicBezTo>
                      <a:pt x="27255" y="13928"/>
                      <a:pt x="26916" y="13094"/>
                      <a:pt x="26436" y="13094"/>
                    </a:cubicBezTo>
                    <a:cubicBezTo>
                      <a:pt x="26398" y="13094"/>
                      <a:pt x="26359" y="13100"/>
                      <a:pt x="26319" y="13111"/>
                    </a:cubicBezTo>
                    <a:cubicBezTo>
                      <a:pt x="25616" y="13314"/>
                      <a:pt x="26551" y="15639"/>
                      <a:pt x="26694" y="15986"/>
                    </a:cubicBezTo>
                    <a:lnTo>
                      <a:pt x="26689" y="15982"/>
                    </a:lnTo>
                    <a:cubicBezTo>
                      <a:pt x="26627" y="15870"/>
                      <a:pt x="26455" y="15594"/>
                      <a:pt x="26208" y="15594"/>
                    </a:cubicBezTo>
                    <a:cubicBezTo>
                      <a:pt x="26184" y="15594"/>
                      <a:pt x="26159" y="15597"/>
                      <a:pt x="26133" y="15603"/>
                    </a:cubicBezTo>
                    <a:lnTo>
                      <a:pt x="24900" y="14758"/>
                    </a:lnTo>
                    <a:lnTo>
                      <a:pt x="24900" y="14758"/>
                    </a:lnTo>
                    <a:cubicBezTo>
                      <a:pt x="25098" y="14807"/>
                      <a:pt x="25290" y="14837"/>
                      <a:pt x="25470" y="14837"/>
                    </a:cubicBezTo>
                    <a:cubicBezTo>
                      <a:pt x="25497" y="14837"/>
                      <a:pt x="25523" y="14837"/>
                      <a:pt x="25549" y="14835"/>
                    </a:cubicBezTo>
                    <a:cubicBezTo>
                      <a:pt x="26629" y="14779"/>
                      <a:pt x="24980" y="11680"/>
                      <a:pt x="24980" y="11680"/>
                    </a:cubicBezTo>
                    <a:lnTo>
                      <a:pt x="24980" y="11680"/>
                    </a:lnTo>
                    <a:cubicBezTo>
                      <a:pt x="24980" y="11680"/>
                      <a:pt x="24985" y="11680"/>
                      <a:pt x="24993" y="11680"/>
                    </a:cubicBezTo>
                    <a:cubicBezTo>
                      <a:pt x="25052" y="11680"/>
                      <a:pt x="25301" y="11674"/>
                      <a:pt x="25528" y="11568"/>
                    </a:cubicBezTo>
                    <a:cubicBezTo>
                      <a:pt x="25586" y="11564"/>
                      <a:pt x="25622" y="11559"/>
                      <a:pt x="25625" y="11559"/>
                    </a:cubicBezTo>
                    <a:lnTo>
                      <a:pt x="25618" y="11518"/>
                    </a:lnTo>
                    <a:cubicBezTo>
                      <a:pt x="25765" y="11428"/>
                      <a:pt x="25888" y="11281"/>
                      <a:pt x="25918" y="11055"/>
                    </a:cubicBezTo>
                    <a:cubicBezTo>
                      <a:pt x="25967" y="10702"/>
                      <a:pt x="25668" y="10475"/>
                      <a:pt x="25241" y="10421"/>
                    </a:cubicBezTo>
                    <a:cubicBezTo>
                      <a:pt x="25230" y="10404"/>
                      <a:pt x="25226" y="10393"/>
                      <a:pt x="25224" y="10393"/>
                    </a:cubicBezTo>
                    <a:lnTo>
                      <a:pt x="25187" y="10417"/>
                    </a:lnTo>
                    <a:cubicBezTo>
                      <a:pt x="25135" y="10412"/>
                      <a:pt x="25082" y="10409"/>
                      <a:pt x="25028" y="10409"/>
                    </a:cubicBezTo>
                    <a:cubicBezTo>
                      <a:pt x="24901" y="10409"/>
                      <a:pt x="24768" y="10424"/>
                      <a:pt x="24631" y="10454"/>
                    </a:cubicBezTo>
                    <a:cubicBezTo>
                      <a:pt x="24829" y="9628"/>
                      <a:pt x="25323" y="7387"/>
                      <a:pt x="24825" y="7305"/>
                    </a:cubicBezTo>
                    <a:cubicBezTo>
                      <a:pt x="24815" y="7303"/>
                      <a:pt x="24805" y="7303"/>
                      <a:pt x="24796" y="7303"/>
                    </a:cubicBezTo>
                    <a:cubicBezTo>
                      <a:pt x="24210" y="7303"/>
                      <a:pt x="24129" y="10234"/>
                      <a:pt x="24129" y="10234"/>
                    </a:cubicBezTo>
                    <a:cubicBezTo>
                      <a:pt x="24129" y="10234"/>
                      <a:pt x="23770" y="7676"/>
                      <a:pt x="23351" y="7676"/>
                    </a:cubicBezTo>
                    <a:cubicBezTo>
                      <a:pt x="23345" y="7676"/>
                      <a:pt x="23339" y="7677"/>
                      <a:pt x="23334" y="7678"/>
                    </a:cubicBezTo>
                    <a:cubicBezTo>
                      <a:pt x="23006" y="7732"/>
                      <a:pt x="23500" y="9542"/>
                      <a:pt x="23739" y="10363"/>
                    </a:cubicBezTo>
                    <a:cubicBezTo>
                      <a:pt x="23711" y="10362"/>
                      <a:pt x="23684" y="10361"/>
                      <a:pt x="23656" y="10361"/>
                    </a:cubicBezTo>
                    <a:cubicBezTo>
                      <a:pt x="23325" y="10361"/>
                      <a:pt x="23045" y="10486"/>
                      <a:pt x="23019" y="10831"/>
                    </a:cubicBezTo>
                    <a:cubicBezTo>
                      <a:pt x="22963" y="11656"/>
                      <a:pt x="24637" y="11768"/>
                      <a:pt x="24637" y="11768"/>
                    </a:cubicBezTo>
                    <a:lnTo>
                      <a:pt x="25237" y="14413"/>
                    </a:lnTo>
                    <a:lnTo>
                      <a:pt x="23834" y="14027"/>
                    </a:lnTo>
                    <a:lnTo>
                      <a:pt x="22364" y="13019"/>
                    </a:lnTo>
                    <a:lnTo>
                      <a:pt x="21290" y="7016"/>
                    </a:lnTo>
                    <a:lnTo>
                      <a:pt x="21510" y="6979"/>
                    </a:lnTo>
                    <a:lnTo>
                      <a:pt x="21355" y="5686"/>
                    </a:lnTo>
                    <a:lnTo>
                      <a:pt x="21075" y="5813"/>
                    </a:lnTo>
                    <a:lnTo>
                      <a:pt x="2003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39" name="Google Shape;2918;p50">
              <a:extLst>
                <a:ext uri="{FF2B5EF4-FFF2-40B4-BE49-F238E27FC236}">
                  <a16:creationId xmlns:a16="http://schemas.microsoft.com/office/drawing/2014/main" id="{3D9CC92E-B37B-0E5A-5594-720309CC223E}"/>
                </a:ext>
              </a:extLst>
            </p:cNvPr>
            <p:cNvSpPr/>
            <p:nvPr/>
          </p:nvSpPr>
          <p:spPr>
            <a:xfrm>
              <a:off x="3610939" y="4535384"/>
              <a:ext cx="119718" cy="75572"/>
            </a:xfrm>
            <a:custGeom>
              <a:avLst/>
              <a:gdLst/>
              <a:ahLst/>
              <a:cxnLst/>
              <a:rect l="l" t="t" r="r" b="b"/>
              <a:pathLst>
                <a:path w="2069" h="1306" extrusionOk="0">
                  <a:moveTo>
                    <a:pt x="1183" y="0"/>
                  </a:moveTo>
                  <a:cubicBezTo>
                    <a:pt x="1122" y="0"/>
                    <a:pt x="1059" y="5"/>
                    <a:pt x="994" y="15"/>
                  </a:cubicBezTo>
                  <a:cubicBezTo>
                    <a:pt x="384" y="112"/>
                    <a:pt x="1" y="627"/>
                    <a:pt x="72" y="1235"/>
                  </a:cubicBezTo>
                  <a:cubicBezTo>
                    <a:pt x="76" y="1284"/>
                    <a:pt x="119" y="1305"/>
                    <a:pt x="172" y="1305"/>
                  </a:cubicBezTo>
                  <a:cubicBezTo>
                    <a:pt x="260" y="1305"/>
                    <a:pt x="373" y="1246"/>
                    <a:pt x="365" y="1158"/>
                  </a:cubicBezTo>
                  <a:cubicBezTo>
                    <a:pt x="313" y="709"/>
                    <a:pt x="553" y="289"/>
                    <a:pt x="1020" y="218"/>
                  </a:cubicBezTo>
                  <a:cubicBezTo>
                    <a:pt x="1060" y="212"/>
                    <a:pt x="1099" y="209"/>
                    <a:pt x="1136" y="209"/>
                  </a:cubicBezTo>
                  <a:cubicBezTo>
                    <a:pt x="1517" y="209"/>
                    <a:pt x="1764" y="525"/>
                    <a:pt x="1768" y="910"/>
                  </a:cubicBezTo>
                  <a:cubicBezTo>
                    <a:pt x="1769" y="977"/>
                    <a:pt x="1827" y="1005"/>
                    <a:pt x="1892" y="1005"/>
                  </a:cubicBezTo>
                  <a:cubicBezTo>
                    <a:pt x="1975" y="1005"/>
                    <a:pt x="2069" y="959"/>
                    <a:pt x="2068" y="886"/>
                  </a:cubicBezTo>
                  <a:cubicBezTo>
                    <a:pt x="2060" y="340"/>
                    <a:pt x="1687" y="0"/>
                    <a:pt x="1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919;p50">
              <a:extLst>
                <a:ext uri="{FF2B5EF4-FFF2-40B4-BE49-F238E27FC236}">
                  <a16:creationId xmlns:a16="http://schemas.microsoft.com/office/drawing/2014/main" id="{4F470D41-8642-F441-0F45-F1CF6B75C130}"/>
                </a:ext>
              </a:extLst>
            </p:cNvPr>
            <p:cNvSpPr/>
            <p:nvPr/>
          </p:nvSpPr>
          <p:spPr>
            <a:xfrm>
              <a:off x="3662727" y="4556735"/>
              <a:ext cx="46695" cy="32462"/>
            </a:xfrm>
            <a:custGeom>
              <a:avLst/>
              <a:gdLst/>
              <a:ahLst/>
              <a:cxnLst/>
              <a:rect l="l" t="t" r="r" b="b"/>
              <a:pathLst>
                <a:path w="807" h="561" extrusionOk="0">
                  <a:moveTo>
                    <a:pt x="220" y="1"/>
                  </a:moveTo>
                  <a:cubicBezTo>
                    <a:pt x="150" y="1"/>
                    <a:pt x="94" y="22"/>
                    <a:pt x="65" y="67"/>
                  </a:cubicBezTo>
                  <a:cubicBezTo>
                    <a:pt x="0" y="166"/>
                    <a:pt x="104" y="345"/>
                    <a:pt x="289" y="463"/>
                  </a:cubicBezTo>
                  <a:cubicBezTo>
                    <a:pt x="392" y="527"/>
                    <a:pt x="502" y="560"/>
                    <a:pt x="589" y="560"/>
                  </a:cubicBezTo>
                  <a:cubicBezTo>
                    <a:pt x="659" y="560"/>
                    <a:pt x="714" y="539"/>
                    <a:pt x="742" y="496"/>
                  </a:cubicBezTo>
                  <a:cubicBezTo>
                    <a:pt x="806" y="394"/>
                    <a:pt x="707" y="220"/>
                    <a:pt x="517" y="99"/>
                  </a:cubicBezTo>
                  <a:cubicBezTo>
                    <a:pt x="415" y="34"/>
                    <a:pt x="307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41" name="Google Shape;2920;p50">
              <a:extLst>
                <a:ext uri="{FF2B5EF4-FFF2-40B4-BE49-F238E27FC236}">
                  <a16:creationId xmlns:a16="http://schemas.microsoft.com/office/drawing/2014/main" id="{75789E89-A5F4-4950-C396-ACC336C73755}"/>
                </a:ext>
              </a:extLst>
            </p:cNvPr>
            <p:cNvGrpSpPr/>
            <p:nvPr/>
          </p:nvGrpSpPr>
          <p:grpSpPr>
            <a:xfrm>
              <a:off x="2756929" y="2403156"/>
              <a:ext cx="2309549" cy="2449574"/>
              <a:chOff x="2756929" y="2403156"/>
              <a:chExt cx="2309549" cy="2449574"/>
            </a:xfrm>
          </p:grpSpPr>
          <p:sp>
            <p:nvSpPr>
              <p:cNvPr id="2742" name="Google Shape;2921;p50">
                <a:extLst>
                  <a:ext uri="{FF2B5EF4-FFF2-40B4-BE49-F238E27FC236}">
                    <a16:creationId xmlns:a16="http://schemas.microsoft.com/office/drawing/2014/main" id="{A1C3B7EE-C0E5-581A-5475-3AB2E7060001}"/>
                  </a:ext>
                </a:extLst>
              </p:cNvPr>
              <p:cNvSpPr/>
              <p:nvPr/>
            </p:nvSpPr>
            <p:spPr>
              <a:xfrm>
                <a:off x="4014423" y="2403156"/>
                <a:ext cx="1052056" cy="904372"/>
              </a:xfrm>
              <a:custGeom>
                <a:avLst/>
                <a:gdLst/>
                <a:ahLst/>
                <a:cxnLst/>
                <a:rect l="l" t="t" r="r" b="b"/>
                <a:pathLst>
                  <a:path w="18182" h="15629" extrusionOk="0">
                    <a:moveTo>
                      <a:pt x="4852" y="1"/>
                    </a:moveTo>
                    <a:cubicBezTo>
                      <a:pt x="4270" y="2757"/>
                      <a:pt x="2711" y="6048"/>
                      <a:pt x="0" y="6380"/>
                    </a:cubicBezTo>
                    <a:cubicBezTo>
                      <a:pt x="356" y="6988"/>
                      <a:pt x="528" y="7887"/>
                      <a:pt x="552" y="8258"/>
                    </a:cubicBezTo>
                    <a:cubicBezTo>
                      <a:pt x="642" y="9307"/>
                      <a:pt x="476" y="10342"/>
                      <a:pt x="30" y="11225"/>
                    </a:cubicBezTo>
                    <a:cubicBezTo>
                      <a:pt x="750" y="11415"/>
                      <a:pt x="1446" y="11973"/>
                      <a:pt x="1925" y="12449"/>
                    </a:cubicBezTo>
                    <a:cubicBezTo>
                      <a:pt x="2511" y="13057"/>
                      <a:pt x="2748" y="13833"/>
                      <a:pt x="2724" y="14611"/>
                    </a:cubicBezTo>
                    <a:cubicBezTo>
                      <a:pt x="3173" y="14367"/>
                      <a:pt x="3709" y="14259"/>
                      <a:pt x="4275" y="14259"/>
                    </a:cubicBezTo>
                    <a:cubicBezTo>
                      <a:pt x="5574" y="14259"/>
                      <a:pt x="7032" y="14828"/>
                      <a:pt x="7955" y="15629"/>
                    </a:cubicBezTo>
                    <a:cubicBezTo>
                      <a:pt x="8843" y="14979"/>
                      <a:pt x="9985" y="14634"/>
                      <a:pt x="11120" y="14634"/>
                    </a:cubicBezTo>
                    <a:cubicBezTo>
                      <a:pt x="11678" y="14634"/>
                      <a:pt x="12235" y="14717"/>
                      <a:pt x="12759" y="14889"/>
                    </a:cubicBezTo>
                    <a:cubicBezTo>
                      <a:pt x="13156" y="14034"/>
                      <a:pt x="13958" y="13243"/>
                      <a:pt x="14626" y="12881"/>
                    </a:cubicBezTo>
                    <a:cubicBezTo>
                      <a:pt x="15158" y="12577"/>
                      <a:pt x="15977" y="12286"/>
                      <a:pt x="16824" y="12131"/>
                    </a:cubicBezTo>
                    <a:cubicBezTo>
                      <a:pt x="16725" y="11585"/>
                      <a:pt x="16746" y="10960"/>
                      <a:pt x="16742" y="10732"/>
                    </a:cubicBezTo>
                    <a:cubicBezTo>
                      <a:pt x="16830" y="9182"/>
                      <a:pt x="17270" y="7363"/>
                      <a:pt x="18182" y="6010"/>
                    </a:cubicBezTo>
                    <a:cubicBezTo>
                      <a:pt x="17307" y="5725"/>
                      <a:pt x="16550" y="5201"/>
                      <a:pt x="16074" y="4266"/>
                    </a:cubicBezTo>
                    <a:cubicBezTo>
                      <a:pt x="15817" y="3770"/>
                      <a:pt x="15628" y="3042"/>
                      <a:pt x="15645" y="2356"/>
                    </a:cubicBezTo>
                    <a:cubicBezTo>
                      <a:pt x="14740" y="2303"/>
                      <a:pt x="13856" y="2081"/>
                      <a:pt x="13057" y="1598"/>
                    </a:cubicBezTo>
                    <a:cubicBezTo>
                      <a:pt x="12537" y="1302"/>
                      <a:pt x="12029" y="893"/>
                      <a:pt x="11738" y="384"/>
                    </a:cubicBezTo>
                    <a:cubicBezTo>
                      <a:pt x="10672" y="842"/>
                      <a:pt x="9532" y="1129"/>
                      <a:pt x="8396" y="1129"/>
                    </a:cubicBezTo>
                    <a:cubicBezTo>
                      <a:pt x="7922" y="1129"/>
                      <a:pt x="7448" y="1079"/>
                      <a:pt x="6981" y="971"/>
                    </a:cubicBezTo>
                    <a:cubicBezTo>
                      <a:pt x="6423" y="843"/>
                      <a:pt x="5483" y="503"/>
                      <a:pt x="48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922;p50">
                <a:extLst>
                  <a:ext uri="{FF2B5EF4-FFF2-40B4-BE49-F238E27FC236}">
                    <a16:creationId xmlns:a16="http://schemas.microsoft.com/office/drawing/2014/main" id="{F1214012-F2BF-C586-7AD3-1DC179DA2A37}"/>
                  </a:ext>
                </a:extLst>
              </p:cNvPr>
              <p:cNvSpPr/>
              <p:nvPr/>
            </p:nvSpPr>
            <p:spPr>
              <a:xfrm>
                <a:off x="4133969" y="2563613"/>
                <a:ext cx="774027" cy="607467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0498" extrusionOk="0">
                    <a:moveTo>
                      <a:pt x="7368" y="0"/>
                    </a:moveTo>
                    <a:cubicBezTo>
                      <a:pt x="6552" y="0"/>
                      <a:pt x="5703" y="150"/>
                      <a:pt x="4870" y="467"/>
                    </a:cubicBezTo>
                    <a:cubicBezTo>
                      <a:pt x="1729" y="1659"/>
                      <a:pt x="1" y="4769"/>
                      <a:pt x="1005" y="7409"/>
                    </a:cubicBezTo>
                    <a:cubicBezTo>
                      <a:pt x="1743" y="9350"/>
                      <a:pt x="3751" y="10497"/>
                      <a:pt x="6008" y="10497"/>
                    </a:cubicBezTo>
                    <a:cubicBezTo>
                      <a:pt x="6825" y="10497"/>
                      <a:pt x="7674" y="10347"/>
                      <a:pt x="8508" y="10030"/>
                    </a:cubicBezTo>
                    <a:cubicBezTo>
                      <a:pt x="11648" y="8836"/>
                      <a:pt x="13376" y="5728"/>
                      <a:pt x="12372" y="3088"/>
                    </a:cubicBezTo>
                    <a:cubicBezTo>
                      <a:pt x="11634" y="1149"/>
                      <a:pt x="9626" y="0"/>
                      <a:pt x="73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923;p50">
                <a:extLst>
                  <a:ext uri="{FF2B5EF4-FFF2-40B4-BE49-F238E27FC236}">
                    <a16:creationId xmlns:a16="http://schemas.microsoft.com/office/drawing/2014/main" id="{67A4135A-4F54-37BB-7848-75A94EFE67F5}"/>
                  </a:ext>
                </a:extLst>
              </p:cNvPr>
              <p:cNvSpPr/>
              <p:nvPr/>
            </p:nvSpPr>
            <p:spPr>
              <a:xfrm>
                <a:off x="2988789" y="3750807"/>
                <a:ext cx="1573744" cy="1101923"/>
              </a:xfrm>
              <a:custGeom>
                <a:avLst/>
                <a:gdLst/>
                <a:ahLst/>
                <a:cxnLst/>
                <a:rect l="l" t="t" r="r" b="b"/>
                <a:pathLst>
                  <a:path w="27198" h="19043" extrusionOk="0">
                    <a:moveTo>
                      <a:pt x="17096" y="0"/>
                    </a:moveTo>
                    <a:lnTo>
                      <a:pt x="0" y="6611"/>
                    </a:lnTo>
                    <a:lnTo>
                      <a:pt x="10389" y="19042"/>
                    </a:lnTo>
                    <a:lnTo>
                      <a:pt x="27197" y="6936"/>
                    </a:lnTo>
                    <a:lnTo>
                      <a:pt x="170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924;p50">
                <a:extLst>
                  <a:ext uri="{FF2B5EF4-FFF2-40B4-BE49-F238E27FC236}">
                    <a16:creationId xmlns:a16="http://schemas.microsoft.com/office/drawing/2014/main" id="{21476B31-C750-397C-7903-0BEF1C90CE1D}"/>
                  </a:ext>
                </a:extLst>
              </p:cNvPr>
              <p:cNvSpPr/>
              <p:nvPr/>
            </p:nvSpPr>
            <p:spPr>
              <a:xfrm>
                <a:off x="3205026" y="3840496"/>
                <a:ext cx="1179932" cy="882383"/>
              </a:xfrm>
              <a:custGeom>
                <a:avLst/>
                <a:gdLst/>
                <a:ahLst/>
                <a:cxnLst/>
                <a:rect l="l" t="t" r="r" b="b"/>
                <a:pathLst>
                  <a:path w="20392" h="15249" extrusionOk="0">
                    <a:moveTo>
                      <a:pt x="14281" y="0"/>
                    </a:moveTo>
                    <a:lnTo>
                      <a:pt x="0" y="5643"/>
                    </a:lnTo>
                    <a:lnTo>
                      <a:pt x="7378" y="15249"/>
                    </a:lnTo>
                    <a:lnTo>
                      <a:pt x="20391" y="6166"/>
                    </a:lnTo>
                    <a:lnTo>
                      <a:pt x="142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925;p50">
                <a:extLst>
                  <a:ext uri="{FF2B5EF4-FFF2-40B4-BE49-F238E27FC236}">
                    <a16:creationId xmlns:a16="http://schemas.microsoft.com/office/drawing/2014/main" id="{3EB9AC20-1601-C5C8-C262-E78F77969C62}"/>
                  </a:ext>
                </a:extLst>
              </p:cNvPr>
              <p:cNvSpPr/>
              <p:nvPr/>
            </p:nvSpPr>
            <p:spPr>
              <a:xfrm>
                <a:off x="3199934" y="3840496"/>
                <a:ext cx="1185024" cy="381041"/>
              </a:xfrm>
              <a:custGeom>
                <a:avLst/>
                <a:gdLst/>
                <a:ahLst/>
                <a:cxnLst/>
                <a:rect l="l" t="t" r="r" b="b"/>
                <a:pathLst>
                  <a:path w="20480" h="6585" extrusionOk="0">
                    <a:moveTo>
                      <a:pt x="14548" y="0"/>
                    </a:moveTo>
                    <a:lnTo>
                      <a:pt x="0" y="5574"/>
                    </a:lnTo>
                    <a:lnTo>
                      <a:pt x="610" y="6324"/>
                    </a:lnTo>
                    <a:lnTo>
                      <a:pt x="14356" y="621"/>
                    </a:lnTo>
                    <a:lnTo>
                      <a:pt x="19882" y="6584"/>
                    </a:lnTo>
                    <a:lnTo>
                      <a:pt x="20479" y="6166"/>
                    </a:lnTo>
                    <a:lnTo>
                      <a:pt x="145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926;p50">
                <a:extLst>
                  <a:ext uri="{FF2B5EF4-FFF2-40B4-BE49-F238E27FC236}">
                    <a16:creationId xmlns:a16="http://schemas.microsoft.com/office/drawing/2014/main" id="{5C5608E7-63F1-CD5E-35B5-936D4E9898D9}"/>
                  </a:ext>
                </a:extLst>
              </p:cNvPr>
              <p:cNvSpPr/>
              <p:nvPr/>
            </p:nvSpPr>
            <p:spPr>
              <a:xfrm>
                <a:off x="3451988" y="4012352"/>
                <a:ext cx="616467" cy="220639"/>
              </a:xfrm>
              <a:custGeom>
                <a:avLst/>
                <a:gdLst/>
                <a:ahLst/>
                <a:cxnLst/>
                <a:rect l="l" t="t" r="r" b="b"/>
                <a:pathLst>
                  <a:path w="10654" h="3813" extrusionOk="0">
                    <a:moveTo>
                      <a:pt x="10526" y="0"/>
                    </a:moveTo>
                    <a:cubicBezTo>
                      <a:pt x="10405" y="0"/>
                      <a:pt x="10213" y="40"/>
                      <a:pt x="10160" y="91"/>
                    </a:cubicBezTo>
                    <a:cubicBezTo>
                      <a:pt x="8120" y="2085"/>
                      <a:pt x="5475" y="3590"/>
                      <a:pt x="2654" y="3590"/>
                    </a:cubicBezTo>
                    <a:cubicBezTo>
                      <a:pt x="1960" y="3590"/>
                      <a:pt x="1256" y="3499"/>
                      <a:pt x="547" y="3302"/>
                    </a:cubicBezTo>
                    <a:cubicBezTo>
                      <a:pt x="539" y="3300"/>
                      <a:pt x="528" y="3299"/>
                      <a:pt x="516" y="3299"/>
                    </a:cubicBezTo>
                    <a:cubicBezTo>
                      <a:pt x="368" y="3299"/>
                      <a:pt x="0" y="3464"/>
                      <a:pt x="142" y="3502"/>
                    </a:cubicBezTo>
                    <a:cubicBezTo>
                      <a:pt x="906" y="3715"/>
                      <a:pt x="1670" y="3813"/>
                      <a:pt x="2427" y="3813"/>
                    </a:cubicBezTo>
                    <a:cubicBezTo>
                      <a:pt x="5488" y="3813"/>
                      <a:pt x="8415" y="2207"/>
                      <a:pt x="10610" y="60"/>
                    </a:cubicBezTo>
                    <a:cubicBezTo>
                      <a:pt x="10654" y="18"/>
                      <a:pt x="10606" y="0"/>
                      <a:pt x="105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927;p50">
                <a:extLst>
                  <a:ext uri="{FF2B5EF4-FFF2-40B4-BE49-F238E27FC236}">
                    <a16:creationId xmlns:a16="http://schemas.microsoft.com/office/drawing/2014/main" id="{E681B2E0-864C-12FC-2E94-2FC6A4DF9446}"/>
                  </a:ext>
                </a:extLst>
              </p:cNvPr>
              <p:cNvSpPr/>
              <p:nvPr/>
            </p:nvSpPr>
            <p:spPr>
              <a:xfrm>
                <a:off x="3428322" y="4022999"/>
                <a:ext cx="715759" cy="312008"/>
              </a:xfrm>
              <a:custGeom>
                <a:avLst/>
                <a:gdLst/>
                <a:ahLst/>
                <a:cxnLst/>
                <a:rect l="l" t="t" r="r" b="b"/>
                <a:pathLst>
                  <a:path w="12370" h="5392" extrusionOk="0">
                    <a:moveTo>
                      <a:pt x="12055" y="0"/>
                    </a:moveTo>
                    <a:cubicBezTo>
                      <a:pt x="11966" y="0"/>
                      <a:pt x="11873" y="29"/>
                      <a:pt x="11819" y="92"/>
                    </a:cubicBezTo>
                    <a:cubicBezTo>
                      <a:pt x="10560" y="1562"/>
                      <a:pt x="9161" y="2879"/>
                      <a:pt x="7463" y="3818"/>
                    </a:cubicBezTo>
                    <a:cubicBezTo>
                      <a:pt x="6338" y="4441"/>
                      <a:pt x="4610" y="5037"/>
                      <a:pt x="3037" y="5037"/>
                    </a:cubicBezTo>
                    <a:cubicBezTo>
                      <a:pt x="2104" y="5037"/>
                      <a:pt x="1224" y="4827"/>
                      <a:pt x="558" y="4288"/>
                    </a:cubicBezTo>
                    <a:cubicBezTo>
                      <a:pt x="520" y="4258"/>
                      <a:pt x="472" y="4245"/>
                      <a:pt x="422" y="4245"/>
                    </a:cubicBezTo>
                    <a:cubicBezTo>
                      <a:pt x="229" y="4245"/>
                      <a:pt x="1" y="4437"/>
                      <a:pt x="180" y="4584"/>
                    </a:cubicBezTo>
                    <a:cubicBezTo>
                      <a:pt x="909" y="5171"/>
                      <a:pt x="1902" y="5392"/>
                      <a:pt x="2936" y="5392"/>
                    </a:cubicBezTo>
                    <a:cubicBezTo>
                      <a:pt x="4230" y="5392"/>
                      <a:pt x="5588" y="5046"/>
                      <a:pt x="6573" y="4644"/>
                    </a:cubicBezTo>
                    <a:cubicBezTo>
                      <a:pt x="8845" y="3713"/>
                      <a:pt x="10657" y="2096"/>
                      <a:pt x="12237" y="251"/>
                    </a:cubicBezTo>
                    <a:cubicBezTo>
                      <a:pt x="12369" y="97"/>
                      <a:pt x="12219" y="0"/>
                      <a:pt x="120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928;p50">
                <a:extLst>
                  <a:ext uri="{FF2B5EF4-FFF2-40B4-BE49-F238E27FC236}">
                    <a16:creationId xmlns:a16="http://schemas.microsoft.com/office/drawing/2014/main" id="{FBC3E313-450E-1247-B46D-D30063474EBB}"/>
                  </a:ext>
                </a:extLst>
              </p:cNvPr>
              <p:cNvSpPr/>
              <p:nvPr/>
            </p:nvSpPr>
            <p:spPr>
              <a:xfrm>
                <a:off x="3474960" y="4146307"/>
                <a:ext cx="683009" cy="365880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6323" extrusionOk="0">
                    <a:moveTo>
                      <a:pt x="11593" y="0"/>
                    </a:moveTo>
                    <a:cubicBezTo>
                      <a:pt x="11472" y="0"/>
                      <a:pt x="11321" y="44"/>
                      <a:pt x="11271" y="116"/>
                    </a:cubicBezTo>
                    <a:cubicBezTo>
                      <a:pt x="9130" y="3280"/>
                      <a:pt x="6280" y="5995"/>
                      <a:pt x="2515" y="5995"/>
                    </a:cubicBezTo>
                    <a:cubicBezTo>
                      <a:pt x="1892" y="5995"/>
                      <a:pt x="1243" y="5920"/>
                      <a:pt x="568" y="5761"/>
                    </a:cubicBezTo>
                    <a:cubicBezTo>
                      <a:pt x="556" y="5758"/>
                      <a:pt x="542" y="5757"/>
                      <a:pt x="527" y="5757"/>
                    </a:cubicBezTo>
                    <a:cubicBezTo>
                      <a:pt x="334" y="5757"/>
                      <a:pt x="1" y="5988"/>
                      <a:pt x="269" y="6052"/>
                    </a:cubicBezTo>
                    <a:cubicBezTo>
                      <a:pt x="1031" y="6232"/>
                      <a:pt x="1770" y="6323"/>
                      <a:pt x="2492" y="6323"/>
                    </a:cubicBezTo>
                    <a:cubicBezTo>
                      <a:pt x="4025" y="6323"/>
                      <a:pt x="5482" y="5913"/>
                      <a:pt x="6937" y="5080"/>
                    </a:cubicBezTo>
                    <a:cubicBezTo>
                      <a:pt x="8946" y="3927"/>
                      <a:pt x="10455" y="2032"/>
                      <a:pt x="11735" y="144"/>
                    </a:cubicBezTo>
                    <a:cubicBezTo>
                      <a:pt x="11804" y="43"/>
                      <a:pt x="11713" y="0"/>
                      <a:pt x="11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929;p50">
                <a:extLst>
                  <a:ext uri="{FF2B5EF4-FFF2-40B4-BE49-F238E27FC236}">
                    <a16:creationId xmlns:a16="http://schemas.microsoft.com/office/drawing/2014/main" id="{7AE1E6B8-25BB-2206-5286-1C4AABE4C014}"/>
                  </a:ext>
                </a:extLst>
              </p:cNvPr>
              <p:cNvSpPr/>
              <p:nvPr/>
            </p:nvSpPr>
            <p:spPr>
              <a:xfrm>
                <a:off x="3578651" y="4412076"/>
                <a:ext cx="91886" cy="5786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000" extrusionOk="0">
                    <a:moveTo>
                      <a:pt x="909" y="1"/>
                    </a:moveTo>
                    <a:cubicBezTo>
                      <a:pt x="862" y="1"/>
                      <a:pt x="813" y="5"/>
                      <a:pt x="764" y="13"/>
                    </a:cubicBezTo>
                    <a:cubicBezTo>
                      <a:pt x="296" y="88"/>
                      <a:pt x="1" y="480"/>
                      <a:pt x="54" y="948"/>
                    </a:cubicBezTo>
                    <a:cubicBezTo>
                      <a:pt x="58" y="984"/>
                      <a:pt x="92" y="1000"/>
                      <a:pt x="131" y="1000"/>
                    </a:cubicBezTo>
                    <a:cubicBezTo>
                      <a:pt x="201" y="1000"/>
                      <a:pt x="290" y="953"/>
                      <a:pt x="281" y="886"/>
                    </a:cubicBezTo>
                    <a:cubicBezTo>
                      <a:pt x="242" y="543"/>
                      <a:pt x="427" y="220"/>
                      <a:pt x="783" y="166"/>
                    </a:cubicBezTo>
                    <a:cubicBezTo>
                      <a:pt x="813" y="161"/>
                      <a:pt x="843" y="159"/>
                      <a:pt x="871" y="159"/>
                    </a:cubicBezTo>
                    <a:cubicBezTo>
                      <a:pt x="1164" y="159"/>
                      <a:pt x="1352" y="401"/>
                      <a:pt x="1356" y="696"/>
                    </a:cubicBezTo>
                    <a:cubicBezTo>
                      <a:pt x="1357" y="747"/>
                      <a:pt x="1403" y="769"/>
                      <a:pt x="1453" y="769"/>
                    </a:cubicBezTo>
                    <a:cubicBezTo>
                      <a:pt x="1516" y="769"/>
                      <a:pt x="1587" y="734"/>
                      <a:pt x="1585" y="679"/>
                    </a:cubicBezTo>
                    <a:cubicBezTo>
                      <a:pt x="1581" y="260"/>
                      <a:pt x="1293" y="1"/>
                      <a:pt x="9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930;p50">
                <a:extLst>
                  <a:ext uri="{FF2B5EF4-FFF2-40B4-BE49-F238E27FC236}">
                    <a16:creationId xmlns:a16="http://schemas.microsoft.com/office/drawing/2014/main" id="{A2EC0A97-049F-A050-B418-7361EDE57D9F}"/>
                  </a:ext>
                </a:extLst>
              </p:cNvPr>
              <p:cNvSpPr/>
              <p:nvPr/>
            </p:nvSpPr>
            <p:spPr>
              <a:xfrm>
                <a:off x="3618462" y="4428220"/>
                <a:ext cx="35701" cy="2505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33" extrusionOk="0">
                    <a:moveTo>
                      <a:pt x="166" y="1"/>
                    </a:moveTo>
                    <a:cubicBezTo>
                      <a:pt x="113" y="1"/>
                      <a:pt x="71" y="17"/>
                      <a:pt x="50" y="50"/>
                    </a:cubicBezTo>
                    <a:cubicBezTo>
                      <a:pt x="0" y="130"/>
                      <a:pt x="78" y="264"/>
                      <a:pt x="222" y="357"/>
                    </a:cubicBezTo>
                    <a:cubicBezTo>
                      <a:pt x="301" y="407"/>
                      <a:pt x="384" y="432"/>
                      <a:pt x="451" y="432"/>
                    </a:cubicBezTo>
                    <a:cubicBezTo>
                      <a:pt x="504" y="432"/>
                      <a:pt x="547" y="416"/>
                      <a:pt x="569" y="382"/>
                    </a:cubicBezTo>
                    <a:cubicBezTo>
                      <a:pt x="617" y="305"/>
                      <a:pt x="541" y="169"/>
                      <a:pt x="397" y="78"/>
                    </a:cubicBezTo>
                    <a:cubicBezTo>
                      <a:pt x="316" y="27"/>
                      <a:pt x="232" y="1"/>
                      <a:pt x="1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931;p50">
                <a:extLst>
                  <a:ext uri="{FF2B5EF4-FFF2-40B4-BE49-F238E27FC236}">
                    <a16:creationId xmlns:a16="http://schemas.microsoft.com/office/drawing/2014/main" id="{50B305B9-E756-33AF-758A-C54E6E0B44CA}"/>
                  </a:ext>
                </a:extLst>
              </p:cNvPr>
              <p:cNvSpPr/>
              <p:nvPr/>
            </p:nvSpPr>
            <p:spPr>
              <a:xfrm>
                <a:off x="4106657" y="4230499"/>
                <a:ext cx="91828" cy="57923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001" extrusionOk="0">
                    <a:moveTo>
                      <a:pt x="910" y="1"/>
                    </a:moveTo>
                    <a:cubicBezTo>
                      <a:pt x="862" y="1"/>
                      <a:pt x="814" y="5"/>
                      <a:pt x="764" y="13"/>
                    </a:cubicBezTo>
                    <a:cubicBezTo>
                      <a:pt x="294" y="88"/>
                      <a:pt x="1" y="480"/>
                      <a:pt x="55" y="946"/>
                    </a:cubicBezTo>
                    <a:cubicBezTo>
                      <a:pt x="59" y="984"/>
                      <a:pt x="93" y="1001"/>
                      <a:pt x="134" y="1001"/>
                    </a:cubicBezTo>
                    <a:cubicBezTo>
                      <a:pt x="202" y="1001"/>
                      <a:pt x="289" y="954"/>
                      <a:pt x="281" y="888"/>
                    </a:cubicBezTo>
                    <a:cubicBezTo>
                      <a:pt x="240" y="545"/>
                      <a:pt x="423" y="222"/>
                      <a:pt x="783" y="166"/>
                    </a:cubicBezTo>
                    <a:cubicBezTo>
                      <a:pt x="814" y="161"/>
                      <a:pt x="843" y="159"/>
                      <a:pt x="871" y="159"/>
                    </a:cubicBezTo>
                    <a:cubicBezTo>
                      <a:pt x="1162" y="159"/>
                      <a:pt x="1351" y="401"/>
                      <a:pt x="1357" y="696"/>
                    </a:cubicBezTo>
                    <a:cubicBezTo>
                      <a:pt x="1358" y="747"/>
                      <a:pt x="1402" y="769"/>
                      <a:pt x="1452" y="769"/>
                    </a:cubicBezTo>
                    <a:cubicBezTo>
                      <a:pt x="1515" y="769"/>
                      <a:pt x="1586" y="733"/>
                      <a:pt x="1585" y="676"/>
                    </a:cubicBezTo>
                    <a:cubicBezTo>
                      <a:pt x="1581" y="260"/>
                      <a:pt x="1294" y="1"/>
                      <a:pt x="9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932;p50">
                <a:extLst>
                  <a:ext uri="{FF2B5EF4-FFF2-40B4-BE49-F238E27FC236}">
                    <a16:creationId xmlns:a16="http://schemas.microsoft.com/office/drawing/2014/main" id="{8F1222C1-8EDE-587C-781C-11BF9148206B}"/>
                  </a:ext>
                </a:extLst>
              </p:cNvPr>
              <p:cNvSpPr/>
              <p:nvPr/>
            </p:nvSpPr>
            <p:spPr>
              <a:xfrm>
                <a:off x="4146468" y="4246758"/>
                <a:ext cx="35875" cy="2494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431" extrusionOk="0">
                    <a:moveTo>
                      <a:pt x="166" y="1"/>
                    </a:moveTo>
                    <a:cubicBezTo>
                      <a:pt x="112" y="1"/>
                      <a:pt x="70" y="17"/>
                      <a:pt x="48" y="51"/>
                    </a:cubicBezTo>
                    <a:cubicBezTo>
                      <a:pt x="0" y="130"/>
                      <a:pt x="78" y="264"/>
                      <a:pt x="220" y="357"/>
                    </a:cubicBezTo>
                    <a:cubicBezTo>
                      <a:pt x="300" y="405"/>
                      <a:pt x="383" y="431"/>
                      <a:pt x="450" y="431"/>
                    </a:cubicBezTo>
                    <a:cubicBezTo>
                      <a:pt x="504" y="431"/>
                      <a:pt x="547" y="414"/>
                      <a:pt x="569" y="380"/>
                    </a:cubicBezTo>
                    <a:cubicBezTo>
                      <a:pt x="619" y="305"/>
                      <a:pt x="541" y="169"/>
                      <a:pt x="397" y="79"/>
                    </a:cubicBezTo>
                    <a:cubicBezTo>
                      <a:pt x="317" y="27"/>
                      <a:pt x="233" y="1"/>
                      <a:pt x="1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933;p50">
                <a:extLst>
                  <a:ext uri="{FF2B5EF4-FFF2-40B4-BE49-F238E27FC236}">
                    <a16:creationId xmlns:a16="http://schemas.microsoft.com/office/drawing/2014/main" id="{4349A75D-B506-5987-02BC-AD60E5DB1322}"/>
                  </a:ext>
                </a:extLst>
              </p:cNvPr>
              <p:cNvSpPr/>
              <p:nvPr/>
            </p:nvSpPr>
            <p:spPr>
              <a:xfrm>
                <a:off x="3812768" y="4343623"/>
                <a:ext cx="91770" cy="57981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002" extrusionOk="0">
                    <a:moveTo>
                      <a:pt x="907" y="0"/>
                    </a:moveTo>
                    <a:cubicBezTo>
                      <a:pt x="860" y="0"/>
                      <a:pt x="811" y="4"/>
                      <a:pt x="761" y="12"/>
                    </a:cubicBezTo>
                    <a:cubicBezTo>
                      <a:pt x="293" y="88"/>
                      <a:pt x="0" y="482"/>
                      <a:pt x="54" y="948"/>
                    </a:cubicBezTo>
                    <a:cubicBezTo>
                      <a:pt x="58" y="985"/>
                      <a:pt x="91" y="1001"/>
                      <a:pt x="131" y="1001"/>
                    </a:cubicBezTo>
                    <a:cubicBezTo>
                      <a:pt x="200" y="1001"/>
                      <a:pt x="288" y="954"/>
                      <a:pt x="280" y="887"/>
                    </a:cubicBezTo>
                    <a:cubicBezTo>
                      <a:pt x="239" y="547"/>
                      <a:pt x="425" y="224"/>
                      <a:pt x="780" y="165"/>
                    </a:cubicBezTo>
                    <a:cubicBezTo>
                      <a:pt x="810" y="161"/>
                      <a:pt x="840" y="158"/>
                      <a:pt x="868" y="158"/>
                    </a:cubicBezTo>
                    <a:cubicBezTo>
                      <a:pt x="1161" y="158"/>
                      <a:pt x="1350" y="403"/>
                      <a:pt x="1354" y="698"/>
                    </a:cubicBezTo>
                    <a:cubicBezTo>
                      <a:pt x="1354" y="748"/>
                      <a:pt x="1398" y="769"/>
                      <a:pt x="1448" y="769"/>
                    </a:cubicBezTo>
                    <a:cubicBezTo>
                      <a:pt x="1512" y="769"/>
                      <a:pt x="1585" y="734"/>
                      <a:pt x="1584" y="678"/>
                    </a:cubicBezTo>
                    <a:cubicBezTo>
                      <a:pt x="1578" y="260"/>
                      <a:pt x="1292" y="0"/>
                      <a:pt x="9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934;p50">
                <a:extLst>
                  <a:ext uri="{FF2B5EF4-FFF2-40B4-BE49-F238E27FC236}">
                    <a16:creationId xmlns:a16="http://schemas.microsoft.com/office/drawing/2014/main" id="{0AA692ED-352B-B8AD-059E-110F2C56B33A}"/>
                  </a:ext>
                </a:extLst>
              </p:cNvPr>
              <p:cNvSpPr/>
              <p:nvPr/>
            </p:nvSpPr>
            <p:spPr>
              <a:xfrm>
                <a:off x="3852404" y="4359998"/>
                <a:ext cx="35990" cy="25056"/>
              </a:xfrm>
              <a:custGeom>
                <a:avLst/>
                <a:gdLst/>
                <a:ahLst/>
                <a:cxnLst/>
                <a:rect l="l" t="t" r="r" b="b"/>
                <a:pathLst>
                  <a:path w="622" h="433" extrusionOk="0">
                    <a:moveTo>
                      <a:pt x="168" y="0"/>
                    </a:moveTo>
                    <a:cubicBezTo>
                      <a:pt x="114" y="0"/>
                      <a:pt x="71" y="17"/>
                      <a:pt x="50" y="51"/>
                    </a:cubicBezTo>
                    <a:cubicBezTo>
                      <a:pt x="0" y="128"/>
                      <a:pt x="78" y="264"/>
                      <a:pt x="222" y="354"/>
                    </a:cubicBezTo>
                    <a:cubicBezTo>
                      <a:pt x="302" y="406"/>
                      <a:pt x="385" y="432"/>
                      <a:pt x="452" y="432"/>
                    </a:cubicBezTo>
                    <a:cubicBezTo>
                      <a:pt x="505" y="432"/>
                      <a:pt x="547" y="416"/>
                      <a:pt x="569" y="382"/>
                    </a:cubicBezTo>
                    <a:cubicBezTo>
                      <a:pt x="621" y="303"/>
                      <a:pt x="543" y="169"/>
                      <a:pt x="397" y="76"/>
                    </a:cubicBezTo>
                    <a:cubicBezTo>
                      <a:pt x="318" y="26"/>
                      <a:pt x="234" y="0"/>
                      <a:pt x="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935;p50">
                <a:extLst>
                  <a:ext uri="{FF2B5EF4-FFF2-40B4-BE49-F238E27FC236}">
                    <a16:creationId xmlns:a16="http://schemas.microsoft.com/office/drawing/2014/main" id="{DC3C7801-5D2B-4D99-A3A2-38D5F0B9BFE5}"/>
                  </a:ext>
                </a:extLst>
              </p:cNvPr>
              <p:cNvSpPr/>
              <p:nvPr/>
            </p:nvSpPr>
            <p:spPr>
              <a:xfrm>
                <a:off x="4092828" y="4065471"/>
                <a:ext cx="119718" cy="7563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307" extrusionOk="0">
                    <a:moveTo>
                      <a:pt x="1180" y="1"/>
                    </a:moveTo>
                    <a:cubicBezTo>
                      <a:pt x="1120" y="1"/>
                      <a:pt x="1058" y="5"/>
                      <a:pt x="994" y="15"/>
                    </a:cubicBezTo>
                    <a:cubicBezTo>
                      <a:pt x="382" y="112"/>
                      <a:pt x="1" y="627"/>
                      <a:pt x="68" y="1237"/>
                    </a:cubicBezTo>
                    <a:cubicBezTo>
                      <a:pt x="74" y="1286"/>
                      <a:pt x="118" y="1306"/>
                      <a:pt x="170" y="1306"/>
                    </a:cubicBezTo>
                    <a:cubicBezTo>
                      <a:pt x="261" y="1306"/>
                      <a:pt x="377" y="1245"/>
                      <a:pt x="367" y="1158"/>
                    </a:cubicBezTo>
                    <a:cubicBezTo>
                      <a:pt x="315" y="711"/>
                      <a:pt x="555" y="291"/>
                      <a:pt x="1022" y="218"/>
                    </a:cubicBezTo>
                    <a:cubicBezTo>
                      <a:pt x="1061" y="212"/>
                      <a:pt x="1099" y="209"/>
                      <a:pt x="1136" y="209"/>
                    </a:cubicBezTo>
                    <a:cubicBezTo>
                      <a:pt x="1518" y="209"/>
                      <a:pt x="1766" y="524"/>
                      <a:pt x="1768" y="910"/>
                    </a:cubicBezTo>
                    <a:cubicBezTo>
                      <a:pt x="1769" y="976"/>
                      <a:pt x="1827" y="1005"/>
                      <a:pt x="1893" y="1005"/>
                    </a:cubicBezTo>
                    <a:cubicBezTo>
                      <a:pt x="1975" y="1005"/>
                      <a:pt x="2069" y="958"/>
                      <a:pt x="2068" y="886"/>
                    </a:cubicBezTo>
                    <a:cubicBezTo>
                      <a:pt x="2060" y="339"/>
                      <a:pt x="1684" y="1"/>
                      <a:pt x="11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936;p50">
                <a:extLst>
                  <a:ext uri="{FF2B5EF4-FFF2-40B4-BE49-F238E27FC236}">
                    <a16:creationId xmlns:a16="http://schemas.microsoft.com/office/drawing/2014/main" id="{0CDEB8D2-016C-A7BB-02AC-57DFD2351519}"/>
                  </a:ext>
                </a:extLst>
              </p:cNvPr>
              <p:cNvSpPr/>
              <p:nvPr/>
            </p:nvSpPr>
            <p:spPr>
              <a:xfrm>
                <a:off x="4144847" y="4086880"/>
                <a:ext cx="46579" cy="32462"/>
              </a:xfrm>
              <a:custGeom>
                <a:avLst/>
                <a:gdLst/>
                <a:ahLst/>
                <a:cxnLst/>
                <a:rect l="l" t="t" r="r" b="b"/>
                <a:pathLst>
                  <a:path w="805" h="561" extrusionOk="0">
                    <a:moveTo>
                      <a:pt x="218" y="1"/>
                    </a:moveTo>
                    <a:cubicBezTo>
                      <a:pt x="149" y="1"/>
                      <a:pt x="94" y="22"/>
                      <a:pt x="65" y="66"/>
                    </a:cubicBezTo>
                    <a:cubicBezTo>
                      <a:pt x="0" y="167"/>
                      <a:pt x="104" y="344"/>
                      <a:pt x="289" y="462"/>
                    </a:cubicBezTo>
                    <a:cubicBezTo>
                      <a:pt x="392" y="528"/>
                      <a:pt x="500" y="561"/>
                      <a:pt x="587" y="561"/>
                    </a:cubicBezTo>
                    <a:cubicBezTo>
                      <a:pt x="657" y="561"/>
                      <a:pt x="714" y="539"/>
                      <a:pt x="742" y="494"/>
                    </a:cubicBezTo>
                    <a:cubicBezTo>
                      <a:pt x="804" y="395"/>
                      <a:pt x="705" y="216"/>
                      <a:pt x="518" y="98"/>
                    </a:cubicBezTo>
                    <a:cubicBezTo>
                      <a:pt x="414" y="34"/>
                      <a:pt x="306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937;p50">
                <a:extLst>
                  <a:ext uri="{FF2B5EF4-FFF2-40B4-BE49-F238E27FC236}">
                    <a16:creationId xmlns:a16="http://schemas.microsoft.com/office/drawing/2014/main" id="{7D0CBCE6-0648-0130-3BC6-DA5CA1C59921}"/>
                  </a:ext>
                </a:extLst>
              </p:cNvPr>
              <p:cNvSpPr/>
              <p:nvPr/>
            </p:nvSpPr>
            <p:spPr>
              <a:xfrm>
                <a:off x="3410268" y="4347326"/>
                <a:ext cx="119775" cy="7563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307" extrusionOk="0">
                    <a:moveTo>
                      <a:pt x="1181" y="0"/>
                    </a:moveTo>
                    <a:cubicBezTo>
                      <a:pt x="1121" y="0"/>
                      <a:pt x="1058" y="5"/>
                      <a:pt x="995" y="15"/>
                    </a:cubicBezTo>
                    <a:cubicBezTo>
                      <a:pt x="385" y="112"/>
                      <a:pt x="1" y="627"/>
                      <a:pt x="72" y="1239"/>
                    </a:cubicBezTo>
                    <a:cubicBezTo>
                      <a:pt x="78" y="1287"/>
                      <a:pt x="121" y="1307"/>
                      <a:pt x="172" y="1307"/>
                    </a:cubicBezTo>
                    <a:cubicBezTo>
                      <a:pt x="262" y="1307"/>
                      <a:pt x="378" y="1245"/>
                      <a:pt x="367" y="1157"/>
                    </a:cubicBezTo>
                    <a:cubicBezTo>
                      <a:pt x="318" y="711"/>
                      <a:pt x="557" y="291"/>
                      <a:pt x="1023" y="218"/>
                    </a:cubicBezTo>
                    <a:cubicBezTo>
                      <a:pt x="1062" y="212"/>
                      <a:pt x="1100" y="209"/>
                      <a:pt x="1137" y="209"/>
                    </a:cubicBezTo>
                    <a:cubicBezTo>
                      <a:pt x="1520" y="209"/>
                      <a:pt x="1766" y="524"/>
                      <a:pt x="1768" y="910"/>
                    </a:cubicBezTo>
                    <a:cubicBezTo>
                      <a:pt x="1770" y="976"/>
                      <a:pt x="1829" y="1004"/>
                      <a:pt x="1894" y="1004"/>
                    </a:cubicBezTo>
                    <a:cubicBezTo>
                      <a:pt x="1976" y="1004"/>
                      <a:pt x="2069" y="958"/>
                      <a:pt x="2068" y="886"/>
                    </a:cubicBezTo>
                    <a:cubicBezTo>
                      <a:pt x="2060" y="339"/>
                      <a:pt x="1686" y="0"/>
                      <a:pt x="1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938;p50">
                <a:extLst>
                  <a:ext uri="{FF2B5EF4-FFF2-40B4-BE49-F238E27FC236}">
                    <a16:creationId xmlns:a16="http://schemas.microsoft.com/office/drawing/2014/main" id="{C76B533B-C7B8-95A8-758D-2D35496A9D8A}"/>
                  </a:ext>
                </a:extLst>
              </p:cNvPr>
              <p:cNvSpPr/>
              <p:nvPr/>
            </p:nvSpPr>
            <p:spPr>
              <a:xfrm>
                <a:off x="3462403" y="4368736"/>
                <a:ext cx="46695" cy="32404"/>
              </a:xfrm>
              <a:custGeom>
                <a:avLst/>
                <a:gdLst/>
                <a:ahLst/>
                <a:cxnLst/>
                <a:rect l="l" t="t" r="r" b="b"/>
                <a:pathLst>
                  <a:path w="807" h="560" extrusionOk="0">
                    <a:moveTo>
                      <a:pt x="217" y="1"/>
                    </a:moveTo>
                    <a:cubicBezTo>
                      <a:pt x="149" y="1"/>
                      <a:pt x="94" y="22"/>
                      <a:pt x="66" y="65"/>
                    </a:cubicBezTo>
                    <a:cubicBezTo>
                      <a:pt x="1" y="167"/>
                      <a:pt x="102" y="344"/>
                      <a:pt x="290" y="462"/>
                    </a:cubicBezTo>
                    <a:cubicBezTo>
                      <a:pt x="393" y="527"/>
                      <a:pt x="501" y="560"/>
                      <a:pt x="589" y="560"/>
                    </a:cubicBezTo>
                    <a:cubicBezTo>
                      <a:pt x="658" y="560"/>
                      <a:pt x="714" y="539"/>
                      <a:pt x="742" y="494"/>
                    </a:cubicBezTo>
                    <a:cubicBezTo>
                      <a:pt x="807" y="395"/>
                      <a:pt x="706" y="216"/>
                      <a:pt x="518" y="102"/>
                    </a:cubicBezTo>
                    <a:cubicBezTo>
                      <a:pt x="414" y="36"/>
                      <a:pt x="305" y="1"/>
                      <a:pt x="2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939;p50">
                <a:extLst>
                  <a:ext uri="{FF2B5EF4-FFF2-40B4-BE49-F238E27FC236}">
                    <a16:creationId xmlns:a16="http://schemas.microsoft.com/office/drawing/2014/main" id="{8BA374C2-FFF2-92D8-ABA4-34FA5FEDB25B}"/>
                  </a:ext>
                </a:extLst>
              </p:cNvPr>
              <p:cNvSpPr/>
              <p:nvPr/>
            </p:nvSpPr>
            <p:spPr>
              <a:xfrm>
                <a:off x="3664463" y="4233450"/>
                <a:ext cx="82454" cy="52021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899" extrusionOk="0">
                    <a:moveTo>
                      <a:pt x="812" y="1"/>
                    </a:moveTo>
                    <a:cubicBezTo>
                      <a:pt x="771" y="1"/>
                      <a:pt x="728" y="4"/>
                      <a:pt x="684" y="11"/>
                    </a:cubicBezTo>
                    <a:cubicBezTo>
                      <a:pt x="263" y="80"/>
                      <a:pt x="0" y="436"/>
                      <a:pt x="48" y="852"/>
                    </a:cubicBezTo>
                    <a:cubicBezTo>
                      <a:pt x="52" y="885"/>
                      <a:pt x="81" y="899"/>
                      <a:pt x="117" y="899"/>
                    </a:cubicBezTo>
                    <a:cubicBezTo>
                      <a:pt x="179" y="899"/>
                      <a:pt x="259" y="856"/>
                      <a:pt x="253" y="796"/>
                    </a:cubicBezTo>
                    <a:cubicBezTo>
                      <a:pt x="218" y="490"/>
                      <a:pt x="382" y="201"/>
                      <a:pt x="703" y="149"/>
                    </a:cubicBezTo>
                    <a:cubicBezTo>
                      <a:pt x="730" y="145"/>
                      <a:pt x="756" y="143"/>
                      <a:pt x="782" y="143"/>
                    </a:cubicBezTo>
                    <a:cubicBezTo>
                      <a:pt x="1046" y="143"/>
                      <a:pt x="1216" y="360"/>
                      <a:pt x="1218" y="625"/>
                    </a:cubicBezTo>
                    <a:cubicBezTo>
                      <a:pt x="1218" y="672"/>
                      <a:pt x="1258" y="692"/>
                      <a:pt x="1303" y="692"/>
                    </a:cubicBezTo>
                    <a:cubicBezTo>
                      <a:pt x="1360" y="692"/>
                      <a:pt x="1424" y="660"/>
                      <a:pt x="1423" y="610"/>
                    </a:cubicBezTo>
                    <a:cubicBezTo>
                      <a:pt x="1417" y="235"/>
                      <a:pt x="115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940;p50">
                <a:extLst>
                  <a:ext uri="{FF2B5EF4-FFF2-40B4-BE49-F238E27FC236}">
                    <a16:creationId xmlns:a16="http://schemas.microsoft.com/office/drawing/2014/main" id="{368FE931-5AB0-75A2-0D0F-B28AA2C1FA4E}"/>
                  </a:ext>
                </a:extLst>
              </p:cNvPr>
              <p:cNvSpPr/>
              <p:nvPr/>
            </p:nvSpPr>
            <p:spPr>
              <a:xfrm>
                <a:off x="3700223" y="4248031"/>
                <a:ext cx="32114" cy="22452"/>
              </a:xfrm>
              <a:custGeom>
                <a:avLst/>
                <a:gdLst/>
                <a:ahLst/>
                <a:cxnLst/>
                <a:rect l="l" t="t" r="r" b="b"/>
                <a:pathLst>
                  <a:path w="555" h="388" extrusionOk="0">
                    <a:moveTo>
                      <a:pt x="151" y="1"/>
                    </a:moveTo>
                    <a:cubicBezTo>
                      <a:pt x="102" y="1"/>
                      <a:pt x="63" y="16"/>
                      <a:pt x="44" y="46"/>
                    </a:cubicBezTo>
                    <a:cubicBezTo>
                      <a:pt x="1" y="115"/>
                      <a:pt x="70" y="238"/>
                      <a:pt x="199" y="317"/>
                    </a:cubicBezTo>
                    <a:cubicBezTo>
                      <a:pt x="271" y="364"/>
                      <a:pt x="346" y="387"/>
                      <a:pt x="405" y="387"/>
                    </a:cubicBezTo>
                    <a:cubicBezTo>
                      <a:pt x="454" y="387"/>
                      <a:pt x="492" y="372"/>
                      <a:pt x="512" y="341"/>
                    </a:cubicBezTo>
                    <a:cubicBezTo>
                      <a:pt x="555" y="274"/>
                      <a:pt x="486" y="151"/>
                      <a:pt x="357" y="69"/>
                    </a:cubicBezTo>
                    <a:cubicBezTo>
                      <a:pt x="285" y="23"/>
                      <a:pt x="211" y="1"/>
                      <a:pt x="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941;p50">
                <a:extLst>
                  <a:ext uri="{FF2B5EF4-FFF2-40B4-BE49-F238E27FC236}">
                    <a16:creationId xmlns:a16="http://schemas.microsoft.com/office/drawing/2014/main" id="{F5106174-4246-F62B-75B2-FD58A3917D46}"/>
                  </a:ext>
                </a:extLst>
              </p:cNvPr>
              <p:cNvSpPr/>
              <p:nvPr/>
            </p:nvSpPr>
            <p:spPr>
              <a:xfrm>
                <a:off x="3889321" y="4276095"/>
                <a:ext cx="82512" cy="51963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898" extrusionOk="0">
                    <a:moveTo>
                      <a:pt x="818" y="0"/>
                    </a:moveTo>
                    <a:cubicBezTo>
                      <a:pt x="775" y="0"/>
                      <a:pt x="731" y="4"/>
                      <a:pt x="686" y="11"/>
                    </a:cubicBezTo>
                    <a:cubicBezTo>
                      <a:pt x="265" y="78"/>
                      <a:pt x="0" y="434"/>
                      <a:pt x="50" y="852"/>
                    </a:cubicBezTo>
                    <a:cubicBezTo>
                      <a:pt x="55" y="884"/>
                      <a:pt x="84" y="897"/>
                      <a:pt x="119" y="897"/>
                    </a:cubicBezTo>
                    <a:cubicBezTo>
                      <a:pt x="181" y="897"/>
                      <a:pt x="262" y="854"/>
                      <a:pt x="255" y="794"/>
                    </a:cubicBezTo>
                    <a:cubicBezTo>
                      <a:pt x="220" y="488"/>
                      <a:pt x="384" y="199"/>
                      <a:pt x="705" y="147"/>
                    </a:cubicBezTo>
                    <a:cubicBezTo>
                      <a:pt x="732" y="143"/>
                      <a:pt x="758" y="141"/>
                      <a:pt x="783" y="141"/>
                    </a:cubicBezTo>
                    <a:cubicBezTo>
                      <a:pt x="1045" y="141"/>
                      <a:pt x="1216" y="360"/>
                      <a:pt x="1218" y="625"/>
                    </a:cubicBezTo>
                    <a:cubicBezTo>
                      <a:pt x="1218" y="671"/>
                      <a:pt x="1258" y="690"/>
                      <a:pt x="1303" y="690"/>
                    </a:cubicBezTo>
                    <a:cubicBezTo>
                      <a:pt x="1360" y="690"/>
                      <a:pt x="1425" y="658"/>
                      <a:pt x="1423" y="608"/>
                    </a:cubicBezTo>
                    <a:cubicBezTo>
                      <a:pt x="1419" y="234"/>
                      <a:pt x="1163" y="0"/>
                      <a:pt x="8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942;p50">
                <a:extLst>
                  <a:ext uri="{FF2B5EF4-FFF2-40B4-BE49-F238E27FC236}">
                    <a16:creationId xmlns:a16="http://schemas.microsoft.com/office/drawing/2014/main" id="{8948FA7D-2940-0DFB-C626-99FA612C1995}"/>
                  </a:ext>
                </a:extLst>
              </p:cNvPr>
              <p:cNvSpPr/>
              <p:nvPr/>
            </p:nvSpPr>
            <p:spPr>
              <a:xfrm>
                <a:off x="3925371" y="4290677"/>
                <a:ext cx="32114" cy="22336"/>
              </a:xfrm>
              <a:custGeom>
                <a:avLst/>
                <a:gdLst/>
                <a:ahLst/>
                <a:cxnLst/>
                <a:rect l="l" t="t" r="r" b="b"/>
                <a:pathLst>
                  <a:path w="555" h="386" extrusionOk="0">
                    <a:moveTo>
                      <a:pt x="148" y="0"/>
                    </a:moveTo>
                    <a:cubicBezTo>
                      <a:pt x="101" y="0"/>
                      <a:pt x="62" y="15"/>
                      <a:pt x="43" y="46"/>
                    </a:cubicBezTo>
                    <a:cubicBezTo>
                      <a:pt x="0" y="115"/>
                      <a:pt x="69" y="238"/>
                      <a:pt x="198" y="320"/>
                    </a:cubicBezTo>
                    <a:cubicBezTo>
                      <a:pt x="270" y="364"/>
                      <a:pt x="344" y="386"/>
                      <a:pt x="404" y="386"/>
                    </a:cubicBezTo>
                    <a:cubicBezTo>
                      <a:pt x="453" y="386"/>
                      <a:pt x="492" y="371"/>
                      <a:pt x="511" y="341"/>
                    </a:cubicBezTo>
                    <a:cubicBezTo>
                      <a:pt x="554" y="270"/>
                      <a:pt x="483" y="149"/>
                      <a:pt x="356" y="70"/>
                    </a:cubicBezTo>
                    <a:cubicBezTo>
                      <a:pt x="284" y="24"/>
                      <a:pt x="208" y="0"/>
                      <a:pt x="1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943;p50">
                <a:extLst>
                  <a:ext uri="{FF2B5EF4-FFF2-40B4-BE49-F238E27FC236}">
                    <a16:creationId xmlns:a16="http://schemas.microsoft.com/office/drawing/2014/main" id="{E3ABBD6D-942D-883E-D487-5D4C2E18C90D}"/>
                  </a:ext>
                </a:extLst>
              </p:cNvPr>
              <p:cNvSpPr/>
              <p:nvPr/>
            </p:nvSpPr>
            <p:spPr>
              <a:xfrm>
                <a:off x="4190733" y="4151167"/>
                <a:ext cx="82454" cy="52021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899" extrusionOk="0">
                    <a:moveTo>
                      <a:pt x="812" y="0"/>
                    </a:moveTo>
                    <a:cubicBezTo>
                      <a:pt x="771" y="0"/>
                      <a:pt x="728" y="4"/>
                      <a:pt x="684" y="11"/>
                    </a:cubicBezTo>
                    <a:cubicBezTo>
                      <a:pt x="264" y="80"/>
                      <a:pt x="1" y="433"/>
                      <a:pt x="48" y="851"/>
                    </a:cubicBezTo>
                    <a:cubicBezTo>
                      <a:pt x="54" y="885"/>
                      <a:pt x="84" y="899"/>
                      <a:pt x="120" y="899"/>
                    </a:cubicBezTo>
                    <a:cubicBezTo>
                      <a:pt x="182" y="899"/>
                      <a:pt x="260" y="856"/>
                      <a:pt x="253" y="795"/>
                    </a:cubicBezTo>
                    <a:cubicBezTo>
                      <a:pt x="218" y="489"/>
                      <a:pt x="382" y="200"/>
                      <a:pt x="703" y="149"/>
                    </a:cubicBezTo>
                    <a:cubicBezTo>
                      <a:pt x="730" y="144"/>
                      <a:pt x="756" y="142"/>
                      <a:pt x="782" y="142"/>
                    </a:cubicBezTo>
                    <a:cubicBezTo>
                      <a:pt x="1046" y="142"/>
                      <a:pt x="1216" y="359"/>
                      <a:pt x="1218" y="625"/>
                    </a:cubicBezTo>
                    <a:cubicBezTo>
                      <a:pt x="1218" y="671"/>
                      <a:pt x="1258" y="691"/>
                      <a:pt x="1303" y="691"/>
                    </a:cubicBezTo>
                    <a:cubicBezTo>
                      <a:pt x="1360" y="691"/>
                      <a:pt x="1424" y="659"/>
                      <a:pt x="1423" y="610"/>
                    </a:cubicBezTo>
                    <a:cubicBezTo>
                      <a:pt x="1417" y="235"/>
                      <a:pt x="1159" y="0"/>
                      <a:pt x="8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944;p50">
                <a:extLst>
                  <a:ext uri="{FF2B5EF4-FFF2-40B4-BE49-F238E27FC236}">
                    <a16:creationId xmlns:a16="http://schemas.microsoft.com/office/drawing/2014/main" id="{4876F61E-560E-86CD-1ACD-A39F87073195}"/>
                  </a:ext>
                </a:extLst>
              </p:cNvPr>
              <p:cNvSpPr/>
              <p:nvPr/>
            </p:nvSpPr>
            <p:spPr>
              <a:xfrm>
                <a:off x="4226782" y="4165749"/>
                <a:ext cx="31998" cy="22394"/>
              </a:xfrm>
              <a:custGeom>
                <a:avLst/>
                <a:gdLst/>
                <a:ahLst/>
                <a:cxnLst/>
                <a:rect l="l" t="t" r="r" b="b"/>
                <a:pathLst>
                  <a:path w="553" h="387" extrusionOk="0">
                    <a:moveTo>
                      <a:pt x="151" y="0"/>
                    </a:moveTo>
                    <a:cubicBezTo>
                      <a:pt x="102" y="0"/>
                      <a:pt x="63" y="15"/>
                      <a:pt x="44" y="45"/>
                    </a:cubicBezTo>
                    <a:cubicBezTo>
                      <a:pt x="0" y="112"/>
                      <a:pt x="67" y="237"/>
                      <a:pt x="197" y="317"/>
                    </a:cubicBezTo>
                    <a:cubicBezTo>
                      <a:pt x="268" y="363"/>
                      <a:pt x="343" y="387"/>
                      <a:pt x="403" y="387"/>
                    </a:cubicBezTo>
                    <a:cubicBezTo>
                      <a:pt x="451" y="387"/>
                      <a:pt x="490" y="371"/>
                      <a:pt x="509" y="341"/>
                    </a:cubicBezTo>
                    <a:cubicBezTo>
                      <a:pt x="552" y="274"/>
                      <a:pt x="481" y="153"/>
                      <a:pt x="356" y="69"/>
                    </a:cubicBezTo>
                    <a:cubicBezTo>
                      <a:pt x="285" y="23"/>
                      <a:pt x="211" y="0"/>
                      <a:pt x="1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945;p50">
                <a:extLst>
                  <a:ext uri="{FF2B5EF4-FFF2-40B4-BE49-F238E27FC236}">
                    <a16:creationId xmlns:a16="http://schemas.microsoft.com/office/drawing/2014/main" id="{C40710AF-2BFC-17FA-E00A-9232C8C5D7C4}"/>
                  </a:ext>
                </a:extLst>
              </p:cNvPr>
              <p:cNvSpPr/>
              <p:nvPr/>
            </p:nvSpPr>
            <p:spPr>
              <a:xfrm>
                <a:off x="3059614" y="3047818"/>
                <a:ext cx="1019537" cy="1136469"/>
              </a:xfrm>
              <a:custGeom>
                <a:avLst/>
                <a:gdLst/>
                <a:ahLst/>
                <a:cxnLst/>
                <a:rect l="l" t="t" r="r" b="b"/>
                <a:pathLst>
                  <a:path w="17620" h="19640" extrusionOk="0">
                    <a:moveTo>
                      <a:pt x="14807" y="0"/>
                    </a:moveTo>
                    <a:lnTo>
                      <a:pt x="0" y="7503"/>
                    </a:lnTo>
                    <a:lnTo>
                      <a:pt x="5824" y="19639"/>
                    </a:lnTo>
                    <a:cubicBezTo>
                      <a:pt x="5824" y="19639"/>
                      <a:pt x="5854" y="19640"/>
                      <a:pt x="5911" y="19640"/>
                    </a:cubicBezTo>
                    <a:cubicBezTo>
                      <a:pt x="6713" y="19640"/>
                      <a:pt x="12923" y="19514"/>
                      <a:pt x="17620" y="15716"/>
                    </a:cubicBezTo>
                    <a:lnTo>
                      <a:pt x="148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946;p50">
                <a:extLst>
                  <a:ext uri="{FF2B5EF4-FFF2-40B4-BE49-F238E27FC236}">
                    <a16:creationId xmlns:a16="http://schemas.microsoft.com/office/drawing/2014/main" id="{84FCADF4-1308-B650-B693-80E83C365E3F}"/>
                  </a:ext>
                </a:extLst>
              </p:cNvPr>
              <p:cNvSpPr/>
              <p:nvPr/>
            </p:nvSpPr>
            <p:spPr>
              <a:xfrm>
                <a:off x="3164868" y="3376659"/>
                <a:ext cx="268945" cy="529870"/>
              </a:xfrm>
              <a:custGeom>
                <a:avLst/>
                <a:gdLst/>
                <a:ahLst/>
                <a:cxnLst/>
                <a:rect l="l" t="t" r="r" b="b"/>
                <a:pathLst>
                  <a:path w="4648" h="9157" extrusionOk="0">
                    <a:moveTo>
                      <a:pt x="4647" y="1"/>
                    </a:moveTo>
                    <a:lnTo>
                      <a:pt x="0" y="2206"/>
                    </a:lnTo>
                    <a:lnTo>
                      <a:pt x="2960" y="9156"/>
                    </a:lnTo>
                    <a:lnTo>
                      <a:pt x="464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947;p50">
                <a:extLst>
                  <a:ext uri="{FF2B5EF4-FFF2-40B4-BE49-F238E27FC236}">
                    <a16:creationId xmlns:a16="http://schemas.microsoft.com/office/drawing/2014/main" id="{D0CF2AE4-7763-4DAB-3639-1EF8BB0610C6}"/>
                  </a:ext>
                </a:extLst>
              </p:cNvPr>
              <p:cNvSpPr/>
              <p:nvPr/>
            </p:nvSpPr>
            <p:spPr>
              <a:xfrm>
                <a:off x="3613428" y="3215161"/>
                <a:ext cx="145871" cy="524257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9060" extrusionOk="0">
                    <a:moveTo>
                      <a:pt x="2520" y="1"/>
                    </a:moveTo>
                    <a:lnTo>
                      <a:pt x="1" y="1216"/>
                    </a:lnTo>
                    <a:lnTo>
                      <a:pt x="2264" y="9059"/>
                    </a:lnTo>
                    <a:lnTo>
                      <a:pt x="252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948;p50">
                <a:extLst>
                  <a:ext uri="{FF2B5EF4-FFF2-40B4-BE49-F238E27FC236}">
                    <a16:creationId xmlns:a16="http://schemas.microsoft.com/office/drawing/2014/main" id="{DA506212-DD73-2C4E-68A9-7731B090CB0F}"/>
                  </a:ext>
                </a:extLst>
              </p:cNvPr>
              <p:cNvSpPr/>
              <p:nvPr/>
            </p:nvSpPr>
            <p:spPr>
              <a:xfrm>
                <a:off x="3370747" y="3919538"/>
                <a:ext cx="159585" cy="245348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4240" extrusionOk="0">
                    <a:moveTo>
                      <a:pt x="2757" y="1"/>
                    </a:moveTo>
                    <a:lnTo>
                      <a:pt x="1" y="1022"/>
                    </a:lnTo>
                    <a:lnTo>
                      <a:pt x="1281" y="4240"/>
                    </a:lnTo>
                    <a:lnTo>
                      <a:pt x="27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949;p50">
                <a:extLst>
                  <a:ext uri="{FF2B5EF4-FFF2-40B4-BE49-F238E27FC236}">
                    <a16:creationId xmlns:a16="http://schemas.microsoft.com/office/drawing/2014/main" id="{1945FCF3-62D9-1A87-79CE-18DFDAD30C91}"/>
                  </a:ext>
                </a:extLst>
              </p:cNvPr>
              <p:cNvSpPr/>
              <p:nvPr/>
            </p:nvSpPr>
            <p:spPr>
              <a:xfrm>
                <a:off x="3759244" y="3767645"/>
                <a:ext cx="145582" cy="31345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5417" extrusionOk="0">
                    <a:moveTo>
                      <a:pt x="2516" y="0"/>
                    </a:moveTo>
                    <a:lnTo>
                      <a:pt x="0" y="981"/>
                    </a:lnTo>
                    <a:lnTo>
                      <a:pt x="1259" y="5417"/>
                    </a:lnTo>
                    <a:lnTo>
                      <a:pt x="251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950;p50">
                <a:extLst>
                  <a:ext uri="{FF2B5EF4-FFF2-40B4-BE49-F238E27FC236}">
                    <a16:creationId xmlns:a16="http://schemas.microsoft.com/office/drawing/2014/main" id="{2C2C794F-F0BC-8BED-6A92-8F1ED6C1BD9E}"/>
                  </a:ext>
                </a:extLst>
              </p:cNvPr>
              <p:cNvSpPr/>
              <p:nvPr/>
            </p:nvSpPr>
            <p:spPr>
              <a:xfrm>
                <a:off x="3117594" y="3099201"/>
                <a:ext cx="938761" cy="1086531"/>
              </a:xfrm>
              <a:custGeom>
                <a:avLst/>
                <a:gdLst/>
                <a:ahLst/>
                <a:cxnLst/>
                <a:rect l="l" t="t" r="r" b="b"/>
                <a:pathLst>
                  <a:path w="16224" h="18777" extrusionOk="0">
                    <a:moveTo>
                      <a:pt x="13497" y="0"/>
                    </a:moveTo>
                    <a:lnTo>
                      <a:pt x="1" y="6863"/>
                    </a:lnTo>
                    <a:lnTo>
                      <a:pt x="5343" y="18777"/>
                    </a:lnTo>
                    <a:lnTo>
                      <a:pt x="5499" y="18706"/>
                    </a:lnTo>
                    <a:lnTo>
                      <a:pt x="225" y="6940"/>
                    </a:lnTo>
                    <a:lnTo>
                      <a:pt x="13372" y="257"/>
                    </a:lnTo>
                    <a:lnTo>
                      <a:pt x="16057" y="15214"/>
                    </a:lnTo>
                    <a:lnTo>
                      <a:pt x="16223" y="15182"/>
                    </a:lnTo>
                    <a:lnTo>
                      <a:pt x="1349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951;p50">
                <a:extLst>
                  <a:ext uri="{FF2B5EF4-FFF2-40B4-BE49-F238E27FC236}">
                    <a16:creationId xmlns:a16="http://schemas.microsoft.com/office/drawing/2014/main" id="{A7358BDD-594D-A683-F897-7C194E8C7317}"/>
                  </a:ext>
                </a:extLst>
              </p:cNvPr>
              <p:cNvSpPr/>
              <p:nvPr/>
            </p:nvSpPr>
            <p:spPr>
              <a:xfrm>
                <a:off x="3330590" y="3697456"/>
                <a:ext cx="673230" cy="270172"/>
              </a:xfrm>
              <a:custGeom>
                <a:avLst/>
                <a:gdLst/>
                <a:ahLst/>
                <a:cxnLst/>
                <a:rect l="l" t="t" r="r" b="b"/>
                <a:pathLst>
                  <a:path w="11635" h="4669" extrusionOk="0">
                    <a:moveTo>
                      <a:pt x="11572" y="0"/>
                    </a:moveTo>
                    <a:lnTo>
                      <a:pt x="1" y="4511"/>
                    </a:lnTo>
                    <a:lnTo>
                      <a:pt x="63" y="4668"/>
                    </a:lnTo>
                    <a:lnTo>
                      <a:pt x="11635" y="157"/>
                    </a:lnTo>
                    <a:lnTo>
                      <a:pt x="115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952;p50">
                <a:extLst>
                  <a:ext uri="{FF2B5EF4-FFF2-40B4-BE49-F238E27FC236}">
                    <a16:creationId xmlns:a16="http://schemas.microsoft.com/office/drawing/2014/main" id="{6851262B-68AC-5B41-E7BB-76E6EFEBB5DC}"/>
                  </a:ext>
                </a:extLst>
              </p:cNvPr>
              <p:cNvSpPr/>
              <p:nvPr/>
            </p:nvSpPr>
            <p:spPr>
              <a:xfrm>
                <a:off x="3565053" y="3270536"/>
                <a:ext cx="262059" cy="833893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14411" extrusionOk="0">
                    <a:moveTo>
                      <a:pt x="162" y="1"/>
                    </a:moveTo>
                    <a:lnTo>
                      <a:pt x="1" y="50"/>
                    </a:lnTo>
                    <a:lnTo>
                      <a:pt x="4365" y="14411"/>
                    </a:lnTo>
                    <a:lnTo>
                      <a:pt x="4529" y="14361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953;p50">
                <a:extLst>
                  <a:ext uri="{FF2B5EF4-FFF2-40B4-BE49-F238E27FC236}">
                    <a16:creationId xmlns:a16="http://schemas.microsoft.com/office/drawing/2014/main" id="{86F16CDC-8E27-BEAA-5876-4A075CBDA87A}"/>
                  </a:ext>
                </a:extLst>
              </p:cNvPr>
              <p:cNvSpPr/>
              <p:nvPr/>
            </p:nvSpPr>
            <p:spPr>
              <a:xfrm>
                <a:off x="3319885" y="3491287"/>
                <a:ext cx="406484" cy="349273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6036" extrusionOk="0">
                    <a:moveTo>
                      <a:pt x="5033" y="0"/>
                    </a:moveTo>
                    <a:lnTo>
                      <a:pt x="0" y="2513"/>
                    </a:lnTo>
                    <a:cubicBezTo>
                      <a:pt x="0" y="2513"/>
                      <a:pt x="1170" y="6036"/>
                      <a:pt x="3349" y="6036"/>
                    </a:cubicBezTo>
                    <a:cubicBezTo>
                      <a:pt x="3636" y="6036"/>
                      <a:pt x="3940" y="5975"/>
                      <a:pt x="4261" y="5837"/>
                    </a:cubicBezTo>
                    <a:cubicBezTo>
                      <a:pt x="7024" y="4647"/>
                      <a:pt x="5033" y="1"/>
                      <a:pt x="5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954;p50">
                <a:extLst>
                  <a:ext uri="{FF2B5EF4-FFF2-40B4-BE49-F238E27FC236}">
                    <a16:creationId xmlns:a16="http://schemas.microsoft.com/office/drawing/2014/main" id="{CAAD2572-957C-DE94-B868-8A65EA61FABC}"/>
                  </a:ext>
                </a:extLst>
              </p:cNvPr>
              <p:cNvSpPr/>
              <p:nvPr/>
            </p:nvSpPr>
            <p:spPr>
              <a:xfrm>
                <a:off x="3643864" y="3324061"/>
                <a:ext cx="406484" cy="34921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6035" extrusionOk="0">
                    <a:moveTo>
                      <a:pt x="5033" y="0"/>
                    </a:moveTo>
                    <a:lnTo>
                      <a:pt x="1" y="2513"/>
                    </a:lnTo>
                    <a:cubicBezTo>
                      <a:pt x="1" y="2513"/>
                      <a:pt x="1170" y="6034"/>
                      <a:pt x="3346" y="6034"/>
                    </a:cubicBezTo>
                    <a:cubicBezTo>
                      <a:pt x="3633" y="6034"/>
                      <a:pt x="3938" y="5973"/>
                      <a:pt x="4260" y="5834"/>
                    </a:cubicBezTo>
                    <a:cubicBezTo>
                      <a:pt x="7025" y="4647"/>
                      <a:pt x="5033" y="0"/>
                      <a:pt x="5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955;p50">
                <a:extLst>
                  <a:ext uri="{FF2B5EF4-FFF2-40B4-BE49-F238E27FC236}">
                    <a16:creationId xmlns:a16="http://schemas.microsoft.com/office/drawing/2014/main" id="{07B2D863-79DD-9C13-FECF-3E928406B969}"/>
                  </a:ext>
                </a:extLst>
              </p:cNvPr>
              <p:cNvSpPr/>
              <p:nvPr/>
            </p:nvSpPr>
            <p:spPr>
              <a:xfrm>
                <a:off x="3170597" y="3701565"/>
                <a:ext cx="221440" cy="187483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240" extrusionOk="0">
                    <a:moveTo>
                      <a:pt x="3593" y="0"/>
                    </a:moveTo>
                    <a:lnTo>
                      <a:pt x="1" y="2457"/>
                    </a:lnTo>
                    <a:lnTo>
                      <a:pt x="669" y="3240"/>
                    </a:lnTo>
                    <a:lnTo>
                      <a:pt x="3826" y="214"/>
                    </a:lnTo>
                    <a:lnTo>
                      <a:pt x="35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956;p50">
                <a:extLst>
                  <a:ext uri="{FF2B5EF4-FFF2-40B4-BE49-F238E27FC236}">
                    <a16:creationId xmlns:a16="http://schemas.microsoft.com/office/drawing/2014/main" id="{84B181E3-B68E-DF47-F431-7B01068AF964}"/>
                  </a:ext>
                </a:extLst>
              </p:cNvPr>
              <p:cNvSpPr/>
              <p:nvPr/>
            </p:nvSpPr>
            <p:spPr>
              <a:xfrm>
                <a:off x="3945044" y="3376659"/>
                <a:ext cx="56821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424" extrusionOk="0">
                    <a:moveTo>
                      <a:pt x="824" y="1"/>
                    </a:moveTo>
                    <a:lnTo>
                      <a:pt x="1" y="371"/>
                    </a:lnTo>
                    <a:lnTo>
                      <a:pt x="214" y="1423"/>
                    </a:lnTo>
                    <a:lnTo>
                      <a:pt x="981" y="1294"/>
                    </a:lnTo>
                    <a:lnTo>
                      <a:pt x="8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957;p50">
                <a:extLst>
                  <a:ext uri="{FF2B5EF4-FFF2-40B4-BE49-F238E27FC236}">
                    <a16:creationId xmlns:a16="http://schemas.microsoft.com/office/drawing/2014/main" id="{808E6D36-1CA4-4B1D-B96F-7B997C13150B}"/>
                  </a:ext>
                </a:extLst>
              </p:cNvPr>
              <p:cNvSpPr/>
              <p:nvPr/>
            </p:nvSpPr>
            <p:spPr>
              <a:xfrm>
                <a:off x="3581024" y="3581497"/>
                <a:ext cx="232086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1893" extrusionOk="0">
                    <a:moveTo>
                      <a:pt x="2459" y="1"/>
                    </a:moveTo>
                    <a:cubicBezTo>
                      <a:pt x="2239" y="1"/>
                      <a:pt x="2024" y="23"/>
                      <a:pt x="1833" y="58"/>
                    </a:cubicBezTo>
                    <a:cubicBezTo>
                      <a:pt x="1119" y="187"/>
                      <a:pt x="1" y="991"/>
                      <a:pt x="369" y="1845"/>
                    </a:cubicBezTo>
                    <a:cubicBezTo>
                      <a:pt x="386" y="1879"/>
                      <a:pt x="431" y="1893"/>
                      <a:pt x="489" y="1893"/>
                    </a:cubicBezTo>
                    <a:cubicBezTo>
                      <a:pt x="650" y="1893"/>
                      <a:pt x="902" y="1785"/>
                      <a:pt x="869" y="1709"/>
                    </a:cubicBezTo>
                    <a:cubicBezTo>
                      <a:pt x="552" y="985"/>
                      <a:pt x="1438" y="260"/>
                      <a:pt x="2070" y="219"/>
                    </a:cubicBezTo>
                    <a:cubicBezTo>
                      <a:pt x="2114" y="217"/>
                      <a:pt x="2159" y="215"/>
                      <a:pt x="2205" y="215"/>
                    </a:cubicBezTo>
                    <a:cubicBezTo>
                      <a:pt x="2704" y="215"/>
                      <a:pt x="3264" y="392"/>
                      <a:pt x="3483" y="864"/>
                    </a:cubicBezTo>
                    <a:cubicBezTo>
                      <a:pt x="3500" y="898"/>
                      <a:pt x="3545" y="912"/>
                      <a:pt x="3601" y="912"/>
                    </a:cubicBezTo>
                    <a:cubicBezTo>
                      <a:pt x="3760" y="912"/>
                      <a:pt x="4010" y="802"/>
                      <a:pt x="3977" y="732"/>
                    </a:cubicBezTo>
                    <a:cubicBezTo>
                      <a:pt x="3714" y="173"/>
                      <a:pt x="3069" y="1"/>
                      <a:pt x="2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958;p50">
                <a:extLst>
                  <a:ext uri="{FF2B5EF4-FFF2-40B4-BE49-F238E27FC236}">
                    <a16:creationId xmlns:a16="http://schemas.microsoft.com/office/drawing/2014/main" id="{5C35FE2C-FA6A-277E-89F7-94D39991B7A8}"/>
                  </a:ext>
                </a:extLst>
              </p:cNvPr>
              <p:cNvSpPr/>
              <p:nvPr/>
            </p:nvSpPr>
            <p:spPr>
              <a:xfrm>
                <a:off x="3576916" y="3507142"/>
                <a:ext cx="140490" cy="77366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337" extrusionOk="0">
                    <a:moveTo>
                      <a:pt x="2287" y="0"/>
                    </a:moveTo>
                    <a:lnTo>
                      <a:pt x="0" y="1024"/>
                    </a:lnTo>
                    <a:lnTo>
                      <a:pt x="141" y="1336"/>
                    </a:lnTo>
                    <a:lnTo>
                      <a:pt x="2427" y="313"/>
                    </a:lnTo>
                    <a:lnTo>
                      <a:pt x="22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959;p50">
                <a:extLst>
                  <a:ext uri="{FF2B5EF4-FFF2-40B4-BE49-F238E27FC236}">
                    <a16:creationId xmlns:a16="http://schemas.microsoft.com/office/drawing/2014/main" id="{81ADB77A-78D8-95CD-DFCC-42B2782EA5F5}"/>
                  </a:ext>
                </a:extLst>
              </p:cNvPr>
              <p:cNvSpPr/>
              <p:nvPr/>
            </p:nvSpPr>
            <p:spPr>
              <a:xfrm>
                <a:off x="3347312" y="3520335"/>
                <a:ext cx="339248" cy="291292"/>
              </a:xfrm>
              <a:custGeom>
                <a:avLst/>
                <a:gdLst/>
                <a:ahLst/>
                <a:cxnLst/>
                <a:rect l="l" t="t" r="r" b="b"/>
                <a:pathLst>
                  <a:path w="5863" h="5034" extrusionOk="0">
                    <a:moveTo>
                      <a:pt x="4201" y="1"/>
                    </a:moveTo>
                    <a:lnTo>
                      <a:pt x="1" y="2095"/>
                    </a:lnTo>
                    <a:cubicBezTo>
                      <a:pt x="1" y="2095"/>
                      <a:pt x="977" y="5034"/>
                      <a:pt x="2795" y="5034"/>
                    </a:cubicBezTo>
                    <a:cubicBezTo>
                      <a:pt x="3034" y="5034"/>
                      <a:pt x="3288" y="4983"/>
                      <a:pt x="3557" y="4867"/>
                    </a:cubicBezTo>
                    <a:cubicBezTo>
                      <a:pt x="5863" y="3876"/>
                      <a:pt x="4201" y="1"/>
                      <a:pt x="4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960;p50">
                <a:extLst>
                  <a:ext uri="{FF2B5EF4-FFF2-40B4-BE49-F238E27FC236}">
                    <a16:creationId xmlns:a16="http://schemas.microsoft.com/office/drawing/2014/main" id="{0563BDD3-1D18-7352-5619-350E8846BD74}"/>
                  </a:ext>
                </a:extLst>
              </p:cNvPr>
              <p:cNvSpPr/>
              <p:nvPr/>
            </p:nvSpPr>
            <p:spPr>
              <a:xfrm>
                <a:off x="3677425" y="3352877"/>
                <a:ext cx="339248" cy="291408"/>
              </a:xfrm>
              <a:custGeom>
                <a:avLst/>
                <a:gdLst/>
                <a:ahLst/>
                <a:cxnLst/>
                <a:rect l="l" t="t" r="r" b="b"/>
                <a:pathLst>
                  <a:path w="5863" h="5036" extrusionOk="0">
                    <a:moveTo>
                      <a:pt x="4199" y="0"/>
                    </a:moveTo>
                    <a:lnTo>
                      <a:pt x="1" y="2099"/>
                    </a:lnTo>
                    <a:cubicBezTo>
                      <a:pt x="1" y="2099"/>
                      <a:pt x="976" y="5036"/>
                      <a:pt x="2793" y="5036"/>
                    </a:cubicBezTo>
                    <a:cubicBezTo>
                      <a:pt x="3033" y="5036"/>
                      <a:pt x="3288" y="4985"/>
                      <a:pt x="3557" y="4869"/>
                    </a:cubicBezTo>
                    <a:cubicBezTo>
                      <a:pt x="5863" y="3877"/>
                      <a:pt x="4199" y="0"/>
                      <a:pt x="4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961;p50">
                <a:extLst>
                  <a:ext uri="{FF2B5EF4-FFF2-40B4-BE49-F238E27FC236}">
                    <a16:creationId xmlns:a16="http://schemas.microsoft.com/office/drawing/2014/main" id="{CA73D544-AD3E-94CD-AC6A-AF102C1C280A}"/>
                  </a:ext>
                </a:extLst>
              </p:cNvPr>
              <p:cNvSpPr/>
              <p:nvPr/>
            </p:nvSpPr>
            <p:spPr>
              <a:xfrm>
                <a:off x="3470794" y="3614480"/>
                <a:ext cx="40851" cy="97734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689" extrusionOk="0">
                    <a:moveTo>
                      <a:pt x="543" y="1"/>
                    </a:moveTo>
                    <a:lnTo>
                      <a:pt x="0" y="1634"/>
                    </a:lnTo>
                    <a:lnTo>
                      <a:pt x="166" y="1688"/>
                    </a:lnTo>
                    <a:lnTo>
                      <a:pt x="705" y="55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962;p50">
                <a:extLst>
                  <a:ext uri="{FF2B5EF4-FFF2-40B4-BE49-F238E27FC236}">
                    <a16:creationId xmlns:a16="http://schemas.microsoft.com/office/drawing/2014/main" id="{0D12366E-3CFD-5A18-9394-AC7FB47C2BFD}"/>
                  </a:ext>
                </a:extLst>
              </p:cNvPr>
              <p:cNvSpPr/>
              <p:nvPr/>
            </p:nvSpPr>
            <p:spPr>
              <a:xfrm>
                <a:off x="3486648" y="3559509"/>
                <a:ext cx="87315" cy="226136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3908" extrusionOk="0">
                    <a:moveTo>
                      <a:pt x="1349" y="0"/>
                    </a:moveTo>
                    <a:lnTo>
                      <a:pt x="0" y="3852"/>
                    </a:lnTo>
                    <a:lnTo>
                      <a:pt x="159" y="3908"/>
                    </a:lnTo>
                    <a:lnTo>
                      <a:pt x="1509" y="56"/>
                    </a:lnTo>
                    <a:lnTo>
                      <a:pt x="13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963;p50">
                <a:extLst>
                  <a:ext uri="{FF2B5EF4-FFF2-40B4-BE49-F238E27FC236}">
                    <a16:creationId xmlns:a16="http://schemas.microsoft.com/office/drawing/2014/main" id="{743A1DA8-D7C7-9559-E42D-DB68D060A9E7}"/>
                  </a:ext>
                </a:extLst>
              </p:cNvPr>
              <p:cNvSpPr/>
              <p:nvPr/>
            </p:nvSpPr>
            <p:spPr>
              <a:xfrm>
                <a:off x="3781695" y="3465711"/>
                <a:ext cx="44959" cy="1148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984" extrusionOk="0">
                    <a:moveTo>
                      <a:pt x="612" y="1"/>
                    </a:moveTo>
                    <a:lnTo>
                      <a:pt x="0" y="1932"/>
                    </a:lnTo>
                    <a:lnTo>
                      <a:pt x="162" y="1983"/>
                    </a:lnTo>
                    <a:lnTo>
                      <a:pt x="776" y="52"/>
                    </a:lnTo>
                    <a:lnTo>
                      <a:pt x="61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964;p50">
                <a:extLst>
                  <a:ext uri="{FF2B5EF4-FFF2-40B4-BE49-F238E27FC236}">
                    <a16:creationId xmlns:a16="http://schemas.microsoft.com/office/drawing/2014/main" id="{360A5601-1724-9A56-A482-2A74DE9CB366}"/>
                  </a:ext>
                </a:extLst>
              </p:cNvPr>
              <p:cNvSpPr/>
              <p:nvPr/>
            </p:nvSpPr>
            <p:spPr>
              <a:xfrm>
                <a:off x="3811090" y="3387132"/>
                <a:ext cx="75916" cy="234643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4055" extrusionOk="0">
                    <a:moveTo>
                      <a:pt x="1148" y="1"/>
                    </a:moveTo>
                    <a:lnTo>
                      <a:pt x="1" y="4010"/>
                    </a:lnTo>
                    <a:lnTo>
                      <a:pt x="165" y="4055"/>
                    </a:lnTo>
                    <a:lnTo>
                      <a:pt x="1311" y="48"/>
                    </a:lnTo>
                    <a:lnTo>
                      <a:pt x="11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965;p50">
                <a:extLst>
                  <a:ext uri="{FF2B5EF4-FFF2-40B4-BE49-F238E27FC236}">
                    <a16:creationId xmlns:a16="http://schemas.microsoft.com/office/drawing/2014/main" id="{B88C3924-83E4-7B1D-3F95-C13510E2BC9B}"/>
                  </a:ext>
                </a:extLst>
              </p:cNvPr>
              <p:cNvSpPr/>
              <p:nvPr/>
            </p:nvSpPr>
            <p:spPr>
              <a:xfrm>
                <a:off x="3596589" y="3855309"/>
                <a:ext cx="94721" cy="16613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2871" extrusionOk="0">
                    <a:moveTo>
                      <a:pt x="1637" y="1"/>
                    </a:moveTo>
                    <a:cubicBezTo>
                      <a:pt x="1279" y="564"/>
                      <a:pt x="916" y="720"/>
                      <a:pt x="623" y="720"/>
                    </a:cubicBezTo>
                    <a:cubicBezTo>
                      <a:pt x="257" y="720"/>
                      <a:pt x="1" y="477"/>
                      <a:pt x="1" y="477"/>
                    </a:cubicBezTo>
                    <a:lnTo>
                      <a:pt x="1" y="477"/>
                    </a:lnTo>
                    <a:cubicBezTo>
                      <a:pt x="1" y="477"/>
                      <a:pt x="1" y="2871"/>
                      <a:pt x="713" y="2871"/>
                    </a:cubicBezTo>
                    <a:cubicBezTo>
                      <a:pt x="723" y="2871"/>
                      <a:pt x="732" y="2870"/>
                      <a:pt x="742" y="2869"/>
                    </a:cubicBezTo>
                    <a:cubicBezTo>
                      <a:pt x="1484" y="2800"/>
                      <a:pt x="1637" y="1"/>
                      <a:pt x="16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966;p50">
                <a:extLst>
                  <a:ext uri="{FF2B5EF4-FFF2-40B4-BE49-F238E27FC236}">
                    <a16:creationId xmlns:a16="http://schemas.microsoft.com/office/drawing/2014/main" id="{4F568AFA-DEA4-F250-2D71-48299A856B6F}"/>
                  </a:ext>
                </a:extLst>
              </p:cNvPr>
              <p:cNvSpPr/>
              <p:nvPr/>
            </p:nvSpPr>
            <p:spPr>
              <a:xfrm>
                <a:off x="3117073" y="4074035"/>
                <a:ext cx="279823" cy="203974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3525" extrusionOk="0">
                    <a:moveTo>
                      <a:pt x="3667" y="1"/>
                    </a:moveTo>
                    <a:cubicBezTo>
                      <a:pt x="1" y="1094"/>
                      <a:pt x="270" y="2232"/>
                      <a:pt x="273" y="2232"/>
                    </a:cubicBezTo>
                    <a:lnTo>
                      <a:pt x="2673" y="2074"/>
                    </a:lnTo>
                    <a:lnTo>
                      <a:pt x="2673" y="2074"/>
                    </a:lnTo>
                    <a:cubicBezTo>
                      <a:pt x="2648" y="2498"/>
                      <a:pt x="2905" y="2584"/>
                      <a:pt x="3117" y="2584"/>
                    </a:cubicBezTo>
                    <a:cubicBezTo>
                      <a:pt x="3261" y="2584"/>
                      <a:pt x="3385" y="2544"/>
                      <a:pt x="3385" y="2544"/>
                    </a:cubicBezTo>
                    <a:lnTo>
                      <a:pt x="3385" y="2544"/>
                    </a:lnTo>
                    <a:lnTo>
                      <a:pt x="3286" y="3525"/>
                    </a:lnTo>
                    <a:lnTo>
                      <a:pt x="4734" y="3454"/>
                    </a:lnTo>
                    <a:cubicBezTo>
                      <a:pt x="4835" y="2117"/>
                      <a:pt x="4480" y="1693"/>
                      <a:pt x="4480" y="1693"/>
                    </a:cubicBezTo>
                    <a:lnTo>
                      <a:pt x="1581" y="1380"/>
                    </a:lnTo>
                    <a:lnTo>
                      <a:pt x="36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967;p50">
                <a:extLst>
                  <a:ext uri="{FF2B5EF4-FFF2-40B4-BE49-F238E27FC236}">
                    <a16:creationId xmlns:a16="http://schemas.microsoft.com/office/drawing/2014/main" id="{D41E3C0D-330F-3A75-FE76-CC77B858A4EE}"/>
                  </a:ext>
                </a:extLst>
              </p:cNvPr>
              <p:cNvSpPr/>
              <p:nvPr/>
            </p:nvSpPr>
            <p:spPr>
              <a:xfrm>
                <a:off x="3318496" y="4197516"/>
                <a:ext cx="38363" cy="7985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380" extrusionOk="0">
                    <a:moveTo>
                      <a:pt x="50" y="1"/>
                    </a:moveTo>
                    <a:lnTo>
                      <a:pt x="1" y="70"/>
                    </a:lnTo>
                    <a:cubicBezTo>
                      <a:pt x="561" y="449"/>
                      <a:pt x="270" y="1343"/>
                      <a:pt x="268" y="1352"/>
                    </a:cubicBezTo>
                    <a:lnTo>
                      <a:pt x="348" y="1380"/>
                    </a:lnTo>
                    <a:cubicBezTo>
                      <a:pt x="363" y="1339"/>
                      <a:pt x="662" y="417"/>
                      <a:pt x="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968;p50">
                <a:extLst>
                  <a:ext uri="{FF2B5EF4-FFF2-40B4-BE49-F238E27FC236}">
                    <a16:creationId xmlns:a16="http://schemas.microsoft.com/office/drawing/2014/main" id="{BE86D5BF-F26A-A885-2A5F-44DCA3855F5B}"/>
                  </a:ext>
                </a:extLst>
              </p:cNvPr>
              <p:cNvSpPr/>
              <p:nvPr/>
            </p:nvSpPr>
            <p:spPr>
              <a:xfrm>
                <a:off x="3335855" y="4192656"/>
                <a:ext cx="32982" cy="82631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428" extrusionOk="0">
                    <a:moveTo>
                      <a:pt x="30" y="1"/>
                    </a:moveTo>
                    <a:lnTo>
                      <a:pt x="0" y="80"/>
                    </a:lnTo>
                    <a:cubicBezTo>
                      <a:pt x="483" y="251"/>
                      <a:pt x="446" y="1414"/>
                      <a:pt x="446" y="1425"/>
                    </a:cubicBezTo>
                    <a:lnTo>
                      <a:pt x="533" y="1427"/>
                    </a:lnTo>
                    <a:cubicBezTo>
                      <a:pt x="533" y="1378"/>
                      <a:pt x="569" y="192"/>
                      <a:pt x="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969;p50">
                <a:extLst>
                  <a:ext uri="{FF2B5EF4-FFF2-40B4-BE49-F238E27FC236}">
                    <a16:creationId xmlns:a16="http://schemas.microsoft.com/office/drawing/2014/main" id="{3BEC403D-E431-7DF0-CDF6-CE79A92F0898}"/>
                  </a:ext>
                </a:extLst>
              </p:cNvPr>
              <p:cNvSpPr/>
              <p:nvPr/>
            </p:nvSpPr>
            <p:spPr>
              <a:xfrm>
                <a:off x="3356281" y="4185191"/>
                <a:ext cx="31246" cy="89344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544" extrusionOk="0">
                    <a:moveTo>
                      <a:pt x="27" y="0"/>
                    </a:moveTo>
                    <a:lnTo>
                      <a:pt x="1" y="80"/>
                    </a:lnTo>
                    <a:cubicBezTo>
                      <a:pt x="371" y="205"/>
                      <a:pt x="399" y="1175"/>
                      <a:pt x="378" y="1539"/>
                    </a:cubicBezTo>
                    <a:lnTo>
                      <a:pt x="464" y="1543"/>
                    </a:lnTo>
                    <a:cubicBezTo>
                      <a:pt x="466" y="1487"/>
                      <a:pt x="540" y="173"/>
                      <a:pt x="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970;p50">
                <a:extLst>
                  <a:ext uri="{FF2B5EF4-FFF2-40B4-BE49-F238E27FC236}">
                    <a16:creationId xmlns:a16="http://schemas.microsoft.com/office/drawing/2014/main" id="{12D17E1E-0408-69DD-8457-BD275E3D606C}"/>
                  </a:ext>
                </a:extLst>
              </p:cNvPr>
              <p:cNvSpPr/>
              <p:nvPr/>
            </p:nvSpPr>
            <p:spPr>
              <a:xfrm>
                <a:off x="4079114" y="3647057"/>
                <a:ext cx="218662" cy="259177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4479" extrusionOk="0">
                    <a:moveTo>
                      <a:pt x="804" y="0"/>
                    </a:moveTo>
                    <a:cubicBezTo>
                      <a:pt x="473" y="0"/>
                      <a:pt x="194" y="126"/>
                      <a:pt x="171" y="472"/>
                    </a:cubicBezTo>
                    <a:cubicBezTo>
                      <a:pt x="113" y="1296"/>
                      <a:pt x="1789" y="1410"/>
                      <a:pt x="1789" y="1410"/>
                    </a:cubicBezTo>
                    <a:lnTo>
                      <a:pt x="2387" y="4052"/>
                    </a:lnTo>
                    <a:lnTo>
                      <a:pt x="1" y="3397"/>
                    </a:lnTo>
                    <a:lnTo>
                      <a:pt x="1" y="3397"/>
                    </a:lnTo>
                    <a:cubicBezTo>
                      <a:pt x="1" y="3397"/>
                      <a:pt x="1540" y="4479"/>
                      <a:pt x="2617" y="4479"/>
                    </a:cubicBezTo>
                    <a:cubicBezTo>
                      <a:pt x="2645" y="4479"/>
                      <a:pt x="2672" y="4478"/>
                      <a:pt x="2699" y="4477"/>
                    </a:cubicBezTo>
                    <a:cubicBezTo>
                      <a:pt x="3779" y="4421"/>
                      <a:pt x="2130" y="1324"/>
                      <a:pt x="2130" y="1324"/>
                    </a:cubicBezTo>
                    <a:lnTo>
                      <a:pt x="2130" y="1324"/>
                    </a:lnTo>
                    <a:cubicBezTo>
                      <a:pt x="2130" y="1324"/>
                      <a:pt x="2135" y="1324"/>
                      <a:pt x="2143" y="1324"/>
                    </a:cubicBezTo>
                    <a:cubicBezTo>
                      <a:pt x="2251" y="1324"/>
                      <a:pt x="2986" y="1302"/>
                      <a:pt x="3065" y="699"/>
                    </a:cubicBezTo>
                    <a:cubicBezTo>
                      <a:pt x="3120" y="290"/>
                      <a:pt x="2714" y="52"/>
                      <a:pt x="2185" y="52"/>
                    </a:cubicBezTo>
                    <a:cubicBezTo>
                      <a:pt x="1978" y="52"/>
                      <a:pt x="1754" y="88"/>
                      <a:pt x="1530" y="164"/>
                    </a:cubicBezTo>
                    <a:lnTo>
                      <a:pt x="1530" y="164"/>
                    </a:lnTo>
                    <a:cubicBezTo>
                      <a:pt x="1313" y="67"/>
                      <a:pt x="1045" y="0"/>
                      <a:pt x="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971;p50">
                <a:extLst>
                  <a:ext uri="{FF2B5EF4-FFF2-40B4-BE49-F238E27FC236}">
                    <a16:creationId xmlns:a16="http://schemas.microsoft.com/office/drawing/2014/main" id="{6B320F21-1F04-DB5C-C1A4-7ECB2C768863}"/>
                  </a:ext>
                </a:extLst>
              </p:cNvPr>
              <p:cNvSpPr/>
              <p:nvPr/>
            </p:nvSpPr>
            <p:spPr>
              <a:xfrm>
                <a:off x="4082355" y="3470051"/>
                <a:ext cx="146334" cy="200271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3461" extrusionOk="0">
                    <a:moveTo>
                      <a:pt x="1888" y="1"/>
                    </a:moveTo>
                    <a:cubicBezTo>
                      <a:pt x="1304" y="1"/>
                      <a:pt x="1221" y="2932"/>
                      <a:pt x="1221" y="2932"/>
                    </a:cubicBezTo>
                    <a:cubicBezTo>
                      <a:pt x="1221" y="2932"/>
                      <a:pt x="862" y="375"/>
                      <a:pt x="444" y="375"/>
                    </a:cubicBezTo>
                    <a:cubicBezTo>
                      <a:pt x="439" y="375"/>
                      <a:pt x="433" y="375"/>
                      <a:pt x="427" y="376"/>
                    </a:cubicBezTo>
                    <a:cubicBezTo>
                      <a:pt x="1" y="449"/>
                      <a:pt x="951" y="3460"/>
                      <a:pt x="951" y="3460"/>
                    </a:cubicBezTo>
                    <a:lnTo>
                      <a:pt x="1647" y="3458"/>
                    </a:lnTo>
                    <a:cubicBezTo>
                      <a:pt x="1647" y="3458"/>
                      <a:pt x="2529" y="104"/>
                      <a:pt x="1917" y="3"/>
                    </a:cubicBezTo>
                    <a:cubicBezTo>
                      <a:pt x="1907" y="2"/>
                      <a:pt x="1898" y="1"/>
                      <a:pt x="1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972;p50">
                <a:extLst>
                  <a:ext uri="{FF2B5EF4-FFF2-40B4-BE49-F238E27FC236}">
                    <a16:creationId xmlns:a16="http://schemas.microsoft.com/office/drawing/2014/main" id="{EA617CD6-4865-63A5-6D1B-DD055DA7143E}"/>
                  </a:ext>
                </a:extLst>
              </p:cNvPr>
              <p:cNvSpPr/>
              <p:nvPr/>
            </p:nvSpPr>
            <p:spPr>
              <a:xfrm>
                <a:off x="4121644" y="3647809"/>
                <a:ext cx="77131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604" extrusionOk="0">
                    <a:moveTo>
                      <a:pt x="170" y="0"/>
                    </a:moveTo>
                    <a:cubicBezTo>
                      <a:pt x="170" y="0"/>
                      <a:pt x="169" y="0"/>
                      <a:pt x="169" y="0"/>
                    </a:cubicBezTo>
                    <a:lnTo>
                      <a:pt x="169" y="86"/>
                    </a:lnTo>
                    <a:cubicBezTo>
                      <a:pt x="174" y="86"/>
                      <a:pt x="179" y="86"/>
                      <a:pt x="184" y="86"/>
                    </a:cubicBezTo>
                    <a:cubicBezTo>
                      <a:pt x="458" y="86"/>
                      <a:pt x="1147" y="143"/>
                      <a:pt x="1227" y="403"/>
                    </a:cubicBezTo>
                    <a:cubicBezTo>
                      <a:pt x="1238" y="438"/>
                      <a:pt x="1227" y="451"/>
                      <a:pt x="1218" y="461"/>
                    </a:cubicBezTo>
                    <a:cubicBezTo>
                      <a:pt x="1179" y="503"/>
                      <a:pt x="1074" y="520"/>
                      <a:pt x="938" y="520"/>
                    </a:cubicBezTo>
                    <a:cubicBezTo>
                      <a:pt x="672" y="520"/>
                      <a:pt x="285" y="457"/>
                      <a:pt x="20" y="399"/>
                    </a:cubicBezTo>
                    <a:lnTo>
                      <a:pt x="1" y="483"/>
                    </a:lnTo>
                    <a:cubicBezTo>
                      <a:pt x="76" y="498"/>
                      <a:pt x="561" y="604"/>
                      <a:pt x="919" y="604"/>
                    </a:cubicBezTo>
                    <a:cubicBezTo>
                      <a:pt x="1085" y="604"/>
                      <a:pt x="1225" y="580"/>
                      <a:pt x="1283" y="520"/>
                    </a:cubicBezTo>
                    <a:cubicBezTo>
                      <a:pt x="1307" y="494"/>
                      <a:pt x="1333" y="451"/>
                      <a:pt x="1311" y="380"/>
                    </a:cubicBezTo>
                    <a:cubicBezTo>
                      <a:pt x="1196" y="2"/>
                      <a:pt x="234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973;p50">
                <a:extLst>
                  <a:ext uri="{FF2B5EF4-FFF2-40B4-BE49-F238E27FC236}">
                    <a16:creationId xmlns:a16="http://schemas.microsoft.com/office/drawing/2014/main" id="{DD48B54F-CB97-06D2-50E3-4B4F361A6893}"/>
                  </a:ext>
                </a:extLst>
              </p:cNvPr>
              <p:cNvSpPr/>
              <p:nvPr/>
            </p:nvSpPr>
            <p:spPr>
              <a:xfrm>
                <a:off x="4156710" y="3678998"/>
                <a:ext cx="82859" cy="38422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664" extrusionOk="0">
                    <a:moveTo>
                      <a:pt x="73" y="0"/>
                    </a:moveTo>
                    <a:lnTo>
                      <a:pt x="0" y="43"/>
                    </a:lnTo>
                    <a:cubicBezTo>
                      <a:pt x="321" y="591"/>
                      <a:pt x="944" y="664"/>
                      <a:pt x="1250" y="664"/>
                    </a:cubicBezTo>
                    <a:cubicBezTo>
                      <a:pt x="1362" y="664"/>
                      <a:pt x="1429" y="655"/>
                      <a:pt x="1431" y="653"/>
                    </a:cubicBezTo>
                    <a:lnTo>
                      <a:pt x="1421" y="569"/>
                    </a:lnTo>
                    <a:cubicBezTo>
                      <a:pt x="1418" y="570"/>
                      <a:pt x="1351" y="578"/>
                      <a:pt x="1247" y="578"/>
                    </a:cubicBezTo>
                    <a:cubicBezTo>
                      <a:pt x="957" y="578"/>
                      <a:pt x="374" y="51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974;p50">
                <a:extLst>
                  <a:ext uri="{FF2B5EF4-FFF2-40B4-BE49-F238E27FC236}">
                    <a16:creationId xmlns:a16="http://schemas.microsoft.com/office/drawing/2014/main" id="{2B33D20A-F2BF-AE38-0116-1FAFEF22C812}"/>
                  </a:ext>
                </a:extLst>
              </p:cNvPr>
              <p:cNvSpPr/>
              <p:nvPr/>
            </p:nvSpPr>
            <p:spPr>
              <a:xfrm>
                <a:off x="4204447" y="3649024"/>
                <a:ext cx="38710" cy="65561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133" extrusionOk="0">
                    <a:moveTo>
                      <a:pt x="205" y="1"/>
                    </a:moveTo>
                    <a:lnTo>
                      <a:pt x="134" y="50"/>
                    </a:lnTo>
                    <a:cubicBezTo>
                      <a:pt x="154" y="76"/>
                      <a:pt x="550" y="686"/>
                      <a:pt x="1" y="1063"/>
                    </a:cubicBezTo>
                    <a:lnTo>
                      <a:pt x="48" y="1132"/>
                    </a:lnTo>
                    <a:cubicBezTo>
                      <a:pt x="669" y="710"/>
                      <a:pt x="214" y="12"/>
                      <a:pt x="205" y="1"/>
                    </a:cubicBezTo>
                    <a:close/>
                  </a:path>
                </a:pathLst>
              </a:custGeom>
              <a:solidFill>
                <a:srgbClr val="06A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975;p50">
                <a:extLst>
                  <a:ext uri="{FF2B5EF4-FFF2-40B4-BE49-F238E27FC236}">
                    <a16:creationId xmlns:a16="http://schemas.microsoft.com/office/drawing/2014/main" id="{CF02DF8D-7F9D-2886-D6E5-560F9CA45E0F}"/>
                  </a:ext>
                </a:extLst>
              </p:cNvPr>
              <p:cNvSpPr/>
              <p:nvPr/>
            </p:nvSpPr>
            <p:spPr>
              <a:xfrm>
                <a:off x="2756929" y="3455354"/>
                <a:ext cx="429282" cy="656826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11351" extrusionOk="0">
                    <a:moveTo>
                      <a:pt x="1667" y="1"/>
                    </a:moveTo>
                    <a:cubicBezTo>
                      <a:pt x="1502" y="1"/>
                      <a:pt x="1333" y="61"/>
                      <a:pt x="1164" y="201"/>
                    </a:cubicBezTo>
                    <a:cubicBezTo>
                      <a:pt x="1" y="1167"/>
                      <a:pt x="2445" y="4285"/>
                      <a:pt x="2445" y="4285"/>
                    </a:cubicBezTo>
                    <a:cubicBezTo>
                      <a:pt x="2445" y="4285"/>
                      <a:pt x="2248" y="4230"/>
                      <a:pt x="1955" y="4230"/>
                    </a:cubicBezTo>
                    <a:cubicBezTo>
                      <a:pt x="1703" y="4230"/>
                      <a:pt x="1381" y="4271"/>
                      <a:pt x="1052" y="4423"/>
                    </a:cubicBezTo>
                    <a:cubicBezTo>
                      <a:pt x="341" y="4751"/>
                      <a:pt x="2757" y="6568"/>
                      <a:pt x="2757" y="6568"/>
                    </a:cubicBezTo>
                    <a:cubicBezTo>
                      <a:pt x="2757" y="6568"/>
                      <a:pt x="2268" y="6377"/>
                      <a:pt x="1732" y="6377"/>
                    </a:cubicBezTo>
                    <a:cubicBezTo>
                      <a:pt x="1099" y="6377"/>
                      <a:pt x="402" y="6643"/>
                      <a:pt x="371" y="7805"/>
                    </a:cubicBezTo>
                    <a:cubicBezTo>
                      <a:pt x="323" y="9514"/>
                      <a:pt x="2407" y="10041"/>
                      <a:pt x="4120" y="10041"/>
                    </a:cubicBezTo>
                    <a:cubicBezTo>
                      <a:pt x="4556" y="10041"/>
                      <a:pt x="4969" y="10007"/>
                      <a:pt x="5315" y="9949"/>
                    </a:cubicBezTo>
                    <a:cubicBezTo>
                      <a:pt x="5448" y="9927"/>
                      <a:pt x="5573" y="9917"/>
                      <a:pt x="5690" y="9917"/>
                    </a:cubicBezTo>
                    <a:cubicBezTo>
                      <a:pt x="7080" y="9917"/>
                      <a:pt x="7419" y="11350"/>
                      <a:pt x="7419" y="11350"/>
                    </a:cubicBezTo>
                    <a:cubicBezTo>
                      <a:pt x="7419" y="11350"/>
                      <a:pt x="7305" y="8189"/>
                      <a:pt x="6634" y="7803"/>
                    </a:cubicBezTo>
                    <a:cubicBezTo>
                      <a:pt x="6519" y="7737"/>
                      <a:pt x="6416" y="7709"/>
                      <a:pt x="6324" y="7709"/>
                    </a:cubicBezTo>
                    <a:cubicBezTo>
                      <a:pt x="5885" y="7709"/>
                      <a:pt x="5710" y="8333"/>
                      <a:pt x="5710" y="8333"/>
                    </a:cubicBezTo>
                    <a:cubicBezTo>
                      <a:pt x="5710" y="8333"/>
                      <a:pt x="6591" y="4906"/>
                      <a:pt x="5598" y="4794"/>
                    </a:cubicBezTo>
                    <a:cubicBezTo>
                      <a:pt x="5576" y="4792"/>
                      <a:pt x="5554" y="4790"/>
                      <a:pt x="5533" y="4790"/>
                    </a:cubicBezTo>
                    <a:cubicBezTo>
                      <a:pt x="4860" y="4790"/>
                      <a:pt x="4598" y="5980"/>
                      <a:pt x="4401" y="5980"/>
                    </a:cubicBezTo>
                    <a:cubicBezTo>
                      <a:pt x="4323" y="5980"/>
                      <a:pt x="4256" y="5797"/>
                      <a:pt x="4177" y="5288"/>
                    </a:cubicBezTo>
                    <a:cubicBezTo>
                      <a:pt x="3895" y="3438"/>
                      <a:pt x="4889" y="1906"/>
                      <a:pt x="4320" y="1656"/>
                    </a:cubicBezTo>
                    <a:cubicBezTo>
                      <a:pt x="4232" y="1617"/>
                      <a:pt x="4151" y="1601"/>
                      <a:pt x="4078" y="1601"/>
                    </a:cubicBezTo>
                    <a:cubicBezTo>
                      <a:pt x="3678" y="1601"/>
                      <a:pt x="3496" y="2089"/>
                      <a:pt x="3496" y="2089"/>
                    </a:cubicBezTo>
                    <a:cubicBezTo>
                      <a:pt x="3496" y="2089"/>
                      <a:pt x="2642" y="1"/>
                      <a:pt x="166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976;p50">
                <a:extLst>
                  <a:ext uri="{FF2B5EF4-FFF2-40B4-BE49-F238E27FC236}">
                    <a16:creationId xmlns:a16="http://schemas.microsoft.com/office/drawing/2014/main" id="{EBD3454A-1DEF-1E24-006D-6AC01CD4820F}"/>
                  </a:ext>
                </a:extLst>
              </p:cNvPr>
              <p:cNvSpPr/>
              <p:nvPr/>
            </p:nvSpPr>
            <p:spPr>
              <a:xfrm>
                <a:off x="4229907" y="3549498"/>
                <a:ext cx="328601" cy="582122"/>
              </a:xfrm>
              <a:custGeom>
                <a:avLst/>
                <a:gdLst/>
                <a:ahLst/>
                <a:cxnLst/>
                <a:rect l="l" t="t" r="r" b="b"/>
                <a:pathLst>
                  <a:path w="5679" h="10060" extrusionOk="0">
                    <a:moveTo>
                      <a:pt x="3356" y="1"/>
                    </a:moveTo>
                    <a:cubicBezTo>
                      <a:pt x="2542" y="1"/>
                      <a:pt x="2134" y="1958"/>
                      <a:pt x="2134" y="1958"/>
                    </a:cubicBezTo>
                    <a:cubicBezTo>
                      <a:pt x="2134" y="1958"/>
                      <a:pt x="1952" y="1627"/>
                      <a:pt x="1673" y="1627"/>
                    </a:cubicBezTo>
                    <a:cubicBezTo>
                      <a:pt x="1599" y="1627"/>
                      <a:pt x="1519" y="1650"/>
                      <a:pt x="1434" y="1708"/>
                    </a:cubicBezTo>
                    <a:cubicBezTo>
                      <a:pt x="1024" y="1986"/>
                      <a:pt x="2007" y="3117"/>
                      <a:pt x="2037" y="4669"/>
                    </a:cubicBezTo>
                    <a:cubicBezTo>
                      <a:pt x="2045" y="5111"/>
                      <a:pt x="2015" y="5266"/>
                      <a:pt x="1950" y="5266"/>
                    </a:cubicBezTo>
                    <a:cubicBezTo>
                      <a:pt x="1799" y="5266"/>
                      <a:pt x="1461" y="4430"/>
                      <a:pt x="982" y="4430"/>
                    </a:cubicBezTo>
                    <a:cubicBezTo>
                      <a:pt x="944" y="4430"/>
                      <a:pt x="905" y="4436"/>
                      <a:pt x="865" y="4447"/>
                    </a:cubicBezTo>
                    <a:cubicBezTo>
                      <a:pt x="104" y="4665"/>
                      <a:pt x="1257" y="7365"/>
                      <a:pt x="1257" y="7365"/>
                    </a:cubicBezTo>
                    <a:cubicBezTo>
                      <a:pt x="1257" y="7365"/>
                      <a:pt x="1059" y="6930"/>
                      <a:pt x="751" y="6930"/>
                    </a:cubicBezTo>
                    <a:cubicBezTo>
                      <a:pt x="665" y="6930"/>
                      <a:pt x="570" y="6964"/>
                      <a:pt x="468" y="7051"/>
                    </a:cubicBezTo>
                    <a:cubicBezTo>
                      <a:pt x="0" y="7449"/>
                      <a:pt x="341" y="10060"/>
                      <a:pt x="341" y="10060"/>
                    </a:cubicBezTo>
                    <a:cubicBezTo>
                      <a:pt x="341" y="10060"/>
                      <a:pt x="422" y="8639"/>
                      <a:pt x="1771" y="8639"/>
                    </a:cubicBezTo>
                    <a:cubicBezTo>
                      <a:pt x="1777" y="8639"/>
                      <a:pt x="1783" y="8639"/>
                      <a:pt x="1789" y="8639"/>
                    </a:cubicBezTo>
                    <a:cubicBezTo>
                      <a:pt x="1802" y="8639"/>
                      <a:pt x="1816" y="8639"/>
                      <a:pt x="1829" y="8639"/>
                    </a:cubicBezTo>
                    <a:cubicBezTo>
                      <a:pt x="3202" y="8639"/>
                      <a:pt x="5678" y="7978"/>
                      <a:pt x="5345" y="6243"/>
                    </a:cubicBezTo>
                    <a:cubicBezTo>
                      <a:pt x="5191" y="5442"/>
                      <a:pt x="4756" y="5224"/>
                      <a:pt x="4328" y="5224"/>
                    </a:cubicBezTo>
                    <a:cubicBezTo>
                      <a:pt x="3818" y="5224"/>
                      <a:pt x="3319" y="5533"/>
                      <a:pt x="3319" y="5533"/>
                    </a:cubicBezTo>
                    <a:cubicBezTo>
                      <a:pt x="3319" y="5533"/>
                      <a:pt x="4951" y="3734"/>
                      <a:pt x="4354" y="3555"/>
                    </a:cubicBezTo>
                    <a:cubicBezTo>
                      <a:pt x="4195" y="3508"/>
                      <a:pt x="4044" y="3491"/>
                      <a:pt x="3906" y="3491"/>
                    </a:cubicBezTo>
                    <a:cubicBezTo>
                      <a:pt x="3523" y="3491"/>
                      <a:pt x="3250" y="3624"/>
                      <a:pt x="3250" y="3624"/>
                    </a:cubicBezTo>
                    <a:cubicBezTo>
                      <a:pt x="3250" y="3624"/>
                      <a:pt x="4731" y="749"/>
                      <a:pt x="3690" y="106"/>
                    </a:cubicBezTo>
                    <a:cubicBezTo>
                      <a:pt x="3572" y="33"/>
                      <a:pt x="3460" y="1"/>
                      <a:pt x="335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89" name="Google Shape;7606;p79">
            <a:extLst>
              <a:ext uri="{FF2B5EF4-FFF2-40B4-BE49-F238E27FC236}">
                <a16:creationId xmlns:a16="http://schemas.microsoft.com/office/drawing/2014/main" id="{E8993DE1-4C1C-4192-11B5-2A86124AA433}"/>
              </a:ext>
            </a:extLst>
          </p:cNvPr>
          <p:cNvGrpSpPr/>
          <p:nvPr/>
        </p:nvGrpSpPr>
        <p:grpSpPr>
          <a:xfrm>
            <a:off x="2159188" y="745412"/>
            <a:ext cx="1067382" cy="1218755"/>
            <a:chOff x="1291607" y="3229676"/>
            <a:chExt cx="1067382" cy="1218755"/>
          </a:xfrm>
        </p:grpSpPr>
        <p:sp>
          <p:nvSpPr>
            <p:cNvPr id="2790" name="Google Shape;7607;p79">
              <a:extLst>
                <a:ext uri="{FF2B5EF4-FFF2-40B4-BE49-F238E27FC236}">
                  <a16:creationId xmlns:a16="http://schemas.microsoft.com/office/drawing/2014/main" id="{E9BD43F5-47DE-E6B7-7FF8-107B30793583}"/>
                </a:ext>
              </a:extLst>
            </p:cNvPr>
            <p:cNvSpPr/>
            <p:nvPr/>
          </p:nvSpPr>
          <p:spPr>
            <a:xfrm>
              <a:off x="1292269" y="3229676"/>
              <a:ext cx="1065722" cy="1218613"/>
            </a:xfrm>
            <a:custGeom>
              <a:avLst/>
              <a:gdLst/>
              <a:ahLst/>
              <a:cxnLst/>
              <a:rect l="l" t="t" r="r" b="b"/>
              <a:pathLst>
                <a:path w="28950" h="33101" extrusionOk="0">
                  <a:moveTo>
                    <a:pt x="17244" y="22419"/>
                  </a:moveTo>
                  <a:lnTo>
                    <a:pt x="17244" y="22419"/>
                  </a:lnTo>
                  <a:cubicBezTo>
                    <a:pt x="17486" y="22828"/>
                    <a:pt x="17767" y="22993"/>
                    <a:pt x="18063" y="22993"/>
                  </a:cubicBezTo>
                  <a:cubicBezTo>
                    <a:pt x="18342" y="22993"/>
                    <a:pt x="18634" y="22846"/>
                    <a:pt x="18917" y="22620"/>
                  </a:cubicBezTo>
                  <a:lnTo>
                    <a:pt x="18917" y="22620"/>
                  </a:lnTo>
                  <a:cubicBezTo>
                    <a:pt x="18669" y="23667"/>
                    <a:pt x="18229" y="24885"/>
                    <a:pt x="17481" y="25424"/>
                  </a:cubicBezTo>
                  <a:cubicBezTo>
                    <a:pt x="17434" y="25456"/>
                    <a:pt x="17387" y="25488"/>
                    <a:pt x="17341" y="25514"/>
                  </a:cubicBezTo>
                  <a:cubicBezTo>
                    <a:pt x="17294" y="24574"/>
                    <a:pt x="17259" y="23529"/>
                    <a:pt x="17244" y="22419"/>
                  </a:cubicBezTo>
                  <a:close/>
                  <a:moveTo>
                    <a:pt x="10309" y="1"/>
                  </a:moveTo>
                  <a:cubicBezTo>
                    <a:pt x="9356" y="1"/>
                    <a:pt x="8420" y="336"/>
                    <a:pt x="7634" y="1114"/>
                  </a:cubicBezTo>
                  <a:cubicBezTo>
                    <a:pt x="6378" y="2356"/>
                    <a:pt x="6052" y="4446"/>
                    <a:pt x="6505" y="6196"/>
                  </a:cubicBezTo>
                  <a:cubicBezTo>
                    <a:pt x="6615" y="6599"/>
                    <a:pt x="6778" y="7119"/>
                    <a:pt x="7024" y="7539"/>
                  </a:cubicBezTo>
                  <a:cubicBezTo>
                    <a:pt x="6587" y="7241"/>
                    <a:pt x="5972" y="7018"/>
                    <a:pt x="5478" y="7018"/>
                  </a:cubicBezTo>
                  <a:cubicBezTo>
                    <a:pt x="4984" y="7018"/>
                    <a:pt x="4609" y="7240"/>
                    <a:pt x="4649" y="7834"/>
                  </a:cubicBezTo>
                  <a:cubicBezTo>
                    <a:pt x="4660" y="8031"/>
                    <a:pt x="4703" y="8207"/>
                    <a:pt x="4770" y="8367"/>
                  </a:cubicBezTo>
                  <a:cubicBezTo>
                    <a:pt x="4712" y="8380"/>
                    <a:pt x="4649" y="8397"/>
                    <a:pt x="4584" y="8416"/>
                  </a:cubicBezTo>
                  <a:cubicBezTo>
                    <a:pt x="4584" y="8416"/>
                    <a:pt x="4630" y="8539"/>
                    <a:pt x="4727" y="8707"/>
                  </a:cubicBezTo>
                  <a:cubicBezTo>
                    <a:pt x="2298" y="9067"/>
                    <a:pt x="0" y="11304"/>
                    <a:pt x="1507" y="14210"/>
                  </a:cubicBezTo>
                  <a:cubicBezTo>
                    <a:pt x="2122" y="15353"/>
                    <a:pt x="3071" y="15887"/>
                    <a:pt x="4134" y="15887"/>
                  </a:cubicBezTo>
                  <a:cubicBezTo>
                    <a:pt x="4464" y="15887"/>
                    <a:pt x="4804" y="15836"/>
                    <a:pt x="5149" y="15736"/>
                  </a:cubicBezTo>
                  <a:cubicBezTo>
                    <a:pt x="5233" y="15708"/>
                    <a:pt x="5332" y="15675"/>
                    <a:pt x="5444" y="15639"/>
                  </a:cubicBezTo>
                  <a:lnTo>
                    <a:pt x="5444" y="15639"/>
                  </a:lnTo>
                  <a:cubicBezTo>
                    <a:pt x="5196" y="16160"/>
                    <a:pt x="5190" y="16718"/>
                    <a:pt x="5753" y="16977"/>
                  </a:cubicBezTo>
                  <a:cubicBezTo>
                    <a:pt x="5876" y="17031"/>
                    <a:pt x="6005" y="17054"/>
                    <a:pt x="6137" y="17054"/>
                  </a:cubicBezTo>
                  <a:cubicBezTo>
                    <a:pt x="6290" y="17054"/>
                    <a:pt x="6447" y="17023"/>
                    <a:pt x="6604" y="16973"/>
                  </a:cubicBezTo>
                  <a:lnTo>
                    <a:pt x="6604" y="16973"/>
                  </a:lnTo>
                  <a:cubicBezTo>
                    <a:pt x="6572" y="17044"/>
                    <a:pt x="6539" y="17119"/>
                    <a:pt x="6511" y="17203"/>
                  </a:cubicBezTo>
                  <a:cubicBezTo>
                    <a:pt x="6511" y="17203"/>
                    <a:pt x="6765" y="17279"/>
                    <a:pt x="7100" y="17279"/>
                  </a:cubicBezTo>
                  <a:cubicBezTo>
                    <a:pt x="7542" y="17279"/>
                    <a:pt x="8124" y="17147"/>
                    <a:pt x="8447" y="16535"/>
                  </a:cubicBezTo>
                  <a:cubicBezTo>
                    <a:pt x="8535" y="16583"/>
                    <a:pt x="8650" y="16611"/>
                    <a:pt x="8793" y="16611"/>
                  </a:cubicBezTo>
                  <a:cubicBezTo>
                    <a:pt x="8817" y="16611"/>
                    <a:pt x="8842" y="16610"/>
                    <a:pt x="8867" y="16609"/>
                  </a:cubicBezTo>
                  <a:cubicBezTo>
                    <a:pt x="9565" y="16574"/>
                    <a:pt x="10283" y="16031"/>
                    <a:pt x="10684" y="15315"/>
                  </a:cubicBezTo>
                  <a:cubicBezTo>
                    <a:pt x="10684" y="15417"/>
                    <a:pt x="10688" y="15509"/>
                    <a:pt x="10699" y="15589"/>
                  </a:cubicBezTo>
                  <a:cubicBezTo>
                    <a:pt x="10761" y="16042"/>
                    <a:pt x="10996" y="16272"/>
                    <a:pt x="11311" y="16371"/>
                  </a:cubicBezTo>
                  <a:cubicBezTo>
                    <a:pt x="11447" y="18686"/>
                    <a:pt x="11906" y="22536"/>
                    <a:pt x="13251" y="28441"/>
                  </a:cubicBezTo>
                  <a:cubicBezTo>
                    <a:pt x="12330" y="28495"/>
                    <a:pt x="11460" y="28572"/>
                    <a:pt x="10651" y="28672"/>
                  </a:cubicBezTo>
                  <a:cubicBezTo>
                    <a:pt x="10710" y="28236"/>
                    <a:pt x="10738" y="27734"/>
                    <a:pt x="10537" y="27732"/>
                  </a:cubicBezTo>
                  <a:cubicBezTo>
                    <a:pt x="10536" y="27732"/>
                    <a:pt x="10536" y="27732"/>
                    <a:pt x="10535" y="27732"/>
                  </a:cubicBezTo>
                  <a:cubicBezTo>
                    <a:pt x="10185" y="27732"/>
                    <a:pt x="9940" y="28228"/>
                    <a:pt x="9940" y="28228"/>
                  </a:cubicBezTo>
                  <a:cubicBezTo>
                    <a:pt x="9940" y="28228"/>
                    <a:pt x="9504" y="27079"/>
                    <a:pt x="8940" y="27079"/>
                  </a:cubicBezTo>
                  <a:cubicBezTo>
                    <a:pt x="8916" y="27079"/>
                    <a:pt x="8892" y="27081"/>
                    <a:pt x="8867" y="27085"/>
                  </a:cubicBezTo>
                  <a:cubicBezTo>
                    <a:pt x="8270" y="27191"/>
                    <a:pt x="8464" y="28562"/>
                    <a:pt x="8464" y="28562"/>
                  </a:cubicBezTo>
                  <a:cubicBezTo>
                    <a:pt x="8464" y="28562"/>
                    <a:pt x="8066" y="28148"/>
                    <a:pt x="7862" y="28148"/>
                  </a:cubicBezTo>
                  <a:cubicBezTo>
                    <a:pt x="7843" y="28148"/>
                    <a:pt x="7826" y="28151"/>
                    <a:pt x="7811" y="28159"/>
                  </a:cubicBezTo>
                  <a:cubicBezTo>
                    <a:pt x="7636" y="28247"/>
                    <a:pt x="7811" y="28844"/>
                    <a:pt x="7811" y="28844"/>
                  </a:cubicBezTo>
                  <a:cubicBezTo>
                    <a:pt x="7811" y="28844"/>
                    <a:pt x="6982" y="28457"/>
                    <a:pt x="6478" y="28457"/>
                  </a:cubicBezTo>
                  <a:cubicBezTo>
                    <a:pt x="6338" y="28457"/>
                    <a:pt x="6223" y="28487"/>
                    <a:pt x="6158" y="28564"/>
                  </a:cubicBezTo>
                  <a:cubicBezTo>
                    <a:pt x="5977" y="28777"/>
                    <a:pt x="6373" y="29195"/>
                    <a:pt x="6716" y="29491"/>
                  </a:cubicBezTo>
                  <a:cubicBezTo>
                    <a:pt x="5675" y="29853"/>
                    <a:pt x="5076" y="30275"/>
                    <a:pt x="5076" y="30728"/>
                  </a:cubicBezTo>
                  <a:cubicBezTo>
                    <a:pt x="5076" y="32038"/>
                    <a:pt x="10076" y="33101"/>
                    <a:pt x="16246" y="33101"/>
                  </a:cubicBezTo>
                  <a:cubicBezTo>
                    <a:pt x="22415" y="33101"/>
                    <a:pt x="27415" y="32040"/>
                    <a:pt x="27415" y="30728"/>
                  </a:cubicBezTo>
                  <a:cubicBezTo>
                    <a:pt x="27415" y="30163"/>
                    <a:pt x="26482" y="29641"/>
                    <a:pt x="24921" y="29232"/>
                  </a:cubicBezTo>
                  <a:cubicBezTo>
                    <a:pt x="25102" y="28906"/>
                    <a:pt x="25271" y="28516"/>
                    <a:pt x="25102" y="28454"/>
                  </a:cubicBezTo>
                  <a:cubicBezTo>
                    <a:pt x="25062" y="28439"/>
                    <a:pt x="25014" y="28433"/>
                    <a:pt x="24962" y="28433"/>
                  </a:cubicBezTo>
                  <a:cubicBezTo>
                    <a:pt x="24633" y="28433"/>
                    <a:pt x="24135" y="28687"/>
                    <a:pt x="24135" y="28687"/>
                  </a:cubicBezTo>
                  <a:cubicBezTo>
                    <a:pt x="24135" y="28687"/>
                    <a:pt x="24434" y="28068"/>
                    <a:pt x="24255" y="27982"/>
                  </a:cubicBezTo>
                  <a:cubicBezTo>
                    <a:pt x="24240" y="27974"/>
                    <a:pt x="24222" y="27971"/>
                    <a:pt x="24202" y="27971"/>
                  </a:cubicBezTo>
                  <a:cubicBezTo>
                    <a:pt x="23988" y="27971"/>
                    <a:pt x="23536" y="28357"/>
                    <a:pt x="23536" y="28357"/>
                  </a:cubicBezTo>
                  <a:cubicBezTo>
                    <a:pt x="23536" y="28357"/>
                    <a:pt x="23607" y="27124"/>
                    <a:pt x="23018" y="26984"/>
                  </a:cubicBezTo>
                  <a:cubicBezTo>
                    <a:pt x="22992" y="26978"/>
                    <a:pt x="22967" y="26975"/>
                    <a:pt x="22942" y="26975"/>
                  </a:cubicBezTo>
                  <a:cubicBezTo>
                    <a:pt x="22406" y="26975"/>
                    <a:pt x="22128" y="28357"/>
                    <a:pt x="22128" y="28357"/>
                  </a:cubicBezTo>
                  <a:cubicBezTo>
                    <a:pt x="22128" y="28357"/>
                    <a:pt x="21904" y="27783"/>
                    <a:pt x="21642" y="27783"/>
                  </a:cubicBezTo>
                  <a:cubicBezTo>
                    <a:pt x="21639" y="27783"/>
                    <a:pt x="21637" y="27783"/>
                    <a:pt x="21635" y="27784"/>
                  </a:cubicBezTo>
                  <a:cubicBezTo>
                    <a:pt x="21370" y="27794"/>
                    <a:pt x="21398" y="28402"/>
                    <a:pt x="21398" y="28402"/>
                  </a:cubicBezTo>
                  <a:cubicBezTo>
                    <a:pt x="21398" y="28402"/>
                    <a:pt x="20782" y="27783"/>
                    <a:pt x="20400" y="27783"/>
                  </a:cubicBezTo>
                  <a:cubicBezTo>
                    <a:pt x="20356" y="27783"/>
                    <a:pt x="20315" y="27791"/>
                    <a:pt x="20279" y="27809"/>
                  </a:cubicBezTo>
                  <a:cubicBezTo>
                    <a:pt x="20091" y="27904"/>
                    <a:pt x="20232" y="28238"/>
                    <a:pt x="20400" y="28527"/>
                  </a:cubicBezTo>
                  <a:cubicBezTo>
                    <a:pt x="19932" y="28486"/>
                    <a:pt x="19449" y="28454"/>
                    <a:pt x="18953" y="28428"/>
                  </a:cubicBezTo>
                  <a:cubicBezTo>
                    <a:pt x="18932" y="28402"/>
                    <a:pt x="18902" y="28378"/>
                    <a:pt x="18863" y="28359"/>
                  </a:cubicBezTo>
                  <a:cubicBezTo>
                    <a:pt x="18805" y="28331"/>
                    <a:pt x="18736" y="28318"/>
                    <a:pt x="18657" y="28318"/>
                  </a:cubicBezTo>
                  <a:cubicBezTo>
                    <a:pt x="18540" y="28318"/>
                    <a:pt x="18402" y="28347"/>
                    <a:pt x="18255" y="28396"/>
                  </a:cubicBezTo>
                  <a:cubicBezTo>
                    <a:pt x="18014" y="28387"/>
                    <a:pt x="17766" y="28378"/>
                    <a:pt x="17518" y="28370"/>
                  </a:cubicBezTo>
                  <a:cubicBezTo>
                    <a:pt x="17490" y="28008"/>
                    <a:pt x="17458" y="27587"/>
                    <a:pt x="17430" y="27118"/>
                  </a:cubicBezTo>
                  <a:lnTo>
                    <a:pt x="19622" y="22600"/>
                  </a:lnTo>
                  <a:lnTo>
                    <a:pt x="19559" y="25299"/>
                  </a:lnTo>
                  <a:lnTo>
                    <a:pt x="28103" y="25639"/>
                  </a:lnTo>
                  <a:lnTo>
                    <a:pt x="28950" y="17505"/>
                  </a:lnTo>
                  <a:lnTo>
                    <a:pt x="23880" y="17505"/>
                  </a:lnTo>
                  <a:cubicBezTo>
                    <a:pt x="23876" y="17049"/>
                    <a:pt x="23734" y="16575"/>
                    <a:pt x="23166" y="16575"/>
                  </a:cubicBezTo>
                  <a:cubicBezTo>
                    <a:pt x="22835" y="16575"/>
                    <a:pt x="22359" y="16736"/>
                    <a:pt x="21682" y="17156"/>
                  </a:cubicBezTo>
                  <a:lnTo>
                    <a:pt x="21809" y="17505"/>
                  </a:lnTo>
                  <a:lnTo>
                    <a:pt x="19742" y="17505"/>
                  </a:lnTo>
                  <a:lnTo>
                    <a:pt x="19678" y="20320"/>
                  </a:lnTo>
                  <a:cubicBezTo>
                    <a:pt x="19535" y="20510"/>
                    <a:pt x="19397" y="20673"/>
                    <a:pt x="19268" y="20816"/>
                  </a:cubicBezTo>
                  <a:lnTo>
                    <a:pt x="19255" y="20820"/>
                  </a:lnTo>
                  <a:lnTo>
                    <a:pt x="19219" y="20816"/>
                  </a:lnTo>
                  <a:cubicBezTo>
                    <a:pt x="19219" y="20820"/>
                    <a:pt x="19214" y="20841"/>
                    <a:pt x="19212" y="20878"/>
                  </a:cubicBezTo>
                  <a:cubicBezTo>
                    <a:pt x="18619" y="21506"/>
                    <a:pt x="18142" y="21697"/>
                    <a:pt x="17781" y="21697"/>
                  </a:cubicBezTo>
                  <a:cubicBezTo>
                    <a:pt x="17554" y="21697"/>
                    <a:pt x="17373" y="21621"/>
                    <a:pt x="17238" y="21531"/>
                  </a:cubicBezTo>
                  <a:cubicBezTo>
                    <a:pt x="17229" y="19376"/>
                    <a:pt x="17305" y="17040"/>
                    <a:pt x="17542" y="14822"/>
                  </a:cubicBezTo>
                  <a:cubicBezTo>
                    <a:pt x="17744" y="15011"/>
                    <a:pt x="17975" y="15136"/>
                    <a:pt x="18208" y="15167"/>
                  </a:cubicBezTo>
                  <a:cubicBezTo>
                    <a:pt x="18233" y="15169"/>
                    <a:pt x="18259" y="15170"/>
                    <a:pt x="18284" y="15170"/>
                  </a:cubicBezTo>
                  <a:cubicBezTo>
                    <a:pt x="18941" y="15170"/>
                    <a:pt x="19751" y="14368"/>
                    <a:pt x="19859" y="13572"/>
                  </a:cubicBezTo>
                  <a:cubicBezTo>
                    <a:pt x="20158" y="13994"/>
                    <a:pt x="20809" y="14339"/>
                    <a:pt x="21042" y="14434"/>
                  </a:cubicBezTo>
                  <a:cubicBezTo>
                    <a:pt x="21459" y="14590"/>
                    <a:pt x="21885" y="14661"/>
                    <a:pt x="22310" y="14661"/>
                  </a:cubicBezTo>
                  <a:cubicBezTo>
                    <a:pt x="23881" y="14661"/>
                    <a:pt x="25437" y="13683"/>
                    <a:pt x="26465" y="12373"/>
                  </a:cubicBezTo>
                  <a:cubicBezTo>
                    <a:pt x="27396" y="11132"/>
                    <a:pt x="28122" y="8677"/>
                    <a:pt x="26238" y="8110"/>
                  </a:cubicBezTo>
                  <a:cubicBezTo>
                    <a:pt x="26085" y="8063"/>
                    <a:pt x="25928" y="8024"/>
                    <a:pt x="25771" y="7990"/>
                  </a:cubicBezTo>
                  <a:cubicBezTo>
                    <a:pt x="25960" y="7785"/>
                    <a:pt x="26115" y="7492"/>
                    <a:pt x="26184" y="7071"/>
                  </a:cubicBezTo>
                  <a:cubicBezTo>
                    <a:pt x="26184" y="7071"/>
                    <a:pt x="26009" y="7020"/>
                    <a:pt x="25752" y="7020"/>
                  </a:cubicBezTo>
                  <a:cubicBezTo>
                    <a:pt x="25619" y="7020"/>
                    <a:pt x="25464" y="7034"/>
                    <a:pt x="25301" y="7076"/>
                  </a:cubicBezTo>
                  <a:cubicBezTo>
                    <a:pt x="25609" y="6429"/>
                    <a:pt x="25579" y="5731"/>
                    <a:pt x="24908" y="5065"/>
                  </a:cubicBezTo>
                  <a:cubicBezTo>
                    <a:pt x="24445" y="4608"/>
                    <a:pt x="23697" y="4328"/>
                    <a:pt x="22939" y="4291"/>
                  </a:cubicBezTo>
                  <a:cubicBezTo>
                    <a:pt x="23762" y="3000"/>
                    <a:pt x="24105" y="1522"/>
                    <a:pt x="22822" y="718"/>
                  </a:cubicBezTo>
                  <a:cubicBezTo>
                    <a:pt x="22460" y="495"/>
                    <a:pt x="22069" y="397"/>
                    <a:pt x="21667" y="397"/>
                  </a:cubicBezTo>
                  <a:cubicBezTo>
                    <a:pt x="19970" y="397"/>
                    <a:pt x="18092" y="2156"/>
                    <a:pt x="17520" y="3772"/>
                  </a:cubicBezTo>
                  <a:cubicBezTo>
                    <a:pt x="17900" y="2548"/>
                    <a:pt x="17614" y="688"/>
                    <a:pt x="16256" y="688"/>
                  </a:cubicBezTo>
                  <a:cubicBezTo>
                    <a:pt x="16158" y="688"/>
                    <a:pt x="16054" y="697"/>
                    <a:pt x="15945" y="718"/>
                  </a:cubicBezTo>
                  <a:cubicBezTo>
                    <a:pt x="15296" y="845"/>
                    <a:pt x="14781" y="1468"/>
                    <a:pt x="14522" y="2205"/>
                  </a:cubicBezTo>
                  <a:cubicBezTo>
                    <a:pt x="13457" y="890"/>
                    <a:pt x="11860" y="1"/>
                    <a:pt x="10309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7608;p79">
              <a:extLst>
                <a:ext uri="{FF2B5EF4-FFF2-40B4-BE49-F238E27FC236}">
                  <a16:creationId xmlns:a16="http://schemas.microsoft.com/office/drawing/2014/main" id="{FE2C74DD-29D8-9DC6-011C-EE8B22350F36}"/>
                </a:ext>
              </a:extLst>
            </p:cNvPr>
            <p:cNvSpPr/>
            <p:nvPr/>
          </p:nvSpPr>
          <p:spPr>
            <a:xfrm>
              <a:off x="1480060" y="4273597"/>
              <a:ext cx="822391" cy="174834"/>
            </a:xfrm>
            <a:custGeom>
              <a:avLst/>
              <a:gdLst/>
              <a:ahLst/>
              <a:cxnLst/>
              <a:rect l="l" t="t" r="r" b="b"/>
              <a:pathLst>
                <a:path w="22340" h="4749" extrusionOk="0">
                  <a:moveTo>
                    <a:pt x="11169" y="1"/>
                  </a:moveTo>
                  <a:cubicBezTo>
                    <a:pt x="5001" y="1"/>
                    <a:pt x="1" y="1066"/>
                    <a:pt x="1" y="2374"/>
                  </a:cubicBezTo>
                  <a:cubicBezTo>
                    <a:pt x="1" y="3686"/>
                    <a:pt x="5001" y="4749"/>
                    <a:pt x="11169" y="4749"/>
                  </a:cubicBezTo>
                  <a:cubicBezTo>
                    <a:pt x="17340" y="4749"/>
                    <a:pt x="22340" y="3684"/>
                    <a:pt x="22340" y="2374"/>
                  </a:cubicBezTo>
                  <a:cubicBezTo>
                    <a:pt x="22340" y="1066"/>
                    <a:pt x="17340" y="3"/>
                    <a:pt x="11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7609;p79">
              <a:extLst>
                <a:ext uri="{FF2B5EF4-FFF2-40B4-BE49-F238E27FC236}">
                  <a16:creationId xmlns:a16="http://schemas.microsoft.com/office/drawing/2014/main" id="{8B332B49-7D56-B33F-536A-3ECC2AC08BED}"/>
                </a:ext>
              </a:extLst>
            </p:cNvPr>
            <p:cNvSpPr/>
            <p:nvPr/>
          </p:nvSpPr>
          <p:spPr>
            <a:xfrm>
              <a:off x="1508776" y="4226658"/>
              <a:ext cx="185314" cy="101352"/>
            </a:xfrm>
            <a:custGeom>
              <a:avLst/>
              <a:gdLst/>
              <a:ahLst/>
              <a:cxnLst/>
              <a:rect l="l" t="t" r="r" b="b"/>
              <a:pathLst>
                <a:path w="5034" h="2753" extrusionOk="0">
                  <a:moveTo>
                    <a:pt x="3083" y="0"/>
                  </a:moveTo>
                  <a:cubicBezTo>
                    <a:pt x="3059" y="0"/>
                    <a:pt x="3036" y="2"/>
                    <a:pt x="3012" y="6"/>
                  </a:cubicBezTo>
                  <a:cubicBezTo>
                    <a:pt x="2413" y="112"/>
                    <a:pt x="2607" y="1483"/>
                    <a:pt x="2607" y="1483"/>
                  </a:cubicBezTo>
                  <a:cubicBezTo>
                    <a:pt x="2607" y="1483"/>
                    <a:pt x="2206" y="1069"/>
                    <a:pt x="2005" y="1069"/>
                  </a:cubicBezTo>
                  <a:cubicBezTo>
                    <a:pt x="1987" y="1069"/>
                    <a:pt x="1970" y="1072"/>
                    <a:pt x="1956" y="1080"/>
                  </a:cubicBezTo>
                  <a:cubicBezTo>
                    <a:pt x="1779" y="1168"/>
                    <a:pt x="1956" y="1767"/>
                    <a:pt x="1956" y="1767"/>
                  </a:cubicBezTo>
                  <a:cubicBezTo>
                    <a:pt x="1956" y="1767"/>
                    <a:pt x="1125" y="1379"/>
                    <a:pt x="620" y="1379"/>
                  </a:cubicBezTo>
                  <a:cubicBezTo>
                    <a:pt x="480" y="1379"/>
                    <a:pt x="365" y="1409"/>
                    <a:pt x="300" y="1485"/>
                  </a:cubicBezTo>
                  <a:cubicBezTo>
                    <a:pt x="1" y="1836"/>
                    <a:pt x="1288" y="2752"/>
                    <a:pt x="1288" y="2752"/>
                  </a:cubicBezTo>
                  <a:lnTo>
                    <a:pt x="4682" y="2222"/>
                  </a:lnTo>
                  <a:cubicBezTo>
                    <a:pt x="4682" y="2222"/>
                    <a:pt x="5033" y="657"/>
                    <a:pt x="4682" y="653"/>
                  </a:cubicBezTo>
                  <a:cubicBezTo>
                    <a:pt x="4331" y="653"/>
                    <a:pt x="4083" y="1149"/>
                    <a:pt x="4083" y="1149"/>
                  </a:cubicBezTo>
                  <a:cubicBezTo>
                    <a:pt x="4083" y="1149"/>
                    <a:pt x="3646" y="0"/>
                    <a:pt x="3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7610;p79">
              <a:extLst>
                <a:ext uri="{FF2B5EF4-FFF2-40B4-BE49-F238E27FC236}">
                  <a16:creationId xmlns:a16="http://schemas.microsoft.com/office/drawing/2014/main" id="{ED3AF3A8-E340-0DDF-C747-DD243C341897}"/>
                </a:ext>
              </a:extLst>
            </p:cNvPr>
            <p:cNvSpPr/>
            <p:nvPr/>
          </p:nvSpPr>
          <p:spPr>
            <a:xfrm>
              <a:off x="2045863" y="4359560"/>
              <a:ext cx="75245" cy="37478"/>
            </a:xfrm>
            <a:custGeom>
              <a:avLst/>
              <a:gdLst/>
              <a:ahLst/>
              <a:cxnLst/>
              <a:rect l="l" t="t" r="r" b="b"/>
              <a:pathLst>
                <a:path w="2044" h="1018" extrusionOk="0">
                  <a:moveTo>
                    <a:pt x="747" y="0"/>
                  </a:moveTo>
                  <a:cubicBezTo>
                    <a:pt x="529" y="13"/>
                    <a:pt x="423" y="330"/>
                    <a:pt x="387" y="476"/>
                  </a:cubicBezTo>
                  <a:cubicBezTo>
                    <a:pt x="336" y="435"/>
                    <a:pt x="256" y="382"/>
                    <a:pt x="169" y="382"/>
                  </a:cubicBezTo>
                  <a:cubicBezTo>
                    <a:pt x="152" y="382"/>
                    <a:pt x="136" y="384"/>
                    <a:pt x="119" y="388"/>
                  </a:cubicBezTo>
                  <a:cubicBezTo>
                    <a:pt x="93" y="392"/>
                    <a:pt x="74" y="412"/>
                    <a:pt x="61" y="435"/>
                  </a:cubicBezTo>
                  <a:cubicBezTo>
                    <a:pt x="1" y="560"/>
                    <a:pt x="182" y="942"/>
                    <a:pt x="218" y="1017"/>
                  </a:cubicBezTo>
                  <a:lnTo>
                    <a:pt x="294" y="979"/>
                  </a:lnTo>
                  <a:cubicBezTo>
                    <a:pt x="208" y="808"/>
                    <a:pt x="104" y="535"/>
                    <a:pt x="141" y="461"/>
                  </a:cubicBezTo>
                  <a:cubicBezTo>
                    <a:pt x="151" y="459"/>
                    <a:pt x="161" y="458"/>
                    <a:pt x="170" y="458"/>
                  </a:cubicBezTo>
                  <a:cubicBezTo>
                    <a:pt x="277" y="458"/>
                    <a:pt x="380" y="576"/>
                    <a:pt x="384" y="578"/>
                  </a:cubicBezTo>
                  <a:lnTo>
                    <a:pt x="438" y="640"/>
                  </a:lnTo>
                  <a:lnTo>
                    <a:pt x="451" y="560"/>
                  </a:lnTo>
                  <a:cubicBezTo>
                    <a:pt x="475" y="427"/>
                    <a:pt x="574" y="88"/>
                    <a:pt x="753" y="78"/>
                  </a:cubicBezTo>
                  <a:lnTo>
                    <a:pt x="762" y="78"/>
                  </a:lnTo>
                  <a:cubicBezTo>
                    <a:pt x="925" y="78"/>
                    <a:pt x="984" y="414"/>
                    <a:pt x="992" y="545"/>
                  </a:cubicBezTo>
                  <a:lnTo>
                    <a:pt x="1001" y="662"/>
                  </a:lnTo>
                  <a:lnTo>
                    <a:pt x="1065" y="565"/>
                  </a:lnTo>
                  <a:cubicBezTo>
                    <a:pt x="1132" y="469"/>
                    <a:pt x="1219" y="377"/>
                    <a:pt x="1250" y="377"/>
                  </a:cubicBezTo>
                  <a:cubicBezTo>
                    <a:pt x="1251" y="377"/>
                    <a:pt x="1252" y="377"/>
                    <a:pt x="1253" y="377"/>
                  </a:cubicBezTo>
                  <a:cubicBezTo>
                    <a:pt x="1270" y="382"/>
                    <a:pt x="1290" y="476"/>
                    <a:pt x="1279" y="586"/>
                  </a:cubicBezTo>
                  <a:lnTo>
                    <a:pt x="1270" y="672"/>
                  </a:lnTo>
                  <a:lnTo>
                    <a:pt x="1339" y="621"/>
                  </a:lnTo>
                  <a:cubicBezTo>
                    <a:pt x="1506" y="504"/>
                    <a:pt x="1763" y="360"/>
                    <a:pt x="1887" y="360"/>
                  </a:cubicBezTo>
                  <a:cubicBezTo>
                    <a:pt x="1907" y="360"/>
                    <a:pt x="1924" y="364"/>
                    <a:pt x="1936" y="373"/>
                  </a:cubicBezTo>
                  <a:cubicBezTo>
                    <a:pt x="1941" y="377"/>
                    <a:pt x="1949" y="384"/>
                    <a:pt x="1949" y="399"/>
                  </a:cubicBezTo>
                  <a:cubicBezTo>
                    <a:pt x="1958" y="498"/>
                    <a:pt x="1764" y="737"/>
                    <a:pt x="1637" y="864"/>
                  </a:cubicBezTo>
                  <a:lnTo>
                    <a:pt x="1693" y="920"/>
                  </a:lnTo>
                  <a:cubicBezTo>
                    <a:pt x="1727" y="886"/>
                    <a:pt x="2044" y="560"/>
                    <a:pt x="2027" y="392"/>
                  </a:cubicBezTo>
                  <a:cubicBezTo>
                    <a:pt x="2025" y="360"/>
                    <a:pt x="2007" y="330"/>
                    <a:pt x="1981" y="313"/>
                  </a:cubicBezTo>
                  <a:cubicBezTo>
                    <a:pt x="1955" y="294"/>
                    <a:pt x="1923" y="286"/>
                    <a:pt x="1885" y="286"/>
                  </a:cubicBezTo>
                  <a:cubicBezTo>
                    <a:pt x="1726" y="286"/>
                    <a:pt x="1487" y="431"/>
                    <a:pt x="1361" y="513"/>
                  </a:cubicBezTo>
                  <a:cubicBezTo>
                    <a:pt x="1361" y="425"/>
                    <a:pt x="1346" y="317"/>
                    <a:pt x="1270" y="302"/>
                  </a:cubicBezTo>
                  <a:cubicBezTo>
                    <a:pt x="1264" y="300"/>
                    <a:pt x="1257" y="299"/>
                    <a:pt x="1251" y="299"/>
                  </a:cubicBezTo>
                  <a:cubicBezTo>
                    <a:pt x="1185" y="299"/>
                    <a:pt x="1114" y="373"/>
                    <a:pt x="1059" y="442"/>
                  </a:cubicBezTo>
                  <a:cubicBezTo>
                    <a:pt x="1035" y="285"/>
                    <a:pt x="962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7611;p79">
              <a:extLst>
                <a:ext uri="{FF2B5EF4-FFF2-40B4-BE49-F238E27FC236}">
                  <a16:creationId xmlns:a16="http://schemas.microsoft.com/office/drawing/2014/main" id="{2B0E505B-E0D6-30D4-997E-E101B96F4D53}"/>
                </a:ext>
              </a:extLst>
            </p:cNvPr>
            <p:cNvSpPr/>
            <p:nvPr/>
          </p:nvSpPr>
          <p:spPr>
            <a:xfrm>
              <a:off x="2026904" y="4222866"/>
              <a:ext cx="201475" cy="99990"/>
            </a:xfrm>
            <a:custGeom>
              <a:avLst/>
              <a:gdLst/>
              <a:ahLst/>
              <a:cxnLst/>
              <a:rect l="l" t="t" r="r" b="b"/>
              <a:pathLst>
                <a:path w="5473" h="2716" extrusionOk="0">
                  <a:moveTo>
                    <a:pt x="3014" y="1"/>
                  </a:moveTo>
                  <a:cubicBezTo>
                    <a:pt x="2478" y="1"/>
                    <a:pt x="2199" y="1383"/>
                    <a:pt x="2199" y="1383"/>
                  </a:cubicBezTo>
                  <a:cubicBezTo>
                    <a:pt x="2199" y="1383"/>
                    <a:pt x="1975" y="810"/>
                    <a:pt x="1715" y="810"/>
                  </a:cubicBezTo>
                  <a:cubicBezTo>
                    <a:pt x="1712" y="810"/>
                    <a:pt x="1710" y="810"/>
                    <a:pt x="1708" y="810"/>
                  </a:cubicBezTo>
                  <a:cubicBezTo>
                    <a:pt x="1443" y="821"/>
                    <a:pt x="1471" y="1431"/>
                    <a:pt x="1471" y="1431"/>
                  </a:cubicBezTo>
                  <a:cubicBezTo>
                    <a:pt x="1471" y="1431"/>
                    <a:pt x="856" y="811"/>
                    <a:pt x="474" y="811"/>
                  </a:cubicBezTo>
                  <a:cubicBezTo>
                    <a:pt x="430" y="811"/>
                    <a:pt x="389" y="819"/>
                    <a:pt x="352" y="838"/>
                  </a:cubicBezTo>
                  <a:cubicBezTo>
                    <a:pt x="1" y="1015"/>
                    <a:pt x="794" y="2019"/>
                    <a:pt x="794" y="2019"/>
                  </a:cubicBezTo>
                  <a:lnTo>
                    <a:pt x="4716" y="2715"/>
                  </a:lnTo>
                  <a:cubicBezTo>
                    <a:pt x="4716" y="2715"/>
                    <a:pt x="5473" y="1588"/>
                    <a:pt x="5173" y="1480"/>
                  </a:cubicBezTo>
                  <a:cubicBezTo>
                    <a:pt x="5133" y="1465"/>
                    <a:pt x="5085" y="1459"/>
                    <a:pt x="5033" y="1459"/>
                  </a:cubicBezTo>
                  <a:cubicBezTo>
                    <a:pt x="4706" y="1459"/>
                    <a:pt x="4208" y="1713"/>
                    <a:pt x="4208" y="1713"/>
                  </a:cubicBezTo>
                  <a:cubicBezTo>
                    <a:pt x="4208" y="1713"/>
                    <a:pt x="4505" y="1099"/>
                    <a:pt x="4328" y="1010"/>
                  </a:cubicBezTo>
                  <a:cubicBezTo>
                    <a:pt x="4313" y="1003"/>
                    <a:pt x="4295" y="1000"/>
                    <a:pt x="4275" y="1000"/>
                  </a:cubicBezTo>
                  <a:cubicBezTo>
                    <a:pt x="4061" y="1000"/>
                    <a:pt x="3609" y="1383"/>
                    <a:pt x="3609" y="1383"/>
                  </a:cubicBezTo>
                  <a:cubicBezTo>
                    <a:pt x="3609" y="1383"/>
                    <a:pt x="3680" y="150"/>
                    <a:pt x="3091" y="10"/>
                  </a:cubicBezTo>
                  <a:cubicBezTo>
                    <a:pt x="3065" y="4"/>
                    <a:pt x="3039" y="1"/>
                    <a:pt x="3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7612;p79">
              <a:extLst>
                <a:ext uri="{FF2B5EF4-FFF2-40B4-BE49-F238E27FC236}">
                  <a16:creationId xmlns:a16="http://schemas.microsoft.com/office/drawing/2014/main" id="{F4621611-45B1-6352-C986-C7AEFF8CD485}"/>
                </a:ext>
              </a:extLst>
            </p:cNvPr>
            <p:cNvSpPr/>
            <p:nvPr/>
          </p:nvSpPr>
          <p:spPr>
            <a:xfrm>
              <a:off x="1624631" y="4355989"/>
              <a:ext cx="100940" cy="54854"/>
            </a:xfrm>
            <a:custGeom>
              <a:avLst/>
              <a:gdLst/>
              <a:ahLst/>
              <a:cxnLst/>
              <a:rect l="l" t="t" r="r" b="b"/>
              <a:pathLst>
                <a:path w="2742" h="1490" extrusionOk="0">
                  <a:moveTo>
                    <a:pt x="1408" y="0"/>
                  </a:moveTo>
                  <a:cubicBezTo>
                    <a:pt x="1136" y="7"/>
                    <a:pt x="992" y="463"/>
                    <a:pt x="945" y="662"/>
                  </a:cubicBezTo>
                  <a:cubicBezTo>
                    <a:pt x="867" y="555"/>
                    <a:pt x="754" y="419"/>
                    <a:pt x="664" y="419"/>
                  </a:cubicBezTo>
                  <a:cubicBezTo>
                    <a:pt x="656" y="419"/>
                    <a:pt x="648" y="420"/>
                    <a:pt x="641" y="422"/>
                  </a:cubicBezTo>
                  <a:cubicBezTo>
                    <a:pt x="546" y="453"/>
                    <a:pt x="546" y="638"/>
                    <a:pt x="561" y="778"/>
                  </a:cubicBezTo>
                  <a:cubicBezTo>
                    <a:pt x="466" y="698"/>
                    <a:pt x="304" y="587"/>
                    <a:pt x="181" y="587"/>
                  </a:cubicBezTo>
                  <a:cubicBezTo>
                    <a:pt x="172" y="587"/>
                    <a:pt x="164" y="587"/>
                    <a:pt x="156" y="588"/>
                  </a:cubicBezTo>
                  <a:cubicBezTo>
                    <a:pt x="128" y="595"/>
                    <a:pt x="106" y="610"/>
                    <a:pt x="89" y="636"/>
                  </a:cubicBezTo>
                  <a:cubicBezTo>
                    <a:pt x="1" y="780"/>
                    <a:pt x="156" y="1298"/>
                    <a:pt x="186" y="1401"/>
                  </a:cubicBezTo>
                  <a:lnTo>
                    <a:pt x="263" y="1375"/>
                  </a:lnTo>
                  <a:cubicBezTo>
                    <a:pt x="192" y="1153"/>
                    <a:pt x="104" y="767"/>
                    <a:pt x="158" y="679"/>
                  </a:cubicBezTo>
                  <a:cubicBezTo>
                    <a:pt x="162" y="670"/>
                    <a:pt x="166" y="670"/>
                    <a:pt x="169" y="670"/>
                  </a:cubicBezTo>
                  <a:cubicBezTo>
                    <a:pt x="175" y="669"/>
                    <a:pt x="181" y="669"/>
                    <a:pt x="187" y="669"/>
                  </a:cubicBezTo>
                  <a:cubicBezTo>
                    <a:pt x="309" y="669"/>
                    <a:pt x="513" y="838"/>
                    <a:pt x="589" y="907"/>
                  </a:cubicBezTo>
                  <a:lnTo>
                    <a:pt x="675" y="987"/>
                  </a:lnTo>
                  <a:lnTo>
                    <a:pt x="675" y="987"/>
                  </a:lnTo>
                  <a:lnTo>
                    <a:pt x="656" y="869"/>
                  </a:lnTo>
                  <a:cubicBezTo>
                    <a:pt x="623" y="672"/>
                    <a:pt x="634" y="507"/>
                    <a:pt x="664" y="498"/>
                  </a:cubicBezTo>
                  <a:cubicBezTo>
                    <a:pt x="666" y="498"/>
                    <a:pt x="667" y="497"/>
                    <a:pt x="669" y="497"/>
                  </a:cubicBezTo>
                  <a:cubicBezTo>
                    <a:pt x="711" y="497"/>
                    <a:pt x="832" y="627"/>
                    <a:pt x="932" y="780"/>
                  </a:cubicBezTo>
                  <a:lnTo>
                    <a:pt x="985" y="864"/>
                  </a:lnTo>
                  <a:lnTo>
                    <a:pt x="1003" y="767"/>
                  </a:lnTo>
                  <a:cubicBezTo>
                    <a:pt x="1037" y="578"/>
                    <a:pt x="1182" y="86"/>
                    <a:pt x="1412" y="78"/>
                  </a:cubicBezTo>
                  <a:cubicBezTo>
                    <a:pt x="1445" y="78"/>
                    <a:pt x="1473" y="88"/>
                    <a:pt x="1498" y="114"/>
                  </a:cubicBezTo>
                  <a:cubicBezTo>
                    <a:pt x="1639" y="259"/>
                    <a:pt x="1641" y="748"/>
                    <a:pt x="1630" y="927"/>
                  </a:cubicBezTo>
                  <a:lnTo>
                    <a:pt x="1623" y="1080"/>
                  </a:lnTo>
                  <a:lnTo>
                    <a:pt x="1703" y="951"/>
                  </a:lnTo>
                  <a:cubicBezTo>
                    <a:pt x="1771" y="842"/>
                    <a:pt x="1900" y="697"/>
                    <a:pt x="1972" y="697"/>
                  </a:cubicBezTo>
                  <a:cubicBezTo>
                    <a:pt x="1976" y="697"/>
                    <a:pt x="1980" y="697"/>
                    <a:pt x="1983" y="698"/>
                  </a:cubicBezTo>
                  <a:cubicBezTo>
                    <a:pt x="2046" y="716"/>
                    <a:pt x="2026" y="901"/>
                    <a:pt x="1992" y="1030"/>
                  </a:cubicBezTo>
                  <a:lnTo>
                    <a:pt x="1962" y="1138"/>
                  </a:lnTo>
                  <a:lnTo>
                    <a:pt x="2054" y="1073"/>
                  </a:lnTo>
                  <a:cubicBezTo>
                    <a:pt x="2198" y="969"/>
                    <a:pt x="2433" y="842"/>
                    <a:pt x="2569" y="842"/>
                  </a:cubicBezTo>
                  <a:cubicBezTo>
                    <a:pt x="2601" y="842"/>
                    <a:pt x="2629" y="849"/>
                    <a:pt x="2647" y="866"/>
                  </a:cubicBezTo>
                  <a:cubicBezTo>
                    <a:pt x="2654" y="871"/>
                    <a:pt x="2662" y="882"/>
                    <a:pt x="2662" y="907"/>
                  </a:cubicBezTo>
                  <a:cubicBezTo>
                    <a:pt x="2662" y="1048"/>
                    <a:pt x="2378" y="1332"/>
                    <a:pt x="2268" y="1429"/>
                  </a:cubicBezTo>
                  <a:lnTo>
                    <a:pt x="2322" y="1489"/>
                  </a:lnTo>
                  <a:cubicBezTo>
                    <a:pt x="2365" y="1451"/>
                    <a:pt x="2742" y="1110"/>
                    <a:pt x="2738" y="912"/>
                  </a:cubicBezTo>
                  <a:cubicBezTo>
                    <a:pt x="2738" y="873"/>
                    <a:pt x="2725" y="836"/>
                    <a:pt x="2697" y="813"/>
                  </a:cubicBezTo>
                  <a:cubicBezTo>
                    <a:pt x="2663" y="780"/>
                    <a:pt x="2617" y="767"/>
                    <a:pt x="2565" y="767"/>
                  </a:cubicBezTo>
                  <a:cubicBezTo>
                    <a:pt x="2412" y="767"/>
                    <a:pt x="2205" y="882"/>
                    <a:pt x="2089" y="955"/>
                  </a:cubicBezTo>
                  <a:cubicBezTo>
                    <a:pt x="2111" y="836"/>
                    <a:pt x="2121" y="660"/>
                    <a:pt x="2005" y="625"/>
                  </a:cubicBezTo>
                  <a:cubicBezTo>
                    <a:pt x="1993" y="622"/>
                    <a:pt x="1982" y="620"/>
                    <a:pt x="1970" y="620"/>
                  </a:cubicBezTo>
                  <a:cubicBezTo>
                    <a:pt x="1878" y="620"/>
                    <a:pt x="1779" y="718"/>
                    <a:pt x="1712" y="802"/>
                  </a:cubicBezTo>
                  <a:cubicBezTo>
                    <a:pt x="1712" y="597"/>
                    <a:pt x="1695" y="207"/>
                    <a:pt x="1552" y="60"/>
                  </a:cubicBezTo>
                  <a:cubicBezTo>
                    <a:pt x="1511" y="22"/>
                    <a:pt x="1466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7613;p79">
              <a:extLst>
                <a:ext uri="{FF2B5EF4-FFF2-40B4-BE49-F238E27FC236}">
                  <a16:creationId xmlns:a16="http://schemas.microsoft.com/office/drawing/2014/main" id="{BC0B7BE1-7DF9-4229-E246-E55A6B678CF6}"/>
                </a:ext>
              </a:extLst>
            </p:cNvPr>
            <p:cNvSpPr/>
            <p:nvPr/>
          </p:nvSpPr>
          <p:spPr>
            <a:xfrm>
              <a:off x="1916791" y="3942117"/>
              <a:ext cx="139335" cy="134043"/>
            </a:xfrm>
            <a:custGeom>
              <a:avLst/>
              <a:gdLst/>
              <a:ahLst/>
              <a:cxnLst/>
              <a:rect l="l" t="t" r="r" b="b"/>
              <a:pathLst>
                <a:path w="3785" h="3641" extrusionOk="0">
                  <a:moveTo>
                    <a:pt x="3388" y="0"/>
                  </a:moveTo>
                  <a:cubicBezTo>
                    <a:pt x="2255" y="1879"/>
                    <a:pt x="1406" y="2348"/>
                    <a:pt x="842" y="2348"/>
                  </a:cubicBezTo>
                  <a:cubicBezTo>
                    <a:pt x="281" y="2348"/>
                    <a:pt x="0" y="1884"/>
                    <a:pt x="0" y="1884"/>
                  </a:cubicBezTo>
                  <a:lnTo>
                    <a:pt x="0" y="2347"/>
                  </a:lnTo>
                  <a:cubicBezTo>
                    <a:pt x="295" y="3292"/>
                    <a:pt x="695" y="3640"/>
                    <a:pt x="1125" y="3640"/>
                  </a:cubicBezTo>
                  <a:cubicBezTo>
                    <a:pt x="2336" y="3640"/>
                    <a:pt x="3785" y="867"/>
                    <a:pt x="3785" y="867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7614;p79">
              <a:extLst>
                <a:ext uri="{FF2B5EF4-FFF2-40B4-BE49-F238E27FC236}">
                  <a16:creationId xmlns:a16="http://schemas.microsoft.com/office/drawing/2014/main" id="{2B88EF9F-96C3-B111-49BB-4263B93FAC32}"/>
                </a:ext>
              </a:extLst>
            </p:cNvPr>
            <p:cNvSpPr/>
            <p:nvPr/>
          </p:nvSpPr>
          <p:spPr>
            <a:xfrm>
              <a:off x="2013356" y="3874193"/>
              <a:ext cx="345633" cy="299490"/>
            </a:xfrm>
            <a:custGeom>
              <a:avLst/>
              <a:gdLst/>
              <a:ahLst/>
              <a:cxnLst/>
              <a:rect l="l" t="t" r="r" b="b"/>
              <a:pathLst>
                <a:path w="9389" h="8135" extrusionOk="0">
                  <a:moveTo>
                    <a:pt x="183" y="0"/>
                  </a:moveTo>
                  <a:lnTo>
                    <a:pt x="0" y="7796"/>
                  </a:lnTo>
                  <a:lnTo>
                    <a:pt x="8544" y="8134"/>
                  </a:lnTo>
                  <a:lnTo>
                    <a:pt x="93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7615;p79">
              <a:extLst>
                <a:ext uri="{FF2B5EF4-FFF2-40B4-BE49-F238E27FC236}">
                  <a16:creationId xmlns:a16="http://schemas.microsoft.com/office/drawing/2014/main" id="{4AF682A1-A092-921E-40F7-6D72DD20756B}"/>
                </a:ext>
              </a:extLst>
            </p:cNvPr>
            <p:cNvSpPr/>
            <p:nvPr/>
          </p:nvSpPr>
          <p:spPr>
            <a:xfrm>
              <a:off x="2034672" y="3890208"/>
              <a:ext cx="307163" cy="268087"/>
            </a:xfrm>
            <a:custGeom>
              <a:avLst/>
              <a:gdLst/>
              <a:ahLst/>
              <a:cxnLst/>
              <a:rect l="l" t="t" r="r" b="b"/>
              <a:pathLst>
                <a:path w="8344" h="7282" extrusionOk="0">
                  <a:moveTo>
                    <a:pt x="8171" y="147"/>
                  </a:moveTo>
                  <a:lnTo>
                    <a:pt x="7312" y="7126"/>
                  </a:lnTo>
                  <a:lnTo>
                    <a:pt x="150" y="6880"/>
                  </a:lnTo>
                  <a:lnTo>
                    <a:pt x="150" y="147"/>
                  </a:lnTo>
                  <a:close/>
                  <a:moveTo>
                    <a:pt x="1" y="1"/>
                  </a:moveTo>
                  <a:lnTo>
                    <a:pt x="1" y="7027"/>
                  </a:lnTo>
                  <a:lnTo>
                    <a:pt x="7447" y="7281"/>
                  </a:lnTo>
                  <a:lnTo>
                    <a:pt x="83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7616;p79">
              <a:extLst>
                <a:ext uri="{FF2B5EF4-FFF2-40B4-BE49-F238E27FC236}">
                  <a16:creationId xmlns:a16="http://schemas.microsoft.com/office/drawing/2014/main" id="{AD9D5940-EC18-B3B6-1096-43AE0418D13F}"/>
                </a:ext>
              </a:extLst>
            </p:cNvPr>
            <p:cNvSpPr/>
            <p:nvPr/>
          </p:nvSpPr>
          <p:spPr>
            <a:xfrm>
              <a:off x="2093943" y="4007868"/>
              <a:ext cx="93430" cy="94062"/>
            </a:xfrm>
            <a:custGeom>
              <a:avLst/>
              <a:gdLst/>
              <a:ahLst/>
              <a:cxnLst/>
              <a:rect l="l" t="t" r="r" b="b"/>
              <a:pathLst>
                <a:path w="2538" h="2555" extrusionOk="0">
                  <a:moveTo>
                    <a:pt x="1441" y="1"/>
                  </a:moveTo>
                  <a:lnTo>
                    <a:pt x="279" y="727"/>
                  </a:lnTo>
                  <a:lnTo>
                    <a:pt x="852" y="902"/>
                  </a:lnTo>
                  <a:lnTo>
                    <a:pt x="1" y="2555"/>
                  </a:lnTo>
                  <a:lnTo>
                    <a:pt x="2421" y="2490"/>
                  </a:lnTo>
                  <a:lnTo>
                    <a:pt x="2538" y="2109"/>
                  </a:lnTo>
                  <a:lnTo>
                    <a:pt x="893" y="2027"/>
                  </a:lnTo>
                  <a:lnTo>
                    <a:pt x="1240" y="880"/>
                  </a:lnTo>
                  <a:lnTo>
                    <a:pt x="1880" y="1074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7617;p79">
              <a:extLst>
                <a:ext uri="{FF2B5EF4-FFF2-40B4-BE49-F238E27FC236}">
                  <a16:creationId xmlns:a16="http://schemas.microsoft.com/office/drawing/2014/main" id="{3ED4C9D2-7E82-76BE-9321-E37EFBCC6DE0}"/>
                </a:ext>
              </a:extLst>
            </p:cNvPr>
            <p:cNvSpPr/>
            <p:nvPr/>
          </p:nvSpPr>
          <p:spPr>
            <a:xfrm>
              <a:off x="2134034" y="3936374"/>
              <a:ext cx="114524" cy="114163"/>
            </a:xfrm>
            <a:custGeom>
              <a:avLst/>
              <a:gdLst/>
              <a:ahLst/>
              <a:cxnLst/>
              <a:rect l="l" t="t" r="r" b="b"/>
              <a:pathLst>
                <a:path w="3111" h="3101" extrusionOk="0">
                  <a:moveTo>
                    <a:pt x="1343" y="1"/>
                  </a:moveTo>
                  <a:lnTo>
                    <a:pt x="0" y="1835"/>
                  </a:lnTo>
                  <a:lnTo>
                    <a:pt x="765" y="1895"/>
                  </a:lnTo>
                  <a:lnTo>
                    <a:pt x="1354" y="475"/>
                  </a:lnTo>
                  <a:lnTo>
                    <a:pt x="2479" y="2383"/>
                  </a:lnTo>
                  <a:lnTo>
                    <a:pt x="1949" y="2691"/>
                  </a:lnTo>
                  <a:lnTo>
                    <a:pt x="2834" y="3100"/>
                  </a:lnTo>
                  <a:lnTo>
                    <a:pt x="3110" y="2191"/>
                  </a:lnTo>
                  <a:lnTo>
                    <a:pt x="2770" y="2281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7618;p79">
              <a:extLst>
                <a:ext uri="{FF2B5EF4-FFF2-40B4-BE49-F238E27FC236}">
                  <a16:creationId xmlns:a16="http://schemas.microsoft.com/office/drawing/2014/main" id="{67DD0969-E373-9F29-8322-6356D3390CFA}"/>
                </a:ext>
              </a:extLst>
            </p:cNvPr>
            <p:cNvSpPr/>
            <p:nvPr/>
          </p:nvSpPr>
          <p:spPr>
            <a:xfrm>
              <a:off x="2188777" y="4051825"/>
              <a:ext cx="82313" cy="59640"/>
            </a:xfrm>
            <a:custGeom>
              <a:avLst/>
              <a:gdLst/>
              <a:ahLst/>
              <a:cxnLst/>
              <a:rect l="l" t="t" r="r" b="b"/>
              <a:pathLst>
                <a:path w="2236" h="1620" extrusionOk="0">
                  <a:moveTo>
                    <a:pt x="1753" y="1"/>
                  </a:moveTo>
                  <a:lnTo>
                    <a:pt x="1067" y="139"/>
                  </a:lnTo>
                  <a:lnTo>
                    <a:pt x="1787" y="1027"/>
                  </a:lnTo>
                  <a:lnTo>
                    <a:pt x="481" y="1038"/>
                  </a:lnTo>
                  <a:lnTo>
                    <a:pt x="436" y="615"/>
                  </a:lnTo>
                  <a:lnTo>
                    <a:pt x="0" y="1188"/>
                  </a:lnTo>
                  <a:lnTo>
                    <a:pt x="388" y="1620"/>
                  </a:lnTo>
                  <a:lnTo>
                    <a:pt x="485" y="1303"/>
                  </a:lnTo>
                  <a:lnTo>
                    <a:pt x="2235" y="1329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7619;p79">
              <a:extLst>
                <a:ext uri="{FF2B5EF4-FFF2-40B4-BE49-F238E27FC236}">
                  <a16:creationId xmlns:a16="http://schemas.microsoft.com/office/drawing/2014/main" id="{C5C0F6E6-8427-2CCD-2442-B9F457019543}"/>
                </a:ext>
              </a:extLst>
            </p:cNvPr>
            <p:cNvSpPr/>
            <p:nvPr/>
          </p:nvSpPr>
          <p:spPr>
            <a:xfrm>
              <a:off x="1685265" y="3641634"/>
              <a:ext cx="275431" cy="692232"/>
            </a:xfrm>
            <a:custGeom>
              <a:avLst/>
              <a:gdLst/>
              <a:ahLst/>
              <a:cxnLst/>
              <a:rect l="l" t="t" r="r" b="b"/>
              <a:pathLst>
                <a:path w="7482" h="18803" extrusionOk="0">
                  <a:moveTo>
                    <a:pt x="7481" y="0"/>
                  </a:moveTo>
                  <a:lnTo>
                    <a:pt x="679" y="2285"/>
                  </a:lnTo>
                  <a:cubicBezTo>
                    <a:pt x="679" y="2285"/>
                    <a:pt x="679" y="2285"/>
                    <a:pt x="679" y="2285"/>
                  </a:cubicBezTo>
                  <a:lnTo>
                    <a:pt x="679" y="2285"/>
                  </a:lnTo>
                  <a:cubicBezTo>
                    <a:pt x="679" y="2285"/>
                    <a:pt x="1" y="6454"/>
                    <a:pt x="2964" y="18803"/>
                  </a:cubicBezTo>
                  <a:lnTo>
                    <a:pt x="7005" y="18704"/>
                  </a:lnTo>
                  <a:cubicBezTo>
                    <a:pt x="7005" y="18704"/>
                    <a:pt x="5800" y="7330"/>
                    <a:pt x="74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7620;p79">
              <a:extLst>
                <a:ext uri="{FF2B5EF4-FFF2-40B4-BE49-F238E27FC236}">
                  <a16:creationId xmlns:a16="http://schemas.microsoft.com/office/drawing/2014/main" id="{8FA7C61E-66EB-C1DF-2AFC-4E3ED1937809}"/>
                </a:ext>
              </a:extLst>
            </p:cNvPr>
            <p:cNvSpPr/>
            <p:nvPr/>
          </p:nvSpPr>
          <p:spPr>
            <a:xfrm>
              <a:off x="1791806" y="4118533"/>
              <a:ext cx="40972" cy="38104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1058" y="1"/>
                  </a:moveTo>
                  <a:cubicBezTo>
                    <a:pt x="1047" y="1"/>
                    <a:pt x="1034" y="3"/>
                    <a:pt x="1018" y="8"/>
                  </a:cubicBezTo>
                  <a:cubicBezTo>
                    <a:pt x="768" y="92"/>
                    <a:pt x="524" y="211"/>
                    <a:pt x="341" y="400"/>
                  </a:cubicBezTo>
                  <a:cubicBezTo>
                    <a:pt x="199" y="551"/>
                    <a:pt x="1" y="788"/>
                    <a:pt x="100" y="1012"/>
                  </a:cubicBezTo>
                  <a:cubicBezTo>
                    <a:pt x="107" y="1028"/>
                    <a:pt x="126" y="1034"/>
                    <a:pt x="148" y="1034"/>
                  </a:cubicBezTo>
                  <a:cubicBezTo>
                    <a:pt x="199" y="1034"/>
                    <a:pt x="266" y="1001"/>
                    <a:pt x="253" y="971"/>
                  </a:cubicBezTo>
                  <a:cubicBezTo>
                    <a:pt x="169" y="792"/>
                    <a:pt x="305" y="614"/>
                    <a:pt x="414" y="476"/>
                  </a:cubicBezTo>
                  <a:cubicBezTo>
                    <a:pt x="574" y="280"/>
                    <a:pt x="802" y="155"/>
                    <a:pt x="1037" y="77"/>
                  </a:cubicBezTo>
                  <a:cubicBezTo>
                    <a:pt x="1111" y="54"/>
                    <a:pt x="111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7621;p79">
              <a:extLst>
                <a:ext uri="{FF2B5EF4-FFF2-40B4-BE49-F238E27FC236}">
                  <a16:creationId xmlns:a16="http://schemas.microsoft.com/office/drawing/2014/main" id="{1BD3904F-9DF3-0FE2-CD4C-812E02D3681D}"/>
                </a:ext>
              </a:extLst>
            </p:cNvPr>
            <p:cNvSpPr/>
            <p:nvPr/>
          </p:nvSpPr>
          <p:spPr>
            <a:xfrm>
              <a:off x="1774577" y="4110324"/>
              <a:ext cx="37033" cy="37330"/>
            </a:xfrm>
            <a:custGeom>
              <a:avLst/>
              <a:gdLst/>
              <a:ahLst/>
              <a:cxnLst/>
              <a:rect l="l" t="t" r="r" b="b"/>
              <a:pathLst>
                <a:path w="1006" h="1014" extrusionOk="0">
                  <a:moveTo>
                    <a:pt x="957" y="0"/>
                  </a:moveTo>
                  <a:cubicBezTo>
                    <a:pt x="946" y="0"/>
                    <a:pt x="932" y="2"/>
                    <a:pt x="915" y="7"/>
                  </a:cubicBezTo>
                  <a:cubicBezTo>
                    <a:pt x="516" y="121"/>
                    <a:pt x="1" y="548"/>
                    <a:pt x="266" y="1000"/>
                  </a:cubicBezTo>
                  <a:cubicBezTo>
                    <a:pt x="271" y="1010"/>
                    <a:pt x="284" y="1014"/>
                    <a:pt x="300" y="1014"/>
                  </a:cubicBezTo>
                  <a:cubicBezTo>
                    <a:pt x="349" y="1014"/>
                    <a:pt x="429" y="978"/>
                    <a:pt x="419" y="962"/>
                  </a:cubicBezTo>
                  <a:cubicBezTo>
                    <a:pt x="199" y="580"/>
                    <a:pt x="561" y="160"/>
                    <a:pt x="928" y="56"/>
                  </a:cubicBezTo>
                  <a:cubicBezTo>
                    <a:pt x="1001" y="35"/>
                    <a:pt x="1005" y="0"/>
                    <a:pt x="9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7622;p79">
              <a:extLst>
                <a:ext uri="{FF2B5EF4-FFF2-40B4-BE49-F238E27FC236}">
                  <a16:creationId xmlns:a16="http://schemas.microsoft.com/office/drawing/2014/main" id="{A05FB794-20E0-9AC6-4F1E-1885EC480180}"/>
                </a:ext>
              </a:extLst>
            </p:cNvPr>
            <p:cNvSpPr/>
            <p:nvPr/>
          </p:nvSpPr>
          <p:spPr>
            <a:xfrm>
              <a:off x="1725577" y="3849748"/>
              <a:ext cx="24848" cy="216030"/>
            </a:xfrm>
            <a:custGeom>
              <a:avLst/>
              <a:gdLst/>
              <a:ahLst/>
              <a:cxnLst/>
              <a:rect l="l" t="t" r="r" b="b"/>
              <a:pathLst>
                <a:path w="675" h="5868" extrusionOk="0">
                  <a:moveTo>
                    <a:pt x="155" y="0"/>
                  </a:moveTo>
                  <a:lnTo>
                    <a:pt x="0" y="16"/>
                  </a:lnTo>
                  <a:lnTo>
                    <a:pt x="675" y="5867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7623;p79">
              <a:extLst>
                <a:ext uri="{FF2B5EF4-FFF2-40B4-BE49-F238E27FC236}">
                  <a16:creationId xmlns:a16="http://schemas.microsoft.com/office/drawing/2014/main" id="{A64557AA-EC6D-4B0F-78E6-2087E88003AF}"/>
                </a:ext>
              </a:extLst>
            </p:cNvPr>
            <p:cNvSpPr/>
            <p:nvPr/>
          </p:nvSpPr>
          <p:spPr>
            <a:xfrm>
              <a:off x="1754586" y="3899338"/>
              <a:ext cx="23045" cy="313995"/>
            </a:xfrm>
            <a:custGeom>
              <a:avLst/>
              <a:gdLst/>
              <a:ahLst/>
              <a:cxnLst/>
              <a:rect l="l" t="t" r="r" b="b"/>
              <a:pathLst>
                <a:path w="626" h="8529" extrusionOk="0">
                  <a:moveTo>
                    <a:pt x="160" y="0"/>
                  </a:moveTo>
                  <a:lnTo>
                    <a:pt x="1" y="11"/>
                  </a:lnTo>
                  <a:lnTo>
                    <a:pt x="626" y="852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7624;p79">
              <a:extLst>
                <a:ext uri="{FF2B5EF4-FFF2-40B4-BE49-F238E27FC236}">
                  <a16:creationId xmlns:a16="http://schemas.microsoft.com/office/drawing/2014/main" id="{E0CD2064-E157-CB85-DAEE-E3F5B706B63D}"/>
                </a:ext>
              </a:extLst>
            </p:cNvPr>
            <p:cNvSpPr/>
            <p:nvPr/>
          </p:nvSpPr>
          <p:spPr>
            <a:xfrm>
              <a:off x="1909392" y="3800785"/>
              <a:ext cx="5927" cy="192690"/>
            </a:xfrm>
            <a:custGeom>
              <a:avLst/>
              <a:gdLst/>
              <a:ahLst/>
              <a:cxnLst/>
              <a:rect l="l" t="t" r="r" b="b"/>
              <a:pathLst>
                <a:path w="161" h="5234" extrusionOk="0">
                  <a:moveTo>
                    <a:pt x="44" y="1"/>
                  </a:moveTo>
                  <a:lnTo>
                    <a:pt x="1" y="5234"/>
                  </a:lnTo>
                  <a:lnTo>
                    <a:pt x="160" y="523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7625;p79">
              <a:extLst>
                <a:ext uri="{FF2B5EF4-FFF2-40B4-BE49-F238E27FC236}">
                  <a16:creationId xmlns:a16="http://schemas.microsoft.com/office/drawing/2014/main" id="{4A42852C-0791-449E-262D-812A87EFEBE3}"/>
                </a:ext>
              </a:extLst>
            </p:cNvPr>
            <p:cNvSpPr/>
            <p:nvPr/>
          </p:nvSpPr>
          <p:spPr>
            <a:xfrm>
              <a:off x="1915834" y="3776192"/>
              <a:ext cx="6921" cy="148401"/>
            </a:xfrm>
            <a:custGeom>
              <a:avLst/>
              <a:gdLst/>
              <a:ahLst/>
              <a:cxnLst/>
              <a:rect l="l" t="t" r="r" b="b"/>
              <a:pathLst>
                <a:path w="188" h="4031" extrusionOk="0">
                  <a:moveTo>
                    <a:pt x="188" y="1"/>
                  </a:moveTo>
                  <a:lnTo>
                    <a:pt x="0" y="4027"/>
                  </a:lnTo>
                  <a:lnTo>
                    <a:pt x="160" y="403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7626;p79">
              <a:extLst>
                <a:ext uri="{FF2B5EF4-FFF2-40B4-BE49-F238E27FC236}">
                  <a16:creationId xmlns:a16="http://schemas.microsoft.com/office/drawing/2014/main" id="{DA5BD101-9D83-BBD3-4B8C-BC90F1B7A668}"/>
                </a:ext>
              </a:extLst>
            </p:cNvPr>
            <p:cNvSpPr/>
            <p:nvPr/>
          </p:nvSpPr>
          <p:spPr>
            <a:xfrm>
              <a:off x="1772773" y="3899485"/>
              <a:ext cx="65158" cy="69654"/>
            </a:xfrm>
            <a:custGeom>
              <a:avLst/>
              <a:gdLst/>
              <a:ahLst/>
              <a:cxnLst/>
              <a:rect l="l" t="t" r="r" b="b"/>
              <a:pathLst>
                <a:path w="1770" h="1892" extrusionOk="0">
                  <a:moveTo>
                    <a:pt x="1458" y="1"/>
                  </a:moveTo>
                  <a:cubicBezTo>
                    <a:pt x="1390" y="1"/>
                    <a:pt x="1303" y="46"/>
                    <a:pt x="1317" y="106"/>
                  </a:cubicBezTo>
                  <a:cubicBezTo>
                    <a:pt x="1425" y="559"/>
                    <a:pt x="1472" y="1122"/>
                    <a:pt x="1244" y="1542"/>
                  </a:cubicBezTo>
                  <a:cubicBezTo>
                    <a:pt x="1162" y="1696"/>
                    <a:pt x="1063" y="1756"/>
                    <a:pt x="963" y="1756"/>
                  </a:cubicBezTo>
                  <a:cubicBezTo>
                    <a:pt x="756" y="1756"/>
                    <a:pt x="543" y="1501"/>
                    <a:pt x="457" y="1292"/>
                  </a:cubicBezTo>
                  <a:cubicBezTo>
                    <a:pt x="352" y="1037"/>
                    <a:pt x="304" y="703"/>
                    <a:pt x="399" y="440"/>
                  </a:cubicBezTo>
                  <a:cubicBezTo>
                    <a:pt x="421" y="386"/>
                    <a:pt x="377" y="362"/>
                    <a:pt x="324" y="362"/>
                  </a:cubicBezTo>
                  <a:cubicBezTo>
                    <a:pt x="271" y="362"/>
                    <a:pt x="208" y="386"/>
                    <a:pt x="194" y="428"/>
                  </a:cubicBezTo>
                  <a:cubicBezTo>
                    <a:pt x="0" y="958"/>
                    <a:pt x="259" y="1891"/>
                    <a:pt x="894" y="1891"/>
                  </a:cubicBezTo>
                  <a:cubicBezTo>
                    <a:pt x="943" y="1891"/>
                    <a:pt x="994" y="1885"/>
                    <a:pt x="1048" y="1874"/>
                  </a:cubicBezTo>
                  <a:cubicBezTo>
                    <a:pt x="1770" y="1714"/>
                    <a:pt x="1658" y="570"/>
                    <a:pt x="1535" y="46"/>
                  </a:cubicBezTo>
                  <a:cubicBezTo>
                    <a:pt x="1527" y="14"/>
                    <a:pt x="1495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7627;p79">
              <a:extLst>
                <a:ext uri="{FF2B5EF4-FFF2-40B4-BE49-F238E27FC236}">
                  <a16:creationId xmlns:a16="http://schemas.microsoft.com/office/drawing/2014/main" id="{15897D0A-A1AA-CF72-E7DF-C7C0C98310D0}"/>
                </a:ext>
              </a:extLst>
            </p:cNvPr>
            <p:cNvSpPr/>
            <p:nvPr/>
          </p:nvSpPr>
          <p:spPr>
            <a:xfrm>
              <a:off x="1843125" y="3885532"/>
              <a:ext cx="65121" cy="69617"/>
            </a:xfrm>
            <a:custGeom>
              <a:avLst/>
              <a:gdLst/>
              <a:ahLst/>
              <a:cxnLst/>
              <a:rect l="l" t="t" r="r" b="b"/>
              <a:pathLst>
                <a:path w="1769" h="1891" extrusionOk="0">
                  <a:moveTo>
                    <a:pt x="1457" y="0"/>
                  </a:moveTo>
                  <a:cubicBezTo>
                    <a:pt x="1388" y="0"/>
                    <a:pt x="1302" y="46"/>
                    <a:pt x="1316" y="106"/>
                  </a:cubicBezTo>
                  <a:cubicBezTo>
                    <a:pt x="1424" y="559"/>
                    <a:pt x="1473" y="1121"/>
                    <a:pt x="1243" y="1541"/>
                  </a:cubicBezTo>
                  <a:cubicBezTo>
                    <a:pt x="1160" y="1695"/>
                    <a:pt x="1062" y="1755"/>
                    <a:pt x="962" y="1755"/>
                  </a:cubicBezTo>
                  <a:cubicBezTo>
                    <a:pt x="755" y="1755"/>
                    <a:pt x="542" y="1499"/>
                    <a:pt x="456" y="1291"/>
                  </a:cubicBezTo>
                  <a:cubicBezTo>
                    <a:pt x="352" y="1037"/>
                    <a:pt x="303" y="703"/>
                    <a:pt x="398" y="440"/>
                  </a:cubicBezTo>
                  <a:cubicBezTo>
                    <a:pt x="419" y="386"/>
                    <a:pt x="376" y="363"/>
                    <a:pt x="323" y="363"/>
                  </a:cubicBezTo>
                  <a:cubicBezTo>
                    <a:pt x="270" y="363"/>
                    <a:pt x="208" y="386"/>
                    <a:pt x="193" y="425"/>
                  </a:cubicBezTo>
                  <a:cubicBezTo>
                    <a:pt x="1" y="955"/>
                    <a:pt x="258" y="1891"/>
                    <a:pt x="893" y="1891"/>
                  </a:cubicBezTo>
                  <a:cubicBezTo>
                    <a:pt x="942" y="1891"/>
                    <a:pt x="993" y="1885"/>
                    <a:pt x="1046" y="1873"/>
                  </a:cubicBezTo>
                  <a:cubicBezTo>
                    <a:pt x="1768" y="1714"/>
                    <a:pt x="1658" y="569"/>
                    <a:pt x="1533" y="46"/>
                  </a:cubicBezTo>
                  <a:cubicBezTo>
                    <a:pt x="1526" y="14"/>
                    <a:pt x="1494" y="0"/>
                    <a:pt x="1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7628;p79">
              <a:extLst>
                <a:ext uri="{FF2B5EF4-FFF2-40B4-BE49-F238E27FC236}">
                  <a16:creationId xmlns:a16="http://schemas.microsoft.com/office/drawing/2014/main" id="{F0978835-7929-D128-8D85-EB12410834E7}"/>
                </a:ext>
              </a:extLst>
            </p:cNvPr>
            <p:cNvSpPr/>
            <p:nvPr/>
          </p:nvSpPr>
          <p:spPr>
            <a:xfrm>
              <a:off x="1783633" y="3987583"/>
              <a:ext cx="53525" cy="107426"/>
            </a:xfrm>
            <a:custGeom>
              <a:avLst/>
              <a:gdLst/>
              <a:ahLst/>
              <a:cxnLst/>
              <a:rect l="l" t="t" r="r" b="b"/>
              <a:pathLst>
                <a:path w="1454" h="2918" extrusionOk="0">
                  <a:moveTo>
                    <a:pt x="580" y="0"/>
                  </a:moveTo>
                  <a:cubicBezTo>
                    <a:pt x="580" y="0"/>
                    <a:pt x="1" y="647"/>
                    <a:pt x="208" y="2039"/>
                  </a:cubicBezTo>
                  <a:cubicBezTo>
                    <a:pt x="303" y="2678"/>
                    <a:pt x="586" y="2918"/>
                    <a:pt x="906" y="2918"/>
                  </a:cubicBezTo>
                  <a:cubicBezTo>
                    <a:pt x="1086" y="2918"/>
                    <a:pt x="1278" y="2842"/>
                    <a:pt x="1453" y="2718"/>
                  </a:cubicBezTo>
                  <a:lnTo>
                    <a:pt x="1371" y="1737"/>
                  </a:lnTo>
                  <a:lnTo>
                    <a:pt x="904" y="1662"/>
                  </a:lnTo>
                  <a:lnTo>
                    <a:pt x="1350" y="679"/>
                  </a:lnTo>
                  <a:lnTo>
                    <a:pt x="1350" y="679"/>
                  </a:lnTo>
                  <a:cubicBezTo>
                    <a:pt x="1299" y="691"/>
                    <a:pt x="1247" y="698"/>
                    <a:pt x="1196" y="698"/>
                  </a:cubicBezTo>
                  <a:cubicBezTo>
                    <a:pt x="945" y="698"/>
                    <a:pt x="708" y="529"/>
                    <a:pt x="5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7629;p79">
              <a:extLst>
                <a:ext uri="{FF2B5EF4-FFF2-40B4-BE49-F238E27FC236}">
                  <a16:creationId xmlns:a16="http://schemas.microsoft.com/office/drawing/2014/main" id="{0459C291-0264-9718-0E1C-391A58E872A4}"/>
                </a:ext>
              </a:extLst>
            </p:cNvPr>
            <p:cNvSpPr/>
            <p:nvPr/>
          </p:nvSpPr>
          <p:spPr>
            <a:xfrm>
              <a:off x="1780798" y="3981766"/>
              <a:ext cx="83159" cy="116041"/>
            </a:xfrm>
            <a:custGeom>
              <a:avLst/>
              <a:gdLst/>
              <a:ahLst/>
              <a:cxnLst/>
              <a:rect l="l" t="t" r="r" b="b"/>
              <a:pathLst>
                <a:path w="2259" h="3152" extrusionOk="0">
                  <a:moveTo>
                    <a:pt x="696" y="1"/>
                  </a:moveTo>
                  <a:lnTo>
                    <a:pt x="601" y="109"/>
                  </a:lnTo>
                  <a:cubicBezTo>
                    <a:pt x="576" y="137"/>
                    <a:pt x="0" y="798"/>
                    <a:pt x="209" y="2210"/>
                  </a:cubicBezTo>
                  <a:cubicBezTo>
                    <a:pt x="313" y="2900"/>
                    <a:pt x="623" y="3098"/>
                    <a:pt x="864" y="3141"/>
                  </a:cubicBezTo>
                  <a:cubicBezTo>
                    <a:pt x="905" y="3150"/>
                    <a:pt x="948" y="3152"/>
                    <a:pt x="989" y="3152"/>
                  </a:cubicBezTo>
                  <a:cubicBezTo>
                    <a:pt x="1423" y="3152"/>
                    <a:pt x="1864" y="2768"/>
                    <a:pt x="2082" y="2369"/>
                  </a:cubicBezTo>
                  <a:lnTo>
                    <a:pt x="1951" y="2298"/>
                  </a:lnTo>
                  <a:cubicBezTo>
                    <a:pt x="1721" y="2711"/>
                    <a:pt x="1316" y="3003"/>
                    <a:pt x="983" y="3003"/>
                  </a:cubicBezTo>
                  <a:cubicBezTo>
                    <a:pt x="951" y="3003"/>
                    <a:pt x="919" y="3000"/>
                    <a:pt x="888" y="2994"/>
                  </a:cubicBezTo>
                  <a:cubicBezTo>
                    <a:pt x="614" y="2945"/>
                    <a:pt x="427" y="2667"/>
                    <a:pt x="358" y="2191"/>
                  </a:cubicBezTo>
                  <a:cubicBezTo>
                    <a:pt x="209" y="1184"/>
                    <a:pt x="481" y="578"/>
                    <a:pt x="627" y="333"/>
                  </a:cubicBezTo>
                  <a:cubicBezTo>
                    <a:pt x="735" y="662"/>
                    <a:pt x="901" y="856"/>
                    <a:pt x="1127" y="915"/>
                  </a:cubicBezTo>
                  <a:cubicBezTo>
                    <a:pt x="1176" y="928"/>
                    <a:pt x="1226" y="934"/>
                    <a:pt x="1277" y="934"/>
                  </a:cubicBezTo>
                  <a:cubicBezTo>
                    <a:pt x="1748" y="934"/>
                    <a:pt x="2237" y="412"/>
                    <a:pt x="2259" y="387"/>
                  </a:cubicBezTo>
                  <a:lnTo>
                    <a:pt x="2149" y="285"/>
                  </a:lnTo>
                  <a:cubicBezTo>
                    <a:pt x="2145" y="289"/>
                    <a:pt x="1679" y="784"/>
                    <a:pt x="1276" y="784"/>
                  </a:cubicBezTo>
                  <a:cubicBezTo>
                    <a:pt x="1239" y="784"/>
                    <a:pt x="1202" y="780"/>
                    <a:pt x="1166" y="770"/>
                  </a:cubicBezTo>
                  <a:cubicBezTo>
                    <a:pt x="963" y="716"/>
                    <a:pt x="819" y="505"/>
                    <a:pt x="729" y="143"/>
                  </a:cubicBezTo>
                  <a:lnTo>
                    <a:pt x="6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7630;p79">
              <a:extLst>
                <a:ext uri="{FF2B5EF4-FFF2-40B4-BE49-F238E27FC236}">
                  <a16:creationId xmlns:a16="http://schemas.microsoft.com/office/drawing/2014/main" id="{BBACEF46-F37D-A1CC-6CD7-7A6FEAF2D625}"/>
                </a:ext>
              </a:extLst>
            </p:cNvPr>
            <p:cNvSpPr/>
            <p:nvPr/>
          </p:nvSpPr>
          <p:spPr>
            <a:xfrm>
              <a:off x="1789413" y="4041848"/>
              <a:ext cx="45058" cy="11229"/>
            </a:xfrm>
            <a:custGeom>
              <a:avLst/>
              <a:gdLst/>
              <a:ahLst/>
              <a:cxnLst/>
              <a:rect l="l" t="t" r="r" b="b"/>
              <a:pathLst>
                <a:path w="1224" h="305" extrusionOk="0">
                  <a:moveTo>
                    <a:pt x="14" y="0"/>
                  </a:moveTo>
                  <a:lnTo>
                    <a:pt x="1" y="74"/>
                  </a:lnTo>
                  <a:lnTo>
                    <a:pt x="1210" y="304"/>
                  </a:lnTo>
                  <a:lnTo>
                    <a:pt x="1223" y="23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7631;p79">
              <a:extLst>
                <a:ext uri="{FF2B5EF4-FFF2-40B4-BE49-F238E27FC236}">
                  <a16:creationId xmlns:a16="http://schemas.microsoft.com/office/drawing/2014/main" id="{69D6BACE-EB87-D71B-10E1-5506E8EC18F6}"/>
                </a:ext>
              </a:extLst>
            </p:cNvPr>
            <p:cNvSpPr/>
            <p:nvPr/>
          </p:nvSpPr>
          <p:spPr>
            <a:xfrm>
              <a:off x="1807379" y="4009930"/>
              <a:ext cx="12001" cy="37110"/>
            </a:xfrm>
            <a:custGeom>
              <a:avLst/>
              <a:gdLst/>
              <a:ahLst/>
              <a:cxnLst/>
              <a:rect l="l" t="t" r="r" b="b"/>
              <a:pathLst>
                <a:path w="326" h="1008" extrusionOk="0">
                  <a:moveTo>
                    <a:pt x="252" y="1"/>
                  </a:moveTo>
                  <a:lnTo>
                    <a:pt x="0" y="988"/>
                  </a:lnTo>
                  <a:lnTo>
                    <a:pt x="71" y="1007"/>
                  </a:lnTo>
                  <a:lnTo>
                    <a:pt x="326" y="20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7632;p79">
              <a:extLst>
                <a:ext uri="{FF2B5EF4-FFF2-40B4-BE49-F238E27FC236}">
                  <a16:creationId xmlns:a16="http://schemas.microsoft.com/office/drawing/2014/main" id="{13D045A6-C8E3-A43F-85AD-66DE35DBAF31}"/>
                </a:ext>
              </a:extLst>
            </p:cNvPr>
            <p:cNvSpPr/>
            <p:nvPr/>
          </p:nvSpPr>
          <p:spPr>
            <a:xfrm>
              <a:off x="1796408" y="3999401"/>
              <a:ext cx="14173" cy="45651"/>
            </a:xfrm>
            <a:custGeom>
              <a:avLst/>
              <a:gdLst/>
              <a:ahLst/>
              <a:cxnLst/>
              <a:rect l="l" t="t" r="r" b="b"/>
              <a:pathLst>
                <a:path w="385" h="1240" extrusionOk="0">
                  <a:moveTo>
                    <a:pt x="311" y="0"/>
                  </a:moveTo>
                  <a:lnTo>
                    <a:pt x="1" y="1222"/>
                  </a:lnTo>
                  <a:lnTo>
                    <a:pt x="76" y="1240"/>
                  </a:lnTo>
                  <a:lnTo>
                    <a:pt x="384" y="15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7633;p79">
              <a:extLst>
                <a:ext uri="{FF2B5EF4-FFF2-40B4-BE49-F238E27FC236}">
                  <a16:creationId xmlns:a16="http://schemas.microsoft.com/office/drawing/2014/main" id="{561526C2-4529-0E22-240D-F2EF64E076EE}"/>
                </a:ext>
              </a:extLst>
            </p:cNvPr>
            <p:cNvSpPr/>
            <p:nvPr/>
          </p:nvSpPr>
          <p:spPr>
            <a:xfrm>
              <a:off x="1802114" y="4045566"/>
              <a:ext cx="8467" cy="48191"/>
            </a:xfrm>
            <a:custGeom>
              <a:avLst/>
              <a:gdLst/>
              <a:ahLst/>
              <a:cxnLst/>
              <a:rect l="l" t="t" r="r" b="b"/>
              <a:pathLst>
                <a:path w="230" h="1309" extrusionOk="0">
                  <a:moveTo>
                    <a:pt x="76" y="1"/>
                  </a:moveTo>
                  <a:lnTo>
                    <a:pt x="1" y="11"/>
                  </a:lnTo>
                  <a:lnTo>
                    <a:pt x="154" y="1309"/>
                  </a:lnTo>
                  <a:lnTo>
                    <a:pt x="229" y="129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7634;p79">
              <a:extLst>
                <a:ext uri="{FF2B5EF4-FFF2-40B4-BE49-F238E27FC236}">
                  <a16:creationId xmlns:a16="http://schemas.microsoft.com/office/drawing/2014/main" id="{C755D800-2027-A35F-39F1-2C348908B201}"/>
                </a:ext>
              </a:extLst>
            </p:cNvPr>
            <p:cNvSpPr/>
            <p:nvPr/>
          </p:nvSpPr>
          <p:spPr>
            <a:xfrm>
              <a:off x="1821736" y="4049469"/>
              <a:ext cx="2798" cy="44841"/>
            </a:xfrm>
            <a:custGeom>
              <a:avLst/>
              <a:gdLst/>
              <a:ahLst/>
              <a:cxnLst/>
              <a:rect l="l" t="t" r="r" b="b"/>
              <a:pathLst>
                <a:path w="76" h="1218" extrusionOk="0">
                  <a:moveTo>
                    <a:pt x="0" y="0"/>
                  </a:moveTo>
                  <a:lnTo>
                    <a:pt x="0" y="1218"/>
                  </a:lnTo>
                  <a:lnTo>
                    <a:pt x="76" y="121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7635;p79">
              <a:extLst>
                <a:ext uri="{FF2B5EF4-FFF2-40B4-BE49-F238E27FC236}">
                  <a16:creationId xmlns:a16="http://schemas.microsoft.com/office/drawing/2014/main" id="{AEBA2E9C-8417-0930-3FCC-F643C6A28874}"/>
                </a:ext>
              </a:extLst>
            </p:cNvPr>
            <p:cNvSpPr/>
            <p:nvPr/>
          </p:nvSpPr>
          <p:spPr>
            <a:xfrm>
              <a:off x="1780393" y="3978968"/>
              <a:ext cx="36444" cy="12223"/>
            </a:xfrm>
            <a:custGeom>
              <a:avLst/>
              <a:gdLst/>
              <a:ahLst/>
              <a:cxnLst/>
              <a:rect l="l" t="t" r="r" b="b"/>
              <a:pathLst>
                <a:path w="990" h="332" extrusionOk="0">
                  <a:moveTo>
                    <a:pt x="916" y="0"/>
                  </a:moveTo>
                  <a:cubicBezTo>
                    <a:pt x="474" y="0"/>
                    <a:pt x="0" y="331"/>
                    <a:pt x="0" y="331"/>
                  </a:cubicBezTo>
                  <a:lnTo>
                    <a:pt x="990" y="79"/>
                  </a:lnTo>
                  <a:lnTo>
                    <a:pt x="990" y="4"/>
                  </a:lnTo>
                  <a:cubicBezTo>
                    <a:pt x="965" y="1"/>
                    <a:pt x="941" y="0"/>
                    <a:pt x="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7636;p79">
              <a:extLst>
                <a:ext uri="{FF2B5EF4-FFF2-40B4-BE49-F238E27FC236}">
                  <a16:creationId xmlns:a16="http://schemas.microsoft.com/office/drawing/2014/main" id="{31831F11-7524-F984-5C87-3AEC79636B7B}"/>
                </a:ext>
              </a:extLst>
            </p:cNvPr>
            <p:cNvSpPr/>
            <p:nvPr/>
          </p:nvSpPr>
          <p:spPr>
            <a:xfrm>
              <a:off x="1808630" y="3987583"/>
              <a:ext cx="272486" cy="250600"/>
            </a:xfrm>
            <a:custGeom>
              <a:avLst/>
              <a:gdLst/>
              <a:ahLst/>
              <a:cxnLst/>
              <a:rect l="l" t="t" r="r" b="b"/>
              <a:pathLst>
                <a:path w="7402" h="6807" extrusionOk="0">
                  <a:moveTo>
                    <a:pt x="7307" y="0"/>
                  </a:moveTo>
                  <a:lnTo>
                    <a:pt x="5255" y="233"/>
                  </a:lnTo>
                  <a:cubicBezTo>
                    <a:pt x="5255" y="233"/>
                    <a:pt x="4971" y="3811"/>
                    <a:pt x="3503" y="4862"/>
                  </a:cubicBezTo>
                  <a:cubicBezTo>
                    <a:pt x="3193" y="5085"/>
                    <a:pt x="2884" y="5173"/>
                    <a:pt x="2588" y="5173"/>
                  </a:cubicBezTo>
                  <a:cubicBezTo>
                    <a:pt x="1481" y="5173"/>
                    <a:pt x="567" y="3942"/>
                    <a:pt x="567" y="3942"/>
                  </a:cubicBezTo>
                  <a:lnTo>
                    <a:pt x="1" y="4395"/>
                  </a:lnTo>
                  <a:lnTo>
                    <a:pt x="3259" y="6806"/>
                  </a:lnTo>
                  <a:lnTo>
                    <a:pt x="5764" y="1647"/>
                  </a:lnTo>
                  <a:lnTo>
                    <a:pt x="6121" y="3190"/>
                  </a:lnTo>
                  <a:lnTo>
                    <a:pt x="6593" y="2964"/>
                  </a:lnTo>
                  <a:lnTo>
                    <a:pt x="5895" y="948"/>
                  </a:lnTo>
                  <a:lnTo>
                    <a:pt x="6986" y="2416"/>
                  </a:lnTo>
                  <a:lnTo>
                    <a:pt x="7402" y="1832"/>
                  </a:lnTo>
                  <a:lnTo>
                    <a:pt x="5706" y="476"/>
                  </a:lnTo>
                  <a:lnTo>
                    <a:pt x="7307" y="610"/>
                  </a:lnTo>
                  <a:lnTo>
                    <a:pt x="73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7637;p79">
              <a:extLst>
                <a:ext uri="{FF2B5EF4-FFF2-40B4-BE49-F238E27FC236}">
                  <a16:creationId xmlns:a16="http://schemas.microsoft.com/office/drawing/2014/main" id="{DBFD864E-5743-F96E-4B53-E177C3A3CFEA}"/>
                </a:ext>
              </a:extLst>
            </p:cNvPr>
            <p:cNvSpPr/>
            <p:nvPr/>
          </p:nvSpPr>
          <p:spPr>
            <a:xfrm>
              <a:off x="1807857" y="4043983"/>
              <a:ext cx="243993" cy="196261"/>
            </a:xfrm>
            <a:custGeom>
              <a:avLst/>
              <a:gdLst/>
              <a:ahLst/>
              <a:cxnLst/>
              <a:rect l="l" t="t" r="r" b="b"/>
              <a:pathLst>
                <a:path w="6628" h="5331" extrusionOk="0">
                  <a:moveTo>
                    <a:pt x="5795" y="1"/>
                  </a:moveTo>
                  <a:lnTo>
                    <a:pt x="3265" y="5216"/>
                  </a:lnTo>
                  <a:lnTo>
                    <a:pt x="43" y="2833"/>
                  </a:lnTo>
                  <a:lnTo>
                    <a:pt x="0" y="2895"/>
                  </a:lnTo>
                  <a:lnTo>
                    <a:pt x="3257" y="5302"/>
                  </a:lnTo>
                  <a:lnTo>
                    <a:pt x="3293" y="5331"/>
                  </a:lnTo>
                  <a:lnTo>
                    <a:pt x="5772" y="227"/>
                  </a:lnTo>
                  <a:lnTo>
                    <a:pt x="6117" y="1712"/>
                  </a:lnTo>
                  <a:lnTo>
                    <a:pt x="6627" y="1466"/>
                  </a:lnTo>
                  <a:lnTo>
                    <a:pt x="6595" y="1399"/>
                  </a:lnTo>
                  <a:lnTo>
                    <a:pt x="6166" y="1604"/>
                  </a:lnTo>
                  <a:lnTo>
                    <a:pt x="5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7638;p79">
              <a:extLst>
                <a:ext uri="{FF2B5EF4-FFF2-40B4-BE49-F238E27FC236}">
                  <a16:creationId xmlns:a16="http://schemas.microsoft.com/office/drawing/2014/main" id="{C271C5BF-DC24-B7B5-C8FF-9B047D32E339}"/>
                </a:ext>
              </a:extLst>
            </p:cNvPr>
            <p:cNvSpPr/>
            <p:nvPr/>
          </p:nvSpPr>
          <p:spPr>
            <a:xfrm>
              <a:off x="1828326" y="3995977"/>
              <a:ext cx="175043" cy="183486"/>
            </a:xfrm>
            <a:custGeom>
              <a:avLst/>
              <a:gdLst/>
              <a:ahLst/>
              <a:cxnLst/>
              <a:rect l="l" t="t" r="r" b="b"/>
              <a:pathLst>
                <a:path w="4755" h="4984" extrusionOk="0">
                  <a:moveTo>
                    <a:pt x="4679" y="1"/>
                  </a:moveTo>
                  <a:cubicBezTo>
                    <a:pt x="4677" y="37"/>
                    <a:pt x="4380" y="3574"/>
                    <a:pt x="2944" y="4606"/>
                  </a:cubicBezTo>
                  <a:cubicBezTo>
                    <a:pt x="2645" y="4821"/>
                    <a:pt x="2345" y="4905"/>
                    <a:pt x="2057" y="4905"/>
                  </a:cubicBezTo>
                  <a:cubicBezTo>
                    <a:pt x="976" y="4905"/>
                    <a:pt x="68" y="3708"/>
                    <a:pt x="58" y="3693"/>
                  </a:cubicBezTo>
                  <a:lnTo>
                    <a:pt x="0" y="3738"/>
                  </a:lnTo>
                  <a:cubicBezTo>
                    <a:pt x="13" y="3755"/>
                    <a:pt x="942" y="4984"/>
                    <a:pt x="2060" y="4984"/>
                  </a:cubicBezTo>
                  <a:cubicBezTo>
                    <a:pt x="2362" y="4984"/>
                    <a:pt x="2675" y="4893"/>
                    <a:pt x="2987" y="4667"/>
                  </a:cubicBezTo>
                  <a:cubicBezTo>
                    <a:pt x="4453" y="3615"/>
                    <a:pt x="4744" y="156"/>
                    <a:pt x="4755" y="7"/>
                  </a:cubicBezTo>
                  <a:lnTo>
                    <a:pt x="4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7639;p79">
              <a:extLst>
                <a:ext uri="{FF2B5EF4-FFF2-40B4-BE49-F238E27FC236}">
                  <a16:creationId xmlns:a16="http://schemas.microsoft.com/office/drawing/2014/main" id="{A980B963-5B87-BA3E-71DD-823BFD3A48AC}"/>
                </a:ext>
              </a:extLst>
            </p:cNvPr>
            <p:cNvSpPr/>
            <p:nvPr/>
          </p:nvSpPr>
          <p:spPr>
            <a:xfrm>
              <a:off x="2091513" y="3840029"/>
              <a:ext cx="94939" cy="71421"/>
            </a:xfrm>
            <a:custGeom>
              <a:avLst/>
              <a:gdLst/>
              <a:ahLst/>
              <a:cxnLst/>
              <a:rect l="l" t="t" r="r" b="b"/>
              <a:pathLst>
                <a:path w="2579" h="1940" extrusionOk="0">
                  <a:moveTo>
                    <a:pt x="1484" y="0"/>
                  </a:moveTo>
                  <a:cubicBezTo>
                    <a:pt x="1153" y="0"/>
                    <a:pt x="677" y="162"/>
                    <a:pt x="0" y="581"/>
                  </a:cubicBezTo>
                  <a:lnTo>
                    <a:pt x="491" y="1939"/>
                  </a:lnTo>
                  <a:lnTo>
                    <a:pt x="2091" y="1765"/>
                  </a:lnTo>
                  <a:cubicBezTo>
                    <a:pt x="2091" y="1765"/>
                    <a:pt x="2579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7640;p79">
              <a:extLst>
                <a:ext uri="{FF2B5EF4-FFF2-40B4-BE49-F238E27FC236}">
                  <a16:creationId xmlns:a16="http://schemas.microsoft.com/office/drawing/2014/main" id="{D481C659-CA5C-970B-CB35-0346A152630C}"/>
                </a:ext>
              </a:extLst>
            </p:cNvPr>
            <p:cNvSpPr/>
            <p:nvPr/>
          </p:nvSpPr>
          <p:spPr>
            <a:xfrm>
              <a:off x="2117357" y="3856964"/>
              <a:ext cx="15682" cy="50584"/>
            </a:xfrm>
            <a:custGeom>
              <a:avLst/>
              <a:gdLst/>
              <a:ahLst/>
              <a:cxnLst/>
              <a:rect l="l" t="t" r="r" b="b"/>
              <a:pathLst>
                <a:path w="426" h="1374" extrusionOk="0">
                  <a:moveTo>
                    <a:pt x="147" y="1"/>
                  </a:moveTo>
                  <a:lnTo>
                    <a:pt x="1" y="31"/>
                  </a:lnTo>
                  <a:lnTo>
                    <a:pt x="279" y="1373"/>
                  </a:lnTo>
                  <a:lnTo>
                    <a:pt x="425" y="134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7641;p79">
              <a:extLst>
                <a:ext uri="{FF2B5EF4-FFF2-40B4-BE49-F238E27FC236}">
                  <a16:creationId xmlns:a16="http://schemas.microsoft.com/office/drawing/2014/main" id="{B5C5F41C-0357-2581-C8FC-6AA0B3D0A878}"/>
                </a:ext>
              </a:extLst>
            </p:cNvPr>
            <p:cNvSpPr/>
            <p:nvPr/>
          </p:nvSpPr>
          <p:spPr>
            <a:xfrm>
              <a:off x="2138231" y="3845146"/>
              <a:ext cx="19327" cy="60818"/>
            </a:xfrm>
            <a:custGeom>
              <a:avLst/>
              <a:gdLst/>
              <a:ahLst/>
              <a:cxnLst/>
              <a:rect l="l" t="t" r="r" b="b"/>
              <a:pathLst>
                <a:path w="525" h="1652" extrusionOk="0">
                  <a:moveTo>
                    <a:pt x="147" y="0"/>
                  </a:moveTo>
                  <a:lnTo>
                    <a:pt x="1" y="35"/>
                  </a:lnTo>
                  <a:lnTo>
                    <a:pt x="376" y="1651"/>
                  </a:lnTo>
                  <a:lnTo>
                    <a:pt x="524" y="161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7642;p79">
              <a:extLst>
                <a:ext uri="{FF2B5EF4-FFF2-40B4-BE49-F238E27FC236}">
                  <a16:creationId xmlns:a16="http://schemas.microsoft.com/office/drawing/2014/main" id="{1380A729-36F2-0E01-6093-AE695B826DE0}"/>
                </a:ext>
              </a:extLst>
            </p:cNvPr>
            <p:cNvSpPr/>
            <p:nvPr/>
          </p:nvSpPr>
          <p:spPr>
            <a:xfrm>
              <a:off x="1291607" y="3229934"/>
              <a:ext cx="1036935" cy="627880"/>
            </a:xfrm>
            <a:custGeom>
              <a:avLst/>
              <a:gdLst/>
              <a:ahLst/>
              <a:cxnLst/>
              <a:rect l="l" t="t" r="r" b="b"/>
              <a:pathLst>
                <a:path w="28168" h="17055" extrusionOk="0">
                  <a:moveTo>
                    <a:pt x="10352" y="0"/>
                  </a:moveTo>
                  <a:cubicBezTo>
                    <a:pt x="9399" y="0"/>
                    <a:pt x="8464" y="335"/>
                    <a:pt x="7678" y="1112"/>
                  </a:cubicBezTo>
                  <a:cubicBezTo>
                    <a:pt x="6426" y="2355"/>
                    <a:pt x="6096" y="4446"/>
                    <a:pt x="6549" y="6194"/>
                  </a:cubicBezTo>
                  <a:cubicBezTo>
                    <a:pt x="6661" y="6595"/>
                    <a:pt x="6824" y="7118"/>
                    <a:pt x="7070" y="7539"/>
                  </a:cubicBezTo>
                  <a:cubicBezTo>
                    <a:pt x="6634" y="7240"/>
                    <a:pt x="6020" y="7016"/>
                    <a:pt x="5524" y="7016"/>
                  </a:cubicBezTo>
                  <a:cubicBezTo>
                    <a:pt x="5030" y="7016"/>
                    <a:pt x="4654" y="7239"/>
                    <a:pt x="4693" y="7832"/>
                  </a:cubicBezTo>
                  <a:cubicBezTo>
                    <a:pt x="4712" y="8170"/>
                    <a:pt x="4829" y="8455"/>
                    <a:pt x="5003" y="8677"/>
                  </a:cubicBezTo>
                  <a:cubicBezTo>
                    <a:pt x="2492" y="8929"/>
                    <a:pt x="1" y="11213"/>
                    <a:pt x="1555" y="14211"/>
                  </a:cubicBezTo>
                  <a:cubicBezTo>
                    <a:pt x="2167" y="15354"/>
                    <a:pt x="3114" y="15887"/>
                    <a:pt x="4177" y="15887"/>
                  </a:cubicBezTo>
                  <a:cubicBezTo>
                    <a:pt x="4508" y="15887"/>
                    <a:pt x="4849" y="15836"/>
                    <a:pt x="5195" y="15735"/>
                  </a:cubicBezTo>
                  <a:cubicBezTo>
                    <a:pt x="5281" y="15709"/>
                    <a:pt x="5380" y="15677"/>
                    <a:pt x="5488" y="15640"/>
                  </a:cubicBezTo>
                  <a:lnTo>
                    <a:pt x="5488" y="15640"/>
                  </a:lnTo>
                  <a:cubicBezTo>
                    <a:pt x="5240" y="16160"/>
                    <a:pt x="5234" y="16720"/>
                    <a:pt x="5799" y="16979"/>
                  </a:cubicBezTo>
                  <a:cubicBezTo>
                    <a:pt x="5922" y="17032"/>
                    <a:pt x="6051" y="17055"/>
                    <a:pt x="6183" y="17055"/>
                  </a:cubicBezTo>
                  <a:cubicBezTo>
                    <a:pt x="6747" y="17055"/>
                    <a:pt x="7365" y="16638"/>
                    <a:pt x="7831" y="16386"/>
                  </a:cubicBezTo>
                  <a:cubicBezTo>
                    <a:pt x="7967" y="16311"/>
                    <a:pt x="8115" y="16237"/>
                    <a:pt x="8260" y="16158"/>
                  </a:cubicBezTo>
                  <a:cubicBezTo>
                    <a:pt x="8282" y="16417"/>
                    <a:pt x="8450" y="16612"/>
                    <a:pt x="8839" y="16612"/>
                  </a:cubicBezTo>
                  <a:cubicBezTo>
                    <a:pt x="8863" y="16612"/>
                    <a:pt x="8887" y="16612"/>
                    <a:pt x="8913" y="16610"/>
                  </a:cubicBezTo>
                  <a:cubicBezTo>
                    <a:pt x="9609" y="16571"/>
                    <a:pt x="10327" y="16030"/>
                    <a:pt x="10728" y="15317"/>
                  </a:cubicBezTo>
                  <a:cubicBezTo>
                    <a:pt x="10728" y="15416"/>
                    <a:pt x="10736" y="15511"/>
                    <a:pt x="10745" y="15591"/>
                  </a:cubicBezTo>
                  <a:cubicBezTo>
                    <a:pt x="10837" y="16268"/>
                    <a:pt x="11315" y="16441"/>
                    <a:pt x="11864" y="16441"/>
                  </a:cubicBezTo>
                  <a:cubicBezTo>
                    <a:pt x="11909" y="16441"/>
                    <a:pt x="11954" y="16440"/>
                    <a:pt x="11999" y="16438"/>
                  </a:cubicBezTo>
                  <a:cubicBezTo>
                    <a:pt x="13170" y="16336"/>
                    <a:pt x="14021" y="14983"/>
                    <a:pt x="14070" y="13690"/>
                  </a:cubicBezTo>
                  <a:cubicBezTo>
                    <a:pt x="14284" y="14229"/>
                    <a:pt x="14846" y="14834"/>
                    <a:pt x="15111" y="15052"/>
                  </a:cubicBezTo>
                  <a:cubicBezTo>
                    <a:pt x="15352" y="15236"/>
                    <a:pt x="15585" y="15315"/>
                    <a:pt x="15806" y="15315"/>
                  </a:cubicBezTo>
                  <a:cubicBezTo>
                    <a:pt x="16347" y="15315"/>
                    <a:pt x="16816" y="14840"/>
                    <a:pt x="17152" y="14252"/>
                  </a:cubicBezTo>
                  <a:cubicBezTo>
                    <a:pt x="17409" y="14729"/>
                    <a:pt x="17829" y="15108"/>
                    <a:pt x="18254" y="15166"/>
                  </a:cubicBezTo>
                  <a:cubicBezTo>
                    <a:pt x="18279" y="15169"/>
                    <a:pt x="18304" y="15170"/>
                    <a:pt x="18330" y="15170"/>
                  </a:cubicBezTo>
                  <a:cubicBezTo>
                    <a:pt x="18986" y="15170"/>
                    <a:pt x="19795" y="14366"/>
                    <a:pt x="19905" y="13571"/>
                  </a:cubicBezTo>
                  <a:cubicBezTo>
                    <a:pt x="20204" y="13994"/>
                    <a:pt x="20853" y="14338"/>
                    <a:pt x="21088" y="14433"/>
                  </a:cubicBezTo>
                  <a:cubicBezTo>
                    <a:pt x="21505" y="14589"/>
                    <a:pt x="21930" y="14661"/>
                    <a:pt x="22355" y="14661"/>
                  </a:cubicBezTo>
                  <a:cubicBezTo>
                    <a:pt x="23926" y="14661"/>
                    <a:pt x="25483" y="13682"/>
                    <a:pt x="26511" y="12371"/>
                  </a:cubicBezTo>
                  <a:cubicBezTo>
                    <a:pt x="27439" y="11129"/>
                    <a:pt x="28168" y="8672"/>
                    <a:pt x="26284" y="8112"/>
                  </a:cubicBezTo>
                  <a:cubicBezTo>
                    <a:pt x="25801" y="7963"/>
                    <a:pt x="25297" y="7883"/>
                    <a:pt x="24791" y="7866"/>
                  </a:cubicBezTo>
                  <a:cubicBezTo>
                    <a:pt x="25562" y="7026"/>
                    <a:pt x="25909" y="6015"/>
                    <a:pt x="24952" y="5062"/>
                  </a:cubicBezTo>
                  <a:cubicBezTo>
                    <a:pt x="24489" y="4607"/>
                    <a:pt x="23741" y="4327"/>
                    <a:pt x="22982" y="4288"/>
                  </a:cubicBezTo>
                  <a:cubicBezTo>
                    <a:pt x="23808" y="2997"/>
                    <a:pt x="24151" y="1519"/>
                    <a:pt x="22868" y="717"/>
                  </a:cubicBezTo>
                  <a:cubicBezTo>
                    <a:pt x="22506" y="495"/>
                    <a:pt x="22113" y="396"/>
                    <a:pt x="21711" y="396"/>
                  </a:cubicBezTo>
                  <a:cubicBezTo>
                    <a:pt x="20013" y="396"/>
                    <a:pt x="18136" y="2152"/>
                    <a:pt x="17566" y="3769"/>
                  </a:cubicBezTo>
                  <a:cubicBezTo>
                    <a:pt x="17944" y="2547"/>
                    <a:pt x="17658" y="687"/>
                    <a:pt x="16300" y="687"/>
                  </a:cubicBezTo>
                  <a:cubicBezTo>
                    <a:pt x="16202" y="687"/>
                    <a:pt x="16098" y="697"/>
                    <a:pt x="15989" y="717"/>
                  </a:cubicBezTo>
                  <a:cubicBezTo>
                    <a:pt x="15340" y="842"/>
                    <a:pt x="14825" y="1465"/>
                    <a:pt x="14566" y="2204"/>
                  </a:cubicBezTo>
                  <a:cubicBezTo>
                    <a:pt x="13501" y="890"/>
                    <a:pt x="11904" y="0"/>
                    <a:pt x="10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7643;p79">
              <a:extLst>
                <a:ext uri="{FF2B5EF4-FFF2-40B4-BE49-F238E27FC236}">
                  <a16:creationId xmlns:a16="http://schemas.microsoft.com/office/drawing/2014/main" id="{F2D27E3A-9421-DC3F-F475-695BAD952DB8}"/>
                </a:ext>
              </a:extLst>
            </p:cNvPr>
            <p:cNvSpPr/>
            <p:nvPr/>
          </p:nvSpPr>
          <p:spPr>
            <a:xfrm>
              <a:off x="1349148" y="3584277"/>
              <a:ext cx="344307" cy="220632"/>
            </a:xfrm>
            <a:custGeom>
              <a:avLst/>
              <a:gdLst/>
              <a:ahLst/>
              <a:cxnLst/>
              <a:rect l="l" t="t" r="r" b="b"/>
              <a:pathLst>
                <a:path w="9353" h="5993" extrusionOk="0">
                  <a:moveTo>
                    <a:pt x="5412" y="2012"/>
                  </a:moveTo>
                  <a:cubicBezTo>
                    <a:pt x="5533" y="2012"/>
                    <a:pt x="5632" y="2207"/>
                    <a:pt x="5574" y="2410"/>
                  </a:cubicBezTo>
                  <a:cubicBezTo>
                    <a:pt x="5496" y="2677"/>
                    <a:pt x="5367" y="2922"/>
                    <a:pt x="5231" y="3164"/>
                  </a:cubicBezTo>
                  <a:cubicBezTo>
                    <a:pt x="5181" y="3255"/>
                    <a:pt x="5124" y="3343"/>
                    <a:pt x="5060" y="3428"/>
                  </a:cubicBezTo>
                  <a:lnTo>
                    <a:pt x="5060" y="3428"/>
                  </a:lnTo>
                  <a:cubicBezTo>
                    <a:pt x="5045" y="3073"/>
                    <a:pt x="5096" y="2720"/>
                    <a:pt x="5175" y="2364"/>
                  </a:cubicBezTo>
                  <a:cubicBezTo>
                    <a:pt x="5233" y="2108"/>
                    <a:pt x="5328" y="2012"/>
                    <a:pt x="5412" y="2012"/>
                  </a:cubicBezTo>
                  <a:close/>
                  <a:moveTo>
                    <a:pt x="2463" y="0"/>
                  </a:moveTo>
                  <a:cubicBezTo>
                    <a:pt x="2453" y="0"/>
                    <a:pt x="2441" y="2"/>
                    <a:pt x="2429" y="4"/>
                  </a:cubicBezTo>
                  <a:cubicBezTo>
                    <a:pt x="899" y="347"/>
                    <a:pt x="0" y="2927"/>
                    <a:pt x="1110" y="4136"/>
                  </a:cubicBezTo>
                  <a:cubicBezTo>
                    <a:pt x="1602" y="4672"/>
                    <a:pt x="2185" y="4897"/>
                    <a:pt x="2774" y="4897"/>
                  </a:cubicBezTo>
                  <a:cubicBezTo>
                    <a:pt x="3515" y="4897"/>
                    <a:pt x="4264" y="4541"/>
                    <a:pt x="4849" y="3998"/>
                  </a:cubicBezTo>
                  <a:lnTo>
                    <a:pt x="4849" y="3998"/>
                  </a:lnTo>
                  <a:cubicBezTo>
                    <a:pt x="4980" y="4670"/>
                    <a:pt x="5308" y="5364"/>
                    <a:pt x="5824" y="5686"/>
                  </a:cubicBezTo>
                  <a:cubicBezTo>
                    <a:pt x="6173" y="5903"/>
                    <a:pt x="6521" y="5992"/>
                    <a:pt x="6864" y="5992"/>
                  </a:cubicBezTo>
                  <a:cubicBezTo>
                    <a:pt x="7696" y="5992"/>
                    <a:pt x="8501" y="5470"/>
                    <a:pt x="9234" y="4994"/>
                  </a:cubicBezTo>
                  <a:cubicBezTo>
                    <a:pt x="9353" y="4916"/>
                    <a:pt x="9280" y="4744"/>
                    <a:pt x="9169" y="4744"/>
                  </a:cubicBezTo>
                  <a:cubicBezTo>
                    <a:pt x="9147" y="4744"/>
                    <a:pt x="9124" y="4750"/>
                    <a:pt x="9100" y="4765"/>
                  </a:cubicBezTo>
                  <a:cubicBezTo>
                    <a:pt x="8525" y="5138"/>
                    <a:pt x="7979" y="5489"/>
                    <a:pt x="7318" y="5694"/>
                  </a:cubicBezTo>
                  <a:cubicBezTo>
                    <a:pt x="7145" y="5747"/>
                    <a:pt x="6984" y="5771"/>
                    <a:pt x="6833" y="5771"/>
                  </a:cubicBezTo>
                  <a:cubicBezTo>
                    <a:pt x="5892" y="5771"/>
                    <a:pt x="5356" y="4830"/>
                    <a:pt x="5141" y="3985"/>
                  </a:cubicBezTo>
                  <a:cubicBezTo>
                    <a:pt x="5121" y="3907"/>
                    <a:pt x="5104" y="3828"/>
                    <a:pt x="5092" y="3750"/>
                  </a:cubicBezTo>
                  <a:lnTo>
                    <a:pt x="5092" y="3750"/>
                  </a:lnTo>
                  <a:cubicBezTo>
                    <a:pt x="5388" y="3421"/>
                    <a:pt x="5625" y="3042"/>
                    <a:pt x="5774" y="2642"/>
                  </a:cubicBezTo>
                  <a:cubicBezTo>
                    <a:pt x="5895" y="2315"/>
                    <a:pt x="6167" y="1478"/>
                    <a:pt x="5552" y="1478"/>
                  </a:cubicBezTo>
                  <a:cubicBezTo>
                    <a:pt x="4904" y="1478"/>
                    <a:pt x="4826" y="2718"/>
                    <a:pt x="4789" y="3142"/>
                  </a:cubicBezTo>
                  <a:cubicBezTo>
                    <a:pt x="4776" y="3320"/>
                    <a:pt x="4781" y="3516"/>
                    <a:pt x="4805" y="3720"/>
                  </a:cubicBezTo>
                  <a:lnTo>
                    <a:pt x="4805" y="3720"/>
                  </a:lnTo>
                  <a:cubicBezTo>
                    <a:pt x="4261" y="4259"/>
                    <a:pt x="3461" y="4612"/>
                    <a:pt x="2727" y="4612"/>
                  </a:cubicBezTo>
                  <a:cubicBezTo>
                    <a:pt x="1985" y="4612"/>
                    <a:pt x="1310" y="4253"/>
                    <a:pt x="1029" y="3364"/>
                  </a:cubicBezTo>
                  <a:cubicBezTo>
                    <a:pt x="666" y="2211"/>
                    <a:pt x="1251" y="534"/>
                    <a:pt x="2501" y="256"/>
                  </a:cubicBezTo>
                  <a:cubicBezTo>
                    <a:pt x="2655" y="222"/>
                    <a:pt x="2606" y="0"/>
                    <a:pt x="24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7644;p79">
              <a:extLst>
                <a:ext uri="{FF2B5EF4-FFF2-40B4-BE49-F238E27FC236}">
                  <a16:creationId xmlns:a16="http://schemas.microsoft.com/office/drawing/2014/main" id="{8D63D01E-4D1D-8FD7-85CF-9D070801833B}"/>
                </a:ext>
              </a:extLst>
            </p:cNvPr>
            <p:cNvSpPr/>
            <p:nvPr/>
          </p:nvSpPr>
          <p:spPr>
            <a:xfrm>
              <a:off x="1701978" y="3588805"/>
              <a:ext cx="471642" cy="147002"/>
            </a:xfrm>
            <a:custGeom>
              <a:avLst/>
              <a:gdLst/>
              <a:ahLst/>
              <a:cxnLst/>
              <a:rect l="l" t="t" r="r" b="b"/>
              <a:pathLst>
                <a:path w="12812" h="3993" extrusionOk="0">
                  <a:moveTo>
                    <a:pt x="7272" y="590"/>
                  </a:moveTo>
                  <a:cubicBezTo>
                    <a:pt x="7335" y="590"/>
                    <a:pt x="7394" y="636"/>
                    <a:pt x="7426" y="743"/>
                  </a:cubicBezTo>
                  <a:cubicBezTo>
                    <a:pt x="7508" y="1013"/>
                    <a:pt x="7529" y="1297"/>
                    <a:pt x="7540" y="1575"/>
                  </a:cubicBezTo>
                  <a:cubicBezTo>
                    <a:pt x="7541" y="1598"/>
                    <a:pt x="7541" y="1621"/>
                    <a:pt x="7541" y="1644"/>
                  </a:cubicBezTo>
                  <a:lnTo>
                    <a:pt x="7541" y="1644"/>
                  </a:lnTo>
                  <a:cubicBezTo>
                    <a:pt x="7389" y="1526"/>
                    <a:pt x="7254" y="1386"/>
                    <a:pt x="7143" y="1220"/>
                  </a:cubicBezTo>
                  <a:cubicBezTo>
                    <a:pt x="6925" y="892"/>
                    <a:pt x="7109" y="590"/>
                    <a:pt x="7272" y="590"/>
                  </a:cubicBezTo>
                  <a:close/>
                  <a:moveTo>
                    <a:pt x="3195" y="1459"/>
                  </a:moveTo>
                  <a:lnTo>
                    <a:pt x="3195" y="1459"/>
                  </a:lnTo>
                  <a:cubicBezTo>
                    <a:pt x="3167" y="1746"/>
                    <a:pt x="3072" y="2002"/>
                    <a:pt x="2917" y="2230"/>
                  </a:cubicBezTo>
                  <a:cubicBezTo>
                    <a:pt x="2884" y="2285"/>
                    <a:pt x="2849" y="2338"/>
                    <a:pt x="2813" y="2389"/>
                  </a:cubicBezTo>
                  <a:lnTo>
                    <a:pt x="2813" y="2389"/>
                  </a:lnTo>
                  <a:cubicBezTo>
                    <a:pt x="2788" y="2202"/>
                    <a:pt x="2797" y="2006"/>
                    <a:pt x="2842" y="1808"/>
                  </a:cubicBezTo>
                  <a:cubicBezTo>
                    <a:pt x="2960" y="1692"/>
                    <a:pt x="3076" y="1575"/>
                    <a:pt x="3195" y="1459"/>
                  </a:cubicBezTo>
                  <a:close/>
                  <a:moveTo>
                    <a:pt x="7057" y="1"/>
                  </a:moveTo>
                  <a:cubicBezTo>
                    <a:pt x="6845" y="1"/>
                    <a:pt x="6663" y="190"/>
                    <a:pt x="6658" y="633"/>
                  </a:cubicBezTo>
                  <a:cubicBezTo>
                    <a:pt x="6651" y="1256"/>
                    <a:pt x="7009" y="1683"/>
                    <a:pt x="7512" y="1973"/>
                  </a:cubicBezTo>
                  <a:lnTo>
                    <a:pt x="7512" y="1973"/>
                  </a:lnTo>
                  <a:cubicBezTo>
                    <a:pt x="7301" y="3110"/>
                    <a:pt x="5986" y="3693"/>
                    <a:pt x="4803" y="3693"/>
                  </a:cubicBezTo>
                  <a:cubicBezTo>
                    <a:pt x="4320" y="3693"/>
                    <a:pt x="3858" y="3595"/>
                    <a:pt x="3503" y="3399"/>
                  </a:cubicBezTo>
                  <a:cubicBezTo>
                    <a:pt x="3219" y="3240"/>
                    <a:pt x="3021" y="3012"/>
                    <a:pt x="2909" y="2747"/>
                  </a:cubicBezTo>
                  <a:lnTo>
                    <a:pt x="2909" y="2747"/>
                  </a:lnTo>
                  <a:cubicBezTo>
                    <a:pt x="3264" y="2269"/>
                    <a:pt x="3483" y="1692"/>
                    <a:pt x="3434" y="1261"/>
                  </a:cubicBezTo>
                  <a:cubicBezTo>
                    <a:pt x="3420" y="1137"/>
                    <a:pt x="3302" y="969"/>
                    <a:pt x="3162" y="969"/>
                  </a:cubicBezTo>
                  <a:cubicBezTo>
                    <a:pt x="3132" y="969"/>
                    <a:pt x="3100" y="977"/>
                    <a:pt x="3068" y="996"/>
                  </a:cubicBezTo>
                  <a:cubicBezTo>
                    <a:pt x="2551" y="1297"/>
                    <a:pt x="2473" y="2056"/>
                    <a:pt x="2559" y="2580"/>
                  </a:cubicBezTo>
                  <a:cubicBezTo>
                    <a:pt x="2564" y="2612"/>
                    <a:pt x="2570" y="2643"/>
                    <a:pt x="2577" y="2674"/>
                  </a:cubicBezTo>
                  <a:lnTo>
                    <a:pt x="2577" y="2674"/>
                  </a:lnTo>
                  <a:cubicBezTo>
                    <a:pt x="2490" y="2769"/>
                    <a:pt x="2399" y="2860"/>
                    <a:pt x="2307" y="2950"/>
                  </a:cubicBezTo>
                  <a:cubicBezTo>
                    <a:pt x="2074" y="3175"/>
                    <a:pt x="1814" y="3268"/>
                    <a:pt x="1568" y="3268"/>
                  </a:cubicBezTo>
                  <a:cubicBezTo>
                    <a:pt x="728" y="3268"/>
                    <a:pt x="42" y="2186"/>
                    <a:pt x="1079" y="1552"/>
                  </a:cubicBezTo>
                  <a:cubicBezTo>
                    <a:pt x="1196" y="1472"/>
                    <a:pt x="1122" y="1298"/>
                    <a:pt x="1010" y="1298"/>
                  </a:cubicBezTo>
                  <a:cubicBezTo>
                    <a:pt x="989" y="1298"/>
                    <a:pt x="966" y="1304"/>
                    <a:pt x="943" y="1319"/>
                  </a:cubicBezTo>
                  <a:cubicBezTo>
                    <a:pt x="1" y="1896"/>
                    <a:pt x="212" y="3450"/>
                    <a:pt x="1344" y="3631"/>
                  </a:cubicBezTo>
                  <a:cubicBezTo>
                    <a:pt x="1395" y="3639"/>
                    <a:pt x="1446" y="3643"/>
                    <a:pt x="1497" y="3643"/>
                  </a:cubicBezTo>
                  <a:cubicBezTo>
                    <a:pt x="1921" y="3643"/>
                    <a:pt x="2349" y="3379"/>
                    <a:pt x="2695" y="3006"/>
                  </a:cubicBezTo>
                  <a:lnTo>
                    <a:pt x="2695" y="3006"/>
                  </a:lnTo>
                  <a:cubicBezTo>
                    <a:pt x="3047" y="3706"/>
                    <a:pt x="3939" y="3992"/>
                    <a:pt x="4791" y="3992"/>
                  </a:cubicBezTo>
                  <a:cubicBezTo>
                    <a:pt x="5296" y="3992"/>
                    <a:pt x="5787" y="3892"/>
                    <a:pt x="6143" y="3718"/>
                  </a:cubicBezTo>
                  <a:cubicBezTo>
                    <a:pt x="6936" y="3330"/>
                    <a:pt x="7462" y="2762"/>
                    <a:pt x="7668" y="2056"/>
                  </a:cubicBezTo>
                  <a:lnTo>
                    <a:pt x="7668" y="2056"/>
                  </a:lnTo>
                  <a:cubicBezTo>
                    <a:pt x="8396" y="2418"/>
                    <a:pt x="9356" y="2532"/>
                    <a:pt x="9967" y="2547"/>
                  </a:cubicBezTo>
                  <a:cubicBezTo>
                    <a:pt x="9999" y="2548"/>
                    <a:pt x="10032" y="2549"/>
                    <a:pt x="10064" y="2549"/>
                  </a:cubicBezTo>
                  <a:cubicBezTo>
                    <a:pt x="11542" y="2549"/>
                    <a:pt x="12666" y="1635"/>
                    <a:pt x="12803" y="142"/>
                  </a:cubicBezTo>
                  <a:cubicBezTo>
                    <a:pt x="12812" y="57"/>
                    <a:pt x="12751" y="16"/>
                    <a:pt x="12685" y="16"/>
                  </a:cubicBezTo>
                  <a:cubicBezTo>
                    <a:pt x="12619" y="16"/>
                    <a:pt x="12548" y="59"/>
                    <a:pt x="12540" y="142"/>
                  </a:cubicBezTo>
                  <a:cubicBezTo>
                    <a:pt x="12397" y="1681"/>
                    <a:pt x="11198" y="2272"/>
                    <a:pt x="9840" y="2272"/>
                  </a:cubicBezTo>
                  <a:cubicBezTo>
                    <a:pt x="9703" y="2272"/>
                    <a:pt x="9565" y="2266"/>
                    <a:pt x="9426" y="2254"/>
                  </a:cubicBezTo>
                  <a:cubicBezTo>
                    <a:pt x="8859" y="2207"/>
                    <a:pt x="8230" y="2084"/>
                    <a:pt x="7731" y="1776"/>
                  </a:cubicBezTo>
                  <a:lnTo>
                    <a:pt x="7731" y="1776"/>
                  </a:lnTo>
                  <a:cubicBezTo>
                    <a:pt x="7787" y="1434"/>
                    <a:pt x="7772" y="1064"/>
                    <a:pt x="7682" y="670"/>
                  </a:cubicBezTo>
                  <a:cubicBezTo>
                    <a:pt x="7588" y="257"/>
                    <a:pt x="7302" y="1"/>
                    <a:pt x="7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7645;p79">
              <a:extLst>
                <a:ext uri="{FF2B5EF4-FFF2-40B4-BE49-F238E27FC236}">
                  <a16:creationId xmlns:a16="http://schemas.microsoft.com/office/drawing/2014/main" id="{6867F6FE-C012-1B7D-C4FF-41459315B489}"/>
                </a:ext>
              </a:extLst>
            </p:cNvPr>
            <p:cNvSpPr/>
            <p:nvPr/>
          </p:nvSpPr>
          <p:spPr>
            <a:xfrm>
              <a:off x="1527367" y="3263436"/>
              <a:ext cx="213954" cy="300374"/>
            </a:xfrm>
            <a:custGeom>
              <a:avLst/>
              <a:gdLst/>
              <a:ahLst/>
              <a:cxnLst/>
              <a:rect l="l" t="t" r="r" b="b"/>
              <a:pathLst>
                <a:path w="5812" h="8159" extrusionOk="0">
                  <a:moveTo>
                    <a:pt x="3395" y="1671"/>
                  </a:moveTo>
                  <a:cubicBezTo>
                    <a:pt x="3930" y="1850"/>
                    <a:pt x="4362" y="2340"/>
                    <a:pt x="4507" y="2922"/>
                  </a:cubicBezTo>
                  <a:cubicBezTo>
                    <a:pt x="4560" y="3131"/>
                    <a:pt x="4726" y="4385"/>
                    <a:pt x="4200" y="4385"/>
                  </a:cubicBezTo>
                  <a:cubicBezTo>
                    <a:pt x="4131" y="4385"/>
                    <a:pt x="4049" y="4363"/>
                    <a:pt x="3953" y="4314"/>
                  </a:cubicBezTo>
                  <a:cubicBezTo>
                    <a:pt x="3369" y="4012"/>
                    <a:pt x="3192" y="3288"/>
                    <a:pt x="3188" y="2693"/>
                  </a:cubicBezTo>
                  <a:cubicBezTo>
                    <a:pt x="3184" y="2350"/>
                    <a:pt x="3258" y="1997"/>
                    <a:pt x="3395" y="1671"/>
                  </a:cubicBezTo>
                  <a:close/>
                  <a:moveTo>
                    <a:pt x="5269" y="0"/>
                  </a:moveTo>
                  <a:cubicBezTo>
                    <a:pt x="4376" y="0"/>
                    <a:pt x="3625" y="606"/>
                    <a:pt x="3225" y="1405"/>
                  </a:cubicBezTo>
                  <a:lnTo>
                    <a:pt x="3225" y="1405"/>
                  </a:lnTo>
                  <a:cubicBezTo>
                    <a:pt x="3105" y="1380"/>
                    <a:pt x="2983" y="1367"/>
                    <a:pt x="2860" y="1367"/>
                  </a:cubicBezTo>
                  <a:cubicBezTo>
                    <a:pt x="2295" y="1367"/>
                    <a:pt x="1717" y="1637"/>
                    <a:pt x="1285" y="2260"/>
                  </a:cubicBezTo>
                  <a:cubicBezTo>
                    <a:pt x="0" y="4113"/>
                    <a:pt x="783" y="7590"/>
                    <a:pt x="3160" y="8155"/>
                  </a:cubicBezTo>
                  <a:cubicBezTo>
                    <a:pt x="3171" y="8157"/>
                    <a:pt x="3182" y="8159"/>
                    <a:pt x="3193" y="8159"/>
                  </a:cubicBezTo>
                  <a:cubicBezTo>
                    <a:pt x="3330" y="8159"/>
                    <a:pt x="3381" y="7936"/>
                    <a:pt x="3229" y="7900"/>
                  </a:cubicBezTo>
                  <a:cubicBezTo>
                    <a:pt x="1649" y="7523"/>
                    <a:pt x="1002" y="5814"/>
                    <a:pt x="918" y="4344"/>
                  </a:cubicBezTo>
                  <a:cubicBezTo>
                    <a:pt x="862" y="3335"/>
                    <a:pt x="1315" y="2366"/>
                    <a:pt x="2175" y="1831"/>
                  </a:cubicBezTo>
                  <a:cubicBezTo>
                    <a:pt x="2434" y="1669"/>
                    <a:pt x="2698" y="1597"/>
                    <a:pt x="2952" y="1597"/>
                  </a:cubicBezTo>
                  <a:cubicBezTo>
                    <a:pt x="3013" y="1597"/>
                    <a:pt x="3072" y="1601"/>
                    <a:pt x="3131" y="1609"/>
                  </a:cubicBezTo>
                  <a:lnTo>
                    <a:pt x="3131" y="1609"/>
                  </a:lnTo>
                  <a:cubicBezTo>
                    <a:pt x="2932" y="2093"/>
                    <a:pt x="2858" y="2630"/>
                    <a:pt x="2951" y="3139"/>
                  </a:cubicBezTo>
                  <a:cubicBezTo>
                    <a:pt x="3050" y="3689"/>
                    <a:pt x="3472" y="4674"/>
                    <a:pt x="4173" y="4678"/>
                  </a:cubicBezTo>
                  <a:cubicBezTo>
                    <a:pt x="4174" y="4678"/>
                    <a:pt x="4175" y="4678"/>
                    <a:pt x="4175" y="4678"/>
                  </a:cubicBezTo>
                  <a:cubicBezTo>
                    <a:pt x="4809" y="4678"/>
                    <a:pt x="4852" y="3923"/>
                    <a:pt x="4845" y="3441"/>
                  </a:cubicBezTo>
                  <a:cubicBezTo>
                    <a:pt x="4825" y="2476"/>
                    <a:pt x="4227" y="1746"/>
                    <a:pt x="3485" y="1478"/>
                  </a:cubicBezTo>
                  <a:lnTo>
                    <a:pt x="3485" y="1478"/>
                  </a:lnTo>
                  <a:cubicBezTo>
                    <a:pt x="3838" y="789"/>
                    <a:pt x="4478" y="259"/>
                    <a:pt x="5250" y="259"/>
                  </a:cubicBezTo>
                  <a:cubicBezTo>
                    <a:pt x="5359" y="259"/>
                    <a:pt x="5471" y="270"/>
                    <a:pt x="5584" y="292"/>
                  </a:cubicBezTo>
                  <a:cubicBezTo>
                    <a:pt x="5594" y="294"/>
                    <a:pt x="5604" y="295"/>
                    <a:pt x="5613" y="295"/>
                  </a:cubicBezTo>
                  <a:cubicBezTo>
                    <a:pt x="5760" y="295"/>
                    <a:pt x="5812" y="68"/>
                    <a:pt x="5656" y="38"/>
                  </a:cubicBezTo>
                  <a:cubicBezTo>
                    <a:pt x="5524" y="12"/>
                    <a:pt x="5395" y="0"/>
                    <a:pt x="5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7646;p79">
              <a:extLst>
                <a:ext uri="{FF2B5EF4-FFF2-40B4-BE49-F238E27FC236}">
                  <a16:creationId xmlns:a16="http://schemas.microsoft.com/office/drawing/2014/main" id="{DD94E21A-D16D-BCA7-C54C-9B0A56975D46}"/>
                </a:ext>
              </a:extLst>
            </p:cNvPr>
            <p:cNvSpPr/>
            <p:nvPr/>
          </p:nvSpPr>
          <p:spPr>
            <a:xfrm>
              <a:off x="1667925" y="3379881"/>
              <a:ext cx="229195" cy="199979"/>
            </a:xfrm>
            <a:custGeom>
              <a:avLst/>
              <a:gdLst/>
              <a:ahLst/>
              <a:cxnLst/>
              <a:rect l="l" t="t" r="r" b="b"/>
              <a:pathLst>
                <a:path w="6226" h="5432" extrusionOk="0">
                  <a:moveTo>
                    <a:pt x="2579" y="3377"/>
                  </a:moveTo>
                  <a:lnTo>
                    <a:pt x="2579" y="3377"/>
                  </a:lnTo>
                  <a:cubicBezTo>
                    <a:pt x="2629" y="3534"/>
                    <a:pt x="2679" y="3573"/>
                    <a:pt x="2701" y="3622"/>
                  </a:cubicBezTo>
                  <a:lnTo>
                    <a:pt x="2701" y="3622"/>
                  </a:lnTo>
                  <a:cubicBezTo>
                    <a:pt x="2651" y="3557"/>
                    <a:pt x="2610" y="3476"/>
                    <a:pt x="2579" y="3377"/>
                  </a:cubicBezTo>
                  <a:close/>
                  <a:moveTo>
                    <a:pt x="4744" y="0"/>
                  </a:moveTo>
                  <a:cubicBezTo>
                    <a:pt x="4624" y="0"/>
                    <a:pt x="4584" y="209"/>
                    <a:pt x="4723" y="265"/>
                  </a:cubicBezTo>
                  <a:cubicBezTo>
                    <a:pt x="6167" y="856"/>
                    <a:pt x="5025" y="3069"/>
                    <a:pt x="4101" y="3593"/>
                  </a:cubicBezTo>
                  <a:cubicBezTo>
                    <a:pt x="3881" y="3717"/>
                    <a:pt x="3540" y="3858"/>
                    <a:pt x="3232" y="3858"/>
                  </a:cubicBezTo>
                  <a:cubicBezTo>
                    <a:pt x="3150" y="3858"/>
                    <a:pt x="3071" y="3849"/>
                    <a:pt x="2997" y="3826"/>
                  </a:cubicBezTo>
                  <a:lnTo>
                    <a:pt x="2997" y="3826"/>
                  </a:lnTo>
                  <a:cubicBezTo>
                    <a:pt x="3057" y="3588"/>
                    <a:pt x="3078" y="3359"/>
                    <a:pt x="3042" y="3175"/>
                  </a:cubicBezTo>
                  <a:cubicBezTo>
                    <a:pt x="3012" y="3012"/>
                    <a:pt x="2810" y="2719"/>
                    <a:pt x="2611" y="2719"/>
                  </a:cubicBezTo>
                  <a:cubicBezTo>
                    <a:pt x="2538" y="2719"/>
                    <a:pt x="2466" y="2759"/>
                    <a:pt x="2402" y="2860"/>
                  </a:cubicBezTo>
                  <a:cubicBezTo>
                    <a:pt x="2155" y="3254"/>
                    <a:pt x="2326" y="3684"/>
                    <a:pt x="2654" y="3935"/>
                  </a:cubicBezTo>
                  <a:lnTo>
                    <a:pt x="2654" y="3935"/>
                  </a:lnTo>
                  <a:cubicBezTo>
                    <a:pt x="2542" y="4295"/>
                    <a:pt x="2377" y="4585"/>
                    <a:pt x="2129" y="4871"/>
                  </a:cubicBezTo>
                  <a:cubicBezTo>
                    <a:pt x="1766" y="5038"/>
                    <a:pt x="1469" y="5122"/>
                    <a:pt x="1237" y="5122"/>
                  </a:cubicBezTo>
                  <a:cubicBezTo>
                    <a:pt x="837" y="5122"/>
                    <a:pt x="630" y="4872"/>
                    <a:pt x="618" y="4373"/>
                  </a:cubicBezTo>
                  <a:cubicBezTo>
                    <a:pt x="620" y="4101"/>
                    <a:pt x="704" y="3864"/>
                    <a:pt x="866" y="3660"/>
                  </a:cubicBezTo>
                  <a:cubicBezTo>
                    <a:pt x="927" y="3564"/>
                    <a:pt x="835" y="3471"/>
                    <a:pt x="743" y="3471"/>
                  </a:cubicBezTo>
                  <a:cubicBezTo>
                    <a:pt x="702" y="3471"/>
                    <a:pt x="661" y="3489"/>
                    <a:pt x="633" y="3532"/>
                  </a:cubicBezTo>
                  <a:cubicBezTo>
                    <a:pt x="1" y="4496"/>
                    <a:pt x="565" y="5431"/>
                    <a:pt x="1396" y="5431"/>
                  </a:cubicBezTo>
                  <a:cubicBezTo>
                    <a:pt x="1682" y="5431"/>
                    <a:pt x="2000" y="5321"/>
                    <a:pt x="2312" y="5063"/>
                  </a:cubicBezTo>
                  <a:cubicBezTo>
                    <a:pt x="2546" y="4870"/>
                    <a:pt x="2777" y="4485"/>
                    <a:pt x="2919" y="4085"/>
                  </a:cubicBezTo>
                  <a:lnTo>
                    <a:pt x="2919" y="4085"/>
                  </a:lnTo>
                  <a:cubicBezTo>
                    <a:pt x="3021" y="4124"/>
                    <a:pt x="3132" y="4142"/>
                    <a:pt x="3246" y="4142"/>
                  </a:cubicBezTo>
                  <a:cubicBezTo>
                    <a:pt x="3765" y="4142"/>
                    <a:pt x="4373" y="3786"/>
                    <a:pt x="4698" y="3489"/>
                  </a:cubicBezTo>
                  <a:cubicBezTo>
                    <a:pt x="5609" y="2662"/>
                    <a:pt x="6226" y="599"/>
                    <a:pt x="4792" y="11"/>
                  </a:cubicBezTo>
                  <a:cubicBezTo>
                    <a:pt x="4775" y="4"/>
                    <a:pt x="4759" y="0"/>
                    <a:pt x="47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7647;p79">
              <a:extLst>
                <a:ext uri="{FF2B5EF4-FFF2-40B4-BE49-F238E27FC236}">
                  <a16:creationId xmlns:a16="http://schemas.microsoft.com/office/drawing/2014/main" id="{783B4047-7514-9AAF-AF23-1612854612C6}"/>
                </a:ext>
              </a:extLst>
            </p:cNvPr>
            <p:cNvSpPr/>
            <p:nvPr/>
          </p:nvSpPr>
          <p:spPr>
            <a:xfrm>
              <a:off x="1910901" y="3273265"/>
              <a:ext cx="242447" cy="268345"/>
            </a:xfrm>
            <a:custGeom>
              <a:avLst/>
              <a:gdLst/>
              <a:ahLst/>
              <a:cxnLst/>
              <a:rect l="l" t="t" r="r" b="b"/>
              <a:pathLst>
                <a:path w="6586" h="7289" extrusionOk="0">
                  <a:moveTo>
                    <a:pt x="4957" y="1686"/>
                  </a:moveTo>
                  <a:cubicBezTo>
                    <a:pt x="4953" y="1694"/>
                    <a:pt x="4950" y="1701"/>
                    <a:pt x="4947" y="1708"/>
                  </a:cubicBezTo>
                  <a:cubicBezTo>
                    <a:pt x="4884" y="1851"/>
                    <a:pt x="4590" y="2065"/>
                    <a:pt x="4527" y="2065"/>
                  </a:cubicBezTo>
                  <a:cubicBezTo>
                    <a:pt x="4502" y="2065"/>
                    <a:pt x="4515" y="2029"/>
                    <a:pt x="4600" y="1937"/>
                  </a:cubicBezTo>
                  <a:cubicBezTo>
                    <a:pt x="4718" y="1853"/>
                    <a:pt x="4838" y="1770"/>
                    <a:pt x="4957" y="1686"/>
                  </a:cubicBezTo>
                  <a:close/>
                  <a:moveTo>
                    <a:pt x="1860" y="4425"/>
                  </a:moveTo>
                  <a:cubicBezTo>
                    <a:pt x="2095" y="4555"/>
                    <a:pt x="2313" y="4737"/>
                    <a:pt x="2488" y="4905"/>
                  </a:cubicBezTo>
                  <a:cubicBezTo>
                    <a:pt x="2370" y="5098"/>
                    <a:pt x="2271" y="5195"/>
                    <a:pt x="2193" y="5195"/>
                  </a:cubicBezTo>
                  <a:cubicBezTo>
                    <a:pt x="2129" y="5195"/>
                    <a:pt x="2078" y="5132"/>
                    <a:pt x="2040" y="5006"/>
                  </a:cubicBezTo>
                  <a:cubicBezTo>
                    <a:pt x="1941" y="4834"/>
                    <a:pt x="1890" y="4629"/>
                    <a:pt x="1860" y="4425"/>
                  </a:cubicBezTo>
                  <a:close/>
                  <a:moveTo>
                    <a:pt x="4320" y="1"/>
                  </a:moveTo>
                  <a:cubicBezTo>
                    <a:pt x="4307" y="1"/>
                    <a:pt x="4294" y="1"/>
                    <a:pt x="4281" y="1"/>
                  </a:cubicBezTo>
                  <a:cubicBezTo>
                    <a:pt x="2550" y="45"/>
                    <a:pt x="1574" y="2404"/>
                    <a:pt x="1587" y="4052"/>
                  </a:cubicBezTo>
                  <a:lnTo>
                    <a:pt x="1587" y="4052"/>
                  </a:lnTo>
                  <a:cubicBezTo>
                    <a:pt x="1538" y="4031"/>
                    <a:pt x="1497" y="4015"/>
                    <a:pt x="1468" y="4006"/>
                  </a:cubicBezTo>
                  <a:cubicBezTo>
                    <a:pt x="1341" y="3967"/>
                    <a:pt x="1223" y="3949"/>
                    <a:pt x="1113" y="3949"/>
                  </a:cubicBezTo>
                  <a:cubicBezTo>
                    <a:pt x="400" y="3949"/>
                    <a:pt x="68" y="4713"/>
                    <a:pt x="173" y="5403"/>
                  </a:cubicBezTo>
                  <a:cubicBezTo>
                    <a:pt x="361" y="6629"/>
                    <a:pt x="1399" y="7256"/>
                    <a:pt x="2537" y="7288"/>
                  </a:cubicBezTo>
                  <a:cubicBezTo>
                    <a:pt x="2538" y="7288"/>
                    <a:pt x="2539" y="7288"/>
                    <a:pt x="2539" y="7288"/>
                  </a:cubicBezTo>
                  <a:cubicBezTo>
                    <a:pt x="2708" y="7288"/>
                    <a:pt x="2707" y="7025"/>
                    <a:pt x="2535" y="7021"/>
                  </a:cubicBezTo>
                  <a:cubicBezTo>
                    <a:pt x="1703" y="7000"/>
                    <a:pt x="1100" y="6709"/>
                    <a:pt x="669" y="5978"/>
                  </a:cubicBezTo>
                  <a:cubicBezTo>
                    <a:pt x="420" y="5560"/>
                    <a:pt x="1" y="4242"/>
                    <a:pt x="1145" y="4242"/>
                  </a:cubicBezTo>
                  <a:cubicBezTo>
                    <a:pt x="1221" y="4242"/>
                    <a:pt x="1303" y="4248"/>
                    <a:pt x="1393" y="4260"/>
                  </a:cubicBezTo>
                  <a:cubicBezTo>
                    <a:pt x="1462" y="4270"/>
                    <a:pt x="1530" y="4286"/>
                    <a:pt x="1597" y="4309"/>
                  </a:cubicBezTo>
                  <a:lnTo>
                    <a:pt x="1597" y="4309"/>
                  </a:lnTo>
                  <a:cubicBezTo>
                    <a:pt x="1609" y="4460"/>
                    <a:pt x="1630" y="4604"/>
                    <a:pt x="1660" y="4737"/>
                  </a:cubicBezTo>
                  <a:cubicBezTo>
                    <a:pt x="1748" y="5117"/>
                    <a:pt x="2155" y="5847"/>
                    <a:pt x="2605" y="5847"/>
                  </a:cubicBezTo>
                  <a:cubicBezTo>
                    <a:pt x="2705" y="5847"/>
                    <a:pt x="2808" y="5811"/>
                    <a:pt x="2910" y="5726"/>
                  </a:cubicBezTo>
                  <a:cubicBezTo>
                    <a:pt x="3495" y="5234"/>
                    <a:pt x="2452" y="4504"/>
                    <a:pt x="1831" y="4173"/>
                  </a:cubicBezTo>
                  <a:lnTo>
                    <a:pt x="1831" y="4173"/>
                  </a:lnTo>
                  <a:cubicBezTo>
                    <a:pt x="1829" y="4141"/>
                    <a:pt x="1826" y="4110"/>
                    <a:pt x="1824" y="4079"/>
                  </a:cubicBezTo>
                  <a:cubicBezTo>
                    <a:pt x="1787" y="3553"/>
                    <a:pt x="1927" y="3023"/>
                    <a:pt x="2093" y="2530"/>
                  </a:cubicBezTo>
                  <a:cubicBezTo>
                    <a:pt x="2415" y="1575"/>
                    <a:pt x="3124" y="573"/>
                    <a:pt x="4130" y="288"/>
                  </a:cubicBezTo>
                  <a:cubicBezTo>
                    <a:pt x="4240" y="258"/>
                    <a:pt x="4339" y="243"/>
                    <a:pt x="4428" y="243"/>
                  </a:cubicBezTo>
                  <a:cubicBezTo>
                    <a:pt x="4996" y="243"/>
                    <a:pt x="5147" y="819"/>
                    <a:pt x="5059" y="1335"/>
                  </a:cubicBezTo>
                  <a:lnTo>
                    <a:pt x="5059" y="1335"/>
                  </a:lnTo>
                  <a:cubicBezTo>
                    <a:pt x="4607" y="1472"/>
                    <a:pt x="4190" y="1809"/>
                    <a:pt x="4100" y="2314"/>
                  </a:cubicBezTo>
                  <a:cubicBezTo>
                    <a:pt x="4087" y="2395"/>
                    <a:pt x="4135" y="2482"/>
                    <a:pt x="4224" y="2482"/>
                  </a:cubicBezTo>
                  <a:cubicBezTo>
                    <a:pt x="4225" y="2482"/>
                    <a:pt x="4226" y="2482"/>
                    <a:pt x="4227" y="2482"/>
                  </a:cubicBezTo>
                  <a:cubicBezTo>
                    <a:pt x="4802" y="2461"/>
                    <a:pt x="5183" y="2017"/>
                    <a:pt x="5315" y="1509"/>
                  </a:cubicBezTo>
                  <a:lnTo>
                    <a:pt x="5315" y="1509"/>
                  </a:lnTo>
                  <a:cubicBezTo>
                    <a:pt x="5345" y="1504"/>
                    <a:pt x="5373" y="1501"/>
                    <a:pt x="5401" y="1501"/>
                  </a:cubicBezTo>
                  <a:cubicBezTo>
                    <a:pt x="5681" y="1501"/>
                    <a:pt x="5877" y="1789"/>
                    <a:pt x="5986" y="2364"/>
                  </a:cubicBezTo>
                  <a:cubicBezTo>
                    <a:pt x="5940" y="2468"/>
                    <a:pt x="6032" y="2565"/>
                    <a:pt x="6117" y="2565"/>
                  </a:cubicBezTo>
                  <a:cubicBezTo>
                    <a:pt x="6156" y="2565"/>
                    <a:pt x="6194" y="2545"/>
                    <a:pt x="6216" y="2495"/>
                  </a:cubicBezTo>
                  <a:cubicBezTo>
                    <a:pt x="6585" y="1649"/>
                    <a:pt x="6108" y="1265"/>
                    <a:pt x="5512" y="1265"/>
                  </a:cubicBezTo>
                  <a:cubicBezTo>
                    <a:pt x="5462" y="1265"/>
                    <a:pt x="5410" y="1268"/>
                    <a:pt x="5358" y="1273"/>
                  </a:cubicBezTo>
                  <a:lnTo>
                    <a:pt x="5358" y="1273"/>
                  </a:lnTo>
                  <a:cubicBezTo>
                    <a:pt x="5425" y="642"/>
                    <a:pt x="5111" y="1"/>
                    <a:pt x="4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7648;p79">
              <a:extLst>
                <a:ext uri="{FF2B5EF4-FFF2-40B4-BE49-F238E27FC236}">
                  <a16:creationId xmlns:a16="http://schemas.microsoft.com/office/drawing/2014/main" id="{D1070170-5128-2051-747B-650F07A7046D}"/>
                </a:ext>
              </a:extLst>
            </p:cNvPr>
            <p:cNvSpPr/>
            <p:nvPr/>
          </p:nvSpPr>
          <p:spPr>
            <a:xfrm>
              <a:off x="2055325" y="3406277"/>
              <a:ext cx="112683" cy="178590"/>
            </a:xfrm>
            <a:custGeom>
              <a:avLst/>
              <a:gdLst/>
              <a:ahLst/>
              <a:cxnLst/>
              <a:rect l="l" t="t" r="r" b="b"/>
              <a:pathLst>
                <a:path w="3061" h="4851" extrusionOk="0">
                  <a:moveTo>
                    <a:pt x="2362" y="1631"/>
                  </a:moveTo>
                  <a:cubicBezTo>
                    <a:pt x="2425" y="1631"/>
                    <a:pt x="2494" y="1684"/>
                    <a:pt x="2569" y="1790"/>
                  </a:cubicBezTo>
                  <a:cubicBezTo>
                    <a:pt x="2418" y="2027"/>
                    <a:pt x="2212" y="2197"/>
                    <a:pt x="1942" y="2296"/>
                  </a:cubicBezTo>
                  <a:cubicBezTo>
                    <a:pt x="1883" y="2320"/>
                    <a:pt x="1826" y="2339"/>
                    <a:pt x="1771" y="2351"/>
                  </a:cubicBezTo>
                  <a:lnTo>
                    <a:pt x="1771" y="2351"/>
                  </a:lnTo>
                  <a:cubicBezTo>
                    <a:pt x="1803" y="2290"/>
                    <a:pt x="1835" y="2233"/>
                    <a:pt x="1867" y="2182"/>
                  </a:cubicBezTo>
                  <a:cubicBezTo>
                    <a:pt x="1962" y="2031"/>
                    <a:pt x="2084" y="1897"/>
                    <a:pt x="2201" y="1766"/>
                  </a:cubicBezTo>
                  <a:cubicBezTo>
                    <a:pt x="2250" y="1676"/>
                    <a:pt x="2304" y="1631"/>
                    <a:pt x="2362" y="1631"/>
                  </a:cubicBezTo>
                  <a:close/>
                  <a:moveTo>
                    <a:pt x="2127" y="1"/>
                  </a:moveTo>
                  <a:cubicBezTo>
                    <a:pt x="1208" y="1"/>
                    <a:pt x="0" y="1343"/>
                    <a:pt x="692" y="2149"/>
                  </a:cubicBezTo>
                  <a:cubicBezTo>
                    <a:pt x="894" y="2388"/>
                    <a:pt x="1137" y="2525"/>
                    <a:pt x="1401" y="2573"/>
                  </a:cubicBezTo>
                  <a:lnTo>
                    <a:pt x="1401" y="2573"/>
                  </a:lnTo>
                  <a:cubicBezTo>
                    <a:pt x="1326" y="2724"/>
                    <a:pt x="1273" y="2849"/>
                    <a:pt x="1250" y="2919"/>
                  </a:cubicBezTo>
                  <a:cubicBezTo>
                    <a:pt x="952" y="3855"/>
                    <a:pt x="1147" y="4851"/>
                    <a:pt x="2150" y="4851"/>
                  </a:cubicBezTo>
                  <a:cubicBezTo>
                    <a:pt x="2235" y="4851"/>
                    <a:pt x="2326" y="4843"/>
                    <a:pt x="2423" y="4828"/>
                  </a:cubicBezTo>
                  <a:cubicBezTo>
                    <a:pt x="2581" y="4802"/>
                    <a:pt x="2526" y="4572"/>
                    <a:pt x="2375" y="4572"/>
                  </a:cubicBezTo>
                  <a:cubicBezTo>
                    <a:pt x="2368" y="4572"/>
                    <a:pt x="2360" y="4573"/>
                    <a:pt x="2352" y="4574"/>
                  </a:cubicBezTo>
                  <a:cubicBezTo>
                    <a:pt x="2268" y="4587"/>
                    <a:pt x="2191" y="4593"/>
                    <a:pt x="2120" y="4593"/>
                  </a:cubicBezTo>
                  <a:cubicBezTo>
                    <a:pt x="1125" y="4593"/>
                    <a:pt x="1322" y="3383"/>
                    <a:pt x="1658" y="2592"/>
                  </a:cubicBezTo>
                  <a:lnTo>
                    <a:pt x="1658" y="2592"/>
                  </a:lnTo>
                  <a:cubicBezTo>
                    <a:pt x="1838" y="2586"/>
                    <a:pt x="2023" y="2544"/>
                    <a:pt x="2209" y="2468"/>
                  </a:cubicBezTo>
                  <a:cubicBezTo>
                    <a:pt x="2481" y="2354"/>
                    <a:pt x="3061" y="1830"/>
                    <a:pt x="2901" y="1486"/>
                  </a:cubicBezTo>
                  <a:cubicBezTo>
                    <a:pt x="2812" y="1293"/>
                    <a:pt x="2700" y="1213"/>
                    <a:pt x="2577" y="1213"/>
                  </a:cubicBezTo>
                  <a:cubicBezTo>
                    <a:pt x="2227" y="1213"/>
                    <a:pt x="1785" y="1859"/>
                    <a:pt x="1507" y="2370"/>
                  </a:cubicBezTo>
                  <a:lnTo>
                    <a:pt x="1507" y="2370"/>
                  </a:lnTo>
                  <a:cubicBezTo>
                    <a:pt x="886" y="2307"/>
                    <a:pt x="630" y="1458"/>
                    <a:pt x="1065" y="906"/>
                  </a:cubicBezTo>
                  <a:cubicBezTo>
                    <a:pt x="1292" y="616"/>
                    <a:pt x="1696" y="260"/>
                    <a:pt x="2103" y="260"/>
                  </a:cubicBezTo>
                  <a:cubicBezTo>
                    <a:pt x="2168" y="260"/>
                    <a:pt x="2233" y="270"/>
                    <a:pt x="2298" y="289"/>
                  </a:cubicBezTo>
                  <a:cubicBezTo>
                    <a:pt x="2312" y="294"/>
                    <a:pt x="2326" y="296"/>
                    <a:pt x="2339" y="296"/>
                  </a:cubicBezTo>
                  <a:cubicBezTo>
                    <a:pt x="2472" y="296"/>
                    <a:pt x="2518" y="82"/>
                    <a:pt x="2369" y="35"/>
                  </a:cubicBezTo>
                  <a:cubicBezTo>
                    <a:pt x="2292" y="12"/>
                    <a:pt x="221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7649;p79">
              <a:extLst>
                <a:ext uri="{FF2B5EF4-FFF2-40B4-BE49-F238E27FC236}">
                  <a16:creationId xmlns:a16="http://schemas.microsoft.com/office/drawing/2014/main" id="{FEC01D72-6BC7-5D52-26E0-BEA8A7BD9CAD}"/>
                </a:ext>
              </a:extLst>
            </p:cNvPr>
            <p:cNvSpPr/>
            <p:nvPr/>
          </p:nvSpPr>
          <p:spPr>
            <a:xfrm>
              <a:off x="2074358" y="3574447"/>
              <a:ext cx="218629" cy="165852"/>
            </a:xfrm>
            <a:custGeom>
              <a:avLst/>
              <a:gdLst/>
              <a:ahLst/>
              <a:cxnLst/>
              <a:rect l="l" t="t" r="r" b="b"/>
              <a:pathLst>
                <a:path w="5939" h="4505" extrusionOk="0">
                  <a:moveTo>
                    <a:pt x="2526" y="2878"/>
                  </a:moveTo>
                  <a:cubicBezTo>
                    <a:pt x="2568" y="2878"/>
                    <a:pt x="2622" y="2885"/>
                    <a:pt x="2688" y="2899"/>
                  </a:cubicBezTo>
                  <a:cubicBezTo>
                    <a:pt x="2693" y="2999"/>
                    <a:pt x="2669" y="3119"/>
                    <a:pt x="2632" y="3238"/>
                  </a:cubicBezTo>
                  <a:lnTo>
                    <a:pt x="2632" y="3238"/>
                  </a:lnTo>
                  <a:cubicBezTo>
                    <a:pt x="2384" y="2998"/>
                    <a:pt x="2349" y="2878"/>
                    <a:pt x="2526" y="2878"/>
                  </a:cubicBezTo>
                  <a:close/>
                  <a:moveTo>
                    <a:pt x="5181" y="1"/>
                  </a:moveTo>
                  <a:cubicBezTo>
                    <a:pt x="5094" y="1"/>
                    <a:pt x="5003" y="96"/>
                    <a:pt x="5055" y="200"/>
                  </a:cubicBezTo>
                  <a:cubicBezTo>
                    <a:pt x="5593" y="1282"/>
                    <a:pt x="5055" y="2633"/>
                    <a:pt x="4141" y="3332"/>
                  </a:cubicBezTo>
                  <a:cubicBezTo>
                    <a:pt x="3945" y="3483"/>
                    <a:pt x="3708" y="3558"/>
                    <a:pt x="3470" y="3614"/>
                  </a:cubicBezTo>
                  <a:cubicBezTo>
                    <a:pt x="3350" y="3625"/>
                    <a:pt x="3227" y="3636"/>
                    <a:pt x="3106" y="3644"/>
                  </a:cubicBezTo>
                  <a:cubicBezTo>
                    <a:pt x="3011" y="3569"/>
                    <a:pt x="2925" y="3499"/>
                    <a:pt x="2850" y="3434"/>
                  </a:cubicBezTo>
                  <a:lnTo>
                    <a:pt x="2850" y="3434"/>
                  </a:lnTo>
                  <a:cubicBezTo>
                    <a:pt x="2890" y="3310"/>
                    <a:pt x="2918" y="3186"/>
                    <a:pt x="2932" y="3073"/>
                  </a:cubicBezTo>
                  <a:cubicBezTo>
                    <a:pt x="2959" y="2865"/>
                    <a:pt x="2912" y="2413"/>
                    <a:pt x="2651" y="2413"/>
                  </a:cubicBezTo>
                  <a:cubicBezTo>
                    <a:pt x="2599" y="2413"/>
                    <a:pt x="2538" y="2431"/>
                    <a:pt x="2468" y="2472"/>
                  </a:cubicBezTo>
                  <a:cubicBezTo>
                    <a:pt x="2160" y="2653"/>
                    <a:pt x="2128" y="3330"/>
                    <a:pt x="2361" y="3577"/>
                  </a:cubicBezTo>
                  <a:cubicBezTo>
                    <a:pt x="2391" y="3610"/>
                    <a:pt x="2423" y="3641"/>
                    <a:pt x="2457" y="3668"/>
                  </a:cubicBezTo>
                  <a:lnTo>
                    <a:pt x="2457" y="3668"/>
                  </a:lnTo>
                  <a:cubicBezTo>
                    <a:pt x="2257" y="4081"/>
                    <a:pt x="1972" y="4234"/>
                    <a:pt x="1697" y="4234"/>
                  </a:cubicBezTo>
                  <a:cubicBezTo>
                    <a:pt x="1068" y="4234"/>
                    <a:pt x="489" y="3433"/>
                    <a:pt x="1091" y="3097"/>
                  </a:cubicBezTo>
                  <a:cubicBezTo>
                    <a:pt x="1217" y="3026"/>
                    <a:pt x="1142" y="2852"/>
                    <a:pt x="1025" y="2852"/>
                  </a:cubicBezTo>
                  <a:cubicBezTo>
                    <a:pt x="1005" y="2852"/>
                    <a:pt x="982" y="2858"/>
                    <a:pt x="960" y="2870"/>
                  </a:cubicBezTo>
                  <a:cubicBezTo>
                    <a:pt x="0" y="3406"/>
                    <a:pt x="853" y="4504"/>
                    <a:pt x="1711" y="4504"/>
                  </a:cubicBezTo>
                  <a:cubicBezTo>
                    <a:pt x="1785" y="4504"/>
                    <a:pt x="1860" y="4496"/>
                    <a:pt x="1934" y="4478"/>
                  </a:cubicBezTo>
                  <a:cubicBezTo>
                    <a:pt x="2257" y="4401"/>
                    <a:pt x="2514" y="4128"/>
                    <a:pt x="2688" y="3810"/>
                  </a:cubicBezTo>
                  <a:lnTo>
                    <a:pt x="2688" y="3810"/>
                  </a:lnTo>
                  <a:cubicBezTo>
                    <a:pt x="2851" y="3883"/>
                    <a:pt x="3031" y="3916"/>
                    <a:pt x="3215" y="3916"/>
                  </a:cubicBezTo>
                  <a:cubicBezTo>
                    <a:pt x="3464" y="3916"/>
                    <a:pt x="3717" y="3855"/>
                    <a:pt x="3936" y="3750"/>
                  </a:cubicBezTo>
                  <a:cubicBezTo>
                    <a:pt x="5221" y="3121"/>
                    <a:pt x="5938" y="1379"/>
                    <a:pt x="5283" y="69"/>
                  </a:cubicBezTo>
                  <a:cubicBezTo>
                    <a:pt x="5259" y="21"/>
                    <a:pt x="5221" y="1"/>
                    <a:pt x="5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7650;p79">
              <a:extLst>
                <a:ext uri="{FF2B5EF4-FFF2-40B4-BE49-F238E27FC236}">
                  <a16:creationId xmlns:a16="http://schemas.microsoft.com/office/drawing/2014/main" id="{4DE281DE-71E7-615C-077F-4FE7C372F8F8}"/>
                </a:ext>
              </a:extLst>
            </p:cNvPr>
            <p:cNvSpPr/>
            <p:nvPr/>
          </p:nvSpPr>
          <p:spPr>
            <a:xfrm>
              <a:off x="1572097" y="3578386"/>
              <a:ext cx="162049" cy="166551"/>
            </a:xfrm>
            <a:custGeom>
              <a:avLst/>
              <a:gdLst/>
              <a:ahLst/>
              <a:cxnLst/>
              <a:rect l="l" t="t" r="r" b="b"/>
              <a:pathLst>
                <a:path w="4402" h="4524" extrusionOk="0">
                  <a:moveTo>
                    <a:pt x="2732" y="2941"/>
                  </a:moveTo>
                  <a:cubicBezTo>
                    <a:pt x="2835" y="2941"/>
                    <a:pt x="2945" y="3025"/>
                    <a:pt x="3061" y="3192"/>
                  </a:cubicBezTo>
                  <a:cubicBezTo>
                    <a:pt x="2932" y="3455"/>
                    <a:pt x="2727" y="3617"/>
                    <a:pt x="2447" y="3675"/>
                  </a:cubicBezTo>
                  <a:cubicBezTo>
                    <a:pt x="2392" y="3694"/>
                    <a:pt x="2336" y="3708"/>
                    <a:pt x="2279" y="3719"/>
                  </a:cubicBezTo>
                  <a:lnTo>
                    <a:pt x="2279" y="3719"/>
                  </a:lnTo>
                  <a:cubicBezTo>
                    <a:pt x="2266" y="3590"/>
                    <a:pt x="2302" y="3446"/>
                    <a:pt x="2391" y="3294"/>
                  </a:cubicBezTo>
                  <a:cubicBezTo>
                    <a:pt x="2496" y="3059"/>
                    <a:pt x="2610" y="2941"/>
                    <a:pt x="2732" y="2941"/>
                  </a:cubicBezTo>
                  <a:close/>
                  <a:moveTo>
                    <a:pt x="2880" y="0"/>
                  </a:moveTo>
                  <a:cubicBezTo>
                    <a:pt x="2879" y="0"/>
                    <a:pt x="2877" y="0"/>
                    <a:pt x="2876" y="0"/>
                  </a:cubicBezTo>
                  <a:cubicBezTo>
                    <a:pt x="2074" y="16"/>
                    <a:pt x="1464" y="464"/>
                    <a:pt x="984" y="1089"/>
                  </a:cubicBezTo>
                  <a:cubicBezTo>
                    <a:pt x="602" y="1585"/>
                    <a:pt x="1" y="2496"/>
                    <a:pt x="376" y="3160"/>
                  </a:cubicBezTo>
                  <a:cubicBezTo>
                    <a:pt x="663" y="3668"/>
                    <a:pt x="1352" y="4005"/>
                    <a:pt x="2002" y="4022"/>
                  </a:cubicBezTo>
                  <a:lnTo>
                    <a:pt x="2002" y="4022"/>
                  </a:lnTo>
                  <a:cubicBezTo>
                    <a:pt x="2208" y="4401"/>
                    <a:pt x="2896" y="4523"/>
                    <a:pt x="3479" y="4523"/>
                  </a:cubicBezTo>
                  <a:cubicBezTo>
                    <a:pt x="3805" y="4523"/>
                    <a:pt x="4098" y="4485"/>
                    <a:pt x="4257" y="4432"/>
                  </a:cubicBezTo>
                  <a:cubicBezTo>
                    <a:pt x="4401" y="4383"/>
                    <a:pt x="4359" y="4169"/>
                    <a:pt x="4231" y="4169"/>
                  </a:cubicBezTo>
                  <a:cubicBezTo>
                    <a:pt x="4217" y="4169"/>
                    <a:pt x="4202" y="4172"/>
                    <a:pt x="4186" y="4177"/>
                  </a:cubicBezTo>
                  <a:cubicBezTo>
                    <a:pt x="3948" y="4259"/>
                    <a:pt x="3705" y="4296"/>
                    <a:pt x="3460" y="4296"/>
                  </a:cubicBezTo>
                  <a:cubicBezTo>
                    <a:pt x="3227" y="4296"/>
                    <a:pt x="2992" y="4262"/>
                    <a:pt x="2762" y="4199"/>
                  </a:cubicBezTo>
                  <a:cubicBezTo>
                    <a:pt x="2603" y="4156"/>
                    <a:pt x="2480" y="4084"/>
                    <a:pt x="2398" y="3990"/>
                  </a:cubicBezTo>
                  <a:lnTo>
                    <a:pt x="2398" y="3990"/>
                  </a:lnTo>
                  <a:cubicBezTo>
                    <a:pt x="2800" y="3911"/>
                    <a:pt x="3146" y="3682"/>
                    <a:pt x="3313" y="3261"/>
                  </a:cubicBezTo>
                  <a:cubicBezTo>
                    <a:pt x="3408" y="3024"/>
                    <a:pt x="3270" y="2645"/>
                    <a:pt x="2988" y="2621"/>
                  </a:cubicBezTo>
                  <a:cubicBezTo>
                    <a:pt x="2970" y="2620"/>
                    <a:pt x="2952" y="2619"/>
                    <a:pt x="2934" y="2619"/>
                  </a:cubicBezTo>
                  <a:cubicBezTo>
                    <a:pt x="2479" y="2619"/>
                    <a:pt x="2152" y="3108"/>
                    <a:pt x="2003" y="3486"/>
                  </a:cubicBezTo>
                  <a:cubicBezTo>
                    <a:pt x="1965" y="3580"/>
                    <a:pt x="1945" y="3667"/>
                    <a:pt x="1942" y="3747"/>
                  </a:cubicBezTo>
                  <a:lnTo>
                    <a:pt x="1942" y="3747"/>
                  </a:lnTo>
                  <a:cubicBezTo>
                    <a:pt x="1665" y="3740"/>
                    <a:pt x="1389" y="3668"/>
                    <a:pt x="1141" y="3561"/>
                  </a:cubicBezTo>
                  <a:cubicBezTo>
                    <a:pt x="367" y="3229"/>
                    <a:pt x="529" y="2384"/>
                    <a:pt x="818" y="1796"/>
                  </a:cubicBezTo>
                  <a:cubicBezTo>
                    <a:pt x="1199" y="1020"/>
                    <a:pt x="1986" y="285"/>
                    <a:pt x="2878" y="266"/>
                  </a:cubicBezTo>
                  <a:cubicBezTo>
                    <a:pt x="3043" y="261"/>
                    <a:pt x="3044" y="0"/>
                    <a:pt x="28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7651;p79">
              <a:extLst>
                <a:ext uri="{FF2B5EF4-FFF2-40B4-BE49-F238E27FC236}">
                  <a16:creationId xmlns:a16="http://schemas.microsoft.com/office/drawing/2014/main" id="{5F3163F5-57AD-799F-97EE-6136AF9E9720}"/>
                </a:ext>
              </a:extLst>
            </p:cNvPr>
            <p:cNvSpPr/>
            <p:nvPr/>
          </p:nvSpPr>
          <p:spPr>
            <a:xfrm>
              <a:off x="1739750" y="3274259"/>
              <a:ext cx="188333" cy="167471"/>
            </a:xfrm>
            <a:custGeom>
              <a:avLst/>
              <a:gdLst/>
              <a:ahLst/>
              <a:cxnLst/>
              <a:rect l="l" t="t" r="r" b="b"/>
              <a:pathLst>
                <a:path w="5116" h="4549" extrusionOk="0">
                  <a:moveTo>
                    <a:pt x="4854" y="0"/>
                  </a:moveTo>
                  <a:cubicBezTo>
                    <a:pt x="4010" y="0"/>
                    <a:pt x="3133" y="526"/>
                    <a:pt x="2901" y="1314"/>
                  </a:cubicBezTo>
                  <a:lnTo>
                    <a:pt x="2901" y="1314"/>
                  </a:lnTo>
                  <a:cubicBezTo>
                    <a:pt x="2790" y="1293"/>
                    <a:pt x="2677" y="1283"/>
                    <a:pt x="2563" y="1283"/>
                  </a:cubicBezTo>
                  <a:cubicBezTo>
                    <a:pt x="1744" y="1283"/>
                    <a:pt x="870" y="1793"/>
                    <a:pt x="458" y="2434"/>
                  </a:cubicBezTo>
                  <a:cubicBezTo>
                    <a:pt x="1" y="3143"/>
                    <a:pt x="113" y="4549"/>
                    <a:pt x="1101" y="4549"/>
                  </a:cubicBezTo>
                  <a:cubicBezTo>
                    <a:pt x="1151" y="4549"/>
                    <a:pt x="1204" y="4545"/>
                    <a:pt x="1259" y="4537"/>
                  </a:cubicBezTo>
                  <a:cubicBezTo>
                    <a:pt x="1419" y="4514"/>
                    <a:pt x="1360" y="4279"/>
                    <a:pt x="1208" y="4279"/>
                  </a:cubicBezTo>
                  <a:cubicBezTo>
                    <a:pt x="1202" y="4279"/>
                    <a:pt x="1195" y="4280"/>
                    <a:pt x="1188" y="4281"/>
                  </a:cubicBezTo>
                  <a:cubicBezTo>
                    <a:pt x="1148" y="4286"/>
                    <a:pt x="1109" y="4289"/>
                    <a:pt x="1073" y="4289"/>
                  </a:cubicBezTo>
                  <a:cubicBezTo>
                    <a:pt x="423" y="4289"/>
                    <a:pt x="409" y="3433"/>
                    <a:pt x="505" y="2994"/>
                  </a:cubicBezTo>
                  <a:cubicBezTo>
                    <a:pt x="662" y="2276"/>
                    <a:pt x="1281" y="1839"/>
                    <a:pt x="1945" y="1660"/>
                  </a:cubicBezTo>
                  <a:cubicBezTo>
                    <a:pt x="2134" y="1615"/>
                    <a:pt x="2331" y="1587"/>
                    <a:pt x="2527" y="1582"/>
                  </a:cubicBezTo>
                  <a:cubicBezTo>
                    <a:pt x="2669" y="1571"/>
                    <a:pt x="2774" y="1551"/>
                    <a:pt x="2856" y="1520"/>
                  </a:cubicBezTo>
                  <a:lnTo>
                    <a:pt x="2856" y="1520"/>
                  </a:lnTo>
                  <a:cubicBezTo>
                    <a:pt x="2835" y="1670"/>
                    <a:pt x="2836" y="1828"/>
                    <a:pt x="2865" y="1992"/>
                  </a:cubicBezTo>
                  <a:cubicBezTo>
                    <a:pt x="2918" y="2293"/>
                    <a:pt x="3102" y="2409"/>
                    <a:pt x="3293" y="2409"/>
                  </a:cubicBezTo>
                  <a:cubicBezTo>
                    <a:pt x="3650" y="2409"/>
                    <a:pt x="4029" y="2005"/>
                    <a:pt x="3615" y="1651"/>
                  </a:cubicBezTo>
                  <a:cubicBezTo>
                    <a:pt x="3453" y="1514"/>
                    <a:pt x="3273" y="1418"/>
                    <a:pt x="3082" y="1359"/>
                  </a:cubicBezTo>
                  <a:lnTo>
                    <a:pt x="3082" y="1359"/>
                  </a:lnTo>
                  <a:cubicBezTo>
                    <a:pt x="3172" y="1255"/>
                    <a:pt x="3249" y="1112"/>
                    <a:pt x="3397" y="923"/>
                  </a:cubicBezTo>
                  <a:cubicBezTo>
                    <a:pt x="3732" y="495"/>
                    <a:pt x="4320" y="265"/>
                    <a:pt x="4854" y="265"/>
                  </a:cubicBezTo>
                  <a:cubicBezTo>
                    <a:pt x="4884" y="265"/>
                    <a:pt x="4915" y="266"/>
                    <a:pt x="4945" y="268"/>
                  </a:cubicBezTo>
                  <a:cubicBezTo>
                    <a:pt x="4948" y="268"/>
                    <a:pt x="4950" y="268"/>
                    <a:pt x="4953" y="268"/>
                  </a:cubicBezTo>
                  <a:cubicBezTo>
                    <a:pt x="5115" y="268"/>
                    <a:pt x="5112" y="11"/>
                    <a:pt x="4945" y="2"/>
                  </a:cubicBezTo>
                  <a:cubicBezTo>
                    <a:pt x="4915" y="1"/>
                    <a:pt x="4885" y="0"/>
                    <a:pt x="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7652;p79">
              <a:extLst>
                <a:ext uri="{FF2B5EF4-FFF2-40B4-BE49-F238E27FC236}">
                  <a16:creationId xmlns:a16="http://schemas.microsoft.com/office/drawing/2014/main" id="{B85AA21E-A688-CA6A-7EDF-1371F0A3DCE8}"/>
                </a:ext>
              </a:extLst>
            </p:cNvPr>
            <p:cNvSpPr/>
            <p:nvPr/>
          </p:nvSpPr>
          <p:spPr>
            <a:xfrm>
              <a:off x="1814778" y="3509764"/>
              <a:ext cx="110217" cy="154108"/>
            </a:xfrm>
            <a:custGeom>
              <a:avLst/>
              <a:gdLst/>
              <a:ahLst/>
              <a:cxnLst/>
              <a:rect l="l" t="t" r="r" b="b"/>
              <a:pathLst>
                <a:path w="2994" h="4186" extrusionOk="0">
                  <a:moveTo>
                    <a:pt x="2038" y="1657"/>
                  </a:moveTo>
                  <a:cubicBezTo>
                    <a:pt x="2130" y="1657"/>
                    <a:pt x="2181" y="1815"/>
                    <a:pt x="2191" y="2134"/>
                  </a:cubicBezTo>
                  <a:cubicBezTo>
                    <a:pt x="2094" y="2295"/>
                    <a:pt x="1978" y="2440"/>
                    <a:pt x="1844" y="2567"/>
                  </a:cubicBezTo>
                  <a:cubicBezTo>
                    <a:pt x="1734" y="2680"/>
                    <a:pt x="1599" y="2769"/>
                    <a:pt x="1454" y="2826"/>
                  </a:cubicBezTo>
                  <a:lnTo>
                    <a:pt x="1454" y="2826"/>
                  </a:lnTo>
                  <a:cubicBezTo>
                    <a:pt x="1398" y="2467"/>
                    <a:pt x="1592" y="2118"/>
                    <a:pt x="1812" y="1849"/>
                  </a:cubicBezTo>
                  <a:cubicBezTo>
                    <a:pt x="1904" y="1721"/>
                    <a:pt x="1980" y="1657"/>
                    <a:pt x="2038" y="1657"/>
                  </a:cubicBezTo>
                  <a:close/>
                  <a:moveTo>
                    <a:pt x="2077" y="1"/>
                  </a:moveTo>
                  <a:cubicBezTo>
                    <a:pt x="1035" y="1"/>
                    <a:pt x="1" y="1237"/>
                    <a:pt x="49" y="2222"/>
                  </a:cubicBezTo>
                  <a:cubicBezTo>
                    <a:pt x="81" y="2879"/>
                    <a:pt x="464" y="3125"/>
                    <a:pt x="918" y="3125"/>
                  </a:cubicBezTo>
                  <a:cubicBezTo>
                    <a:pt x="1033" y="3125"/>
                    <a:pt x="1151" y="3109"/>
                    <a:pt x="1270" y="3081"/>
                  </a:cubicBezTo>
                  <a:lnTo>
                    <a:pt x="1270" y="3081"/>
                  </a:lnTo>
                  <a:cubicBezTo>
                    <a:pt x="1455" y="3686"/>
                    <a:pt x="2060" y="4140"/>
                    <a:pt x="2825" y="4186"/>
                  </a:cubicBezTo>
                  <a:cubicBezTo>
                    <a:pt x="2828" y="4186"/>
                    <a:pt x="2832" y="4186"/>
                    <a:pt x="2835" y="4186"/>
                  </a:cubicBezTo>
                  <a:cubicBezTo>
                    <a:pt x="2993" y="4186"/>
                    <a:pt x="2990" y="3931"/>
                    <a:pt x="2825" y="3923"/>
                  </a:cubicBezTo>
                  <a:cubicBezTo>
                    <a:pt x="2209" y="3886"/>
                    <a:pt x="1710" y="3593"/>
                    <a:pt x="1503" y="3008"/>
                  </a:cubicBezTo>
                  <a:lnTo>
                    <a:pt x="1503" y="3008"/>
                  </a:lnTo>
                  <a:cubicBezTo>
                    <a:pt x="1813" y="2891"/>
                    <a:pt x="2101" y="2694"/>
                    <a:pt x="2286" y="2468"/>
                  </a:cubicBezTo>
                  <a:cubicBezTo>
                    <a:pt x="2743" y="1909"/>
                    <a:pt x="2502" y="1392"/>
                    <a:pt x="2110" y="1392"/>
                  </a:cubicBezTo>
                  <a:cubicBezTo>
                    <a:pt x="1910" y="1392"/>
                    <a:pt x="1670" y="1527"/>
                    <a:pt x="1463" y="1860"/>
                  </a:cubicBezTo>
                  <a:cubicBezTo>
                    <a:pt x="1246" y="2212"/>
                    <a:pt x="1178" y="2565"/>
                    <a:pt x="1226" y="2887"/>
                  </a:cubicBezTo>
                  <a:lnTo>
                    <a:pt x="1226" y="2887"/>
                  </a:lnTo>
                  <a:cubicBezTo>
                    <a:pt x="1180" y="2893"/>
                    <a:pt x="1133" y="2897"/>
                    <a:pt x="1087" y="2897"/>
                  </a:cubicBezTo>
                  <a:cubicBezTo>
                    <a:pt x="897" y="2897"/>
                    <a:pt x="709" y="2838"/>
                    <a:pt x="547" y="2707"/>
                  </a:cubicBezTo>
                  <a:cubicBezTo>
                    <a:pt x="127" y="2362"/>
                    <a:pt x="325" y="1727"/>
                    <a:pt x="540" y="1349"/>
                  </a:cubicBezTo>
                  <a:cubicBezTo>
                    <a:pt x="820" y="858"/>
                    <a:pt x="1477" y="260"/>
                    <a:pt x="2081" y="260"/>
                  </a:cubicBezTo>
                  <a:cubicBezTo>
                    <a:pt x="2133" y="260"/>
                    <a:pt x="2185" y="264"/>
                    <a:pt x="2237" y="274"/>
                  </a:cubicBezTo>
                  <a:cubicBezTo>
                    <a:pt x="2247" y="276"/>
                    <a:pt x="2256" y="277"/>
                    <a:pt x="2266" y="277"/>
                  </a:cubicBezTo>
                  <a:cubicBezTo>
                    <a:pt x="2412" y="277"/>
                    <a:pt x="2464" y="52"/>
                    <a:pt x="2308" y="22"/>
                  </a:cubicBezTo>
                  <a:cubicBezTo>
                    <a:pt x="2231" y="8"/>
                    <a:pt x="2154" y="1"/>
                    <a:pt x="2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7653;p79">
              <a:extLst>
                <a:ext uri="{FF2B5EF4-FFF2-40B4-BE49-F238E27FC236}">
                  <a16:creationId xmlns:a16="http://schemas.microsoft.com/office/drawing/2014/main" id="{56D06632-0ACF-87A4-B022-9F9F3FFD609A}"/>
                </a:ext>
              </a:extLst>
            </p:cNvPr>
            <p:cNvSpPr/>
            <p:nvPr/>
          </p:nvSpPr>
          <p:spPr>
            <a:xfrm>
              <a:off x="1451308" y="3407234"/>
              <a:ext cx="73772" cy="68513"/>
            </a:xfrm>
            <a:custGeom>
              <a:avLst/>
              <a:gdLst/>
              <a:ahLst/>
              <a:cxnLst/>
              <a:rect l="l" t="t" r="r" b="b"/>
              <a:pathLst>
                <a:path w="2004" h="1861" extrusionOk="0">
                  <a:moveTo>
                    <a:pt x="191" y="1"/>
                  </a:moveTo>
                  <a:cubicBezTo>
                    <a:pt x="191" y="1"/>
                    <a:pt x="1" y="1861"/>
                    <a:pt x="1797" y="1861"/>
                  </a:cubicBezTo>
                  <a:cubicBezTo>
                    <a:pt x="1813" y="1861"/>
                    <a:pt x="1830" y="1861"/>
                    <a:pt x="1846" y="1861"/>
                  </a:cubicBezTo>
                  <a:cubicBezTo>
                    <a:pt x="1846" y="1861"/>
                    <a:pt x="2004" y="287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7654;p79">
              <a:extLst>
                <a:ext uri="{FF2B5EF4-FFF2-40B4-BE49-F238E27FC236}">
                  <a16:creationId xmlns:a16="http://schemas.microsoft.com/office/drawing/2014/main" id="{3A0DFAA5-B498-691C-91E5-AF6C8D2A4F1C}"/>
                </a:ext>
              </a:extLst>
            </p:cNvPr>
            <p:cNvSpPr/>
            <p:nvPr/>
          </p:nvSpPr>
          <p:spPr>
            <a:xfrm>
              <a:off x="1576146" y="3850153"/>
              <a:ext cx="51464" cy="51210"/>
            </a:xfrm>
            <a:custGeom>
              <a:avLst/>
              <a:gdLst/>
              <a:ahLst/>
              <a:cxnLst/>
              <a:rect l="l" t="t" r="r" b="b"/>
              <a:pathLst>
                <a:path w="1398" h="1391" extrusionOk="0">
                  <a:moveTo>
                    <a:pt x="971" y="0"/>
                  </a:moveTo>
                  <a:cubicBezTo>
                    <a:pt x="970" y="0"/>
                    <a:pt x="1" y="250"/>
                    <a:pt x="227" y="1390"/>
                  </a:cubicBezTo>
                  <a:cubicBezTo>
                    <a:pt x="227" y="1390"/>
                    <a:pt x="1397" y="1091"/>
                    <a:pt x="971" y="0"/>
                  </a:cubicBezTo>
                  <a:close/>
                </a:path>
              </a:pathLst>
            </a:custGeom>
            <a:solidFill>
              <a:srgbClr val="AFE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7655;p79">
              <a:extLst>
                <a:ext uri="{FF2B5EF4-FFF2-40B4-BE49-F238E27FC236}">
                  <a16:creationId xmlns:a16="http://schemas.microsoft.com/office/drawing/2014/main" id="{4D7438D9-A681-C6FF-87D6-7B2F09E79A8A}"/>
                </a:ext>
              </a:extLst>
            </p:cNvPr>
            <p:cNvSpPr/>
            <p:nvPr/>
          </p:nvSpPr>
          <p:spPr>
            <a:xfrm>
              <a:off x="1947311" y="3253238"/>
              <a:ext cx="51390" cy="51210"/>
            </a:xfrm>
            <a:custGeom>
              <a:avLst/>
              <a:gdLst/>
              <a:ahLst/>
              <a:cxnLst/>
              <a:rect l="l" t="t" r="r" b="b"/>
              <a:pathLst>
                <a:path w="1396" h="1391" extrusionOk="0">
                  <a:moveTo>
                    <a:pt x="971" y="0"/>
                  </a:moveTo>
                  <a:cubicBezTo>
                    <a:pt x="971" y="0"/>
                    <a:pt x="1" y="250"/>
                    <a:pt x="227" y="1390"/>
                  </a:cubicBezTo>
                  <a:lnTo>
                    <a:pt x="227" y="1390"/>
                  </a:lnTo>
                  <a:cubicBezTo>
                    <a:pt x="227" y="1390"/>
                    <a:pt x="1395" y="1091"/>
                    <a:pt x="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7656;p79">
              <a:extLst>
                <a:ext uri="{FF2B5EF4-FFF2-40B4-BE49-F238E27FC236}">
                  <a16:creationId xmlns:a16="http://schemas.microsoft.com/office/drawing/2014/main" id="{1D4862CC-3EA9-22D9-97E2-A335A599BA8F}"/>
                </a:ext>
              </a:extLst>
            </p:cNvPr>
            <p:cNvSpPr/>
            <p:nvPr/>
          </p:nvSpPr>
          <p:spPr>
            <a:xfrm>
              <a:off x="2178690" y="3488153"/>
              <a:ext cx="78595" cy="51836"/>
            </a:xfrm>
            <a:custGeom>
              <a:avLst/>
              <a:gdLst/>
              <a:ahLst/>
              <a:cxnLst/>
              <a:rect l="l" t="t" r="r" b="b"/>
              <a:pathLst>
                <a:path w="2135" h="1408" extrusionOk="0">
                  <a:moveTo>
                    <a:pt x="1702" y="1"/>
                  </a:moveTo>
                  <a:cubicBezTo>
                    <a:pt x="1205" y="1"/>
                    <a:pt x="407" y="195"/>
                    <a:pt x="1" y="1333"/>
                  </a:cubicBezTo>
                  <a:cubicBezTo>
                    <a:pt x="1" y="1333"/>
                    <a:pt x="254" y="1408"/>
                    <a:pt x="588" y="1408"/>
                  </a:cubicBezTo>
                  <a:cubicBezTo>
                    <a:pt x="1151" y="1408"/>
                    <a:pt x="1941" y="1195"/>
                    <a:pt x="2134" y="53"/>
                  </a:cubicBezTo>
                  <a:cubicBezTo>
                    <a:pt x="2134" y="53"/>
                    <a:pt x="1958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7657;p79">
              <a:extLst>
                <a:ext uri="{FF2B5EF4-FFF2-40B4-BE49-F238E27FC236}">
                  <a16:creationId xmlns:a16="http://schemas.microsoft.com/office/drawing/2014/main" id="{262EF4AC-451A-7C5A-C1AE-6EFB72840D71}"/>
                </a:ext>
              </a:extLst>
            </p:cNvPr>
            <p:cNvSpPr/>
            <p:nvPr/>
          </p:nvSpPr>
          <p:spPr>
            <a:xfrm>
              <a:off x="1462132" y="3535239"/>
              <a:ext cx="84632" cy="47528"/>
            </a:xfrm>
            <a:custGeom>
              <a:avLst/>
              <a:gdLst/>
              <a:ahLst/>
              <a:cxnLst/>
              <a:rect l="l" t="t" r="r" b="b"/>
              <a:pathLst>
                <a:path w="2299" h="1291" extrusionOk="0">
                  <a:moveTo>
                    <a:pt x="720" y="0"/>
                  </a:moveTo>
                  <a:cubicBezTo>
                    <a:pt x="507" y="0"/>
                    <a:pt x="268" y="35"/>
                    <a:pt x="1" y="116"/>
                  </a:cubicBezTo>
                  <a:cubicBezTo>
                    <a:pt x="1" y="116"/>
                    <a:pt x="428" y="1290"/>
                    <a:pt x="1466" y="1290"/>
                  </a:cubicBezTo>
                  <a:cubicBezTo>
                    <a:pt x="1709" y="1290"/>
                    <a:pt x="1985" y="1226"/>
                    <a:pt x="2298" y="1067"/>
                  </a:cubicBezTo>
                  <a:cubicBezTo>
                    <a:pt x="2298" y="1067"/>
                    <a:pt x="1906" y="0"/>
                    <a:pt x="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7658;p79">
              <a:extLst>
                <a:ext uri="{FF2B5EF4-FFF2-40B4-BE49-F238E27FC236}">
                  <a16:creationId xmlns:a16="http://schemas.microsoft.com/office/drawing/2014/main" id="{782E4738-FBC1-CA96-F330-6E25917905E4}"/>
                </a:ext>
              </a:extLst>
            </p:cNvPr>
            <p:cNvSpPr/>
            <p:nvPr/>
          </p:nvSpPr>
          <p:spPr>
            <a:xfrm>
              <a:off x="1513783" y="3589063"/>
              <a:ext cx="58421" cy="29121"/>
            </a:xfrm>
            <a:custGeom>
              <a:avLst/>
              <a:gdLst/>
              <a:ahLst/>
              <a:cxnLst/>
              <a:rect l="l" t="t" r="r" b="b"/>
              <a:pathLst>
                <a:path w="1587" h="791" extrusionOk="0">
                  <a:moveTo>
                    <a:pt x="998" y="0"/>
                  </a:moveTo>
                  <a:cubicBezTo>
                    <a:pt x="699" y="0"/>
                    <a:pt x="331" y="123"/>
                    <a:pt x="1" y="585"/>
                  </a:cubicBezTo>
                  <a:cubicBezTo>
                    <a:pt x="1" y="585"/>
                    <a:pt x="322" y="791"/>
                    <a:pt x="699" y="791"/>
                  </a:cubicBezTo>
                  <a:cubicBezTo>
                    <a:pt x="1007" y="791"/>
                    <a:pt x="1351" y="654"/>
                    <a:pt x="1587" y="159"/>
                  </a:cubicBezTo>
                  <a:cubicBezTo>
                    <a:pt x="1587" y="159"/>
                    <a:pt x="1338" y="0"/>
                    <a:pt x="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7659;p79">
              <a:extLst>
                <a:ext uri="{FF2B5EF4-FFF2-40B4-BE49-F238E27FC236}">
                  <a16:creationId xmlns:a16="http://schemas.microsoft.com/office/drawing/2014/main" id="{B8C891D5-63BD-0C9F-21C7-6BFE69BA2592}"/>
                </a:ext>
              </a:extLst>
            </p:cNvPr>
            <p:cNvSpPr/>
            <p:nvPr/>
          </p:nvSpPr>
          <p:spPr>
            <a:xfrm>
              <a:off x="1532926" y="3814112"/>
              <a:ext cx="78558" cy="51799"/>
            </a:xfrm>
            <a:custGeom>
              <a:avLst/>
              <a:gdLst/>
              <a:ahLst/>
              <a:cxnLst/>
              <a:rect l="l" t="t" r="r" b="b"/>
              <a:pathLst>
                <a:path w="2134" h="1407" extrusionOk="0">
                  <a:moveTo>
                    <a:pt x="1698" y="0"/>
                  </a:moveTo>
                  <a:cubicBezTo>
                    <a:pt x="1202" y="0"/>
                    <a:pt x="406" y="194"/>
                    <a:pt x="0" y="1331"/>
                  </a:cubicBezTo>
                  <a:cubicBezTo>
                    <a:pt x="0" y="1331"/>
                    <a:pt x="255" y="1406"/>
                    <a:pt x="591" y="1406"/>
                  </a:cubicBezTo>
                  <a:cubicBezTo>
                    <a:pt x="1153" y="1406"/>
                    <a:pt x="1942" y="1193"/>
                    <a:pt x="2134" y="52"/>
                  </a:cubicBezTo>
                  <a:cubicBezTo>
                    <a:pt x="2134" y="52"/>
                    <a:pt x="1956" y="0"/>
                    <a:pt x="16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7660;p79">
              <a:extLst>
                <a:ext uri="{FF2B5EF4-FFF2-40B4-BE49-F238E27FC236}">
                  <a16:creationId xmlns:a16="http://schemas.microsoft.com/office/drawing/2014/main" id="{AA59E397-308F-E1B8-09C1-1864EAD9695B}"/>
                </a:ext>
              </a:extLst>
            </p:cNvPr>
            <p:cNvSpPr/>
            <p:nvPr/>
          </p:nvSpPr>
          <p:spPr>
            <a:xfrm>
              <a:off x="1740781" y="4253533"/>
              <a:ext cx="264719" cy="87877"/>
            </a:xfrm>
            <a:custGeom>
              <a:avLst/>
              <a:gdLst/>
              <a:ahLst/>
              <a:cxnLst/>
              <a:rect l="l" t="t" r="r" b="b"/>
              <a:pathLst>
                <a:path w="7191" h="2387" extrusionOk="0">
                  <a:moveTo>
                    <a:pt x="3294" y="1"/>
                  </a:moveTo>
                  <a:cubicBezTo>
                    <a:pt x="2623" y="1"/>
                    <a:pt x="1714" y="1802"/>
                    <a:pt x="1714" y="1802"/>
                  </a:cubicBezTo>
                  <a:cubicBezTo>
                    <a:pt x="1714" y="1802"/>
                    <a:pt x="1885" y="824"/>
                    <a:pt x="1602" y="824"/>
                  </a:cubicBezTo>
                  <a:cubicBezTo>
                    <a:pt x="1318" y="824"/>
                    <a:pt x="1130" y="1830"/>
                    <a:pt x="1130" y="1830"/>
                  </a:cubicBezTo>
                  <a:cubicBezTo>
                    <a:pt x="1130" y="1830"/>
                    <a:pt x="498" y="1218"/>
                    <a:pt x="231" y="1218"/>
                  </a:cubicBezTo>
                  <a:cubicBezTo>
                    <a:pt x="186" y="1218"/>
                    <a:pt x="152" y="1236"/>
                    <a:pt x="132" y="1277"/>
                  </a:cubicBezTo>
                  <a:cubicBezTo>
                    <a:pt x="1" y="1557"/>
                    <a:pt x="979" y="2386"/>
                    <a:pt x="979" y="2386"/>
                  </a:cubicBezTo>
                  <a:lnTo>
                    <a:pt x="6081" y="2272"/>
                  </a:lnTo>
                  <a:cubicBezTo>
                    <a:pt x="6081" y="2272"/>
                    <a:pt x="6796" y="1899"/>
                    <a:pt x="6673" y="1710"/>
                  </a:cubicBezTo>
                  <a:cubicBezTo>
                    <a:pt x="6649" y="1672"/>
                    <a:pt x="6599" y="1657"/>
                    <a:pt x="6533" y="1657"/>
                  </a:cubicBezTo>
                  <a:cubicBezTo>
                    <a:pt x="6268" y="1657"/>
                    <a:pt x="5760" y="1899"/>
                    <a:pt x="5760" y="1899"/>
                  </a:cubicBezTo>
                  <a:cubicBezTo>
                    <a:pt x="5760" y="1899"/>
                    <a:pt x="7191" y="882"/>
                    <a:pt x="6673" y="619"/>
                  </a:cubicBezTo>
                  <a:cubicBezTo>
                    <a:pt x="6625" y="594"/>
                    <a:pt x="6566" y="583"/>
                    <a:pt x="6498" y="583"/>
                  </a:cubicBezTo>
                  <a:cubicBezTo>
                    <a:pt x="5846" y="583"/>
                    <a:pt x="4423" y="1634"/>
                    <a:pt x="4423" y="1634"/>
                  </a:cubicBezTo>
                  <a:cubicBezTo>
                    <a:pt x="4423" y="1634"/>
                    <a:pt x="4951" y="861"/>
                    <a:pt x="4783" y="785"/>
                  </a:cubicBezTo>
                  <a:cubicBezTo>
                    <a:pt x="4777" y="782"/>
                    <a:pt x="4769" y="781"/>
                    <a:pt x="4760" y="781"/>
                  </a:cubicBezTo>
                  <a:cubicBezTo>
                    <a:pt x="4532" y="781"/>
                    <a:pt x="3540" y="1652"/>
                    <a:pt x="3540" y="1652"/>
                  </a:cubicBezTo>
                  <a:cubicBezTo>
                    <a:pt x="3540" y="1652"/>
                    <a:pt x="4068" y="201"/>
                    <a:pt x="3389" y="14"/>
                  </a:cubicBezTo>
                  <a:cubicBezTo>
                    <a:pt x="3358" y="5"/>
                    <a:pt x="3326" y="1"/>
                    <a:pt x="3294" y="1"/>
                  </a:cubicBezTo>
                  <a:close/>
                </a:path>
              </a:pathLst>
            </a:custGeom>
            <a:solidFill>
              <a:srgbClr val="AFE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7661;p79">
              <a:extLst>
                <a:ext uri="{FF2B5EF4-FFF2-40B4-BE49-F238E27FC236}">
                  <a16:creationId xmlns:a16="http://schemas.microsoft.com/office/drawing/2014/main" id="{5284156B-F94B-26F6-BF68-3129B0BADE88}"/>
                </a:ext>
              </a:extLst>
            </p:cNvPr>
            <p:cNvSpPr/>
            <p:nvPr/>
          </p:nvSpPr>
          <p:spPr>
            <a:xfrm>
              <a:off x="1737615" y="4250846"/>
              <a:ext cx="256473" cy="92700"/>
            </a:xfrm>
            <a:custGeom>
              <a:avLst/>
              <a:gdLst/>
              <a:ahLst/>
              <a:cxnLst/>
              <a:rect l="l" t="t" r="r" b="b"/>
              <a:pathLst>
                <a:path w="6967" h="2518" extrusionOk="0">
                  <a:moveTo>
                    <a:pt x="3380" y="0"/>
                  </a:moveTo>
                  <a:cubicBezTo>
                    <a:pt x="2850" y="0"/>
                    <a:pt x="2226" y="951"/>
                    <a:pt x="1917" y="1494"/>
                  </a:cubicBezTo>
                  <a:cubicBezTo>
                    <a:pt x="1930" y="1265"/>
                    <a:pt x="1921" y="1005"/>
                    <a:pt x="1824" y="890"/>
                  </a:cubicBezTo>
                  <a:cubicBezTo>
                    <a:pt x="1787" y="847"/>
                    <a:pt x="1738" y="824"/>
                    <a:pt x="1682" y="824"/>
                  </a:cubicBezTo>
                  <a:cubicBezTo>
                    <a:pt x="1408" y="824"/>
                    <a:pt x="1238" y="1429"/>
                    <a:pt x="1164" y="1759"/>
                  </a:cubicBezTo>
                  <a:cubicBezTo>
                    <a:pt x="960" y="1569"/>
                    <a:pt x="543" y="1217"/>
                    <a:pt x="309" y="1217"/>
                  </a:cubicBezTo>
                  <a:cubicBezTo>
                    <a:pt x="296" y="1217"/>
                    <a:pt x="284" y="1218"/>
                    <a:pt x="272" y="1220"/>
                  </a:cubicBezTo>
                  <a:cubicBezTo>
                    <a:pt x="214" y="1231"/>
                    <a:pt x="171" y="1263"/>
                    <a:pt x="147" y="1317"/>
                  </a:cubicBezTo>
                  <a:cubicBezTo>
                    <a:pt x="1" y="1630"/>
                    <a:pt x="774" y="2317"/>
                    <a:pt x="1014" y="2518"/>
                  </a:cubicBezTo>
                  <a:lnTo>
                    <a:pt x="1115" y="2401"/>
                  </a:lnTo>
                  <a:cubicBezTo>
                    <a:pt x="667" y="2022"/>
                    <a:pt x="220" y="1524"/>
                    <a:pt x="289" y="1382"/>
                  </a:cubicBezTo>
                  <a:cubicBezTo>
                    <a:pt x="292" y="1371"/>
                    <a:pt x="296" y="1371"/>
                    <a:pt x="304" y="1367"/>
                  </a:cubicBezTo>
                  <a:cubicBezTo>
                    <a:pt x="310" y="1365"/>
                    <a:pt x="317" y="1365"/>
                    <a:pt x="324" y="1365"/>
                  </a:cubicBezTo>
                  <a:cubicBezTo>
                    <a:pt x="484" y="1365"/>
                    <a:pt x="906" y="1707"/>
                    <a:pt x="1164" y="1957"/>
                  </a:cubicBezTo>
                  <a:lnTo>
                    <a:pt x="1264" y="2054"/>
                  </a:lnTo>
                  <a:lnTo>
                    <a:pt x="1287" y="1916"/>
                  </a:lnTo>
                  <a:cubicBezTo>
                    <a:pt x="1374" y="1462"/>
                    <a:pt x="1552" y="972"/>
                    <a:pt x="1684" y="972"/>
                  </a:cubicBezTo>
                  <a:cubicBezTo>
                    <a:pt x="1692" y="972"/>
                    <a:pt x="1701" y="974"/>
                    <a:pt x="1712" y="987"/>
                  </a:cubicBezTo>
                  <a:cubicBezTo>
                    <a:pt x="1805" y="1097"/>
                    <a:pt x="1772" y="1567"/>
                    <a:pt x="1723" y="1862"/>
                  </a:cubicBezTo>
                  <a:lnTo>
                    <a:pt x="1636" y="2362"/>
                  </a:lnTo>
                  <a:lnTo>
                    <a:pt x="1636" y="2362"/>
                  </a:lnTo>
                  <a:lnTo>
                    <a:pt x="1863" y="1912"/>
                  </a:lnTo>
                  <a:cubicBezTo>
                    <a:pt x="2121" y="1402"/>
                    <a:pt x="2866" y="149"/>
                    <a:pt x="3374" y="149"/>
                  </a:cubicBezTo>
                  <a:cubicBezTo>
                    <a:pt x="3400" y="149"/>
                    <a:pt x="3426" y="153"/>
                    <a:pt x="3451" y="160"/>
                  </a:cubicBezTo>
                  <a:cubicBezTo>
                    <a:pt x="3550" y="188"/>
                    <a:pt x="3621" y="246"/>
                    <a:pt x="3669" y="341"/>
                  </a:cubicBezTo>
                  <a:cubicBezTo>
                    <a:pt x="3891" y="768"/>
                    <a:pt x="3557" y="1694"/>
                    <a:pt x="3555" y="1701"/>
                  </a:cubicBezTo>
                  <a:lnTo>
                    <a:pt x="3453" y="1977"/>
                  </a:lnTo>
                  <a:lnTo>
                    <a:pt x="3675" y="1783"/>
                  </a:lnTo>
                  <a:cubicBezTo>
                    <a:pt x="4137" y="1378"/>
                    <a:pt x="4699" y="946"/>
                    <a:pt x="4828" y="929"/>
                  </a:cubicBezTo>
                  <a:lnTo>
                    <a:pt x="4828" y="929"/>
                  </a:lnTo>
                  <a:cubicBezTo>
                    <a:pt x="4831" y="1022"/>
                    <a:pt x="4660" y="1352"/>
                    <a:pt x="4449" y="1664"/>
                  </a:cubicBezTo>
                  <a:lnTo>
                    <a:pt x="4197" y="2031"/>
                  </a:lnTo>
                  <a:lnTo>
                    <a:pt x="4557" y="1765"/>
                  </a:lnTo>
                  <a:cubicBezTo>
                    <a:pt x="4979" y="1454"/>
                    <a:pt x="6078" y="727"/>
                    <a:pt x="6581" y="727"/>
                  </a:cubicBezTo>
                  <a:cubicBezTo>
                    <a:pt x="6638" y="727"/>
                    <a:pt x="6687" y="736"/>
                    <a:pt x="6727" y="757"/>
                  </a:cubicBezTo>
                  <a:cubicBezTo>
                    <a:pt x="6788" y="785"/>
                    <a:pt x="6798" y="821"/>
                    <a:pt x="6800" y="847"/>
                  </a:cubicBezTo>
                  <a:cubicBezTo>
                    <a:pt x="6820" y="1093"/>
                    <a:pt x="6199" y="1630"/>
                    <a:pt x="5807" y="1910"/>
                  </a:cubicBezTo>
                  <a:lnTo>
                    <a:pt x="5882" y="2039"/>
                  </a:lnTo>
                  <a:cubicBezTo>
                    <a:pt x="6177" y="1898"/>
                    <a:pt x="6486" y="1802"/>
                    <a:pt x="6625" y="1802"/>
                  </a:cubicBezTo>
                  <a:cubicBezTo>
                    <a:pt x="6662" y="1802"/>
                    <a:pt x="6687" y="1809"/>
                    <a:pt x="6697" y="1824"/>
                  </a:cubicBezTo>
                  <a:cubicBezTo>
                    <a:pt x="6697" y="1826"/>
                    <a:pt x="6701" y="1828"/>
                    <a:pt x="6697" y="1839"/>
                  </a:cubicBezTo>
                  <a:cubicBezTo>
                    <a:pt x="6669" y="1955"/>
                    <a:pt x="6350" y="2169"/>
                    <a:pt x="6132" y="2281"/>
                  </a:cubicBezTo>
                  <a:lnTo>
                    <a:pt x="6201" y="2412"/>
                  </a:lnTo>
                  <a:cubicBezTo>
                    <a:pt x="6300" y="2362"/>
                    <a:pt x="6788" y="2095"/>
                    <a:pt x="6844" y="1878"/>
                  </a:cubicBezTo>
                  <a:cubicBezTo>
                    <a:pt x="6856" y="1826"/>
                    <a:pt x="6852" y="1781"/>
                    <a:pt x="6824" y="1740"/>
                  </a:cubicBezTo>
                  <a:cubicBezTo>
                    <a:pt x="6783" y="1679"/>
                    <a:pt x="6706" y="1655"/>
                    <a:pt x="6611" y="1655"/>
                  </a:cubicBezTo>
                  <a:cubicBezTo>
                    <a:pt x="6520" y="1655"/>
                    <a:pt x="6412" y="1677"/>
                    <a:pt x="6303" y="1709"/>
                  </a:cubicBezTo>
                  <a:cubicBezTo>
                    <a:pt x="6609" y="1449"/>
                    <a:pt x="6966" y="1087"/>
                    <a:pt x="6949" y="837"/>
                  </a:cubicBezTo>
                  <a:cubicBezTo>
                    <a:pt x="6943" y="772"/>
                    <a:pt x="6915" y="681"/>
                    <a:pt x="6796" y="621"/>
                  </a:cubicBezTo>
                  <a:cubicBezTo>
                    <a:pt x="6738" y="592"/>
                    <a:pt x="6669" y="578"/>
                    <a:pt x="6590" y="578"/>
                  </a:cubicBezTo>
                  <a:cubicBezTo>
                    <a:pt x="6093" y="578"/>
                    <a:pt x="5240" y="1111"/>
                    <a:pt x="4774" y="1427"/>
                  </a:cubicBezTo>
                  <a:cubicBezTo>
                    <a:pt x="4891" y="1225"/>
                    <a:pt x="5001" y="987"/>
                    <a:pt x="4968" y="875"/>
                  </a:cubicBezTo>
                  <a:cubicBezTo>
                    <a:pt x="4958" y="837"/>
                    <a:pt x="4932" y="809"/>
                    <a:pt x="4895" y="791"/>
                  </a:cubicBezTo>
                  <a:cubicBezTo>
                    <a:pt x="4883" y="786"/>
                    <a:pt x="4869" y="784"/>
                    <a:pt x="4853" y="784"/>
                  </a:cubicBezTo>
                  <a:cubicBezTo>
                    <a:pt x="4664" y="784"/>
                    <a:pt x="4200" y="1134"/>
                    <a:pt x="3772" y="1498"/>
                  </a:cubicBezTo>
                  <a:cubicBezTo>
                    <a:pt x="3861" y="1168"/>
                    <a:pt x="3975" y="606"/>
                    <a:pt x="3802" y="272"/>
                  </a:cubicBezTo>
                  <a:cubicBezTo>
                    <a:pt x="3736" y="140"/>
                    <a:pt x="3630" y="54"/>
                    <a:pt x="3492" y="15"/>
                  </a:cubicBezTo>
                  <a:cubicBezTo>
                    <a:pt x="3455" y="5"/>
                    <a:pt x="3418" y="0"/>
                    <a:pt x="3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45"/>
          <p:cNvSpPr txBox="1">
            <a:spLocks noGrp="1"/>
          </p:cNvSpPr>
          <p:nvPr>
            <p:ph type="title"/>
          </p:nvPr>
        </p:nvSpPr>
        <p:spPr>
          <a:xfrm>
            <a:off x="186309" y="709350"/>
            <a:ext cx="37809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Pronounciation</a:t>
            </a:r>
            <a:endParaRPr dirty="0"/>
          </a:p>
        </p:txBody>
      </p:sp>
      <p:grpSp>
        <p:nvGrpSpPr>
          <p:cNvPr id="2415" name="Google Shape;2415;p45"/>
          <p:cNvGrpSpPr/>
          <p:nvPr/>
        </p:nvGrpSpPr>
        <p:grpSpPr>
          <a:xfrm>
            <a:off x="6061728" y="940904"/>
            <a:ext cx="2570946" cy="3261691"/>
            <a:chOff x="5203162" y="1031204"/>
            <a:chExt cx="2570946" cy="3261691"/>
          </a:xfrm>
        </p:grpSpPr>
        <p:sp>
          <p:nvSpPr>
            <p:cNvPr id="2416" name="Google Shape;2416;p45"/>
            <p:cNvSpPr/>
            <p:nvPr/>
          </p:nvSpPr>
          <p:spPr>
            <a:xfrm>
              <a:off x="5203162" y="1039699"/>
              <a:ext cx="2561272" cy="3252481"/>
            </a:xfrm>
            <a:custGeom>
              <a:avLst/>
              <a:gdLst/>
              <a:ahLst/>
              <a:cxnLst/>
              <a:rect l="l" t="t" r="r" b="b"/>
              <a:pathLst>
                <a:path w="26498" h="33649" extrusionOk="0">
                  <a:moveTo>
                    <a:pt x="23138" y="14001"/>
                  </a:moveTo>
                  <a:lnTo>
                    <a:pt x="24282" y="14919"/>
                  </a:lnTo>
                  <a:lnTo>
                    <a:pt x="23696" y="15343"/>
                  </a:lnTo>
                  <a:lnTo>
                    <a:pt x="23644" y="15382"/>
                  </a:lnTo>
                  <a:cubicBezTo>
                    <a:pt x="23532" y="14895"/>
                    <a:pt x="23366" y="14414"/>
                    <a:pt x="23138" y="14001"/>
                  </a:cubicBezTo>
                  <a:close/>
                  <a:moveTo>
                    <a:pt x="13370" y="11600"/>
                  </a:moveTo>
                  <a:lnTo>
                    <a:pt x="13747" y="11815"/>
                  </a:lnTo>
                  <a:lnTo>
                    <a:pt x="13581" y="11945"/>
                  </a:lnTo>
                  <a:lnTo>
                    <a:pt x="14060" y="12257"/>
                  </a:lnTo>
                  <a:cubicBezTo>
                    <a:pt x="14060" y="12257"/>
                    <a:pt x="13566" y="14912"/>
                    <a:pt x="15519" y="15882"/>
                  </a:cubicBezTo>
                  <a:cubicBezTo>
                    <a:pt x="15806" y="16025"/>
                    <a:pt x="16095" y="16086"/>
                    <a:pt x="16378" y="16086"/>
                  </a:cubicBezTo>
                  <a:cubicBezTo>
                    <a:pt x="17222" y="16086"/>
                    <a:pt x="18017" y="15545"/>
                    <a:pt x="18590" y="15020"/>
                  </a:cubicBezTo>
                  <a:lnTo>
                    <a:pt x="18590" y="15020"/>
                  </a:lnTo>
                  <a:cubicBezTo>
                    <a:pt x="18361" y="16755"/>
                    <a:pt x="18980" y="18591"/>
                    <a:pt x="18980" y="18591"/>
                  </a:cubicBezTo>
                  <a:lnTo>
                    <a:pt x="19874" y="18650"/>
                  </a:lnTo>
                  <a:lnTo>
                    <a:pt x="20842" y="28350"/>
                  </a:lnTo>
                  <a:cubicBezTo>
                    <a:pt x="18870" y="27971"/>
                    <a:pt x="16400" y="27730"/>
                    <a:pt x="13693" y="27680"/>
                  </a:cubicBezTo>
                  <a:lnTo>
                    <a:pt x="14997" y="18117"/>
                  </a:lnTo>
                  <a:lnTo>
                    <a:pt x="12391" y="17356"/>
                  </a:lnTo>
                  <a:cubicBezTo>
                    <a:pt x="13027" y="17315"/>
                    <a:pt x="13555" y="17175"/>
                    <a:pt x="13846" y="16917"/>
                  </a:cubicBezTo>
                  <a:cubicBezTo>
                    <a:pt x="14814" y="16061"/>
                    <a:pt x="13340" y="12929"/>
                    <a:pt x="12848" y="11957"/>
                  </a:cubicBezTo>
                  <a:cubicBezTo>
                    <a:pt x="12978" y="11921"/>
                    <a:pt x="13094" y="11850"/>
                    <a:pt x="13180" y="11783"/>
                  </a:cubicBezTo>
                  <a:lnTo>
                    <a:pt x="13232" y="11783"/>
                  </a:lnTo>
                  <a:lnTo>
                    <a:pt x="13232" y="11740"/>
                  </a:lnTo>
                  <a:cubicBezTo>
                    <a:pt x="13318" y="11664"/>
                    <a:pt x="13370" y="11600"/>
                    <a:pt x="13370" y="11600"/>
                  </a:cubicBezTo>
                  <a:close/>
                  <a:moveTo>
                    <a:pt x="18598" y="1"/>
                  </a:moveTo>
                  <a:cubicBezTo>
                    <a:pt x="18472" y="1"/>
                    <a:pt x="18354" y="12"/>
                    <a:pt x="18245" y="37"/>
                  </a:cubicBezTo>
                  <a:cubicBezTo>
                    <a:pt x="16032" y="526"/>
                    <a:pt x="16650" y="3069"/>
                    <a:pt x="16650" y="3069"/>
                  </a:cubicBezTo>
                  <a:lnTo>
                    <a:pt x="15538" y="2890"/>
                  </a:lnTo>
                  <a:lnTo>
                    <a:pt x="15538" y="2890"/>
                  </a:lnTo>
                  <a:cubicBezTo>
                    <a:pt x="15538" y="2890"/>
                    <a:pt x="15717" y="4134"/>
                    <a:pt x="16228" y="4136"/>
                  </a:cubicBezTo>
                  <a:cubicBezTo>
                    <a:pt x="16364" y="4136"/>
                    <a:pt x="16583" y="4054"/>
                    <a:pt x="16825" y="3927"/>
                  </a:cubicBezTo>
                  <a:lnTo>
                    <a:pt x="16825" y="3927"/>
                  </a:lnTo>
                  <a:cubicBezTo>
                    <a:pt x="16107" y="5666"/>
                    <a:pt x="14389" y="9975"/>
                    <a:pt x="14833" y="10600"/>
                  </a:cubicBezTo>
                  <a:cubicBezTo>
                    <a:pt x="15232" y="11162"/>
                    <a:pt x="16956" y="11274"/>
                    <a:pt x="17905" y="11287"/>
                  </a:cubicBezTo>
                  <a:cubicBezTo>
                    <a:pt x="17823" y="11440"/>
                    <a:pt x="17814" y="11602"/>
                    <a:pt x="17881" y="11733"/>
                  </a:cubicBezTo>
                  <a:cubicBezTo>
                    <a:pt x="17946" y="11867"/>
                    <a:pt x="18114" y="12024"/>
                    <a:pt x="18538" y="12046"/>
                  </a:cubicBezTo>
                  <a:cubicBezTo>
                    <a:pt x="18566" y="12046"/>
                    <a:pt x="18594" y="12050"/>
                    <a:pt x="18622" y="12050"/>
                  </a:cubicBezTo>
                  <a:cubicBezTo>
                    <a:pt x="19293" y="12050"/>
                    <a:pt x="19915" y="11660"/>
                    <a:pt x="20308" y="11345"/>
                  </a:cubicBezTo>
                  <a:lnTo>
                    <a:pt x="20334" y="12376"/>
                  </a:lnTo>
                  <a:cubicBezTo>
                    <a:pt x="19834" y="12613"/>
                    <a:pt x="19463" y="12942"/>
                    <a:pt x="19193" y="13335"/>
                  </a:cubicBezTo>
                  <a:lnTo>
                    <a:pt x="16898" y="14535"/>
                  </a:lnTo>
                  <a:lnTo>
                    <a:pt x="14273" y="11401"/>
                  </a:lnTo>
                  <a:lnTo>
                    <a:pt x="14249" y="11421"/>
                  </a:lnTo>
                  <a:lnTo>
                    <a:pt x="13773" y="10576"/>
                  </a:lnTo>
                  <a:cubicBezTo>
                    <a:pt x="13816" y="10440"/>
                    <a:pt x="14001" y="9761"/>
                    <a:pt x="13613" y="9520"/>
                  </a:cubicBezTo>
                  <a:cubicBezTo>
                    <a:pt x="13572" y="9494"/>
                    <a:pt x="13529" y="9481"/>
                    <a:pt x="13484" y="9477"/>
                  </a:cubicBezTo>
                  <a:cubicBezTo>
                    <a:pt x="13818" y="8811"/>
                    <a:pt x="14111" y="8048"/>
                    <a:pt x="13799" y="7906"/>
                  </a:cubicBezTo>
                  <a:cubicBezTo>
                    <a:pt x="13762" y="7889"/>
                    <a:pt x="13726" y="7881"/>
                    <a:pt x="13691" y="7881"/>
                  </a:cubicBezTo>
                  <a:cubicBezTo>
                    <a:pt x="13173" y="7881"/>
                    <a:pt x="12797" y="9563"/>
                    <a:pt x="12797" y="9563"/>
                  </a:cubicBezTo>
                  <a:cubicBezTo>
                    <a:pt x="12797" y="9563"/>
                    <a:pt x="12498" y="8504"/>
                    <a:pt x="12273" y="8504"/>
                  </a:cubicBezTo>
                  <a:cubicBezTo>
                    <a:pt x="12262" y="8504"/>
                    <a:pt x="12251" y="8506"/>
                    <a:pt x="12241" y="8511"/>
                  </a:cubicBezTo>
                  <a:cubicBezTo>
                    <a:pt x="12094" y="8584"/>
                    <a:pt x="12230" y="9220"/>
                    <a:pt x="12350" y="9677"/>
                  </a:cubicBezTo>
                  <a:lnTo>
                    <a:pt x="12191" y="9563"/>
                  </a:lnTo>
                  <a:cubicBezTo>
                    <a:pt x="12075" y="9804"/>
                    <a:pt x="11993" y="10033"/>
                    <a:pt x="11941" y="10246"/>
                  </a:cubicBezTo>
                  <a:lnTo>
                    <a:pt x="11922" y="10300"/>
                  </a:lnTo>
                  <a:lnTo>
                    <a:pt x="11928" y="10302"/>
                  </a:lnTo>
                  <a:cubicBezTo>
                    <a:pt x="11881" y="10496"/>
                    <a:pt x="11863" y="10677"/>
                    <a:pt x="11863" y="10841"/>
                  </a:cubicBezTo>
                  <a:lnTo>
                    <a:pt x="11853" y="10895"/>
                  </a:lnTo>
                  <a:lnTo>
                    <a:pt x="11863" y="10899"/>
                  </a:lnTo>
                  <a:cubicBezTo>
                    <a:pt x="11866" y="11052"/>
                    <a:pt x="11887" y="11192"/>
                    <a:pt x="11924" y="11315"/>
                  </a:cubicBezTo>
                  <a:lnTo>
                    <a:pt x="11911" y="11367"/>
                  </a:lnTo>
                  <a:lnTo>
                    <a:pt x="11943" y="11376"/>
                  </a:lnTo>
                  <a:cubicBezTo>
                    <a:pt x="11960" y="11421"/>
                    <a:pt x="11975" y="11462"/>
                    <a:pt x="11995" y="11503"/>
                  </a:cubicBezTo>
                  <a:cubicBezTo>
                    <a:pt x="11525" y="11729"/>
                    <a:pt x="10372" y="12307"/>
                    <a:pt x="9327" y="13005"/>
                  </a:cubicBezTo>
                  <a:lnTo>
                    <a:pt x="9118" y="7882"/>
                  </a:lnTo>
                  <a:cubicBezTo>
                    <a:pt x="8757" y="7841"/>
                    <a:pt x="8407" y="7822"/>
                    <a:pt x="8066" y="7822"/>
                  </a:cubicBezTo>
                  <a:cubicBezTo>
                    <a:pt x="3388" y="7822"/>
                    <a:pt x="594" y="11399"/>
                    <a:pt x="594" y="11399"/>
                  </a:cubicBezTo>
                  <a:lnTo>
                    <a:pt x="2641" y="18165"/>
                  </a:lnTo>
                  <a:cubicBezTo>
                    <a:pt x="2579" y="18305"/>
                    <a:pt x="2542" y="18488"/>
                    <a:pt x="2542" y="18684"/>
                  </a:cubicBezTo>
                  <a:cubicBezTo>
                    <a:pt x="2542" y="19134"/>
                    <a:pt x="2732" y="19499"/>
                    <a:pt x="2966" y="19499"/>
                  </a:cubicBezTo>
                  <a:cubicBezTo>
                    <a:pt x="3033" y="19499"/>
                    <a:pt x="3098" y="19469"/>
                    <a:pt x="3156" y="19415"/>
                  </a:cubicBezTo>
                  <a:lnTo>
                    <a:pt x="4611" y="28357"/>
                  </a:lnTo>
                  <a:cubicBezTo>
                    <a:pt x="1794" y="28906"/>
                    <a:pt x="1" y="29732"/>
                    <a:pt x="1" y="30657"/>
                  </a:cubicBezTo>
                  <a:cubicBezTo>
                    <a:pt x="1" y="32310"/>
                    <a:pt x="5710" y="33648"/>
                    <a:pt x="12749" y="33648"/>
                  </a:cubicBezTo>
                  <a:cubicBezTo>
                    <a:pt x="19790" y="33648"/>
                    <a:pt x="25500" y="32310"/>
                    <a:pt x="25500" y="30657"/>
                  </a:cubicBezTo>
                  <a:cubicBezTo>
                    <a:pt x="25500" y="30154"/>
                    <a:pt x="24969" y="29678"/>
                    <a:pt x="24030" y="29262"/>
                  </a:cubicBezTo>
                  <a:lnTo>
                    <a:pt x="22525" y="18477"/>
                  </a:lnTo>
                  <a:lnTo>
                    <a:pt x="23905" y="18326"/>
                  </a:lnTo>
                  <a:cubicBezTo>
                    <a:pt x="23905" y="18326"/>
                    <a:pt x="23926" y="17908"/>
                    <a:pt x="23896" y="17300"/>
                  </a:cubicBezTo>
                  <a:cubicBezTo>
                    <a:pt x="24592" y="17134"/>
                    <a:pt x="25448" y="16820"/>
                    <a:pt x="25909" y="16227"/>
                  </a:cubicBezTo>
                  <a:cubicBezTo>
                    <a:pt x="25944" y="16182"/>
                    <a:pt x="25976" y="16137"/>
                    <a:pt x="26006" y="16087"/>
                  </a:cubicBezTo>
                  <a:lnTo>
                    <a:pt x="26006" y="16087"/>
                  </a:lnTo>
                  <a:lnTo>
                    <a:pt x="26004" y="16089"/>
                  </a:lnTo>
                  <a:cubicBezTo>
                    <a:pt x="26105" y="15925"/>
                    <a:pt x="26181" y="15742"/>
                    <a:pt x="26213" y="15537"/>
                  </a:cubicBezTo>
                  <a:cubicBezTo>
                    <a:pt x="26488" y="13926"/>
                    <a:pt x="23681" y="12259"/>
                    <a:pt x="21676" y="12259"/>
                  </a:cubicBezTo>
                  <a:cubicBezTo>
                    <a:pt x="21653" y="12259"/>
                    <a:pt x="21630" y="12259"/>
                    <a:pt x="21607" y="12259"/>
                  </a:cubicBezTo>
                  <a:lnTo>
                    <a:pt x="21568" y="11121"/>
                  </a:lnTo>
                  <a:lnTo>
                    <a:pt x="21568" y="11121"/>
                  </a:lnTo>
                  <a:cubicBezTo>
                    <a:pt x="21741" y="11294"/>
                    <a:pt x="22014" y="11475"/>
                    <a:pt x="22406" y="11475"/>
                  </a:cubicBezTo>
                  <a:cubicBezTo>
                    <a:pt x="22749" y="11475"/>
                    <a:pt x="23183" y="11336"/>
                    <a:pt x="23719" y="10929"/>
                  </a:cubicBezTo>
                  <a:lnTo>
                    <a:pt x="23228" y="10619"/>
                  </a:lnTo>
                  <a:lnTo>
                    <a:pt x="23228" y="10619"/>
                  </a:lnTo>
                  <a:cubicBezTo>
                    <a:pt x="23241" y="10624"/>
                    <a:pt x="23296" y="10646"/>
                    <a:pt x="23391" y="10646"/>
                  </a:cubicBezTo>
                  <a:cubicBezTo>
                    <a:pt x="23579" y="10646"/>
                    <a:pt x="23921" y="10561"/>
                    <a:pt x="24390" y="10093"/>
                  </a:cubicBezTo>
                  <a:cubicBezTo>
                    <a:pt x="24390" y="10093"/>
                    <a:pt x="23937" y="9606"/>
                    <a:pt x="24008" y="8903"/>
                  </a:cubicBezTo>
                  <a:lnTo>
                    <a:pt x="24008" y="8903"/>
                  </a:lnTo>
                  <a:cubicBezTo>
                    <a:pt x="24177" y="8934"/>
                    <a:pt x="24337" y="8948"/>
                    <a:pt x="24488" y="8948"/>
                  </a:cubicBezTo>
                  <a:cubicBezTo>
                    <a:pt x="25792" y="8948"/>
                    <a:pt x="26388" y="7897"/>
                    <a:pt x="25998" y="7337"/>
                  </a:cubicBezTo>
                  <a:cubicBezTo>
                    <a:pt x="25861" y="7140"/>
                    <a:pt x="25641" y="7067"/>
                    <a:pt x="25390" y="7067"/>
                  </a:cubicBezTo>
                  <a:cubicBezTo>
                    <a:pt x="25252" y="7067"/>
                    <a:pt x="25105" y="7089"/>
                    <a:pt x="24959" y="7125"/>
                  </a:cubicBezTo>
                  <a:lnTo>
                    <a:pt x="26491" y="4319"/>
                  </a:lnTo>
                  <a:cubicBezTo>
                    <a:pt x="26497" y="4319"/>
                    <a:pt x="21039" y="1"/>
                    <a:pt x="18598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5"/>
            <p:cNvSpPr/>
            <p:nvPr/>
          </p:nvSpPr>
          <p:spPr>
            <a:xfrm>
              <a:off x="5206086" y="3713115"/>
              <a:ext cx="2471480" cy="579780"/>
            </a:xfrm>
            <a:custGeom>
              <a:avLst/>
              <a:gdLst/>
              <a:ahLst/>
              <a:cxnLst/>
              <a:rect l="l" t="t" r="r" b="b"/>
              <a:pathLst>
                <a:path w="25500" h="5982" extrusionOk="0">
                  <a:moveTo>
                    <a:pt x="12749" y="0"/>
                  </a:moveTo>
                  <a:cubicBezTo>
                    <a:pt x="5708" y="0"/>
                    <a:pt x="1" y="1339"/>
                    <a:pt x="1" y="2992"/>
                  </a:cubicBezTo>
                  <a:cubicBezTo>
                    <a:pt x="1" y="4643"/>
                    <a:pt x="5706" y="5981"/>
                    <a:pt x="12749" y="5981"/>
                  </a:cubicBezTo>
                  <a:cubicBezTo>
                    <a:pt x="19790" y="5981"/>
                    <a:pt x="25500" y="4643"/>
                    <a:pt x="25500" y="2992"/>
                  </a:cubicBezTo>
                  <a:cubicBezTo>
                    <a:pt x="25500" y="1341"/>
                    <a:pt x="19790" y="0"/>
                    <a:pt x="12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5"/>
            <p:cNvSpPr/>
            <p:nvPr/>
          </p:nvSpPr>
          <p:spPr>
            <a:xfrm>
              <a:off x="5263173" y="1790098"/>
              <a:ext cx="863661" cy="1087354"/>
            </a:xfrm>
            <a:custGeom>
              <a:avLst/>
              <a:gdLst/>
              <a:ahLst/>
              <a:cxnLst/>
              <a:rect l="l" t="t" r="r" b="b"/>
              <a:pathLst>
                <a:path w="8911" h="11219" extrusionOk="0">
                  <a:moveTo>
                    <a:pt x="7471" y="0"/>
                  </a:moveTo>
                  <a:cubicBezTo>
                    <a:pt x="2795" y="0"/>
                    <a:pt x="0" y="3578"/>
                    <a:pt x="0" y="3578"/>
                  </a:cubicBezTo>
                  <a:lnTo>
                    <a:pt x="2166" y="10731"/>
                  </a:lnTo>
                  <a:lnTo>
                    <a:pt x="2315" y="11218"/>
                  </a:lnTo>
                  <a:lnTo>
                    <a:pt x="8910" y="9470"/>
                  </a:lnTo>
                  <a:lnTo>
                    <a:pt x="8524" y="60"/>
                  </a:lnTo>
                  <a:cubicBezTo>
                    <a:pt x="8163" y="20"/>
                    <a:pt x="7812" y="0"/>
                    <a:pt x="7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5"/>
            <p:cNvSpPr/>
            <p:nvPr/>
          </p:nvSpPr>
          <p:spPr>
            <a:xfrm>
              <a:off x="5500243" y="2636028"/>
              <a:ext cx="1159172" cy="1340414"/>
            </a:xfrm>
            <a:custGeom>
              <a:avLst/>
              <a:gdLst/>
              <a:ahLst/>
              <a:cxnLst/>
              <a:rect l="l" t="t" r="r" b="b"/>
              <a:pathLst>
                <a:path w="11960" h="13830" extrusionOk="0">
                  <a:moveTo>
                    <a:pt x="6613" y="1"/>
                  </a:moveTo>
                  <a:lnTo>
                    <a:pt x="0" y="2132"/>
                  </a:lnTo>
                  <a:lnTo>
                    <a:pt x="1886" y="13732"/>
                  </a:lnTo>
                  <a:lnTo>
                    <a:pt x="10287" y="13829"/>
                  </a:lnTo>
                  <a:lnTo>
                    <a:pt x="11960" y="1559"/>
                  </a:lnTo>
                  <a:lnTo>
                    <a:pt x="66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5"/>
            <p:cNvSpPr/>
            <p:nvPr/>
          </p:nvSpPr>
          <p:spPr>
            <a:xfrm>
              <a:off x="5562272" y="2651729"/>
              <a:ext cx="1054401" cy="450294"/>
            </a:xfrm>
            <a:custGeom>
              <a:avLst/>
              <a:gdLst/>
              <a:ahLst/>
              <a:cxnLst/>
              <a:rect l="l" t="t" r="r" b="b"/>
              <a:pathLst>
                <a:path w="10879" h="4646" extrusionOk="0">
                  <a:moveTo>
                    <a:pt x="5988" y="1"/>
                  </a:moveTo>
                  <a:lnTo>
                    <a:pt x="1" y="2119"/>
                  </a:lnTo>
                  <a:lnTo>
                    <a:pt x="2996" y="4645"/>
                  </a:lnTo>
                  <a:lnTo>
                    <a:pt x="10878" y="1641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5"/>
            <p:cNvSpPr/>
            <p:nvPr/>
          </p:nvSpPr>
          <p:spPr>
            <a:xfrm>
              <a:off x="5452170" y="2764158"/>
              <a:ext cx="82673" cy="157399"/>
            </a:xfrm>
            <a:custGeom>
              <a:avLst/>
              <a:gdLst/>
              <a:ahLst/>
              <a:cxnLst/>
              <a:rect l="l" t="t" r="r" b="b"/>
              <a:pathLst>
                <a:path w="853" h="1624" extrusionOk="0">
                  <a:moveTo>
                    <a:pt x="427" y="0"/>
                  </a:moveTo>
                  <a:cubicBezTo>
                    <a:pt x="193" y="0"/>
                    <a:pt x="1" y="362"/>
                    <a:pt x="1" y="810"/>
                  </a:cubicBezTo>
                  <a:cubicBezTo>
                    <a:pt x="1" y="1261"/>
                    <a:pt x="190" y="1623"/>
                    <a:pt x="427" y="1623"/>
                  </a:cubicBezTo>
                  <a:cubicBezTo>
                    <a:pt x="662" y="1623"/>
                    <a:pt x="852" y="1261"/>
                    <a:pt x="852" y="810"/>
                  </a:cubicBezTo>
                  <a:cubicBezTo>
                    <a:pt x="852" y="362"/>
                    <a:pt x="662" y="0"/>
                    <a:pt x="427" y="0"/>
                  </a:cubicBezTo>
                  <a:close/>
                </a:path>
              </a:pathLst>
            </a:custGeom>
            <a:solidFill>
              <a:srgbClr val="79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5"/>
            <p:cNvSpPr/>
            <p:nvPr/>
          </p:nvSpPr>
          <p:spPr>
            <a:xfrm>
              <a:off x="5327723" y="1818496"/>
              <a:ext cx="752105" cy="1004196"/>
            </a:xfrm>
            <a:custGeom>
              <a:avLst/>
              <a:gdLst/>
              <a:ahLst/>
              <a:cxnLst/>
              <a:rect l="l" t="t" r="r" b="b"/>
              <a:pathLst>
                <a:path w="7760" h="10361" extrusionOk="0">
                  <a:moveTo>
                    <a:pt x="7759" y="0"/>
                  </a:moveTo>
                  <a:lnTo>
                    <a:pt x="82" y="3186"/>
                  </a:lnTo>
                  <a:lnTo>
                    <a:pt x="0" y="3220"/>
                  </a:lnTo>
                  <a:lnTo>
                    <a:pt x="20" y="3306"/>
                  </a:lnTo>
                  <a:lnTo>
                    <a:pt x="1591" y="10361"/>
                  </a:lnTo>
                  <a:lnTo>
                    <a:pt x="1972" y="10268"/>
                  </a:lnTo>
                  <a:lnTo>
                    <a:pt x="247" y="3343"/>
                  </a:lnTo>
                  <a:lnTo>
                    <a:pt x="247" y="3343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5"/>
            <p:cNvSpPr/>
            <p:nvPr/>
          </p:nvSpPr>
          <p:spPr>
            <a:xfrm>
              <a:off x="5831132" y="3120247"/>
              <a:ext cx="142958" cy="831677"/>
            </a:xfrm>
            <a:custGeom>
              <a:avLst/>
              <a:gdLst/>
              <a:ahLst/>
              <a:cxnLst/>
              <a:rect l="l" t="t" r="r" b="b"/>
              <a:pathLst>
                <a:path w="1475" h="8581" extrusionOk="0">
                  <a:moveTo>
                    <a:pt x="390" y="1"/>
                  </a:moveTo>
                  <a:lnTo>
                    <a:pt x="0" y="48"/>
                  </a:lnTo>
                  <a:lnTo>
                    <a:pt x="1084" y="8581"/>
                  </a:lnTo>
                  <a:lnTo>
                    <a:pt x="1475" y="8531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5"/>
            <p:cNvSpPr/>
            <p:nvPr/>
          </p:nvSpPr>
          <p:spPr>
            <a:xfrm>
              <a:off x="6101640" y="3349466"/>
              <a:ext cx="176202" cy="191225"/>
            </a:xfrm>
            <a:custGeom>
              <a:avLst/>
              <a:gdLst/>
              <a:ahLst/>
              <a:cxnLst/>
              <a:rect l="l" t="t" r="r" b="b"/>
              <a:pathLst>
                <a:path w="1818" h="1973" extrusionOk="0">
                  <a:moveTo>
                    <a:pt x="852" y="0"/>
                  </a:moveTo>
                  <a:lnTo>
                    <a:pt x="63" y="617"/>
                  </a:lnTo>
                  <a:lnTo>
                    <a:pt x="494" y="701"/>
                  </a:lnTo>
                  <a:lnTo>
                    <a:pt x="0" y="1972"/>
                  </a:lnTo>
                  <a:lnTo>
                    <a:pt x="1759" y="1742"/>
                  </a:lnTo>
                  <a:lnTo>
                    <a:pt x="1817" y="1455"/>
                  </a:lnTo>
                  <a:lnTo>
                    <a:pt x="1817" y="1455"/>
                  </a:lnTo>
                  <a:lnTo>
                    <a:pt x="610" y="1520"/>
                  </a:lnTo>
                  <a:lnTo>
                    <a:pt x="776" y="655"/>
                  </a:lnTo>
                  <a:lnTo>
                    <a:pt x="1257" y="750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5"/>
            <p:cNvSpPr/>
            <p:nvPr/>
          </p:nvSpPr>
          <p:spPr>
            <a:xfrm>
              <a:off x="6158823" y="3204472"/>
              <a:ext cx="222627" cy="208380"/>
            </a:xfrm>
            <a:custGeom>
              <a:avLst/>
              <a:gdLst/>
              <a:ahLst/>
              <a:cxnLst/>
              <a:rect l="l" t="t" r="r" b="b"/>
              <a:pathLst>
                <a:path w="2297" h="2150" extrusionOk="0">
                  <a:moveTo>
                    <a:pt x="839" y="0"/>
                  </a:moveTo>
                  <a:lnTo>
                    <a:pt x="1" y="1444"/>
                  </a:lnTo>
                  <a:lnTo>
                    <a:pt x="1" y="1444"/>
                  </a:lnTo>
                  <a:lnTo>
                    <a:pt x="561" y="1429"/>
                  </a:lnTo>
                  <a:lnTo>
                    <a:pt x="885" y="345"/>
                  </a:lnTo>
                  <a:lnTo>
                    <a:pt x="1848" y="1654"/>
                  </a:lnTo>
                  <a:lnTo>
                    <a:pt x="1488" y="1919"/>
                  </a:lnTo>
                  <a:lnTo>
                    <a:pt x="2165" y="2149"/>
                  </a:lnTo>
                  <a:lnTo>
                    <a:pt x="2296" y="1464"/>
                  </a:lnTo>
                  <a:lnTo>
                    <a:pt x="2053" y="1557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5"/>
            <p:cNvSpPr/>
            <p:nvPr/>
          </p:nvSpPr>
          <p:spPr>
            <a:xfrm>
              <a:off x="6282301" y="3412271"/>
              <a:ext cx="159047" cy="124834"/>
            </a:xfrm>
            <a:custGeom>
              <a:avLst/>
              <a:gdLst/>
              <a:ahLst/>
              <a:cxnLst/>
              <a:rect l="l" t="t" r="r" b="b"/>
              <a:pathLst>
                <a:path w="1641" h="1288" extrusionOk="0">
                  <a:moveTo>
                    <a:pt x="1188" y="1"/>
                  </a:moveTo>
                  <a:lnTo>
                    <a:pt x="699" y="156"/>
                  </a:lnTo>
                  <a:lnTo>
                    <a:pt x="1294" y="749"/>
                  </a:lnTo>
                  <a:lnTo>
                    <a:pt x="341" y="857"/>
                  </a:lnTo>
                  <a:lnTo>
                    <a:pt x="277" y="550"/>
                  </a:lnTo>
                  <a:lnTo>
                    <a:pt x="1" y="1001"/>
                  </a:lnTo>
                  <a:lnTo>
                    <a:pt x="320" y="1288"/>
                  </a:lnTo>
                  <a:lnTo>
                    <a:pt x="365" y="1046"/>
                  </a:lnTo>
                  <a:lnTo>
                    <a:pt x="1641" y="934"/>
                  </a:lnTo>
                  <a:lnTo>
                    <a:pt x="11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5"/>
            <p:cNvSpPr/>
            <p:nvPr/>
          </p:nvSpPr>
          <p:spPr>
            <a:xfrm>
              <a:off x="5995511" y="3167739"/>
              <a:ext cx="508931" cy="497204"/>
            </a:xfrm>
            <a:custGeom>
              <a:avLst/>
              <a:gdLst/>
              <a:ahLst/>
              <a:cxnLst/>
              <a:rect l="l" t="t" r="r" b="b"/>
              <a:pathLst>
                <a:path w="5251" h="5130" extrusionOk="0">
                  <a:moveTo>
                    <a:pt x="2767" y="394"/>
                  </a:moveTo>
                  <a:cubicBezTo>
                    <a:pt x="2927" y="394"/>
                    <a:pt x="3090" y="414"/>
                    <a:pt x="3253" y="455"/>
                  </a:cubicBezTo>
                  <a:cubicBezTo>
                    <a:pt x="4335" y="724"/>
                    <a:pt x="4746" y="2000"/>
                    <a:pt x="4604" y="2974"/>
                  </a:cubicBezTo>
                  <a:cubicBezTo>
                    <a:pt x="4364" y="3973"/>
                    <a:pt x="3633" y="4738"/>
                    <a:pt x="2643" y="4738"/>
                  </a:cubicBezTo>
                  <a:cubicBezTo>
                    <a:pt x="2479" y="4738"/>
                    <a:pt x="2307" y="4717"/>
                    <a:pt x="2130" y="4673"/>
                  </a:cubicBezTo>
                  <a:cubicBezTo>
                    <a:pt x="1048" y="4399"/>
                    <a:pt x="636" y="3127"/>
                    <a:pt x="781" y="2153"/>
                  </a:cubicBezTo>
                  <a:cubicBezTo>
                    <a:pt x="929" y="1129"/>
                    <a:pt x="1791" y="394"/>
                    <a:pt x="2767" y="394"/>
                  </a:cubicBezTo>
                  <a:close/>
                  <a:moveTo>
                    <a:pt x="2744" y="0"/>
                  </a:moveTo>
                  <a:cubicBezTo>
                    <a:pt x="1548" y="0"/>
                    <a:pt x="603" y="1043"/>
                    <a:pt x="337" y="2153"/>
                  </a:cubicBezTo>
                  <a:cubicBezTo>
                    <a:pt x="1" y="3539"/>
                    <a:pt x="964" y="4923"/>
                    <a:pt x="2352" y="5110"/>
                  </a:cubicBezTo>
                  <a:cubicBezTo>
                    <a:pt x="2448" y="5123"/>
                    <a:pt x="2542" y="5130"/>
                    <a:pt x="2635" y="5130"/>
                  </a:cubicBezTo>
                  <a:cubicBezTo>
                    <a:pt x="3811" y="5130"/>
                    <a:pt x="4745" y="4120"/>
                    <a:pt x="5028" y="3030"/>
                  </a:cubicBezTo>
                  <a:lnTo>
                    <a:pt x="5028" y="3030"/>
                  </a:lnTo>
                  <a:cubicBezTo>
                    <a:pt x="5037" y="3014"/>
                    <a:pt x="5043" y="2996"/>
                    <a:pt x="5046" y="2977"/>
                  </a:cubicBezTo>
                  <a:cubicBezTo>
                    <a:pt x="5251" y="1571"/>
                    <a:pt x="4512" y="220"/>
                    <a:pt x="3027" y="19"/>
                  </a:cubicBezTo>
                  <a:cubicBezTo>
                    <a:pt x="2931" y="6"/>
                    <a:pt x="2836" y="0"/>
                    <a:pt x="27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5"/>
            <p:cNvSpPr/>
            <p:nvPr/>
          </p:nvSpPr>
          <p:spPr>
            <a:xfrm>
              <a:off x="6370015" y="1795817"/>
              <a:ext cx="229121" cy="255289"/>
            </a:xfrm>
            <a:custGeom>
              <a:avLst/>
              <a:gdLst/>
              <a:ahLst/>
              <a:cxnLst/>
              <a:rect l="l" t="t" r="r" b="b"/>
              <a:pathLst>
                <a:path w="2364" h="2634" extrusionOk="0">
                  <a:moveTo>
                    <a:pt x="1680" y="0"/>
                  </a:moveTo>
                  <a:cubicBezTo>
                    <a:pt x="1161" y="0"/>
                    <a:pt x="788" y="1683"/>
                    <a:pt x="788" y="1683"/>
                  </a:cubicBezTo>
                  <a:cubicBezTo>
                    <a:pt x="788" y="1683"/>
                    <a:pt x="490" y="623"/>
                    <a:pt x="263" y="623"/>
                  </a:cubicBezTo>
                  <a:cubicBezTo>
                    <a:pt x="252" y="623"/>
                    <a:pt x="240" y="625"/>
                    <a:pt x="229" y="631"/>
                  </a:cubicBezTo>
                  <a:cubicBezTo>
                    <a:pt x="1" y="747"/>
                    <a:pt x="475" y="2271"/>
                    <a:pt x="475" y="2271"/>
                  </a:cubicBezTo>
                  <a:lnTo>
                    <a:pt x="893" y="2633"/>
                  </a:lnTo>
                  <a:cubicBezTo>
                    <a:pt x="893" y="2633"/>
                    <a:pt x="2363" y="286"/>
                    <a:pt x="1790" y="25"/>
                  </a:cubicBezTo>
                  <a:cubicBezTo>
                    <a:pt x="1753" y="8"/>
                    <a:pt x="1716" y="0"/>
                    <a:pt x="1680" y="0"/>
                  </a:cubicBezTo>
                  <a:close/>
                </a:path>
              </a:pathLst>
            </a:custGeom>
            <a:solidFill>
              <a:srgbClr val="FFD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5"/>
            <p:cNvSpPr/>
            <p:nvPr/>
          </p:nvSpPr>
          <p:spPr>
            <a:xfrm>
              <a:off x="5865830" y="2136592"/>
              <a:ext cx="793878" cy="578229"/>
            </a:xfrm>
            <a:custGeom>
              <a:avLst/>
              <a:gdLst/>
              <a:ahLst/>
              <a:cxnLst/>
              <a:rect l="l" t="t" r="r" b="b"/>
              <a:pathLst>
                <a:path w="8191" h="5966" extrusionOk="0">
                  <a:moveTo>
                    <a:pt x="5399" y="1"/>
                  </a:moveTo>
                  <a:cubicBezTo>
                    <a:pt x="5399" y="1"/>
                    <a:pt x="0" y="2479"/>
                    <a:pt x="526" y="4104"/>
                  </a:cubicBezTo>
                  <a:cubicBezTo>
                    <a:pt x="892" y="5233"/>
                    <a:pt x="3345" y="5966"/>
                    <a:pt x="5191" y="5966"/>
                  </a:cubicBezTo>
                  <a:cubicBezTo>
                    <a:pt x="5999" y="5966"/>
                    <a:pt x="6692" y="5825"/>
                    <a:pt x="7041" y="5516"/>
                  </a:cubicBezTo>
                  <a:cubicBezTo>
                    <a:pt x="8190" y="4497"/>
                    <a:pt x="5893" y="264"/>
                    <a:pt x="5893" y="264"/>
                  </a:cubicBezTo>
                  <a:lnTo>
                    <a:pt x="53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5"/>
            <p:cNvSpPr/>
            <p:nvPr/>
          </p:nvSpPr>
          <p:spPr>
            <a:xfrm>
              <a:off x="5976126" y="2293314"/>
              <a:ext cx="207023" cy="225632"/>
            </a:xfrm>
            <a:custGeom>
              <a:avLst/>
              <a:gdLst/>
              <a:ahLst/>
              <a:cxnLst/>
              <a:rect l="l" t="t" r="r" b="b"/>
              <a:pathLst>
                <a:path w="2136" h="2328" extrusionOk="0">
                  <a:moveTo>
                    <a:pt x="2136" y="0"/>
                  </a:moveTo>
                  <a:lnTo>
                    <a:pt x="2136" y="0"/>
                  </a:lnTo>
                  <a:cubicBezTo>
                    <a:pt x="0" y="1007"/>
                    <a:pt x="526" y="2328"/>
                    <a:pt x="526" y="2328"/>
                  </a:cubicBezTo>
                  <a:lnTo>
                    <a:pt x="21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5"/>
            <p:cNvSpPr/>
            <p:nvPr/>
          </p:nvSpPr>
          <p:spPr>
            <a:xfrm>
              <a:off x="6183054" y="2566051"/>
              <a:ext cx="365682" cy="100313"/>
            </a:xfrm>
            <a:custGeom>
              <a:avLst/>
              <a:gdLst/>
              <a:ahLst/>
              <a:cxnLst/>
              <a:rect l="l" t="t" r="r" b="b"/>
              <a:pathLst>
                <a:path w="3773" h="1035" extrusionOk="0">
                  <a:moveTo>
                    <a:pt x="3773" y="1"/>
                  </a:moveTo>
                  <a:lnTo>
                    <a:pt x="1" y="628"/>
                  </a:lnTo>
                  <a:cubicBezTo>
                    <a:pt x="1" y="628"/>
                    <a:pt x="953" y="1034"/>
                    <a:pt x="1928" y="1034"/>
                  </a:cubicBezTo>
                  <a:cubicBezTo>
                    <a:pt x="2661" y="1034"/>
                    <a:pt x="3407" y="805"/>
                    <a:pt x="37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5"/>
            <p:cNvSpPr/>
            <p:nvPr/>
          </p:nvSpPr>
          <p:spPr>
            <a:xfrm>
              <a:off x="6194587" y="2252898"/>
              <a:ext cx="262849" cy="163505"/>
            </a:xfrm>
            <a:custGeom>
              <a:avLst/>
              <a:gdLst/>
              <a:ahLst/>
              <a:cxnLst/>
              <a:rect l="l" t="t" r="r" b="b"/>
              <a:pathLst>
                <a:path w="2712" h="1687" extrusionOk="0">
                  <a:moveTo>
                    <a:pt x="1994" y="1"/>
                  </a:moveTo>
                  <a:cubicBezTo>
                    <a:pt x="398" y="1"/>
                    <a:pt x="1" y="1687"/>
                    <a:pt x="1" y="1687"/>
                  </a:cubicBezTo>
                  <a:lnTo>
                    <a:pt x="2712" y="102"/>
                  </a:lnTo>
                  <a:cubicBezTo>
                    <a:pt x="2449" y="32"/>
                    <a:pt x="2210" y="1"/>
                    <a:pt x="1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5"/>
            <p:cNvSpPr/>
            <p:nvPr/>
          </p:nvSpPr>
          <p:spPr>
            <a:xfrm>
              <a:off x="6855203" y="2671210"/>
              <a:ext cx="696182" cy="1465442"/>
            </a:xfrm>
            <a:custGeom>
              <a:avLst/>
              <a:gdLst/>
              <a:ahLst/>
              <a:cxnLst/>
              <a:rect l="l" t="t" r="r" b="b"/>
              <a:pathLst>
                <a:path w="7183" h="15120" extrusionOk="0">
                  <a:moveTo>
                    <a:pt x="2687" y="0"/>
                  </a:moveTo>
                  <a:lnTo>
                    <a:pt x="4000" y="13158"/>
                  </a:lnTo>
                  <a:cubicBezTo>
                    <a:pt x="4000" y="13158"/>
                    <a:pt x="2650" y="12609"/>
                    <a:pt x="1524" y="12609"/>
                  </a:cubicBezTo>
                  <a:cubicBezTo>
                    <a:pt x="703" y="12609"/>
                    <a:pt x="0" y="12901"/>
                    <a:pt x="27" y="13912"/>
                  </a:cubicBezTo>
                  <a:lnTo>
                    <a:pt x="1359" y="13912"/>
                  </a:lnTo>
                  <a:cubicBezTo>
                    <a:pt x="922" y="14404"/>
                    <a:pt x="1146" y="15119"/>
                    <a:pt x="1146" y="15119"/>
                  </a:cubicBezTo>
                  <a:lnTo>
                    <a:pt x="7183" y="13583"/>
                  </a:lnTo>
                  <a:lnTo>
                    <a:pt x="5347" y="392"/>
                  </a:lnTo>
                  <a:lnTo>
                    <a:pt x="26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5"/>
            <p:cNvSpPr/>
            <p:nvPr/>
          </p:nvSpPr>
          <p:spPr>
            <a:xfrm>
              <a:off x="6330180" y="1955640"/>
              <a:ext cx="281264" cy="237650"/>
            </a:xfrm>
            <a:custGeom>
              <a:avLst/>
              <a:gdLst/>
              <a:ahLst/>
              <a:cxnLst/>
              <a:rect l="l" t="t" r="r" b="b"/>
              <a:pathLst>
                <a:path w="2902" h="2452" extrusionOk="0">
                  <a:moveTo>
                    <a:pt x="1854" y="1"/>
                  </a:moveTo>
                  <a:cubicBezTo>
                    <a:pt x="1650" y="1"/>
                    <a:pt x="1381" y="206"/>
                    <a:pt x="1178" y="460"/>
                  </a:cubicBezTo>
                  <a:lnTo>
                    <a:pt x="1178" y="460"/>
                  </a:lnTo>
                  <a:lnTo>
                    <a:pt x="591" y="34"/>
                  </a:lnTo>
                  <a:lnTo>
                    <a:pt x="591" y="34"/>
                  </a:lnTo>
                  <a:cubicBezTo>
                    <a:pt x="0" y="1264"/>
                    <a:pt x="278" y="2167"/>
                    <a:pt x="802" y="2396"/>
                  </a:cubicBezTo>
                  <a:cubicBezTo>
                    <a:pt x="891" y="2435"/>
                    <a:pt x="978" y="2451"/>
                    <a:pt x="1061" y="2451"/>
                  </a:cubicBezTo>
                  <a:cubicBezTo>
                    <a:pt x="1465" y="2451"/>
                    <a:pt x="1770" y="2066"/>
                    <a:pt x="1770" y="2066"/>
                  </a:cubicBezTo>
                  <a:lnTo>
                    <a:pt x="2343" y="2396"/>
                  </a:lnTo>
                  <a:lnTo>
                    <a:pt x="2901" y="2452"/>
                  </a:lnTo>
                  <a:lnTo>
                    <a:pt x="2115" y="1051"/>
                  </a:lnTo>
                  <a:cubicBezTo>
                    <a:pt x="2115" y="1051"/>
                    <a:pt x="2375" y="281"/>
                    <a:pt x="1983" y="36"/>
                  </a:cubicBezTo>
                  <a:cubicBezTo>
                    <a:pt x="1945" y="12"/>
                    <a:pt x="1901" y="1"/>
                    <a:pt x="1854" y="1"/>
                  </a:cubicBezTo>
                  <a:close/>
                </a:path>
              </a:pathLst>
            </a:custGeom>
            <a:solidFill>
              <a:srgbClr val="FF6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5"/>
            <p:cNvSpPr/>
            <p:nvPr/>
          </p:nvSpPr>
          <p:spPr>
            <a:xfrm>
              <a:off x="6400545" y="1949825"/>
              <a:ext cx="215843" cy="245597"/>
            </a:xfrm>
            <a:custGeom>
              <a:avLst/>
              <a:gdLst/>
              <a:ahLst/>
              <a:cxnLst/>
              <a:rect l="l" t="t" r="r" b="b"/>
              <a:pathLst>
                <a:path w="2227" h="2534" extrusionOk="0">
                  <a:moveTo>
                    <a:pt x="1132" y="0"/>
                  </a:moveTo>
                  <a:cubicBezTo>
                    <a:pt x="928" y="0"/>
                    <a:pt x="689" y="176"/>
                    <a:pt x="507" y="372"/>
                  </a:cubicBezTo>
                  <a:cubicBezTo>
                    <a:pt x="212" y="693"/>
                    <a:pt x="1" y="1137"/>
                    <a:pt x="171" y="1367"/>
                  </a:cubicBezTo>
                  <a:cubicBezTo>
                    <a:pt x="229" y="1446"/>
                    <a:pt x="295" y="1465"/>
                    <a:pt x="347" y="1465"/>
                  </a:cubicBezTo>
                  <a:cubicBezTo>
                    <a:pt x="353" y="1465"/>
                    <a:pt x="359" y="1465"/>
                    <a:pt x="365" y="1464"/>
                  </a:cubicBezTo>
                  <a:cubicBezTo>
                    <a:pt x="677" y="1434"/>
                    <a:pt x="1055" y="673"/>
                    <a:pt x="1098" y="587"/>
                  </a:cubicBezTo>
                  <a:lnTo>
                    <a:pt x="1003" y="542"/>
                  </a:lnTo>
                  <a:cubicBezTo>
                    <a:pt x="856" y="848"/>
                    <a:pt x="548" y="1339"/>
                    <a:pt x="356" y="1359"/>
                  </a:cubicBezTo>
                  <a:cubicBezTo>
                    <a:pt x="353" y="1359"/>
                    <a:pt x="349" y="1359"/>
                    <a:pt x="346" y="1359"/>
                  </a:cubicBezTo>
                  <a:cubicBezTo>
                    <a:pt x="323" y="1359"/>
                    <a:pt x="292" y="1351"/>
                    <a:pt x="257" y="1305"/>
                  </a:cubicBezTo>
                  <a:cubicBezTo>
                    <a:pt x="128" y="1130"/>
                    <a:pt x="322" y="732"/>
                    <a:pt x="587" y="445"/>
                  </a:cubicBezTo>
                  <a:cubicBezTo>
                    <a:pt x="785" y="230"/>
                    <a:pt x="989" y="106"/>
                    <a:pt x="1134" y="106"/>
                  </a:cubicBezTo>
                  <a:cubicBezTo>
                    <a:pt x="1173" y="106"/>
                    <a:pt x="1207" y="114"/>
                    <a:pt x="1236" y="132"/>
                  </a:cubicBezTo>
                  <a:cubicBezTo>
                    <a:pt x="1589" y="354"/>
                    <a:pt x="1345" y="1081"/>
                    <a:pt x="1343" y="1089"/>
                  </a:cubicBezTo>
                  <a:lnTo>
                    <a:pt x="1335" y="1111"/>
                  </a:lnTo>
                  <a:lnTo>
                    <a:pt x="2134" y="2533"/>
                  </a:lnTo>
                  <a:lnTo>
                    <a:pt x="2227" y="2482"/>
                  </a:lnTo>
                  <a:lnTo>
                    <a:pt x="1451" y="1100"/>
                  </a:lnTo>
                  <a:cubicBezTo>
                    <a:pt x="1494" y="964"/>
                    <a:pt x="1680" y="285"/>
                    <a:pt x="1292" y="44"/>
                  </a:cubicBezTo>
                  <a:cubicBezTo>
                    <a:pt x="1242" y="14"/>
                    <a:pt x="1189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5"/>
            <p:cNvSpPr/>
            <p:nvPr/>
          </p:nvSpPr>
          <p:spPr>
            <a:xfrm>
              <a:off x="6478470" y="2037829"/>
              <a:ext cx="10371" cy="135689"/>
            </a:xfrm>
            <a:custGeom>
              <a:avLst/>
              <a:gdLst/>
              <a:ahLst/>
              <a:cxnLst/>
              <a:rect l="l" t="t" r="r" b="b"/>
              <a:pathLst>
                <a:path w="107" h="1400" extrusionOk="0">
                  <a:moveTo>
                    <a:pt x="1" y="0"/>
                  </a:moveTo>
                  <a:lnTo>
                    <a:pt x="1" y="1399"/>
                  </a:lnTo>
                  <a:lnTo>
                    <a:pt x="106" y="1399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5"/>
            <p:cNvSpPr/>
            <p:nvPr/>
          </p:nvSpPr>
          <p:spPr>
            <a:xfrm>
              <a:off x="6360226" y="2123411"/>
              <a:ext cx="117468" cy="39641"/>
            </a:xfrm>
            <a:custGeom>
              <a:avLst/>
              <a:gdLst/>
              <a:ahLst/>
              <a:cxnLst/>
              <a:rect l="l" t="t" r="r" b="b"/>
              <a:pathLst>
                <a:path w="1212" h="409" extrusionOk="0">
                  <a:moveTo>
                    <a:pt x="27" y="1"/>
                  </a:moveTo>
                  <a:lnTo>
                    <a:pt x="1" y="104"/>
                  </a:lnTo>
                  <a:lnTo>
                    <a:pt x="1186" y="408"/>
                  </a:lnTo>
                  <a:lnTo>
                    <a:pt x="1212" y="309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5"/>
            <p:cNvSpPr/>
            <p:nvPr/>
          </p:nvSpPr>
          <p:spPr>
            <a:xfrm>
              <a:off x="6354411" y="2077955"/>
              <a:ext cx="130455" cy="37024"/>
            </a:xfrm>
            <a:custGeom>
              <a:avLst/>
              <a:gdLst/>
              <a:ahLst/>
              <a:cxnLst/>
              <a:rect l="l" t="t" r="r" b="b"/>
              <a:pathLst>
                <a:path w="1346" h="382" extrusionOk="0">
                  <a:moveTo>
                    <a:pt x="22" y="0"/>
                  </a:moveTo>
                  <a:lnTo>
                    <a:pt x="0" y="101"/>
                  </a:lnTo>
                  <a:lnTo>
                    <a:pt x="1324" y="382"/>
                  </a:lnTo>
                  <a:lnTo>
                    <a:pt x="1345" y="28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5"/>
            <p:cNvSpPr/>
            <p:nvPr/>
          </p:nvSpPr>
          <p:spPr>
            <a:xfrm>
              <a:off x="6361292" y="2020287"/>
              <a:ext cx="59606" cy="29755"/>
            </a:xfrm>
            <a:custGeom>
              <a:avLst/>
              <a:gdLst/>
              <a:ahLst/>
              <a:cxnLst/>
              <a:rect l="l" t="t" r="r" b="b"/>
              <a:pathLst>
                <a:path w="615" h="307" extrusionOk="0">
                  <a:moveTo>
                    <a:pt x="35" y="0"/>
                  </a:moveTo>
                  <a:lnTo>
                    <a:pt x="0" y="99"/>
                  </a:lnTo>
                  <a:lnTo>
                    <a:pt x="578" y="306"/>
                  </a:lnTo>
                  <a:lnTo>
                    <a:pt x="615" y="20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5"/>
            <p:cNvSpPr/>
            <p:nvPr/>
          </p:nvSpPr>
          <p:spPr>
            <a:xfrm>
              <a:off x="6521115" y="2136592"/>
              <a:ext cx="602750" cy="453880"/>
            </a:xfrm>
            <a:custGeom>
              <a:avLst/>
              <a:gdLst/>
              <a:ahLst/>
              <a:cxnLst/>
              <a:rect l="l" t="t" r="r" b="b"/>
              <a:pathLst>
                <a:path w="6219" h="4683" extrusionOk="0">
                  <a:moveTo>
                    <a:pt x="705" y="1"/>
                  </a:moveTo>
                  <a:lnTo>
                    <a:pt x="15" y="542"/>
                  </a:lnTo>
                  <a:lnTo>
                    <a:pt x="492" y="854"/>
                  </a:lnTo>
                  <a:cubicBezTo>
                    <a:pt x="492" y="854"/>
                    <a:pt x="0" y="3509"/>
                    <a:pt x="1953" y="4479"/>
                  </a:cubicBezTo>
                  <a:cubicBezTo>
                    <a:pt x="2240" y="4622"/>
                    <a:pt x="2529" y="4682"/>
                    <a:pt x="2812" y="4682"/>
                  </a:cubicBezTo>
                  <a:cubicBezTo>
                    <a:pt x="4451" y="4682"/>
                    <a:pt x="5908" y="2643"/>
                    <a:pt x="5908" y="2643"/>
                  </a:cubicBezTo>
                  <a:lnTo>
                    <a:pt x="6218" y="1626"/>
                  </a:lnTo>
                  <a:lnTo>
                    <a:pt x="3330" y="3134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5"/>
            <p:cNvSpPr/>
            <p:nvPr/>
          </p:nvSpPr>
          <p:spPr>
            <a:xfrm>
              <a:off x="6711760" y="1031204"/>
              <a:ext cx="1062349" cy="787384"/>
            </a:xfrm>
            <a:custGeom>
              <a:avLst/>
              <a:gdLst/>
              <a:ahLst/>
              <a:cxnLst/>
              <a:rect l="l" t="t" r="r" b="b"/>
              <a:pathLst>
                <a:path w="10961" h="8124" extrusionOk="0">
                  <a:moveTo>
                    <a:pt x="3064" y="1"/>
                  </a:moveTo>
                  <a:cubicBezTo>
                    <a:pt x="2938" y="1"/>
                    <a:pt x="2819" y="12"/>
                    <a:pt x="2710" y="37"/>
                  </a:cubicBezTo>
                  <a:cubicBezTo>
                    <a:pt x="494" y="526"/>
                    <a:pt x="1115" y="3069"/>
                    <a:pt x="1115" y="3069"/>
                  </a:cubicBezTo>
                  <a:lnTo>
                    <a:pt x="1" y="2890"/>
                  </a:lnTo>
                  <a:lnTo>
                    <a:pt x="1" y="2890"/>
                  </a:lnTo>
                  <a:cubicBezTo>
                    <a:pt x="1" y="2890"/>
                    <a:pt x="182" y="4134"/>
                    <a:pt x="691" y="4136"/>
                  </a:cubicBezTo>
                  <a:cubicBezTo>
                    <a:pt x="829" y="4136"/>
                    <a:pt x="1046" y="4054"/>
                    <a:pt x="1290" y="3927"/>
                  </a:cubicBezTo>
                  <a:lnTo>
                    <a:pt x="2251" y="8123"/>
                  </a:lnTo>
                  <a:lnTo>
                    <a:pt x="8053" y="8123"/>
                  </a:lnTo>
                  <a:lnTo>
                    <a:pt x="9482" y="7701"/>
                  </a:lnTo>
                  <a:lnTo>
                    <a:pt x="9432" y="7121"/>
                  </a:lnTo>
                  <a:lnTo>
                    <a:pt x="10960" y="4317"/>
                  </a:lnTo>
                  <a:cubicBezTo>
                    <a:pt x="10960" y="4317"/>
                    <a:pt x="5505" y="1"/>
                    <a:pt x="3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5"/>
            <p:cNvSpPr/>
            <p:nvPr/>
          </p:nvSpPr>
          <p:spPr>
            <a:xfrm>
              <a:off x="7207319" y="1840013"/>
              <a:ext cx="363550" cy="303847"/>
            </a:xfrm>
            <a:custGeom>
              <a:avLst/>
              <a:gdLst/>
              <a:ahLst/>
              <a:cxnLst/>
              <a:rect l="l" t="t" r="r" b="b"/>
              <a:pathLst>
                <a:path w="3751" h="3135" extrusionOk="0">
                  <a:moveTo>
                    <a:pt x="1382" y="0"/>
                  </a:moveTo>
                  <a:lnTo>
                    <a:pt x="0" y="1272"/>
                  </a:lnTo>
                  <a:lnTo>
                    <a:pt x="927" y="2781"/>
                  </a:lnTo>
                  <a:cubicBezTo>
                    <a:pt x="1099" y="2953"/>
                    <a:pt x="1372" y="3134"/>
                    <a:pt x="1763" y="3134"/>
                  </a:cubicBezTo>
                  <a:cubicBezTo>
                    <a:pt x="2106" y="3134"/>
                    <a:pt x="2540" y="2994"/>
                    <a:pt x="3076" y="2587"/>
                  </a:cubicBezTo>
                  <a:lnTo>
                    <a:pt x="2587" y="2276"/>
                  </a:lnTo>
                  <a:lnTo>
                    <a:pt x="2587" y="2276"/>
                  </a:lnTo>
                  <a:cubicBezTo>
                    <a:pt x="2599" y="2280"/>
                    <a:pt x="2653" y="2301"/>
                    <a:pt x="2746" y="2301"/>
                  </a:cubicBezTo>
                  <a:cubicBezTo>
                    <a:pt x="2934" y="2301"/>
                    <a:pt x="3278" y="2217"/>
                    <a:pt x="3750" y="1748"/>
                  </a:cubicBezTo>
                  <a:cubicBezTo>
                    <a:pt x="3750" y="1748"/>
                    <a:pt x="3298" y="1261"/>
                    <a:pt x="3367" y="558"/>
                  </a:cubicBezTo>
                  <a:lnTo>
                    <a:pt x="3138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5"/>
            <p:cNvSpPr/>
            <p:nvPr/>
          </p:nvSpPr>
          <p:spPr>
            <a:xfrm>
              <a:off x="6600882" y="1295218"/>
              <a:ext cx="1163534" cy="989658"/>
            </a:xfrm>
            <a:custGeom>
              <a:avLst/>
              <a:gdLst/>
              <a:ahLst/>
              <a:cxnLst/>
              <a:rect l="l" t="t" r="r" b="b"/>
              <a:pathLst>
                <a:path w="12005" h="10211" extrusionOk="0">
                  <a:moveTo>
                    <a:pt x="6421" y="0"/>
                  </a:moveTo>
                  <a:lnTo>
                    <a:pt x="6421" y="0"/>
                  </a:lnTo>
                  <a:cubicBezTo>
                    <a:pt x="5190" y="1591"/>
                    <a:pt x="3253" y="1591"/>
                    <a:pt x="3253" y="1591"/>
                  </a:cubicBezTo>
                  <a:lnTo>
                    <a:pt x="3934" y="246"/>
                  </a:lnTo>
                  <a:lnTo>
                    <a:pt x="3934" y="246"/>
                  </a:lnTo>
                  <a:cubicBezTo>
                    <a:pt x="3934" y="246"/>
                    <a:pt x="3091" y="869"/>
                    <a:pt x="2436" y="1203"/>
                  </a:cubicBezTo>
                  <a:cubicBezTo>
                    <a:pt x="1714" y="2940"/>
                    <a:pt x="0" y="7251"/>
                    <a:pt x="444" y="7876"/>
                  </a:cubicBezTo>
                  <a:cubicBezTo>
                    <a:pt x="852" y="8455"/>
                    <a:pt x="2660" y="8555"/>
                    <a:pt x="3591" y="8565"/>
                  </a:cubicBezTo>
                  <a:cubicBezTo>
                    <a:pt x="3414" y="8861"/>
                    <a:pt x="3516" y="9227"/>
                    <a:pt x="4156" y="9259"/>
                  </a:cubicBezTo>
                  <a:cubicBezTo>
                    <a:pt x="4185" y="9261"/>
                    <a:pt x="4215" y="9262"/>
                    <a:pt x="4244" y="9262"/>
                  </a:cubicBezTo>
                  <a:cubicBezTo>
                    <a:pt x="4908" y="9262"/>
                    <a:pt x="5537" y="8853"/>
                    <a:pt x="5919" y="8542"/>
                  </a:cubicBezTo>
                  <a:lnTo>
                    <a:pt x="5947" y="9656"/>
                  </a:lnTo>
                  <a:lnTo>
                    <a:pt x="5958" y="10128"/>
                  </a:lnTo>
                  <a:cubicBezTo>
                    <a:pt x="6072" y="10173"/>
                    <a:pt x="6220" y="10211"/>
                    <a:pt x="6395" y="10211"/>
                  </a:cubicBezTo>
                  <a:cubicBezTo>
                    <a:pt x="6632" y="10211"/>
                    <a:pt x="6917" y="10142"/>
                    <a:pt x="7234" y="9927"/>
                  </a:cubicBezTo>
                  <a:lnTo>
                    <a:pt x="7221" y="9535"/>
                  </a:lnTo>
                  <a:lnTo>
                    <a:pt x="7184" y="8397"/>
                  </a:lnTo>
                  <a:lnTo>
                    <a:pt x="7154" y="7505"/>
                  </a:lnTo>
                  <a:lnTo>
                    <a:pt x="8740" y="5899"/>
                  </a:lnTo>
                  <a:cubicBezTo>
                    <a:pt x="9055" y="6039"/>
                    <a:pt x="9350" y="6130"/>
                    <a:pt x="9622" y="6179"/>
                  </a:cubicBezTo>
                  <a:cubicBezTo>
                    <a:pt x="9790" y="6209"/>
                    <a:pt x="9949" y="6223"/>
                    <a:pt x="10099" y="6223"/>
                  </a:cubicBezTo>
                  <a:cubicBezTo>
                    <a:pt x="11407" y="6223"/>
                    <a:pt x="12004" y="5173"/>
                    <a:pt x="11622" y="4610"/>
                  </a:cubicBezTo>
                  <a:cubicBezTo>
                    <a:pt x="11486" y="4414"/>
                    <a:pt x="11264" y="4342"/>
                    <a:pt x="11012" y="4342"/>
                  </a:cubicBezTo>
                  <a:cubicBezTo>
                    <a:pt x="10875" y="4342"/>
                    <a:pt x="10729" y="4363"/>
                    <a:pt x="10583" y="4397"/>
                  </a:cubicBezTo>
                  <a:cubicBezTo>
                    <a:pt x="9969" y="4544"/>
                    <a:pt x="9344" y="4923"/>
                    <a:pt x="9344" y="4923"/>
                  </a:cubicBezTo>
                  <a:cubicBezTo>
                    <a:pt x="7230" y="4005"/>
                    <a:pt x="7503" y="1519"/>
                    <a:pt x="7503" y="1518"/>
                  </a:cubicBezTo>
                  <a:lnTo>
                    <a:pt x="7503" y="1518"/>
                  </a:lnTo>
                  <a:lnTo>
                    <a:pt x="7274" y="3035"/>
                  </a:lnTo>
                  <a:cubicBezTo>
                    <a:pt x="5779" y="2050"/>
                    <a:pt x="6421" y="1"/>
                    <a:pt x="6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5"/>
            <p:cNvSpPr/>
            <p:nvPr/>
          </p:nvSpPr>
          <p:spPr>
            <a:xfrm>
              <a:off x="7025494" y="1599551"/>
              <a:ext cx="175039" cy="153232"/>
            </a:xfrm>
            <a:custGeom>
              <a:avLst/>
              <a:gdLst/>
              <a:ahLst/>
              <a:cxnLst/>
              <a:rect l="l" t="t" r="r" b="b"/>
              <a:pathLst>
                <a:path w="1806" h="1581" extrusionOk="0">
                  <a:moveTo>
                    <a:pt x="1019" y="0"/>
                  </a:moveTo>
                  <a:cubicBezTo>
                    <a:pt x="391" y="0"/>
                    <a:pt x="46" y="856"/>
                    <a:pt x="3" y="1373"/>
                  </a:cubicBezTo>
                  <a:cubicBezTo>
                    <a:pt x="1" y="1400"/>
                    <a:pt x="27" y="1411"/>
                    <a:pt x="61" y="1411"/>
                  </a:cubicBezTo>
                  <a:cubicBezTo>
                    <a:pt x="116" y="1411"/>
                    <a:pt x="191" y="1382"/>
                    <a:pt x="195" y="1348"/>
                  </a:cubicBezTo>
                  <a:cubicBezTo>
                    <a:pt x="228" y="950"/>
                    <a:pt x="490" y="110"/>
                    <a:pt x="981" y="110"/>
                  </a:cubicBezTo>
                  <a:cubicBezTo>
                    <a:pt x="1036" y="110"/>
                    <a:pt x="1094" y="120"/>
                    <a:pt x="1154" y="143"/>
                  </a:cubicBezTo>
                  <a:cubicBezTo>
                    <a:pt x="1633" y="319"/>
                    <a:pt x="1417" y="1253"/>
                    <a:pt x="1191" y="1542"/>
                  </a:cubicBezTo>
                  <a:cubicBezTo>
                    <a:pt x="1169" y="1569"/>
                    <a:pt x="1197" y="1581"/>
                    <a:pt x="1237" y="1581"/>
                  </a:cubicBezTo>
                  <a:cubicBezTo>
                    <a:pt x="1283" y="1581"/>
                    <a:pt x="1347" y="1565"/>
                    <a:pt x="1365" y="1542"/>
                  </a:cubicBezTo>
                  <a:cubicBezTo>
                    <a:pt x="1689" y="1128"/>
                    <a:pt x="1805" y="102"/>
                    <a:pt x="1115" y="7"/>
                  </a:cubicBezTo>
                  <a:cubicBezTo>
                    <a:pt x="1083" y="3"/>
                    <a:pt x="1051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5"/>
            <p:cNvSpPr/>
            <p:nvPr/>
          </p:nvSpPr>
          <p:spPr>
            <a:xfrm>
              <a:off x="6855785" y="1575514"/>
              <a:ext cx="175136" cy="153522"/>
            </a:xfrm>
            <a:custGeom>
              <a:avLst/>
              <a:gdLst/>
              <a:ahLst/>
              <a:cxnLst/>
              <a:rect l="l" t="t" r="r" b="b"/>
              <a:pathLst>
                <a:path w="1807" h="1584" extrusionOk="0">
                  <a:moveTo>
                    <a:pt x="1020" y="1"/>
                  </a:moveTo>
                  <a:cubicBezTo>
                    <a:pt x="388" y="1"/>
                    <a:pt x="47" y="856"/>
                    <a:pt x="2" y="1374"/>
                  </a:cubicBezTo>
                  <a:cubicBezTo>
                    <a:pt x="0" y="1401"/>
                    <a:pt x="28" y="1412"/>
                    <a:pt x="62" y="1412"/>
                  </a:cubicBezTo>
                  <a:cubicBezTo>
                    <a:pt x="118" y="1412"/>
                    <a:pt x="191" y="1384"/>
                    <a:pt x="194" y="1348"/>
                  </a:cubicBezTo>
                  <a:cubicBezTo>
                    <a:pt x="229" y="950"/>
                    <a:pt x="489" y="110"/>
                    <a:pt x="980" y="110"/>
                  </a:cubicBezTo>
                  <a:cubicBezTo>
                    <a:pt x="1035" y="110"/>
                    <a:pt x="1092" y="120"/>
                    <a:pt x="1153" y="143"/>
                  </a:cubicBezTo>
                  <a:cubicBezTo>
                    <a:pt x="1634" y="320"/>
                    <a:pt x="1418" y="1253"/>
                    <a:pt x="1192" y="1542"/>
                  </a:cubicBezTo>
                  <a:cubicBezTo>
                    <a:pt x="1169" y="1571"/>
                    <a:pt x="1196" y="1583"/>
                    <a:pt x="1236" y="1583"/>
                  </a:cubicBezTo>
                  <a:cubicBezTo>
                    <a:pt x="1283" y="1583"/>
                    <a:pt x="1348" y="1566"/>
                    <a:pt x="1366" y="1542"/>
                  </a:cubicBezTo>
                  <a:cubicBezTo>
                    <a:pt x="1687" y="1128"/>
                    <a:pt x="1806" y="104"/>
                    <a:pt x="1116" y="7"/>
                  </a:cubicBezTo>
                  <a:cubicBezTo>
                    <a:pt x="1083" y="3"/>
                    <a:pt x="1051" y="1"/>
                    <a:pt x="1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5"/>
            <p:cNvSpPr/>
            <p:nvPr/>
          </p:nvSpPr>
          <p:spPr>
            <a:xfrm>
              <a:off x="7037028" y="1783605"/>
              <a:ext cx="199851" cy="241720"/>
            </a:xfrm>
            <a:custGeom>
              <a:avLst/>
              <a:gdLst/>
              <a:ahLst/>
              <a:cxnLst/>
              <a:rect l="l" t="t" r="r" b="b"/>
              <a:pathLst>
                <a:path w="2062" h="2494" extrusionOk="0">
                  <a:moveTo>
                    <a:pt x="1307" y="0"/>
                  </a:moveTo>
                  <a:cubicBezTo>
                    <a:pt x="1307" y="0"/>
                    <a:pt x="1113" y="1102"/>
                    <a:pt x="1" y="1140"/>
                  </a:cubicBezTo>
                  <a:lnTo>
                    <a:pt x="501" y="1953"/>
                  </a:lnTo>
                  <a:lnTo>
                    <a:pt x="283" y="2494"/>
                  </a:lnTo>
                  <a:cubicBezTo>
                    <a:pt x="757" y="2490"/>
                    <a:pt x="1363" y="2360"/>
                    <a:pt x="1617" y="1770"/>
                  </a:cubicBezTo>
                  <a:cubicBezTo>
                    <a:pt x="2061" y="742"/>
                    <a:pt x="1307" y="0"/>
                    <a:pt x="13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5"/>
            <p:cNvSpPr/>
            <p:nvPr/>
          </p:nvSpPr>
          <p:spPr>
            <a:xfrm>
              <a:off x="6716800" y="1500788"/>
              <a:ext cx="526958" cy="698799"/>
            </a:xfrm>
            <a:custGeom>
              <a:avLst/>
              <a:gdLst/>
              <a:ahLst/>
              <a:cxnLst/>
              <a:rect l="l" t="t" r="r" b="b"/>
              <a:pathLst>
                <a:path w="5437" h="7210" extrusionOk="0">
                  <a:moveTo>
                    <a:pt x="1729" y="0"/>
                  </a:moveTo>
                  <a:cubicBezTo>
                    <a:pt x="1436" y="513"/>
                    <a:pt x="1" y="3082"/>
                    <a:pt x="361" y="3444"/>
                  </a:cubicBezTo>
                  <a:cubicBezTo>
                    <a:pt x="503" y="3587"/>
                    <a:pt x="884" y="3632"/>
                    <a:pt x="1305" y="3632"/>
                  </a:cubicBezTo>
                  <a:cubicBezTo>
                    <a:pt x="1866" y="3632"/>
                    <a:pt x="2498" y="3553"/>
                    <a:pt x="2727" y="3522"/>
                  </a:cubicBezTo>
                  <a:lnTo>
                    <a:pt x="2774" y="4076"/>
                  </a:lnTo>
                  <a:lnTo>
                    <a:pt x="2824" y="4086"/>
                  </a:lnTo>
                  <a:cubicBezTo>
                    <a:pt x="2970" y="4115"/>
                    <a:pt x="3110" y="4129"/>
                    <a:pt x="3243" y="4129"/>
                  </a:cubicBezTo>
                  <a:cubicBezTo>
                    <a:pt x="3558" y="4129"/>
                    <a:pt x="3832" y="4049"/>
                    <a:pt x="4061" y="3890"/>
                  </a:cubicBezTo>
                  <a:cubicBezTo>
                    <a:pt x="4428" y="3638"/>
                    <a:pt x="4583" y="3255"/>
                    <a:pt x="4643" y="3058"/>
                  </a:cubicBezTo>
                  <a:cubicBezTo>
                    <a:pt x="4818" y="3278"/>
                    <a:pt x="5197" y="3880"/>
                    <a:pt x="4861" y="4666"/>
                  </a:cubicBezTo>
                  <a:cubicBezTo>
                    <a:pt x="4620" y="5230"/>
                    <a:pt x="4023" y="5348"/>
                    <a:pt x="3564" y="5348"/>
                  </a:cubicBezTo>
                  <a:cubicBezTo>
                    <a:pt x="3235" y="5348"/>
                    <a:pt x="2977" y="5288"/>
                    <a:pt x="2971" y="5287"/>
                  </a:cubicBezTo>
                  <a:lnTo>
                    <a:pt x="2859" y="5259"/>
                  </a:lnTo>
                  <a:lnTo>
                    <a:pt x="3078" y="6002"/>
                  </a:lnTo>
                  <a:cubicBezTo>
                    <a:pt x="2790" y="6009"/>
                    <a:pt x="2514" y="6151"/>
                    <a:pt x="2359" y="6382"/>
                  </a:cubicBezTo>
                  <a:cubicBezTo>
                    <a:pt x="2240" y="6554"/>
                    <a:pt x="2218" y="6742"/>
                    <a:pt x="2294" y="6895"/>
                  </a:cubicBezTo>
                  <a:cubicBezTo>
                    <a:pt x="2359" y="7024"/>
                    <a:pt x="2524" y="7186"/>
                    <a:pt x="2951" y="7207"/>
                  </a:cubicBezTo>
                  <a:cubicBezTo>
                    <a:pt x="2977" y="7209"/>
                    <a:pt x="3007" y="7209"/>
                    <a:pt x="3035" y="7209"/>
                  </a:cubicBezTo>
                  <a:cubicBezTo>
                    <a:pt x="4137" y="7209"/>
                    <a:pt x="5109" y="6160"/>
                    <a:pt x="5150" y="6110"/>
                  </a:cubicBezTo>
                  <a:lnTo>
                    <a:pt x="5053" y="6022"/>
                  </a:lnTo>
                  <a:cubicBezTo>
                    <a:pt x="5042" y="6032"/>
                    <a:pt x="4077" y="7073"/>
                    <a:pt x="3033" y="7073"/>
                  </a:cubicBezTo>
                  <a:cubicBezTo>
                    <a:pt x="3007" y="7073"/>
                    <a:pt x="2981" y="7073"/>
                    <a:pt x="2956" y="7071"/>
                  </a:cubicBezTo>
                  <a:cubicBezTo>
                    <a:pt x="2673" y="7059"/>
                    <a:pt x="2479" y="6972"/>
                    <a:pt x="2408" y="6832"/>
                  </a:cubicBezTo>
                  <a:cubicBezTo>
                    <a:pt x="2354" y="6724"/>
                    <a:pt x="2376" y="6584"/>
                    <a:pt x="2466" y="6453"/>
                  </a:cubicBezTo>
                  <a:cubicBezTo>
                    <a:pt x="2569" y="6300"/>
                    <a:pt x="2795" y="6129"/>
                    <a:pt x="3097" y="6129"/>
                  </a:cubicBezTo>
                  <a:cubicBezTo>
                    <a:pt x="3118" y="6129"/>
                    <a:pt x="3139" y="6130"/>
                    <a:pt x="3160" y="6132"/>
                  </a:cubicBezTo>
                  <a:lnTo>
                    <a:pt x="3255" y="6140"/>
                  </a:lnTo>
                  <a:lnTo>
                    <a:pt x="3048" y="5429"/>
                  </a:lnTo>
                  <a:lnTo>
                    <a:pt x="3048" y="5429"/>
                  </a:lnTo>
                  <a:cubicBezTo>
                    <a:pt x="3159" y="5449"/>
                    <a:pt x="3345" y="5474"/>
                    <a:pt x="3561" y="5474"/>
                  </a:cubicBezTo>
                  <a:cubicBezTo>
                    <a:pt x="4057" y="5474"/>
                    <a:pt x="4711" y="5342"/>
                    <a:pt x="4981" y="4711"/>
                  </a:cubicBezTo>
                  <a:cubicBezTo>
                    <a:pt x="5436" y="3651"/>
                    <a:pt x="4665" y="2877"/>
                    <a:pt x="4656" y="2869"/>
                  </a:cubicBezTo>
                  <a:lnTo>
                    <a:pt x="4568" y="2783"/>
                  </a:lnTo>
                  <a:lnTo>
                    <a:pt x="4546" y="2905"/>
                  </a:lnTo>
                  <a:cubicBezTo>
                    <a:pt x="4542" y="2910"/>
                    <a:pt x="4441" y="3466"/>
                    <a:pt x="3986" y="3778"/>
                  </a:cubicBezTo>
                  <a:cubicBezTo>
                    <a:pt x="3778" y="3921"/>
                    <a:pt x="3528" y="3992"/>
                    <a:pt x="3241" y="3992"/>
                  </a:cubicBezTo>
                  <a:cubicBezTo>
                    <a:pt x="3132" y="3992"/>
                    <a:pt x="3018" y="3982"/>
                    <a:pt x="2899" y="3961"/>
                  </a:cubicBezTo>
                  <a:lnTo>
                    <a:pt x="2848" y="3369"/>
                  </a:lnTo>
                  <a:lnTo>
                    <a:pt x="2779" y="3380"/>
                  </a:lnTo>
                  <a:cubicBezTo>
                    <a:pt x="2457" y="3427"/>
                    <a:pt x="1818" y="3497"/>
                    <a:pt x="1286" y="3497"/>
                  </a:cubicBezTo>
                  <a:cubicBezTo>
                    <a:pt x="898" y="3497"/>
                    <a:pt x="567" y="3460"/>
                    <a:pt x="455" y="3349"/>
                  </a:cubicBezTo>
                  <a:cubicBezTo>
                    <a:pt x="240" y="3136"/>
                    <a:pt x="1136" y="1302"/>
                    <a:pt x="1843" y="65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5"/>
            <p:cNvSpPr/>
            <p:nvPr/>
          </p:nvSpPr>
          <p:spPr>
            <a:xfrm>
              <a:off x="7146064" y="1883240"/>
              <a:ext cx="61351" cy="59994"/>
            </a:xfrm>
            <a:custGeom>
              <a:avLst/>
              <a:gdLst/>
              <a:ahLst/>
              <a:cxnLst/>
              <a:rect l="l" t="t" r="r" b="b"/>
              <a:pathLst>
                <a:path w="633" h="619" extrusionOk="0">
                  <a:moveTo>
                    <a:pt x="632" y="0"/>
                  </a:moveTo>
                  <a:lnTo>
                    <a:pt x="1" y="619"/>
                  </a:lnTo>
                  <a:lnTo>
                    <a:pt x="632" y="22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5"/>
            <p:cNvSpPr/>
            <p:nvPr/>
          </p:nvSpPr>
          <p:spPr>
            <a:xfrm>
              <a:off x="6847159" y="1464442"/>
              <a:ext cx="191419" cy="74435"/>
            </a:xfrm>
            <a:custGeom>
              <a:avLst/>
              <a:gdLst/>
              <a:ahLst/>
              <a:cxnLst/>
              <a:rect l="l" t="t" r="r" b="b"/>
              <a:pathLst>
                <a:path w="1975" h="768" extrusionOk="0">
                  <a:moveTo>
                    <a:pt x="1908" y="0"/>
                  </a:moveTo>
                  <a:lnTo>
                    <a:pt x="1" y="248"/>
                  </a:lnTo>
                  <a:lnTo>
                    <a:pt x="67" y="767"/>
                  </a:lnTo>
                  <a:lnTo>
                    <a:pt x="1975" y="522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5"/>
            <p:cNvSpPr/>
            <p:nvPr/>
          </p:nvSpPr>
          <p:spPr>
            <a:xfrm>
              <a:off x="7080255" y="1482954"/>
              <a:ext cx="171162" cy="142377"/>
            </a:xfrm>
            <a:custGeom>
              <a:avLst/>
              <a:gdLst/>
              <a:ahLst/>
              <a:cxnLst/>
              <a:rect l="l" t="t" r="r" b="b"/>
              <a:pathLst>
                <a:path w="1766" h="1469" extrusionOk="0">
                  <a:moveTo>
                    <a:pt x="305" y="1"/>
                  </a:moveTo>
                  <a:lnTo>
                    <a:pt x="1" y="430"/>
                  </a:lnTo>
                  <a:lnTo>
                    <a:pt x="1462" y="1469"/>
                  </a:lnTo>
                  <a:lnTo>
                    <a:pt x="1766" y="1042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5"/>
            <p:cNvSpPr/>
            <p:nvPr/>
          </p:nvSpPr>
          <p:spPr>
            <a:xfrm>
              <a:off x="7519599" y="1771005"/>
              <a:ext cx="190546" cy="82867"/>
            </a:xfrm>
            <a:custGeom>
              <a:avLst/>
              <a:gdLst/>
              <a:ahLst/>
              <a:cxnLst/>
              <a:rect l="l" t="t" r="r" b="b"/>
              <a:pathLst>
                <a:path w="1966" h="855" extrusionOk="0">
                  <a:moveTo>
                    <a:pt x="914" y="0"/>
                  </a:moveTo>
                  <a:cubicBezTo>
                    <a:pt x="348" y="0"/>
                    <a:pt x="0" y="242"/>
                    <a:pt x="130" y="540"/>
                  </a:cubicBezTo>
                  <a:cubicBezTo>
                    <a:pt x="206" y="715"/>
                    <a:pt x="585" y="854"/>
                    <a:pt x="850" y="854"/>
                  </a:cubicBezTo>
                  <a:cubicBezTo>
                    <a:pt x="1073" y="854"/>
                    <a:pt x="1214" y="756"/>
                    <a:pt x="1026" y="499"/>
                  </a:cubicBezTo>
                  <a:lnTo>
                    <a:pt x="1026" y="499"/>
                  </a:lnTo>
                  <a:lnTo>
                    <a:pt x="1380" y="531"/>
                  </a:lnTo>
                  <a:lnTo>
                    <a:pt x="886" y="426"/>
                  </a:lnTo>
                  <a:lnTo>
                    <a:pt x="886" y="426"/>
                  </a:lnTo>
                  <a:cubicBezTo>
                    <a:pt x="886" y="426"/>
                    <a:pt x="1265" y="792"/>
                    <a:pt x="783" y="798"/>
                  </a:cubicBezTo>
                  <a:cubicBezTo>
                    <a:pt x="780" y="798"/>
                    <a:pt x="777" y="798"/>
                    <a:pt x="775" y="798"/>
                  </a:cubicBezTo>
                  <a:cubicBezTo>
                    <a:pt x="299" y="798"/>
                    <a:pt x="19" y="425"/>
                    <a:pt x="265" y="238"/>
                  </a:cubicBezTo>
                  <a:cubicBezTo>
                    <a:pt x="379" y="150"/>
                    <a:pt x="603" y="61"/>
                    <a:pt x="878" y="61"/>
                  </a:cubicBezTo>
                  <a:cubicBezTo>
                    <a:pt x="1203" y="61"/>
                    <a:pt x="1598" y="185"/>
                    <a:pt x="1966" y="581"/>
                  </a:cubicBezTo>
                  <a:cubicBezTo>
                    <a:pt x="1966" y="581"/>
                    <a:pt x="1714" y="53"/>
                    <a:pt x="1061" y="5"/>
                  </a:cubicBezTo>
                  <a:cubicBezTo>
                    <a:pt x="1010" y="2"/>
                    <a:pt x="961" y="0"/>
                    <a:pt x="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5"/>
            <p:cNvSpPr/>
            <p:nvPr/>
          </p:nvSpPr>
          <p:spPr>
            <a:xfrm>
              <a:off x="7116175" y="2718975"/>
              <a:ext cx="439925" cy="1344025"/>
            </a:xfrm>
            <a:custGeom>
              <a:avLst/>
              <a:gdLst/>
              <a:ahLst/>
              <a:cxnLst/>
              <a:rect l="l" t="t" r="r" b="b"/>
              <a:pathLst>
                <a:path w="17597" h="53761" extrusionOk="0">
                  <a:moveTo>
                    <a:pt x="0" y="1019"/>
                  </a:moveTo>
                  <a:lnTo>
                    <a:pt x="5526" y="53761"/>
                  </a:lnTo>
                  <a:lnTo>
                    <a:pt x="17597" y="50851"/>
                  </a:lnTo>
                  <a:lnTo>
                    <a:pt x="104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453" name="Google Shape;2453;p45"/>
            <p:cNvSpPr/>
            <p:nvPr/>
          </p:nvSpPr>
          <p:spPr>
            <a:xfrm>
              <a:off x="7077153" y="2219557"/>
              <a:ext cx="281070" cy="598680"/>
            </a:xfrm>
            <a:custGeom>
              <a:avLst/>
              <a:gdLst/>
              <a:ahLst/>
              <a:cxnLst/>
              <a:rect l="l" t="t" r="r" b="b"/>
              <a:pathLst>
                <a:path w="2900" h="6177" extrusionOk="0">
                  <a:moveTo>
                    <a:pt x="2304" y="0"/>
                  </a:moveTo>
                  <a:cubicBezTo>
                    <a:pt x="2037" y="181"/>
                    <a:pt x="1792" y="239"/>
                    <a:pt x="1580" y="239"/>
                  </a:cubicBezTo>
                  <a:cubicBezTo>
                    <a:pt x="1354" y="239"/>
                    <a:pt x="1165" y="173"/>
                    <a:pt x="1026" y="119"/>
                  </a:cubicBezTo>
                  <a:lnTo>
                    <a:pt x="149" y="2128"/>
                  </a:lnTo>
                  <a:lnTo>
                    <a:pt x="0" y="4632"/>
                  </a:lnTo>
                  <a:lnTo>
                    <a:pt x="1175" y="6085"/>
                  </a:lnTo>
                  <a:cubicBezTo>
                    <a:pt x="1339" y="6135"/>
                    <a:pt x="1541" y="6177"/>
                    <a:pt x="1758" y="6177"/>
                  </a:cubicBezTo>
                  <a:cubicBezTo>
                    <a:pt x="1999" y="6177"/>
                    <a:pt x="2258" y="6125"/>
                    <a:pt x="2503" y="5977"/>
                  </a:cubicBezTo>
                  <a:lnTo>
                    <a:pt x="2779" y="5507"/>
                  </a:lnTo>
                  <a:lnTo>
                    <a:pt x="2899" y="1429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5"/>
            <p:cNvSpPr/>
            <p:nvPr/>
          </p:nvSpPr>
          <p:spPr>
            <a:xfrm>
              <a:off x="6888738" y="2230994"/>
              <a:ext cx="303362" cy="611764"/>
            </a:xfrm>
            <a:custGeom>
              <a:avLst/>
              <a:gdLst/>
              <a:ahLst/>
              <a:cxnLst/>
              <a:rect l="l" t="t" r="r" b="b"/>
              <a:pathLst>
                <a:path w="3130" h="6312" extrusionOk="0">
                  <a:moveTo>
                    <a:pt x="2975" y="1"/>
                  </a:moveTo>
                  <a:cubicBezTo>
                    <a:pt x="0" y="1413"/>
                    <a:pt x="1621" y="6215"/>
                    <a:pt x="1621" y="6215"/>
                  </a:cubicBezTo>
                  <a:lnTo>
                    <a:pt x="3130" y="6311"/>
                  </a:lnTo>
                  <a:lnTo>
                    <a:pt x="3119" y="5967"/>
                  </a:lnTo>
                  <a:lnTo>
                    <a:pt x="2985" y="473"/>
                  </a:lnTo>
                  <a:lnTo>
                    <a:pt x="29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5"/>
            <p:cNvSpPr/>
            <p:nvPr/>
          </p:nvSpPr>
          <p:spPr>
            <a:xfrm>
              <a:off x="7300460" y="2219460"/>
              <a:ext cx="473361" cy="610795"/>
            </a:xfrm>
            <a:custGeom>
              <a:avLst/>
              <a:gdLst/>
              <a:ahLst/>
              <a:cxnLst/>
              <a:rect l="l" t="t" r="r" b="b"/>
              <a:pathLst>
                <a:path w="4884" h="6302" extrusionOk="0">
                  <a:moveTo>
                    <a:pt x="1524" y="1736"/>
                  </a:moveTo>
                  <a:lnTo>
                    <a:pt x="2673" y="2657"/>
                  </a:lnTo>
                  <a:lnTo>
                    <a:pt x="2031" y="3120"/>
                  </a:lnTo>
                  <a:cubicBezTo>
                    <a:pt x="1919" y="2631"/>
                    <a:pt x="1755" y="2152"/>
                    <a:pt x="1524" y="1736"/>
                  </a:cubicBezTo>
                  <a:close/>
                  <a:moveTo>
                    <a:pt x="65" y="1"/>
                  </a:moveTo>
                  <a:cubicBezTo>
                    <a:pt x="44" y="1"/>
                    <a:pt x="22" y="1"/>
                    <a:pt x="0" y="1"/>
                  </a:cubicBezTo>
                  <a:lnTo>
                    <a:pt x="13" y="396"/>
                  </a:lnTo>
                  <a:lnTo>
                    <a:pt x="199" y="5978"/>
                  </a:lnTo>
                  <a:lnTo>
                    <a:pt x="210" y="6301"/>
                  </a:lnTo>
                  <a:lnTo>
                    <a:pt x="2296" y="6071"/>
                  </a:lnTo>
                  <a:cubicBezTo>
                    <a:pt x="2296" y="6071"/>
                    <a:pt x="2317" y="5655"/>
                    <a:pt x="2287" y="5045"/>
                  </a:cubicBezTo>
                  <a:cubicBezTo>
                    <a:pt x="3214" y="4827"/>
                    <a:pt x="4430" y="4340"/>
                    <a:pt x="4606" y="3284"/>
                  </a:cubicBezTo>
                  <a:cubicBezTo>
                    <a:pt x="4883" y="1668"/>
                    <a:pt x="2070" y="1"/>
                    <a:pt x="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5"/>
            <p:cNvSpPr/>
            <p:nvPr/>
          </p:nvSpPr>
          <p:spPr>
            <a:xfrm>
              <a:off x="7392341" y="2349722"/>
              <a:ext cx="334377" cy="375180"/>
            </a:xfrm>
            <a:custGeom>
              <a:avLst/>
              <a:gdLst/>
              <a:ahLst/>
              <a:cxnLst/>
              <a:rect l="l" t="t" r="r" b="b"/>
              <a:pathLst>
                <a:path w="3450" h="3871" extrusionOk="0">
                  <a:moveTo>
                    <a:pt x="85" y="0"/>
                  </a:moveTo>
                  <a:lnTo>
                    <a:pt x="1725" y="1313"/>
                  </a:lnTo>
                  <a:lnTo>
                    <a:pt x="1" y="2558"/>
                  </a:lnTo>
                  <a:lnTo>
                    <a:pt x="262" y="3871"/>
                  </a:lnTo>
                  <a:cubicBezTo>
                    <a:pt x="262" y="3871"/>
                    <a:pt x="2678" y="3718"/>
                    <a:pt x="3449" y="2487"/>
                  </a:cubicBezTo>
                  <a:lnTo>
                    <a:pt x="3449" y="2487"/>
                  </a:lnTo>
                  <a:cubicBezTo>
                    <a:pt x="3449" y="2487"/>
                    <a:pt x="2445" y="3380"/>
                    <a:pt x="402" y="3709"/>
                  </a:cubicBezTo>
                  <a:lnTo>
                    <a:pt x="121" y="2610"/>
                  </a:lnTo>
                  <a:lnTo>
                    <a:pt x="1992" y="125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5"/>
            <p:cNvSpPr/>
            <p:nvPr/>
          </p:nvSpPr>
          <p:spPr>
            <a:xfrm>
              <a:off x="7362296" y="2577197"/>
              <a:ext cx="70946" cy="183083"/>
            </a:xfrm>
            <a:custGeom>
              <a:avLst/>
              <a:gdLst/>
              <a:ahLst/>
              <a:cxnLst/>
              <a:rect l="l" t="t" r="r" b="b"/>
              <a:pathLst>
                <a:path w="732" h="1889" extrusionOk="0">
                  <a:moveTo>
                    <a:pt x="313" y="0"/>
                  </a:moveTo>
                  <a:lnTo>
                    <a:pt x="0" y="136"/>
                  </a:lnTo>
                  <a:lnTo>
                    <a:pt x="526" y="1888"/>
                  </a:lnTo>
                  <a:lnTo>
                    <a:pt x="731" y="181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5"/>
            <p:cNvSpPr/>
            <p:nvPr/>
          </p:nvSpPr>
          <p:spPr>
            <a:xfrm>
              <a:off x="7108653" y="2598422"/>
              <a:ext cx="59703" cy="166413"/>
            </a:xfrm>
            <a:custGeom>
              <a:avLst/>
              <a:gdLst/>
              <a:ahLst/>
              <a:cxnLst/>
              <a:rect l="l" t="t" r="r" b="b"/>
              <a:pathLst>
                <a:path w="616" h="1717" extrusionOk="0">
                  <a:moveTo>
                    <a:pt x="309" y="1"/>
                  </a:moveTo>
                  <a:lnTo>
                    <a:pt x="1" y="1626"/>
                  </a:lnTo>
                  <a:lnTo>
                    <a:pt x="173" y="1717"/>
                  </a:lnTo>
                  <a:lnTo>
                    <a:pt x="615" y="165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5"/>
            <p:cNvSpPr/>
            <p:nvPr/>
          </p:nvSpPr>
          <p:spPr>
            <a:xfrm>
              <a:off x="7095050" y="3903150"/>
              <a:ext cx="460525" cy="183350"/>
            </a:xfrm>
            <a:custGeom>
              <a:avLst/>
              <a:gdLst/>
              <a:ahLst/>
              <a:cxnLst/>
              <a:rect l="l" t="t" r="r" b="b"/>
              <a:pathLst>
                <a:path w="18421" h="7334" extrusionOk="0">
                  <a:moveTo>
                    <a:pt x="0" y="0"/>
                  </a:moveTo>
                  <a:lnTo>
                    <a:pt x="18421" y="3431"/>
                  </a:lnTo>
                  <a:lnTo>
                    <a:pt x="2577" y="73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cxnSp>
          <p:nvCxnSpPr>
            <p:cNvPr id="2460" name="Google Shape;2460;p45"/>
            <p:cNvCxnSpPr/>
            <p:nvPr/>
          </p:nvCxnSpPr>
          <p:spPr>
            <a:xfrm>
              <a:off x="7251050" y="2841850"/>
              <a:ext cx="120000" cy="1130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4680B93-BA2D-8610-4120-B87E08096BCE}"/>
              </a:ext>
            </a:extLst>
          </p:cNvPr>
          <p:cNvSpPr txBox="1"/>
          <p:nvPr/>
        </p:nvSpPr>
        <p:spPr>
          <a:xfrm>
            <a:off x="415241" y="1532045"/>
            <a:ext cx="4128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Stress in three – syllable words: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28EB1F9-0A85-35C9-D857-BEF4364A7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056684"/>
              </p:ext>
            </p:extLst>
          </p:nvPr>
        </p:nvGraphicFramePr>
        <p:xfrm>
          <a:off x="511326" y="2144621"/>
          <a:ext cx="5128074" cy="1828800"/>
        </p:xfrm>
        <a:graphic>
          <a:graphicData uri="http://schemas.openxmlformats.org/drawingml/2006/table">
            <a:tbl>
              <a:tblPr firstRow="1" bandRow="1">
                <a:tableStyleId>{FD2BFB8D-4A74-4BF8-A284-443D34B4CF96}</a:tableStyleId>
              </a:tblPr>
              <a:tblGrid>
                <a:gridCol w="2564037">
                  <a:extLst>
                    <a:ext uri="{9D8B030D-6E8A-4147-A177-3AD203B41FA5}">
                      <a16:colId xmlns:a16="http://schemas.microsoft.com/office/drawing/2014/main" val="329347916"/>
                    </a:ext>
                  </a:extLst>
                </a:gridCol>
                <a:gridCol w="2564037">
                  <a:extLst>
                    <a:ext uri="{9D8B030D-6E8A-4147-A177-3AD203B41FA5}">
                      <a16:colId xmlns:a16="http://schemas.microsoft.com/office/drawing/2014/main" val="3066265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'energy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re’cycle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'dangerous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ex'pensive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77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'easily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po'lluting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41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'government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re'sources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74043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Google Shape;3103;p52"/>
          <p:cNvSpPr txBox="1">
            <a:spLocks noGrp="1"/>
          </p:cNvSpPr>
          <p:nvPr>
            <p:ph type="title"/>
          </p:nvPr>
        </p:nvSpPr>
        <p:spPr>
          <a:xfrm>
            <a:off x="3507267" y="278035"/>
            <a:ext cx="2129442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GRAMMAR</a:t>
            </a:r>
            <a:endParaRPr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DAFD117-A75C-AD8F-447F-3C562AB76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62189"/>
              </p:ext>
            </p:extLst>
          </p:nvPr>
        </p:nvGraphicFramePr>
        <p:xfrm>
          <a:off x="1477922" y="1014863"/>
          <a:ext cx="6196450" cy="1483360"/>
        </p:xfrm>
        <a:graphic>
          <a:graphicData uri="http://schemas.openxmlformats.org/drawingml/2006/table">
            <a:tbl>
              <a:tblPr firstRow="1" bandRow="1">
                <a:tableStyleId>{FD2BFB8D-4A74-4BF8-A284-443D34B4CF96}</a:tableStyleId>
              </a:tblPr>
              <a:tblGrid>
                <a:gridCol w="1343503">
                  <a:extLst>
                    <a:ext uri="{9D8B030D-6E8A-4147-A177-3AD203B41FA5}">
                      <a16:colId xmlns:a16="http://schemas.microsoft.com/office/drawing/2014/main" val="476980083"/>
                    </a:ext>
                  </a:extLst>
                </a:gridCol>
                <a:gridCol w="4852947">
                  <a:extLst>
                    <a:ext uri="{9D8B030D-6E8A-4147-A177-3AD203B41FA5}">
                      <a16:colId xmlns:a16="http://schemas.microsoft.com/office/drawing/2014/main" val="3692648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VN" sz="18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+ am/is/are + V-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endParaRPr lang="en-VN" sz="18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795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VN" sz="18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+ am/is/are + not + V-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endParaRPr lang="en-VN" sz="18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54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VN" sz="18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Y/N question: Am/is/are + S + V-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VN" sz="18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99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sz="18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question: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+ am/is/are (not) + S + V-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VN" sz="18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0117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E4B584-022F-872B-00C6-66E1409154B6}"/>
              </a:ext>
            </a:extLst>
          </p:cNvPr>
          <p:cNvSpPr txBox="1"/>
          <p:nvPr/>
        </p:nvSpPr>
        <p:spPr>
          <a:xfrm>
            <a:off x="1011251" y="2651925"/>
            <a:ext cx="7121472" cy="203132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use the present continuous to express: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action happening now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moment of speaking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students are doing a project in the classroom now.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action around now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necessarily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moment of speaking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Scientists are looking for a new energy source to replace coal.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can use the words or phrases: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now, right now, at the moment, today, nowadays, this week / month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etc. with the present continuous. </a:t>
            </a:r>
          </a:p>
        </p:txBody>
      </p:sp>
      <p:grpSp>
        <p:nvGrpSpPr>
          <p:cNvPr id="6" name="Google Shape;3240;p52">
            <a:extLst>
              <a:ext uri="{FF2B5EF4-FFF2-40B4-BE49-F238E27FC236}">
                <a16:creationId xmlns:a16="http://schemas.microsoft.com/office/drawing/2014/main" id="{BE2969D8-3740-0248-3E86-8A543158D5D3}"/>
              </a:ext>
            </a:extLst>
          </p:cNvPr>
          <p:cNvGrpSpPr/>
          <p:nvPr/>
        </p:nvGrpSpPr>
        <p:grpSpPr>
          <a:xfrm rot="-575617">
            <a:off x="7621315" y="291716"/>
            <a:ext cx="1330253" cy="1098435"/>
            <a:chOff x="5421675" y="1881350"/>
            <a:chExt cx="2726921" cy="2251712"/>
          </a:xfrm>
        </p:grpSpPr>
        <p:sp>
          <p:nvSpPr>
            <p:cNvPr id="7" name="Google Shape;3241;p52">
              <a:extLst>
                <a:ext uri="{FF2B5EF4-FFF2-40B4-BE49-F238E27FC236}">
                  <a16:creationId xmlns:a16="http://schemas.microsoft.com/office/drawing/2014/main" id="{9511446F-F8C9-7BB8-6A9F-6517BEECC221}"/>
                </a:ext>
              </a:extLst>
            </p:cNvPr>
            <p:cNvSpPr/>
            <p:nvPr/>
          </p:nvSpPr>
          <p:spPr>
            <a:xfrm>
              <a:off x="5421675" y="1895997"/>
              <a:ext cx="2724933" cy="2237064"/>
            </a:xfrm>
            <a:custGeom>
              <a:avLst/>
              <a:gdLst/>
              <a:ahLst/>
              <a:cxnLst/>
              <a:rect l="l" t="t" r="r" b="b"/>
              <a:pathLst>
                <a:path w="41114" h="33753" extrusionOk="0">
                  <a:moveTo>
                    <a:pt x="22794" y="17416"/>
                  </a:moveTo>
                  <a:lnTo>
                    <a:pt x="22794" y="17416"/>
                  </a:lnTo>
                  <a:cubicBezTo>
                    <a:pt x="22732" y="17478"/>
                    <a:pt x="22667" y="17551"/>
                    <a:pt x="22602" y="17627"/>
                  </a:cubicBezTo>
                  <a:lnTo>
                    <a:pt x="22275" y="17470"/>
                  </a:lnTo>
                  <a:cubicBezTo>
                    <a:pt x="22445" y="17459"/>
                    <a:pt x="22619" y="17444"/>
                    <a:pt x="22794" y="17416"/>
                  </a:cubicBezTo>
                  <a:close/>
                  <a:moveTo>
                    <a:pt x="17643" y="16530"/>
                  </a:moveTo>
                  <a:lnTo>
                    <a:pt x="18936" y="17575"/>
                  </a:lnTo>
                  <a:lnTo>
                    <a:pt x="19300" y="17069"/>
                  </a:lnTo>
                  <a:lnTo>
                    <a:pt x="21934" y="18664"/>
                  </a:lnTo>
                  <a:lnTo>
                    <a:pt x="20897" y="18967"/>
                  </a:lnTo>
                  <a:lnTo>
                    <a:pt x="21223" y="19709"/>
                  </a:lnTo>
                  <a:lnTo>
                    <a:pt x="22671" y="19082"/>
                  </a:lnTo>
                  <a:lnTo>
                    <a:pt x="22671" y="19342"/>
                  </a:lnTo>
                  <a:lnTo>
                    <a:pt x="23005" y="19280"/>
                  </a:lnTo>
                  <a:lnTo>
                    <a:pt x="23059" y="19284"/>
                  </a:lnTo>
                  <a:cubicBezTo>
                    <a:pt x="23059" y="19282"/>
                    <a:pt x="23059" y="19278"/>
                    <a:pt x="23061" y="19269"/>
                  </a:cubicBezTo>
                  <a:lnTo>
                    <a:pt x="23378" y="19209"/>
                  </a:lnTo>
                  <a:lnTo>
                    <a:pt x="23430" y="19217"/>
                  </a:lnTo>
                  <a:cubicBezTo>
                    <a:pt x="23430" y="19213"/>
                    <a:pt x="23432" y="19207"/>
                    <a:pt x="23432" y="19200"/>
                  </a:cubicBezTo>
                  <a:lnTo>
                    <a:pt x="23447" y="19196"/>
                  </a:lnTo>
                  <a:lnTo>
                    <a:pt x="23421" y="20095"/>
                  </a:lnTo>
                  <a:lnTo>
                    <a:pt x="19568" y="20392"/>
                  </a:lnTo>
                  <a:cubicBezTo>
                    <a:pt x="19537" y="20267"/>
                    <a:pt x="19499" y="20149"/>
                    <a:pt x="19451" y="20036"/>
                  </a:cubicBezTo>
                  <a:lnTo>
                    <a:pt x="19908" y="19280"/>
                  </a:lnTo>
                  <a:lnTo>
                    <a:pt x="17606" y="18289"/>
                  </a:lnTo>
                  <a:lnTo>
                    <a:pt x="17721" y="18265"/>
                  </a:lnTo>
                  <a:lnTo>
                    <a:pt x="17643" y="16530"/>
                  </a:lnTo>
                  <a:close/>
                  <a:moveTo>
                    <a:pt x="17665" y="20008"/>
                  </a:moveTo>
                  <a:lnTo>
                    <a:pt x="17430" y="20558"/>
                  </a:lnTo>
                  <a:lnTo>
                    <a:pt x="16104" y="20659"/>
                  </a:lnTo>
                  <a:lnTo>
                    <a:pt x="16104" y="20659"/>
                  </a:lnTo>
                  <a:lnTo>
                    <a:pt x="16111" y="20422"/>
                  </a:lnTo>
                  <a:cubicBezTo>
                    <a:pt x="16658" y="20302"/>
                    <a:pt x="17229" y="20140"/>
                    <a:pt x="17665" y="20008"/>
                  </a:cubicBezTo>
                  <a:close/>
                  <a:moveTo>
                    <a:pt x="17197" y="21108"/>
                  </a:moveTo>
                  <a:lnTo>
                    <a:pt x="16736" y="22203"/>
                  </a:lnTo>
                  <a:cubicBezTo>
                    <a:pt x="16639" y="22243"/>
                    <a:pt x="16542" y="22287"/>
                    <a:pt x="16445" y="22332"/>
                  </a:cubicBezTo>
                  <a:cubicBezTo>
                    <a:pt x="16315" y="22394"/>
                    <a:pt x="16188" y="22459"/>
                    <a:pt x="16061" y="22530"/>
                  </a:cubicBezTo>
                  <a:lnTo>
                    <a:pt x="16091" y="21194"/>
                  </a:lnTo>
                  <a:lnTo>
                    <a:pt x="17197" y="21108"/>
                  </a:lnTo>
                  <a:close/>
                  <a:moveTo>
                    <a:pt x="22865" y="20670"/>
                  </a:moveTo>
                  <a:lnTo>
                    <a:pt x="19042" y="23435"/>
                  </a:lnTo>
                  <a:cubicBezTo>
                    <a:pt x="19057" y="23334"/>
                    <a:pt x="19068" y="23237"/>
                    <a:pt x="19065" y="23138"/>
                  </a:cubicBezTo>
                  <a:lnTo>
                    <a:pt x="19072" y="23136"/>
                  </a:lnTo>
                  <a:lnTo>
                    <a:pt x="19072" y="23071"/>
                  </a:lnTo>
                  <a:lnTo>
                    <a:pt x="19072" y="22821"/>
                  </a:lnTo>
                  <a:cubicBezTo>
                    <a:pt x="19471" y="22069"/>
                    <a:pt x="19626" y="21442"/>
                    <a:pt x="19626" y="20920"/>
                  </a:cubicBezTo>
                  <a:lnTo>
                    <a:pt x="22865" y="20670"/>
                  </a:lnTo>
                  <a:close/>
                  <a:moveTo>
                    <a:pt x="15559" y="21560"/>
                  </a:moveTo>
                  <a:lnTo>
                    <a:pt x="15529" y="22849"/>
                  </a:lnTo>
                  <a:cubicBezTo>
                    <a:pt x="15307" y="22994"/>
                    <a:pt x="15095" y="23147"/>
                    <a:pt x="14886" y="23306"/>
                  </a:cubicBezTo>
                  <a:cubicBezTo>
                    <a:pt x="14811" y="23362"/>
                    <a:pt x="14733" y="23416"/>
                    <a:pt x="14669" y="23489"/>
                  </a:cubicBezTo>
                  <a:lnTo>
                    <a:pt x="14667" y="23491"/>
                  </a:lnTo>
                  <a:cubicBezTo>
                    <a:pt x="14712" y="23442"/>
                    <a:pt x="14733" y="23377"/>
                    <a:pt x="14764" y="23319"/>
                  </a:cubicBezTo>
                  <a:cubicBezTo>
                    <a:pt x="14914" y="23026"/>
                    <a:pt x="15054" y="22726"/>
                    <a:pt x="15188" y="22427"/>
                  </a:cubicBezTo>
                  <a:cubicBezTo>
                    <a:pt x="15317" y="22142"/>
                    <a:pt x="15442" y="21851"/>
                    <a:pt x="15559" y="21560"/>
                  </a:cubicBezTo>
                  <a:close/>
                  <a:moveTo>
                    <a:pt x="26296" y="22707"/>
                  </a:moveTo>
                  <a:cubicBezTo>
                    <a:pt x="26378" y="22812"/>
                    <a:pt x="26447" y="22920"/>
                    <a:pt x="26510" y="23037"/>
                  </a:cubicBezTo>
                  <a:cubicBezTo>
                    <a:pt x="26443" y="23506"/>
                    <a:pt x="26411" y="23834"/>
                    <a:pt x="26411" y="23834"/>
                  </a:cubicBezTo>
                  <a:cubicBezTo>
                    <a:pt x="26411" y="23834"/>
                    <a:pt x="26234" y="23442"/>
                    <a:pt x="25915" y="23127"/>
                  </a:cubicBezTo>
                  <a:lnTo>
                    <a:pt x="26296" y="22707"/>
                  </a:lnTo>
                  <a:close/>
                  <a:moveTo>
                    <a:pt x="23365" y="22058"/>
                  </a:moveTo>
                  <a:lnTo>
                    <a:pt x="23301" y="24310"/>
                  </a:lnTo>
                  <a:lnTo>
                    <a:pt x="22738" y="22412"/>
                  </a:lnTo>
                  <a:cubicBezTo>
                    <a:pt x="22936" y="22271"/>
                    <a:pt x="23147" y="22149"/>
                    <a:pt x="23365" y="22058"/>
                  </a:cubicBezTo>
                  <a:close/>
                  <a:moveTo>
                    <a:pt x="24442" y="21821"/>
                  </a:moveTo>
                  <a:cubicBezTo>
                    <a:pt x="24844" y="21821"/>
                    <a:pt x="25253" y="21920"/>
                    <a:pt x="25648" y="22144"/>
                  </a:cubicBezTo>
                  <a:cubicBezTo>
                    <a:pt x="25846" y="22256"/>
                    <a:pt x="26016" y="22392"/>
                    <a:pt x="26158" y="22545"/>
                  </a:cubicBezTo>
                  <a:lnTo>
                    <a:pt x="25758" y="22987"/>
                  </a:lnTo>
                  <a:cubicBezTo>
                    <a:pt x="25568" y="22847"/>
                    <a:pt x="25342" y="22744"/>
                    <a:pt x="25083" y="22744"/>
                  </a:cubicBezTo>
                  <a:cubicBezTo>
                    <a:pt x="24999" y="22744"/>
                    <a:pt x="24912" y="22754"/>
                    <a:pt x="24822" y="22778"/>
                  </a:cubicBezTo>
                  <a:cubicBezTo>
                    <a:pt x="24449" y="22875"/>
                    <a:pt x="24518" y="23429"/>
                    <a:pt x="24755" y="24086"/>
                  </a:cubicBezTo>
                  <a:lnTo>
                    <a:pt x="23816" y="25119"/>
                  </a:lnTo>
                  <a:cubicBezTo>
                    <a:pt x="23813" y="25119"/>
                    <a:pt x="23813" y="25119"/>
                    <a:pt x="23809" y="25116"/>
                  </a:cubicBezTo>
                  <a:lnTo>
                    <a:pt x="23902" y="21879"/>
                  </a:lnTo>
                  <a:cubicBezTo>
                    <a:pt x="24080" y="21841"/>
                    <a:pt x="24260" y="21821"/>
                    <a:pt x="24442" y="21821"/>
                  </a:cubicBezTo>
                  <a:close/>
                  <a:moveTo>
                    <a:pt x="23395" y="20935"/>
                  </a:moveTo>
                  <a:lnTo>
                    <a:pt x="23376" y="21683"/>
                  </a:lnTo>
                  <a:cubicBezTo>
                    <a:pt x="22350" y="22078"/>
                    <a:pt x="21475" y="22944"/>
                    <a:pt x="20936" y="23925"/>
                  </a:cubicBezTo>
                  <a:cubicBezTo>
                    <a:pt x="20723" y="24315"/>
                    <a:pt x="20565" y="24774"/>
                    <a:pt x="20479" y="25257"/>
                  </a:cubicBezTo>
                  <a:lnTo>
                    <a:pt x="18356" y="25213"/>
                  </a:lnTo>
                  <a:cubicBezTo>
                    <a:pt x="18419" y="25086"/>
                    <a:pt x="18481" y="24961"/>
                    <a:pt x="18540" y="24832"/>
                  </a:cubicBezTo>
                  <a:cubicBezTo>
                    <a:pt x="18561" y="24787"/>
                    <a:pt x="18580" y="24741"/>
                    <a:pt x="18602" y="24698"/>
                  </a:cubicBezTo>
                  <a:lnTo>
                    <a:pt x="19908" y="24927"/>
                  </a:lnTo>
                  <a:cubicBezTo>
                    <a:pt x="19766" y="24455"/>
                    <a:pt x="19471" y="24181"/>
                    <a:pt x="19119" y="24024"/>
                  </a:cubicBezTo>
                  <a:lnTo>
                    <a:pt x="23395" y="20935"/>
                  </a:lnTo>
                  <a:close/>
                  <a:moveTo>
                    <a:pt x="21076" y="24938"/>
                  </a:moveTo>
                  <a:lnTo>
                    <a:pt x="21930" y="25285"/>
                  </a:lnTo>
                  <a:lnTo>
                    <a:pt x="21005" y="25267"/>
                  </a:lnTo>
                  <a:cubicBezTo>
                    <a:pt x="21027" y="25155"/>
                    <a:pt x="21048" y="25045"/>
                    <a:pt x="21076" y="24938"/>
                  </a:cubicBezTo>
                  <a:close/>
                  <a:moveTo>
                    <a:pt x="22557" y="22545"/>
                  </a:moveTo>
                  <a:lnTo>
                    <a:pt x="23281" y="24989"/>
                  </a:lnTo>
                  <a:lnTo>
                    <a:pt x="23279" y="25095"/>
                  </a:lnTo>
                  <a:cubicBezTo>
                    <a:pt x="23096" y="25127"/>
                    <a:pt x="22941" y="25203"/>
                    <a:pt x="22835" y="25304"/>
                  </a:cubicBezTo>
                  <a:lnTo>
                    <a:pt x="22520" y="25300"/>
                  </a:lnTo>
                  <a:lnTo>
                    <a:pt x="21132" y="24733"/>
                  </a:lnTo>
                  <a:cubicBezTo>
                    <a:pt x="21210" y="24461"/>
                    <a:pt x="21309" y="24203"/>
                    <a:pt x="21421" y="23970"/>
                  </a:cubicBezTo>
                  <a:cubicBezTo>
                    <a:pt x="21680" y="23431"/>
                    <a:pt x="22078" y="22929"/>
                    <a:pt x="22557" y="22545"/>
                  </a:cubicBezTo>
                  <a:close/>
                  <a:moveTo>
                    <a:pt x="24835" y="24308"/>
                  </a:moveTo>
                  <a:cubicBezTo>
                    <a:pt x="24973" y="24655"/>
                    <a:pt x="25150" y="25019"/>
                    <a:pt x="25318" y="25349"/>
                  </a:cubicBezTo>
                  <a:lnTo>
                    <a:pt x="24169" y="25328"/>
                  </a:lnTo>
                  <a:cubicBezTo>
                    <a:pt x="24128" y="25282"/>
                    <a:pt x="24076" y="25241"/>
                    <a:pt x="24018" y="25207"/>
                  </a:cubicBezTo>
                  <a:lnTo>
                    <a:pt x="24835" y="24308"/>
                  </a:lnTo>
                  <a:close/>
                  <a:moveTo>
                    <a:pt x="18513" y="0"/>
                  </a:moveTo>
                  <a:cubicBezTo>
                    <a:pt x="17861" y="0"/>
                    <a:pt x="17145" y="131"/>
                    <a:pt x="16365" y="441"/>
                  </a:cubicBezTo>
                  <a:cubicBezTo>
                    <a:pt x="12496" y="1978"/>
                    <a:pt x="12044" y="5807"/>
                    <a:pt x="12022" y="7329"/>
                  </a:cubicBezTo>
                  <a:lnTo>
                    <a:pt x="11988" y="7340"/>
                  </a:lnTo>
                  <a:lnTo>
                    <a:pt x="12020" y="7439"/>
                  </a:lnTo>
                  <a:cubicBezTo>
                    <a:pt x="12020" y="7771"/>
                    <a:pt x="12039" y="7967"/>
                    <a:pt x="12039" y="7967"/>
                  </a:cubicBezTo>
                  <a:lnTo>
                    <a:pt x="12263" y="7892"/>
                  </a:lnTo>
                  <a:lnTo>
                    <a:pt x="12263" y="7892"/>
                  </a:lnTo>
                  <a:lnTo>
                    <a:pt x="11932" y="10043"/>
                  </a:lnTo>
                  <a:cubicBezTo>
                    <a:pt x="10845" y="10435"/>
                    <a:pt x="10136" y="11295"/>
                    <a:pt x="10686" y="12058"/>
                  </a:cubicBezTo>
                  <a:cubicBezTo>
                    <a:pt x="11039" y="12548"/>
                    <a:pt x="11618" y="12711"/>
                    <a:pt x="12232" y="12711"/>
                  </a:cubicBezTo>
                  <a:cubicBezTo>
                    <a:pt x="13461" y="12711"/>
                    <a:pt x="14832" y="12058"/>
                    <a:pt x="14833" y="12058"/>
                  </a:cubicBezTo>
                  <a:lnTo>
                    <a:pt x="14833" y="12058"/>
                  </a:lnTo>
                  <a:cubicBezTo>
                    <a:pt x="14331" y="14465"/>
                    <a:pt x="15719" y="14848"/>
                    <a:pt x="16652" y="14848"/>
                  </a:cubicBezTo>
                  <a:cubicBezTo>
                    <a:pt x="17086" y="14848"/>
                    <a:pt x="17421" y="14765"/>
                    <a:pt x="17421" y="14765"/>
                  </a:cubicBezTo>
                  <a:lnTo>
                    <a:pt x="17421" y="14765"/>
                  </a:lnTo>
                  <a:lnTo>
                    <a:pt x="16923" y="15584"/>
                  </a:lnTo>
                  <a:cubicBezTo>
                    <a:pt x="15294" y="15801"/>
                    <a:pt x="14516" y="16711"/>
                    <a:pt x="14141" y="17545"/>
                  </a:cubicBezTo>
                  <a:cubicBezTo>
                    <a:pt x="14108" y="17573"/>
                    <a:pt x="14076" y="17601"/>
                    <a:pt x="14046" y="17629"/>
                  </a:cubicBezTo>
                  <a:cubicBezTo>
                    <a:pt x="13820" y="17836"/>
                    <a:pt x="13615" y="18069"/>
                    <a:pt x="13427" y="18312"/>
                  </a:cubicBezTo>
                  <a:cubicBezTo>
                    <a:pt x="13169" y="18644"/>
                    <a:pt x="12938" y="18995"/>
                    <a:pt x="12723" y="19358"/>
                  </a:cubicBezTo>
                  <a:cubicBezTo>
                    <a:pt x="12582" y="19595"/>
                    <a:pt x="12457" y="19840"/>
                    <a:pt x="12324" y="20084"/>
                  </a:cubicBezTo>
                  <a:cubicBezTo>
                    <a:pt x="12259" y="20202"/>
                    <a:pt x="12203" y="20325"/>
                    <a:pt x="12156" y="20444"/>
                  </a:cubicBezTo>
                  <a:cubicBezTo>
                    <a:pt x="12151" y="20295"/>
                    <a:pt x="12145" y="20140"/>
                    <a:pt x="12134" y="19987"/>
                  </a:cubicBezTo>
                  <a:cubicBezTo>
                    <a:pt x="12113" y="19711"/>
                    <a:pt x="12085" y="19437"/>
                    <a:pt x="12044" y="19164"/>
                  </a:cubicBezTo>
                  <a:cubicBezTo>
                    <a:pt x="11994" y="18823"/>
                    <a:pt x="11934" y="18480"/>
                    <a:pt x="11817" y="18151"/>
                  </a:cubicBezTo>
                  <a:cubicBezTo>
                    <a:pt x="11750" y="17961"/>
                    <a:pt x="11666" y="17780"/>
                    <a:pt x="11522" y="17627"/>
                  </a:cubicBezTo>
                  <a:cubicBezTo>
                    <a:pt x="11442" y="17543"/>
                    <a:pt x="11331" y="17507"/>
                    <a:pt x="11225" y="17507"/>
                  </a:cubicBezTo>
                  <a:cubicBezTo>
                    <a:pt x="11136" y="17507"/>
                    <a:pt x="11049" y="17532"/>
                    <a:pt x="10988" y="17575"/>
                  </a:cubicBezTo>
                  <a:cubicBezTo>
                    <a:pt x="10880" y="17651"/>
                    <a:pt x="10802" y="17748"/>
                    <a:pt x="10735" y="17855"/>
                  </a:cubicBezTo>
                  <a:cubicBezTo>
                    <a:pt x="10595" y="18084"/>
                    <a:pt x="10513" y="18334"/>
                    <a:pt x="10444" y="18590"/>
                  </a:cubicBezTo>
                  <a:cubicBezTo>
                    <a:pt x="10360" y="18903"/>
                    <a:pt x="10306" y="19222"/>
                    <a:pt x="10266" y="19541"/>
                  </a:cubicBezTo>
                  <a:cubicBezTo>
                    <a:pt x="10250" y="19670"/>
                    <a:pt x="10231" y="19804"/>
                    <a:pt x="10227" y="19929"/>
                  </a:cubicBezTo>
                  <a:cubicBezTo>
                    <a:pt x="10134" y="19681"/>
                    <a:pt x="10035" y="19431"/>
                    <a:pt x="9929" y="19181"/>
                  </a:cubicBezTo>
                  <a:cubicBezTo>
                    <a:pt x="9671" y="18556"/>
                    <a:pt x="9382" y="17944"/>
                    <a:pt x="9059" y="17349"/>
                  </a:cubicBezTo>
                  <a:cubicBezTo>
                    <a:pt x="8815" y="16901"/>
                    <a:pt x="8548" y="16470"/>
                    <a:pt x="8237" y="16066"/>
                  </a:cubicBezTo>
                  <a:cubicBezTo>
                    <a:pt x="8009" y="15769"/>
                    <a:pt x="7759" y="15495"/>
                    <a:pt x="7457" y="15271"/>
                  </a:cubicBezTo>
                  <a:cubicBezTo>
                    <a:pt x="7224" y="15099"/>
                    <a:pt x="6977" y="14954"/>
                    <a:pt x="6673" y="14954"/>
                  </a:cubicBezTo>
                  <a:lnTo>
                    <a:pt x="6673" y="14948"/>
                  </a:lnTo>
                  <a:lnTo>
                    <a:pt x="6440" y="14948"/>
                  </a:lnTo>
                  <a:lnTo>
                    <a:pt x="6440" y="14954"/>
                  </a:lnTo>
                  <a:lnTo>
                    <a:pt x="6438" y="14954"/>
                  </a:lnTo>
                  <a:cubicBezTo>
                    <a:pt x="6166" y="14957"/>
                    <a:pt x="5944" y="15075"/>
                    <a:pt x="5761" y="15267"/>
                  </a:cubicBezTo>
                  <a:cubicBezTo>
                    <a:pt x="5582" y="15452"/>
                    <a:pt x="5474" y="15679"/>
                    <a:pt x="5392" y="15918"/>
                  </a:cubicBezTo>
                  <a:cubicBezTo>
                    <a:pt x="5237" y="16379"/>
                    <a:pt x="5198" y="16862"/>
                    <a:pt x="5183" y="17342"/>
                  </a:cubicBezTo>
                  <a:cubicBezTo>
                    <a:pt x="5173" y="17713"/>
                    <a:pt x="5190" y="18084"/>
                    <a:pt x="5218" y="18452"/>
                  </a:cubicBezTo>
                  <a:cubicBezTo>
                    <a:pt x="5239" y="18739"/>
                    <a:pt x="5265" y="19024"/>
                    <a:pt x="5302" y="19308"/>
                  </a:cubicBezTo>
                  <a:cubicBezTo>
                    <a:pt x="5371" y="19883"/>
                    <a:pt x="5468" y="20457"/>
                    <a:pt x="5578" y="21028"/>
                  </a:cubicBezTo>
                  <a:cubicBezTo>
                    <a:pt x="5651" y="21409"/>
                    <a:pt x="5733" y="21789"/>
                    <a:pt x="5821" y="22166"/>
                  </a:cubicBezTo>
                  <a:cubicBezTo>
                    <a:pt x="5880" y="22407"/>
                    <a:pt x="5929" y="22653"/>
                    <a:pt x="6007" y="22892"/>
                  </a:cubicBezTo>
                  <a:cubicBezTo>
                    <a:pt x="5961" y="22774"/>
                    <a:pt x="5910" y="22659"/>
                    <a:pt x="5856" y="22545"/>
                  </a:cubicBezTo>
                  <a:cubicBezTo>
                    <a:pt x="5739" y="22300"/>
                    <a:pt x="5619" y="22058"/>
                    <a:pt x="5492" y="21819"/>
                  </a:cubicBezTo>
                  <a:cubicBezTo>
                    <a:pt x="5371" y="21595"/>
                    <a:pt x="5248" y="21373"/>
                    <a:pt x="5110" y="21159"/>
                  </a:cubicBezTo>
                  <a:cubicBezTo>
                    <a:pt x="4953" y="20918"/>
                    <a:pt x="4789" y="20681"/>
                    <a:pt x="4595" y="20468"/>
                  </a:cubicBezTo>
                  <a:cubicBezTo>
                    <a:pt x="4436" y="20293"/>
                    <a:pt x="4263" y="20133"/>
                    <a:pt x="4045" y="20034"/>
                  </a:cubicBezTo>
                  <a:cubicBezTo>
                    <a:pt x="3953" y="19991"/>
                    <a:pt x="3859" y="19966"/>
                    <a:pt x="3762" y="19966"/>
                  </a:cubicBezTo>
                  <a:cubicBezTo>
                    <a:pt x="3713" y="19966"/>
                    <a:pt x="3663" y="19972"/>
                    <a:pt x="3612" y="19987"/>
                  </a:cubicBezTo>
                  <a:cubicBezTo>
                    <a:pt x="3405" y="20045"/>
                    <a:pt x="3237" y="20198"/>
                    <a:pt x="3246" y="20498"/>
                  </a:cubicBezTo>
                  <a:lnTo>
                    <a:pt x="3246" y="20508"/>
                  </a:lnTo>
                  <a:cubicBezTo>
                    <a:pt x="3244" y="20517"/>
                    <a:pt x="3237" y="20526"/>
                    <a:pt x="3235" y="20532"/>
                  </a:cubicBezTo>
                  <a:lnTo>
                    <a:pt x="3235" y="20754"/>
                  </a:lnTo>
                  <a:cubicBezTo>
                    <a:pt x="3237" y="20765"/>
                    <a:pt x="3244" y="20776"/>
                    <a:pt x="3246" y="20787"/>
                  </a:cubicBezTo>
                  <a:lnTo>
                    <a:pt x="3246" y="20819"/>
                  </a:lnTo>
                  <a:cubicBezTo>
                    <a:pt x="3246" y="21099"/>
                    <a:pt x="3321" y="21362"/>
                    <a:pt x="3401" y="21623"/>
                  </a:cubicBezTo>
                  <a:cubicBezTo>
                    <a:pt x="3604" y="22274"/>
                    <a:pt x="3879" y="22892"/>
                    <a:pt x="4175" y="23504"/>
                  </a:cubicBezTo>
                  <a:cubicBezTo>
                    <a:pt x="4410" y="23989"/>
                    <a:pt x="4658" y="24470"/>
                    <a:pt x="4918" y="24944"/>
                  </a:cubicBezTo>
                  <a:lnTo>
                    <a:pt x="3927" y="24925"/>
                  </a:lnTo>
                  <a:lnTo>
                    <a:pt x="0" y="30076"/>
                  </a:lnTo>
                  <a:lnTo>
                    <a:pt x="31469" y="33753"/>
                  </a:lnTo>
                  <a:lnTo>
                    <a:pt x="32262" y="33087"/>
                  </a:lnTo>
                  <a:lnTo>
                    <a:pt x="32264" y="33087"/>
                  </a:lnTo>
                  <a:lnTo>
                    <a:pt x="32264" y="33084"/>
                  </a:lnTo>
                  <a:lnTo>
                    <a:pt x="41114" y="25666"/>
                  </a:lnTo>
                  <a:lnTo>
                    <a:pt x="39452" y="25629"/>
                  </a:lnTo>
                  <a:cubicBezTo>
                    <a:pt x="39978" y="24703"/>
                    <a:pt x="40420" y="23534"/>
                    <a:pt x="39530" y="23237"/>
                  </a:cubicBezTo>
                  <a:cubicBezTo>
                    <a:pt x="39310" y="23164"/>
                    <a:pt x="39059" y="23132"/>
                    <a:pt x="38788" y="23132"/>
                  </a:cubicBezTo>
                  <a:cubicBezTo>
                    <a:pt x="37171" y="23132"/>
                    <a:pt x="34883" y="24259"/>
                    <a:pt x="34883" y="24259"/>
                  </a:cubicBezTo>
                  <a:cubicBezTo>
                    <a:pt x="34883" y="24259"/>
                    <a:pt x="36881" y="21338"/>
                    <a:pt x="35469" y="20662"/>
                  </a:cubicBezTo>
                  <a:cubicBezTo>
                    <a:pt x="35355" y="20607"/>
                    <a:pt x="35229" y="20581"/>
                    <a:pt x="35094" y="20581"/>
                  </a:cubicBezTo>
                  <a:cubicBezTo>
                    <a:pt x="33564" y="20581"/>
                    <a:pt x="30883" y="23834"/>
                    <a:pt x="30883" y="23834"/>
                  </a:cubicBezTo>
                  <a:cubicBezTo>
                    <a:pt x="30883" y="23834"/>
                    <a:pt x="31881" y="21987"/>
                    <a:pt x="31469" y="21674"/>
                  </a:cubicBezTo>
                  <a:cubicBezTo>
                    <a:pt x="31444" y="21656"/>
                    <a:pt x="31415" y="21647"/>
                    <a:pt x="31381" y="21647"/>
                  </a:cubicBezTo>
                  <a:cubicBezTo>
                    <a:pt x="30847" y="21647"/>
                    <a:pt x="29234" y="23834"/>
                    <a:pt x="29234" y="23834"/>
                  </a:cubicBezTo>
                  <a:cubicBezTo>
                    <a:pt x="29234" y="23834"/>
                    <a:pt x="28662" y="19521"/>
                    <a:pt x="27776" y="19521"/>
                  </a:cubicBezTo>
                  <a:cubicBezTo>
                    <a:pt x="27763" y="19521"/>
                    <a:pt x="27751" y="19522"/>
                    <a:pt x="27738" y="19524"/>
                  </a:cubicBezTo>
                  <a:cubicBezTo>
                    <a:pt x="27199" y="19599"/>
                    <a:pt x="26831" y="21103"/>
                    <a:pt x="26622" y="22317"/>
                  </a:cubicBezTo>
                  <a:cubicBezTo>
                    <a:pt x="26367" y="22030"/>
                    <a:pt x="26036" y="21799"/>
                    <a:pt x="25615" y="21649"/>
                  </a:cubicBezTo>
                  <a:cubicBezTo>
                    <a:pt x="25254" y="21518"/>
                    <a:pt x="24896" y="21459"/>
                    <a:pt x="24546" y="21459"/>
                  </a:cubicBezTo>
                  <a:cubicBezTo>
                    <a:pt x="24330" y="21459"/>
                    <a:pt x="24118" y="21482"/>
                    <a:pt x="23910" y="21524"/>
                  </a:cubicBezTo>
                  <a:lnTo>
                    <a:pt x="23979" y="19095"/>
                  </a:lnTo>
                  <a:lnTo>
                    <a:pt x="24087" y="19075"/>
                  </a:lnTo>
                  <a:lnTo>
                    <a:pt x="24141" y="19077"/>
                  </a:lnTo>
                  <a:cubicBezTo>
                    <a:pt x="24143" y="19056"/>
                    <a:pt x="24154" y="18873"/>
                    <a:pt x="24152" y="18625"/>
                  </a:cubicBezTo>
                  <a:lnTo>
                    <a:pt x="27592" y="17500"/>
                  </a:lnTo>
                  <a:lnTo>
                    <a:pt x="27495" y="16648"/>
                  </a:lnTo>
                  <a:lnTo>
                    <a:pt x="24111" y="17993"/>
                  </a:lnTo>
                  <a:cubicBezTo>
                    <a:pt x="24072" y="17666"/>
                    <a:pt x="23990" y="17349"/>
                    <a:pt x="23839" y="17161"/>
                  </a:cubicBezTo>
                  <a:cubicBezTo>
                    <a:pt x="24900" y="16801"/>
                    <a:pt x="25997" y="16082"/>
                    <a:pt x="26975" y="14775"/>
                  </a:cubicBezTo>
                  <a:cubicBezTo>
                    <a:pt x="26975" y="14775"/>
                    <a:pt x="27044" y="14780"/>
                    <a:pt x="27152" y="14780"/>
                  </a:cubicBezTo>
                  <a:cubicBezTo>
                    <a:pt x="27206" y="14780"/>
                    <a:pt x="27270" y="14779"/>
                    <a:pt x="27339" y="14775"/>
                  </a:cubicBezTo>
                  <a:cubicBezTo>
                    <a:pt x="27421" y="14795"/>
                    <a:pt x="27508" y="14806"/>
                    <a:pt x="27600" y="14806"/>
                  </a:cubicBezTo>
                  <a:cubicBezTo>
                    <a:pt x="27691" y="14806"/>
                    <a:pt x="27786" y="14795"/>
                    <a:pt x="27885" y="14773"/>
                  </a:cubicBezTo>
                  <a:lnTo>
                    <a:pt x="27870" y="14707"/>
                  </a:lnTo>
                  <a:cubicBezTo>
                    <a:pt x="28225" y="14614"/>
                    <a:pt x="28508" y="14418"/>
                    <a:pt x="28322" y="13993"/>
                  </a:cubicBezTo>
                  <a:cubicBezTo>
                    <a:pt x="28225" y="13773"/>
                    <a:pt x="28018" y="13579"/>
                    <a:pt x="27762" y="13420"/>
                  </a:cubicBezTo>
                  <a:cubicBezTo>
                    <a:pt x="27749" y="13364"/>
                    <a:pt x="27712" y="13314"/>
                    <a:pt x="27658" y="13280"/>
                  </a:cubicBezTo>
                  <a:cubicBezTo>
                    <a:pt x="27533" y="13200"/>
                    <a:pt x="27344" y="13131"/>
                    <a:pt x="27152" y="13077"/>
                  </a:cubicBezTo>
                  <a:cubicBezTo>
                    <a:pt x="27721" y="12340"/>
                    <a:pt x="28751" y="10928"/>
                    <a:pt x="28499" y="10730"/>
                  </a:cubicBezTo>
                  <a:cubicBezTo>
                    <a:pt x="28480" y="10715"/>
                    <a:pt x="28458" y="10708"/>
                    <a:pt x="28434" y="10708"/>
                  </a:cubicBezTo>
                  <a:cubicBezTo>
                    <a:pt x="28019" y="10708"/>
                    <a:pt x="26859" y="12795"/>
                    <a:pt x="26859" y="12795"/>
                  </a:cubicBezTo>
                  <a:cubicBezTo>
                    <a:pt x="26859" y="12795"/>
                    <a:pt x="27980" y="10754"/>
                    <a:pt x="27626" y="10648"/>
                  </a:cubicBezTo>
                  <a:cubicBezTo>
                    <a:pt x="27620" y="10646"/>
                    <a:pt x="27613" y="10645"/>
                    <a:pt x="27606" y="10645"/>
                  </a:cubicBezTo>
                  <a:cubicBezTo>
                    <a:pt x="27332" y="10645"/>
                    <a:pt x="26764" y="12161"/>
                    <a:pt x="26492" y="12933"/>
                  </a:cubicBezTo>
                  <a:cubicBezTo>
                    <a:pt x="26488" y="12933"/>
                    <a:pt x="26482" y="12931"/>
                    <a:pt x="26480" y="12931"/>
                  </a:cubicBezTo>
                  <a:lnTo>
                    <a:pt x="26469" y="13000"/>
                  </a:lnTo>
                  <a:cubicBezTo>
                    <a:pt x="26404" y="12994"/>
                    <a:pt x="26341" y="12992"/>
                    <a:pt x="26279" y="12992"/>
                  </a:cubicBezTo>
                  <a:cubicBezTo>
                    <a:pt x="25885" y="12992"/>
                    <a:pt x="25572" y="13103"/>
                    <a:pt x="25490" y="13364"/>
                  </a:cubicBezTo>
                  <a:cubicBezTo>
                    <a:pt x="25253" y="14118"/>
                    <a:pt x="25917" y="14426"/>
                    <a:pt x="25917" y="14426"/>
                  </a:cubicBezTo>
                  <a:cubicBezTo>
                    <a:pt x="25917" y="14426"/>
                    <a:pt x="24339" y="16383"/>
                    <a:pt x="21256" y="16383"/>
                  </a:cubicBezTo>
                  <a:cubicBezTo>
                    <a:pt x="20829" y="16383"/>
                    <a:pt x="20373" y="16346"/>
                    <a:pt x="19889" y="16260"/>
                  </a:cubicBezTo>
                  <a:lnTo>
                    <a:pt x="20147" y="15898"/>
                  </a:lnTo>
                  <a:cubicBezTo>
                    <a:pt x="19283" y="15670"/>
                    <a:pt x="18537" y="15560"/>
                    <a:pt x="17893" y="15541"/>
                  </a:cubicBezTo>
                  <a:lnTo>
                    <a:pt x="18509" y="14767"/>
                  </a:lnTo>
                  <a:cubicBezTo>
                    <a:pt x="18509" y="14767"/>
                    <a:pt x="26865" y="13267"/>
                    <a:pt x="27010" y="10532"/>
                  </a:cubicBezTo>
                  <a:cubicBezTo>
                    <a:pt x="27085" y="9152"/>
                    <a:pt x="26068" y="7357"/>
                    <a:pt x="25040" y="5913"/>
                  </a:cubicBezTo>
                  <a:lnTo>
                    <a:pt x="25033" y="5396"/>
                  </a:lnTo>
                  <a:lnTo>
                    <a:pt x="24669" y="5400"/>
                  </a:lnTo>
                  <a:cubicBezTo>
                    <a:pt x="24264" y="4863"/>
                    <a:pt x="23880" y="4398"/>
                    <a:pt x="23583" y="4051"/>
                  </a:cubicBezTo>
                  <a:lnTo>
                    <a:pt x="30749" y="1618"/>
                  </a:lnTo>
                  <a:cubicBezTo>
                    <a:pt x="30431" y="1159"/>
                    <a:pt x="29938" y="977"/>
                    <a:pt x="29356" y="977"/>
                  </a:cubicBezTo>
                  <a:cubicBezTo>
                    <a:pt x="27138" y="977"/>
                    <a:pt x="23632" y="3616"/>
                    <a:pt x="23632" y="3616"/>
                  </a:cubicBezTo>
                  <a:cubicBezTo>
                    <a:pt x="23632" y="3616"/>
                    <a:pt x="21950" y="0"/>
                    <a:pt x="18513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42;p52">
              <a:extLst>
                <a:ext uri="{FF2B5EF4-FFF2-40B4-BE49-F238E27FC236}">
                  <a16:creationId xmlns:a16="http://schemas.microsoft.com/office/drawing/2014/main" id="{D5EC217D-B976-996F-87E7-AA86C8BEB1D4}"/>
                </a:ext>
              </a:extLst>
            </p:cNvPr>
            <p:cNvSpPr/>
            <p:nvPr/>
          </p:nvSpPr>
          <p:spPr>
            <a:xfrm>
              <a:off x="5634627" y="2887382"/>
              <a:ext cx="1049836" cy="787841"/>
            </a:xfrm>
            <a:custGeom>
              <a:avLst/>
              <a:gdLst/>
              <a:ahLst/>
              <a:cxnLst/>
              <a:rect l="l" t="t" r="r" b="b"/>
              <a:pathLst>
                <a:path w="15840" h="11887" extrusionOk="0">
                  <a:moveTo>
                    <a:pt x="2820" y="8063"/>
                  </a:moveTo>
                  <a:cubicBezTo>
                    <a:pt x="2831" y="8095"/>
                    <a:pt x="2840" y="8128"/>
                    <a:pt x="2852" y="8158"/>
                  </a:cubicBezTo>
                  <a:cubicBezTo>
                    <a:pt x="2853" y="8166"/>
                    <a:pt x="2857" y="8172"/>
                    <a:pt x="2860" y="8180"/>
                  </a:cubicBezTo>
                  <a:lnTo>
                    <a:pt x="2860" y="8180"/>
                  </a:lnTo>
                  <a:cubicBezTo>
                    <a:pt x="2857" y="8173"/>
                    <a:pt x="2853" y="8167"/>
                    <a:pt x="2852" y="8161"/>
                  </a:cubicBezTo>
                  <a:cubicBezTo>
                    <a:pt x="2842" y="8127"/>
                    <a:pt x="2827" y="8096"/>
                    <a:pt x="2820" y="8063"/>
                  </a:cubicBezTo>
                  <a:close/>
                  <a:moveTo>
                    <a:pt x="3445" y="1"/>
                  </a:moveTo>
                  <a:cubicBezTo>
                    <a:pt x="3443" y="1"/>
                    <a:pt x="3440" y="1"/>
                    <a:pt x="3438" y="1"/>
                  </a:cubicBezTo>
                  <a:lnTo>
                    <a:pt x="3208" y="1"/>
                  </a:lnTo>
                  <a:cubicBezTo>
                    <a:pt x="2934" y="3"/>
                    <a:pt x="2716" y="121"/>
                    <a:pt x="2531" y="313"/>
                  </a:cubicBezTo>
                  <a:cubicBezTo>
                    <a:pt x="2350" y="499"/>
                    <a:pt x="2242" y="725"/>
                    <a:pt x="2162" y="966"/>
                  </a:cubicBezTo>
                  <a:cubicBezTo>
                    <a:pt x="2005" y="1425"/>
                    <a:pt x="1964" y="1908"/>
                    <a:pt x="1951" y="2391"/>
                  </a:cubicBezTo>
                  <a:cubicBezTo>
                    <a:pt x="1940" y="2762"/>
                    <a:pt x="1960" y="3132"/>
                    <a:pt x="1985" y="3501"/>
                  </a:cubicBezTo>
                  <a:cubicBezTo>
                    <a:pt x="2007" y="3785"/>
                    <a:pt x="2035" y="4072"/>
                    <a:pt x="2070" y="4354"/>
                  </a:cubicBezTo>
                  <a:cubicBezTo>
                    <a:pt x="2141" y="4934"/>
                    <a:pt x="2238" y="5505"/>
                    <a:pt x="2348" y="6076"/>
                  </a:cubicBezTo>
                  <a:cubicBezTo>
                    <a:pt x="2421" y="6456"/>
                    <a:pt x="2501" y="6835"/>
                    <a:pt x="2589" y="7212"/>
                  </a:cubicBezTo>
                  <a:cubicBezTo>
                    <a:pt x="2646" y="7449"/>
                    <a:pt x="2694" y="7691"/>
                    <a:pt x="2770" y="7923"/>
                  </a:cubicBezTo>
                  <a:lnTo>
                    <a:pt x="2770" y="7923"/>
                  </a:lnTo>
                  <a:cubicBezTo>
                    <a:pt x="2726" y="7812"/>
                    <a:pt x="2676" y="7703"/>
                    <a:pt x="2626" y="7596"/>
                  </a:cubicBezTo>
                  <a:cubicBezTo>
                    <a:pt x="2509" y="7350"/>
                    <a:pt x="2391" y="7107"/>
                    <a:pt x="2261" y="6867"/>
                  </a:cubicBezTo>
                  <a:cubicBezTo>
                    <a:pt x="2143" y="6643"/>
                    <a:pt x="2016" y="6423"/>
                    <a:pt x="1878" y="6210"/>
                  </a:cubicBezTo>
                  <a:cubicBezTo>
                    <a:pt x="1723" y="5969"/>
                    <a:pt x="1559" y="5732"/>
                    <a:pt x="1365" y="5518"/>
                  </a:cubicBezTo>
                  <a:cubicBezTo>
                    <a:pt x="1205" y="5344"/>
                    <a:pt x="1033" y="5184"/>
                    <a:pt x="815" y="5085"/>
                  </a:cubicBezTo>
                  <a:cubicBezTo>
                    <a:pt x="721" y="5042"/>
                    <a:pt x="625" y="5015"/>
                    <a:pt x="527" y="5015"/>
                  </a:cubicBezTo>
                  <a:cubicBezTo>
                    <a:pt x="478" y="5015"/>
                    <a:pt x="430" y="5021"/>
                    <a:pt x="380" y="5035"/>
                  </a:cubicBezTo>
                  <a:cubicBezTo>
                    <a:pt x="173" y="5096"/>
                    <a:pt x="7" y="5249"/>
                    <a:pt x="13" y="5548"/>
                  </a:cubicBezTo>
                  <a:cubicBezTo>
                    <a:pt x="1" y="5656"/>
                    <a:pt x="11" y="5764"/>
                    <a:pt x="13" y="5872"/>
                  </a:cubicBezTo>
                  <a:cubicBezTo>
                    <a:pt x="13" y="6147"/>
                    <a:pt x="89" y="6415"/>
                    <a:pt x="171" y="6676"/>
                  </a:cubicBezTo>
                  <a:cubicBezTo>
                    <a:pt x="373" y="7326"/>
                    <a:pt x="647" y="7945"/>
                    <a:pt x="945" y="8557"/>
                  </a:cubicBezTo>
                  <a:cubicBezTo>
                    <a:pt x="1197" y="9085"/>
                    <a:pt x="1466" y="9605"/>
                    <a:pt x="1753" y="10117"/>
                  </a:cubicBezTo>
                  <a:cubicBezTo>
                    <a:pt x="1953" y="10475"/>
                    <a:pt x="2156" y="10833"/>
                    <a:pt x="2367" y="11186"/>
                  </a:cubicBezTo>
                  <a:cubicBezTo>
                    <a:pt x="2391" y="11230"/>
                    <a:pt x="2421" y="11249"/>
                    <a:pt x="2468" y="11253"/>
                  </a:cubicBezTo>
                  <a:cubicBezTo>
                    <a:pt x="2647" y="11275"/>
                    <a:pt x="2824" y="11279"/>
                    <a:pt x="3003" y="11290"/>
                  </a:cubicBezTo>
                  <a:cubicBezTo>
                    <a:pt x="3305" y="11305"/>
                    <a:pt x="3602" y="11322"/>
                    <a:pt x="3904" y="11340"/>
                  </a:cubicBezTo>
                  <a:cubicBezTo>
                    <a:pt x="4201" y="11359"/>
                    <a:pt x="4501" y="11376"/>
                    <a:pt x="4798" y="11391"/>
                  </a:cubicBezTo>
                  <a:cubicBezTo>
                    <a:pt x="5106" y="11408"/>
                    <a:pt x="5410" y="11426"/>
                    <a:pt x="5714" y="11443"/>
                  </a:cubicBezTo>
                  <a:cubicBezTo>
                    <a:pt x="6012" y="11458"/>
                    <a:pt x="6311" y="11477"/>
                    <a:pt x="6609" y="11495"/>
                  </a:cubicBezTo>
                  <a:cubicBezTo>
                    <a:pt x="6917" y="11510"/>
                    <a:pt x="7221" y="11529"/>
                    <a:pt x="7525" y="11544"/>
                  </a:cubicBezTo>
                  <a:cubicBezTo>
                    <a:pt x="7822" y="11562"/>
                    <a:pt x="8122" y="11581"/>
                    <a:pt x="8419" y="11596"/>
                  </a:cubicBezTo>
                  <a:cubicBezTo>
                    <a:pt x="8721" y="11613"/>
                    <a:pt x="9020" y="11630"/>
                    <a:pt x="9322" y="11648"/>
                  </a:cubicBezTo>
                  <a:cubicBezTo>
                    <a:pt x="9624" y="11663"/>
                    <a:pt x="9928" y="11682"/>
                    <a:pt x="10229" y="11699"/>
                  </a:cubicBezTo>
                  <a:cubicBezTo>
                    <a:pt x="10531" y="11715"/>
                    <a:pt x="10831" y="11732"/>
                    <a:pt x="11132" y="11749"/>
                  </a:cubicBezTo>
                  <a:cubicBezTo>
                    <a:pt x="11430" y="11768"/>
                    <a:pt x="11727" y="11786"/>
                    <a:pt x="12027" y="11801"/>
                  </a:cubicBezTo>
                  <a:cubicBezTo>
                    <a:pt x="12329" y="11818"/>
                    <a:pt x="12628" y="11835"/>
                    <a:pt x="12930" y="11852"/>
                  </a:cubicBezTo>
                  <a:cubicBezTo>
                    <a:pt x="13247" y="11868"/>
                    <a:pt x="13566" y="11872"/>
                    <a:pt x="13887" y="11883"/>
                  </a:cubicBezTo>
                  <a:lnTo>
                    <a:pt x="14070" y="11883"/>
                  </a:lnTo>
                  <a:cubicBezTo>
                    <a:pt x="14073" y="11883"/>
                    <a:pt x="14075" y="11883"/>
                    <a:pt x="14078" y="11883"/>
                  </a:cubicBezTo>
                  <a:cubicBezTo>
                    <a:pt x="14091" y="11883"/>
                    <a:pt x="14105" y="11880"/>
                    <a:pt x="14118" y="11880"/>
                  </a:cubicBezTo>
                  <a:cubicBezTo>
                    <a:pt x="14128" y="11880"/>
                    <a:pt x="14138" y="11882"/>
                    <a:pt x="14148" y="11887"/>
                  </a:cubicBezTo>
                  <a:lnTo>
                    <a:pt x="14161" y="11887"/>
                  </a:lnTo>
                  <a:cubicBezTo>
                    <a:pt x="14169" y="11883"/>
                    <a:pt x="14180" y="11878"/>
                    <a:pt x="14189" y="11874"/>
                  </a:cubicBezTo>
                  <a:cubicBezTo>
                    <a:pt x="14217" y="11861"/>
                    <a:pt x="14234" y="11833"/>
                    <a:pt x="14249" y="11809"/>
                  </a:cubicBezTo>
                  <a:cubicBezTo>
                    <a:pt x="14298" y="11734"/>
                    <a:pt x="14346" y="11659"/>
                    <a:pt x="14393" y="11581"/>
                  </a:cubicBezTo>
                  <a:cubicBezTo>
                    <a:pt x="14730" y="11027"/>
                    <a:pt x="15040" y="10462"/>
                    <a:pt x="15311" y="9874"/>
                  </a:cubicBezTo>
                  <a:cubicBezTo>
                    <a:pt x="15460" y="9555"/>
                    <a:pt x="15594" y="9227"/>
                    <a:pt x="15702" y="8891"/>
                  </a:cubicBezTo>
                  <a:cubicBezTo>
                    <a:pt x="15775" y="8661"/>
                    <a:pt x="15839" y="8426"/>
                    <a:pt x="15833" y="8178"/>
                  </a:cubicBezTo>
                  <a:cubicBezTo>
                    <a:pt x="15837" y="8154"/>
                    <a:pt x="15827" y="8132"/>
                    <a:pt x="15839" y="8111"/>
                  </a:cubicBezTo>
                  <a:lnTo>
                    <a:pt x="15839" y="7749"/>
                  </a:lnTo>
                  <a:cubicBezTo>
                    <a:pt x="15827" y="7729"/>
                    <a:pt x="15837" y="7712"/>
                    <a:pt x="15839" y="7693"/>
                  </a:cubicBezTo>
                  <a:cubicBezTo>
                    <a:pt x="15833" y="7602"/>
                    <a:pt x="15831" y="7512"/>
                    <a:pt x="15790" y="7428"/>
                  </a:cubicBezTo>
                  <a:cubicBezTo>
                    <a:pt x="15704" y="7245"/>
                    <a:pt x="15561" y="7124"/>
                    <a:pt x="15374" y="7057"/>
                  </a:cubicBezTo>
                  <a:cubicBezTo>
                    <a:pt x="15177" y="6986"/>
                    <a:pt x="14977" y="6957"/>
                    <a:pt x="14774" y="6957"/>
                  </a:cubicBezTo>
                  <a:cubicBezTo>
                    <a:pt x="14646" y="6957"/>
                    <a:pt x="14517" y="6969"/>
                    <a:pt x="14387" y="6988"/>
                  </a:cubicBezTo>
                  <a:cubicBezTo>
                    <a:pt x="13977" y="7053"/>
                    <a:pt x="13592" y="7197"/>
                    <a:pt x="13221" y="7374"/>
                  </a:cubicBezTo>
                  <a:cubicBezTo>
                    <a:pt x="12663" y="7641"/>
                    <a:pt x="12148" y="7973"/>
                    <a:pt x="11660" y="8346"/>
                  </a:cubicBezTo>
                  <a:cubicBezTo>
                    <a:pt x="11585" y="8404"/>
                    <a:pt x="11505" y="8458"/>
                    <a:pt x="11443" y="8529"/>
                  </a:cubicBezTo>
                  <a:lnTo>
                    <a:pt x="11441" y="8533"/>
                  </a:lnTo>
                  <a:lnTo>
                    <a:pt x="11436" y="8533"/>
                  </a:lnTo>
                  <a:cubicBezTo>
                    <a:pt x="11484" y="8484"/>
                    <a:pt x="11505" y="8419"/>
                    <a:pt x="11533" y="8361"/>
                  </a:cubicBezTo>
                  <a:cubicBezTo>
                    <a:pt x="11684" y="8066"/>
                    <a:pt x="11824" y="7770"/>
                    <a:pt x="11960" y="7469"/>
                  </a:cubicBezTo>
                  <a:cubicBezTo>
                    <a:pt x="12158" y="7025"/>
                    <a:pt x="12348" y="6574"/>
                    <a:pt x="12523" y="6115"/>
                  </a:cubicBezTo>
                  <a:cubicBezTo>
                    <a:pt x="12719" y="5607"/>
                    <a:pt x="12895" y="5089"/>
                    <a:pt x="13027" y="4561"/>
                  </a:cubicBezTo>
                  <a:cubicBezTo>
                    <a:pt x="13154" y="4055"/>
                    <a:pt x="13255" y="3544"/>
                    <a:pt x="13212" y="3012"/>
                  </a:cubicBezTo>
                  <a:cubicBezTo>
                    <a:pt x="13199" y="2835"/>
                    <a:pt x="13165" y="2662"/>
                    <a:pt x="13085" y="2501"/>
                  </a:cubicBezTo>
                  <a:cubicBezTo>
                    <a:pt x="12999" y="2322"/>
                    <a:pt x="12870" y="2184"/>
                    <a:pt x="12684" y="2106"/>
                  </a:cubicBezTo>
                  <a:cubicBezTo>
                    <a:pt x="12526" y="2043"/>
                    <a:pt x="12367" y="2014"/>
                    <a:pt x="12209" y="2014"/>
                  </a:cubicBezTo>
                  <a:cubicBezTo>
                    <a:pt x="12035" y="2014"/>
                    <a:pt x="11861" y="2049"/>
                    <a:pt x="11688" y="2111"/>
                  </a:cubicBezTo>
                  <a:cubicBezTo>
                    <a:pt x="11354" y="2231"/>
                    <a:pt x="11074" y="2438"/>
                    <a:pt x="10816" y="2675"/>
                  </a:cubicBezTo>
                  <a:cubicBezTo>
                    <a:pt x="10589" y="2887"/>
                    <a:pt x="10385" y="3117"/>
                    <a:pt x="10195" y="3361"/>
                  </a:cubicBezTo>
                  <a:cubicBezTo>
                    <a:pt x="9936" y="3695"/>
                    <a:pt x="9708" y="4044"/>
                    <a:pt x="9492" y="4406"/>
                  </a:cubicBezTo>
                  <a:cubicBezTo>
                    <a:pt x="9350" y="4643"/>
                    <a:pt x="9223" y="4889"/>
                    <a:pt x="9094" y="5130"/>
                  </a:cubicBezTo>
                  <a:cubicBezTo>
                    <a:pt x="9029" y="5251"/>
                    <a:pt x="8973" y="5374"/>
                    <a:pt x="8923" y="5492"/>
                  </a:cubicBezTo>
                  <a:cubicBezTo>
                    <a:pt x="8921" y="5346"/>
                    <a:pt x="8912" y="5191"/>
                    <a:pt x="8902" y="5033"/>
                  </a:cubicBezTo>
                  <a:cubicBezTo>
                    <a:pt x="8880" y="4759"/>
                    <a:pt x="8854" y="4484"/>
                    <a:pt x="8813" y="4212"/>
                  </a:cubicBezTo>
                  <a:cubicBezTo>
                    <a:pt x="8762" y="3869"/>
                    <a:pt x="8703" y="3527"/>
                    <a:pt x="8587" y="3199"/>
                  </a:cubicBezTo>
                  <a:cubicBezTo>
                    <a:pt x="8520" y="3007"/>
                    <a:pt x="8434" y="2824"/>
                    <a:pt x="8290" y="2673"/>
                  </a:cubicBezTo>
                  <a:cubicBezTo>
                    <a:pt x="8211" y="2590"/>
                    <a:pt x="8100" y="2554"/>
                    <a:pt x="7993" y="2554"/>
                  </a:cubicBezTo>
                  <a:cubicBezTo>
                    <a:pt x="7904" y="2554"/>
                    <a:pt x="7818" y="2579"/>
                    <a:pt x="7757" y="2621"/>
                  </a:cubicBezTo>
                  <a:cubicBezTo>
                    <a:pt x="7650" y="2695"/>
                    <a:pt x="7572" y="2794"/>
                    <a:pt x="7503" y="2902"/>
                  </a:cubicBezTo>
                  <a:cubicBezTo>
                    <a:pt x="7361" y="3128"/>
                    <a:pt x="7281" y="3382"/>
                    <a:pt x="7212" y="3639"/>
                  </a:cubicBezTo>
                  <a:cubicBezTo>
                    <a:pt x="7130" y="3951"/>
                    <a:pt x="7076" y="4268"/>
                    <a:pt x="7035" y="4589"/>
                  </a:cubicBezTo>
                  <a:cubicBezTo>
                    <a:pt x="7018" y="4721"/>
                    <a:pt x="7001" y="4850"/>
                    <a:pt x="6994" y="4977"/>
                  </a:cubicBezTo>
                  <a:cubicBezTo>
                    <a:pt x="6904" y="4729"/>
                    <a:pt x="6800" y="4479"/>
                    <a:pt x="6699" y="4227"/>
                  </a:cubicBezTo>
                  <a:cubicBezTo>
                    <a:pt x="6440" y="3600"/>
                    <a:pt x="6154" y="2988"/>
                    <a:pt x="5828" y="2395"/>
                  </a:cubicBezTo>
                  <a:cubicBezTo>
                    <a:pt x="5585" y="1949"/>
                    <a:pt x="5320" y="1518"/>
                    <a:pt x="5007" y="1113"/>
                  </a:cubicBezTo>
                  <a:cubicBezTo>
                    <a:pt x="4777" y="818"/>
                    <a:pt x="4527" y="542"/>
                    <a:pt x="4225" y="320"/>
                  </a:cubicBezTo>
                  <a:cubicBezTo>
                    <a:pt x="3996" y="144"/>
                    <a:pt x="3750" y="1"/>
                    <a:pt x="3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43;p52">
              <a:extLst>
                <a:ext uri="{FF2B5EF4-FFF2-40B4-BE49-F238E27FC236}">
                  <a16:creationId xmlns:a16="http://schemas.microsoft.com/office/drawing/2014/main" id="{914439EF-651A-38B6-365D-79633BF2CCD1}"/>
                </a:ext>
              </a:extLst>
            </p:cNvPr>
            <p:cNvSpPr/>
            <p:nvPr/>
          </p:nvSpPr>
          <p:spPr>
            <a:xfrm>
              <a:off x="7002410" y="3189742"/>
              <a:ext cx="1142624" cy="485483"/>
            </a:xfrm>
            <a:custGeom>
              <a:avLst/>
              <a:gdLst/>
              <a:ahLst/>
              <a:cxnLst/>
              <a:rect l="l" t="t" r="r" b="b"/>
              <a:pathLst>
                <a:path w="17240" h="7325" extrusionOk="0">
                  <a:moveTo>
                    <a:pt x="3956" y="1"/>
                  </a:moveTo>
                  <a:cubicBezTo>
                    <a:pt x="3944" y="1"/>
                    <a:pt x="3931" y="2"/>
                    <a:pt x="3918" y="4"/>
                  </a:cubicBezTo>
                  <a:cubicBezTo>
                    <a:pt x="3009" y="129"/>
                    <a:pt x="2589" y="4314"/>
                    <a:pt x="2589" y="4314"/>
                  </a:cubicBezTo>
                  <a:cubicBezTo>
                    <a:pt x="2589" y="4314"/>
                    <a:pt x="2102" y="3223"/>
                    <a:pt x="1262" y="3223"/>
                  </a:cubicBezTo>
                  <a:cubicBezTo>
                    <a:pt x="1178" y="3223"/>
                    <a:pt x="1091" y="3234"/>
                    <a:pt x="1000" y="3258"/>
                  </a:cubicBezTo>
                  <a:cubicBezTo>
                    <a:pt x="0" y="3519"/>
                    <a:pt x="2177" y="7040"/>
                    <a:pt x="2177" y="7040"/>
                  </a:cubicBezTo>
                  <a:lnTo>
                    <a:pt x="14826" y="7325"/>
                  </a:lnTo>
                  <a:cubicBezTo>
                    <a:pt x="14826" y="7325"/>
                    <a:pt x="17240" y="4232"/>
                    <a:pt x="15710" y="3717"/>
                  </a:cubicBezTo>
                  <a:cubicBezTo>
                    <a:pt x="15491" y="3644"/>
                    <a:pt x="15239" y="3612"/>
                    <a:pt x="14969" y="3612"/>
                  </a:cubicBezTo>
                  <a:cubicBezTo>
                    <a:pt x="13351" y="3612"/>
                    <a:pt x="11063" y="4739"/>
                    <a:pt x="11063" y="4739"/>
                  </a:cubicBezTo>
                  <a:cubicBezTo>
                    <a:pt x="11063" y="4739"/>
                    <a:pt x="13061" y="1820"/>
                    <a:pt x="11649" y="1142"/>
                  </a:cubicBezTo>
                  <a:cubicBezTo>
                    <a:pt x="11535" y="1087"/>
                    <a:pt x="11409" y="1061"/>
                    <a:pt x="11274" y="1061"/>
                  </a:cubicBezTo>
                  <a:cubicBezTo>
                    <a:pt x="9744" y="1061"/>
                    <a:pt x="7061" y="4314"/>
                    <a:pt x="7061" y="4314"/>
                  </a:cubicBezTo>
                  <a:cubicBezTo>
                    <a:pt x="7061" y="4314"/>
                    <a:pt x="8061" y="2467"/>
                    <a:pt x="7649" y="2154"/>
                  </a:cubicBezTo>
                  <a:cubicBezTo>
                    <a:pt x="7625" y="2136"/>
                    <a:pt x="7595" y="2127"/>
                    <a:pt x="7561" y="2127"/>
                  </a:cubicBezTo>
                  <a:cubicBezTo>
                    <a:pt x="7027" y="2127"/>
                    <a:pt x="5412" y="4314"/>
                    <a:pt x="5412" y="4314"/>
                  </a:cubicBezTo>
                  <a:cubicBezTo>
                    <a:pt x="5412" y="4314"/>
                    <a:pt x="4842" y="1"/>
                    <a:pt x="39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44;p52">
              <a:extLst>
                <a:ext uri="{FF2B5EF4-FFF2-40B4-BE49-F238E27FC236}">
                  <a16:creationId xmlns:a16="http://schemas.microsoft.com/office/drawing/2014/main" id="{E54F665D-C755-BA2A-EEC0-E20DFFA6DC66}"/>
                </a:ext>
              </a:extLst>
            </p:cNvPr>
            <p:cNvSpPr/>
            <p:nvPr/>
          </p:nvSpPr>
          <p:spPr>
            <a:xfrm>
              <a:off x="5423199" y="3548040"/>
              <a:ext cx="2725397" cy="584899"/>
            </a:xfrm>
            <a:custGeom>
              <a:avLst/>
              <a:gdLst/>
              <a:ahLst/>
              <a:cxnLst/>
              <a:rect l="l" t="t" r="r" b="b"/>
              <a:pathLst>
                <a:path w="41121" h="8825" extrusionOk="0">
                  <a:moveTo>
                    <a:pt x="3930" y="1"/>
                  </a:moveTo>
                  <a:lnTo>
                    <a:pt x="1" y="5152"/>
                  </a:lnTo>
                  <a:lnTo>
                    <a:pt x="31474" y="8824"/>
                  </a:lnTo>
                  <a:lnTo>
                    <a:pt x="41121" y="736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45;p52">
              <a:extLst>
                <a:ext uri="{FF2B5EF4-FFF2-40B4-BE49-F238E27FC236}">
                  <a16:creationId xmlns:a16="http://schemas.microsoft.com/office/drawing/2014/main" id="{02B9A938-9A3C-9FBC-176B-72E39219F857}"/>
                </a:ext>
              </a:extLst>
            </p:cNvPr>
            <p:cNvSpPr/>
            <p:nvPr/>
          </p:nvSpPr>
          <p:spPr>
            <a:xfrm>
              <a:off x="5510952" y="3803873"/>
              <a:ext cx="2055464" cy="285060"/>
            </a:xfrm>
            <a:custGeom>
              <a:avLst/>
              <a:gdLst/>
              <a:ahLst/>
              <a:cxnLst/>
              <a:rect l="l" t="t" r="r" b="b"/>
              <a:pathLst>
                <a:path w="31013" h="4301" extrusionOk="0">
                  <a:moveTo>
                    <a:pt x="63" y="1"/>
                  </a:moveTo>
                  <a:lnTo>
                    <a:pt x="0" y="527"/>
                  </a:lnTo>
                  <a:lnTo>
                    <a:pt x="30947" y="4301"/>
                  </a:lnTo>
                  <a:lnTo>
                    <a:pt x="31012" y="377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46;p52">
              <a:extLst>
                <a:ext uri="{FF2B5EF4-FFF2-40B4-BE49-F238E27FC236}">
                  <a16:creationId xmlns:a16="http://schemas.microsoft.com/office/drawing/2014/main" id="{BDDD552E-731B-AF4B-4993-327A4F89C448}"/>
                </a:ext>
              </a:extLst>
            </p:cNvPr>
            <p:cNvSpPr/>
            <p:nvPr/>
          </p:nvSpPr>
          <p:spPr>
            <a:xfrm>
              <a:off x="5687451" y="3557783"/>
              <a:ext cx="2314013" cy="153896"/>
            </a:xfrm>
            <a:custGeom>
              <a:avLst/>
              <a:gdLst/>
              <a:ahLst/>
              <a:cxnLst/>
              <a:rect l="l" t="t" r="r" b="b"/>
              <a:pathLst>
                <a:path w="34914" h="2322" extrusionOk="0">
                  <a:moveTo>
                    <a:pt x="29" y="0"/>
                  </a:moveTo>
                  <a:lnTo>
                    <a:pt x="1" y="531"/>
                  </a:lnTo>
                  <a:lnTo>
                    <a:pt x="34886" y="2322"/>
                  </a:lnTo>
                  <a:lnTo>
                    <a:pt x="34914" y="179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47;p52">
              <a:extLst>
                <a:ext uri="{FF2B5EF4-FFF2-40B4-BE49-F238E27FC236}">
                  <a16:creationId xmlns:a16="http://schemas.microsoft.com/office/drawing/2014/main" id="{86EE23F6-4789-E51A-B338-0CE3981BEF5B}"/>
                </a:ext>
              </a:extLst>
            </p:cNvPr>
            <p:cNvSpPr/>
            <p:nvPr/>
          </p:nvSpPr>
          <p:spPr>
            <a:xfrm>
              <a:off x="6203559" y="2170852"/>
              <a:ext cx="426893" cy="473752"/>
            </a:xfrm>
            <a:custGeom>
              <a:avLst/>
              <a:gdLst/>
              <a:ahLst/>
              <a:cxnLst/>
              <a:rect l="l" t="t" r="r" b="b"/>
              <a:pathLst>
                <a:path w="6441" h="7148" extrusionOk="0">
                  <a:moveTo>
                    <a:pt x="6441" y="1"/>
                  </a:moveTo>
                  <a:lnTo>
                    <a:pt x="794" y="1766"/>
                  </a:lnTo>
                  <a:lnTo>
                    <a:pt x="1" y="6913"/>
                  </a:lnTo>
                  <a:lnTo>
                    <a:pt x="4736" y="7148"/>
                  </a:lnTo>
                  <a:lnTo>
                    <a:pt x="6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48;p52">
              <a:extLst>
                <a:ext uri="{FF2B5EF4-FFF2-40B4-BE49-F238E27FC236}">
                  <a16:creationId xmlns:a16="http://schemas.microsoft.com/office/drawing/2014/main" id="{EA2B79D6-AC7E-508B-A617-6E2B34F67146}"/>
                </a:ext>
              </a:extLst>
            </p:cNvPr>
            <p:cNvSpPr/>
            <p:nvPr/>
          </p:nvSpPr>
          <p:spPr>
            <a:xfrm>
              <a:off x="6082402" y="2122138"/>
              <a:ext cx="1140702" cy="877315"/>
            </a:xfrm>
            <a:custGeom>
              <a:avLst/>
              <a:gdLst/>
              <a:ahLst/>
              <a:cxnLst/>
              <a:rect l="l" t="t" r="r" b="b"/>
              <a:pathLst>
                <a:path w="17211" h="13237" extrusionOk="0">
                  <a:moveTo>
                    <a:pt x="13064" y="1"/>
                  </a:moveTo>
                  <a:lnTo>
                    <a:pt x="7271" y="1676"/>
                  </a:lnTo>
                  <a:lnTo>
                    <a:pt x="6152" y="6587"/>
                  </a:lnTo>
                  <a:lnTo>
                    <a:pt x="5624" y="5762"/>
                  </a:lnTo>
                  <a:lnTo>
                    <a:pt x="5271" y="7174"/>
                  </a:lnTo>
                  <a:cubicBezTo>
                    <a:pt x="4682" y="6628"/>
                    <a:pt x="3946" y="6409"/>
                    <a:pt x="3231" y="6409"/>
                  </a:cubicBezTo>
                  <a:cubicBezTo>
                    <a:pt x="1556" y="6409"/>
                    <a:pt x="1" y="7614"/>
                    <a:pt x="743" y="8646"/>
                  </a:cubicBezTo>
                  <a:cubicBezTo>
                    <a:pt x="1095" y="9136"/>
                    <a:pt x="1674" y="9299"/>
                    <a:pt x="2288" y="9299"/>
                  </a:cubicBezTo>
                  <a:cubicBezTo>
                    <a:pt x="3517" y="9299"/>
                    <a:pt x="4889" y="8646"/>
                    <a:pt x="4889" y="8646"/>
                  </a:cubicBezTo>
                  <a:lnTo>
                    <a:pt x="4889" y="8646"/>
                  </a:lnTo>
                  <a:cubicBezTo>
                    <a:pt x="4387" y="11053"/>
                    <a:pt x="5772" y="11436"/>
                    <a:pt x="6704" y="11436"/>
                  </a:cubicBezTo>
                  <a:cubicBezTo>
                    <a:pt x="7140" y="11436"/>
                    <a:pt x="7478" y="11353"/>
                    <a:pt x="7478" y="11353"/>
                  </a:cubicBezTo>
                  <a:lnTo>
                    <a:pt x="7478" y="11353"/>
                  </a:lnTo>
                  <a:lnTo>
                    <a:pt x="6329" y="13236"/>
                  </a:lnTo>
                  <a:lnTo>
                    <a:pt x="7066" y="13236"/>
                  </a:lnTo>
                  <a:lnTo>
                    <a:pt x="8566" y="11353"/>
                  </a:lnTo>
                  <a:cubicBezTo>
                    <a:pt x="8566" y="11353"/>
                    <a:pt x="16918" y="9853"/>
                    <a:pt x="17067" y="7118"/>
                  </a:cubicBezTo>
                  <a:cubicBezTo>
                    <a:pt x="17211" y="4383"/>
                    <a:pt x="13064" y="1"/>
                    <a:pt x="13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49;p52">
              <a:extLst>
                <a:ext uri="{FF2B5EF4-FFF2-40B4-BE49-F238E27FC236}">
                  <a16:creationId xmlns:a16="http://schemas.microsoft.com/office/drawing/2014/main" id="{26AB387D-0136-8740-307C-B7DD5333DEA1}"/>
                </a:ext>
              </a:extLst>
            </p:cNvPr>
            <p:cNvSpPr/>
            <p:nvPr/>
          </p:nvSpPr>
          <p:spPr>
            <a:xfrm>
              <a:off x="6554038" y="2584293"/>
              <a:ext cx="181136" cy="226802"/>
            </a:xfrm>
            <a:custGeom>
              <a:avLst/>
              <a:gdLst/>
              <a:ahLst/>
              <a:cxnLst/>
              <a:rect l="l" t="t" r="r" b="b"/>
              <a:pathLst>
                <a:path w="2733" h="3422" extrusionOk="0">
                  <a:moveTo>
                    <a:pt x="1689" y="0"/>
                  </a:moveTo>
                  <a:cubicBezTo>
                    <a:pt x="1689" y="0"/>
                    <a:pt x="92" y="1293"/>
                    <a:pt x="32" y="2440"/>
                  </a:cubicBezTo>
                  <a:cubicBezTo>
                    <a:pt x="0" y="3102"/>
                    <a:pt x="396" y="3421"/>
                    <a:pt x="957" y="3421"/>
                  </a:cubicBezTo>
                  <a:cubicBezTo>
                    <a:pt x="1234" y="3421"/>
                    <a:pt x="1551" y="3343"/>
                    <a:pt x="1877" y="3190"/>
                  </a:cubicBezTo>
                  <a:lnTo>
                    <a:pt x="1692" y="2410"/>
                  </a:lnTo>
                  <a:lnTo>
                    <a:pt x="2733" y="1244"/>
                  </a:lnTo>
                  <a:cubicBezTo>
                    <a:pt x="1808" y="1224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50;p52">
              <a:extLst>
                <a:ext uri="{FF2B5EF4-FFF2-40B4-BE49-F238E27FC236}">
                  <a16:creationId xmlns:a16="http://schemas.microsoft.com/office/drawing/2014/main" id="{0AB6F000-822C-142B-AD1A-41280AD130A2}"/>
                </a:ext>
              </a:extLst>
            </p:cNvPr>
            <p:cNvSpPr/>
            <p:nvPr/>
          </p:nvSpPr>
          <p:spPr>
            <a:xfrm>
              <a:off x="6548736" y="2572695"/>
              <a:ext cx="256428" cy="244034"/>
            </a:xfrm>
            <a:custGeom>
              <a:avLst/>
              <a:gdLst/>
              <a:ahLst/>
              <a:cxnLst/>
              <a:rect l="l" t="t" r="r" b="b"/>
              <a:pathLst>
                <a:path w="3869" h="3682" extrusionOk="0">
                  <a:moveTo>
                    <a:pt x="1845" y="1"/>
                  </a:moveTo>
                  <a:lnTo>
                    <a:pt x="1718" y="104"/>
                  </a:lnTo>
                  <a:cubicBezTo>
                    <a:pt x="1651" y="158"/>
                    <a:pt x="88" y="1438"/>
                    <a:pt x="30" y="2611"/>
                  </a:cubicBezTo>
                  <a:cubicBezTo>
                    <a:pt x="0" y="3165"/>
                    <a:pt x="256" y="3430"/>
                    <a:pt x="474" y="3550"/>
                  </a:cubicBezTo>
                  <a:cubicBezTo>
                    <a:pt x="636" y="3639"/>
                    <a:pt x="828" y="3682"/>
                    <a:pt x="1039" y="3682"/>
                  </a:cubicBezTo>
                  <a:cubicBezTo>
                    <a:pt x="1474" y="3682"/>
                    <a:pt x="1994" y="3501"/>
                    <a:pt x="2489" y="3162"/>
                  </a:cubicBezTo>
                  <a:lnTo>
                    <a:pt x="2388" y="3016"/>
                  </a:lnTo>
                  <a:cubicBezTo>
                    <a:pt x="1926" y="3337"/>
                    <a:pt x="1434" y="3510"/>
                    <a:pt x="1034" y="3510"/>
                  </a:cubicBezTo>
                  <a:cubicBezTo>
                    <a:pt x="853" y="3510"/>
                    <a:pt x="692" y="3475"/>
                    <a:pt x="560" y="3402"/>
                  </a:cubicBezTo>
                  <a:cubicBezTo>
                    <a:pt x="308" y="3262"/>
                    <a:pt x="185" y="2992"/>
                    <a:pt x="205" y="2624"/>
                  </a:cubicBezTo>
                  <a:cubicBezTo>
                    <a:pt x="250" y="1708"/>
                    <a:pt x="1343" y="669"/>
                    <a:pt x="1709" y="345"/>
                  </a:cubicBezTo>
                  <a:cubicBezTo>
                    <a:pt x="1767" y="623"/>
                    <a:pt x="1931" y="1180"/>
                    <a:pt x="2392" y="1410"/>
                  </a:cubicBezTo>
                  <a:cubicBezTo>
                    <a:pt x="2527" y="1477"/>
                    <a:pt x="2675" y="1511"/>
                    <a:pt x="2837" y="1511"/>
                  </a:cubicBezTo>
                  <a:cubicBezTo>
                    <a:pt x="3137" y="1511"/>
                    <a:pt x="3483" y="1395"/>
                    <a:pt x="3869" y="1162"/>
                  </a:cubicBezTo>
                  <a:lnTo>
                    <a:pt x="3776" y="1011"/>
                  </a:lnTo>
                  <a:cubicBezTo>
                    <a:pt x="3421" y="1226"/>
                    <a:pt x="3108" y="1334"/>
                    <a:pt x="2841" y="1334"/>
                  </a:cubicBezTo>
                  <a:cubicBezTo>
                    <a:pt x="2706" y="1334"/>
                    <a:pt x="2583" y="1306"/>
                    <a:pt x="2472" y="1251"/>
                  </a:cubicBezTo>
                  <a:cubicBezTo>
                    <a:pt x="1948" y="988"/>
                    <a:pt x="1862" y="173"/>
                    <a:pt x="1862" y="167"/>
                  </a:cubicBezTo>
                  <a:lnTo>
                    <a:pt x="18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51;p52">
              <a:extLst>
                <a:ext uri="{FF2B5EF4-FFF2-40B4-BE49-F238E27FC236}">
                  <a16:creationId xmlns:a16="http://schemas.microsoft.com/office/drawing/2014/main" id="{123A4783-C5F5-246A-E9F2-79E987EC2235}"/>
                </a:ext>
              </a:extLst>
            </p:cNvPr>
            <p:cNvSpPr/>
            <p:nvPr/>
          </p:nvSpPr>
          <p:spPr>
            <a:xfrm>
              <a:off x="6557153" y="2722151"/>
              <a:ext cx="76749" cy="24059"/>
            </a:xfrm>
            <a:custGeom>
              <a:avLst/>
              <a:gdLst/>
              <a:ahLst/>
              <a:cxnLst/>
              <a:rect l="l" t="t" r="r" b="b"/>
              <a:pathLst>
                <a:path w="1158" h="363" extrusionOk="0">
                  <a:moveTo>
                    <a:pt x="78" y="0"/>
                  </a:moveTo>
                  <a:lnTo>
                    <a:pt x="0" y="274"/>
                  </a:lnTo>
                  <a:lnTo>
                    <a:pt x="1158" y="36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2;p52">
              <a:extLst>
                <a:ext uri="{FF2B5EF4-FFF2-40B4-BE49-F238E27FC236}">
                  <a16:creationId xmlns:a16="http://schemas.microsoft.com/office/drawing/2014/main" id="{7B2B4F32-BA1E-536E-AFE2-EE7E65B28707}"/>
                </a:ext>
              </a:extLst>
            </p:cNvPr>
            <p:cNvSpPr/>
            <p:nvPr/>
          </p:nvSpPr>
          <p:spPr>
            <a:xfrm>
              <a:off x="6613556" y="2567856"/>
              <a:ext cx="84040" cy="27174"/>
            </a:xfrm>
            <a:custGeom>
              <a:avLst/>
              <a:gdLst/>
              <a:ahLst/>
              <a:cxnLst/>
              <a:rect l="l" t="t" r="r" b="b"/>
              <a:pathLst>
                <a:path w="1268" h="410" extrusionOk="0">
                  <a:moveTo>
                    <a:pt x="867" y="0"/>
                  </a:moveTo>
                  <a:cubicBezTo>
                    <a:pt x="381" y="0"/>
                    <a:pt x="0" y="410"/>
                    <a:pt x="0" y="410"/>
                  </a:cubicBezTo>
                  <a:cubicBezTo>
                    <a:pt x="210" y="240"/>
                    <a:pt x="472" y="196"/>
                    <a:pt x="688" y="196"/>
                  </a:cubicBezTo>
                  <a:cubicBezTo>
                    <a:pt x="922" y="196"/>
                    <a:pt x="1102" y="248"/>
                    <a:pt x="1102" y="248"/>
                  </a:cubicBezTo>
                  <a:lnTo>
                    <a:pt x="1268" y="99"/>
                  </a:lnTo>
                  <a:cubicBezTo>
                    <a:pt x="1130" y="28"/>
                    <a:pt x="995" y="0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53;p52">
              <a:extLst>
                <a:ext uri="{FF2B5EF4-FFF2-40B4-BE49-F238E27FC236}">
                  <a16:creationId xmlns:a16="http://schemas.microsoft.com/office/drawing/2014/main" id="{99FC7E25-C709-A925-D3ED-8F4EDA15CDB0}"/>
                </a:ext>
              </a:extLst>
            </p:cNvPr>
            <p:cNvSpPr/>
            <p:nvPr/>
          </p:nvSpPr>
          <p:spPr>
            <a:xfrm>
              <a:off x="6834991" y="2462541"/>
              <a:ext cx="131163" cy="164633"/>
            </a:xfrm>
            <a:custGeom>
              <a:avLst/>
              <a:gdLst/>
              <a:ahLst/>
              <a:cxnLst/>
              <a:rect l="l" t="t" r="r" b="b"/>
              <a:pathLst>
                <a:path w="1979" h="2484" extrusionOk="0">
                  <a:moveTo>
                    <a:pt x="918" y="1"/>
                  </a:moveTo>
                  <a:lnTo>
                    <a:pt x="793" y="126"/>
                  </a:lnTo>
                  <a:cubicBezTo>
                    <a:pt x="800" y="130"/>
                    <a:pt x="1246" y="594"/>
                    <a:pt x="774" y="1676"/>
                  </a:cubicBezTo>
                  <a:lnTo>
                    <a:pt x="666" y="1919"/>
                  </a:lnTo>
                  <a:lnTo>
                    <a:pt x="899" y="1785"/>
                  </a:lnTo>
                  <a:cubicBezTo>
                    <a:pt x="1099" y="1670"/>
                    <a:pt x="1452" y="1510"/>
                    <a:pt x="1652" y="1510"/>
                  </a:cubicBezTo>
                  <a:cubicBezTo>
                    <a:pt x="1680" y="1510"/>
                    <a:pt x="1705" y="1513"/>
                    <a:pt x="1727" y="1520"/>
                  </a:cubicBezTo>
                  <a:cubicBezTo>
                    <a:pt x="1752" y="1529"/>
                    <a:pt x="1770" y="1546"/>
                    <a:pt x="1780" y="1568"/>
                  </a:cubicBezTo>
                  <a:cubicBezTo>
                    <a:pt x="1785" y="1579"/>
                    <a:pt x="1783" y="1626"/>
                    <a:pt x="1716" y="1714"/>
                  </a:cubicBezTo>
                  <a:cubicBezTo>
                    <a:pt x="1528" y="1967"/>
                    <a:pt x="1008" y="2310"/>
                    <a:pt x="602" y="2310"/>
                  </a:cubicBezTo>
                  <a:cubicBezTo>
                    <a:pt x="575" y="2310"/>
                    <a:pt x="548" y="2308"/>
                    <a:pt x="522" y="2305"/>
                  </a:cubicBezTo>
                  <a:cubicBezTo>
                    <a:pt x="349" y="2283"/>
                    <a:pt x="231" y="2193"/>
                    <a:pt x="162" y="2025"/>
                  </a:cubicBezTo>
                  <a:lnTo>
                    <a:pt x="0" y="2092"/>
                  </a:lnTo>
                  <a:cubicBezTo>
                    <a:pt x="93" y="2316"/>
                    <a:pt x="270" y="2451"/>
                    <a:pt x="502" y="2477"/>
                  </a:cubicBezTo>
                  <a:cubicBezTo>
                    <a:pt x="535" y="2479"/>
                    <a:pt x="567" y="2484"/>
                    <a:pt x="599" y="2484"/>
                  </a:cubicBezTo>
                  <a:cubicBezTo>
                    <a:pt x="1069" y="2484"/>
                    <a:pt x="1645" y="2107"/>
                    <a:pt x="1858" y="1826"/>
                  </a:cubicBezTo>
                  <a:cubicBezTo>
                    <a:pt x="1953" y="1697"/>
                    <a:pt x="1979" y="1589"/>
                    <a:pt x="1942" y="1499"/>
                  </a:cubicBezTo>
                  <a:cubicBezTo>
                    <a:pt x="1912" y="1432"/>
                    <a:pt x="1858" y="1380"/>
                    <a:pt x="1783" y="1357"/>
                  </a:cubicBezTo>
                  <a:cubicBezTo>
                    <a:pt x="1744" y="1344"/>
                    <a:pt x="1700" y="1338"/>
                    <a:pt x="1654" y="1338"/>
                  </a:cubicBezTo>
                  <a:cubicBezTo>
                    <a:pt x="1457" y="1338"/>
                    <a:pt x="1204" y="1439"/>
                    <a:pt x="1026" y="1525"/>
                  </a:cubicBezTo>
                  <a:cubicBezTo>
                    <a:pt x="1388" y="492"/>
                    <a:pt x="940" y="22"/>
                    <a:pt x="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54;p52">
              <a:extLst>
                <a:ext uri="{FF2B5EF4-FFF2-40B4-BE49-F238E27FC236}">
                  <a16:creationId xmlns:a16="http://schemas.microsoft.com/office/drawing/2014/main" id="{46E6BDBC-B6BE-C58B-1306-350FD5DEF32F}"/>
                </a:ext>
              </a:extLst>
            </p:cNvPr>
            <p:cNvSpPr/>
            <p:nvPr/>
          </p:nvSpPr>
          <p:spPr>
            <a:xfrm>
              <a:off x="6683214" y="2424630"/>
              <a:ext cx="186836" cy="168610"/>
            </a:xfrm>
            <a:custGeom>
              <a:avLst/>
              <a:gdLst/>
              <a:ahLst/>
              <a:cxnLst/>
              <a:rect l="l" t="t" r="r" b="b"/>
              <a:pathLst>
                <a:path w="2819" h="2544" extrusionOk="0">
                  <a:moveTo>
                    <a:pt x="2684" y="1"/>
                  </a:moveTo>
                  <a:cubicBezTo>
                    <a:pt x="2606" y="1"/>
                    <a:pt x="2502" y="48"/>
                    <a:pt x="2508" y="116"/>
                  </a:cubicBezTo>
                  <a:cubicBezTo>
                    <a:pt x="2555" y="799"/>
                    <a:pt x="2562" y="1855"/>
                    <a:pt x="1937" y="2306"/>
                  </a:cubicBezTo>
                  <a:cubicBezTo>
                    <a:pt x="1811" y="2397"/>
                    <a:pt x="1687" y="2437"/>
                    <a:pt x="1567" y="2437"/>
                  </a:cubicBezTo>
                  <a:cubicBezTo>
                    <a:pt x="858" y="2437"/>
                    <a:pt x="297" y="1023"/>
                    <a:pt x="260" y="523"/>
                  </a:cubicBezTo>
                  <a:cubicBezTo>
                    <a:pt x="258" y="489"/>
                    <a:pt x="224" y="475"/>
                    <a:pt x="182" y="475"/>
                  </a:cubicBezTo>
                  <a:cubicBezTo>
                    <a:pt x="105" y="475"/>
                    <a:pt x="0" y="522"/>
                    <a:pt x="6" y="590"/>
                  </a:cubicBezTo>
                  <a:cubicBezTo>
                    <a:pt x="68" y="1407"/>
                    <a:pt x="664" y="2544"/>
                    <a:pt x="1567" y="2544"/>
                  </a:cubicBezTo>
                  <a:cubicBezTo>
                    <a:pt x="1664" y="2544"/>
                    <a:pt x="1765" y="2530"/>
                    <a:pt x="1870" y="2502"/>
                  </a:cubicBezTo>
                  <a:cubicBezTo>
                    <a:pt x="2810" y="2248"/>
                    <a:pt x="2818" y="804"/>
                    <a:pt x="2764" y="49"/>
                  </a:cubicBezTo>
                  <a:cubicBezTo>
                    <a:pt x="2761" y="15"/>
                    <a:pt x="2727" y="1"/>
                    <a:pt x="2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55;p52">
              <a:extLst>
                <a:ext uri="{FF2B5EF4-FFF2-40B4-BE49-F238E27FC236}">
                  <a16:creationId xmlns:a16="http://schemas.microsoft.com/office/drawing/2014/main" id="{45B530C6-AE3C-0F90-789E-7DD8A70FE763}"/>
                </a:ext>
              </a:extLst>
            </p:cNvPr>
            <p:cNvSpPr/>
            <p:nvPr/>
          </p:nvSpPr>
          <p:spPr>
            <a:xfrm>
              <a:off x="6906837" y="2362660"/>
              <a:ext cx="186770" cy="168743"/>
            </a:xfrm>
            <a:custGeom>
              <a:avLst/>
              <a:gdLst/>
              <a:ahLst/>
              <a:cxnLst/>
              <a:rect l="l" t="t" r="r" b="b"/>
              <a:pathLst>
                <a:path w="2818" h="2546" extrusionOk="0">
                  <a:moveTo>
                    <a:pt x="2684" y="0"/>
                  </a:moveTo>
                  <a:cubicBezTo>
                    <a:pt x="2606" y="0"/>
                    <a:pt x="2501" y="48"/>
                    <a:pt x="2507" y="116"/>
                  </a:cubicBezTo>
                  <a:cubicBezTo>
                    <a:pt x="2554" y="801"/>
                    <a:pt x="2561" y="1857"/>
                    <a:pt x="1936" y="2305"/>
                  </a:cubicBezTo>
                  <a:cubicBezTo>
                    <a:pt x="1810" y="2397"/>
                    <a:pt x="1686" y="2437"/>
                    <a:pt x="1566" y="2437"/>
                  </a:cubicBezTo>
                  <a:cubicBezTo>
                    <a:pt x="857" y="2437"/>
                    <a:pt x="296" y="1023"/>
                    <a:pt x="259" y="523"/>
                  </a:cubicBezTo>
                  <a:cubicBezTo>
                    <a:pt x="257" y="489"/>
                    <a:pt x="224" y="474"/>
                    <a:pt x="181" y="474"/>
                  </a:cubicBezTo>
                  <a:cubicBezTo>
                    <a:pt x="105" y="474"/>
                    <a:pt x="0" y="522"/>
                    <a:pt x="5" y="590"/>
                  </a:cubicBezTo>
                  <a:cubicBezTo>
                    <a:pt x="67" y="1405"/>
                    <a:pt x="663" y="2545"/>
                    <a:pt x="1566" y="2545"/>
                  </a:cubicBezTo>
                  <a:cubicBezTo>
                    <a:pt x="1664" y="2545"/>
                    <a:pt x="1765" y="2532"/>
                    <a:pt x="1869" y="2504"/>
                  </a:cubicBezTo>
                  <a:cubicBezTo>
                    <a:pt x="2809" y="2247"/>
                    <a:pt x="2817" y="803"/>
                    <a:pt x="2763" y="49"/>
                  </a:cubicBezTo>
                  <a:cubicBezTo>
                    <a:pt x="2761" y="15"/>
                    <a:pt x="2727" y="0"/>
                    <a:pt x="2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56;p52">
              <a:extLst>
                <a:ext uri="{FF2B5EF4-FFF2-40B4-BE49-F238E27FC236}">
                  <a16:creationId xmlns:a16="http://schemas.microsoft.com/office/drawing/2014/main" id="{E14D3826-909D-B4AB-A75A-6563C71E7495}"/>
                </a:ext>
              </a:extLst>
            </p:cNvPr>
            <p:cNvSpPr/>
            <p:nvPr/>
          </p:nvSpPr>
          <p:spPr>
            <a:xfrm>
              <a:off x="6650141" y="2302612"/>
              <a:ext cx="201749" cy="142033"/>
            </a:xfrm>
            <a:custGeom>
              <a:avLst/>
              <a:gdLst/>
              <a:ahLst/>
              <a:cxnLst/>
              <a:rect l="l" t="t" r="r" b="b"/>
              <a:pathLst>
                <a:path w="3044" h="2143" extrusionOk="0">
                  <a:moveTo>
                    <a:pt x="2696" y="0"/>
                  </a:moveTo>
                  <a:lnTo>
                    <a:pt x="0" y="1528"/>
                  </a:lnTo>
                  <a:lnTo>
                    <a:pt x="347" y="2142"/>
                  </a:lnTo>
                  <a:lnTo>
                    <a:pt x="3043" y="612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57;p52">
              <a:extLst>
                <a:ext uri="{FF2B5EF4-FFF2-40B4-BE49-F238E27FC236}">
                  <a16:creationId xmlns:a16="http://schemas.microsoft.com/office/drawing/2014/main" id="{9E6007CF-3923-BB21-D6A5-6E1F89B1AA9F}"/>
                </a:ext>
              </a:extLst>
            </p:cNvPr>
            <p:cNvSpPr/>
            <p:nvPr/>
          </p:nvSpPr>
          <p:spPr>
            <a:xfrm>
              <a:off x="6873963" y="2253567"/>
              <a:ext cx="209172" cy="50371"/>
            </a:xfrm>
            <a:custGeom>
              <a:avLst/>
              <a:gdLst/>
              <a:ahLst/>
              <a:cxnLst/>
              <a:rect l="l" t="t" r="r" b="b"/>
              <a:pathLst>
                <a:path w="3156" h="760" extrusionOk="0">
                  <a:moveTo>
                    <a:pt x="3143" y="1"/>
                  </a:moveTo>
                  <a:lnTo>
                    <a:pt x="1" y="55"/>
                  </a:lnTo>
                  <a:lnTo>
                    <a:pt x="16" y="759"/>
                  </a:lnTo>
                  <a:lnTo>
                    <a:pt x="3156" y="706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58;p52">
              <a:extLst>
                <a:ext uri="{FF2B5EF4-FFF2-40B4-BE49-F238E27FC236}">
                  <a16:creationId xmlns:a16="http://schemas.microsoft.com/office/drawing/2014/main" id="{D7D3115A-1CE3-F595-D829-CD38EC6000FE}"/>
                </a:ext>
              </a:extLst>
            </p:cNvPr>
            <p:cNvSpPr/>
            <p:nvPr/>
          </p:nvSpPr>
          <p:spPr>
            <a:xfrm>
              <a:off x="6133171" y="2605568"/>
              <a:ext cx="217059" cy="104122"/>
            </a:xfrm>
            <a:custGeom>
              <a:avLst/>
              <a:gdLst/>
              <a:ahLst/>
              <a:cxnLst/>
              <a:rect l="l" t="t" r="r" b="b"/>
              <a:pathLst>
                <a:path w="3275" h="1571" extrusionOk="0">
                  <a:moveTo>
                    <a:pt x="1884" y="0"/>
                  </a:moveTo>
                  <a:cubicBezTo>
                    <a:pt x="1749" y="0"/>
                    <a:pt x="1605" y="10"/>
                    <a:pt x="1455" y="31"/>
                  </a:cubicBezTo>
                  <a:cubicBezTo>
                    <a:pt x="356" y="181"/>
                    <a:pt x="0" y="1181"/>
                    <a:pt x="0" y="1181"/>
                  </a:cubicBezTo>
                  <a:cubicBezTo>
                    <a:pt x="610" y="361"/>
                    <a:pt x="1318" y="113"/>
                    <a:pt x="1891" y="113"/>
                  </a:cubicBezTo>
                  <a:cubicBezTo>
                    <a:pt x="2301" y="113"/>
                    <a:pt x="2643" y="240"/>
                    <a:pt x="2828" y="375"/>
                  </a:cubicBezTo>
                  <a:cubicBezTo>
                    <a:pt x="3274" y="699"/>
                    <a:pt x="2845" y="1418"/>
                    <a:pt x="2028" y="1459"/>
                  </a:cubicBezTo>
                  <a:cubicBezTo>
                    <a:pt x="2008" y="1460"/>
                    <a:pt x="1988" y="1461"/>
                    <a:pt x="1969" y="1461"/>
                  </a:cubicBezTo>
                  <a:cubicBezTo>
                    <a:pt x="1239" y="1461"/>
                    <a:pt x="1804" y="785"/>
                    <a:pt x="1804" y="785"/>
                  </a:cubicBezTo>
                  <a:lnTo>
                    <a:pt x="1804" y="785"/>
                  </a:lnTo>
                  <a:lnTo>
                    <a:pt x="985" y="1031"/>
                  </a:lnTo>
                  <a:lnTo>
                    <a:pt x="1578" y="936"/>
                  </a:lnTo>
                  <a:lnTo>
                    <a:pt x="1578" y="936"/>
                  </a:lnTo>
                  <a:cubicBezTo>
                    <a:pt x="1312" y="1397"/>
                    <a:pt x="1519" y="1570"/>
                    <a:pt x="1857" y="1570"/>
                  </a:cubicBezTo>
                  <a:cubicBezTo>
                    <a:pt x="2308" y="1570"/>
                    <a:pt x="2993" y="1261"/>
                    <a:pt x="3104" y="914"/>
                  </a:cubicBezTo>
                  <a:cubicBezTo>
                    <a:pt x="3271" y="391"/>
                    <a:pt x="2740" y="0"/>
                    <a:pt x="1884" y="0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59;p52">
              <a:extLst>
                <a:ext uri="{FF2B5EF4-FFF2-40B4-BE49-F238E27FC236}">
                  <a16:creationId xmlns:a16="http://schemas.microsoft.com/office/drawing/2014/main" id="{0C2EE440-A250-C4FD-A22E-6E2F8700FFCE}"/>
                </a:ext>
              </a:extLst>
            </p:cNvPr>
            <p:cNvSpPr/>
            <p:nvPr/>
          </p:nvSpPr>
          <p:spPr>
            <a:xfrm>
              <a:off x="6184007" y="1896064"/>
              <a:ext cx="1276969" cy="528298"/>
            </a:xfrm>
            <a:custGeom>
              <a:avLst/>
              <a:gdLst/>
              <a:ahLst/>
              <a:cxnLst/>
              <a:rect l="l" t="t" r="r" b="b"/>
              <a:pathLst>
                <a:path w="19267" h="7971" extrusionOk="0">
                  <a:moveTo>
                    <a:pt x="7027" y="0"/>
                  </a:moveTo>
                  <a:cubicBezTo>
                    <a:pt x="6376" y="0"/>
                    <a:pt x="5661" y="130"/>
                    <a:pt x="4882" y="440"/>
                  </a:cubicBezTo>
                  <a:cubicBezTo>
                    <a:pt x="1" y="2382"/>
                    <a:pt x="559" y="7970"/>
                    <a:pt x="559" y="7970"/>
                  </a:cubicBezTo>
                  <a:lnTo>
                    <a:pt x="19266" y="1617"/>
                  </a:lnTo>
                  <a:cubicBezTo>
                    <a:pt x="18949" y="1158"/>
                    <a:pt x="18455" y="976"/>
                    <a:pt x="17874" y="976"/>
                  </a:cubicBezTo>
                  <a:cubicBezTo>
                    <a:pt x="15656" y="976"/>
                    <a:pt x="12150" y="3617"/>
                    <a:pt x="12150" y="3617"/>
                  </a:cubicBezTo>
                  <a:cubicBezTo>
                    <a:pt x="12150" y="3617"/>
                    <a:pt x="10464" y="0"/>
                    <a:pt x="7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60;p52">
              <a:extLst>
                <a:ext uri="{FF2B5EF4-FFF2-40B4-BE49-F238E27FC236}">
                  <a16:creationId xmlns:a16="http://schemas.microsoft.com/office/drawing/2014/main" id="{67EFE8BA-7753-B573-6B65-ED4DBD248FA2}"/>
                </a:ext>
              </a:extLst>
            </p:cNvPr>
            <p:cNvSpPr/>
            <p:nvPr/>
          </p:nvSpPr>
          <p:spPr>
            <a:xfrm>
              <a:off x="6487826" y="1881350"/>
              <a:ext cx="62235" cy="29493"/>
            </a:xfrm>
            <a:custGeom>
              <a:avLst/>
              <a:gdLst/>
              <a:ahLst/>
              <a:cxnLst/>
              <a:rect l="l" t="t" r="r" b="b"/>
              <a:pathLst>
                <a:path w="939" h="445" extrusionOk="0">
                  <a:moveTo>
                    <a:pt x="722" y="1"/>
                  </a:moveTo>
                  <a:cubicBezTo>
                    <a:pt x="635" y="1"/>
                    <a:pt x="526" y="20"/>
                    <a:pt x="413" y="58"/>
                  </a:cubicBezTo>
                  <a:cubicBezTo>
                    <a:pt x="169" y="138"/>
                    <a:pt x="1" y="278"/>
                    <a:pt x="29" y="371"/>
                  </a:cubicBezTo>
                  <a:cubicBezTo>
                    <a:pt x="46" y="419"/>
                    <a:pt x="117" y="444"/>
                    <a:pt x="217" y="444"/>
                  </a:cubicBezTo>
                  <a:cubicBezTo>
                    <a:pt x="304" y="444"/>
                    <a:pt x="412" y="425"/>
                    <a:pt x="525" y="386"/>
                  </a:cubicBezTo>
                  <a:cubicBezTo>
                    <a:pt x="768" y="306"/>
                    <a:pt x="938" y="166"/>
                    <a:pt x="908" y="73"/>
                  </a:cubicBezTo>
                  <a:cubicBezTo>
                    <a:pt x="891" y="25"/>
                    <a:pt x="820" y="1"/>
                    <a:pt x="722" y="1"/>
                  </a:cubicBezTo>
                  <a:close/>
                </a:path>
              </a:pathLst>
            </a:custGeom>
            <a:solidFill>
              <a:srgbClr val="AFE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61;p52">
              <a:extLst>
                <a:ext uri="{FF2B5EF4-FFF2-40B4-BE49-F238E27FC236}">
                  <a16:creationId xmlns:a16="http://schemas.microsoft.com/office/drawing/2014/main" id="{2E0D2422-7019-45D2-2BD1-5FCDDB99CE55}"/>
                </a:ext>
              </a:extLst>
            </p:cNvPr>
            <p:cNvSpPr/>
            <p:nvPr/>
          </p:nvSpPr>
          <p:spPr>
            <a:xfrm>
              <a:off x="6217610" y="2128301"/>
              <a:ext cx="767560" cy="267629"/>
            </a:xfrm>
            <a:custGeom>
              <a:avLst/>
              <a:gdLst/>
              <a:ahLst/>
              <a:cxnLst/>
              <a:rect l="l" t="t" r="r" b="b"/>
              <a:pathLst>
                <a:path w="11581" h="4038" extrusionOk="0">
                  <a:moveTo>
                    <a:pt x="11514" y="1"/>
                  </a:moveTo>
                  <a:lnTo>
                    <a:pt x="0" y="3837"/>
                  </a:lnTo>
                  <a:lnTo>
                    <a:pt x="67" y="4037"/>
                  </a:lnTo>
                  <a:lnTo>
                    <a:pt x="11580" y="199"/>
                  </a:lnTo>
                  <a:lnTo>
                    <a:pt x="115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62;p52">
              <a:extLst>
                <a:ext uri="{FF2B5EF4-FFF2-40B4-BE49-F238E27FC236}">
                  <a16:creationId xmlns:a16="http://schemas.microsoft.com/office/drawing/2014/main" id="{08AF3616-0E8A-D85B-9040-E4A53EEDA9B2}"/>
                </a:ext>
              </a:extLst>
            </p:cNvPr>
            <p:cNvSpPr/>
            <p:nvPr/>
          </p:nvSpPr>
          <p:spPr>
            <a:xfrm>
              <a:off x="6456543" y="1937355"/>
              <a:ext cx="67934" cy="335033"/>
            </a:xfrm>
            <a:custGeom>
              <a:avLst/>
              <a:gdLst/>
              <a:ahLst/>
              <a:cxnLst/>
              <a:rect l="l" t="t" r="r" b="b"/>
              <a:pathLst>
                <a:path w="1025" h="5055" extrusionOk="0">
                  <a:moveTo>
                    <a:pt x="824" y="0"/>
                  </a:moveTo>
                  <a:cubicBezTo>
                    <a:pt x="779" y="56"/>
                    <a:pt x="738" y="116"/>
                    <a:pt x="699" y="175"/>
                  </a:cubicBezTo>
                  <a:lnTo>
                    <a:pt x="874" y="293"/>
                  </a:lnTo>
                  <a:cubicBezTo>
                    <a:pt x="910" y="237"/>
                    <a:pt x="951" y="181"/>
                    <a:pt x="994" y="125"/>
                  </a:cubicBezTo>
                  <a:lnTo>
                    <a:pt x="824" y="0"/>
                  </a:lnTo>
                  <a:close/>
                  <a:moveTo>
                    <a:pt x="583" y="356"/>
                  </a:moveTo>
                  <a:cubicBezTo>
                    <a:pt x="544" y="420"/>
                    <a:pt x="510" y="483"/>
                    <a:pt x="475" y="543"/>
                  </a:cubicBezTo>
                  <a:lnTo>
                    <a:pt x="660" y="644"/>
                  </a:lnTo>
                  <a:cubicBezTo>
                    <a:pt x="693" y="584"/>
                    <a:pt x="725" y="526"/>
                    <a:pt x="764" y="466"/>
                  </a:cubicBezTo>
                  <a:lnTo>
                    <a:pt x="583" y="356"/>
                  </a:lnTo>
                  <a:close/>
                  <a:moveTo>
                    <a:pt x="378" y="735"/>
                  </a:moveTo>
                  <a:cubicBezTo>
                    <a:pt x="346" y="802"/>
                    <a:pt x="316" y="871"/>
                    <a:pt x="290" y="935"/>
                  </a:cubicBezTo>
                  <a:lnTo>
                    <a:pt x="484" y="1015"/>
                  </a:lnTo>
                  <a:cubicBezTo>
                    <a:pt x="510" y="953"/>
                    <a:pt x="538" y="888"/>
                    <a:pt x="570" y="828"/>
                  </a:cubicBezTo>
                  <a:lnTo>
                    <a:pt x="378" y="735"/>
                  </a:lnTo>
                  <a:close/>
                  <a:moveTo>
                    <a:pt x="214" y="1140"/>
                  </a:moveTo>
                  <a:cubicBezTo>
                    <a:pt x="188" y="1209"/>
                    <a:pt x="167" y="1280"/>
                    <a:pt x="150" y="1347"/>
                  </a:cubicBezTo>
                  <a:lnTo>
                    <a:pt x="350" y="1403"/>
                  </a:lnTo>
                  <a:cubicBezTo>
                    <a:pt x="367" y="1336"/>
                    <a:pt x="389" y="1272"/>
                    <a:pt x="413" y="1209"/>
                  </a:cubicBezTo>
                  <a:lnTo>
                    <a:pt x="214" y="1140"/>
                  </a:lnTo>
                  <a:close/>
                  <a:moveTo>
                    <a:pt x="91" y="1554"/>
                  </a:moveTo>
                  <a:cubicBezTo>
                    <a:pt x="76" y="1623"/>
                    <a:pt x="63" y="1696"/>
                    <a:pt x="53" y="1767"/>
                  </a:cubicBezTo>
                  <a:lnTo>
                    <a:pt x="259" y="1802"/>
                  </a:lnTo>
                  <a:cubicBezTo>
                    <a:pt x="272" y="1735"/>
                    <a:pt x="283" y="1668"/>
                    <a:pt x="300" y="1599"/>
                  </a:cubicBezTo>
                  <a:lnTo>
                    <a:pt x="91" y="1554"/>
                  </a:lnTo>
                  <a:close/>
                  <a:moveTo>
                    <a:pt x="25" y="1983"/>
                  </a:moveTo>
                  <a:cubicBezTo>
                    <a:pt x="16" y="2054"/>
                    <a:pt x="12" y="2127"/>
                    <a:pt x="9" y="2198"/>
                  </a:cubicBezTo>
                  <a:lnTo>
                    <a:pt x="219" y="2209"/>
                  </a:lnTo>
                  <a:cubicBezTo>
                    <a:pt x="221" y="2142"/>
                    <a:pt x="227" y="2073"/>
                    <a:pt x="236" y="2004"/>
                  </a:cubicBezTo>
                  <a:lnTo>
                    <a:pt x="25" y="1983"/>
                  </a:lnTo>
                  <a:close/>
                  <a:moveTo>
                    <a:pt x="1" y="2416"/>
                  </a:moveTo>
                  <a:cubicBezTo>
                    <a:pt x="3" y="2489"/>
                    <a:pt x="3" y="2563"/>
                    <a:pt x="9" y="2632"/>
                  </a:cubicBezTo>
                  <a:lnTo>
                    <a:pt x="216" y="2621"/>
                  </a:lnTo>
                  <a:cubicBezTo>
                    <a:pt x="214" y="2554"/>
                    <a:pt x="210" y="2487"/>
                    <a:pt x="210" y="2416"/>
                  </a:cubicBezTo>
                  <a:close/>
                  <a:moveTo>
                    <a:pt x="238" y="2823"/>
                  </a:moveTo>
                  <a:lnTo>
                    <a:pt x="27" y="2847"/>
                  </a:lnTo>
                  <a:cubicBezTo>
                    <a:pt x="35" y="2920"/>
                    <a:pt x="46" y="2994"/>
                    <a:pt x="57" y="3063"/>
                  </a:cubicBezTo>
                  <a:lnTo>
                    <a:pt x="264" y="3028"/>
                  </a:lnTo>
                  <a:cubicBezTo>
                    <a:pt x="253" y="2961"/>
                    <a:pt x="247" y="2892"/>
                    <a:pt x="238" y="2823"/>
                  </a:cubicBezTo>
                  <a:close/>
                  <a:moveTo>
                    <a:pt x="305" y="3233"/>
                  </a:moveTo>
                  <a:lnTo>
                    <a:pt x="98" y="3276"/>
                  </a:lnTo>
                  <a:cubicBezTo>
                    <a:pt x="111" y="3349"/>
                    <a:pt x="128" y="3418"/>
                    <a:pt x="145" y="3485"/>
                  </a:cubicBezTo>
                  <a:lnTo>
                    <a:pt x="354" y="3435"/>
                  </a:lnTo>
                  <a:cubicBezTo>
                    <a:pt x="335" y="3367"/>
                    <a:pt x="318" y="3300"/>
                    <a:pt x="305" y="3233"/>
                  </a:cubicBezTo>
                  <a:close/>
                  <a:moveTo>
                    <a:pt x="408" y="3632"/>
                  </a:moveTo>
                  <a:lnTo>
                    <a:pt x="206" y="3694"/>
                  </a:lnTo>
                  <a:cubicBezTo>
                    <a:pt x="227" y="3763"/>
                    <a:pt x="249" y="3830"/>
                    <a:pt x="272" y="3899"/>
                  </a:cubicBezTo>
                  <a:lnTo>
                    <a:pt x="473" y="3828"/>
                  </a:lnTo>
                  <a:cubicBezTo>
                    <a:pt x="451" y="3763"/>
                    <a:pt x="430" y="3698"/>
                    <a:pt x="408" y="3632"/>
                  </a:cubicBezTo>
                  <a:close/>
                  <a:moveTo>
                    <a:pt x="544" y="4020"/>
                  </a:moveTo>
                  <a:lnTo>
                    <a:pt x="348" y="4097"/>
                  </a:lnTo>
                  <a:cubicBezTo>
                    <a:pt x="376" y="4168"/>
                    <a:pt x="404" y="4235"/>
                    <a:pt x="432" y="4298"/>
                  </a:cubicBezTo>
                  <a:lnTo>
                    <a:pt x="626" y="4209"/>
                  </a:lnTo>
                  <a:cubicBezTo>
                    <a:pt x="598" y="4149"/>
                    <a:pt x="572" y="4086"/>
                    <a:pt x="544" y="4020"/>
                  </a:cubicBezTo>
                  <a:close/>
                  <a:moveTo>
                    <a:pt x="714" y="4397"/>
                  </a:moveTo>
                  <a:lnTo>
                    <a:pt x="527" y="4492"/>
                  </a:lnTo>
                  <a:cubicBezTo>
                    <a:pt x="561" y="4561"/>
                    <a:pt x="594" y="4625"/>
                    <a:pt x="626" y="4681"/>
                  </a:cubicBezTo>
                  <a:lnTo>
                    <a:pt x="811" y="4580"/>
                  </a:lnTo>
                  <a:cubicBezTo>
                    <a:pt x="779" y="4524"/>
                    <a:pt x="747" y="4464"/>
                    <a:pt x="714" y="4397"/>
                  </a:cubicBezTo>
                  <a:close/>
                  <a:moveTo>
                    <a:pt x="915" y="4761"/>
                  </a:moveTo>
                  <a:lnTo>
                    <a:pt x="734" y="4871"/>
                  </a:lnTo>
                  <a:cubicBezTo>
                    <a:pt x="807" y="4989"/>
                    <a:pt x="854" y="5054"/>
                    <a:pt x="854" y="5054"/>
                  </a:cubicBezTo>
                  <a:lnTo>
                    <a:pt x="1025" y="4929"/>
                  </a:lnTo>
                  <a:cubicBezTo>
                    <a:pt x="1025" y="4927"/>
                    <a:pt x="982" y="4869"/>
                    <a:pt x="915" y="4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63;p52">
              <a:extLst>
                <a:ext uri="{FF2B5EF4-FFF2-40B4-BE49-F238E27FC236}">
                  <a16:creationId xmlns:a16="http://schemas.microsoft.com/office/drawing/2014/main" id="{9E733514-7E35-1BB2-4210-BBFD8D317760}"/>
                </a:ext>
              </a:extLst>
            </p:cNvPr>
            <p:cNvSpPr/>
            <p:nvPr/>
          </p:nvSpPr>
          <p:spPr>
            <a:xfrm>
              <a:off x="6721722" y="1984744"/>
              <a:ext cx="91927" cy="142430"/>
            </a:xfrm>
            <a:custGeom>
              <a:avLst/>
              <a:gdLst/>
              <a:ahLst/>
              <a:cxnLst/>
              <a:rect l="l" t="t" r="r" b="b"/>
              <a:pathLst>
                <a:path w="1387" h="2149" extrusionOk="0">
                  <a:moveTo>
                    <a:pt x="539" y="195"/>
                  </a:moveTo>
                  <a:cubicBezTo>
                    <a:pt x="979" y="245"/>
                    <a:pt x="1204" y="529"/>
                    <a:pt x="1218" y="1001"/>
                  </a:cubicBezTo>
                  <a:cubicBezTo>
                    <a:pt x="1198" y="1345"/>
                    <a:pt x="1035" y="1643"/>
                    <a:pt x="761" y="1850"/>
                  </a:cubicBezTo>
                  <a:cubicBezTo>
                    <a:pt x="660" y="1926"/>
                    <a:pt x="573" y="1958"/>
                    <a:pt x="499" y="1958"/>
                  </a:cubicBezTo>
                  <a:cubicBezTo>
                    <a:pt x="263" y="1958"/>
                    <a:pt x="163" y="1632"/>
                    <a:pt x="207" y="1352"/>
                  </a:cubicBezTo>
                  <a:cubicBezTo>
                    <a:pt x="268" y="992"/>
                    <a:pt x="537" y="576"/>
                    <a:pt x="539" y="195"/>
                  </a:cubicBezTo>
                  <a:close/>
                  <a:moveTo>
                    <a:pt x="461" y="1"/>
                  </a:moveTo>
                  <a:cubicBezTo>
                    <a:pt x="396" y="1"/>
                    <a:pt x="356" y="94"/>
                    <a:pt x="366" y="147"/>
                  </a:cubicBezTo>
                  <a:cubicBezTo>
                    <a:pt x="412" y="356"/>
                    <a:pt x="241" y="718"/>
                    <a:pt x="181" y="914"/>
                  </a:cubicBezTo>
                  <a:cubicBezTo>
                    <a:pt x="127" y="1089"/>
                    <a:pt x="65" y="1266"/>
                    <a:pt x="35" y="1449"/>
                  </a:cubicBezTo>
                  <a:cubicBezTo>
                    <a:pt x="0" y="1658"/>
                    <a:pt x="41" y="2089"/>
                    <a:pt x="315" y="2139"/>
                  </a:cubicBezTo>
                  <a:cubicBezTo>
                    <a:pt x="354" y="2146"/>
                    <a:pt x="392" y="2149"/>
                    <a:pt x="430" y="2149"/>
                  </a:cubicBezTo>
                  <a:cubicBezTo>
                    <a:pt x="987" y="2149"/>
                    <a:pt x="1358" y="1419"/>
                    <a:pt x="1386" y="938"/>
                  </a:cubicBezTo>
                  <a:cubicBezTo>
                    <a:pt x="1386" y="923"/>
                    <a:pt x="1384" y="911"/>
                    <a:pt x="1380" y="902"/>
                  </a:cubicBezTo>
                  <a:lnTo>
                    <a:pt x="1380" y="902"/>
                  </a:lnTo>
                  <a:cubicBezTo>
                    <a:pt x="1369" y="653"/>
                    <a:pt x="1299" y="422"/>
                    <a:pt x="1140" y="225"/>
                  </a:cubicBezTo>
                  <a:cubicBezTo>
                    <a:pt x="976" y="22"/>
                    <a:pt x="703" y="7"/>
                    <a:pt x="463" y="1"/>
                  </a:cubicBezTo>
                  <a:cubicBezTo>
                    <a:pt x="463" y="1"/>
                    <a:pt x="462" y="1"/>
                    <a:pt x="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64;p52">
              <a:extLst>
                <a:ext uri="{FF2B5EF4-FFF2-40B4-BE49-F238E27FC236}">
                  <a16:creationId xmlns:a16="http://schemas.microsoft.com/office/drawing/2014/main" id="{0701E862-F77E-8116-D27C-06BE4111B322}"/>
                </a:ext>
              </a:extLst>
            </p:cNvPr>
            <p:cNvSpPr/>
            <p:nvPr/>
          </p:nvSpPr>
          <p:spPr>
            <a:xfrm>
              <a:off x="6735441" y="2004229"/>
              <a:ext cx="47190" cy="155818"/>
            </a:xfrm>
            <a:custGeom>
              <a:avLst/>
              <a:gdLst/>
              <a:ahLst/>
              <a:cxnLst/>
              <a:rect l="l" t="t" r="r" b="b"/>
              <a:pathLst>
                <a:path w="712" h="2351" extrusionOk="0">
                  <a:moveTo>
                    <a:pt x="550" y="1"/>
                  </a:moveTo>
                  <a:cubicBezTo>
                    <a:pt x="524" y="1"/>
                    <a:pt x="426" y="107"/>
                    <a:pt x="435" y="159"/>
                  </a:cubicBezTo>
                  <a:cubicBezTo>
                    <a:pt x="565" y="845"/>
                    <a:pt x="625" y="1685"/>
                    <a:pt x="80" y="2211"/>
                  </a:cubicBezTo>
                  <a:cubicBezTo>
                    <a:pt x="47" y="2238"/>
                    <a:pt x="1" y="2351"/>
                    <a:pt x="31" y="2351"/>
                  </a:cubicBezTo>
                  <a:cubicBezTo>
                    <a:pt x="39" y="2351"/>
                    <a:pt x="52" y="2343"/>
                    <a:pt x="71" y="2325"/>
                  </a:cubicBezTo>
                  <a:cubicBezTo>
                    <a:pt x="707" y="1717"/>
                    <a:pt x="711" y="817"/>
                    <a:pt x="556" y="6"/>
                  </a:cubicBezTo>
                  <a:cubicBezTo>
                    <a:pt x="555" y="3"/>
                    <a:pt x="553" y="1"/>
                    <a:pt x="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65;p52">
              <a:extLst>
                <a:ext uri="{FF2B5EF4-FFF2-40B4-BE49-F238E27FC236}">
                  <a16:creationId xmlns:a16="http://schemas.microsoft.com/office/drawing/2014/main" id="{B7B79072-A070-3614-DD04-20F39892B56C}"/>
                </a:ext>
              </a:extLst>
            </p:cNvPr>
            <p:cNvSpPr/>
            <p:nvPr/>
          </p:nvSpPr>
          <p:spPr>
            <a:xfrm>
              <a:off x="6628866" y="1963866"/>
              <a:ext cx="252186" cy="218649"/>
            </a:xfrm>
            <a:custGeom>
              <a:avLst/>
              <a:gdLst/>
              <a:ahLst/>
              <a:cxnLst/>
              <a:rect l="l" t="t" r="r" b="b"/>
              <a:pathLst>
                <a:path w="3805" h="3299" extrusionOk="0">
                  <a:moveTo>
                    <a:pt x="1903" y="212"/>
                  </a:moveTo>
                  <a:cubicBezTo>
                    <a:pt x="2834" y="212"/>
                    <a:pt x="3595" y="859"/>
                    <a:pt x="3595" y="1650"/>
                  </a:cubicBezTo>
                  <a:cubicBezTo>
                    <a:pt x="3595" y="2445"/>
                    <a:pt x="2834" y="3089"/>
                    <a:pt x="1903" y="3089"/>
                  </a:cubicBezTo>
                  <a:cubicBezTo>
                    <a:pt x="970" y="3089"/>
                    <a:pt x="211" y="2443"/>
                    <a:pt x="211" y="1650"/>
                  </a:cubicBezTo>
                  <a:cubicBezTo>
                    <a:pt x="211" y="854"/>
                    <a:pt x="970" y="212"/>
                    <a:pt x="1903" y="212"/>
                  </a:cubicBezTo>
                  <a:close/>
                  <a:moveTo>
                    <a:pt x="1903" y="1"/>
                  </a:moveTo>
                  <a:cubicBezTo>
                    <a:pt x="854" y="1"/>
                    <a:pt x="0" y="742"/>
                    <a:pt x="0" y="1650"/>
                  </a:cubicBezTo>
                  <a:cubicBezTo>
                    <a:pt x="0" y="2557"/>
                    <a:pt x="854" y="3298"/>
                    <a:pt x="1903" y="3298"/>
                  </a:cubicBezTo>
                  <a:cubicBezTo>
                    <a:pt x="2951" y="3298"/>
                    <a:pt x="3804" y="2557"/>
                    <a:pt x="3804" y="1650"/>
                  </a:cubicBezTo>
                  <a:cubicBezTo>
                    <a:pt x="3804" y="742"/>
                    <a:pt x="2951" y="1"/>
                    <a:pt x="1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66;p52">
              <a:extLst>
                <a:ext uri="{FF2B5EF4-FFF2-40B4-BE49-F238E27FC236}">
                  <a16:creationId xmlns:a16="http://schemas.microsoft.com/office/drawing/2014/main" id="{B2B44419-94B0-E0AB-51FF-CF79764FBEF1}"/>
                </a:ext>
              </a:extLst>
            </p:cNvPr>
            <p:cNvSpPr/>
            <p:nvPr/>
          </p:nvSpPr>
          <p:spPr>
            <a:xfrm>
              <a:off x="6500419" y="3123530"/>
              <a:ext cx="410324" cy="446843"/>
            </a:xfrm>
            <a:custGeom>
              <a:avLst/>
              <a:gdLst/>
              <a:ahLst/>
              <a:cxnLst/>
              <a:rect l="l" t="t" r="r" b="b"/>
              <a:pathLst>
                <a:path w="6191" h="6742" extrusionOk="0">
                  <a:moveTo>
                    <a:pt x="1212" y="0"/>
                  </a:moveTo>
                  <a:lnTo>
                    <a:pt x="772" y="371"/>
                  </a:lnTo>
                  <a:cubicBezTo>
                    <a:pt x="3902" y="2860"/>
                    <a:pt x="1" y="6742"/>
                    <a:pt x="1" y="6742"/>
                  </a:cubicBezTo>
                  <a:lnTo>
                    <a:pt x="1054" y="6705"/>
                  </a:lnTo>
                  <a:cubicBezTo>
                    <a:pt x="6190" y="1070"/>
                    <a:pt x="1212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67;p52">
              <a:extLst>
                <a:ext uri="{FF2B5EF4-FFF2-40B4-BE49-F238E27FC236}">
                  <a16:creationId xmlns:a16="http://schemas.microsoft.com/office/drawing/2014/main" id="{4E589C9B-67E5-9D72-2B48-E51C2F03E9DC}"/>
                </a:ext>
              </a:extLst>
            </p:cNvPr>
            <p:cNvSpPr/>
            <p:nvPr/>
          </p:nvSpPr>
          <p:spPr>
            <a:xfrm>
              <a:off x="6677846" y="2756881"/>
              <a:ext cx="643687" cy="297785"/>
            </a:xfrm>
            <a:custGeom>
              <a:avLst/>
              <a:gdLst/>
              <a:ahLst/>
              <a:cxnLst/>
              <a:rect l="l" t="t" r="r" b="b"/>
              <a:pathLst>
                <a:path w="9712" h="4493" extrusionOk="0">
                  <a:moveTo>
                    <a:pt x="7343" y="0"/>
                  </a:moveTo>
                  <a:cubicBezTo>
                    <a:pt x="6953" y="0"/>
                    <a:pt x="6642" y="113"/>
                    <a:pt x="6561" y="373"/>
                  </a:cubicBezTo>
                  <a:cubicBezTo>
                    <a:pt x="6324" y="1127"/>
                    <a:pt x="6988" y="1433"/>
                    <a:pt x="6988" y="1433"/>
                  </a:cubicBezTo>
                  <a:cubicBezTo>
                    <a:pt x="6988" y="1433"/>
                    <a:pt x="5409" y="3392"/>
                    <a:pt x="2326" y="3392"/>
                  </a:cubicBezTo>
                  <a:cubicBezTo>
                    <a:pt x="1667" y="3392"/>
                    <a:pt x="940" y="3303"/>
                    <a:pt x="145" y="3086"/>
                  </a:cubicBezTo>
                  <a:lnTo>
                    <a:pt x="0" y="3847"/>
                  </a:lnTo>
                  <a:cubicBezTo>
                    <a:pt x="0" y="3847"/>
                    <a:pt x="1265" y="4492"/>
                    <a:pt x="2948" y="4492"/>
                  </a:cubicBezTo>
                  <a:cubicBezTo>
                    <a:pt x="4513" y="4492"/>
                    <a:pt x="6439" y="3935"/>
                    <a:pt x="8050" y="1786"/>
                  </a:cubicBezTo>
                  <a:cubicBezTo>
                    <a:pt x="8050" y="1786"/>
                    <a:pt x="8126" y="1792"/>
                    <a:pt x="8243" y="1792"/>
                  </a:cubicBezTo>
                  <a:cubicBezTo>
                    <a:pt x="8685" y="1792"/>
                    <a:pt x="9712" y="1717"/>
                    <a:pt x="9393" y="1006"/>
                  </a:cubicBezTo>
                  <a:cubicBezTo>
                    <a:pt x="9130" y="414"/>
                    <a:pt x="8091" y="0"/>
                    <a:pt x="7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68;p52">
              <a:extLst>
                <a:ext uri="{FF2B5EF4-FFF2-40B4-BE49-F238E27FC236}">
                  <a16:creationId xmlns:a16="http://schemas.microsoft.com/office/drawing/2014/main" id="{0E638C40-B0C9-B83A-95B0-07EDC73001D3}"/>
                </a:ext>
              </a:extLst>
            </p:cNvPr>
            <p:cNvSpPr/>
            <p:nvPr/>
          </p:nvSpPr>
          <p:spPr>
            <a:xfrm>
              <a:off x="7169232" y="2601393"/>
              <a:ext cx="165893" cy="190945"/>
            </a:xfrm>
            <a:custGeom>
              <a:avLst/>
              <a:gdLst/>
              <a:ahLst/>
              <a:cxnLst/>
              <a:rect l="l" t="t" r="r" b="b"/>
              <a:pathLst>
                <a:path w="2503" h="2881" extrusionOk="0">
                  <a:moveTo>
                    <a:pt x="1267" y="0"/>
                  </a:moveTo>
                  <a:cubicBezTo>
                    <a:pt x="898" y="0"/>
                    <a:pt x="0" y="2729"/>
                    <a:pt x="0" y="2729"/>
                  </a:cubicBezTo>
                  <a:lnTo>
                    <a:pt x="460" y="2880"/>
                  </a:lnTo>
                  <a:cubicBezTo>
                    <a:pt x="460" y="2880"/>
                    <a:pt x="2503" y="356"/>
                    <a:pt x="2160" y="83"/>
                  </a:cubicBezTo>
                  <a:cubicBezTo>
                    <a:pt x="2141" y="68"/>
                    <a:pt x="2120" y="61"/>
                    <a:pt x="2096" y="61"/>
                  </a:cubicBezTo>
                  <a:cubicBezTo>
                    <a:pt x="1680" y="61"/>
                    <a:pt x="520" y="2150"/>
                    <a:pt x="520" y="2150"/>
                  </a:cubicBezTo>
                  <a:cubicBezTo>
                    <a:pt x="520" y="2150"/>
                    <a:pt x="1641" y="109"/>
                    <a:pt x="1287" y="3"/>
                  </a:cubicBezTo>
                  <a:cubicBezTo>
                    <a:pt x="1281" y="1"/>
                    <a:pt x="1274" y="0"/>
                    <a:pt x="1267" y="0"/>
                  </a:cubicBezTo>
                  <a:close/>
                </a:path>
              </a:pathLst>
            </a:custGeom>
            <a:solidFill>
              <a:srgbClr val="FFD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69;p52">
              <a:extLst>
                <a:ext uri="{FF2B5EF4-FFF2-40B4-BE49-F238E27FC236}">
                  <a16:creationId xmlns:a16="http://schemas.microsoft.com/office/drawing/2014/main" id="{2845BD3E-A49A-3903-1675-5C2F51FF2012}"/>
                </a:ext>
              </a:extLst>
            </p:cNvPr>
            <p:cNvSpPr/>
            <p:nvPr/>
          </p:nvSpPr>
          <p:spPr>
            <a:xfrm>
              <a:off x="7148222" y="2752971"/>
              <a:ext cx="123342" cy="124469"/>
            </a:xfrm>
            <a:custGeom>
              <a:avLst/>
              <a:gdLst/>
              <a:ahLst/>
              <a:cxnLst/>
              <a:rect l="l" t="t" r="r" b="b"/>
              <a:pathLst>
                <a:path w="1861" h="1878" extrusionOk="0">
                  <a:moveTo>
                    <a:pt x="451" y="1"/>
                  </a:moveTo>
                  <a:lnTo>
                    <a:pt x="430" y="141"/>
                  </a:lnTo>
                  <a:cubicBezTo>
                    <a:pt x="438" y="143"/>
                    <a:pt x="1242" y="270"/>
                    <a:pt x="1557" y="470"/>
                  </a:cubicBezTo>
                  <a:cubicBezTo>
                    <a:pt x="1591" y="492"/>
                    <a:pt x="1604" y="520"/>
                    <a:pt x="1602" y="554"/>
                  </a:cubicBezTo>
                  <a:cubicBezTo>
                    <a:pt x="1596" y="621"/>
                    <a:pt x="1520" y="725"/>
                    <a:pt x="1367" y="787"/>
                  </a:cubicBezTo>
                  <a:cubicBezTo>
                    <a:pt x="1319" y="806"/>
                    <a:pt x="1222" y="836"/>
                    <a:pt x="1087" y="836"/>
                  </a:cubicBezTo>
                  <a:cubicBezTo>
                    <a:pt x="874" y="836"/>
                    <a:pt x="564" y="761"/>
                    <a:pt x="195" y="447"/>
                  </a:cubicBezTo>
                  <a:lnTo>
                    <a:pt x="1" y="281"/>
                  </a:lnTo>
                  <a:lnTo>
                    <a:pt x="1" y="281"/>
                  </a:lnTo>
                  <a:lnTo>
                    <a:pt x="85" y="522"/>
                  </a:lnTo>
                  <a:cubicBezTo>
                    <a:pt x="87" y="539"/>
                    <a:pt x="557" y="1878"/>
                    <a:pt x="1578" y="1878"/>
                  </a:cubicBezTo>
                  <a:cubicBezTo>
                    <a:pt x="1667" y="1878"/>
                    <a:pt x="1764" y="1867"/>
                    <a:pt x="1861" y="1848"/>
                  </a:cubicBezTo>
                  <a:lnTo>
                    <a:pt x="1828" y="1710"/>
                  </a:lnTo>
                  <a:cubicBezTo>
                    <a:pt x="1741" y="1730"/>
                    <a:pt x="1658" y="1739"/>
                    <a:pt x="1578" y="1739"/>
                  </a:cubicBezTo>
                  <a:cubicBezTo>
                    <a:pt x="911" y="1739"/>
                    <a:pt x="497" y="1088"/>
                    <a:pt x="320" y="723"/>
                  </a:cubicBezTo>
                  <a:lnTo>
                    <a:pt x="320" y="723"/>
                  </a:lnTo>
                  <a:cubicBezTo>
                    <a:pt x="622" y="924"/>
                    <a:pt x="882" y="981"/>
                    <a:pt x="1080" y="981"/>
                  </a:cubicBezTo>
                  <a:cubicBezTo>
                    <a:pt x="1233" y="981"/>
                    <a:pt x="1349" y="947"/>
                    <a:pt x="1419" y="919"/>
                  </a:cubicBezTo>
                  <a:cubicBezTo>
                    <a:pt x="1602" y="843"/>
                    <a:pt x="1729" y="705"/>
                    <a:pt x="1742" y="567"/>
                  </a:cubicBezTo>
                  <a:cubicBezTo>
                    <a:pt x="1749" y="483"/>
                    <a:pt x="1710" y="404"/>
                    <a:pt x="1632" y="352"/>
                  </a:cubicBezTo>
                  <a:cubicBezTo>
                    <a:pt x="1292" y="134"/>
                    <a:pt x="486" y="5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70;p52">
              <a:extLst>
                <a:ext uri="{FF2B5EF4-FFF2-40B4-BE49-F238E27FC236}">
                  <a16:creationId xmlns:a16="http://schemas.microsoft.com/office/drawing/2014/main" id="{2DDF9D02-E6A8-D709-14EE-884518E942D7}"/>
                </a:ext>
              </a:extLst>
            </p:cNvPr>
            <p:cNvSpPr/>
            <p:nvPr/>
          </p:nvSpPr>
          <p:spPr>
            <a:xfrm>
              <a:off x="7208204" y="2802546"/>
              <a:ext cx="75821" cy="59915"/>
            </a:xfrm>
            <a:custGeom>
              <a:avLst/>
              <a:gdLst/>
              <a:ahLst/>
              <a:cxnLst/>
              <a:rect l="l" t="t" r="r" b="b"/>
              <a:pathLst>
                <a:path w="1144" h="904" extrusionOk="0">
                  <a:moveTo>
                    <a:pt x="1001" y="0"/>
                  </a:moveTo>
                  <a:cubicBezTo>
                    <a:pt x="997" y="33"/>
                    <a:pt x="897" y="761"/>
                    <a:pt x="12" y="761"/>
                  </a:cubicBezTo>
                  <a:lnTo>
                    <a:pt x="1" y="761"/>
                  </a:lnTo>
                  <a:lnTo>
                    <a:pt x="1" y="903"/>
                  </a:lnTo>
                  <a:lnTo>
                    <a:pt x="16" y="903"/>
                  </a:lnTo>
                  <a:cubicBezTo>
                    <a:pt x="1029" y="903"/>
                    <a:pt x="1143" y="31"/>
                    <a:pt x="1141" y="18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71;p52">
              <a:extLst>
                <a:ext uri="{FF2B5EF4-FFF2-40B4-BE49-F238E27FC236}">
                  <a16:creationId xmlns:a16="http://schemas.microsoft.com/office/drawing/2014/main" id="{F592791D-B61C-C7C2-528B-915DA965C71C}"/>
                </a:ext>
              </a:extLst>
            </p:cNvPr>
            <p:cNvSpPr/>
            <p:nvPr/>
          </p:nvSpPr>
          <p:spPr>
            <a:xfrm>
              <a:off x="6114282" y="3540948"/>
              <a:ext cx="175370" cy="52889"/>
            </a:xfrm>
            <a:custGeom>
              <a:avLst/>
              <a:gdLst/>
              <a:ahLst/>
              <a:cxnLst/>
              <a:rect l="l" t="t" r="r" b="b"/>
              <a:pathLst>
                <a:path w="2646" h="798" extrusionOk="0">
                  <a:moveTo>
                    <a:pt x="2598" y="0"/>
                  </a:moveTo>
                  <a:lnTo>
                    <a:pt x="1" y="593"/>
                  </a:lnTo>
                  <a:lnTo>
                    <a:pt x="46" y="797"/>
                  </a:lnTo>
                  <a:lnTo>
                    <a:pt x="2645" y="205"/>
                  </a:lnTo>
                  <a:lnTo>
                    <a:pt x="25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72;p52">
              <a:extLst>
                <a:ext uri="{FF2B5EF4-FFF2-40B4-BE49-F238E27FC236}">
                  <a16:creationId xmlns:a16="http://schemas.microsoft.com/office/drawing/2014/main" id="{074CFA7C-A3AB-4165-8991-F658CBD5AF6B}"/>
                </a:ext>
              </a:extLst>
            </p:cNvPr>
            <p:cNvSpPr/>
            <p:nvPr/>
          </p:nvSpPr>
          <p:spPr>
            <a:xfrm>
              <a:off x="6804967" y="3586945"/>
              <a:ext cx="183655" cy="131031"/>
            </a:xfrm>
            <a:custGeom>
              <a:avLst/>
              <a:gdLst/>
              <a:ahLst/>
              <a:cxnLst/>
              <a:rect l="l" t="t" r="r" b="b"/>
              <a:pathLst>
                <a:path w="2771" h="1977" extrusionOk="0">
                  <a:moveTo>
                    <a:pt x="2652" y="0"/>
                  </a:moveTo>
                  <a:lnTo>
                    <a:pt x="1" y="1802"/>
                  </a:lnTo>
                  <a:lnTo>
                    <a:pt x="119" y="1976"/>
                  </a:lnTo>
                  <a:lnTo>
                    <a:pt x="2770" y="175"/>
                  </a:lnTo>
                  <a:lnTo>
                    <a:pt x="26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73;p52">
              <a:extLst>
                <a:ext uri="{FF2B5EF4-FFF2-40B4-BE49-F238E27FC236}">
                  <a16:creationId xmlns:a16="http://schemas.microsoft.com/office/drawing/2014/main" id="{F97065F6-5BC3-CC72-3596-CCB13E746EF7}"/>
                </a:ext>
              </a:extLst>
            </p:cNvPr>
            <p:cNvSpPr/>
            <p:nvPr/>
          </p:nvSpPr>
          <p:spPr>
            <a:xfrm>
              <a:off x="6914525" y="3373663"/>
              <a:ext cx="143093" cy="441408"/>
            </a:xfrm>
            <a:custGeom>
              <a:avLst/>
              <a:gdLst/>
              <a:ahLst/>
              <a:cxnLst/>
              <a:rect l="l" t="t" r="r" b="b"/>
              <a:pathLst>
                <a:path w="2159" h="6660" extrusionOk="0">
                  <a:moveTo>
                    <a:pt x="203" y="0"/>
                  </a:moveTo>
                  <a:lnTo>
                    <a:pt x="1" y="61"/>
                  </a:lnTo>
                  <a:lnTo>
                    <a:pt x="1955" y="6660"/>
                  </a:lnTo>
                  <a:lnTo>
                    <a:pt x="2158" y="660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74;p52">
              <a:extLst>
                <a:ext uri="{FF2B5EF4-FFF2-40B4-BE49-F238E27FC236}">
                  <a16:creationId xmlns:a16="http://schemas.microsoft.com/office/drawing/2014/main" id="{FD0240AF-1EB6-2670-9EAB-771D70FD23C9}"/>
                </a:ext>
              </a:extLst>
            </p:cNvPr>
            <p:cNvSpPr/>
            <p:nvPr/>
          </p:nvSpPr>
          <p:spPr>
            <a:xfrm>
              <a:off x="6797809" y="3526235"/>
              <a:ext cx="150516" cy="72044"/>
            </a:xfrm>
            <a:custGeom>
              <a:avLst/>
              <a:gdLst/>
              <a:ahLst/>
              <a:cxnLst/>
              <a:rect l="l" t="t" r="r" b="b"/>
              <a:pathLst>
                <a:path w="2271" h="1087" extrusionOk="0">
                  <a:moveTo>
                    <a:pt x="81" y="0"/>
                  </a:moveTo>
                  <a:lnTo>
                    <a:pt x="1" y="194"/>
                  </a:lnTo>
                  <a:lnTo>
                    <a:pt x="2193" y="1086"/>
                  </a:lnTo>
                  <a:lnTo>
                    <a:pt x="2270" y="89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75;p52">
              <a:extLst>
                <a:ext uri="{FF2B5EF4-FFF2-40B4-BE49-F238E27FC236}">
                  <a16:creationId xmlns:a16="http://schemas.microsoft.com/office/drawing/2014/main" id="{5F794ACA-97F1-6F70-3BFE-AB1DB68A8BE5}"/>
                </a:ext>
              </a:extLst>
            </p:cNvPr>
            <p:cNvSpPr/>
            <p:nvPr/>
          </p:nvSpPr>
          <p:spPr>
            <a:xfrm>
              <a:off x="7005658" y="3592910"/>
              <a:ext cx="205924" cy="19751"/>
            </a:xfrm>
            <a:custGeom>
              <a:avLst/>
              <a:gdLst/>
              <a:ahLst/>
              <a:cxnLst/>
              <a:rect l="l" t="t" r="r" b="b"/>
              <a:pathLst>
                <a:path w="3107" h="298" extrusionOk="0">
                  <a:moveTo>
                    <a:pt x="7" y="1"/>
                  </a:moveTo>
                  <a:lnTo>
                    <a:pt x="1" y="210"/>
                  </a:lnTo>
                  <a:lnTo>
                    <a:pt x="3100" y="298"/>
                  </a:lnTo>
                  <a:lnTo>
                    <a:pt x="3106" y="89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76;p52">
              <a:extLst>
                <a:ext uri="{FF2B5EF4-FFF2-40B4-BE49-F238E27FC236}">
                  <a16:creationId xmlns:a16="http://schemas.microsoft.com/office/drawing/2014/main" id="{847E384B-473B-673A-908E-B3B4C444627C}"/>
                </a:ext>
              </a:extLst>
            </p:cNvPr>
            <p:cNvSpPr/>
            <p:nvPr/>
          </p:nvSpPr>
          <p:spPr>
            <a:xfrm>
              <a:off x="6989552" y="3379098"/>
              <a:ext cx="188626" cy="205328"/>
            </a:xfrm>
            <a:custGeom>
              <a:avLst/>
              <a:gdLst/>
              <a:ahLst/>
              <a:cxnLst/>
              <a:rect l="l" t="t" r="r" b="b"/>
              <a:pathLst>
                <a:path w="2846" h="3098" extrusionOk="0">
                  <a:moveTo>
                    <a:pt x="2690" y="0"/>
                  </a:moveTo>
                  <a:lnTo>
                    <a:pt x="0" y="2955"/>
                  </a:lnTo>
                  <a:lnTo>
                    <a:pt x="155" y="3097"/>
                  </a:lnTo>
                  <a:lnTo>
                    <a:pt x="2845" y="142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77;p52">
              <a:extLst>
                <a:ext uri="{FF2B5EF4-FFF2-40B4-BE49-F238E27FC236}">
                  <a16:creationId xmlns:a16="http://schemas.microsoft.com/office/drawing/2014/main" id="{FE87537F-69ED-D06E-CAAD-B66B70C32B2E}"/>
                </a:ext>
              </a:extLst>
            </p:cNvPr>
            <p:cNvSpPr/>
            <p:nvPr/>
          </p:nvSpPr>
          <p:spPr>
            <a:xfrm>
              <a:off x="6910813" y="3592314"/>
              <a:ext cx="71381" cy="228922"/>
            </a:xfrm>
            <a:custGeom>
              <a:avLst/>
              <a:gdLst/>
              <a:ahLst/>
              <a:cxnLst/>
              <a:rect l="l" t="t" r="r" b="b"/>
              <a:pathLst>
                <a:path w="1077" h="3454" extrusionOk="0">
                  <a:moveTo>
                    <a:pt x="871" y="1"/>
                  </a:moveTo>
                  <a:lnTo>
                    <a:pt x="1" y="3402"/>
                  </a:lnTo>
                  <a:lnTo>
                    <a:pt x="205" y="3454"/>
                  </a:lnTo>
                  <a:lnTo>
                    <a:pt x="1076" y="55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78;p52">
              <a:extLst>
                <a:ext uri="{FF2B5EF4-FFF2-40B4-BE49-F238E27FC236}">
                  <a16:creationId xmlns:a16="http://schemas.microsoft.com/office/drawing/2014/main" id="{B208A13F-0B81-CC5C-2DEA-EDCF227F0FFB}"/>
                </a:ext>
              </a:extLst>
            </p:cNvPr>
            <p:cNvSpPr/>
            <p:nvPr/>
          </p:nvSpPr>
          <p:spPr>
            <a:xfrm>
              <a:off x="5818019" y="3292406"/>
              <a:ext cx="515109" cy="511331"/>
            </a:xfrm>
            <a:custGeom>
              <a:avLst/>
              <a:gdLst/>
              <a:ahLst/>
              <a:cxnLst/>
              <a:rect l="l" t="t" r="r" b="b"/>
              <a:pathLst>
                <a:path w="7772" h="7715" extrusionOk="0">
                  <a:moveTo>
                    <a:pt x="4468" y="303"/>
                  </a:moveTo>
                  <a:cubicBezTo>
                    <a:pt x="4989" y="303"/>
                    <a:pt x="5514" y="476"/>
                    <a:pt x="5997" y="879"/>
                  </a:cubicBezTo>
                  <a:cubicBezTo>
                    <a:pt x="7275" y="1948"/>
                    <a:pt x="7029" y="3966"/>
                    <a:pt x="6393" y="5289"/>
                  </a:cubicBezTo>
                  <a:cubicBezTo>
                    <a:pt x="5771" y="6423"/>
                    <a:pt x="4614" y="7424"/>
                    <a:pt x="3398" y="7424"/>
                  </a:cubicBezTo>
                  <a:cubicBezTo>
                    <a:pt x="2891" y="7424"/>
                    <a:pt x="2373" y="7250"/>
                    <a:pt x="1880" y="6839"/>
                  </a:cubicBezTo>
                  <a:cubicBezTo>
                    <a:pt x="604" y="5767"/>
                    <a:pt x="850" y="3752"/>
                    <a:pt x="1486" y="2427"/>
                  </a:cubicBezTo>
                  <a:cubicBezTo>
                    <a:pt x="2047" y="1258"/>
                    <a:pt x="3245" y="303"/>
                    <a:pt x="4468" y="303"/>
                  </a:cubicBezTo>
                  <a:close/>
                  <a:moveTo>
                    <a:pt x="4604" y="1"/>
                  </a:moveTo>
                  <a:cubicBezTo>
                    <a:pt x="3072" y="1"/>
                    <a:pt x="1672" y="1236"/>
                    <a:pt x="979" y="2506"/>
                  </a:cubicBezTo>
                  <a:cubicBezTo>
                    <a:pt x="1" y="4289"/>
                    <a:pt x="335" y="7026"/>
                    <a:pt x="2546" y="7619"/>
                  </a:cubicBezTo>
                  <a:cubicBezTo>
                    <a:pt x="2791" y="7684"/>
                    <a:pt x="3034" y="7715"/>
                    <a:pt x="3275" y="7715"/>
                  </a:cubicBezTo>
                  <a:cubicBezTo>
                    <a:pt x="4806" y="7715"/>
                    <a:pt x="6207" y="6480"/>
                    <a:pt x="6902" y="5211"/>
                  </a:cubicBezTo>
                  <a:cubicBezTo>
                    <a:pt x="6905" y="5206"/>
                    <a:pt x="6906" y="5201"/>
                    <a:pt x="6907" y="5197"/>
                  </a:cubicBezTo>
                  <a:lnTo>
                    <a:pt x="6907" y="5197"/>
                  </a:lnTo>
                  <a:cubicBezTo>
                    <a:pt x="7772" y="3376"/>
                    <a:pt x="7614" y="709"/>
                    <a:pt x="5333" y="97"/>
                  </a:cubicBezTo>
                  <a:cubicBezTo>
                    <a:pt x="5088" y="31"/>
                    <a:pt x="4845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79;p52">
              <a:extLst>
                <a:ext uri="{FF2B5EF4-FFF2-40B4-BE49-F238E27FC236}">
                  <a16:creationId xmlns:a16="http://schemas.microsoft.com/office/drawing/2014/main" id="{A3C15F5C-F4F9-04A3-D3FA-CB5BCA9DC8F8}"/>
                </a:ext>
              </a:extLst>
            </p:cNvPr>
            <p:cNvSpPr/>
            <p:nvPr/>
          </p:nvSpPr>
          <p:spPr>
            <a:xfrm>
              <a:off x="6753005" y="3318255"/>
              <a:ext cx="504968" cy="514115"/>
            </a:xfrm>
            <a:custGeom>
              <a:avLst/>
              <a:gdLst/>
              <a:ahLst/>
              <a:cxnLst/>
              <a:rect l="l" t="t" r="r" b="b"/>
              <a:pathLst>
                <a:path w="7619" h="7757" extrusionOk="0">
                  <a:moveTo>
                    <a:pt x="4386" y="361"/>
                  </a:moveTo>
                  <a:cubicBezTo>
                    <a:pt x="4787" y="361"/>
                    <a:pt x="5193" y="461"/>
                    <a:pt x="5586" y="685"/>
                  </a:cubicBezTo>
                  <a:cubicBezTo>
                    <a:pt x="7164" y="1591"/>
                    <a:pt x="6953" y="3869"/>
                    <a:pt x="6293" y="5246"/>
                  </a:cubicBezTo>
                  <a:cubicBezTo>
                    <a:pt x="5677" y="6376"/>
                    <a:pt x="4534" y="7402"/>
                    <a:pt x="3277" y="7402"/>
                  </a:cubicBezTo>
                  <a:cubicBezTo>
                    <a:pt x="2882" y="7402"/>
                    <a:pt x="2476" y="7301"/>
                    <a:pt x="2071" y="7069"/>
                  </a:cubicBezTo>
                  <a:cubicBezTo>
                    <a:pt x="494" y="6166"/>
                    <a:pt x="703" y="3888"/>
                    <a:pt x="1362" y="2509"/>
                  </a:cubicBezTo>
                  <a:cubicBezTo>
                    <a:pt x="1918" y="1349"/>
                    <a:pt x="3123" y="361"/>
                    <a:pt x="4386" y="361"/>
                  </a:cubicBezTo>
                  <a:close/>
                  <a:moveTo>
                    <a:pt x="4492" y="0"/>
                  </a:moveTo>
                  <a:cubicBezTo>
                    <a:pt x="2973" y="0"/>
                    <a:pt x="1612" y="1127"/>
                    <a:pt x="877" y="2466"/>
                  </a:cubicBezTo>
                  <a:cubicBezTo>
                    <a:pt x="0" y="4069"/>
                    <a:pt x="86" y="6843"/>
                    <a:pt x="2101" y="7567"/>
                  </a:cubicBezTo>
                  <a:cubicBezTo>
                    <a:pt x="2461" y="7697"/>
                    <a:pt x="2819" y="7757"/>
                    <a:pt x="3168" y="7757"/>
                  </a:cubicBezTo>
                  <a:cubicBezTo>
                    <a:pt x="4686" y="7757"/>
                    <a:pt x="6046" y="6630"/>
                    <a:pt x="6780" y="5291"/>
                  </a:cubicBezTo>
                  <a:cubicBezTo>
                    <a:pt x="6788" y="5278"/>
                    <a:pt x="6793" y="5265"/>
                    <a:pt x="6796" y="5253"/>
                  </a:cubicBezTo>
                  <a:lnTo>
                    <a:pt x="6796" y="5253"/>
                  </a:lnTo>
                  <a:cubicBezTo>
                    <a:pt x="7566" y="3610"/>
                    <a:pt x="7618" y="932"/>
                    <a:pt x="5558" y="190"/>
                  </a:cubicBezTo>
                  <a:cubicBezTo>
                    <a:pt x="5198" y="60"/>
                    <a:pt x="4841" y="0"/>
                    <a:pt x="4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80;p52">
              <a:extLst>
                <a:ext uri="{FF2B5EF4-FFF2-40B4-BE49-F238E27FC236}">
                  <a16:creationId xmlns:a16="http://schemas.microsoft.com/office/drawing/2014/main" id="{60C8A508-1210-C253-FA2D-381557A50FE5}"/>
                </a:ext>
              </a:extLst>
            </p:cNvPr>
            <p:cNvSpPr/>
            <p:nvPr/>
          </p:nvSpPr>
          <p:spPr>
            <a:xfrm>
              <a:off x="6048335" y="3226659"/>
              <a:ext cx="945979" cy="407872"/>
            </a:xfrm>
            <a:custGeom>
              <a:avLst/>
              <a:gdLst/>
              <a:ahLst/>
              <a:cxnLst/>
              <a:rect l="l" t="t" r="r" b="b"/>
              <a:pathLst>
                <a:path w="14273" h="6154" extrusionOk="0">
                  <a:moveTo>
                    <a:pt x="6130" y="1365"/>
                  </a:moveTo>
                  <a:lnTo>
                    <a:pt x="6031" y="5604"/>
                  </a:lnTo>
                  <a:lnTo>
                    <a:pt x="1375" y="5460"/>
                  </a:lnTo>
                  <a:lnTo>
                    <a:pt x="6130" y="1365"/>
                  </a:lnTo>
                  <a:close/>
                  <a:moveTo>
                    <a:pt x="14231" y="0"/>
                  </a:moveTo>
                  <a:lnTo>
                    <a:pt x="6679" y="585"/>
                  </a:lnTo>
                  <a:lnTo>
                    <a:pt x="6688" y="181"/>
                  </a:lnTo>
                  <a:lnTo>
                    <a:pt x="6160" y="169"/>
                  </a:lnTo>
                  <a:lnTo>
                    <a:pt x="6149" y="656"/>
                  </a:lnTo>
                  <a:lnTo>
                    <a:pt x="0" y="5947"/>
                  </a:lnTo>
                  <a:lnTo>
                    <a:pt x="6550" y="6154"/>
                  </a:lnTo>
                  <a:lnTo>
                    <a:pt x="6666" y="1119"/>
                  </a:lnTo>
                  <a:lnTo>
                    <a:pt x="14272" y="528"/>
                  </a:lnTo>
                  <a:lnTo>
                    <a:pt x="142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81;p52">
              <a:extLst>
                <a:ext uri="{FF2B5EF4-FFF2-40B4-BE49-F238E27FC236}">
                  <a16:creationId xmlns:a16="http://schemas.microsoft.com/office/drawing/2014/main" id="{A2C20B3D-753A-32B2-D3DE-82BCFD3BDFD5}"/>
                </a:ext>
              </a:extLst>
            </p:cNvPr>
            <p:cNvSpPr/>
            <p:nvPr/>
          </p:nvSpPr>
          <p:spPr>
            <a:xfrm>
              <a:off x="6473576" y="3241505"/>
              <a:ext cx="519549" cy="389181"/>
            </a:xfrm>
            <a:custGeom>
              <a:avLst/>
              <a:gdLst/>
              <a:ahLst/>
              <a:cxnLst/>
              <a:rect l="l" t="t" r="r" b="b"/>
              <a:pathLst>
                <a:path w="7839" h="5872" extrusionOk="0">
                  <a:moveTo>
                    <a:pt x="7529" y="1"/>
                  </a:moveTo>
                  <a:lnTo>
                    <a:pt x="0" y="5443"/>
                  </a:lnTo>
                  <a:lnTo>
                    <a:pt x="309" y="5872"/>
                  </a:lnTo>
                  <a:lnTo>
                    <a:pt x="7839" y="429"/>
                  </a:lnTo>
                  <a:lnTo>
                    <a:pt x="75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82;p52">
              <a:extLst>
                <a:ext uri="{FF2B5EF4-FFF2-40B4-BE49-F238E27FC236}">
                  <a16:creationId xmlns:a16="http://schemas.microsoft.com/office/drawing/2014/main" id="{ECE3BF50-5D39-30F8-4811-473DA1F597B9}"/>
                </a:ext>
              </a:extLst>
            </p:cNvPr>
            <p:cNvSpPr/>
            <p:nvPr/>
          </p:nvSpPr>
          <p:spPr>
            <a:xfrm>
              <a:off x="6965228" y="3116836"/>
              <a:ext cx="48780" cy="480578"/>
            </a:xfrm>
            <a:custGeom>
              <a:avLst/>
              <a:gdLst/>
              <a:ahLst/>
              <a:cxnLst/>
              <a:rect l="l" t="t" r="r" b="b"/>
              <a:pathLst>
                <a:path w="736" h="7251" extrusionOk="0">
                  <a:moveTo>
                    <a:pt x="208" y="0"/>
                  </a:moveTo>
                  <a:lnTo>
                    <a:pt x="1" y="7235"/>
                  </a:lnTo>
                  <a:lnTo>
                    <a:pt x="531" y="7250"/>
                  </a:lnTo>
                  <a:lnTo>
                    <a:pt x="736" y="1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83;p52">
              <a:extLst>
                <a:ext uri="{FF2B5EF4-FFF2-40B4-BE49-F238E27FC236}">
                  <a16:creationId xmlns:a16="http://schemas.microsoft.com/office/drawing/2014/main" id="{F933B972-A76F-2FE4-6C18-60C66F364DDA}"/>
                </a:ext>
              </a:extLst>
            </p:cNvPr>
            <p:cNvSpPr/>
            <p:nvPr/>
          </p:nvSpPr>
          <p:spPr>
            <a:xfrm>
              <a:off x="5991601" y="3506285"/>
              <a:ext cx="157475" cy="162446"/>
            </a:xfrm>
            <a:custGeom>
              <a:avLst/>
              <a:gdLst/>
              <a:ahLst/>
              <a:cxnLst/>
              <a:rect l="l" t="t" r="r" b="b"/>
              <a:pathLst>
                <a:path w="2376" h="2451" extrusionOk="0">
                  <a:moveTo>
                    <a:pt x="1540" y="0"/>
                  </a:moveTo>
                  <a:cubicBezTo>
                    <a:pt x="1159" y="0"/>
                    <a:pt x="719" y="258"/>
                    <a:pt x="419" y="698"/>
                  </a:cubicBezTo>
                  <a:cubicBezTo>
                    <a:pt x="0" y="1308"/>
                    <a:pt x="5" y="2040"/>
                    <a:pt x="432" y="2331"/>
                  </a:cubicBezTo>
                  <a:cubicBezTo>
                    <a:pt x="550" y="2412"/>
                    <a:pt x="688" y="2451"/>
                    <a:pt x="836" y="2451"/>
                  </a:cubicBezTo>
                  <a:cubicBezTo>
                    <a:pt x="1217" y="2451"/>
                    <a:pt x="1658" y="2193"/>
                    <a:pt x="1960" y="1752"/>
                  </a:cubicBezTo>
                  <a:cubicBezTo>
                    <a:pt x="2376" y="1139"/>
                    <a:pt x="2371" y="411"/>
                    <a:pt x="1945" y="120"/>
                  </a:cubicBezTo>
                  <a:cubicBezTo>
                    <a:pt x="1826" y="39"/>
                    <a:pt x="1688" y="0"/>
                    <a:pt x="1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84;p52">
              <a:extLst>
                <a:ext uri="{FF2B5EF4-FFF2-40B4-BE49-F238E27FC236}">
                  <a16:creationId xmlns:a16="http://schemas.microsoft.com/office/drawing/2014/main" id="{5F9F35F1-4396-B1CC-855C-5C173C38912C}"/>
                </a:ext>
              </a:extLst>
            </p:cNvPr>
            <p:cNvSpPr/>
            <p:nvPr/>
          </p:nvSpPr>
          <p:spPr>
            <a:xfrm>
              <a:off x="6364747" y="3523186"/>
              <a:ext cx="210762" cy="153366"/>
            </a:xfrm>
            <a:custGeom>
              <a:avLst/>
              <a:gdLst/>
              <a:ahLst/>
              <a:cxnLst/>
              <a:rect l="l" t="t" r="r" b="b"/>
              <a:pathLst>
                <a:path w="3180" h="2314" extrusionOk="0">
                  <a:moveTo>
                    <a:pt x="1591" y="1"/>
                  </a:moveTo>
                  <a:cubicBezTo>
                    <a:pt x="711" y="1"/>
                    <a:pt x="0" y="518"/>
                    <a:pt x="0" y="1158"/>
                  </a:cubicBezTo>
                  <a:cubicBezTo>
                    <a:pt x="0" y="1796"/>
                    <a:pt x="711" y="2313"/>
                    <a:pt x="1591" y="2313"/>
                  </a:cubicBezTo>
                  <a:cubicBezTo>
                    <a:pt x="2468" y="2313"/>
                    <a:pt x="3179" y="1796"/>
                    <a:pt x="3179" y="1158"/>
                  </a:cubicBezTo>
                  <a:cubicBezTo>
                    <a:pt x="3179" y="518"/>
                    <a:pt x="2468" y="1"/>
                    <a:pt x="1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85;p52">
              <a:extLst>
                <a:ext uri="{FF2B5EF4-FFF2-40B4-BE49-F238E27FC236}">
                  <a16:creationId xmlns:a16="http://schemas.microsoft.com/office/drawing/2014/main" id="{8AE0C07F-137D-8642-B1CC-7F60A1FCC5E3}"/>
                </a:ext>
              </a:extLst>
            </p:cNvPr>
            <p:cNvSpPr/>
            <p:nvPr/>
          </p:nvSpPr>
          <p:spPr>
            <a:xfrm>
              <a:off x="5893311" y="3581643"/>
              <a:ext cx="175768" cy="146341"/>
            </a:xfrm>
            <a:custGeom>
              <a:avLst/>
              <a:gdLst/>
              <a:ahLst/>
              <a:cxnLst/>
              <a:rect l="l" t="t" r="r" b="b"/>
              <a:pathLst>
                <a:path w="2652" h="2208" extrusionOk="0">
                  <a:moveTo>
                    <a:pt x="2518" y="0"/>
                  </a:moveTo>
                  <a:lnTo>
                    <a:pt x="1" y="2043"/>
                  </a:lnTo>
                  <a:lnTo>
                    <a:pt x="132" y="2207"/>
                  </a:lnTo>
                  <a:lnTo>
                    <a:pt x="2652" y="164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86;p52">
              <a:extLst>
                <a:ext uri="{FF2B5EF4-FFF2-40B4-BE49-F238E27FC236}">
                  <a16:creationId xmlns:a16="http://schemas.microsoft.com/office/drawing/2014/main" id="{B99F4C82-3D5D-DF69-E8C5-A83AAB56C9B3}"/>
                </a:ext>
              </a:extLst>
            </p:cNvPr>
            <p:cNvSpPr/>
            <p:nvPr/>
          </p:nvSpPr>
          <p:spPr>
            <a:xfrm>
              <a:off x="6071002" y="3304933"/>
              <a:ext cx="22534" cy="273196"/>
            </a:xfrm>
            <a:custGeom>
              <a:avLst/>
              <a:gdLst/>
              <a:ahLst/>
              <a:cxnLst/>
              <a:rect l="l" t="t" r="r" b="b"/>
              <a:pathLst>
                <a:path w="340" h="4122" extrusionOk="0">
                  <a:moveTo>
                    <a:pt x="130" y="1"/>
                  </a:moveTo>
                  <a:lnTo>
                    <a:pt x="1" y="4115"/>
                  </a:lnTo>
                  <a:lnTo>
                    <a:pt x="212" y="4121"/>
                  </a:lnTo>
                  <a:lnTo>
                    <a:pt x="339" y="7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87;p52">
              <a:extLst>
                <a:ext uri="{FF2B5EF4-FFF2-40B4-BE49-F238E27FC236}">
                  <a16:creationId xmlns:a16="http://schemas.microsoft.com/office/drawing/2014/main" id="{A69909F5-BB03-F980-A80B-2A7E96CB89AA}"/>
                </a:ext>
              </a:extLst>
            </p:cNvPr>
            <p:cNvSpPr/>
            <p:nvPr/>
          </p:nvSpPr>
          <p:spPr>
            <a:xfrm>
              <a:off x="5900005" y="3445906"/>
              <a:ext cx="166091" cy="135339"/>
            </a:xfrm>
            <a:custGeom>
              <a:avLst/>
              <a:gdLst/>
              <a:ahLst/>
              <a:cxnLst/>
              <a:rect l="l" t="t" r="r" b="b"/>
              <a:pathLst>
                <a:path w="2506" h="2042" extrusionOk="0">
                  <a:moveTo>
                    <a:pt x="132" y="1"/>
                  </a:moveTo>
                  <a:lnTo>
                    <a:pt x="1" y="165"/>
                  </a:lnTo>
                  <a:lnTo>
                    <a:pt x="2376" y="2042"/>
                  </a:lnTo>
                  <a:lnTo>
                    <a:pt x="2505" y="1876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88;p52">
              <a:extLst>
                <a:ext uri="{FF2B5EF4-FFF2-40B4-BE49-F238E27FC236}">
                  <a16:creationId xmlns:a16="http://schemas.microsoft.com/office/drawing/2014/main" id="{F194586D-5B7F-6A53-9E87-BC2675B43D64}"/>
                </a:ext>
              </a:extLst>
            </p:cNvPr>
            <p:cNvSpPr/>
            <p:nvPr/>
          </p:nvSpPr>
          <p:spPr>
            <a:xfrm>
              <a:off x="6103611" y="3343507"/>
              <a:ext cx="135339" cy="216926"/>
            </a:xfrm>
            <a:custGeom>
              <a:avLst/>
              <a:gdLst/>
              <a:ahLst/>
              <a:cxnLst/>
              <a:rect l="l" t="t" r="r" b="b"/>
              <a:pathLst>
                <a:path w="2042" h="3273" extrusionOk="0">
                  <a:moveTo>
                    <a:pt x="1860" y="0"/>
                  </a:moveTo>
                  <a:lnTo>
                    <a:pt x="0" y="3167"/>
                  </a:lnTo>
                  <a:lnTo>
                    <a:pt x="181" y="3272"/>
                  </a:lnTo>
                  <a:lnTo>
                    <a:pt x="2041" y="106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89;p52">
              <a:extLst>
                <a:ext uri="{FF2B5EF4-FFF2-40B4-BE49-F238E27FC236}">
                  <a16:creationId xmlns:a16="http://schemas.microsoft.com/office/drawing/2014/main" id="{7E17D4A5-CE8D-8DBE-DF9D-166F9E49B59C}"/>
                </a:ext>
              </a:extLst>
            </p:cNvPr>
            <p:cNvSpPr/>
            <p:nvPr/>
          </p:nvSpPr>
          <p:spPr>
            <a:xfrm>
              <a:off x="6032429" y="3615180"/>
              <a:ext cx="35657" cy="177624"/>
            </a:xfrm>
            <a:custGeom>
              <a:avLst/>
              <a:gdLst/>
              <a:ahLst/>
              <a:cxnLst/>
              <a:rect l="l" t="t" r="r" b="b"/>
              <a:pathLst>
                <a:path w="538" h="2680" extrusionOk="0">
                  <a:moveTo>
                    <a:pt x="328" y="1"/>
                  </a:moveTo>
                  <a:lnTo>
                    <a:pt x="1" y="2654"/>
                  </a:lnTo>
                  <a:lnTo>
                    <a:pt x="208" y="2680"/>
                  </a:lnTo>
                  <a:lnTo>
                    <a:pt x="538" y="2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90;p52">
              <a:extLst>
                <a:ext uri="{FF2B5EF4-FFF2-40B4-BE49-F238E27FC236}">
                  <a16:creationId xmlns:a16="http://schemas.microsoft.com/office/drawing/2014/main" id="{8CC32820-0F52-147E-61E9-16A5BC59C7CC}"/>
                </a:ext>
              </a:extLst>
            </p:cNvPr>
            <p:cNvSpPr/>
            <p:nvPr/>
          </p:nvSpPr>
          <p:spPr>
            <a:xfrm>
              <a:off x="6081010" y="3617035"/>
              <a:ext cx="109623" cy="126656"/>
            </a:xfrm>
            <a:custGeom>
              <a:avLst/>
              <a:gdLst/>
              <a:ahLst/>
              <a:cxnLst/>
              <a:rect l="l" t="t" r="r" b="b"/>
              <a:pathLst>
                <a:path w="1654" h="1911" extrusionOk="0">
                  <a:moveTo>
                    <a:pt x="162" y="1"/>
                  </a:moveTo>
                  <a:lnTo>
                    <a:pt x="1" y="137"/>
                  </a:lnTo>
                  <a:lnTo>
                    <a:pt x="1492" y="1910"/>
                  </a:lnTo>
                  <a:lnTo>
                    <a:pt x="1654" y="177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91;p52">
              <a:extLst>
                <a:ext uri="{FF2B5EF4-FFF2-40B4-BE49-F238E27FC236}">
                  <a16:creationId xmlns:a16="http://schemas.microsoft.com/office/drawing/2014/main" id="{CE3189D1-B0E9-BD82-677F-477873508D6C}"/>
                </a:ext>
              </a:extLst>
            </p:cNvPr>
            <p:cNvSpPr/>
            <p:nvPr/>
          </p:nvSpPr>
          <p:spPr>
            <a:xfrm>
              <a:off x="6927847" y="3557915"/>
              <a:ext cx="105050" cy="68929"/>
            </a:xfrm>
            <a:custGeom>
              <a:avLst/>
              <a:gdLst/>
              <a:ahLst/>
              <a:cxnLst/>
              <a:rect l="l" t="t" r="r" b="b"/>
              <a:pathLst>
                <a:path w="1585" h="1040" extrusionOk="0">
                  <a:moveTo>
                    <a:pt x="797" y="0"/>
                  </a:moveTo>
                  <a:cubicBezTo>
                    <a:pt x="795" y="0"/>
                    <a:pt x="793" y="0"/>
                    <a:pt x="791" y="0"/>
                  </a:cubicBezTo>
                  <a:cubicBezTo>
                    <a:pt x="356" y="0"/>
                    <a:pt x="0" y="231"/>
                    <a:pt x="0" y="520"/>
                  </a:cubicBezTo>
                  <a:cubicBezTo>
                    <a:pt x="0" y="807"/>
                    <a:pt x="356" y="1039"/>
                    <a:pt x="791" y="1039"/>
                  </a:cubicBezTo>
                  <a:cubicBezTo>
                    <a:pt x="1229" y="1039"/>
                    <a:pt x="1584" y="809"/>
                    <a:pt x="1584" y="520"/>
                  </a:cubicBezTo>
                  <a:cubicBezTo>
                    <a:pt x="1584" y="232"/>
                    <a:pt x="1232" y="0"/>
                    <a:pt x="797" y="0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92;p52">
              <a:extLst>
                <a:ext uri="{FF2B5EF4-FFF2-40B4-BE49-F238E27FC236}">
                  <a16:creationId xmlns:a16="http://schemas.microsoft.com/office/drawing/2014/main" id="{30555D40-4D3E-7EB1-697A-4231192C829E}"/>
                </a:ext>
              </a:extLst>
            </p:cNvPr>
            <p:cNvSpPr/>
            <p:nvPr/>
          </p:nvSpPr>
          <p:spPr>
            <a:xfrm>
              <a:off x="6468407" y="3522324"/>
              <a:ext cx="97627" cy="109093"/>
            </a:xfrm>
            <a:custGeom>
              <a:avLst/>
              <a:gdLst/>
              <a:ahLst/>
              <a:cxnLst/>
              <a:rect l="l" t="t" r="r" b="b"/>
              <a:pathLst>
                <a:path w="1473" h="1646" extrusionOk="0">
                  <a:moveTo>
                    <a:pt x="1315" y="1"/>
                  </a:moveTo>
                  <a:lnTo>
                    <a:pt x="1" y="1507"/>
                  </a:lnTo>
                  <a:lnTo>
                    <a:pt x="158" y="1645"/>
                  </a:lnTo>
                  <a:lnTo>
                    <a:pt x="1473" y="141"/>
                  </a:lnTo>
                  <a:lnTo>
                    <a:pt x="1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93;p52">
              <a:extLst>
                <a:ext uri="{FF2B5EF4-FFF2-40B4-BE49-F238E27FC236}">
                  <a16:creationId xmlns:a16="http://schemas.microsoft.com/office/drawing/2014/main" id="{6F721BB8-5D3A-616A-36D9-624691A63B1D}"/>
                </a:ext>
              </a:extLst>
            </p:cNvPr>
            <p:cNvSpPr/>
            <p:nvPr/>
          </p:nvSpPr>
          <p:spPr>
            <a:xfrm>
              <a:off x="6500286" y="3499922"/>
              <a:ext cx="155023" cy="77942"/>
            </a:xfrm>
            <a:custGeom>
              <a:avLst/>
              <a:gdLst/>
              <a:ahLst/>
              <a:cxnLst/>
              <a:rect l="l" t="t" r="r" b="b"/>
              <a:pathLst>
                <a:path w="2339" h="1176" extrusionOk="0">
                  <a:moveTo>
                    <a:pt x="315" y="0"/>
                  </a:moveTo>
                  <a:lnTo>
                    <a:pt x="0" y="791"/>
                  </a:lnTo>
                  <a:lnTo>
                    <a:pt x="1727" y="1175"/>
                  </a:lnTo>
                  <a:lnTo>
                    <a:pt x="2339" y="41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94;p52">
              <a:extLst>
                <a:ext uri="{FF2B5EF4-FFF2-40B4-BE49-F238E27FC236}">
                  <a16:creationId xmlns:a16="http://schemas.microsoft.com/office/drawing/2014/main" id="{E2A9BE76-3B2A-A174-DE3E-AA5A2F59A169}"/>
                </a:ext>
              </a:extLst>
            </p:cNvPr>
            <p:cNvSpPr/>
            <p:nvPr/>
          </p:nvSpPr>
          <p:spPr>
            <a:xfrm>
              <a:off x="6412269" y="3568189"/>
              <a:ext cx="122481" cy="94048"/>
            </a:xfrm>
            <a:custGeom>
              <a:avLst/>
              <a:gdLst/>
              <a:ahLst/>
              <a:cxnLst/>
              <a:rect l="l" t="t" r="r" b="b"/>
              <a:pathLst>
                <a:path w="1848" h="1419" extrusionOk="0">
                  <a:moveTo>
                    <a:pt x="925" y="214"/>
                  </a:moveTo>
                  <a:cubicBezTo>
                    <a:pt x="1318" y="214"/>
                    <a:pt x="1637" y="436"/>
                    <a:pt x="1637" y="710"/>
                  </a:cubicBezTo>
                  <a:cubicBezTo>
                    <a:pt x="1637" y="981"/>
                    <a:pt x="1318" y="1205"/>
                    <a:pt x="925" y="1205"/>
                  </a:cubicBezTo>
                  <a:cubicBezTo>
                    <a:pt x="533" y="1205"/>
                    <a:pt x="214" y="986"/>
                    <a:pt x="214" y="710"/>
                  </a:cubicBezTo>
                  <a:cubicBezTo>
                    <a:pt x="214" y="438"/>
                    <a:pt x="531" y="214"/>
                    <a:pt x="925" y="214"/>
                  </a:cubicBezTo>
                  <a:close/>
                  <a:moveTo>
                    <a:pt x="925" y="1"/>
                  </a:moveTo>
                  <a:cubicBezTo>
                    <a:pt x="415" y="1"/>
                    <a:pt x="1" y="320"/>
                    <a:pt x="1" y="710"/>
                  </a:cubicBezTo>
                  <a:cubicBezTo>
                    <a:pt x="1" y="1100"/>
                    <a:pt x="415" y="1419"/>
                    <a:pt x="925" y="1419"/>
                  </a:cubicBezTo>
                  <a:cubicBezTo>
                    <a:pt x="1434" y="1419"/>
                    <a:pt x="1848" y="1100"/>
                    <a:pt x="1848" y="710"/>
                  </a:cubicBezTo>
                  <a:cubicBezTo>
                    <a:pt x="1848" y="320"/>
                    <a:pt x="1434" y="1"/>
                    <a:pt x="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95;p52">
              <a:extLst>
                <a:ext uri="{FF2B5EF4-FFF2-40B4-BE49-F238E27FC236}">
                  <a16:creationId xmlns:a16="http://schemas.microsoft.com/office/drawing/2014/main" id="{045022BE-DACB-A718-B68C-1D9339E4544F}"/>
                </a:ext>
              </a:extLst>
            </p:cNvPr>
            <p:cNvSpPr/>
            <p:nvPr/>
          </p:nvSpPr>
          <p:spPr>
            <a:xfrm>
              <a:off x="6110040" y="3520601"/>
              <a:ext cx="7158" cy="14117"/>
            </a:xfrm>
            <a:custGeom>
              <a:avLst/>
              <a:gdLst/>
              <a:ahLst/>
              <a:cxnLst/>
              <a:rect l="l" t="t" r="r" b="b"/>
              <a:pathLst>
                <a:path w="108" h="213" extrusionOk="0">
                  <a:moveTo>
                    <a:pt x="2" y="1"/>
                  </a:moveTo>
                  <a:lnTo>
                    <a:pt x="0" y="210"/>
                  </a:lnTo>
                  <a:lnTo>
                    <a:pt x="104" y="212"/>
                  </a:lnTo>
                  <a:lnTo>
                    <a:pt x="108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96;p52">
              <a:extLst>
                <a:ext uri="{FF2B5EF4-FFF2-40B4-BE49-F238E27FC236}">
                  <a16:creationId xmlns:a16="http://schemas.microsoft.com/office/drawing/2014/main" id="{9B3540E2-34B9-C1FC-586E-9D03CBE18FCF}"/>
                </a:ext>
              </a:extLst>
            </p:cNvPr>
            <p:cNvSpPr/>
            <p:nvPr/>
          </p:nvSpPr>
          <p:spPr>
            <a:xfrm>
              <a:off x="6131448" y="3520601"/>
              <a:ext cx="297188" cy="19353"/>
            </a:xfrm>
            <a:custGeom>
              <a:avLst/>
              <a:gdLst/>
              <a:ahLst/>
              <a:cxnLst/>
              <a:rect l="l" t="t" r="r" b="b"/>
              <a:pathLst>
                <a:path w="4484" h="292" extrusionOk="0">
                  <a:moveTo>
                    <a:pt x="3" y="1"/>
                  </a:moveTo>
                  <a:lnTo>
                    <a:pt x="0" y="210"/>
                  </a:lnTo>
                  <a:lnTo>
                    <a:pt x="212" y="212"/>
                  </a:lnTo>
                  <a:lnTo>
                    <a:pt x="216" y="3"/>
                  </a:lnTo>
                  <a:lnTo>
                    <a:pt x="3" y="1"/>
                  </a:lnTo>
                  <a:close/>
                  <a:moveTo>
                    <a:pt x="432" y="7"/>
                  </a:moveTo>
                  <a:lnTo>
                    <a:pt x="427" y="219"/>
                  </a:lnTo>
                  <a:lnTo>
                    <a:pt x="641" y="221"/>
                  </a:lnTo>
                  <a:lnTo>
                    <a:pt x="643" y="12"/>
                  </a:lnTo>
                  <a:lnTo>
                    <a:pt x="432" y="7"/>
                  </a:lnTo>
                  <a:close/>
                  <a:moveTo>
                    <a:pt x="856" y="16"/>
                  </a:moveTo>
                  <a:lnTo>
                    <a:pt x="854" y="227"/>
                  </a:lnTo>
                  <a:lnTo>
                    <a:pt x="1067" y="229"/>
                  </a:lnTo>
                  <a:lnTo>
                    <a:pt x="1070" y="18"/>
                  </a:lnTo>
                  <a:lnTo>
                    <a:pt x="856" y="16"/>
                  </a:lnTo>
                  <a:close/>
                  <a:moveTo>
                    <a:pt x="1283" y="25"/>
                  </a:moveTo>
                  <a:lnTo>
                    <a:pt x="1279" y="234"/>
                  </a:lnTo>
                  <a:lnTo>
                    <a:pt x="1492" y="238"/>
                  </a:lnTo>
                  <a:lnTo>
                    <a:pt x="1494" y="27"/>
                  </a:lnTo>
                  <a:lnTo>
                    <a:pt x="1283" y="25"/>
                  </a:lnTo>
                  <a:close/>
                  <a:moveTo>
                    <a:pt x="1710" y="29"/>
                  </a:moveTo>
                  <a:lnTo>
                    <a:pt x="1707" y="240"/>
                  </a:lnTo>
                  <a:lnTo>
                    <a:pt x="1921" y="242"/>
                  </a:lnTo>
                  <a:lnTo>
                    <a:pt x="1923" y="33"/>
                  </a:lnTo>
                  <a:lnTo>
                    <a:pt x="1710" y="29"/>
                  </a:lnTo>
                  <a:close/>
                  <a:moveTo>
                    <a:pt x="2136" y="38"/>
                  </a:moveTo>
                  <a:lnTo>
                    <a:pt x="2134" y="249"/>
                  </a:lnTo>
                  <a:lnTo>
                    <a:pt x="2345" y="251"/>
                  </a:lnTo>
                  <a:lnTo>
                    <a:pt x="2350" y="40"/>
                  </a:lnTo>
                  <a:lnTo>
                    <a:pt x="2136" y="38"/>
                  </a:lnTo>
                  <a:close/>
                  <a:moveTo>
                    <a:pt x="2565" y="46"/>
                  </a:moveTo>
                  <a:lnTo>
                    <a:pt x="2561" y="255"/>
                  </a:lnTo>
                  <a:lnTo>
                    <a:pt x="2774" y="260"/>
                  </a:lnTo>
                  <a:lnTo>
                    <a:pt x="2776" y="48"/>
                  </a:lnTo>
                  <a:lnTo>
                    <a:pt x="2565" y="46"/>
                  </a:lnTo>
                  <a:close/>
                  <a:moveTo>
                    <a:pt x="2990" y="55"/>
                  </a:moveTo>
                  <a:lnTo>
                    <a:pt x="2988" y="264"/>
                  </a:lnTo>
                  <a:lnTo>
                    <a:pt x="3201" y="266"/>
                  </a:lnTo>
                  <a:lnTo>
                    <a:pt x="3203" y="57"/>
                  </a:lnTo>
                  <a:lnTo>
                    <a:pt x="2990" y="55"/>
                  </a:lnTo>
                  <a:close/>
                  <a:moveTo>
                    <a:pt x="3417" y="61"/>
                  </a:moveTo>
                  <a:lnTo>
                    <a:pt x="3412" y="273"/>
                  </a:lnTo>
                  <a:lnTo>
                    <a:pt x="3626" y="275"/>
                  </a:lnTo>
                  <a:lnTo>
                    <a:pt x="3628" y="66"/>
                  </a:lnTo>
                  <a:lnTo>
                    <a:pt x="3417" y="61"/>
                  </a:lnTo>
                  <a:close/>
                  <a:moveTo>
                    <a:pt x="3843" y="70"/>
                  </a:moveTo>
                  <a:lnTo>
                    <a:pt x="3841" y="281"/>
                  </a:lnTo>
                  <a:lnTo>
                    <a:pt x="4055" y="283"/>
                  </a:lnTo>
                  <a:lnTo>
                    <a:pt x="4057" y="72"/>
                  </a:lnTo>
                  <a:lnTo>
                    <a:pt x="3843" y="70"/>
                  </a:lnTo>
                  <a:close/>
                  <a:moveTo>
                    <a:pt x="4270" y="79"/>
                  </a:moveTo>
                  <a:lnTo>
                    <a:pt x="4268" y="288"/>
                  </a:lnTo>
                  <a:lnTo>
                    <a:pt x="4479" y="292"/>
                  </a:lnTo>
                  <a:lnTo>
                    <a:pt x="4483" y="81"/>
                  </a:lnTo>
                  <a:lnTo>
                    <a:pt x="4270" y="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97;p52">
              <a:extLst>
                <a:ext uri="{FF2B5EF4-FFF2-40B4-BE49-F238E27FC236}">
                  <a16:creationId xmlns:a16="http://schemas.microsoft.com/office/drawing/2014/main" id="{4288FB51-08A7-2FD2-3632-79DFE94A2447}"/>
                </a:ext>
              </a:extLst>
            </p:cNvPr>
            <p:cNvSpPr/>
            <p:nvPr/>
          </p:nvSpPr>
          <p:spPr>
            <a:xfrm>
              <a:off x="6442293" y="3526632"/>
              <a:ext cx="7357" cy="14051"/>
            </a:xfrm>
            <a:custGeom>
              <a:avLst/>
              <a:gdLst/>
              <a:ahLst/>
              <a:cxnLst/>
              <a:rect l="l" t="t" r="r" b="b"/>
              <a:pathLst>
                <a:path w="111" h="212" extrusionOk="0">
                  <a:moveTo>
                    <a:pt x="5" y="0"/>
                  </a:moveTo>
                  <a:lnTo>
                    <a:pt x="0" y="210"/>
                  </a:lnTo>
                  <a:lnTo>
                    <a:pt x="106" y="212"/>
                  </a:lnTo>
                  <a:lnTo>
                    <a:pt x="11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98;p52">
              <a:extLst>
                <a:ext uri="{FF2B5EF4-FFF2-40B4-BE49-F238E27FC236}">
                  <a16:creationId xmlns:a16="http://schemas.microsoft.com/office/drawing/2014/main" id="{EAACF8B5-F3C1-D6D2-36CA-717686F51477}"/>
                </a:ext>
              </a:extLst>
            </p:cNvPr>
            <p:cNvSpPr/>
            <p:nvPr/>
          </p:nvSpPr>
          <p:spPr>
            <a:xfrm>
              <a:off x="6064706" y="3645203"/>
              <a:ext cx="7357" cy="14051"/>
            </a:xfrm>
            <a:custGeom>
              <a:avLst/>
              <a:gdLst/>
              <a:ahLst/>
              <a:cxnLst/>
              <a:rect l="l" t="t" r="r" b="b"/>
              <a:pathLst>
                <a:path w="111" h="212" extrusionOk="0">
                  <a:moveTo>
                    <a:pt x="5" y="0"/>
                  </a:moveTo>
                  <a:lnTo>
                    <a:pt x="1" y="209"/>
                  </a:lnTo>
                  <a:lnTo>
                    <a:pt x="107" y="212"/>
                  </a:lnTo>
                  <a:lnTo>
                    <a:pt x="111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99;p52">
              <a:extLst>
                <a:ext uri="{FF2B5EF4-FFF2-40B4-BE49-F238E27FC236}">
                  <a16:creationId xmlns:a16="http://schemas.microsoft.com/office/drawing/2014/main" id="{04F39731-48F7-3C80-9FD7-577E37DAC8E1}"/>
                </a:ext>
              </a:extLst>
            </p:cNvPr>
            <p:cNvSpPr/>
            <p:nvPr/>
          </p:nvSpPr>
          <p:spPr>
            <a:xfrm>
              <a:off x="6085849" y="3645336"/>
              <a:ext cx="323766" cy="20347"/>
            </a:xfrm>
            <a:custGeom>
              <a:avLst/>
              <a:gdLst/>
              <a:ahLst/>
              <a:cxnLst/>
              <a:rect l="l" t="t" r="r" b="b"/>
              <a:pathLst>
                <a:path w="4885" h="307" extrusionOk="0">
                  <a:moveTo>
                    <a:pt x="5" y="1"/>
                  </a:moveTo>
                  <a:lnTo>
                    <a:pt x="1" y="212"/>
                  </a:lnTo>
                  <a:lnTo>
                    <a:pt x="214" y="216"/>
                  </a:lnTo>
                  <a:lnTo>
                    <a:pt x="219" y="7"/>
                  </a:lnTo>
                  <a:lnTo>
                    <a:pt x="5" y="1"/>
                  </a:lnTo>
                  <a:close/>
                  <a:moveTo>
                    <a:pt x="430" y="9"/>
                  </a:moveTo>
                  <a:lnTo>
                    <a:pt x="423" y="220"/>
                  </a:lnTo>
                  <a:lnTo>
                    <a:pt x="637" y="225"/>
                  </a:lnTo>
                  <a:lnTo>
                    <a:pt x="641" y="16"/>
                  </a:lnTo>
                  <a:lnTo>
                    <a:pt x="430" y="9"/>
                  </a:lnTo>
                  <a:close/>
                  <a:moveTo>
                    <a:pt x="852" y="18"/>
                  </a:moveTo>
                  <a:lnTo>
                    <a:pt x="846" y="227"/>
                  </a:lnTo>
                  <a:lnTo>
                    <a:pt x="1059" y="233"/>
                  </a:lnTo>
                  <a:lnTo>
                    <a:pt x="1066" y="22"/>
                  </a:lnTo>
                  <a:lnTo>
                    <a:pt x="852" y="18"/>
                  </a:lnTo>
                  <a:close/>
                  <a:moveTo>
                    <a:pt x="1277" y="26"/>
                  </a:moveTo>
                  <a:lnTo>
                    <a:pt x="1273" y="235"/>
                  </a:lnTo>
                  <a:lnTo>
                    <a:pt x="1486" y="242"/>
                  </a:lnTo>
                  <a:lnTo>
                    <a:pt x="1490" y="31"/>
                  </a:lnTo>
                  <a:lnTo>
                    <a:pt x="1277" y="26"/>
                  </a:lnTo>
                  <a:close/>
                  <a:moveTo>
                    <a:pt x="1701" y="33"/>
                  </a:moveTo>
                  <a:lnTo>
                    <a:pt x="1695" y="244"/>
                  </a:lnTo>
                  <a:lnTo>
                    <a:pt x="1908" y="248"/>
                  </a:lnTo>
                  <a:lnTo>
                    <a:pt x="1913" y="39"/>
                  </a:lnTo>
                  <a:lnTo>
                    <a:pt x="1701" y="33"/>
                  </a:lnTo>
                  <a:close/>
                  <a:moveTo>
                    <a:pt x="2126" y="41"/>
                  </a:moveTo>
                  <a:lnTo>
                    <a:pt x="2122" y="253"/>
                  </a:lnTo>
                  <a:lnTo>
                    <a:pt x="2333" y="257"/>
                  </a:lnTo>
                  <a:lnTo>
                    <a:pt x="2339" y="46"/>
                  </a:lnTo>
                  <a:lnTo>
                    <a:pt x="2126" y="41"/>
                  </a:lnTo>
                  <a:close/>
                  <a:moveTo>
                    <a:pt x="2548" y="50"/>
                  </a:moveTo>
                  <a:lnTo>
                    <a:pt x="2544" y="259"/>
                  </a:lnTo>
                  <a:lnTo>
                    <a:pt x="2758" y="266"/>
                  </a:lnTo>
                  <a:lnTo>
                    <a:pt x="2762" y="54"/>
                  </a:lnTo>
                  <a:lnTo>
                    <a:pt x="2548" y="50"/>
                  </a:lnTo>
                  <a:close/>
                  <a:moveTo>
                    <a:pt x="2975" y="59"/>
                  </a:moveTo>
                  <a:lnTo>
                    <a:pt x="2969" y="268"/>
                  </a:lnTo>
                  <a:lnTo>
                    <a:pt x="3182" y="274"/>
                  </a:lnTo>
                  <a:lnTo>
                    <a:pt x="3189" y="63"/>
                  </a:lnTo>
                  <a:lnTo>
                    <a:pt x="2975" y="59"/>
                  </a:lnTo>
                  <a:close/>
                  <a:moveTo>
                    <a:pt x="3398" y="65"/>
                  </a:moveTo>
                  <a:lnTo>
                    <a:pt x="3393" y="276"/>
                  </a:lnTo>
                  <a:lnTo>
                    <a:pt x="3605" y="281"/>
                  </a:lnTo>
                  <a:lnTo>
                    <a:pt x="3611" y="72"/>
                  </a:lnTo>
                  <a:lnTo>
                    <a:pt x="3398" y="65"/>
                  </a:lnTo>
                  <a:close/>
                  <a:moveTo>
                    <a:pt x="3824" y="74"/>
                  </a:moveTo>
                  <a:lnTo>
                    <a:pt x="3818" y="285"/>
                  </a:lnTo>
                  <a:lnTo>
                    <a:pt x="4031" y="289"/>
                  </a:lnTo>
                  <a:lnTo>
                    <a:pt x="4036" y="80"/>
                  </a:lnTo>
                  <a:lnTo>
                    <a:pt x="3824" y="74"/>
                  </a:lnTo>
                  <a:close/>
                  <a:moveTo>
                    <a:pt x="4247" y="82"/>
                  </a:moveTo>
                  <a:lnTo>
                    <a:pt x="4240" y="291"/>
                  </a:lnTo>
                  <a:lnTo>
                    <a:pt x="4454" y="298"/>
                  </a:lnTo>
                  <a:lnTo>
                    <a:pt x="4460" y="87"/>
                  </a:lnTo>
                  <a:lnTo>
                    <a:pt x="4247" y="82"/>
                  </a:lnTo>
                  <a:close/>
                  <a:moveTo>
                    <a:pt x="4671" y="91"/>
                  </a:moveTo>
                  <a:lnTo>
                    <a:pt x="4667" y="300"/>
                  </a:lnTo>
                  <a:lnTo>
                    <a:pt x="4880" y="307"/>
                  </a:lnTo>
                  <a:lnTo>
                    <a:pt x="4885" y="95"/>
                  </a:lnTo>
                  <a:lnTo>
                    <a:pt x="4671" y="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300;p52">
              <a:extLst>
                <a:ext uri="{FF2B5EF4-FFF2-40B4-BE49-F238E27FC236}">
                  <a16:creationId xmlns:a16="http://schemas.microsoft.com/office/drawing/2014/main" id="{BC793D7A-923D-3337-4DF0-34A5CA75C8D4}"/>
                </a:ext>
              </a:extLst>
            </p:cNvPr>
            <p:cNvSpPr/>
            <p:nvPr/>
          </p:nvSpPr>
          <p:spPr>
            <a:xfrm>
              <a:off x="6423271" y="3652163"/>
              <a:ext cx="7224" cy="14117"/>
            </a:xfrm>
            <a:custGeom>
              <a:avLst/>
              <a:gdLst/>
              <a:ahLst/>
              <a:cxnLst/>
              <a:rect l="l" t="t" r="r" b="b"/>
              <a:pathLst>
                <a:path w="109" h="213" extrusionOk="0">
                  <a:moveTo>
                    <a:pt x="3" y="1"/>
                  </a:moveTo>
                  <a:lnTo>
                    <a:pt x="1" y="210"/>
                  </a:lnTo>
                  <a:lnTo>
                    <a:pt x="104" y="212"/>
                  </a:lnTo>
                  <a:lnTo>
                    <a:pt x="108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301;p52">
              <a:extLst>
                <a:ext uri="{FF2B5EF4-FFF2-40B4-BE49-F238E27FC236}">
                  <a16:creationId xmlns:a16="http://schemas.microsoft.com/office/drawing/2014/main" id="{8C2C7C12-9944-6F41-3FA3-B60FF6D153CD}"/>
                </a:ext>
              </a:extLst>
            </p:cNvPr>
            <p:cNvSpPr/>
            <p:nvPr/>
          </p:nvSpPr>
          <p:spPr>
            <a:xfrm>
              <a:off x="6338568" y="3160248"/>
              <a:ext cx="305937" cy="102465"/>
            </a:xfrm>
            <a:custGeom>
              <a:avLst/>
              <a:gdLst/>
              <a:ahLst/>
              <a:cxnLst/>
              <a:rect l="l" t="t" r="r" b="b"/>
              <a:pathLst>
                <a:path w="4616" h="1546" extrusionOk="0">
                  <a:moveTo>
                    <a:pt x="4326" y="0"/>
                  </a:moveTo>
                  <a:lnTo>
                    <a:pt x="751" y="192"/>
                  </a:lnTo>
                  <a:cubicBezTo>
                    <a:pt x="751" y="192"/>
                    <a:pt x="1" y="1102"/>
                    <a:pt x="593" y="1472"/>
                  </a:cubicBezTo>
                  <a:cubicBezTo>
                    <a:pt x="675" y="1523"/>
                    <a:pt x="811" y="1545"/>
                    <a:pt x="985" y="1545"/>
                  </a:cubicBezTo>
                  <a:cubicBezTo>
                    <a:pt x="2069" y="1545"/>
                    <a:pt x="4615" y="692"/>
                    <a:pt x="4615" y="692"/>
                  </a:cubicBezTo>
                  <a:lnTo>
                    <a:pt x="43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302;p52">
              <a:extLst>
                <a:ext uri="{FF2B5EF4-FFF2-40B4-BE49-F238E27FC236}">
                  <a16:creationId xmlns:a16="http://schemas.microsoft.com/office/drawing/2014/main" id="{B6E231F7-C246-927E-D60E-D95C1A5EA91E}"/>
                </a:ext>
              </a:extLst>
            </p:cNvPr>
            <p:cNvSpPr/>
            <p:nvPr/>
          </p:nvSpPr>
          <p:spPr>
            <a:xfrm>
              <a:off x="6936529" y="2999392"/>
              <a:ext cx="315746" cy="153631"/>
            </a:xfrm>
            <a:custGeom>
              <a:avLst/>
              <a:gdLst/>
              <a:ahLst/>
              <a:cxnLst/>
              <a:rect l="l" t="t" r="r" b="b"/>
              <a:pathLst>
                <a:path w="4764" h="2318" extrusionOk="0">
                  <a:moveTo>
                    <a:pt x="4667" y="0"/>
                  </a:moveTo>
                  <a:lnTo>
                    <a:pt x="1" y="1854"/>
                  </a:lnTo>
                  <a:lnTo>
                    <a:pt x="291" y="2317"/>
                  </a:lnTo>
                  <a:lnTo>
                    <a:pt x="4764" y="852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303;p52">
              <a:extLst>
                <a:ext uri="{FF2B5EF4-FFF2-40B4-BE49-F238E27FC236}">
                  <a16:creationId xmlns:a16="http://schemas.microsoft.com/office/drawing/2014/main" id="{E42AC347-9552-0511-4ABC-D9BB9DA203FB}"/>
                </a:ext>
              </a:extLst>
            </p:cNvPr>
            <p:cNvSpPr/>
            <p:nvPr/>
          </p:nvSpPr>
          <p:spPr>
            <a:xfrm>
              <a:off x="6319413" y="3089927"/>
              <a:ext cx="423778" cy="458044"/>
            </a:xfrm>
            <a:custGeom>
              <a:avLst/>
              <a:gdLst/>
              <a:ahLst/>
              <a:cxnLst/>
              <a:rect l="l" t="t" r="r" b="b"/>
              <a:pathLst>
                <a:path w="6394" h="6911" extrusionOk="0">
                  <a:moveTo>
                    <a:pt x="3451" y="1"/>
                  </a:moveTo>
                  <a:lnTo>
                    <a:pt x="658" y="382"/>
                  </a:lnTo>
                  <a:cubicBezTo>
                    <a:pt x="0" y="1507"/>
                    <a:pt x="767" y="1808"/>
                    <a:pt x="1772" y="1808"/>
                  </a:cubicBezTo>
                  <a:cubicBezTo>
                    <a:pt x="2924" y="1808"/>
                    <a:pt x="4390" y="1414"/>
                    <a:pt x="4391" y="1413"/>
                  </a:cubicBezTo>
                  <a:lnTo>
                    <a:pt x="4391" y="1413"/>
                  </a:lnTo>
                  <a:lnTo>
                    <a:pt x="2363" y="6204"/>
                  </a:lnTo>
                  <a:lnTo>
                    <a:pt x="6393" y="6911"/>
                  </a:lnTo>
                  <a:cubicBezTo>
                    <a:pt x="6129" y="6041"/>
                    <a:pt x="5343" y="5835"/>
                    <a:pt x="4661" y="5835"/>
                  </a:cubicBezTo>
                  <a:cubicBezTo>
                    <a:pt x="4052" y="5835"/>
                    <a:pt x="3525" y="5999"/>
                    <a:pt x="3525" y="5999"/>
                  </a:cubicBezTo>
                  <a:lnTo>
                    <a:pt x="6393" y="126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304;p52">
              <a:extLst>
                <a:ext uri="{FF2B5EF4-FFF2-40B4-BE49-F238E27FC236}">
                  <a16:creationId xmlns:a16="http://schemas.microsoft.com/office/drawing/2014/main" id="{31D5925F-F77B-F6C8-5875-76CC6A687BC3}"/>
                </a:ext>
              </a:extLst>
            </p:cNvPr>
            <p:cNvSpPr/>
            <p:nvPr/>
          </p:nvSpPr>
          <p:spPr>
            <a:xfrm>
              <a:off x="6655245" y="2961547"/>
              <a:ext cx="373871" cy="216330"/>
            </a:xfrm>
            <a:custGeom>
              <a:avLst/>
              <a:gdLst/>
              <a:ahLst/>
              <a:cxnLst/>
              <a:rect l="l" t="t" r="r" b="b"/>
              <a:pathLst>
                <a:path w="5641" h="3264" extrusionOk="0">
                  <a:moveTo>
                    <a:pt x="647" y="0"/>
                  </a:moveTo>
                  <a:lnTo>
                    <a:pt x="1" y="554"/>
                  </a:lnTo>
                  <a:lnTo>
                    <a:pt x="3650" y="2761"/>
                  </a:lnTo>
                  <a:lnTo>
                    <a:pt x="4092" y="2498"/>
                  </a:lnTo>
                  <a:lnTo>
                    <a:pt x="4092" y="3263"/>
                  </a:lnTo>
                  <a:lnTo>
                    <a:pt x="5501" y="2998"/>
                  </a:lnTo>
                  <a:cubicBezTo>
                    <a:pt x="5501" y="2998"/>
                    <a:pt x="5641" y="971"/>
                    <a:pt x="4924" y="971"/>
                  </a:cubicBezTo>
                  <a:cubicBezTo>
                    <a:pt x="4711" y="971"/>
                    <a:pt x="4422" y="1150"/>
                    <a:pt x="4031" y="1617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305;p52">
              <a:extLst>
                <a:ext uri="{FF2B5EF4-FFF2-40B4-BE49-F238E27FC236}">
                  <a16:creationId xmlns:a16="http://schemas.microsoft.com/office/drawing/2014/main" id="{63A5BB9A-33DF-8664-1AE6-306B925EC6F4}"/>
                </a:ext>
              </a:extLst>
            </p:cNvPr>
            <p:cNvSpPr/>
            <p:nvPr/>
          </p:nvSpPr>
          <p:spPr>
            <a:xfrm>
              <a:off x="6696669" y="2958233"/>
              <a:ext cx="334503" cy="202213"/>
            </a:xfrm>
            <a:custGeom>
              <a:avLst/>
              <a:gdLst/>
              <a:ahLst/>
              <a:cxnLst/>
              <a:rect l="l" t="t" r="r" b="b"/>
              <a:pathLst>
                <a:path w="5047" h="3051" extrusionOk="0">
                  <a:moveTo>
                    <a:pt x="46" y="1"/>
                  </a:moveTo>
                  <a:lnTo>
                    <a:pt x="1" y="96"/>
                  </a:lnTo>
                  <a:lnTo>
                    <a:pt x="3419" y="1731"/>
                  </a:lnTo>
                  <a:lnTo>
                    <a:pt x="3447" y="1699"/>
                  </a:lnTo>
                  <a:cubicBezTo>
                    <a:pt x="3794" y="1285"/>
                    <a:pt x="4087" y="1071"/>
                    <a:pt x="4302" y="1071"/>
                  </a:cubicBezTo>
                  <a:cubicBezTo>
                    <a:pt x="4340" y="1071"/>
                    <a:pt x="4376" y="1078"/>
                    <a:pt x="4408" y="1091"/>
                  </a:cubicBezTo>
                  <a:cubicBezTo>
                    <a:pt x="4848" y="1270"/>
                    <a:pt x="4857" y="2561"/>
                    <a:pt x="4824" y="3044"/>
                  </a:cubicBezTo>
                  <a:lnTo>
                    <a:pt x="4928" y="3050"/>
                  </a:lnTo>
                  <a:cubicBezTo>
                    <a:pt x="4934" y="2975"/>
                    <a:pt x="5046" y="1238"/>
                    <a:pt x="4449" y="999"/>
                  </a:cubicBezTo>
                  <a:cubicBezTo>
                    <a:pt x="4401" y="979"/>
                    <a:pt x="4351" y="969"/>
                    <a:pt x="4298" y="969"/>
                  </a:cubicBezTo>
                  <a:cubicBezTo>
                    <a:pt x="4054" y="969"/>
                    <a:pt x="3755" y="1179"/>
                    <a:pt x="3393" y="1602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306;p52">
              <a:extLst>
                <a:ext uri="{FF2B5EF4-FFF2-40B4-BE49-F238E27FC236}">
                  <a16:creationId xmlns:a16="http://schemas.microsoft.com/office/drawing/2014/main" id="{265B83C5-838F-8C70-E8F9-9D41F022B25A}"/>
                </a:ext>
              </a:extLst>
            </p:cNvPr>
            <p:cNvSpPr/>
            <p:nvPr/>
          </p:nvSpPr>
          <p:spPr>
            <a:xfrm>
              <a:off x="6930100" y="3093639"/>
              <a:ext cx="28764" cy="80395"/>
            </a:xfrm>
            <a:custGeom>
              <a:avLst/>
              <a:gdLst/>
              <a:ahLst/>
              <a:cxnLst/>
              <a:rect l="l" t="t" r="r" b="b"/>
              <a:pathLst>
                <a:path w="434" h="1213" extrusionOk="0">
                  <a:moveTo>
                    <a:pt x="63" y="1"/>
                  </a:moveTo>
                  <a:lnTo>
                    <a:pt x="1" y="87"/>
                  </a:lnTo>
                  <a:cubicBezTo>
                    <a:pt x="324" y="322"/>
                    <a:pt x="225" y="1191"/>
                    <a:pt x="225" y="1199"/>
                  </a:cubicBezTo>
                  <a:lnTo>
                    <a:pt x="328" y="1212"/>
                  </a:lnTo>
                  <a:cubicBezTo>
                    <a:pt x="335" y="1175"/>
                    <a:pt x="434" y="272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307;p52">
              <a:extLst>
                <a:ext uri="{FF2B5EF4-FFF2-40B4-BE49-F238E27FC236}">
                  <a16:creationId xmlns:a16="http://schemas.microsoft.com/office/drawing/2014/main" id="{73063136-C9D0-313B-0A77-A6C6D8B40D23}"/>
                </a:ext>
              </a:extLst>
            </p:cNvPr>
            <p:cNvSpPr/>
            <p:nvPr/>
          </p:nvSpPr>
          <p:spPr>
            <a:xfrm>
              <a:off x="6954690" y="3069381"/>
              <a:ext cx="33934" cy="100079"/>
            </a:xfrm>
            <a:custGeom>
              <a:avLst/>
              <a:gdLst/>
              <a:ahLst/>
              <a:cxnLst/>
              <a:rect l="l" t="t" r="r" b="b"/>
              <a:pathLst>
                <a:path w="512" h="1510" extrusionOk="0">
                  <a:moveTo>
                    <a:pt x="30" y="0"/>
                  </a:moveTo>
                  <a:lnTo>
                    <a:pt x="0" y="102"/>
                  </a:lnTo>
                  <a:cubicBezTo>
                    <a:pt x="332" y="199"/>
                    <a:pt x="276" y="1141"/>
                    <a:pt x="224" y="1492"/>
                  </a:cubicBezTo>
                  <a:lnTo>
                    <a:pt x="330" y="1509"/>
                  </a:lnTo>
                  <a:cubicBezTo>
                    <a:pt x="349" y="1371"/>
                    <a:pt x="511" y="143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308;p52">
              <a:extLst>
                <a:ext uri="{FF2B5EF4-FFF2-40B4-BE49-F238E27FC236}">
                  <a16:creationId xmlns:a16="http://schemas.microsoft.com/office/drawing/2014/main" id="{42B04586-BCB9-E140-E10B-4682298C1C90}"/>
                </a:ext>
              </a:extLst>
            </p:cNvPr>
            <p:cNvSpPr/>
            <p:nvPr/>
          </p:nvSpPr>
          <p:spPr>
            <a:xfrm>
              <a:off x="6977092" y="3057783"/>
              <a:ext cx="37182" cy="107966"/>
            </a:xfrm>
            <a:custGeom>
              <a:avLst/>
              <a:gdLst/>
              <a:ahLst/>
              <a:cxnLst/>
              <a:rect l="l" t="t" r="r" b="b"/>
              <a:pathLst>
                <a:path w="561" h="1629" extrusionOk="0">
                  <a:moveTo>
                    <a:pt x="50" y="1"/>
                  </a:moveTo>
                  <a:lnTo>
                    <a:pt x="1" y="91"/>
                  </a:lnTo>
                  <a:cubicBezTo>
                    <a:pt x="442" y="337"/>
                    <a:pt x="210" y="1596"/>
                    <a:pt x="208" y="1609"/>
                  </a:cubicBezTo>
                  <a:lnTo>
                    <a:pt x="313" y="1628"/>
                  </a:lnTo>
                  <a:cubicBezTo>
                    <a:pt x="320" y="1574"/>
                    <a:pt x="561" y="28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309;p52">
              <a:extLst>
                <a:ext uri="{FF2B5EF4-FFF2-40B4-BE49-F238E27FC236}">
                  <a16:creationId xmlns:a16="http://schemas.microsoft.com/office/drawing/2014/main" id="{2DB61411-EBDB-D294-60C0-8367B809A077}"/>
                </a:ext>
              </a:extLst>
            </p:cNvPr>
            <p:cNvSpPr/>
            <p:nvPr/>
          </p:nvSpPr>
          <p:spPr>
            <a:xfrm>
              <a:off x="6333464" y="2925624"/>
              <a:ext cx="425303" cy="234357"/>
            </a:xfrm>
            <a:custGeom>
              <a:avLst/>
              <a:gdLst/>
              <a:ahLst/>
              <a:cxnLst/>
              <a:rect l="l" t="t" r="r" b="b"/>
              <a:pathLst>
                <a:path w="6417" h="3536" extrusionOk="0">
                  <a:moveTo>
                    <a:pt x="3955" y="0"/>
                  </a:moveTo>
                  <a:cubicBezTo>
                    <a:pt x="1" y="0"/>
                    <a:pt x="62" y="3536"/>
                    <a:pt x="63" y="3536"/>
                  </a:cubicBezTo>
                  <a:cubicBezTo>
                    <a:pt x="63" y="3536"/>
                    <a:pt x="63" y="3536"/>
                    <a:pt x="63" y="3536"/>
                  </a:cubicBezTo>
                  <a:lnTo>
                    <a:pt x="3994" y="2728"/>
                  </a:lnTo>
                  <a:lnTo>
                    <a:pt x="3916" y="991"/>
                  </a:lnTo>
                  <a:lnTo>
                    <a:pt x="5209" y="2038"/>
                  </a:lnTo>
                  <a:lnTo>
                    <a:pt x="6416" y="361"/>
                  </a:lnTo>
                  <a:cubicBezTo>
                    <a:pt x="5459" y="108"/>
                    <a:pt x="4646" y="0"/>
                    <a:pt x="3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310;p52">
              <a:extLst>
                <a:ext uri="{FF2B5EF4-FFF2-40B4-BE49-F238E27FC236}">
                  <a16:creationId xmlns:a16="http://schemas.microsoft.com/office/drawing/2014/main" id="{D276A9B4-B317-34B5-E389-793419E16F23}"/>
                </a:ext>
              </a:extLst>
            </p:cNvPr>
            <p:cNvSpPr/>
            <p:nvPr/>
          </p:nvSpPr>
          <p:spPr>
            <a:xfrm>
              <a:off x="6808811" y="3116836"/>
              <a:ext cx="123475" cy="85299"/>
            </a:xfrm>
            <a:custGeom>
              <a:avLst/>
              <a:gdLst/>
              <a:ahLst/>
              <a:cxnLst/>
              <a:rect l="l" t="t" r="r" b="b"/>
              <a:pathLst>
                <a:path w="1863" h="1287" extrusionOk="0">
                  <a:moveTo>
                    <a:pt x="1863" y="0"/>
                  </a:moveTo>
                  <a:lnTo>
                    <a:pt x="1" y="545"/>
                  </a:lnTo>
                  <a:lnTo>
                    <a:pt x="326" y="1287"/>
                  </a:lnTo>
                  <a:lnTo>
                    <a:pt x="1781" y="655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44"/>
          <p:cNvSpPr txBox="1">
            <a:spLocks noGrp="1"/>
          </p:cNvSpPr>
          <p:nvPr>
            <p:ph type="title"/>
          </p:nvPr>
        </p:nvSpPr>
        <p:spPr>
          <a:xfrm flipH="1">
            <a:off x="3750300" y="946460"/>
            <a:ext cx="16434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01</a:t>
            </a:r>
            <a:endParaRPr sz="9600" dirty="0"/>
          </a:p>
        </p:txBody>
      </p:sp>
      <p:sp>
        <p:nvSpPr>
          <p:cNvPr id="2274" name="Google Shape;2274;p44"/>
          <p:cNvSpPr txBox="1">
            <a:spLocks noGrp="1"/>
          </p:cNvSpPr>
          <p:nvPr>
            <p:ph type="title" idx="2"/>
          </p:nvPr>
        </p:nvSpPr>
        <p:spPr>
          <a:xfrm>
            <a:off x="514430" y="2396103"/>
            <a:ext cx="8115141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VOCABULARY </a:t>
            </a:r>
            <a:r>
              <a:rPr lang="en" sz="6600" dirty="0">
                <a:solidFill>
                  <a:schemeClr val="dk2"/>
                </a:solidFill>
              </a:rPr>
              <a:t>REVIEW</a:t>
            </a:r>
            <a:endParaRPr sz="6600" dirty="0">
              <a:solidFill>
                <a:schemeClr val="dk2"/>
              </a:solidFill>
            </a:endParaRPr>
          </a:p>
        </p:txBody>
      </p:sp>
      <p:grpSp>
        <p:nvGrpSpPr>
          <p:cNvPr id="2276" name="Google Shape;2276;p44"/>
          <p:cNvGrpSpPr/>
          <p:nvPr/>
        </p:nvGrpSpPr>
        <p:grpSpPr>
          <a:xfrm>
            <a:off x="238026" y="383880"/>
            <a:ext cx="1783925" cy="1335490"/>
            <a:chOff x="5329700" y="599775"/>
            <a:chExt cx="2637771" cy="1974700"/>
          </a:xfrm>
        </p:grpSpPr>
        <p:sp>
          <p:nvSpPr>
            <p:cNvPr id="2277" name="Google Shape;2277;p44"/>
            <p:cNvSpPr/>
            <p:nvPr/>
          </p:nvSpPr>
          <p:spPr>
            <a:xfrm>
              <a:off x="5330180" y="599775"/>
              <a:ext cx="2535423" cy="1974700"/>
            </a:xfrm>
            <a:custGeom>
              <a:avLst/>
              <a:gdLst/>
              <a:ahLst/>
              <a:cxnLst/>
              <a:rect l="l" t="t" r="r" b="b"/>
              <a:pathLst>
                <a:path w="42287" h="32935" extrusionOk="0">
                  <a:moveTo>
                    <a:pt x="3109" y="9379"/>
                  </a:moveTo>
                  <a:cubicBezTo>
                    <a:pt x="3108" y="9379"/>
                    <a:pt x="3106" y="9380"/>
                    <a:pt x="3104" y="9381"/>
                  </a:cubicBezTo>
                  <a:cubicBezTo>
                    <a:pt x="3104" y="9379"/>
                    <a:pt x="3106" y="9379"/>
                    <a:pt x="3109" y="9379"/>
                  </a:cubicBezTo>
                  <a:close/>
                  <a:moveTo>
                    <a:pt x="24862" y="1"/>
                  </a:moveTo>
                  <a:cubicBezTo>
                    <a:pt x="22453" y="1"/>
                    <a:pt x="19949" y="396"/>
                    <a:pt x="17467" y="1232"/>
                  </a:cubicBezTo>
                  <a:cubicBezTo>
                    <a:pt x="14329" y="2286"/>
                    <a:pt x="11587" y="3917"/>
                    <a:pt x="9376" y="5920"/>
                  </a:cubicBezTo>
                  <a:cubicBezTo>
                    <a:pt x="9292" y="5846"/>
                    <a:pt x="9204" y="5775"/>
                    <a:pt x="9115" y="5706"/>
                  </a:cubicBezTo>
                  <a:cubicBezTo>
                    <a:pt x="8977" y="5909"/>
                    <a:pt x="8908" y="6230"/>
                    <a:pt x="8872" y="6394"/>
                  </a:cubicBezTo>
                  <a:cubicBezTo>
                    <a:pt x="8512" y="6745"/>
                    <a:pt x="8165" y="7103"/>
                    <a:pt x="7835" y="7471"/>
                  </a:cubicBezTo>
                  <a:cubicBezTo>
                    <a:pt x="7759" y="7417"/>
                    <a:pt x="7680" y="7370"/>
                    <a:pt x="7598" y="7323"/>
                  </a:cubicBezTo>
                  <a:cubicBezTo>
                    <a:pt x="7512" y="7280"/>
                    <a:pt x="7292" y="7165"/>
                    <a:pt x="7111" y="7150"/>
                  </a:cubicBezTo>
                  <a:lnTo>
                    <a:pt x="7111" y="7150"/>
                  </a:lnTo>
                  <a:cubicBezTo>
                    <a:pt x="7104" y="7491"/>
                    <a:pt x="7143" y="7816"/>
                    <a:pt x="7294" y="8105"/>
                  </a:cubicBezTo>
                  <a:cubicBezTo>
                    <a:pt x="7070" y="8377"/>
                    <a:pt x="6856" y="8652"/>
                    <a:pt x="6650" y="8928"/>
                  </a:cubicBezTo>
                  <a:cubicBezTo>
                    <a:pt x="6087" y="8708"/>
                    <a:pt x="5492" y="8555"/>
                    <a:pt x="5492" y="8555"/>
                  </a:cubicBezTo>
                  <a:cubicBezTo>
                    <a:pt x="5492" y="8555"/>
                    <a:pt x="6022" y="7010"/>
                    <a:pt x="5139" y="6896"/>
                  </a:cubicBezTo>
                  <a:cubicBezTo>
                    <a:pt x="5112" y="6892"/>
                    <a:pt x="5085" y="6891"/>
                    <a:pt x="5060" y="6891"/>
                  </a:cubicBezTo>
                  <a:cubicBezTo>
                    <a:pt x="4348" y="6891"/>
                    <a:pt x="4085" y="8201"/>
                    <a:pt x="4031" y="8540"/>
                  </a:cubicBezTo>
                  <a:lnTo>
                    <a:pt x="3943" y="8493"/>
                  </a:lnTo>
                  <a:cubicBezTo>
                    <a:pt x="3738" y="8235"/>
                    <a:pt x="3323" y="8131"/>
                    <a:pt x="2958" y="8131"/>
                  </a:cubicBezTo>
                  <a:cubicBezTo>
                    <a:pt x="2655" y="8131"/>
                    <a:pt x="2385" y="8203"/>
                    <a:pt x="2298" y="8318"/>
                  </a:cubicBezTo>
                  <a:cubicBezTo>
                    <a:pt x="2014" y="8698"/>
                    <a:pt x="2714" y="9191"/>
                    <a:pt x="3003" y="9338"/>
                  </a:cubicBezTo>
                  <a:cubicBezTo>
                    <a:pt x="3020" y="9359"/>
                    <a:pt x="3039" y="9381"/>
                    <a:pt x="3061" y="9402"/>
                  </a:cubicBezTo>
                  <a:cubicBezTo>
                    <a:pt x="2708" y="9549"/>
                    <a:pt x="815" y="10338"/>
                    <a:pt x="917" y="10704"/>
                  </a:cubicBezTo>
                  <a:cubicBezTo>
                    <a:pt x="952" y="10832"/>
                    <a:pt x="1165" y="10876"/>
                    <a:pt x="1441" y="10876"/>
                  </a:cubicBezTo>
                  <a:cubicBezTo>
                    <a:pt x="1863" y="10876"/>
                    <a:pt x="2430" y="10774"/>
                    <a:pt x="2733" y="10713"/>
                  </a:cubicBezTo>
                  <a:lnTo>
                    <a:pt x="2733" y="10713"/>
                  </a:lnTo>
                  <a:cubicBezTo>
                    <a:pt x="2703" y="10831"/>
                    <a:pt x="2686" y="10952"/>
                    <a:pt x="2684" y="11077"/>
                  </a:cubicBezTo>
                  <a:cubicBezTo>
                    <a:pt x="2552" y="11327"/>
                    <a:pt x="2453" y="11620"/>
                    <a:pt x="2630" y="11739"/>
                  </a:cubicBezTo>
                  <a:cubicBezTo>
                    <a:pt x="2659" y="11758"/>
                    <a:pt x="2690" y="11767"/>
                    <a:pt x="2723" y="11767"/>
                  </a:cubicBezTo>
                  <a:cubicBezTo>
                    <a:pt x="2742" y="11767"/>
                    <a:pt x="2762" y="11764"/>
                    <a:pt x="2783" y="11758"/>
                  </a:cubicBezTo>
                  <a:cubicBezTo>
                    <a:pt x="2889" y="12107"/>
                    <a:pt x="3074" y="12439"/>
                    <a:pt x="3296" y="12704"/>
                  </a:cubicBezTo>
                  <a:lnTo>
                    <a:pt x="3328" y="12743"/>
                  </a:lnTo>
                  <a:cubicBezTo>
                    <a:pt x="2892" y="12609"/>
                    <a:pt x="2388" y="12524"/>
                    <a:pt x="1957" y="12524"/>
                  </a:cubicBezTo>
                  <a:cubicBezTo>
                    <a:pt x="1502" y="12524"/>
                    <a:pt x="1128" y="12619"/>
                    <a:pt x="1001" y="12851"/>
                  </a:cubicBezTo>
                  <a:cubicBezTo>
                    <a:pt x="830" y="13168"/>
                    <a:pt x="1022" y="13508"/>
                    <a:pt x="1337" y="13795"/>
                  </a:cubicBezTo>
                  <a:cubicBezTo>
                    <a:pt x="1089" y="13716"/>
                    <a:pt x="816" y="13646"/>
                    <a:pt x="624" y="13646"/>
                  </a:cubicBezTo>
                  <a:cubicBezTo>
                    <a:pt x="482" y="13646"/>
                    <a:pt x="384" y="13684"/>
                    <a:pt x="373" y="13786"/>
                  </a:cubicBezTo>
                  <a:cubicBezTo>
                    <a:pt x="358" y="13911"/>
                    <a:pt x="460" y="14041"/>
                    <a:pt x="604" y="14159"/>
                  </a:cubicBezTo>
                  <a:cubicBezTo>
                    <a:pt x="240" y="14239"/>
                    <a:pt x="1" y="14420"/>
                    <a:pt x="61" y="14763"/>
                  </a:cubicBezTo>
                  <a:cubicBezTo>
                    <a:pt x="76" y="14873"/>
                    <a:pt x="160" y="14963"/>
                    <a:pt x="283" y="15034"/>
                  </a:cubicBezTo>
                  <a:cubicBezTo>
                    <a:pt x="251" y="15086"/>
                    <a:pt x="240" y="15140"/>
                    <a:pt x="257" y="15196"/>
                  </a:cubicBezTo>
                  <a:cubicBezTo>
                    <a:pt x="284" y="15282"/>
                    <a:pt x="366" y="15316"/>
                    <a:pt x="481" y="15316"/>
                  </a:cubicBezTo>
                  <a:cubicBezTo>
                    <a:pt x="597" y="15316"/>
                    <a:pt x="746" y="15281"/>
                    <a:pt x="904" y="15228"/>
                  </a:cubicBezTo>
                  <a:cubicBezTo>
                    <a:pt x="988" y="15241"/>
                    <a:pt x="1074" y="15254"/>
                    <a:pt x="1162" y="15263"/>
                  </a:cubicBezTo>
                  <a:cubicBezTo>
                    <a:pt x="1031" y="15506"/>
                    <a:pt x="945" y="15743"/>
                    <a:pt x="1070" y="15791"/>
                  </a:cubicBezTo>
                  <a:cubicBezTo>
                    <a:pt x="1084" y="15797"/>
                    <a:pt x="1100" y="15799"/>
                    <a:pt x="1117" y="15799"/>
                  </a:cubicBezTo>
                  <a:cubicBezTo>
                    <a:pt x="1278" y="15799"/>
                    <a:pt x="1530" y="15542"/>
                    <a:pt x="1731" y="15301"/>
                  </a:cubicBezTo>
                  <a:cubicBezTo>
                    <a:pt x="1867" y="15306"/>
                    <a:pt x="2001" y="15308"/>
                    <a:pt x="2130" y="15308"/>
                  </a:cubicBezTo>
                  <a:cubicBezTo>
                    <a:pt x="2568" y="15308"/>
                    <a:pt x="2942" y="15286"/>
                    <a:pt x="3080" y="15286"/>
                  </a:cubicBezTo>
                  <a:cubicBezTo>
                    <a:pt x="3089" y="15286"/>
                    <a:pt x="3100" y="15286"/>
                    <a:pt x="3111" y="15284"/>
                  </a:cubicBezTo>
                  <a:cubicBezTo>
                    <a:pt x="3146" y="15288"/>
                    <a:pt x="3180" y="15290"/>
                    <a:pt x="3214" y="15290"/>
                  </a:cubicBezTo>
                  <a:cubicBezTo>
                    <a:pt x="3274" y="15290"/>
                    <a:pt x="3331" y="15283"/>
                    <a:pt x="3380" y="15265"/>
                  </a:cubicBezTo>
                  <a:cubicBezTo>
                    <a:pt x="3477" y="15260"/>
                    <a:pt x="3580" y="15252"/>
                    <a:pt x="3693" y="15243"/>
                  </a:cubicBezTo>
                  <a:lnTo>
                    <a:pt x="3693" y="15243"/>
                  </a:lnTo>
                  <a:cubicBezTo>
                    <a:pt x="3688" y="15258"/>
                    <a:pt x="3686" y="15269"/>
                    <a:pt x="3684" y="15282"/>
                  </a:cubicBezTo>
                  <a:cubicBezTo>
                    <a:pt x="3675" y="15317"/>
                    <a:pt x="3671" y="15349"/>
                    <a:pt x="3662" y="15383"/>
                  </a:cubicBezTo>
                  <a:cubicBezTo>
                    <a:pt x="3656" y="15416"/>
                    <a:pt x="3649" y="15446"/>
                    <a:pt x="3643" y="15478"/>
                  </a:cubicBezTo>
                  <a:cubicBezTo>
                    <a:pt x="3639" y="15508"/>
                    <a:pt x="3632" y="15534"/>
                    <a:pt x="3628" y="15564"/>
                  </a:cubicBezTo>
                  <a:cubicBezTo>
                    <a:pt x="2889" y="15657"/>
                    <a:pt x="2164" y="15974"/>
                    <a:pt x="1817" y="16329"/>
                  </a:cubicBezTo>
                  <a:cubicBezTo>
                    <a:pt x="1371" y="16795"/>
                    <a:pt x="1231" y="17392"/>
                    <a:pt x="1182" y="18024"/>
                  </a:cubicBezTo>
                  <a:cubicBezTo>
                    <a:pt x="1188" y="18024"/>
                    <a:pt x="1194" y="18024"/>
                    <a:pt x="1200" y="18024"/>
                  </a:cubicBezTo>
                  <a:cubicBezTo>
                    <a:pt x="1468" y="18024"/>
                    <a:pt x="1803" y="17887"/>
                    <a:pt x="1936" y="17836"/>
                  </a:cubicBezTo>
                  <a:cubicBezTo>
                    <a:pt x="2542" y="17569"/>
                    <a:pt x="3070" y="17179"/>
                    <a:pt x="3445" y="16670"/>
                  </a:cubicBezTo>
                  <a:lnTo>
                    <a:pt x="3445" y="16670"/>
                  </a:lnTo>
                  <a:cubicBezTo>
                    <a:pt x="3440" y="16685"/>
                    <a:pt x="3440" y="16702"/>
                    <a:pt x="3438" y="16715"/>
                  </a:cubicBezTo>
                  <a:cubicBezTo>
                    <a:pt x="3434" y="16767"/>
                    <a:pt x="3425" y="16817"/>
                    <a:pt x="3419" y="16868"/>
                  </a:cubicBezTo>
                  <a:cubicBezTo>
                    <a:pt x="3417" y="16886"/>
                    <a:pt x="3417" y="16898"/>
                    <a:pt x="3414" y="16914"/>
                  </a:cubicBezTo>
                  <a:lnTo>
                    <a:pt x="3397" y="17069"/>
                  </a:lnTo>
                  <a:cubicBezTo>
                    <a:pt x="3395" y="17084"/>
                    <a:pt x="3395" y="17097"/>
                    <a:pt x="3393" y="17114"/>
                  </a:cubicBezTo>
                  <a:cubicBezTo>
                    <a:pt x="3386" y="17166"/>
                    <a:pt x="3382" y="17220"/>
                    <a:pt x="3380" y="17269"/>
                  </a:cubicBezTo>
                  <a:cubicBezTo>
                    <a:pt x="3380" y="17284"/>
                    <a:pt x="3376" y="17299"/>
                    <a:pt x="3376" y="17312"/>
                  </a:cubicBezTo>
                  <a:cubicBezTo>
                    <a:pt x="3371" y="17366"/>
                    <a:pt x="3369" y="17418"/>
                    <a:pt x="3365" y="17472"/>
                  </a:cubicBezTo>
                  <a:cubicBezTo>
                    <a:pt x="3365" y="17485"/>
                    <a:pt x="3363" y="17500"/>
                    <a:pt x="3363" y="17513"/>
                  </a:cubicBezTo>
                  <a:cubicBezTo>
                    <a:pt x="3361" y="17567"/>
                    <a:pt x="3358" y="17620"/>
                    <a:pt x="3352" y="17672"/>
                  </a:cubicBezTo>
                  <a:cubicBezTo>
                    <a:pt x="3352" y="17685"/>
                    <a:pt x="3352" y="17698"/>
                    <a:pt x="3350" y="17711"/>
                  </a:cubicBezTo>
                  <a:lnTo>
                    <a:pt x="3341" y="17873"/>
                  </a:lnTo>
                  <a:lnTo>
                    <a:pt x="3341" y="17911"/>
                  </a:lnTo>
                  <a:cubicBezTo>
                    <a:pt x="3339" y="17965"/>
                    <a:pt x="3339" y="18021"/>
                    <a:pt x="3337" y="18075"/>
                  </a:cubicBezTo>
                  <a:lnTo>
                    <a:pt x="3337" y="18110"/>
                  </a:lnTo>
                  <a:cubicBezTo>
                    <a:pt x="3337" y="18168"/>
                    <a:pt x="3333" y="18224"/>
                    <a:pt x="3333" y="18278"/>
                  </a:cubicBezTo>
                  <a:lnTo>
                    <a:pt x="3333" y="18310"/>
                  </a:lnTo>
                  <a:lnTo>
                    <a:pt x="3333" y="18480"/>
                  </a:lnTo>
                  <a:lnTo>
                    <a:pt x="3333" y="18506"/>
                  </a:lnTo>
                  <a:cubicBezTo>
                    <a:pt x="3333" y="18567"/>
                    <a:pt x="3333" y="18623"/>
                    <a:pt x="3337" y="18681"/>
                  </a:cubicBezTo>
                  <a:lnTo>
                    <a:pt x="3337" y="18707"/>
                  </a:lnTo>
                  <a:cubicBezTo>
                    <a:pt x="3337" y="18765"/>
                    <a:pt x="3339" y="18825"/>
                    <a:pt x="3341" y="18883"/>
                  </a:cubicBezTo>
                  <a:lnTo>
                    <a:pt x="3341" y="18905"/>
                  </a:lnTo>
                  <a:cubicBezTo>
                    <a:pt x="3343" y="18965"/>
                    <a:pt x="3348" y="19026"/>
                    <a:pt x="3350" y="19086"/>
                  </a:cubicBezTo>
                  <a:lnTo>
                    <a:pt x="3350" y="19105"/>
                  </a:lnTo>
                  <a:cubicBezTo>
                    <a:pt x="3352" y="19166"/>
                    <a:pt x="3354" y="19228"/>
                    <a:pt x="3361" y="19291"/>
                  </a:cubicBezTo>
                  <a:lnTo>
                    <a:pt x="3361" y="19304"/>
                  </a:lnTo>
                  <a:cubicBezTo>
                    <a:pt x="3365" y="19366"/>
                    <a:pt x="3369" y="19431"/>
                    <a:pt x="3374" y="19493"/>
                  </a:cubicBezTo>
                  <a:lnTo>
                    <a:pt x="3374" y="19504"/>
                  </a:lnTo>
                  <a:lnTo>
                    <a:pt x="3391" y="19698"/>
                  </a:lnTo>
                  <a:lnTo>
                    <a:pt x="3391" y="19702"/>
                  </a:lnTo>
                  <a:cubicBezTo>
                    <a:pt x="3488" y="20707"/>
                    <a:pt x="3695" y="21709"/>
                    <a:pt x="4027" y="22696"/>
                  </a:cubicBezTo>
                  <a:cubicBezTo>
                    <a:pt x="4048" y="22761"/>
                    <a:pt x="4070" y="22825"/>
                    <a:pt x="4093" y="22888"/>
                  </a:cubicBezTo>
                  <a:cubicBezTo>
                    <a:pt x="4093" y="22890"/>
                    <a:pt x="4096" y="22890"/>
                    <a:pt x="4096" y="22892"/>
                  </a:cubicBezTo>
                  <a:lnTo>
                    <a:pt x="4152" y="23045"/>
                  </a:lnTo>
                  <a:cubicBezTo>
                    <a:pt x="4160" y="23067"/>
                    <a:pt x="4169" y="23086"/>
                    <a:pt x="4173" y="23108"/>
                  </a:cubicBezTo>
                  <a:cubicBezTo>
                    <a:pt x="4193" y="23157"/>
                    <a:pt x="4210" y="23203"/>
                    <a:pt x="4227" y="23250"/>
                  </a:cubicBezTo>
                  <a:cubicBezTo>
                    <a:pt x="4236" y="23276"/>
                    <a:pt x="4246" y="23297"/>
                    <a:pt x="4255" y="23319"/>
                  </a:cubicBezTo>
                  <a:cubicBezTo>
                    <a:pt x="4274" y="23364"/>
                    <a:pt x="4292" y="23412"/>
                    <a:pt x="4311" y="23459"/>
                  </a:cubicBezTo>
                  <a:cubicBezTo>
                    <a:pt x="4320" y="23481"/>
                    <a:pt x="4328" y="23502"/>
                    <a:pt x="4339" y="23519"/>
                  </a:cubicBezTo>
                  <a:cubicBezTo>
                    <a:pt x="4404" y="23677"/>
                    <a:pt x="4468" y="23830"/>
                    <a:pt x="4537" y="23981"/>
                  </a:cubicBezTo>
                  <a:cubicBezTo>
                    <a:pt x="4548" y="24004"/>
                    <a:pt x="4559" y="24026"/>
                    <a:pt x="4570" y="24052"/>
                  </a:cubicBezTo>
                  <a:cubicBezTo>
                    <a:pt x="4589" y="24091"/>
                    <a:pt x="4608" y="24134"/>
                    <a:pt x="4630" y="24175"/>
                  </a:cubicBezTo>
                  <a:cubicBezTo>
                    <a:pt x="4643" y="24203"/>
                    <a:pt x="4654" y="24229"/>
                    <a:pt x="4667" y="24257"/>
                  </a:cubicBezTo>
                  <a:cubicBezTo>
                    <a:pt x="4686" y="24295"/>
                    <a:pt x="4705" y="24336"/>
                    <a:pt x="4727" y="24377"/>
                  </a:cubicBezTo>
                  <a:lnTo>
                    <a:pt x="4766" y="24457"/>
                  </a:lnTo>
                  <a:cubicBezTo>
                    <a:pt x="4785" y="24498"/>
                    <a:pt x="4807" y="24537"/>
                    <a:pt x="4826" y="24576"/>
                  </a:cubicBezTo>
                  <a:cubicBezTo>
                    <a:pt x="4839" y="24604"/>
                    <a:pt x="4852" y="24627"/>
                    <a:pt x="4867" y="24655"/>
                  </a:cubicBezTo>
                  <a:cubicBezTo>
                    <a:pt x="4904" y="24726"/>
                    <a:pt x="4945" y="24800"/>
                    <a:pt x="4981" y="24871"/>
                  </a:cubicBezTo>
                  <a:cubicBezTo>
                    <a:pt x="4996" y="24897"/>
                    <a:pt x="5012" y="24925"/>
                    <a:pt x="5024" y="24951"/>
                  </a:cubicBezTo>
                  <a:cubicBezTo>
                    <a:pt x="5046" y="24985"/>
                    <a:pt x="5065" y="25024"/>
                    <a:pt x="5087" y="25058"/>
                  </a:cubicBezTo>
                  <a:cubicBezTo>
                    <a:pt x="5104" y="25088"/>
                    <a:pt x="5119" y="25119"/>
                    <a:pt x="5139" y="25147"/>
                  </a:cubicBezTo>
                  <a:cubicBezTo>
                    <a:pt x="5160" y="25183"/>
                    <a:pt x="5180" y="25218"/>
                    <a:pt x="5201" y="25252"/>
                  </a:cubicBezTo>
                  <a:cubicBezTo>
                    <a:pt x="5218" y="25282"/>
                    <a:pt x="5236" y="25313"/>
                    <a:pt x="5255" y="25341"/>
                  </a:cubicBezTo>
                  <a:cubicBezTo>
                    <a:pt x="5277" y="25377"/>
                    <a:pt x="5294" y="25410"/>
                    <a:pt x="5315" y="25444"/>
                  </a:cubicBezTo>
                  <a:cubicBezTo>
                    <a:pt x="5335" y="25476"/>
                    <a:pt x="5354" y="25507"/>
                    <a:pt x="5374" y="25535"/>
                  </a:cubicBezTo>
                  <a:cubicBezTo>
                    <a:pt x="5395" y="25567"/>
                    <a:pt x="5412" y="25599"/>
                    <a:pt x="5434" y="25632"/>
                  </a:cubicBezTo>
                  <a:cubicBezTo>
                    <a:pt x="5464" y="25681"/>
                    <a:pt x="5496" y="25729"/>
                    <a:pt x="5527" y="25776"/>
                  </a:cubicBezTo>
                  <a:cubicBezTo>
                    <a:pt x="5553" y="25815"/>
                    <a:pt x="5578" y="25854"/>
                    <a:pt x="5604" y="25895"/>
                  </a:cubicBezTo>
                  <a:cubicBezTo>
                    <a:pt x="5626" y="25927"/>
                    <a:pt x="5649" y="25961"/>
                    <a:pt x="5671" y="25994"/>
                  </a:cubicBezTo>
                  <a:cubicBezTo>
                    <a:pt x="5693" y="26024"/>
                    <a:pt x="5714" y="26056"/>
                    <a:pt x="5734" y="26084"/>
                  </a:cubicBezTo>
                  <a:cubicBezTo>
                    <a:pt x="5755" y="26117"/>
                    <a:pt x="5777" y="26147"/>
                    <a:pt x="5800" y="26179"/>
                  </a:cubicBezTo>
                  <a:lnTo>
                    <a:pt x="5865" y="26267"/>
                  </a:lnTo>
                  <a:cubicBezTo>
                    <a:pt x="5891" y="26300"/>
                    <a:pt x="5912" y="26332"/>
                    <a:pt x="5936" y="26364"/>
                  </a:cubicBezTo>
                  <a:cubicBezTo>
                    <a:pt x="5958" y="26395"/>
                    <a:pt x="5979" y="26423"/>
                    <a:pt x="5999" y="26451"/>
                  </a:cubicBezTo>
                  <a:cubicBezTo>
                    <a:pt x="6025" y="26489"/>
                    <a:pt x="6053" y="26524"/>
                    <a:pt x="6081" y="26558"/>
                  </a:cubicBezTo>
                  <a:cubicBezTo>
                    <a:pt x="6106" y="26589"/>
                    <a:pt x="6128" y="26621"/>
                    <a:pt x="6152" y="26651"/>
                  </a:cubicBezTo>
                  <a:cubicBezTo>
                    <a:pt x="6188" y="26698"/>
                    <a:pt x="6227" y="26748"/>
                    <a:pt x="6268" y="26795"/>
                  </a:cubicBezTo>
                  <a:cubicBezTo>
                    <a:pt x="6290" y="26821"/>
                    <a:pt x="6307" y="26847"/>
                    <a:pt x="6328" y="26871"/>
                  </a:cubicBezTo>
                  <a:cubicBezTo>
                    <a:pt x="6356" y="26903"/>
                    <a:pt x="6382" y="26940"/>
                    <a:pt x="6410" y="26972"/>
                  </a:cubicBezTo>
                  <a:cubicBezTo>
                    <a:pt x="6432" y="26998"/>
                    <a:pt x="6453" y="27026"/>
                    <a:pt x="6475" y="27050"/>
                  </a:cubicBezTo>
                  <a:lnTo>
                    <a:pt x="6555" y="27147"/>
                  </a:lnTo>
                  <a:cubicBezTo>
                    <a:pt x="6576" y="27173"/>
                    <a:pt x="6598" y="27198"/>
                    <a:pt x="6619" y="27222"/>
                  </a:cubicBezTo>
                  <a:cubicBezTo>
                    <a:pt x="6650" y="27257"/>
                    <a:pt x="6680" y="27289"/>
                    <a:pt x="6710" y="27323"/>
                  </a:cubicBezTo>
                  <a:cubicBezTo>
                    <a:pt x="6727" y="27345"/>
                    <a:pt x="6749" y="27371"/>
                    <a:pt x="6768" y="27392"/>
                  </a:cubicBezTo>
                  <a:lnTo>
                    <a:pt x="6915" y="27554"/>
                  </a:lnTo>
                  <a:cubicBezTo>
                    <a:pt x="6930" y="27569"/>
                    <a:pt x="6943" y="27586"/>
                    <a:pt x="6960" y="27602"/>
                  </a:cubicBezTo>
                  <a:cubicBezTo>
                    <a:pt x="6994" y="27640"/>
                    <a:pt x="7033" y="27679"/>
                    <a:pt x="7068" y="27718"/>
                  </a:cubicBezTo>
                  <a:cubicBezTo>
                    <a:pt x="7089" y="27739"/>
                    <a:pt x="7111" y="27761"/>
                    <a:pt x="7132" y="27785"/>
                  </a:cubicBezTo>
                  <a:cubicBezTo>
                    <a:pt x="7165" y="27817"/>
                    <a:pt x="7197" y="27849"/>
                    <a:pt x="7229" y="27884"/>
                  </a:cubicBezTo>
                  <a:cubicBezTo>
                    <a:pt x="7251" y="27905"/>
                    <a:pt x="7272" y="27931"/>
                    <a:pt x="7296" y="27953"/>
                  </a:cubicBezTo>
                  <a:lnTo>
                    <a:pt x="7395" y="28052"/>
                  </a:lnTo>
                  <a:cubicBezTo>
                    <a:pt x="7417" y="28074"/>
                    <a:pt x="7438" y="28093"/>
                    <a:pt x="7458" y="28114"/>
                  </a:cubicBezTo>
                  <a:cubicBezTo>
                    <a:pt x="7499" y="28153"/>
                    <a:pt x="7540" y="28192"/>
                    <a:pt x="7578" y="28233"/>
                  </a:cubicBezTo>
                  <a:lnTo>
                    <a:pt x="7619" y="28272"/>
                  </a:lnTo>
                  <a:cubicBezTo>
                    <a:pt x="7673" y="28324"/>
                    <a:pt x="7727" y="28375"/>
                    <a:pt x="7783" y="28427"/>
                  </a:cubicBezTo>
                  <a:cubicBezTo>
                    <a:pt x="7800" y="28442"/>
                    <a:pt x="7820" y="28459"/>
                    <a:pt x="7835" y="28474"/>
                  </a:cubicBezTo>
                  <a:cubicBezTo>
                    <a:pt x="7876" y="28509"/>
                    <a:pt x="7913" y="28546"/>
                    <a:pt x="7953" y="28582"/>
                  </a:cubicBezTo>
                  <a:cubicBezTo>
                    <a:pt x="7975" y="28602"/>
                    <a:pt x="7997" y="28621"/>
                    <a:pt x="8016" y="28638"/>
                  </a:cubicBezTo>
                  <a:lnTo>
                    <a:pt x="8128" y="28735"/>
                  </a:lnTo>
                  <a:cubicBezTo>
                    <a:pt x="8150" y="28755"/>
                    <a:pt x="8171" y="28772"/>
                    <a:pt x="8191" y="28789"/>
                  </a:cubicBezTo>
                  <a:cubicBezTo>
                    <a:pt x="8231" y="28826"/>
                    <a:pt x="8275" y="28860"/>
                    <a:pt x="8316" y="28895"/>
                  </a:cubicBezTo>
                  <a:cubicBezTo>
                    <a:pt x="8331" y="28908"/>
                    <a:pt x="8350" y="28925"/>
                    <a:pt x="8365" y="28938"/>
                  </a:cubicBezTo>
                  <a:cubicBezTo>
                    <a:pt x="8425" y="28987"/>
                    <a:pt x="8484" y="29035"/>
                    <a:pt x="8546" y="29084"/>
                  </a:cubicBezTo>
                  <a:cubicBezTo>
                    <a:pt x="8548" y="29086"/>
                    <a:pt x="8555" y="29089"/>
                    <a:pt x="8557" y="29091"/>
                  </a:cubicBezTo>
                  <a:cubicBezTo>
                    <a:pt x="8613" y="29138"/>
                    <a:pt x="8671" y="29183"/>
                    <a:pt x="8729" y="29227"/>
                  </a:cubicBezTo>
                  <a:cubicBezTo>
                    <a:pt x="8747" y="29240"/>
                    <a:pt x="8764" y="29252"/>
                    <a:pt x="8781" y="29268"/>
                  </a:cubicBezTo>
                  <a:cubicBezTo>
                    <a:pt x="8826" y="29302"/>
                    <a:pt x="8869" y="29337"/>
                    <a:pt x="8915" y="29369"/>
                  </a:cubicBezTo>
                  <a:cubicBezTo>
                    <a:pt x="8934" y="29382"/>
                    <a:pt x="8953" y="29399"/>
                    <a:pt x="8973" y="29412"/>
                  </a:cubicBezTo>
                  <a:cubicBezTo>
                    <a:pt x="9018" y="29446"/>
                    <a:pt x="9063" y="29479"/>
                    <a:pt x="9109" y="29515"/>
                  </a:cubicBezTo>
                  <a:cubicBezTo>
                    <a:pt x="9126" y="29528"/>
                    <a:pt x="9141" y="29539"/>
                    <a:pt x="9160" y="29552"/>
                  </a:cubicBezTo>
                  <a:cubicBezTo>
                    <a:pt x="9221" y="29595"/>
                    <a:pt x="9279" y="29638"/>
                    <a:pt x="9339" y="29679"/>
                  </a:cubicBezTo>
                  <a:cubicBezTo>
                    <a:pt x="9341" y="29681"/>
                    <a:pt x="9346" y="29684"/>
                    <a:pt x="9350" y="29688"/>
                  </a:cubicBezTo>
                  <a:cubicBezTo>
                    <a:pt x="9417" y="29733"/>
                    <a:pt x="9484" y="29780"/>
                    <a:pt x="9551" y="29828"/>
                  </a:cubicBezTo>
                  <a:cubicBezTo>
                    <a:pt x="9557" y="29832"/>
                    <a:pt x="9566" y="29834"/>
                    <a:pt x="9570" y="29841"/>
                  </a:cubicBezTo>
                  <a:cubicBezTo>
                    <a:pt x="9630" y="29882"/>
                    <a:pt x="9688" y="29918"/>
                    <a:pt x="9749" y="29959"/>
                  </a:cubicBezTo>
                  <a:cubicBezTo>
                    <a:pt x="9762" y="29968"/>
                    <a:pt x="9777" y="29979"/>
                    <a:pt x="9792" y="29985"/>
                  </a:cubicBezTo>
                  <a:lnTo>
                    <a:pt x="9954" y="30091"/>
                  </a:lnTo>
                  <a:cubicBezTo>
                    <a:pt x="9966" y="30099"/>
                    <a:pt x="9979" y="30110"/>
                    <a:pt x="9997" y="30119"/>
                  </a:cubicBezTo>
                  <a:cubicBezTo>
                    <a:pt x="10057" y="30156"/>
                    <a:pt x="10117" y="30194"/>
                    <a:pt x="10180" y="30231"/>
                  </a:cubicBezTo>
                  <a:cubicBezTo>
                    <a:pt x="10184" y="30233"/>
                    <a:pt x="10191" y="30240"/>
                    <a:pt x="10197" y="30242"/>
                  </a:cubicBezTo>
                  <a:cubicBezTo>
                    <a:pt x="10341" y="30328"/>
                    <a:pt x="10484" y="30414"/>
                    <a:pt x="10628" y="30496"/>
                  </a:cubicBezTo>
                  <a:cubicBezTo>
                    <a:pt x="10632" y="30498"/>
                    <a:pt x="10635" y="30498"/>
                    <a:pt x="10639" y="30500"/>
                  </a:cubicBezTo>
                  <a:cubicBezTo>
                    <a:pt x="10708" y="30539"/>
                    <a:pt x="10777" y="30578"/>
                    <a:pt x="10844" y="30617"/>
                  </a:cubicBezTo>
                  <a:cubicBezTo>
                    <a:pt x="10852" y="30621"/>
                    <a:pt x="10861" y="30625"/>
                    <a:pt x="10865" y="30630"/>
                  </a:cubicBezTo>
                  <a:cubicBezTo>
                    <a:pt x="10936" y="30668"/>
                    <a:pt x="11003" y="30705"/>
                    <a:pt x="11074" y="30744"/>
                  </a:cubicBezTo>
                  <a:cubicBezTo>
                    <a:pt x="11076" y="30746"/>
                    <a:pt x="11079" y="30746"/>
                    <a:pt x="11081" y="30748"/>
                  </a:cubicBezTo>
                  <a:cubicBezTo>
                    <a:pt x="13758" y="32166"/>
                    <a:pt x="16933" y="32935"/>
                    <a:pt x="20292" y="32935"/>
                  </a:cubicBezTo>
                  <a:cubicBezTo>
                    <a:pt x="22702" y="32935"/>
                    <a:pt x="25207" y="32540"/>
                    <a:pt x="27691" y="31705"/>
                  </a:cubicBezTo>
                  <a:cubicBezTo>
                    <a:pt x="31420" y="30453"/>
                    <a:pt x="34588" y="28380"/>
                    <a:pt x="36974" y="25847"/>
                  </a:cubicBezTo>
                  <a:lnTo>
                    <a:pt x="36993" y="25830"/>
                  </a:lnTo>
                  <a:cubicBezTo>
                    <a:pt x="37047" y="25772"/>
                    <a:pt x="37101" y="25714"/>
                    <a:pt x="37155" y="25657"/>
                  </a:cubicBezTo>
                  <a:lnTo>
                    <a:pt x="37174" y="25638"/>
                  </a:lnTo>
                  <a:cubicBezTo>
                    <a:pt x="37235" y="25571"/>
                    <a:pt x="37295" y="25502"/>
                    <a:pt x="37353" y="25435"/>
                  </a:cubicBezTo>
                  <a:cubicBezTo>
                    <a:pt x="37362" y="25427"/>
                    <a:pt x="37368" y="25420"/>
                    <a:pt x="37375" y="25412"/>
                  </a:cubicBezTo>
                  <a:cubicBezTo>
                    <a:pt x="37427" y="25356"/>
                    <a:pt x="37478" y="25295"/>
                    <a:pt x="37526" y="25239"/>
                  </a:cubicBezTo>
                  <a:cubicBezTo>
                    <a:pt x="37541" y="25222"/>
                    <a:pt x="37556" y="25207"/>
                    <a:pt x="37569" y="25190"/>
                  </a:cubicBezTo>
                  <a:cubicBezTo>
                    <a:pt x="37616" y="25140"/>
                    <a:pt x="37659" y="25086"/>
                    <a:pt x="37705" y="25032"/>
                  </a:cubicBezTo>
                  <a:cubicBezTo>
                    <a:pt x="37718" y="25015"/>
                    <a:pt x="37728" y="25002"/>
                    <a:pt x="37741" y="24985"/>
                  </a:cubicBezTo>
                  <a:cubicBezTo>
                    <a:pt x="37856" y="24851"/>
                    <a:pt x="37965" y="24713"/>
                    <a:pt x="38075" y="24580"/>
                  </a:cubicBezTo>
                  <a:cubicBezTo>
                    <a:pt x="38086" y="24565"/>
                    <a:pt x="38095" y="24554"/>
                    <a:pt x="38106" y="24541"/>
                  </a:cubicBezTo>
                  <a:cubicBezTo>
                    <a:pt x="38151" y="24485"/>
                    <a:pt x="38194" y="24429"/>
                    <a:pt x="38237" y="24371"/>
                  </a:cubicBezTo>
                  <a:cubicBezTo>
                    <a:pt x="38252" y="24356"/>
                    <a:pt x="38263" y="24338"/>
                    <a:pt x="38276" y="24323"/>
                  </a:cubicBezTo>
                  <a:cubicBezTo>
                    <a:pt x="38319" y="24267"/>
                    <a:pt x="38364" y="24207"/>
                    <a:pt x="38407" y="24151"/>
                  </a:cubicBezTo>
                  <a:lnTo>
                    <a:pt x="38431" y="24119"/>
                  </a:lnTo>
                  <a:cubicBezTo>
                    <a:pt x="38537" y="23979"/>
                    <a:pt x="38640" y="23836"/>
                    <a:pt x="38739" y="23692"/>
                  </a:cubicBezTo>
                  <a:cubicBezTo>
                    <a:pt x="38748" y="23679"/>
                    <a:pt x="38759" y="23666"/>
                    <a:pt x="38765" y="23653"/>
                  </a:cubicBezTo>
                  <a:cubicBezTo>
                    <a:pt x="38806" y="23593"/>
                    <a:pt x="38847" y="23532"/>
                    <a:pt x="38890" y="23474"/>
                  </a:cubicBezTo>
                  <a:cubicBezTo>
                    <a:pt x="38901" y="23461"/>
                    <a:pt x="38909" y="23444"/>
                    <a:pt x="38920" y="23431"/>
                  </a:cubicBezTo>
                  <a:cubicBezTo>
                    <a:pt x="38965" y="23364"/>
                    <a:pt x="39011" y="23293"/>
                    <a:pt x="39056" y="23226"/>
                  </a:cubicBezTo>
                  <a:cubicBezTo>
                    <a:pt x="39060" y="23224"/>
                    <a:pt x="39060" y="23222"/>
                    <a:pt x="39062" y="23218"/>
                  </a:cubicBezTo>
                  <a:cubicBezTo>
                    <a:pt x="39114" y="23142"/>
                    <a:pt x="39162" y="23067"/>
                    <a:pt x="39211" y="22989"/>
                  </a:cubicBezTo>
                  <a:cubicBezTo>
                    <a:pt x="39211" y="22989"/>
                    <a:pt x="39211" y="22987"/>
                    <a:pt x="39213" y="22987"/>
                  </a:cubicBezTo>
                  <a:cubicBezTo>
                    <a:pt x="39259" y="22916"/>
                    <a:pt x="39302" y="22845"/>
                    <a:pt x="39347" y="22774"/>
                  </a:cubicBezTo>
                  <a:cubicBezTo>
                    <a:pt x="39356" y="22761"/>
                    <a:pt x="39364" y="22750"/>
                    <a:pt x="39369" y="22737"/>
                  </a:cubicBezTo>
                  <a:cubicBezTo>
                    <a:pt x="39409" y="22672"/>
                    <a:pt x="39448" y="22608"/>
                    <a:pt x="39487" y="22543"/>
                  </a:cubicBezTo>
                  <a:cubicBezTo>
                    <a:pt x="39494" y="22532"/>
                    <a:pt x="39498" y="22524"/>
                    <a:pt x="39506" y="22513"/>
                  </a:cubicBezTo>
                  <a:cubicBezTo>
                    <a:pt x="39599" y="22362"/>
                    <a:pt x="39685" y="22209"/>
                    <a:pt x="39772" y="22058"/>
                  </a:cubicBezTo>
                  <a:cubicBezTo>
                    <a:pt x="39774" y="22054"/>
                    <a:pt x="39776" y="22050"/>
                    <a:pt x="39776" y="22047"/>
                  </a:cubicBezTo>
                  <a:cubicBezTo>
                    <a:pt x="39817" y="21976"/>
                    <a:pt x="39853" y="21903"/>
                    <a:pt x="39894" y="21832"/>
                  </a:cubicBezTo>
                  <a:cubicBezTo>
                    <a:pt x="39901" y="21821"/>
                    <a:pt x="39905" y="21812"/>
                    <a:pt x="39912" y="21802"/>
                  </a:cubicBezTo>
                  <a:cubicBezTo>
                    <a:pt x="39948" y="21728"/>
                    <a:pt x="39989" y="21655"/>
                    <a:pt x="40026" y="21584"/>
                  </a:cubicBezTo>
                  <a:cubicBezTo>
                    <a:pt x="40026" y="21580"/>
                    <a:pt x="40030" y="21578"/>
                    <a:pt x="40030" y="21575"/>
                  </a:cubicBezTo>
                  <a:cubicBezTo>
                    <a:pt x="40110" y="21418"/>
                    <a:pt x="40192" y="21261"/>
                    <a:pt x="40267" y="21101"/>
                  </a:cubicBezTo>
                  <a:cubicBezTo>
                    <a:pt x="40269" y="21099"/>
                    <a:pt x="40269" y="21093"/>
                    <a:pt x="40272" y="21090"/>
                  </a:cubicBezTo>
                  <a:cubicBezTo>
                    <a:pt x="40306" y="21015"/>
                    <a:pt x="40343" y="20942"/>
                    <a:pt x="40377" y="20866"/>
                  </a:cubicBezTo>
                  <a:cubicBezTo>
                    <a:pt x="40379" y="20862"/>
                    <a:pt x="40381" y="20856"/>
                    <a:pt x="40386" y="20847"/>
                  </a:cubicBezTo>
                  <a:cubicBezTo>
                    <a:pt x="40496" y="20608"/>
                    <a:pt x="40597" y="20368"/>
                    <a:pt x="40698" y="20129"/>
                  </a:cubicBezTo>
                  <a:cubicBezTo>
                    <a:pt x="40698" y="20125"/>
                    <a:pt x="40700" y="20123"/>
                    <a:pt x="40700" y="20121"/>
                  </a:cubicBezTo>
                  <a:cubicBezTo>
                    <a:pt x="40733" y="20039"/>
                    <a:pt x="40765" y="19961"/>
                    <a:pt x="40795" y="19881"/>
                  </a:cubicBezTo>
                  <a:cubicBezTo>
                    <a:pt x="40888" y="19636"/>
                    <a:pt x="40978" y="19388"/>
                    <a:pt x="41060" y="19140"/>
                  </a:cubicBezTo>
                  <a:lnTo>
                    <a:pt x="41060" y="19138"/>
                  </a:lnTo>
                  <a:cubicBezTo>
                    <a:pt x="42024" y="16232"/>
                    <a:pt x="42110" y="13161"/>
                    <a:pt x="41125" y="10237"/>
                  </a:cubicBezTo>
                  <a:cubicBezTo>
                    <a:pt x="40591" y="8642"/>
                    <a:pt x="39774" y="7202"/>
                    <a:pt x="38737" y="5943"/>
                  </a:cubicBezTo>
                  <a:cubicBezTo>
                    <a:pt x="38862" y="5812"/>
                    <a:pt x="38985" y="5678"/>
                    <a:pt x="39099" y="5534"/>
                  </a:cubicBezTo>
                  <a:cubicBezTo>
                    <a:pt x="39164" y="5560"/>
                    <a:pt x="39218" y="5575"/>
                    <a:pt x="39256" y="5588"/>
                  </a:cubicBezTo>
                  <a:cubicBezTo>
                    <a:pt x="39625" y="5694"/>
                    <a:pt x="40000" y="5751"/>
                    <a:pt x="40369" y="5751"/>
                  </a:cubicBezTo>
                  <a:cubicBezTo>
                    <a:pt x="41047" y="5751"/>
                    <a:pt x="41709" y="5558"/>
                    <a:pt x="42287" y="5120"/>
                  </a:cubicBezTo>
                  <a:cubicBezTo>
                    <a:pt x="41677" y="4640"/>
                    <a:pt x="40852" y="4345"/>
                    <a:pt x="40280" y="4345"/>
                  </a:cubicBezTo>
                  <a:cubicBezTo>
                    <a:pt x="40228" y="4345"/>
                    <a:pt x="40177" y="4348"/>
                    <a:pt x="40129" y="4353"/>
                  </a:cubicBezTo>
                  <a:cubicBezTo>
                    <a:pt x="39998" y="4368"/>
                    <a:pt x="39873" y="4396"/>
                    <a:pt x="39752" y="4432"/>
                  </a:cubicBezTo>
                  <a:cubicBezTo>
                    <a:pt x="39763" y="4409"/>
                    <a:pt x="39772" y="4385"/>
                    <a:pt x="39782" y="4357"/>
                  </a:cubicBezTo>
                  <a:cubicBezTo>
                    <a:pt x="39892" y="4064"/>
                    <a:pt x="39966" y="3756"/>
                    <a:pt x="39966" y="3473"/>
                  </a:cubicBezTo>
                  <a:cubicBezTo>
                    <a:pt x="40011" y="3422"/>
                    <a:pt x="40052" y="3372"/>
                    <a:pt x="40084" y="3320"/>
                  </a:cubicBezTo>
                  <a:cubicBezTo>
                    <a:pt x="40433" y="2781"/>
                    <a:pt x="40463" y="2169"/>
                    <a:pt x="40392" y="1536"/>
                  </a:cubicBezTo>
                  <a:lnTo>
                    <a:pt x="40392" y="1536"/>
                  </a:lnTo>
                  <a:cubicBezTo>
                    <a:pt x="40123" y="1583"/>
                    <a:pt x="39808" y="1784"/>
                    <a:pt x="39685" y="1859"/>
                  </a:cubicBezTo>
                  <a:cubicBezTo>
                    <a:pt x="39450" y="2021"/>
                    <a:pt x="39233" y="2202"/>
                    <a:pt x="39041" y="2402"/>
                  </a:cubicBezTo>
                  <a:cubicBezTo>
                    <a:pt x="38952" y="2386"/>
                    <a:pt x="38863" y="2379"/>
                    <a:pt x="38773" y="2379"/>
                  </a:cubicBezTo>
                  <a:cubicBezTo>
                    <a:pt x="38471" y="2379"/>
                    <a:pt x="38167" y="2464"/>
                    <a:pt x="37879" y="2598"/>
                  </a:cubicBezTo>
                  <a:cubicBezTo>
                    <a:pt x="37868" y="2579"/>
                    <a:pt x="37856" y="2559"/>
                    <a:pt x="37843" y="2544"/>
                  </a:cubicBezTo>
                  <a:cubicBezTo>
                    <a:pt x="37890" y="2337"/>
                    <a:pt x="37433" y="2154"/>
                    <a:pt x="37149" y="2059"/>
                  </a:cubicBezTo>
                  <a:cubicBezTo>
                    <a:pt x="37416" y="1814"/>
                    <a:pt x="37823" y="1391"/>
                    <a:pt x="37599" y="1256"/>
                  </a:cubicBezTo>
                  <a:cubicBezTo>
                    <a:pt x="37572" y="1239"/>
                    <a:pt x="37542" y="1232"/>
                    <a:pt x="37512" y="1232"/>
                  </a:cubicBezTo>
                  <a:cubicBezTo>
                    <a:pt x="37340" y="1232"/>
                    <a:pt x="37128" y="1465"/>
                    <a:pt x="36965" y="1687"/>
                  </a:cubicBezTo>
                  <a:cubicBezTo>
                    <a:pt x="36984" y="1416"/>
                    <a:pt x="36976" y="1061"/>
                    <a:pt x="36817" y="1061"/>
                  </a:cubicBezTo>
                  <a:cubicBezTo>
                    <a:pt x="36814" y="1061"/>
                    <a:pt x="36811" y="1061"/>
                    <a:pt x="36808" y="1062"/>
                  </a:cubicBezTo>
                  <a:cubicBezTo>
                    <a:pt x="36532" y="1083"/>
                    <a:pt x="36588" y="1779"/>
                    <a:pt x="36588" y="1779"/>
                  </a:cubicBezTo>
                  <a:cubicBezTo>
                    <a:pt x="36588" y="1779"/>
                    <a:pt x="36474" y="1736"/>
                    <a:pt x="36317" y="1687"/>
                  </a:cubicBezTo>
                  <a:cubicBezTo>
                    <a:pt x="36308" y="1663"/>
                    <a:pt x="36297" y="1637"/>
                    <a:pt x="36291" y="1611"/>
                  </a:cubicBezTo>
                  <a:cubicBezTo>
                    <a:pt x="36082" y="1038"/>
                    <a:pt x="35628" y="855"/>
                    <a:pt x="35121" y="855"/>
                  </a:cubicBezTo>
                  <a:cubicBezTo>
                    <a:pt x="34769" y="855"/>
                    <a:pt x="34393" y="943"/>
                    <a:pt x="34056" y="1051"/>
                  </a:cubicBezTo>
                  <a:cubicBezTo>
                    <a:pt x="33707" y="1156"/>
                    <a:pt x="33286" y="1348"/>
                    <a:pt x="32860" y="1605"/>
                  </a:cubicBezTo>
                  <a:cubicBezTo>
                    <a:pt x="30458" y="560"/>
                    <a:pt x="27727" y="1"/>
                    <a:pt x="2486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8" name="Google Shape;2278;p44"/>
            <p:cNvGrpSpPr/>
            <p:nvPr/>
          </p:nvGrpSpPr>
          <p:grpSpPr>
            <a:xfrm>
              <a:off x="5329700" y="599835"/>
              <a:ext cx="2637771" cy="1974520"/>
              <a:chOff x="5329700" y="599835"/>
              <a:chExt cx="2637771" cy="1974520"/>
            </a:xfrm>
          </p:grpSpPr>
          <p:sp>
            <p:nvSpPr>
              <p:cNvPr id="2279" name="Google Shape;2279;p44"/>
              <p:cNvSpPr/>
              <p:nvPr/>
            </p:nvSpPr>
            <p:spPr>
              <a:xfrm>
                <a:off x="5404228" y="599835"/>
                <a:ext cx="2563243" cy="1974520"/>
              </a:xfrm>
              <a:custGeom>
                <a:avLst/>
                <a:gdLst/>
                <a:ahLst/>
                <a:cxnLst/>
                <a:rect l="l" t="t" r="r" b="b"/>
                <a:pathLst>
                  <a:path w="42751" h="32932" extrusionOk="0">
                    <a:moveTo>
                      <a:pt x="23651" y="0"/>
                    </a:moveTo>
                    <a:cubicBezTo>
                      <a:pt x="21242" y="0"/>
                      <a:pt x="18738" y="395"/>
                      <a:pt x="16255" y="1229"/>
                    </a:cubicBezTo>
                    <a:cubicBezTo>
                      <a:pt x="6009" y="4671"/>
                      <a:pt x="1" y="14283"/>
                      <a:pt x="2826" y="22697"/>
                    </a:cubicBezTo>
                    <a:cubicBezTo>
                      <a:pt x="4967" y="29072"/>
                      <a:pt x="11567" y="32931"/>
                      <a:pt x="19096" y="32931"/>
                    </a:cubicBezTo>
                    <a:cubicBezTo>
                      <a:pt x="21505" y="32931"/>
                      <a:pt x="24009" y="32536"/>
                      <a:pt x="26493" y="31702"/>
                    </a:cubicBezTo>
                    <a:cubicBezTo>
                      <a:pt x="36739" y="28258"/>
                      <a:pt x="42750" y="18645"/>
                      <a:pt x="39922" y="10231"/>
                    </a:cubicBezTo>
                    <a:cubicBezTo>
                      <a:pt x="37782" y="3858"/>
                      <a:pt x="31180" y="0"/>
                      <a:pt x="236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44"/>
              <p:cNvSpPr/>
              <p:nvPr/>
            </p:nvSpPr>
            <p:spPr>
              <a:xfrm>
                <a:off x="5491047" y="1224360"/>
                <a:ext cx="938994" cy="1324101"/>
              </a:xfrm>
              <a:custGeom>
                <a:avLst/>
                <a:gdLst/>
                <a:ahLst/>
                <a:cxnLst/>
                <a:rect l="l" t="t" r="r" b="b"/>
                <a:pathLst>
                  <a:path w="15661" h="22084" extrusionOk="0">
                    <a:moveTo>
                      <a:pt x="2995" y="1"/>
                    </a:moveTo>
                    <a:cubicBezTo>
                      <a:pt x="719" y="3811"/>
                      <a:pt x="1" y="8188"/>
                      <a:pt x="1376" y="12279"/>
                    </a:cubicBezTo>
                    <a:cubicBezTo>
                      <a:pt x="3100" y="17411"/>
                      <a:pt x="7715" y="20913"/>
                      <a:pt x="13381" y="22083"/>
                    </a:cubicBezTo>
                    <a:cubicBezTo>
                      <a:pt x="14432" y="19976"/>
                      <a:pt x="15357" y="17840"/>
                      <a:pt x="15486" y="17344"/>
                    </a:cubicBezTo>
                    <a:cubicBezTo>
                      <a:pt x="15661" y="16637"/>
                      <a:pt x="15661" y="15962"/>
                      <a:pt x="15189" y="15370"/>
                    </a:cubicBezTo>
                    <a:cubicBezTo>
                      <a:pt x="14663" y="14683"/>
                      <a:pt x="13851" y="14464"/>
                      <a:pt x="13007" y="14464"/>
                    </a:cubicBezTo>
                    <a:cubicBezTo>
                      <a:pt x="12295" y="14464"/>
                      <a:pt x="11560" y="14620"/>
                      <a:pt x="10954" y="14781"/>
                    </a:cubicBezTo>
                    <a:cubicBezTo>
                      <a:pt x="10249" y="14986"/>
                      <a:pt x="9661" y="15284"/>
                      <a:pt x="9044" y="15665"/>
                    </a:cubicBezTo>
                    <a:cubicBezTo>
                      <a:pt x="8724" y="15852"/>
                      <a:pt x="8475" y="15992"/>
                      <a:pt x="8120" y="15992"/>
                    </a:cubicBezTo>
                    <a:cubicBezTo>
                      <a:pt x="8087" y="15992"/>
                      <a:pt x="8052" y="15991"/>
                      <a:pt x="8016" y="15988"/>
                    </a:cubicBezTo>
                    <a:cubicBezTo>
                      <a:pt x="7102" y="15932"/>
                      <a:pt x="6630" y="15253"/>
                      <a:pt x="6044" y="14637"/>
                    </a:cubicBezTo>
                    <a:cubicBezTo>
                      <a:pt x="5605" y="14200"/>
                      <a:pt x="5117" y="13658"/>
                      <a:pt x="5882" y="13658"/>
                    </a:cubicBezTo>
                    <a:cubicBezTo>
                      <a:pt x="5939" y="13658"/>
                      <a:pt x="6003" y="13661"/>
                      <a:pt x="6074" y="13667"/>
                    </a:cubicBezTo>
                    <a:cubicBezTo>
                      <a:pt x="6734" y="13730"/>
                      <a:pt x="7426" y="13965"/>
                      <a:pt x="8105" y="13965"/>
                    </a:cubicBezTo>
                    <a:cubicBezTo>
                      <a:pt x="8362" y="13965"/>
                      <a:pt x="8617" y="13931"/>
                      <a:pt x="8868" y="13842"/>
                    </a:cubicBezTo>
                    <a:cubicBezTo>
                      <a:pt x="10661" y="13223"/>
                      <a:pt x="6807" y="10902"/>
                      <a:pt x="6661" y="10311"/>
                    </a:cubicBezTo>
                    <a:lnTo>
                      <a:pt x="6661" y="10311"/>
                    </a:lnTo>
                    <a:cubicBezTo>
                      <a:pt x="7567" y="10340"/>
                      <a:pt x="8450" y="10701"/>
                      <a:pt x="9376" y="10701"/>
                    </a:cubicBezTo>
                    <a:cubicBezTo>
                      <a:pt x="9441" y="10701"/>
                      <a:pt x="9507" y="10699"/>
                      <a:pt x="9572" y="10695"/>
                    </a:cubicBezTo>
                    <a:cubicBezTo>
                      <a:pt x="11484" y="10604"/>
                      <a:pt x="12661" y="9460"/>
                      <a:pt x="12277" y="7518"/>
                    </a:cubicBezTo>
                    <a:cubicBezTo>
                      <a:pt x="11779" y="5016"/>
                      <a:pt x="9307" y="2960"/>
                      <a:pt x="7249" y="1692"/>
                    </a:cubicBezTo>
                    <a:cubicBezTo>
                      <a:pt x="6100" y="1031"/>
                      <a:pt x="4464" y="102"/>
                      <a:pt x="2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44"/>
              <p:cNvSpPr/>
              <p:nvPr/>
            </p:nvSpPr>
            <p:spPr>
              <a:xfrm>
                <a:off x="7207830" y="913477"/>
                <a:ext cx="697845" cy="1235904"/>
              </a:xfrm>
              <a:custGeom>
                <a:avLst/>
                <a:gdLst/>
                <a:ahLst/>
                <a:cxnLst/>
                <a:rect l="l" t="t" r="r" b="b"/>
                <a:pathLst>
                  <a:path w="11639" h="20613" extrusionOk="0">
                    <a:moveTo>
                      <a:pt x="6826" y="0"/>
                    </a:moveTo>
                    <a:cubicBezTo>
                      <a:pt x="6736" y="73"/>
                      <a:pt x="6643" y="149"/>
                      <a:pt x="6561" y="231"/>
                    </a:cubicBezTo>
                    <a:cubicBezTo>
                      <a:pt x="5943" y="791"/>
                      <a:pt x="5175" y="1817"/>
                      <a:pt x="5149" y="2701"/>
                    </a:cubicBezTo>
                    <a:cubicBezTo>
                      <a:pt x="5087" y="4024"/>
                      <a:pt x="6736" y="4584"/>
                      <a:pt x="6675" y="5966"/>
                    </a:cubicBezTo>
                    <a:cubicBezTo>
                      <a:pt x="6632" y="6690"/>
                      <a:pt x="6178" y="6901"/>
                      <a:pt x="5615" y="6901"/>
                    </a:cubicBezTo>
                    <a:cubicBezTo>
                      <a:pt x="5032" y="6901"/>
                      <a:pt x="4332" y="6675"/>
                      <a:pt x="3852" y="6556"/>
                    </a:cubicBezTo>
                    <a:cubicBezTo>
                      <a:pt x="3602" y="6500"/>
                      <a:pt x="3376" y="6472"/>
                      <a:pt x="3174" y="6472"/>
                    </a:cubicBezTo>
                    <a:cubicBezTo>
                      <a:pt x="2212" y="6472"/>
                      <a:pt x="1773" y="7100"/>
                      <a:pt x="1675" y="8291"/>
                    </a:cubicBezTo>
                    <a:cubicBezTo>
                      <a:pt x="1529" y="9731"/>
                      <a:pt x="2029" y="11289"/>
                      <a:pt x="2998" y="12408"/>
                    </a:cubicBezTo>
                    <a:cubicBezTo>
                      <a:pt x="3335" y="12798"/>
                      <a:pt x="3671" y="13070"/>
                      <a:pt x="4034" y="13070"/>
                    </a:cubicBezTo>
                    <a:cubicBezTo>
                      <a:pt x="4273" y="13070"/>
                      <a:pt x="4524" y="12952"/>
                      <a:pt x="4794" y="12671"/>
                    </a:cubicBezTo>
                    <a:cubicBezTo>
                      <a:pt x="5350" y="12085"/>
                      <a:pt x="5559" y="10966"/>
                      <a:pt x="6175" y="10464"/>
                    </a:cubicBezTo>
                    <a:cubicBezTo>
                      <a:pt x="6281" y="10377"/>
                      <a:pt x="6393" y="10340"/>
                      <a:pt x="6508" y="10340"/>
                    </a:cubicBezTo>
                    <a:cubicBezTo>
                      <a:pt x="7095" y="10340"/>
                      <a:pt x="7749" y="11320"/>
                      <a:pt x="7971" y="11761"/>
                    </a:cubicBezTo>
                    <a:cubicBezTo>
                      <a:pt x="8501" y="12850"/>
                      <a:pt x="8501" y="14261"/>
                      <a:pt x="7234" y="14761"/>
                    </a:cubicBezTo>
                    <a:cubicBezTo>
                      <a:pt x="6205" y="15141"/>
                      <a:pt x="4999" y="15141"/>
                      <a:pt x="3938" y="15320"/>
                    </a:cubicBezTo>
                    <a:cubicBezTo>
                      <a:pt x="3089" y="15468"/>
                      <a:pt x="1796" y="15587"/>
                      <a:pt x="1235" y="16352"/>
                    </a:cubicBezTo>
                    <a:cubicBezTo>
                      <a:pt x="0" y="18057"/>
                      <a:pt x="2854" y="19969"/>
                      <a:pt x="4147" y="20382"/>
                    </a:cubicBezTo>
                    <a:cubicBezTo>
                      <a:pt x="4654" y="20540"/>
                      <a:pt x="5173" y="20600"/>
                      <a:pt x="5697" y="20613"/>
                    </a:cubicBezTo>
                    <a:cubicBezTo>
                      <a:pt x="9863" y="16186"/>
                      <a:pt x="11639" y="10352"/>
                      <a:pt x="9841" y="4998"/>
                    </a:cubicBezTo>
                    <a:cubicBezTo>
                      <a:pt x="9203" y="3099"/>
                      <a:pt x="8167" y="1420"/>
                      <a:pt x="6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44"/>
              <p:cNvSpPr/>
              <p:nvPr/>
            </p:nvSpPr>
            <p:spPr>
              <a:xfrm>
                <a:off x="5329700" y="650979"/>
                <a:ext cx="2406694" cy="1006207"/>
              </a:xfrm>
              <a:custGeom>
                <a:avLst/>
                <a:gdLst/>
                <a:ahLst/>
                <a:cxnLst/>
                <a:rect l="l" t="t" r="r" b="b"/>
                <a:pathLst>
                  <a:path w="40140" h="16782" extrusionOk="0">
                    <a:moveTo>
                      <a:pt x="35152" y="0"/>
                    </a:moveTo>
                    <a:cubicBezTo>
                      <a:pt x="34800" y="0"/>
                      <a:pt x="34423" y="89"/>
                      <a:pt x="34085" y="197"/>
                    </a:cubicBezTo>
                    <a:cubicBezTo>
                      <a:pt x="32857" y="563"/>
                      <a:pt x="30749" y="2001"/>
                      <a:pt x="30600" y="3559"/>
                    </a:cubicBezTo>
                    <a:cubicBezTo>
                      <a:pt x="30421" y="2914"/>
                      <a:pt x="30077" y="2281"/>
                      <a:pt x="29458" y="2281"/>
                    </a:cubicBezTo>
                    <a:cubicBezTo>
                      <a:pt x="29423" y="2281"/>
                      <a:pt x="29387" y="2283"/>
                      <a:pt x="29350" y="2287"/>
                    </a:cubicBezTo>
                    <a:cubicBezTo>
                      <a:pt x="28566" y="2374"/>
                      <a:pt x="28303" y="3468"/>
                      <a:pt x="28426" y="4339"/>
                    </a:cubicBezTo>
                    <a:cubicBezTo>
                      <a:pt x="27816" y="3756"/>
                      <a:pt x="26971" y="3198"/>
                      <a:pt x="26259" y="3198"/>
                    </a:cubicBezTo>
                    <a:cubicBezTo>
                      <a:pt x="25938" y="3198"/>
                      <a:pt x="25644" y="3311"/>
                      <a:pt x="25410" y="3585"/>
                    </a:cubicBezTo>
                    <a:cubicBezTo>
                      <a:pt x="25152" y="3876"/>
                      <a:pt x="25126" y="4943"/>
                      <a:pt x="25344" y="5697"/>
                    </a:cubicBezTo>
                    <a:cubicBezTo>
                      <a:pt x="24908" y="5484"/>
                      <a:pt x="24393" y="5380"/>
                      <a:pt x="23971" y="5348"/>
                    </a:cubicBezTo>
                    <a:cubicBezTo>
                      <a:pt x="23878" y="5348"/>
                      <a:pt x="23673" y="5357"/>
                      <a:pt x="23447" y="5387"/>
                    </a:cubicBezTo>
                    <a:cubicBezTo>
                      <a:pt x="23449" y="4798"/>
                      <a:pt x="23266" y="4188"/>
                      <a:pt x="22973" y="3790"/>
                    </a:cubicBezTo>
                    <a:cubicBezTo>
                      <a:pt x="22649" y="3308"/>
                      <a:pt x="22202" y="3126"/>
                      <a:pt x="21724" y="3126"/>
                    </a:cubicBezTo>
                    <a:cubicBezTo>
                      <a:pt x="21033" y="3126"/>
                      <a:pt x="20278" y="3505"/>
                      <a:pt x="19738" y="3904"/>
                    </a:cubicBezTo>
                    <a:cubicBezTo>
                      <a:pt x="18649" y="4729"/>
                      <a:pt x="17884" y="5818"/>
                      <a:pt x="18296" y="7229"/>
                    </a:cubicBezTo>
                    <a:cubicBezTo>
                      <a:pt x="18320" y="7316"/>
                      <a:pt x="18350" y="7402"/>
                      <a:pt x="18389" y="7490"/>
                    </a:cubicBezTo>
                    <a:cubicBezTo>
                      <a:pt x="18087" y="7314"/>
                      <a:pt x="17746" y="7198"/>
                      <a:pt x="17440" y="7198"/>
                    </a:cubicBezTo>
                    <a:cubicBezTo>
                      <a:pt x="17316" y="7198"/>
                      <a:pt x="17197" y="7217"/>
                      <a:pt x="17089" y="7260"/>
                    </a:cubicBezTo>
                    <a:cubicBezTo>
                      <a:pt x="16800" y="7393"/>
                      <a:pt x="16503" y="7805"/>
                      <a:pt x="16442" y="8191"/>
                    </a:cubicBezTo>
                    <a:cubicBezTo>
                      <a:pt x="16165" y="8078"/>
                      <a:pt x="15845" y="8026"/>
                      <a:pt x="15524" y="8026"/>
                    </a:cubicBezTo>
                    <a:cubicBezTo>
                      <a:pt x="15328" y="8026"/>
                      <a:pt x="15132" y="8045"/>
                      <a:pt x="14944" y="8083"/>
                    </a:cubicBezTo>
                    <a:cubicBezTo>
                      <a:pt x="14330" y="8197"/>
                      <a:pt x="12800" y="8805"/>
                      <a:pt x="12412" y="9645"/>
                    </a:cubicBezTo>
                    <a:cubicBezTo>
                      <a:pt x="12367" y="8724"/>
                      <a:pt x="12139" y="7585"/>
                      <a:pt x="11208" y="7585"/>
                    </a:cubicBezTo>
                    <a:cubicBezTo>
                      <a:pt x="11199" y="7585"/>
                      <a:pt x="11189" y="7585"/>
                      <a:pt x="11179" y="7585"/>
                    </a:cubicBezTo>
                    <a:cubicBezTo>
                      <a:pt x="10324" y="7607"/>
                      <a:pt x="10043" y="8589"/>
                      <a:pt x="10080" y="9441"/>
                    </a:cubicBezTo>
                    <a:cubicBezTo>
                      <a:pt x="9395" y="8880"/>
                      <a:pt x="8595" y="8557"/>
                      <a:pt x="7649" y="8406"/>
                    </a:cubicBezTo>
                    <a:cubicBezTo>
                      <a:pt x="7227" y="8331"/>
                      <a:pt x="6729" y="8283"/>
                      <a:pt x="6213" y="8283"/>
                    </a:cubicBezTo>
                    <a:cubicBezTo>
                      <a:pt x="5113" y="8283"/>
                      <a:pt x="3930" y="8501"/>
                      <a:pt x="3209" y="9141"/>
                    </a:cubicBezTo>
                    <a:cubicBezTo>
                      <a:pt x="2386" y="9848"/>
                      <a:pt x="2709" y="11111"/>
                      <a:pt x="3325" y="11846"/>
                    </a:cubicBezTo>
                    <a:cubicBezTo>
                      <a:pt x="3334" y="11857"/>
                      <a:pt x="3345" y="11874"/>
                      <a:pt x="3358" y="11887"/>
                    </a:cubicBezTo>
                    <a:cubicBezTo>
                      <a:pt x="2922" y="11752"/>
                      <a:pt x="2419" y="11667"/>
                      <a:pt x="1988" y="11667"/>
                    </a:cubicBezTo>
                    <a:cubicBezTo>
                      <a:pt x="1532" y="11667"/>
                      <a:pt x="1158" y="11762"/>
                      <a:pt x="1030" y="11995"/>
                    </a:cubicBezTo>
                    <a:cubicBezTo>
                      <a:pt x="782" y="12449"/>
                      <a:pt x="1300" y="12967"/>
                      <a:pt x="1843" y="13277"/>
                    </a:cubicBezTo>
                    <a:cubicBezTo>
                      <a:pt x="1649" y="13257"/>
                      <a:pt x="1446" y="13244"/>
                      <a:pt x="1250" y="13244"/>
                    </a:cubicBezTo>
                    <a:cubicBezTo>
                      <a:pt x="587" y="13244"/>
                      <a:pt x="1" y="13392"/>
                      <a:pt x="90" y="13904"/>
                    </a:cubicBezTo>
                    <a:cubicBezTo>
                      <a:pt x="188" y="14374"/>
                      <a:pt x="1310" y="14453"/>
                      <a:pt x="2174" y="14453"/>
                    </a:cubicBezTo>
                    <a:cubicBezTo>
                      <a:pt x="2611" y="14453"/>
                      <a:pt x="2982" y="14432"/>
                      <a:pt x="3121" y="14432"/>
                    </a:cubicBezTo>
                    <a:cubicBezTo>
                      <a:pt x="3522" y="14404"/>
                      <a:pt x="4177" y="14383"/>
                      <a:pt x="4789" y="14271"/>
                    </a:cubicBezTo>
                    <a:lnTo>
                      <a:pt x="4789" y="14271"/>
                    </a:lnTo>
                    <a:cubicBezTo>
                      <a:pt x="4276" y="14872"/>
                      <a:pt x="3981" y="15775"/>
                      <a:pt x="4267" y="16316"/>
                    </a:cubicBezTo>
                    <a:cubicBezTo>
                      <a:pt x="4459" y="16664"/>
                      <a:pt x="4831" y="16782"/>
                      <a:pt x="5249" y="16782"/>
                    </a:cubicBezTo>
                    <a:cubicBezTo>
                      <a:pt x="5857" y="16782"/>
                      <a:pt x="6561" y="16532"/>
                      <a:pt x="6944" y="16376"/>
                    </a:cubicBezTo>
                    <a:cubicBezTo>
                      <a:pt x="7929" y="15950"/>
                      <a:pt x="8604" y="15301"/>
                      <a:pt x="9224" y="14551"/>
                    </a:cubicBezTo>
                    <a:cubicBezTo>
                      <a:pt x="9306" y="14695"/>
                      <a:pt x="9412" y="14807"/>
                      <a:pt x="9533" y="14878"/>
                    </a:cubicBezTo>
                    <a:cubicBezTo>
                      <a:pt x="9690" y="14969"/>
                      <a:pt x="9844" y="15009"/>
                      <a:pt x="9991" y="15009"/>
                    </a:cubicBezTo>
                    <a:cubicBezTo>
                      <a:pt x="10624" y="15009"/>
                      <a:pt x="11123" y="14265"/>
                      <a:pt x="11227" y="13618"/>
                    </a:cubicBezTo>
                    <a:cubicBezTo>
                      <a:pt x="11259" y="13816"/>
                      <a:pt x="11352" y="14006"/>
                      <a:pt x="11442" y="14172"/>
                    </a:cubicBezTo>
                    <a:cubicBezTo>
                      <a:pt x="11736" y="14660"/>
                      <a:pt x="12239" y="14842"/>
                      <a:pt x="12768" y="14842"/>
                    </a:cubicBezTo>
                    <a:cubicBezTo>
                      <a:pt x="13193" y="14842"/>
                      <a:pt x="13636" y="14725"/>
                      <a:pt x="14003" y="14555"/>
                    </a:cubicBezTo>
                    <a:cubicBezTo>
                      <a:pt x="15179" y="14027"/>
                      <a:pt x="16001" y="13113"/>
                      <a:pt x="16061" y="11790"/>
                    </a:cubicBezTo>
                    <a:cubicBezTo>
                      <a:pt x="16061" y="11768"/>
                      <a:pt x="16063" y="11747"/>
                      <a:pt x="16063" y="11723"/>
                    </a:cubicBezTo>
                    <a:cubicBezTo>
                      <a:pt x="16335" y="11921"/>
                      <a:pt x="16680" y="12025"/>
                      <a:pt x="17050" y="12025"/>
                    </a:cubicBezTo>
                    <a:cubicBezTo>
                      <a:pt x="17301" y="12025"/>
                      <a:pt x="17564" y="11977"/>
                      <a:pt x="17824" y="11878"/>
                    </a:cubicBezTo>
                    <a:cubicBezTo>
                      <a:pt x="18841" y="11540"/>
                      <a:pt x="19785" y="10419"/>
                      <a:pt x="20009" y="9331"/>
                    </a:cubicBezTo>
                    <a:lnTo>
                      <a:pt x="20009" y="9331"/>
                    </a:lnTo>
                    <a:cubicBezTo>
                      <a:pt x="19968" y="9982"/>
                      <a:pt x="20083" y="10822"/>
                      <a:pt x="20677" y="11085"/>
                    </a:cubicBezTo>
                    <a:cubicBezTo>
                      <a:pt x="20823" y="11148"/>
                      <a:pt x="20961" y="11177"/>
                      <a:pt x="21092" y="11177"/>
                    </a:cubicBezTo>
                    <a:cubicBezTo>
                      <a:pt x="21888" y="11177"/>
                      <a:pt x="22410" y="10116"/>
                      <a:pt x="22684" y="9199"/>
                    </a:cubicBezTo>
                    <a:cubicBezTo>
                      <a:pt x="23173" y="9891"/>
                      <a:pt x="24161" y="10618"/>
                      <a:pt x="24861" y="10618"/>
                    </a:cubicBezTo>
                    <a:cubicBezTo>
                      <a:pt x="25038" y="10618"/>
                      <a:pt x="25197" y="10572"/>
                      <a:pt x="25324" y="10467"/>
                    </a:cubicBezTo>
                    <a:cubicBezTo>
                      <a:pt x="25710" y="10154"/>
                      <a:pt x="25695" y="9333"/>
                      <a:pt x="25447" y="8710"/>
                    </a:cubicBezTo>
                    <a:lnTo>
                      <a:pt x="25447" y="8710"/>
                    </a:lnTo>
                    <a:cubicBezTo>
                      <a:pt x="25977" y="8977"/>
                      <a:pt x="26697" y="9076"/>
                      <a:pt x="27089" y="9113"/>
                    </a:cubicBezTo>
                    <a:cubicBezTo>
                      <a:pt x="27311" y="9136"/>
                      <a:pt x="27561" y="9150"/>
                      <a:pt x="27824" y="9150"/>
                    </a:cubicBezTo>
                    <a:cubicBezTo>
                      <a:pt x="29111" y="9150"/>
                      <a:pt x="30743" y="8824"/>
                      <a:pt x="31262" y="7676"/>
                    </a:cubicBezTo>
                    <a:cubicBezTo>
                      <a:pt x="31665" y="8052"/>
                      <a:pt x="32161" y="8357"/>
                      <a:pt x="32615" y="8357"/>
                    </a:cubicBezTo>
                    <a:cubicBezTo>
                      <a:pt x="32861" y="8357"/>
                      <a:pt x="33095" y="8268"/>
                      <a:pt x="33297" y="8053"/>
                    </a:cubicBezTo>
                    <a:cubicBezTo>
                      <a:pt x="33585" y="7747"/>
                      <a:pt x="33641" y="7029"/>
                      <a:pt x="33475" y="6501"/>
                    </a:cubicBezTo>
                    <a:lnTo>
                      <a:pt x="33475" y="6501"/>
                    </a:lnTo>
                    <a:cubicBezTo>
                      <a:pt x="33870" y="6712"/>
                      <a:pt x="34488" y="6760"/>
                      <a:pt x="34769" y="6760"/>
                    </a:cubicBezTo>
                    <a:cubicBezTo>
                      <a:pt x="34853" y="6764"/>
                      <a:pt x="34937" y="6766"/>
                      <a:pt x="35020" y="6766"/>
                    </a:cubicBezTo>
                    <a:cubicBezTo>
                      <a:pt x="36710" y="6766"/>
                      <a:pt x="38199" y="5900"/>
                      <a:pt x="39236" y="4555"/>
                    </a:cubicBezTo>
                    <a:cubicBezTo>
                      <a:pt x="39437" y="4300"/>
                      <a:pt x="39663" y="3915"/>
                      <a:pt x="39818" y="3503"/>
                    </a:cubicBezTo>
                    <a:cubicBezTo>
                      <a:pt x="40099" y="2753"/>
                      <a:pt x="40139" y="1915"/>
                      <a:pt x="39318" y="1613"/>
                    </a:cubicBezTo>
                    <a:cubicBezTo>
                      <a:pt x="39150" y="1551"/>
                      <a:pt x="38978" y="1523"/>
                      <a:pt x="38804" y="1523"/>
                    </a:cubicBezTo>
                    <a:cubicBezTo>
                      <a:pt x="38503" y="1523"/>
                      <a:pt x="38198" y="1607"/>
                      <a:pt x="37911" y="1742"/>
                    </a:cubicBezTo>
                    <a:cubicBezTo>
                      <a:pt x="37726" y="1452"/>
                      <a:pt x="37324" y="1314"/>
                      <a:pt x="36898" y="1314"/>
                    </a:cubicBezTo>
                    <a:cubicBezTo>
                      <a:pt x="36747" y="1314"/>
                      <a:pt x="36594" y="1331"/>
                      <a:pt x="36445" y="1365"/>
                    </a:cubicBezTo>
                    <a:cubicBezTo>
                      <a:pt x="36435" y="1154"/>
                      <a:pt x="36391" y="949"/>
                      <a:pt x="36320" y="757"/>
                    </a:cubicBezTo>
                    <a:cubicBezTo>
                      <a:pt x="36112" y="184"/>
                      <a:pt x="35658" y="0"/>
                      <a:pt x="35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44"/>
              <p:cNvSpPr/>
              <p:nvPr/>
            </p:nvSpPr>
            <p:spPr>
              <a:xfrm>
                <a:off x="5613302" y="1272507"/>
                <a:ext cx="607669" cy="272327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4542" extrusionOk="0">
                    <a:moveTo>
                      <a:pt x="7184" y="448"/>
                    </a:moveTo>
                    <a:cubicBezTo>
                      <a:pt x="7250" y="448"/>
                      <a:pt x="7330" y="467"/>
                      <a:pt x="7421" y="506"/>
                    </a:cubicBezTo>
                    <a:cubicBezTo>
                      <a:pt x="7387" y="622"/>
                      <a:pt x="7350" y="736"/>
                      <a:pt x="7314" y="853"/>
                    </a:cubicBezTo>
                    <a:cubicBezTo>
                      <a:pt x="7189" y="1244"/>
                      <a:pt x="6967" y="1604"/>
                      <a:pt x="6716" y="1935"/>
                    </a:cubicBezTo>
                    <a:lnTo>
                      <a:pt x="6716" y="1935"/>
                    </a:lnTo>
                    <a:cubicBezTo>
                      <a:pt x="6708" y="1709"/>
                      <a:pt x="6734" y="1481"/>
                      <a:pt x="6766" y="1286"/>
                    </a:cubicBezTo>
                    <a:cubicBezTo>
                      <a:pt x="6798" y="1086"/>
                      <a:pt x="6865" y="892"/>
                      <a:pt x="6934" y="698"/>
                    </a:cubicBezTo>
                    <a:cubicBezTo>
                      <a:pt x="6960" y="532"/>
                      <a:pt x="7045" y="448"/>
                      <a:pt x="7184" y="448"/>
                    </a:cubicBezTo>
                    <a:close/>
                    <a:moveTo>
                      <a:pt x="7447" y="0"/>
                    </a:moveTo>
                    <a:cubicBezTo>
                      <a:pt x="7367" y="0"/>
                      <a:pt x="7265" y="31"/>
                      <a:pt x="7135" y="101"/>
                    </a:cubicBezTo>
                    <a:cubicBezTo>
                      <a:pt x="6497" y="450"/>
                      <a:pt x="6407" y="1588"/>
                      <a:pt x="6484" y="2226"/>
                    </a:cubicBezTo>
                    <a:lnTo>
                      <a:pt x="6484" y="2226"/>
                    </a:lnTo>
                    <a:cubicBezTo>
                      <a:pt x="6438" y="2281"/>
                      <a:pt x="6392" y="2336"/>
                      <a:pt x="6346" y="2390"/>
                    </a:cubicBezTo>
                    <a:cubicBezTo>
                      <a:pt x="5366" y="3526"/>
                      <a:pt x="3852" y="4401"/>
                      <a:pt x="2327" y="4401"/>
                    </a:cubicBezTo>
                    <a:cubicBezTo>
                      <a:pt x="2217" y="4401"/>
                      <a:pt x="2108" y="4397"/>
                      <a:pt x="1999" y="4387"/>
                    </a:cubicBezTo>
                    <a:cubicBezTo>
                      <a:pt x="1" y="4217"/>
                      <a:pt x="915" y="2627"/>
                      <a:pt x="1925" y="1874"/>
                    </a:cubicBezTo>
                    <a:cubicBezTo>
                      <a:pt x="1981" y="1835"/>
                      <a:pt x="1939" y="1819"/>
                      <a:pt x="1879" y="1819"/>
                    </a:cubicBezTo>
                    <a:cubicBezTo>
                      <a:pt x="1821" y="1819"/>
                      <a:pt x="1747" y="1833"/>
                      <a:pt x="1721" y="1853"/>
                    </a:cubicBezTo>
                    <a:cubicBezTo>
                      <a:pt x="1143" y="2282"/>
                      <a:pt x="389" y="2939"/>
                      <a:pt x="492" y="3732"/>
                    </a:cubicBezTo>
                    <a:cubicBezTo>
                      <a:pt x="577" y="4386"/>
                      <a:pt x="1578" y="4541"/>
                      <a:pt x="2238" y="4541"/>
                    </a:cubicBezTo>
                    <a:cubicBezTo>
                      <a:pt x="2370" y="4541"/>
                      <a:pt x="2488" y="4535"/>
                      <a:pt x="2583" y="4525"/>
                    </a:cubicBezTo>
                    <a:cubicBezTo>
                      <a:pt x="4060" y="4369"/>
                      <a:pt x="5515" y="3585"/>
                      <a:pt x="6531" y="2452"/>
                    </a:cubicBezTo>
                    <a:lnTo>
                      <a:pt x="6531" y="2452"/>
                    </a:lnTo>
                    <a:cubicBezTo>
                      <a:pt x="6714" y="3055"/>
                      <a:pt x="7304" y="3266"/>
                      <a:pt x="7896" y="3266"/>
                    </a:cubicBezTo>
                    <a:cubicBezTo>
                      <a:pt x="8034" y="3266"/>
                      <a:pt x="8172" y="3255"/>
                      <a:pt x="8305" y="3234"/>
                    </a:cubicBezTo>
                    <a:cubicBezTo>
                      <a:pt x="9139" y="3105"/>
                      <a:pt x="9732" y="2385"/>
                      <a:pt x="10124" y="1700"/>
                    </a:cubicBezTo>
                    <a:cubicBezTo>
                      <a:pt x="10135" y="1679"/>
                      <a:pt x="10106" y="1670"/>
                      <a:pt x="10063" y="1670"/>
                    </a:cubicBezTo>
                    <a:cubicBezTo>
                      <a:pt x="9996" y="1670"/>
                      <a:pt x="9895" y="1694"/>
                      <a:pt x="9870" y="1736"/>
                    </a:cubicBezTo>
                    <a:cubicBezTo>
                      <a:pt x="9482" y="2416"/>
                      <a:pt x="8727" y="3173"/>
                      <a:pt x="7936" y="3173"/>
                    </a:cubicBezTo>
                    <a:cubicBezTo>
                      <a:pt x="7646" y="3173"/>
                      <a:pt x="7351" y="3072"/>
                      <a:pt x="7068" y="2827"/>
                    </a:cubicBezTo>
                    <a:cubicBezTo>
                      <a:pt x="6882" y="2668"/>
                      <a:pt x="6786" y="2444"/>
                      <a:pt x="6743" y="2202"/>
                    </a:cubicBezTo>
                    <a:lnTo>
                      <a:pt x="6743" y="2202"/>
                    </a:lnTo>
                    <a:cubicBezTo>
                      <a:pt x="7083" y="1779"/>
                      <a:pt x="7363" y="1313"/>
                      <a:pt x="7564" y="818"/>
                    </a:cubicBezTo>
                    <a:cubicBezTo>
                      <a:pt x="7711" y="454"/>
                      <a:pt x="7753" y="0"/>
                      <a:pt x="7447" y="0"/>
                    </a:cubicBezTo>
                    <a:close/>
                  </a:path>
                </a:pathLst>
              </a:custGeom>
              <a:solidFill>
                <a:srgbClr val="AFE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44"/>
              <p:cNvSpPr/>
              <p:nvPr/>
            </p:nvSpPr>
            <p:spPr>
              <a:xfrm>
                <a:off x="5478336" y="1175494"/>
                <a:ext cx="486495" cy="185029"/>
              </a:xfrm>
              <a:custGeom>
                <a:avLst/>
                <a:gdLst/>
                <a:ahLst/>
                <a:cxnLst/>
                <a:rect l="l" t="t" r="r" b="b"/>
                <a:pathLst>
                  <a:path w="8114" h="3086" extrusionOk="0">
                    <a:moveTo>
                      <a:pt x="5205" y="1595"/>
                    </a:moveTo>
                    <a:cubicBezTo>
                      <a:pt x="5233" y="1663"/>
                      <a:pt x="5256" y="1734"/>
                      <a:pt x="5276" y="1807"/>
                    </a:cubicBezTo>
                    <a:cubicBezTo>
                      <a:pt x="5325" y="2003"/>
                      <a:pt x="5306" y="2206"/>
                      <a:pt x="5248" y="2395"/>
                    </a:cubicBezTo>
                    <a:cubicBezTo>
                      <a:pt x="5184" y="2411"/>
                      <a:pt x="5129" y="2419"/>
                      <a:pt x="5082" y="2419"/>
                    </a:cubicBezTo>
                    <a:cubicBezTo>
                      <a:pt x="4906" y="2419"/>
                      <a:pt x="4856" y="2306"/>
                      <a:pt x="4931" y="2081"/>
                    </a:cubicBezTo>
                    <a:cubicBezTo>
                      <a:pt x="4974" y="1921"/>
                      <a:pt x="5047" y="1779"/>
                      <a:pt x="5155" y="1652"/>
                    </a:cubicBezTo>
                    <a:cubicBezTo>
                      <a:pt x="5170" y="1631"/>
                      <a:pt x="5187" y="1613"/>
                      <a:pt x="5205" y="1595"/>
                    </a:cubicBezTo>
                    <a:close/>
                    <a:moveTo>
                      <a:pt x="2607" y="1"/>
                    </a:moveTo>
                    <a:cubicBezTo>
                      <a:pt x="2167" y="1"/>
                      <a:pt x="1745" y="78"/>
                      <a:pt x="1396" y="238"/>
                    </a:cubicBezTo>
                    <a:cubicBezTo>
                      <a:pt x="0" y="878"/>
                      <a:pt x="829" y="3085"/>
                      <a:pt x="2202" y="3085"/>
                    </a:cubicBezTo>
                    <a:cubicBezTo>
                      <a:pt x="2328" y="3085"/>
                      <a:pt x="2459" y="3067"/>
                      <a:pt x="2592" y="3027"/>
                    </a:cubicBezTo>
                    <a:cubicBezTo>
                      <a:pt x="2714" y="2992"/>
                      <a:pt x="2719" y="2923"/>
                      <a:pt x="2636" y="2923"/>
                    </a:cubicBezTo>
                    <a:cubicBezTo>
                      <a:pt x="2618" y="2923"/>
                      <a:pt x="2595" y="2926"/>
                      <a:pt x="2569" y="2934"/>
                    </a:cubicBezTo>
                    <a:cubicBezTo>
                      <a:pt x="2451" y="2969"/>
                      <a:pt x="2339" y="2986"/>
                      <a:pt x="2231" y="2986"/>
                    </a:cubicBezTo>
                    <a:cubicBezTo>
                      <a:pt x="1023" y="2986"/>
                      <a:pt x="462" y="919"/>
                      <a:pt x="1547" y="283"/>
                    </a:cubicBezTo>
                    <a:cubicBezTo>
                      <a:pt x="1797" y="137"/>
                      <a:pt x="2089" y="75"/>
                      <a:pt x="2397" y="75"/>
                    </a:cubicBezTo>
                    <a:cubicBezTo>
                      <a:pt x="3206" y="75"/>
                      <a:pt x="4125" y="500"/>
                      <a:pt x="4670" y="910"/>
                    </a:cubicBezTo>
                    <a:cubicBezTo>
                      <a:pt x="4876" y="1068"/>
                      <a:pt x="5039" y="1259"/>
                      <a:pt x="5151" y="1480"/>
                    </a:cubicBezTo>
                    <a:lnTo>
                      <a:pt x="5151" y="1480"/>
                    </a:lnTo>
                    <a:cubicBezTo>
                      <a:pt x="5105" y="1508"/>
                      <a:pt x="5061" y="1540"/>
                      <a:pt x="5021" y="1576"/>
                    </a:cubicBezTo>
                    <a:cubicBezTo>
                      <a:pt x="4687" y="1878"/>
                      <a:pt x="4457" y="2623"/>
                      <a:pt x="5026" y="2623"/>
                    </a:cubicBezTo>
                    <a:cubicBezTo>
                      <a:pt x="5067" y="2623"/>
                      <a:pt x="5112" y="2619"/>
                      <a:pt x="5161" y="2611"/>
                    </a:cubicBezTo>
                    <a:cubicBezTo>
                      <a:pt x="5685" y="2524"/>
                      <a:pt x="5602" y="1884"/>
                      <a:pt x="5433" y="1471"/>
                    </a:cubicBezTo>
                    <a:lnTo>
                      <a:pt x="5433" y="1471"/>
                    </a:lnTo>
                    <a:cubicBezTo>
                      <a:pt x="5505" y="1452"/>
                      <a:pt x="5584" y="1443"/>
                      <a:pt x="5667" y="1443"/>
                    </a:cubicBezTo>
                    <a:cubicBezTo>
                      <a:pt x="6154" y="1443"/>
                      <a:pt x="6790" y="1738"/>
                      <a:pt x="7058" y="1891"/>
                    </a:cubicBezTo>
                    <a:cubicBezTo>
                      <a:pt x="7474" y="2128"/>
                      <a:pt x="7737" y="2523"/>
                      <a:pt x="7601" y="3001"/>
                    </a:cubicBezTo>
                    <a:cubicBezTo>
                      <a:pt x="7594" y="3025"/>
                      <a:pt x="7623" y="3035"/>
                      <a:pt x="7663" y="3035"/>
                    </a:cubicBezTo>
                    <a:cubicBezTo>
                      <a:pt x="7734" y="3035"/>
                      <a:pt x="7840" y="3004"/>
                      <a:pt x="7853" y="2960"/>
                    </a:cubicBezTo>
                    <a:cubicBezTo>
                      <a:pt x="8113" y="2065"/>
                      <a:pt x="6840" y="1314"/>
                      <a:pt x="5845" y="1314"/>
                    </a:cubicBezTo>
                    <a:cubicBezTo>
                      <a:pt x="5683" y="1314"/>
                      <a:pt x="5529" y="1333"/>
                      <a:pt x="5390" y="1376"/>
                    </a:cubicBezTo>
                    <a:lnTo>
                      <a:pt x="5390" y="1376"/>
                    </a:lnTo>
                    <a:cubicBezTo>
                      <a:pt x="5370" y="1334"/>
                      <a:pt x="5350" y="1297"/>
                      <a:pt x="5329" y="1264"/>
                    </a:cubicBezTo>
                    <a:cubicBezTo>
                      <a:pt x="4824" y="446"/>
                      <a:pt x="3664" y="1"/>
                      <a:pt x="26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44"/>
              <p:cNvSpPr/>
              <p:nvPr/>
            </p:nvSpPr>
            <p:spPr>
              <a:xfrm>
                <a:off x="6466747" y="1146055"/>
                <a:ext cx="88437" cy="222562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3712" extrusionOk="0">
                    <a:moveTo>
                      <a:pt x="841" y="0"/>
                    </a:moveTo>
                    <a:cubicBezTo>
                      <a:pt x="164" y="837"/>
                      <a:pt x="0" y="1919"/>
                      <a:pt x="196" y="2986"/>
                    </a:cubicBezTo>
                    <a:cubicBezTo>
                      <a:pt x="229" y="3126"/>
                      <a:pt x="308" y="3492"/>
                      <a:pt x="453" y="3712"/>
                    </a:cubicBezTo>
                    <a:cubicBezTo>
                      <a:pt x="897" y="3307"/>
                      <a:pt x="1267" y="2845"/>
                      <a:pt x="1379" y="2216"/>
                    </a:cubicBezTo>
                    <a:cubicBezTo>
                      <a:pt x="1474" y="1654"/>
                      <a:pt x="1267" y="710"/>
                      <a:pt x="8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44"/>
              <p:cNvSpPr/>
              <p:nvPr/>
            </p:nvSpPr>
            <p:spPr>
              <a:xfrm>
                <a:off x="5402429" y="1531526"/>
                <a:ext cx="166982" cy="149174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2488" extrusionOk="0">
                    <a:moveTo>
                      <a:pt x="2785" y="1"/>
                    </a:moveTo>
                    <a:cubicBezTo>
                      <a:pt x="1940" y="24"/>
                      <a:pt x="1037" y="380"/>
                      <a:pt x="636" y="792"/>
                    </a:cubicBezTo>
                    <a:cubicBezTo>
                      <a:pt x="192" y="1259"/>
                      <a:pt x="52" y="1854"/>
                      <a:pt x="0" y="2488"/>
                    </a:cubicBezTo>
                    <a:cubicBezTo>
                      <a:pt x="4" y="2488"/>
                      <a:pt x="8" y="2488"/>
                      <a:pt x="13" y="2488"/>
                    </a:cubicBezTo>
                    <a:cubicBezTo>
                      <a:pt x="282" y="2488"/>
                      <a:pt x="621" y="2349"/>
                      <a:pt x="755" y="2298"/>
                    </a:cubicBezTo>
                    <a:cubicBezTo>
                      <a:pt x="1750" y="1863"/>
                      <a:pt x="2533" y="1089"/>
                      <a:pt x="27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44"/>
              <p:cNvSpPr/>
              <p:nvPr/>
            </p:nvSpPr>
            <p:spPr>
              <a:xfrm>
                <a:off x="5852355" y="941597"/>
                <a:ext cx="97911" cy="221303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3691" extrusionOk="0">
                    <a:moveTo>
                      <a:pt x="430" y="1"/>
                    </a:moveTo>
                    <a:cubicBezTo>
                      <a:pt x="277" y="227"/>
                      <a:pt x="206" y="596"/>
                      <a:pt x="178" y="736"/>
                    </a:cubicBezTo>
                    <a:cubicBezTo>
                      <a:pt x="1" y="1811"/>
                      <a:pt x="223" y="2887"/>
                      <a:pt x="999" y="3691"/>
                    </a:cubicBezTo>
                    <a:cubicBezTo>
                      <a:pt x="1441" y="2969"/>
                      <a:pt x="1632" y="2018"/>
                      <a:pt x="1505" y="1458"/>
                    </a:cubicBezTo>
                    <a:cubicBezTo>
                      <a:pt x="1357" y="833"/>
                      <a:pt x="934" y="389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44"/>
              <p:cNvSpPr/>
              <p:nvPr/>
            </p:nvSpPr>
            <p:spPr>
              <a:xfrm>
                <a:off x="7643726" y="860054"/>
                <a:ext cx="223701" cy="8442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1408" extrusionOk="0">
                    <a:moveTo>
                      <a:pt x="1720" y="0"/>
                    </a:moveTo>
                    <a:cubicBezTo>
                      <a:pt x="1669" y="0"/>
                      <a:pt x="1620" y="3"/>
                      <a:pt x="1573" y="7"/>
                    </a:cubicBezTo>
                    <a:cubicBezTo>
                      <a:pt x="933" y="83"/>
                      <a:pt x="444" y="449"/>
                      <a:pt x="0" y="904"/>
                    </a:cubicBezTo>
                    <a:cubicBezTo>
                      <a:pt x="205" y="1083"/>
                      <a:pt x="563" y="1199"/>
                      <a:pt x="701" y="1244"/>
                    </a:cubicBezTo>
                    <a:cubicBezTo>
                      <a:pt x="1068" y="1351"/>
                      <a:pt x="1441" y="1408"/>
                      <a:pt x="1810" y="1408"/>
                    </a:cubicBezTo>
                    <a:cubicBezTo>
                      <a:pt x="2489" y="1408"/>
                      <a:pt x="3152" y="1213"/>
                      <a:pt x="3731" y="775"/>
                    </a:cubicBezTo>
                    <a:cubicBezTo>
                      <a:pt x="3119" y="296"/>
                      <a:pt x="2293" y="0"/>
                      <a:pt x="17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44"/>
              <p:cNvSpPr/>
              <p:nvPr/>
            </p:nvSpPr>
            <p:spPr>
              <a:xfrm>
                <a:off x="6750469" y="842366"/>
                <a:ext cx="111581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3402" extrusionOk="0">
                    <a:moveTo>
                      <a:pt x="87" y="1"/>
                    </a:moveTo>
                    <a:cubicBezTo>
                      <a:pt x="1" y="259"/>
                      <a:pt x="33" y="634"/>
                      <a:pt x="42" y="777"/>
                    </a:cubicBezTo>
                    <a:cubicBezTo>
                      <a:pt x="163" y="1861"/>
                      <a:pt x="665" y="2835"/>
                      <a:pt x="1633" y="3402"/>
                    </a:cubicBezTo>
                    <a:cubicBezTo>
                      <a:pt x="1861" y="2587"/>
                      <a:pt x="1788" y="1621"/>
                      <a:pt x="1516" y="1115"/>
                    </a:cubicBezTo>
                    <a:cubicBezTo>
                      <a:pt x="1204" y="550"/>
                      <a:pt x="678" y="238"/>
                      <a:pt x="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4"/>
              <p:cNvSpPr/>
              <p:nvPr/>
            </p:nvSpPr>
            <p:spPr>
              <a:xfrm>
                <a:off x="7617344" y="691691"/>
                <a:ext cx="140780" cy="177594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62" extrusionOk="0">
                    <a:moveTo>
                      <a:pt x="2276" y="1"/>
                    </a:moveTo>
                    <a:lnTo>
                      <a:pt x="2276" y="1"/>
                    </a:lnTo>
                    <a:cubicBezTo>
                      <a:pt x="2007" y="46"/>
                      <a:pt x="1692" y="248"/>
                      <a:pt x="1567" y="324"/>
                    </a:cubicBezTo>
                    <a:cubicBezTo>
                      <a:pt x="671" y="938"/>
                      <a:pt x="46" y="1841"/>
                      <a:pt x="0" y="2962"/>
                    </a:cubicBezTo>
                    <a:cubicBezTo>
                      <a:pt x="828" y="2781"/>
                      <a:pt x="1649" y="2264"/>
                      <a:pt x="1966" y="1785"/>
                    </a:cubicBezTo>
                    <a:cubicBezTo>
                      <a:pt x="2317" y="1246"/>
                      <a:pt x="2348" y="634"/>
                      <a:pt x="2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44"/>
              <p:cNvSpPr/>
              <p:nvPr/>
            </p:nvSpPr>
            <p:spPr>
              <a:xfrm>
                <a:off x="5757681" y="1028177"/>
                <a:ext cx="101628" cy="109303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823" extrusionOk="0">
                    <a:moveTo>
                      <a:pt x="4" y="1"/>
                    </a:moveTo>
                    <a:cubicBezTo>
                      <a:pt x="0" y="423"/>
                      <a:pt x="56" y="824"/>
                      <a:pt x="319" y="1163"/>
                    </a:cubicBezTo>
                    <a:cubicBezTo>
                      <a:pt x="561" y="1460"/>
                      <a:pt x="1134" y="1755"/>
                      <a:pt x="1694" y="1822"/>
                    </a:cubicBezTo>
                    <a:cubicBezTo>
                      <a:pt x="1595" y="1087"/>
                      <a:pt x="1125" y="527"/>
                      <a:pt x="492" y="173"/>
                    </a:cubicBezTo>
                    <a:cubicBezTo>
                      <a:pt x="405" y="130"/>
                      <a:pt x="186" y="14"/>
                      <a:pt x="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44"/>
              <p:cNvSpPr/>
              <p:nvPr/>
            </p:nvSpPr>
            <p:spPr>
              <a:xfrm>
                <a:off x="6802453" y="714415"/>
                <a:ext cx="64274" cy="1485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2478" extrusionOk="0">
                    <a:moveTo>
                      <a:pt x="716" y="1"/>
                    </a:moveTo>
                    <a:cubicBezTo>
                      <a:pt x="399" y="279"/>
                      <a:pt x="136" y="591"/>
                      <a:pt x="61" y="1012"/>
                    </a:cubicBezTo>
                    <a:cubicBezTo>
                      <a:pt x="0" y="1389"/>
                      <a:pt x="164" y="2014"/>
                      <a:pt x="485" y="2477"/>
                    </a:cubicBezTo>
                    <a:cubicBezTo>
                      <a:pt x="966" y="1910"/>
                      <a:pt x="1072" y="1186"/>
                      <a:pt x="912" y="482"/>
                    </a:cubicBezTo>
                    <a:cubicBezTo>
                      <a:pt x="888" y="387"/>
                      <a:pt x="826" y="145"/>
                      <a:pt x="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44"/>
              <p:cNvSpPr/>
              <p:nvPr/>
            </p:nvSpPr>
            <p:spPr>
              <a:xfrm>
                <a:off x="6712096" y="698047"/>
                <a:ext cx="80043" cy="13712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287" extrusionOk="0">
                    <a:moveTo>
                      <a:pt x="1" y="0"/>
                    </a:moveTo>
                    <a:cubicBezTo>
                      <a:pt x="20" y="550"/>
                      <a:pt x="210" y="1201"/>
                      <a:pt x="430" y="1541"/>
                    </a:cubicBezTo>
                    <a:cubicBezTo>
                      <a:pt x="678" y="1918"/>
                      <a:pt x="994" y="2127"/>
                      <a:pt x="1331" y="2287"/>
                    </a:cubicBezTo>
                    <a:cubicBezTo>
                      <a:pt x="1335" y="2112"/>
                      <a:pt x="1260" y="1862"/>
                      <a:pt x="1229" y="1765"/>
                    </a:cubicBezTo>
                    <a:cubicBezTo>
                      <a:pt x="994" y="1035"/>
                      <a:pt x="583" y="38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44"/>
              <p:cNvSpPr/>
              <p:nvPr/>
            </p:nvSpPr>
            <p:spPr>
              <a:xfrm>
                <a:off x="6903902" y="846683"/>
                <a:ext cx="679079" cy="281021"/>
              </a:xfrm>
              <a:custGeom>
                <a:avLst/>
                <a:gdLst/>
                <a:ahLst/>
                <a:cxnLst/>
                <a:rect l="l" t="t" r="r" b="b"/>
                <a:pathLst>
                  <a:path w="11326" h="4687" extrusionOk="0">
                    <a:moveTo>
                      <a:pt x="9144" y="1120"/>
                    </a:moveTo>
                    <a:cubicBezTo>
                      <a:pt x="9230" y="1120"/>
                      <a:pt x="9321" y="1180"/>
                      <a:pt x="9380" y="1327"/>
                    </a:cubicBezTo>
                    <a:cubicBezTo>
                      <a:pt x="9449" y="1502"/>
                      <a:pt x="9382" y="1683"/>
                      <a:pt x="9247" y="1857"/>
                    </a:cubicBezTo>
                    <a:lnTo>
                      <a:pt x="9247" y="1857"/>
                    </a:lnTo>
                    <a:cubicBezTo>
                      <a:pt x="9148" y="1788"/>
                      <a:pt x="9060" y="1699"/>
                      <a:pt x="8988" y="1586"/>
                    </a:cubicBezTo>
                    <a:cubicBezTo>
                      <a:pt x="8834" y="1345"/>
                      <a:pt x="8978" y="1120"/>
                      <a:pt x="9144" y="1120"/>
                    </a:cubicBezTo>
                    <a:close/>
                    <a:moveTo>
                      <a:pt x="6757" y="262"/>
                    </a:moveTo>
                    <a:cubicBezTo>
                      <a:pt x="6892" y="262"/>
                      <a:pt x="7006" y="352"/>
                      <a:pt x="7063" y="590"/>
                    </a:cubicBezTo>
                    <a:cubicBezTo>
                      <a:pt x="7212" y="1220"/>
                      <a:pt x="6826" y="1892"/>
                      <a:pt x="6300" y="2478"/>
                    </a:cubicBezTo>
                    <a:lnTo>
                      <a:pt x="6300" y="2478"/>
                    </a:lnTo>
                    <a:cubicBezTo>
                      <a:pt x="6100" y="2312"/>
                      <a:pt x="5942" y="2100"/>
                      <a:pt x="5854" y="1851"/>
                    </a:cubicBezTo>
                    <a:cubicBezTo>
                      <a:pt x="5751" y="1554"/>
                      <a:pt x="5822" y="1222"/>
                      <a:pt x="5944" y="948"/>
                    </a:cubicBezTo>
                    <a:cubicBezTo>
                      <a:pt x="6053" y="706"/>
                      <a:pt x="6457" y="262"/>
                      <a:pt x="6757" y="262"/>
                    </a:cubicBezTo>
                    <a:close/>
                    <a:moveTo>
                      <a:pt x="6825" y="0"/>
                    </a:moveTo>
                    <a:cubicBezTo>
                      <a:pt x="6289" y="0"/>
                      <a:pt x="5702" y="865"/>
                      <a:pt x="5589" y="1252"/>
                    </a:cubicBezTo>
                    <a:cubicBezTo>
                      <a:pt x="5401" y="1894"/>
                      <a:pt x="5687" y="2360"/>
                      <a:pt x="6148" y="2642"/>
                    </a:cubicBezTo>
                    <a:lnTo>
                      <a:pt x="6148" y="2642"/>
                    </a:lnTo>
                    <a:cubicBezTo>
                      <a:pt x="5675" y="3132"/>
                      <a:pt x="5126" y="3549"/>
                      <a:pt x="4753" y="3812"/>
                    </a:cubicBezTo>
                    <a:cubicBezTo>
                      <a:pt x="4096" y="4272"/>
                      <a:pt x="3275" y="4552"/>
                      <a:pt x="2471" y="4552"/>
                    </a:cubicBezTo>
                    <a:cubicBezTo>
                      <a:pt x="2369" y="4552"/>
                      <a:pt x="2267" y="4548"/>
                      <a:pt x="2166" y="4539"/>
                    </a:cubicBezTo>
                    <a:cubicBezTo>
                      <a:pt x="1289" y="4459"/>
                      <a:pt x="399" y="3284"/>
                      <a:pt x="1414" y="2672"/>
                    </a:cubicBezTo>
                    <a:cubicBezTo>
                      <a:pt x="1502" y="2614"/>
                      <a:pt x="1448" y="2590"/>
                      <a:pt x="1378" y="2590"/>
                    </a:cubicBezTo>
                    <a:cubicBezTo>
                      <a:pt x="1334" y="2590"/>
                      <a:pt x="1284" y="2599"/>
                      <a:pt x="1257" y="2614"/>
                    </a:cubicBezTo>
                    <a:cubicBezTo>
                      <a:pt x="0" y="3373"/>
                      <a:pt x="1153" y="4575"/>
                      <a:pt x="2199" y="4675"/>
                    </a:cubicBezTo>
                    <a:cubicBezTo>
                      <a:pt x="2287" y="4682"/>
                      <a:pt x="2376" y="4686"/>
                      <a:pt x="2465" y="4686"/>
                    </a:cubicBezTo>
                    <a:cubicBezTo>
                      <a:pt x="3530" y="4686"/>
                      <a:pt x="4587" y="4132"/>
                      <a:pt x="5395" y="3496"/>
                    </a:cubicBezTo>
                    <a:cubicBezTo>
                      <a:pt x="5702" y="3255"/>
                      <a:pt x="5991" y="2990"/>
                      <a:pt x="6256" y="2704"/>
                    </a:cubicBezTo>
                    <a:lnTo>
                      <a:pt x="6256" y="2704"/>
                    </a:lnTo>
                    <a:cubicBezTo>
                      <a:pt x="6588" y="2878"/>
                      <a:pt x="6992" y="2967"/>
                      <a:pt x="7371" y="2967"/>
                    </a:cubicBezTo>
                    <a:cubicBezTo>
                      <a:pt x="7559" y="2967"/>
                      <a:pt x="7742" y="2945"/>
                      <a:pt x="7906" y="2901"/>
                    </a:cubicBezTo>
                    <a:cubicBezTo>
                      <a:pt x="8241" y="2811"/>
                      <a:pt x="8815" y="2515"/>
                      <a:pt x="9208" y="2139"/>
                    </a:cubicBezTo>
                    <a:lnTo>
                      <a:pt x="9208" y="2139"/>
                    </a:lnTo>
                    <a:cubicBezTo>
                      <a:pt x="9343" y="2200"/>
                      <a:pt x="9492" y="2227"/>
                      <a:pt x="9648" y="2227"/>
                    </a:cubicBezTo>
                    <a:cubicBezTo>
                      <a:pt x="10306" y="2227"/>
                      <a:pt x="11074" y="1739"/>
                      <a:pt x="11315" y="1271"/>
                    </a:cubicBezTo>
                    <a:cubicBezTo>
                      <a:pt x="11325" y="1251"/>
                      <a:pt x="11296" y="1241"/>
                      <a:pt x="11254" y="1241"/>
                    </a:cubicBezTo>
                    <a:cubicBezTo>
                      <a:pt x="11185" y="1241"/>
                      <a:pt x="11082" y="1267"/>
                      <a:pt x="11061" y="1312"/>
                    </a:cubicBezTo>
                    <a:cubicBezTo>
                      <a:pt x="10832" y="1753"/>
                      <a:pt x="10322" y="2032"/>
                      <a:pt x="9841" y="2032"/>
                    </a:cubicBezTo>
                    <a:cubicBezTo>
                      <a:pt x="9685" y="2032"/>
                      <a:pt x="9532" y="2003"/>
                      <a:pt x="9393" y="1939"/>
                    </a:cubicBezTo>
                    <a:lnTo>
                      <a:pt x="9393" y="1939"/>
                    </a:lnTo>
                    <a:cubicBezTo>
                      <a:pt x="9595" y="1687"/>
                      <a:pt x="9696" y="1411"/>
                      <a:pt x="9591" y="1144"/>
                    </a:cubicBezTo>
                    <a:cubicBezTo>
                      <a:pt x="9496" y="905"/>
                      <a:pt x="9317" y="801"/>
                      <a:pt x="9142" y="801"/>
                    </a:cubicBezTo>
                    <a:cubicBezTo>
                      <a:pt x="8791" y="801"/>
                      <a:pt x="8452" y="1218"/>
                      <a:pt x="8822" y="1799"/>
                    </a:cubicBezTo>
                    <a:cubicBezTo>
                      <a:pt x="8890" y="1906"/>
                      <a:pt x="8971" y="1991"/>
                      <a:pt x="9062" y="2055"/>
                    </a:cubicBezTo>
                    <a:lnTo>
                      <a:pt x="9062" y="2055"/>
                    </a:lnTo>
                    <a:cubicBezTo>
                      <a:pt x="8749" y="2345"/>
                      <a:pt x="8306" y="2589"/>
                      <a:pt x="8108" y="2696"/>
                    </a:cubicBezTo>
                    <a:cubicBezTo>
                      <a:pt x="7887" y="2816"/>
                      <a:pt x="7642" y="2872"/>
                      <a:pt x="7396" y="2872"/>
                    </a:cubicBezTo>
                    <a:cubicBezTo>
                      <a:pt x="7039" y="2872"/>
                      <a:pt x="6682" y="2755"/>
                      <a:pt x="6393" y="2550"/>
                    </a:cubicBezTo>
                    <a:lnTo>
                      <a:pt x="6393" y="2550"/>
                    </a:lnTo>
                    <a:cubicBezTo>
                      <a:pt x="6590" y="2322"/>
                      <a:pt x="6772" y="2083"/>
                      <a:pt x="6936" y="1832"/>
                    </a:cubicBezTo>
                    <a:cubicBezTo>
                      <a:pt x="7171" y="1474"/>
                      <a:pt x="7591" y="564"/>
                      <a:pt x="7188" y="161"/>
                    </a:cubicBezTo>
                    <a:cubicBezTo>
                      <a:pt x="7074" y="48"/>
                      <a:pt x="6951" y="0"/>
                      <a:pt x="68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44"/>
              <p:cNvSpPr/>
              <p:nvPr/>
            </p:nvSpPr>
            <p:spPr>
              <a:xfrm>
                <a:off x="6498824" y="856576"/>
                <a:ext cx="207933" cy="318374"/>
              </a:xfrm>
              <a:custGeom>
                <a:avLst/>
                <a:gdLst/>
                <a:ahLst/>
                <a:cxnLst/>
                <a:rect l="l" t="t" r="r" b="b"/>
                <a:pathLst>
                  <a:path w="3468" h="5310" extrusionOk="0">
                    <a:moveTo>
                      <a:pt x="1597" y="2661"/>
                    </a:moveTo>
                    <a:cubicBezTo>
                      <a:pt x="1699" y="2702"/>
                      <a:pt x="1795" y="2773"/>
                      <a:pt x="1885" y="2874"/>
                    </a:cubicBezTo>
                    <a:cubicBezTo>
                      <a:pt x="2000" y="2940"/>
                      <a:pt x="2021" y="3029"/>
                      <a:pt x="1952" y="3143"/>
                    </a:cubicBezTo>
                    <a:cubicBezTo>
                      <a:pt x="1803" y="3014"/>
                      <a:pt x="1685" y="2848"/>
                      <a:pt x="1597" y="2661"/>
                    </a:cubicBezTo>
                    <a:close/>
                    <a:moveTo>
                      <a:pt x="2601" y="0"/>
                    </a:moveTo>
                    <a:cubicBezTo>
                      <a:pt x="1789" y="0"/>
                      <a:pt x="1222" y="648"/>
                      <a:pt x="1148" y="1634"/>
                    </a:cubicBezTo>
                    <a:cubicBezTo>
                      <a:pt x="1139" y="1763"/>
                      <a:pt x="1198" y="2069"/>
                      <a:pt x="1303" y="2392"/>
                    </a:cubicBezTo>
                    <a:lnTo>
                      <a:pt x="1303" y="2392"/>
                    </a:lnTo>
                    <a:cubicBezTo>
                      <a:pt x="1293" y="2392"/>
                      <a:pt x="1284" y="2391"/>
                      <a:pt x="1274" y="2391"/>
                    </a:cubicBezTo>
                    <a:cubicBezTo>
                      <a:pt x="886" y="2391"/>
                      <a:pt x="588" y="2734"/>
                      <a:pt x="431" y="3055"/>
                    </a:cubicBezTo>
                    <a:cubicBezTo>
                      <a:pt x="0" y="3932"/>
                      <a:pt x="850" y="5310"/>
                      <a:pt x="1818" y="5310"/>
                    </a:cubicBezTo>
                    <a:cubicBezTo>
                      <a:pt x="1936" y="5310"/>
                      <a:pt x="2057" y="5289"/>
                      <a:pt x="2176" y="5244"/>
                    </a:cubicBezTo>
                    <a:cubicBezTo>
                      <a:pt x="2314" y="5192"/>
                      <a:pt x="2230" y="5109"/>
                      <a:pt x="2128" y="5109"/>
                    </a:cubicBezTo>
                    <a:cubicBezTo>
                      <a:pt x="2108" y="5109"/>
                      <a:pt x="2088" y="5112"/>
                      <a:pt x="2069" y="5119"/>
                    </a:cubicBezTo>
                    <a:cubicBezTo>
                      <a:pt x="1997" y="5146"/>
                      <a:pt x="1925" y="5159"/>
                      <a:pt x="1854" y="5159"/>
                    </a:cubicBezTo>
                    <a:cubicBezTo>
                      <a:pt x="1253" y="5159"/>
                      <a:pt x="702" y="4274"/>
                      <a:pt x="592" y="3811"/>
                    </a:cubicBezTo>
                    <a:cubicBezTo>
                      <a:pt x="519" y="3501"/>
                      <a:pt x="616" y="3175"/>
                      <a:pt x="750" y="2900"/>
                    </a:cubicBezTo>
                    <a:cubicBezTo>
                      <a:pt x="978" y="2714"/>
                      <a:pt x="1190" y="2621"/>
                      <a:pt x="1383" y="2621"/>
                    </a:cubicBezTo>
                    <a:cubicBezTo>
                      <a:pt x="1383" y="2621"/>
                      <a:pt x="1384" y="2621"/>
                      <a:pt x="1384" y="2621"/>
                    </a:cubicBezTo>
                    <a:lnTo>
                      <a:pt x="1384" y="2621"/>
                    </a:lnTo>
                    <a:cubicBezTo>
                      <a:pt x="1546" y="3040"/>
                      <a:pt x="1777" y="3426"/>
                      <a:pt x="2027" y="3426"/>
                    </a:cubicBezTo>
                    <a:cubicBezTo>
                      <a:pt x="2129" y="3426"/>
                      <a:pt x="2233" y="3362"/>
                      <a:pt x="2338" y="3212"/>
                    </a:cubicBezTo>
                    <a:cubicBezTo>
                      <a:pt x="2549" y="2907"/>
                      <a:pt x="1817" y="2547"/>
                      <a:pt x="1507" y="2436"/>
                    </a:cubicBezTo>
                    <a:lnTo>
                      <a:pt x="1507" y="2436"/>
                    </a:lnTo>
                    <a:cubicBezTo>
                      <a:pt x="1195" y="1476"/>
                      <a:pt x="1561" y="167"/>
                      <a:pt x="2560" y="167"/>
                    </a:cubicBezTo>
                    <a:cubicBezTo>
                      <a:pt x="2742" y="167"/>
                      <a:pt x="2944" y="210"/>
                      <a:pt x="3168" y="307"/>
                    </a:cubicBezTo>
                    <a:cubicBezTo>
                      <a:pt x="3179" y="311"/>
                      <a:pt x="3192" y="314"/>
                      <a:pt x="3207" y="314"/>
                    </a:cubicBezTo>
                    <a:cubicBezTo>
                      <a:pt x="3307" y="314"/>
                      <a:pt x="3468" y="216"/>
                      <a:pt x="3368" y="173"/>
                    </a:cubicBezTo>
                    <a:cubicBezTo>
                      <a:pt x="3096" y="55"/>
                      <a:pt x="2838" y="0"/>
                      <a:pt x="2601" y="0"/>
                    </a:cubicBezTo>
                    <a:close/>
                  </a:path>
                </a:pathLst>
              </a:custGeom>
              <a:solidFill>
                <a:srgbClr val="AFE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44"/>
              <p:cNvSpPr/>
              <p:nvPr/>
            </p:nvSpPr>
            <p:spPr>
              <a:xfrm>
                <a:off x="7342736" y="692291"/>
                <a:ext cx="215068" cy="176815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949" extrusionOk="0">
                    <a:moveTo>
                      <a:pt x="668" y="0"/>
                    </a:moveTo>
                    <a:cubicBezTo>
                      <a:pt x="135" y="0"/>
                      <a:pt x="1" y="872"/>
                      <a:pt x="192" y="1243"/>
                    </a:cubicBezTo>
                    <a:cubicBezTo>
                      <a:pt x="207" y="1273"/>
                      <a:pt x="239" y="1286"/>
                      <a:pt x="275" y="1286"/>
                    </a:cubicBezTo>
                    <a:cubicBezTo>
                      <a:pt x="361" y="1286"/>
                      <a:pt x="469" y="1214"/>
                      <a:pt x="425" y="1131"/>
                    </a:cubicBezTo>
                    <a:cubicBezTo>
                      <a:pt x="332" y="945"/>
                      <a:pt x="371" y="715"/>
                      <a:pt x="410" y="521"/>
                    </a:cubicBezTo>
                    <a:cubicBezTo>
                      <a:pt x="447" y="331"/>
                      <a:pt x="524" y="257"/>
                      <a:pt x="606" y="257"/>
                    </a:cubicBezTo>
                    <a:cubicBezTo>
                      <a:pt x="718" y="257"/>
                      <a:pt x="841" y="396"/>
                      <a:pt x="889" y="568"/>
                    </a:cubicBezTo>
                    <a:cubicBezTo>
                      <a:pt x="986" y="898"/>
                      <a:pt x="973" y="1264"/>
                      <a:pt x="973" y="1607"/>
                    </a:cubicBezTo>
                    <a:cubicBezTo>
                      <a:pt x="973" y="1666"/>
                      <a:pt x="1017" y="1689"/>
                      <a:pt x="1068" y="1689"/>
                    </a:cubicBezTo>
                    <a:cubicBezTo>
                      <a:pt x="1121" y="1689"/>
                      <a:pt x="1182" y="1665"/>
                      <a:pt x="1210" y="1633"/>
                    </a:cubicBezTo>
                    <a:cubicBezTo>
                      <a:pt x="1492" y="1306"/>
                      <a:pt x="1963" y="990"/>
                      <a:pt x="2373" y="990"/>
                    </a:cubicBezTo>
                    <a:cubicBezTo>
                      <a:pt x="2647" y="990"/>
                      <a:pt x="2894" y="1132"/>
                      <a:pt x="3039" y="1508"/>
                    </a:cubicBezTo>
                    <a:cubicBezTo>
                      <a:pt x="3203" y="1930"/>
                      <a:pt x="3022" y="2469"/>
                      <a:pt x="2835" y="2848"/>
                    </a:cubicBezTo>
                    <a:cubicBezTo>
                      <a:pt x="2801" y="2917"/>
                      <a:pt x="2857" y="2948"/>
                      <a:pt x="2925" y="2948"/>
                    </a:cubicBezTo>
                    <a:cubicBezTo>
                      <a:pt x="2986" y="2948"/>
                      <a:pt x="3056" y="2923"/>
                      <a:pt x="3080" y="2876"/>
                    </a:cubicBezTo>
                    <a:cubicBezTo>
                      <a:pt x="3339" y="2348"/>
                      <a:pt x="3587" y="1400"/>
                      <a:pt x="2990" y="984"/>
                    </a:cubicBezTo>
                    <a:cubicBezTo>
                      <a:pt x="2781" y="839"/>
                      <a:pt x="2569" y="777"/>
                      <a:pt x="2359" y="777"/>
                    </a:cubicBezTo>
                    <a:cubicBezTo>
                      <a:pt x="1952" y="777"/>
                      <a:pt x="1558" y="1010"/>
                      <a:pt x="1237" y="1310"/>
                    </a:cubicBezTo>
                    <a:lnTo>
                      <a:pt x="1237" y="1310"/>
                    </a:lnTo>
                    <a:cubicBezTo>
                      <a:pt x="1242" y="813"/>
                      <a:pt x="1213" y="58"/>
                      <a:pt x="727" y="4"/>
                    </a:cubicBezTo>
                    <a:cubicBezTo>
                      <a:pt x="707" y="1"/>
                      <a:pt x="687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44"/>
              <p:cNvSpPr/>
              <p:nvPr/>
            </p:nvSpPr>
            <p:spPr>
              <a:xfrm>
                <a:off x="6692190" y="1064811"/>
                <a:ext cx="155470" cy="163024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719" extrusionOk="0">
                    <a:moveTo>
                      <a:pt x="920" y="1"/>
                    </a:moveTo>
                    <a:cubicBezTo>
                      <a:pt x="902" y="1"/>
                      <a:pt x="879" y="4"/>
                      <a:pt x="852" y="13"/>
                    </a:cubicBezTo>
                    <a:cubicBezTo>
                      <a:pt x="581" y="93"/>
                      <a:pt x="423" y="267"/>
                      <a:pt x="290" y="519"/>
                    </a:cubicBezTo>
                    <a:cubicBezTo>
                      <a:pt x="154" y="774"/>
                      <a:pt x="1" y="1347"/>
                      <a:pt x="217" y="1610"/>
                    </a:cubicBezTo>
                    <a:cubicBezTo>
                      <a:pt x="340" y="1758"/>
                      <a:pt x="463" y="1819"/>
                      <a:pt x="582" y="1819"/>
                    </a:cubicBezTo>
                    <a:cubicBezTo>
                      <a:pt x="785" y="1819"/>
                      <a:pt x="974" y="1642"/>
                      <a:pt x="1125" y="1428"/>
                    </a:cubicBezTo>
                    <a:lnTo>
                      <a:pt x="1125" y="1428"/>
                    </a:lnTo>
                    <a:cubicBezTo>
                      <a:pt x="1110" y="1803"/>
                      <a:pt x="1127" y="2207"/>
                      <a:pt x="1329" y="2478"/>
                    </a:cubicBezTo>
                    <a:cubicBezTo>
                      <a:pt x="1460" y="2656"/>
                      <a:pt x="1636" y="2718"/>
                      <a:pt x="1823" y="2718"/>
                    </a:cubicBezTo>
                    <a:cubicBezTo>
                      <a:pt x="2040" y="2718"/>
                      <a:pt x="2274" y="2633"/>
                      <a:pt x="2471" y="2545"/>
                    </a:cubicBezTo>
                    <a:cubicBezTo>
                      <a:pt x="2593" y="2490"/>
                      <a:pt x="2542" y="2447"/>
                      <a:pt x="2465" y="2447"/>
                    </a:cubicBezTo>
                    <a:cubicBezTo>
                      <a:pt x="2437" y="2447"/>
                      <a:pt x="2406" y="2453"/>
                      <a:pt x="2378" y="2465"/>
                    </a:cubicBezTo>
                    <a:cubicBezTo>
                      <a:pt x="2215" y="2539"/>
                      <a:pt x="2079" y="2572"/>
                      <a:pt x="1964" y="2572"/>
                    </a:cubicBezTo>
                    <a:cubicBezTo>
                      <a:pt x="1302" y="2572"/>
                      <a:pt x="1382" y="1482"/>
                      <a:pt x="1403" y="898"/>
                    </a:cubicBezTo>
                    <a:lnTo>
                      <a:pt x="1403" y="898"/>
                    </a:lnTo>
                    <a:cubicBezTo>
                      <a:pt x="1404" y="897"/>
                      <a:pt x="1404" y="897"/>
                      <a:pt x="1404" y="896"/>
                    </a:cubicBezTo>
                    <a:lnTo>
                      <a:pt x="1404" y="896"/>
                    </a:lnTo>
                    <a:cubicBezTo>
                      <a:pt x="1404" y="896"/>
                      <a:pt x="1404" y="897"/>
                      <a:pt x="1404" y="897"/>
                    </a:cubicBezTo>
                    <a:lnTo>
                      <a:pt x="1404" y="897"/>
                    </a:lnTo>
                    <a:cubicBezTo>
                      <a:pt x="1404" y="891"/>
                      <a:pt x="1404" y="886"/>
                      <a:pt x="1404" y="881"/>
                    </a:cubicBezTo>
                    <a:cubicBezTo>
                      <a:pt x="1405" y="861"/>
                      <a:pt x="1385" y="853"/>
                      <a:pt x="1355" y="853"/>
                    </a:cubicBezTo>
                    <a:cubicBezTo>
                      <a:pt x="1286" y="853"/>
                      <a:pt x="1165" y="897"/>
                      <a:pt x="1150" y="935"/>
                    </a:cubicBezTo>
                    <a:cubicBezTo>
                      <a:pt x="1075" y="1133"/>
                      <a:pt x="826" y="1638"/>
                      <a:pt x="614" y="1638"/>
                    </a:cubicBezTo>
                    <a:cubicBezTo>
                      <a:pt x="535" y="1638"/>
                      <a:pt x="460" y="1567"/>
                      <a:pt x="402" y="1381"/>
                    </a:cubicBezTo>
                    <a:cubicBezTo>
                      <a:pt x="294" y="1037"/>
                      <a:pt x="482" y="233"/>
                      <a:pt x="876" y="114"/>
                    </a:cubicBezTo>
                    <a:cubicBezTo>
                      <a:pt x="1000" y="77"/>
                      <a:pt x="1005" y="1"/>
                      <a:pt x="920" y="1"/>
                    </a:cubicBezTo>
                    <a:close/>
                  </a:path>
                </a:pathLst>
              </a:custGeom>
              <a:solidFill>
                <a:srgbClr val="AFE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44"/>
              <p:cNvSpPr/>
              <p:nvPr/>
            </p:nvSpPr>
            <p:spPr>
              <a:xfrm>
                <a:off x="6131521" y="1115656"/>
                <a:ext cx="321852" cy="206494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3444" extrusionOk="0">
                    <a:moveTo>
                      <a:pt x="3672" y="1290"/>
                    </a:moveTo>
                    <a:lnTo>
                      <a:pt x="3672" y="1290"/>
                    </a:lnTo>
                    <a:cubicBezTo>
                      <a:pt x="3983" y="1446"/>
                      <a:pt x="4249" y="1719"/>
                      <a:pt x="4384" y="2111"/>
                    </a:cubicBezTo>
                    <a:cubicBezTo>
                      <a:pt x="4483" y="2402"/>
                      <a:pt x="4440" y="2712"/>
                      <a:pt x="4330" y="2993"/>
                    </a:cubicBezTo>
                    <a:cubicBezTo>
                      <a:pt x="4235" y="3234"/>
                      <a:pt x="4130" y="3326"/>
                      <a:pt x="4026" y="3326"/>
                    </a:cubicBezTo>
                    <a:cubicBezTo>
                      <a:pt x="3767" y="3326"/>
                      <a:pt x="3518" y="2747"/>
                      <a:pt x="3466" y="2484"/>
                    </a:cubicBezTo>
                    <a:cubicBezTo>
                      <a:pt x="3384" y="2070"/>
                      <a:pt x="3503" y="1662"/>
                      <a:pt x="3672" y="1290"/>
                    </a:cubicBezTo>
                    <a:close/>
                    <a:moveTo>
                      <a:pt x="4904" y="1"/>
                    </a:moveTo>
                    <a:cubicBezTo>
                      <a:pt x="4417" y="1"/>
                      <a:pt x="3928" y="564"/>
                      <a:pt x="3601" y="1112"/>
                    </a:cubicBezTo>
                    <a:lnTo>
                      <a:pt x="3601" y="1112"/>
                    </a:lnTo>
                    <a:cubicBezTo>
                      <a:pt x="3402" y="1053"/>
                      <a:pt x="3193" y="1022"/>
                      <a:pt x="2987" y="1022"/>
                    </a:cubicBezTo>
                    <a:cubicBezTo>
                      <a:pt x="2343" y="1022"/>
                      <a:pt x="1737" y="1327"/>
                      <a:pt x="1605" y="2036"/>
                    </a:cubicBezTo>
                    <a:lnTo>
                      <a:pt x="1605" y="2036"/>
                    </a:lnTo>
                    <a:cubicBezTo>
                      <a:pt x="1336" y="1724"/>
                      <a:pt x="897" y="1463"/>
                      <a:pt x="540" y="1463"/>
                    </a:cubicBezTo>
                    <a:cubicBezTo>
                      <a:pt x="299" y="1463"/>
                      <a:pt x="96" y="1582"/>
                      <a:pt x="7" y="1885"/>
                    </a:cubicBezTo>
                    <a:cubicBezTo>
                      <a:pt x="0" y="1900"/>
                      <a:pt x="24" y="1907"/>
                      <a:pt x="58" y="1907"/>
                    </a:cubicBezTo>
                    <a:cubicBezTo>
                      <a:pt x="127" y="1907"/>
                      <a:pt x="242" y="1880"/>
                      <a:pt x="255" y="1839"/>
                    </a:cubicBezTo>
                    <a:cubicBezTo>
                      <a:pt x="308" y="1660"/>
                      <a:pt x="412" y="1588"/>
                      <a:pt x="540" y="1588"/>
                    </a:cubicBezTo>
                    <a:cubicBezTo>
                      <a:pt x="931" y="1588"/>
                      <a:pt x="1545" y="2262"/>
                      <a:pt x="1589" y="2572"/>
                    </a:cubicBezTo>
                    <a:cubicBezTo>
                      <a:pt x="1590" y="2584"/>
                      <a:pt x="1609" y="2589"/>
                      <a:pt x="1636" y="2589"/>
                    </a:cubicBezTo>
                    <a:cubicBezTo>
                      <a:pt x="1711" y="2589"/>
                      <a:pt x="1846" y="2551"/>
                      <a:pt x="1843" y="2507"/>
                    </a:cubicBezTo>
                    <a:lnTo>
                      <a:pt x="1843" y="2507"/>
                    </a:lnTo>
                    <a:cubicBezTo>
                      <a:pt x="1845" y="2506"/>
                      <a:pt x="1847" y="2506"/>
                      <a:pt x="1850" y="2505"/>
                    </a:cubicBezTo>
                    <a:cubicBezTo>
                      <a:pt x="1847" y="2484"/>
                      <a:pt x="1842" y="2463"/>
                      <a:pt x="1837" y="2442"/>
                    </a:cubicBezTo>
                    <a:lnTo>
                      <a:pt x="1837" y="2442"/>
                    </a:lnTo>
                    <a:cubicBezTo>
                      <a:pt x="1766" y="1572"/>
                      <a:pt x="2367" y="1133"/>
                      <a:pt x="3014" y="1133"/>
                    </a:cubicBezTo>
                    <a:cubicBezTo>
                      <a:pt x="3188" y="1133"/>
                      <a:pt x="3365" y="1165"/>
                      <a:pt x="3534" y="1229"/>
                    </a:cubicBezTo>
                    <a:lnTo>
                      <a:pt x="3534" y="1229"/>
                    </a:lnTo>
                    <a:cubicBezTo>
                      <a:pt x="3367" y="1527"/>
                      <a:pt x="3253" y="1808"/>
                      <a:pt x="3218" y="1977"/>
                    </a:cubicBezTo>
                    <a:cubicBezTo>
                      <a:pt x="3128" y="2393"/>
                      <a:pt x="3207" y="3432"/>
                      <a:pt x="3826" y="3443"/>
                    </a:cubicBezTo>
                    <a:cubicBezTo>
                      <a:pt x="3830" y="3443"/>
                      <a:pt x="3833" y="3443"/>
                      <a:pt x="3837" y="3443"/>
                    </a:cubicBezTo>
                    <a:cubicBezTo>
                      <a:pt x="4082" y="3443"/>
                      <a:pt x="4373" y="3300"/>
                      <a:pt x="4500" y="3087"/>
                    </a:cubicBezTo>
                    <a:cubicBezTo>
                      <a:pt x="5061" y="2152"/>
                      <a:pt x="4506" y="1440"/>
                      <a:pt x="3735" y="1157"/>
                    </a:cubicBezTo>
                    <a:lnTo>
                      <a:pt x="3735" y="1157"/>
                    </a:lnTo>
                    <a:cubicBezTo>
                      <a:pt x="3737" y="1154"/>
                      <a:pt x="3738" y="1151"/>
                      <a:pt x="3740" y="1148"/>
                    </a:cubicBezTo>
                    <a:cubicBezTo>
                      <a:pt x="3856" y="913"/>
                      <a:pt x="4418" y="172"/>
                      <a:pt x="4864" y="172"/>
                    </a:cubicBezTo>
                    <a:cubicBezTo>
                      <a:pt x="4947" y="172"/>
                      <a:pt x="5026" y="198"/>
                      <a:pt x="5097" y="257"/>
                    </a:cubicBezTo>
                    <a:cubicBezTo>
                      <a:pt x="5106" y="265"/>
                      <a:pt x="5121" y="268"/>
                      <a:pt x="5138" y="268"/>
                    </a:cubicBezTo>
                    <a:cubicBezTo>
                      <a:pt x="5219" y="268"/>
                      <a:pt x="5368" y="196"/>
                      <a:pt x="5341" y="171"/>
                    </a:cubicBezTo>
                    <a:cubicBezTo>
                      <a:pt x="5199" y="52"/>
                      <a:pt x="5051" y="1"/>
                      <a:pt x="4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44"/>
              <p:cNvSpPr/>
              <p:nvPr/>
            </p:nvSpPr>
            <p:spPr>
              <a:xfrm>
                <a:off x="7448682" y="663391"/>
                <a:ext cx="159307" cy="125311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090" extrusionOk="0">
                    <a:moveTo>
                      <a:pt x="1512" y="0"/>
                    </a:moveTo>
                    <a:cubicBezTo>
                      <a:pt x="1509" y="0"/>
                      <a:pt x="1506" y="0"/>
                      <a:pt x="1503" y="1"/>
                    </a:cubicBezTo>
                    <a:cubicBezTo>
                      <a:pt x="1229" y="22"/>
                      <a:pt x="1285" y="718"/>
                      <a:pt x="1285" y="718"/>
                    </a:cubicBezTo>
                    <a:cubicBezTo>
                      <a:pt x="1285" y="718"/>
                      <a:pt x="664" y="487"/>
                      <a:pt x="324" y="487"/>
                    </a:cubicBezTo>
                    <a:cubicBezTo>
                      <a:pt x="200" y="487"/>
                      <a:pt x="114" y="518"/>
                      <a:pt x="109" y="602"/>
                    </a:cubicBezTo>
                    <a:cubicBezTo>
                      <a:pt x="96" y="813"/>
                      <a:pt x="510" y="1020"/>
                      <a:pt x="785" y="1136"/>
                    </a:cubicBezTo>
                    <a:cubicBezTo>
                      <a:pt x="441" y="1261"/>
                      <a:pt x="1" y="1466"/>
                      <a:pt x="70" y="1667"/>
                    </a:cubicBezTo>
                    <a:cubicBezTo>
                      <a:pt x="91" y="1725"/>
                      <a:pt x="146" y="1749"/>
                      <a:pt x="222" y="1749"/>
                    </a:cubicBezTo>
                    <a:cubicBezTo>
                      <a:pt x="374" y="1749"/>
                      <a:pt x="608" y="1654"/>
                      <a:pt x="822" y="1548"/>
                    </a:cubicBezTo>
                    <a:lnTo>
                      <a:pt x="822" y="1548"/>
                    </a:lnTo>
                    <a:cubicBezTo>
                      <a:pt x="699" y="1774"/>
                      <a:pt x="581" y="2044"/>
                      <a:pt x="701" y="2085"/>
                    </a:cubicBezTo>
                    <a:cubicBezTo>
                      <a:pt x="711" y="2088"/>
                      <a:pt x="720" y="2089"/>
                      <a:pt x="730" y="2089"/>
                    </a:cubicBezTo>
                    <a:cubicBezTo>
                      <a:pt x="956" y="2089"/>
                      <a:pt x="1406" y="1367"/>
                      <a:pt x="1406" y="1367"/>
                    </a:cubicBezTo>
                    <a:cubicBezTo>
                      <a:pt x="1406" y="1367"/>
                      <a:pt x="1924" y="1635"/>
                      <a:pt x="2265" y="1635"/>
                    </a:cubicBezTo>
                    <a:cubicBezTo>
                      <a:pt x="2378" y="1635"/>
                      <a:pt x="2472" y="1606"/>
                      <a:pt x="2520" y="1527"/>
                    </a:cubicBezTo>
                    <a:cubicBezTo>
                      <a:pt x="2656" y="1300"/>
                      <a:pt x="2150" y="1095"/>
                      <a:pt x="1846" y="996"/>
                    </a:cubicBezTo>
                    <a:cubicBezTo>
                      <a:pt x="2113" y="751"/>
                      <a:pt x="2520" y="328"/>
                      <a:pt x="2296" y="192"/>
                    </a:cubicBezTo>
                    <a:cubicBezTo>
                      <a:pt x="2269" y="177"/>
                      <a:pt x="2240" y="169"/>
                      <a:pt x="2210" y="169"/>
                    </a:cubicBezTo>
                    <a:cubicBezTo>
                      <a:pt x="2037" y="169"/>
                      <a:pt x="1826" y="404"/>
                      <a:pt x="1663" y="626"/>
                    </a:cubicBezTo>
                    <a:cubicBezTo>
                      <a:pt x="1682" y="355"/>
                      <a:pt x="1674" y="0"/>
                      <a:pt x="1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44"/>
              <p:cNvSpPr/>
              <p:nvPr/>
            </p:nvSpPr>
            <p:spPr>
              <a:xfrm>
                <a:off x="5341812" y="1383549"/>
                <a:ext cx="213029" cy="163504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2727" extrusionOk="0">
                    <a:moveTo>
                      <a:pt x="2095" y="1"/>
                    </a:moveTo>
                    <a:cubicBezTo>
                      <a:pt x="2093" y="1"/>
                      <a:pt x="2091" y="1"/>
                      <a:pt x="2089" y="1"/>
                    </a:cubicBezTo>
                    <a:cubicBezTo>
                      <a:pt x="1720" y="14"/>
                      <a:pt x="1757" y="938"/>
                      <a:pt x="1757" y="938"/>
                    </a:cubicBezTo>
                    <a:cubicBezTo>
                      <a:pt x="1757" y="938"/>
                      <a:pt x="891" y="571"/>
                      <a:pt x="448" y="571"/>
                    </a:cubicBezTo>
                    <a:cubicBezTo>
                      <a:pt x="304" y="571"/>
                      <a:pt x="205" y="610"/>
                      <a:pt x="195" y="712"/>
                    </a:cubicBezTo>
                    <a:cubicBezTo>
                      <a:pt x="164" y="992"/>
                      <a:pt x="705" y="1294"/>
                      <a:pt x="1065" y="1462"/>
                    </a:cubicBezTo>
                    <a:cubicBezTo>
                      <a:pt x="598" y="1609"/>
                      <a:pt x="1" y="1854"/>
                      <a:pt x="85" y="2124"/>
                    </a:cubicBezTo>
                    <a:cubicBezTo>
                      <a:pt x="111" y="2209"/>
                      <a:pt x="192" y="2243"/>
                      <a:pt x="306" y="2243"/>
                    </a:cubicBezTo>
                    <a:cubicBezTo>
                      <a:pt x="509" y="2243"/>
                      <a:pt x="814" y="2135"/>
                      <a:pt x="1095" y="2014"/>
                    </a:cubicBezTo>
                    <a:lnTo>
                      <a:pt x="1095" y="2014"/>
                    </a:lnTo>
                    <a:cubicBezTo>
                      <a:pt x="917" y="2307"/>
                      <a:pt x="744" y="2656"/>
                      <a:pt x="901" y="2719"/>
                    </a:cubicBezTo>
                    <a:cubicBezTo>
                      <a:pt x="916" y="2724"/>
                      <a:pt x="931" y="2727"/>
                      <a:pt x="948" y="2727"/>
                    </a:cubicBezTo>
                    <a:cubicBezTo>
                      <a:pt x="1252" y="2727"/>
                      <a:pt x="1882" y="1811"/>
                      <a:pt x="1882" y="1811"/>
                    </a:cubicBezTo>
                    <a:cubicBezTo>
                      <a:pt x="1882" y="1811"/>
                      <a:pt x="2592" y="2221"/>
                      <a:pt x="3044" y="2221"/>
                    </a:cubicBezTo>
                    <a:cubicBezTo>
                      <a:pt x="3179" y="2221"/>
                      <a:pt x="3290" y="2185"/>
                      <a:pt x="3354" y="2091"/>
                    </a:cubicBezTo>
                    <a:cubicBezTo>
                      <a:pt x="3552" y="1801"/>
                      <a:pt x="2889" y="1497"/>
                      <a:pt x="2488" y="1341"/>
                    </a:cubicBezTo>
                    <a:cubicBezTo>
                      <a:pt x="2858" y="1033"/>
                      <a:pt x="3423" y="494"/>
                      <a:pt x="3130" y="305"/>
                    </a:cubicBezTo>
                    <a:cubicBezTo>
                      <a:pt x="3092" y="279"/>
                      <a:pt x="3050" y="268"/>
                      <a:pt x="3005" y="268"/>
                    </a:cubicBezTo>
                    <a:cubicBezTo>
                      <a:pt x="2780" y="268"/>
                      <a:pt x="2491" y="561"/>
                      <a:pt x="2266" y="841"/>
                    </a:cubicBezTo>
                    <a:cubicBezTo>
                      <a:pt x="2306" y="478"/>
                      <a:pt x="2317" y="1"/>
                      <a:pt x="2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44"/>
              <p:cNvSpPr/>
              <p:nvPr/>
            </p:nvSpPr>
            <p:spPr>
              <a:xfrm>
                <a:off x="5572890" y="1228617"/>
                <a:ext cx="525707" cy="310700"/>
              </a:xfrm>
              <a:custGeom>
                <a:avLst/>
                <a:gdLst/>
                <a:ahLst/>
                <a:cxnLst/>
                <a:rect l="l" t="t" r="r" b="b"/>
                <a:pathLst>
                  <a:path w="8768" h="5182" extrusionOk="0">
                    <a:moveTo>
                      <a:pt x="5269" y="1"/>
                    </a:moveTo>
                    <a:cubicBezTo>
                      <a:pt x="4822" y="1"/>
                      <a:pt x="4351" y="49"/>
                      <a:pt x="3871" y="149"/>
                    </a:cubicBezTo>
                    <a:cubicBezTo>
                      <a:pt x="1606" y="626"/>
                      <a:pt x="0" y="2104"/>
                      <a:pt x="285" y="3456"/>
                    </a:cubicBezTo>
                    <a:cubicBezTo>
                      <a:pt x="507" y="4518"/>
                      <a:pt x="1839" y="5182"/>
                      <a:pt x="3503" y="5182"/>
                    </a:cubicBezTo>
                    <a:cubicBezTo>
                      <a:pt x="3950" y="5182"/>
                      <a:pt x="4420" y="5134"/>
                      <a:pt x="4899" y="5033"/>
                    </a:cubicBezTo>
                    <a:cubicBezTo>
                      <a:pt x="7166" y="4557"/>
                      <a:pt x="8768" y="3076"/>
                      <a:pt x="8485" y="1727"/>
                    </a:cubicBezTo>
                    <a:cubicBezTo>
                      <a:pt x="8263" y="664"/>
                      <a:pt x="6932" y="1"/>
                      <a:pt x="5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44"/>
              <p:cNvSpPr/>
              <p:nvPr/>
            </p:nvSpPr>
            <p:spPr>
              <a:xfrm>
                <a:off x="5604908" y="1277243"/>
                <a:ext cx="428936" cy="210391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3509" extrusionOk="0">
                    <a:moveTo>
                      <a:pt x="7154" y="0"/>
                    </a:moveTo>
                    <a:lnTo>
                      <a:pt x="7154" y="0"/>
                    </a:lnTo>
                    <a:cubicBezTo>
                      <a:pt x="7154" y="0"/>
                      <a:pt x="7113" y="130"/>
                      <a:pt x="7042" y="354"/>
                    </a:cubicBezTo>
                    <a:cubicBezTo>
                      <a:pt x="7001" y="463"/>
                      <a:pt x="6938" y="593"/>
                      <a:pt x="6876" y="744"/>
                    </a:cubicBezTo>
                    <a:cubicBezTo>
                      <a:pt x="6796" y="888"/>
                      <a:pt x="6721" y="1054"/>
                      <a:pt x="6602" y="1218"/>
                    </a:cubicBezTo>
                    <a:cubicBezTo>
                      <a:pt x="6548" y="1302"/>
                      <a:pt x="6488" y="1388"/>
                      <a:pt x="6419" y="1472"/>
                    </a:cubicBezTo>
                    <a:cubicBezTo>
                      <a:pt x="6352" y="1558"/>
                      <a:pt x="6283" y="1645"/>
                      <a:pt x="6201" y="1724"/>
                    </a:cubicBezTo>
                    <a:cubicBezTo>
                      <a:pt x="6122" y="1808"/>
                      <a:pt x="6042" y="1895"/>
                      <a:pt x="5947" y="1970"/>
                    </a:cubicBezTo>
                    <a:cubicBezTo>
                      <a:pt x="5861" y="2052"/>
                      <a:pt x="5764" y="2127"/>
                      <a:pt x="5662" y="2198"/>
                    </a:cubicBezTo>
                    <a:cubicBezTo>
                      <a:pt x="5462" y="2347"/>
                      <a:pt x="5236" y="2476"/>
                      <a:pt x="5005" y="2595"/>
                    </a:cubicBezTo>
                    <a:cubicBezTo>
                      <a:pt x="4770" y="2709"/>
                      <a:pt x="4522" y="2811"/>
                      <a:pt x="4268" y="2888"/>
                    </a:cubicBezTo>
                    <a:cubicBezTo>
                      <a:pt x="3426" y="3160"/>
                      <a:pt x="2537" y="3237"/>
                      <a:pt x="1805" y="3237"/>
                    </a:cubicBezTo>
                    <a:cubicBezTo>
                      <a:pt x="1655" y="3237"/>
                      <a:pt x="1511" y="3234"/>
                      <a:pt x="1376" y="3229"/>
                    </a:cubicBezTo>
                    <a:cubicBezTo>
                      <a:pt x="977" y="3211"/>
                      <a:pt x="645" y="3177"/>
                      <a:pt x="417" y="3147"/>
                    </a:cubicBezTo>
                    <a:cubicBezTo>
                      <a:pt x="184" y="3119"/>
                      <a:pt x="59" y="3093"/>
                      <a:pt x="59" y="3093"/>
                    </a:cubicBezTo>
                    <a:lnTo>
                      <a:pt x="1" y="3423"/>
                    </a:lnTo>
                    <a:cubicBezTo>
                      <a:pt x="1" y="3423"/>
                      <a:pt x="550" y="3509"/>
                      <a:pt x="1369" y="3509"/>
                    </a:cubicBezTo>
                    <a:cubicBezTo>
                      <a:pt x="2186" y="3509"/>
                      <a:pt x="3292" y="3423"/>
                      <a:pt x="4322" y="3045"/>
                    </a:cubicBezTo>
                    <a:cubicBezTo>
                      <a:pt x="4578" y="2953"/>
                      <a:pt x="4826" y="2839"/>
                      <a:pt x="5065" y="2714"/>
                    </a:cubicBezTo>
                    <a:cubicBezTo>
                      <a:pt x="5298" y="2582"/>
                      <a:pt x="5525" y="2442"/>
                      <a:pt x="5723" y="2280"/>
                    </a:cubicBezTo>
                    <a:cubicBezTo>
                      <a:pt x="5826" y="2205"/>
                      <a:pt x="5921" y="2121"/>
                      <a:pt x="6009" y="2035"/>
                    </a:cubicBezTo>
                    <a:cubicBezTo>
                      <a:pt x="6104" y="1955"/>
                      <a:pt x="6182" y="1864"/>
                      <a:pt x="6260" y="1776"/>
                    </a:cubicBezTo>
                    <a:cubicBezTo>
                      <a:pt x="6341" y="1690"/>
                      <a:pt x="6408" y="1599"/>
                      <a:pt x="6473" y="1509"/>
                    </a:cubicBezTo>
                    <a:cubicBezTo>
                      <a:pt x="6540" y="1423"/>
                      <a:pt x="6596" y="1334"/>
                      <a:pt x="6647" y="1246"/>
                    </a:cubicBezTo>
                    <a:cubicBezTo>
                      <a:pt x="6762" y="1076"/>
                      <a:pt x="6831" y="901"/>
                      <a:pt x="6906" y="754"/>
                    </a:cubicBezTo>
                    <a:cubicBezTo>
                      <a:pt x="6962" y="601"/>
                      <a:pt x="7020" y="470"/>
                      <a:pt x="7055" y="356"/>
                    </a:cubicBezTo>
                    <a:cubicBezTo>
                      <a:pt x="7117" y="130"/>
                      <a:pt x="7154" y="0"/>
                      <a:pt x="71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44"/>
              <p:cNvSpPr/>
              <p:nvPr/>
            </p:nvSpPr>
            <p:spPr>
              <a:xfrm>
                <a:off x="5779087" y="1290554"/>
                <a:ext cx="282460" cy="252301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4208" extrusionOk="0">
                    <a:moveTo>
                      <a:pt x="4710" y="0"/>
                    </a:moveTo>
                    <a:cubicBezTo>
                      <a:pt x="4710" y="0"/>
                      <a:pt x="4678" y="99"/>
                      <a:pt x="4617" y="269"/>
                    </a:cubicBezTo>
                    <a:cubicBezTo>
                      <a:pt x="4589" y="356"/>
                      <a:pt x="4553" y="457"/>
                      <a:pt x="4514" y="576"/>
                    </a:cubicBezTo>
                    <a:cubicBezTo>
                      <a:pt x="4475" y="698"/>
                      <a:pt x="4402" y="819"/>
                      <a:pt x="4342" y="959"/>
                    </a:cubicBezTo>
                    <a:cubicBezTo>
                      <a:pt x="4277" y="1099"/>
                      <a:pt x="4206" y="1250"/>
                      <a:pt x="4105" y="1392"/>
                    </a:cubicBezTo>
                    <a:cubicBezTo>
                      <a:pt x="4008" y="1539"/>
                      <a:pt x="3921" y="1703"/>
                      <a:pt x="3792" y="1845"/>
                    </a:cubicBezTo>
                    <a:cubicBezTo>
                      <a:pt x="3667" y="1992"/>
                      <a:pt x="3551" y="2153"/>
                      <a:pt x="3400" y="2285"/>
                    </a:cubicBezTo>
                    <a:lnTo>
                      <a:pt x="3184" y="2494"/>
                    </a:lnTo>
                    <a:cubicBezTo>
                      <a:pt x="3109" y="2563"/>
                      <a:pt x="3027" y="2621"/>
                      <a:pt x="2947" y="2686"/>
                    </a:cubicBezTo>
                    <a:cubicBezTo>
                      <a:pt x="2794" y="2817"/>
                      <a:pt x="2622" y="2925"/>
                      <a:pt x="2456" y="3033"/>
                    </a:cubicBezTo>
                    <a:cubicBezTo>
                      <a:pt x="2288" y="3140"/>
                      <a:pt x="2111" y="3227"/>
                      <a:pt x="1943" y="3317"/>
                    </a:cubicBezTo>
                    <a:cubicBezTo>
                      <a:pt x="1770" y="3392"/>
                      <a:pt x="1607" y="3474"/>
                      <a:pt x="1443" y="3528"/>
                    </a:cubicBezTo>
                    <a:cubicBezTo>
                      <a:pt x="1281" y="3593"/>
                      <a:pt x="1124" y="3642"/>
                      <a:pt x="979" y="3686"/>
                    </a:cubicBezTo>
                    <a:cubicBezTo>
                      <a:pt x="688" y="3772"/>
                      <a:pt x="443" y="3824"/>
                      <a:pt x="270" y="3849"/>
                    </a:cubicBezTo>
                    <a:cubicBezTo>
                      <a:pt x="184" y="3862"/>
                      <a:pt x="117" y="3871"/>
                      <a:pt x="74" y="3877"/>
                    </a:cubicBezTo>
                    <a:lnTo>
                      <a:pt x="1" y="3884"/>
                    </a:lnTo>
                    <a:lnTo>
                      <a:pt x="35" y="4207"/>
                    </a:lnTo>
                    <a:cubicBezTo>
                      <a:pt x="35" y="4207"/>
                      <a:pt x="63" y="4205"/>
                      <a:pt x="111" y="4196"/>
                    </a:cubicBezTo>
                    <a:cubicBezTo>
                      <a:pt x="163" y="4190"/>
                      <a:pt x="238" y="4175"/>
                      <a:pt x="326" y="4158"/>
                    </a:cubicBezTo>
                    <a:cubicBezTo>
                      <a:pt x="510" y="4117"/>
                      <a:pt x="766" y="4052"/>
                      <a:pt x="1061" y="3946"/>
                    </a:cubicBezTo>
                    <a:cubicBezTo>
                      <a:pt x="1212" y="3895"/>
                      <a:pt x="1372" y="3836"/>
                      <a:pt x="1535" y="3761"/>
                    </a:cubicBezTo>
                    <a:cubicBezTo>
                      <a:pt x="1704" y="3696"/>
                      <a:pt x="1870" y="3599"/>
                      <a:pt x="2046" y="3513"/>
                    </a:cubicBezTo>
                    <a:cubicBezTo>
                      <a:pt x="2214" y="3414"/>
                      <a:pt x="2393" y="3317"/>
                      <a:pt x="2559" y="3194"/>
                    </a:cubicBezTo>
                    <a:cubicBezTo>
                      <a:pt x="2727" y="3073"/>
                      <a:pt x="2902" y="2957"/>
                      <a:pt x="3053" y="2813"/>
                    </a:cubicBezTo>
                    <a:cubicBezTo>
                      <a:pt x="3130" y="2742"/>
                      <a:pt x="3212" y="2677"/>
                      <a:pt x="3288" y="2606"/>
                    </a:cubicBezTo>
                    <a:lnTo>
                      <a:pt x="3497" y="2375"/>
                    </a:lnTo>
                    <a:cubicBezTo>
                      <a:pt x="3643" y="2233"/>
                      <a:pt x="3753" y="2063"/>
                      <a:pt x="3872" y="1907"/>
                    </a:cubicBezTo>
                    <a:cubicBezTo>
                      <a:pt x="3997" y="1757"/>
                      <a:pt x="4077" y="1584"/>
                      <a:pt x="4169" y="1431"/>
                    </a:cubicBezTo>
                    <a:cubicBezTo>
                      <a:pt x="4266" y="1280"/>
                      <a:pt x="4327" y="1121"/>
                      <a:pt x="4387" y="979"/>
                    </a:cubicBezTo>
                    <a:cubicBezTo>
                      <a:pt x="4443" y="832"/>
                      <a:pt x="4510" y="705"/>
                      <a:pt x="4542" y="584"/>
                    </a:cubicBezTo>
                    <a:cubicBezTo>
                      <a:pt x="4579" y="463"/>
                      <a:pt x="4607" y="358"/>
                      <a:pt x="4633" y="272"/>
                    </a:cubicBezTo>
                    <a:cubicBezTo>
                      <a:pt x="4682" y="99"/>
                      <a:pt x="4710" y="0"/>
                      <a:pt x="47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44"/>
              <p:cNvSpPr/>
              <p:nvPr/>
            </p:nvSpPr>
            <p:spPr>
              <a:xfrm>
                <a:off x="5626493" y="1249962"/>
                <a:ext cx="359685" cy="206554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3445" extrusionOk="0">
                    <a:moveTo>
                      <a:pt x="5048" y="1124"/>
                    </a:moveTo>
                    <a:cubicBezTo>
                      <a:pt x="5049" y="1124"/>
                      <a:pt x="5049" y="1124"/>
                      <a:pt x="5049" y="1124"/>
                    </a:cubicBezTo>
                    <a:cubicBezTo>
                      <a:pt x="5049" y="1124"/>
                      <a:pt x="5048" y="1124"/>
                      <a:pt x="5048" y="1124"/>
                    </a:cubicBezTo>
                    <a:close/>
                    <a:moveTo>
                      <a:pt x="3915" y="0"/>
                    </a:moveTo>
                    <a:cubicBezTo>
                      <a:pt x="3915" y="0"/>
                      <a:pt x="3516" y="76"/>
                      <a:pt x="2837" y="287"/>
                    </a:cubicBezTo>
                    <a:cubicBezTo>
                      <a:pt x="2496" y="390"/>
                      <a:pt x="2093" y="539"/>
                      <a:pt x="1639" y="744"/>
                    </a:cubicBezTo>
                    <a:cubicBezTo>
                      <a:pt x="1190" y="957"/>
                      <a:pt x="669" y="1207"/>
                      <a:pt x="244" y="1714"/>
                    </a:cubicBezTo>
                    <a:cubicBezTo>
                      <a:pt x="147" y="1845"/>
                      <a:pt x="59" y="2003"/>
                      <a:pt x="22" y="2186"/>
                    </a:cubicBezTo>
                    <a:cubicBezTo>
                      <a:pt x="3" y="2276"/>
                      <a:pt x="1" y="2369"/>
                      <a:pt x="13" y="2475"/>
                    </a:cubicBezTo>
                    <a:cubicBezTo>
                      <a:pt x="18" y="2541"/>
                      <a:pt x="50" y="2658"/>
                      <a:pt x="98" y="2746"/>
                    </a:cubicBezTo>
                    <a:cubicBezTo>
                      <a:pt x="283" y="3106"/>
                      <a:pt x="660" y="3276"/>
                      <a:pt x="1007" y="3363"/>
                    </a:cubicBezTo>
                    <a:cubicBezTo>
                      <a:pt x="1246" y="3419"/>
                      <a:pt x="1490" y="3444"/>
                      <a:pt x="1736" y="3444"/>
                    </a:cubicBezTo>
                    <a:cubicBezTo>
                      <a:pt x="2231" y="3444"/>
                      <a:pt x="2734" y="3342"/>
                      <a:pt x="3223" y="3188"/>
                    </a:cubicBezTo>
                    <a:cubicBezTo>
                      <a:pt x="3949" y="2940"/>
                      <a:pt x="4660" y="2556"/>
                      <a:pt x="5238" y="1992"/>
                    </a:cubicBezTo>
                    <a:cubicBezTo>
                      <a:pt x="5382" y="1854"/>
                      <a:pt x="5514" y="1703"/>
                      <a:pt x="5643" y="1541"/>
                    </a:cubicBezTo>
                    <a:cubicBezTo>
                      <a:pt x="5759" y="1386"/>
                      <a:pt x="5880" y="1207"/>
                      <a:pt x="5945" y="1003"/>
                    </a:cubicBezTo>
                    <a:cubicBezTo>
                      <a:pt x="5973" y="897"/>
                      <a:pt x="5999" y="785"/>
                      <a:pt x="5964" y="668"/>
                    </a:cubicBezTo>
                    <a:cubicBezTo>
                      <a:pt x="5940" y="550"/>
                      <a:pt x="5854" y="453"/>
                      <a:pt x="5759" y="390"/>
                    </a:cubicBezTo>
                    <a:cubicBezTo>
                      <a:pt x="5565" y="270"/>
                      <a:pt x="5348" y="240"/>
                      <a:pt x="5141" y="224"/>
                    </a:cubicBezTo>
                    <a:cubicBezTo>
                      <a:pt x="5088" y="222"/>
                      <a:pt x="5035" y="221"/>
                      <a:pt x="4982" y="221"/>
                    </a:cubicBezTo>
                    <a:cubicBezTo>
                      <a:pt x="4201" y="221"/>
                      <a:pt x="3451" y="440"/>
                      <a:pt x="2751" y="724"/>
                    </a:cubicBezTo>
                    <a:cubicBezTo>
                      <a:pt x="2376" y="884"/>
                      <a:pt x="2020" y="1076"/>
                      <a:pt x="1688" y="1311"/>
                    </a:cubicBezTo>
                    <a:cubicBezTo>
                      <a:pt x="1365" y="1548"/>
                      <a:pt x="1050" y="1841"/>
                      <a:pt x="878" y="2237"/>
                    </a:cubicBezTo>
                    <a:cubicBezTo>
                      <a:pt x="837" y="2341"/>
                      <a:pt x="802" y="2466"/>
                      <a:pt x="830" y="2617"/>
                    </a:cubicBezTo>
                    <a:cubicBezTo>
                      <a:pt x="863" y="2776"/>
                      <a:pt x="1003" y="2891"/>
                      <a:pt x="1113" y="2934"/>
                    </a:cubicBezTo>
                    <a:cubicBezTo>
                      <a:pt x="1266" y="2997"/>
                      <a:pt x="1407" y="3011"/>
                      <a:pt x="1541" y="3011"/>
                    </a:cubicBezTo>
                    <a:cubicBezTo>
                      <a:pt x="1609" y="3011"/>
                      <a:pt x="1674" y="3008"/>
                      <a:pt x="1740" y="3005"/>
                    </a:cubicBezTo>
                    <a:cubicBezTo>
                      <a:pt x="2128" y="2972"/>
                      <a:pt x="2483" y="2875"/>
                      <a:pt x="2820" y="2766"/>
                    </a:cubicBezTo>
                    <a:cubicBezTo>
                      <a:pt x="3494" y="2541"/>
                      <a:pt x="4098" y="2237"/>
                      <a:pt x="4604" y="1873"/>
                    </a:cubicBezTo>
                    <a:cubicBezTo>
                      <a:pt x="4727" y="1781"/>
                      <a:pt x="4852" y="1688"/>
                      <a:pt x="4960" y="1580"/>
                    </a:cubicBezTo>
                    <a:cubicBezTo>
                      <a:pt x="5018" y="1528"/>
                      <a:pt x="5070" y="1472"/>
                      <a:pt x="5115" y="1421"/>
                    </a:cubicBezTo>
                    <a:cubicBezTo>
                      <a:pt x="5167" y="1358"/>
                      <a:pt x="5218" y="1296"/>
                      <a:pt x="5259" y="1207"/>
                    </a:cubicBezTo>
                    <a:cubicBezTo>
                      <a:pt x="5266" y="1181"/>
                      <a:pt x="5277" y="1156"/>
                      <a:pt x="5283" y="1128"/>
                    </a:cubicBezTo>
                    <a:cubicBezTo>
                      <a:pt x="5283" y="1089"/>
                      <a:pt x="5285" y="1046"/>
                      <a:pt x="5266" y="1009"/>
                    </a:cubicBezTo>
                    <a:cubicBezTo>
                      <a:pt x="5221" y="916"/>
                      <a:pt x="5147" y="895"/>
                      <a:pt x="5102" y="882"/>
                    </a:cubicBezTo>
                    <a:cubicBezTo>
                      <a:pt x="5059" y="871"/>
                      <a:pt x="5022" y="867"/>
                      <a:pt x="4988" y="867"/>
                    </a:cubicBezTo>
                    <a:cubicBezTo>
                      <a:pt x="4943" y="867"/>
                      <a:pt x="4904" y="873"/>
                      <a:pt x="4863" y="875"/>
                    </a:cubicBezTo>
                    <a:cubicBezTo>
                      <a:pt x="4723" y="893"/>
                      <a:pt x="4596" y="923"/>
                      <a:pt x="4475" y="955"/>
                    </a:cubicBezTo>
                    <a:cubicBezTo>
                      <a:pt x="3990" y="1087"/>
                      <a:pt x="3589" y="1240"/>
                      <a:pt x="3259" y="1369"/>
                    </a:cubicBezTo>
                    <a:cubicBezTo>
                      <a:pt x="2602" y="1634"/>
                      <a:pt x="2238" y="1809"/>
                      <a:pt x="2238" y="1809"/>
                    </a:cubicBezTo>
                    <a:lnTo>
                      <a:pt x="2253" y="1841"/>
                    </a:lnTo>
                    <a:cubicBezTo>
                      <a:pt x="2253" y="1839"/>
                      <a:pt x="2632" y="1705"/>
                      <a:pt x="3305" y="1496"/>
                    </a:cubicBezTo>
                    <a:cubicBezTo>
                      <a:pt x="3643" y="1397"/>
                      <a:pt x="4048" y="1261"/>
                      <a:pt x="4522" y="1164"/>
                    </a:cubicBezTo>
                    <a:cubicBezTo>
                      <a:pt x="4639" y="1140"/>
                      <a:pt x="4764" y="1121"/>
                      <a:pt x="4882" y="1112"/>
                    </a:cubicBezTo>
                    <a:cubicBezTo>
                      <a:pt x="4900" y="1112"/>
                      <a:pt x="4918" y="1111"/>
                      <a:pt x="4936" y="1111"/>
                    </a:cubicBezTo>
                    <a:cubicBezTo>
                      <a:pt x="4966" y="1111"/>
                      <a:pt x="4995" y="1113"/>
                      <a:pt x="5017" y="1116"/>
                    </a:cubicBezTo>
                    <a:lnTo>
                      <a:pt x="5017" y="1116"/>
                    </a:lnTo>
                    <a:cubicBezTo>
                      <a:pt x="4998" y="1152"/>
                      <a:pt x="4963" y="1193"/>
                      <a:pt x="4927" y="1231"/>
                    </a:cubicBezTo>
                    <a:cubicBezTo>
                      <a:pt x="4876" y="1283"/>
                      <a:pt x="4830" y="1332"/>
                      <a:pt x="4779" y="1373"/>
                    </a:cubicBezTo>
                    <a:cubicBezTo>
                      <a:pt x="4680" y="1466"/>
                      <a:pt x="4561" y="1550"/>
                      <a:pt x="4443" y="1632"/>
                    </a:cubicBezTo>
                    <a:cubicBezTo>
                      <a:pt x="3951" y="1955"/>
                      <a:pt x="3363" y="2225"/>
                      <a:pt x="2718" y="2434"/>
                    </a:cubicBezTo>
                    <a:cubicBezTo>
                      <a:pt x="2397" y="2533"/>
                      <a:pt x="2059" y="2619"/>
                      <a:pt x="1718" y="2649"/>
                    </a:cubicBezTo>
                    <a:cubicBezTo>
                      <a:pt x="1667" y="2653"/>
                      <a:pt x="1614" y="2655"/>
                      <a:pt x="1561" y="2655"/>
                    </a:cubicBezTo>
                    <a:cubicBezTo>
                      <a:pt x="1447" y="2655"/>
                      <a:pt x="1337" y="2644"/>
                      <a:pt x="1261" y="2608"/>
                    </a:cubicBezTo>
                    <a:cubicBezTo>
                      <a:pt x="1203" y="2580"/>
                      <a:pt x="1186" y="2563"/>
                      <a:pt x="1177" y="2533"/>
                    </a:cubicBezTo>
                    <a:cubicBezTo>
                      <a:pt x="1171" y="2498"/>
                      <a:pt x="1177" y="2429"/>
                      <a:pt x="1208" y="2360"/>
                    </a:cubicBezTo>
                    <a:cubicBezTo>
                      <a:pt x="1333" y="2056"/>
                      <a:pt x="1589" y="1791"/>
                      <a:pt x="1886" y="1565"/>
                    </a:cubicBezTo>
                    <a:cubicBezTo>
                      <a:pt x="2184" y="1345"/>
                      <a:pt x="2524" y="1156"/>
                      <a:pt x="2874" y="992"/>
                    </a:cubicBezTo>
                    <a:cubicBezTo>
                      <a:pt x="3227" y="830"/>
                      <a:pt x="3600" y="694"/>
                      <a:pt x="3979" y="591"/>
                    </a:cubicBezTo>
                    <a:cubicBezTo>
                      <a:pt x="4349" y="490"/>
                      <a:pt x="4733" y="408"/>
                      <a:pt x="5112" y="408"/>
                    </a:cubicBezTo>
                    <a:cubicBezTo>
                      <a:pt x="5122" y="408"/>
                      <a:pt x="5131" y="408"/>
                      <a:pt x="5141" y="408"/>
                    </a:cubicBezTo>
                    <a:cubicBezTo>
                      <a:pt x="5335" y="410"/>
                      <a:pt x="5531" y="434"/>
                      <a:pt x="5684" y="520"/>
                    </a:cubicBezTo>
                    <a:cubicBezTo>
                      <a:pt x="5843" y="602"/>
                      <a:pt x="5884" y="787"/>
                      <a:pt x="5833" y="968"/>
                    </a:cubicBezTo>
                    <a:cubicBezTo>
                      <a:pt x="5777" y="1151"/>
                      <a:pt x="5673" y="1313"/>
                      <a:pt x="5555" y="1477"/>
                    </a:cubicBezTo>
                    <a:cubicBezTo>
                      <a:pt x="5438" y="1630"/>
                      <a:pt x="5309" y="1781"/>
                      <a:pt x="5169" y="1919"/>
                    </a:cubicBezTo>
                    <a:cubicBezTo>
                      <a:pt x="4604" y="2466"/>
                      <a:pt x="3895" y="2832"/>
                      <a:pt x="3175" y="3018"/>
                    </a:cubicBezTo>
                    <a:cubicBezTo>
                      <a:pt x="2764" y="3125"/>
                      <a:pt x="2345" y="3185"/>
                      <a:pt x="1942" y="3185"/>
                    </a:cubicBezTo>
                    <a:cubicBezTo>
                      <a:pt x="1644" y="3185"/>
                      <a:pt x="1354" y="3152"/>
                      <a:pt x="1085" y="3082"/>
                    </a:cubicBezTo>
                    <a:cubicBezTo>
                      <a:pt x="772" y="3005"/>
                      <a:pt x="485" y="2845"/>
                      <a:pt x="363" y="2613"/>
                    </a:cubicBezTo>
                    <a:cubicBezTo>
                      <a:pt x="231" y="2369"/>
                      <a:pt x="304" y="2110"/>
                      <a:pt x="468" y="1884"/>
                    </a:cubicBezTo>
                    <a:cubicBezTo>
                      <a:pt x="636" y="1666"/>
                      <a:pt x="856" y="1485"/>
                      <a:pt x="1078" y="1337"/>
                    </a:cubicBezTo>
                    <a:cubicBezTo>
                      <a:pt x="1300" y="1188"/>
                      <a:pt x="1522" y="1056"/>
                      <a:pt x="1738" y="944"/>
                    </a:cubicBezTo>
                    <a:cubicBezTo>
                      <a:pt x="2169" y="714"/>
                      <a:pt x="2565" y="556"/>
                      <a:pt x="2889" y="421"/>
                    </a:cubicBezTo>
                    <a:cubicBezTo>
                      <a:pt x="3214" y="289"/>
                      <a:pt x="3475" y="194"/>
                      <a:pt x="3654" y="132"/>
                    </a:cubicBezTo>
                    <a:cubicBezTo>
                      <a:pt x="3833" y="71"/>
                      <a:pt x="3927" y="39"/>
                      <a:pt x="3927" y="39"/>
                    </a:cubicBezTo>
                    <a:lnTo>
                      <a:pt x="39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44"/>
              <p:cNvSpPr/>
              <p:nvPr/>
            </p:nvSpPr>
            <p:spPr>
              <a:xfrm>
                <a:off x="6533900" y="1004613"/>
                <a:ext cx="376773" cy="238511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3978" extrusionOk="0">
                    <a:moveTo>
                      <a:pt x="2512" y="0"/>
                    </a:moveTo>
                    <a:cubicBezTo>
                      <a:pt x="1320" y="0"/>
                      <a:pt x="365" y="509"/>
                      <a:pt x="206" y="1325"/>
                    </a:cubicBezTo>
                    <a:cubicBezTo>
                      <a:pt x="1" y="2359"/>
                      <a:pt x="1152" y="3497"/>
                      <a:pt x="2772" y="3864"/>
                    </a:cubicBezTo>
                    <a:cubicBezTo>
                      <a:pt x="3115" y="3941"/>
                      <a:pt x="3452" y="3978"/>
                      <a:pt x="3771" y="3978"/>
                    </a:cubicBezTo>
                    <a:cubicBezTo>
                      <a:pt x="4963" y="3978"/>
                      <a:pt x="5917" y="3466"/>
                      <a:pt x="6079" y="2650"/>
                    </a:cubicBezTo>
                    <a:cubicBezTo>
                      <a:pt x="6283" y="1616"/>
                      <a:pt x="5132" y="480"/>
                      <a:pt x="3512" y="114"/>
                    </a:cubicBezTo>
                    <a:cubicBezTo>
                      <a:pt x="3169" y="37"/>
                      <a:pt x="2832" y="0"/>
                      <a:pt x="2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44"/>
              <p:cNvSpPr/>
              <p:nvPr/>
            </p:nvSpPr>
            <p:spPr>
              <a:xfrm>
                <a:off x="6580188" y="1041907"/>
                <a:ext cx="307222" cy="161705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2697" extrusionOk="0">
                    <a:moveTo>
                      <a:pt x="0" y="0"/>
                    </a:moveTo>
                    <a:cubicBezTo>
                      <a:pt x="0" y="1"/>
                      <a:pt x="26" y="100"/>
                      <a:pt x="71" y="274"/>
                    </a:cubicBezTo>
                    <a:cubicBezTo>
                      <a:pt x="100" y="360"/>
                      <a:pt x="136" y="464"/>
                      <a:pt x="179" y="582"/>
                    </a:cubicBezTo>
                    <a:cubicBezTo>
                      <a:pt x="233" y="694"/>
                      <a:pt x="285" y="828"/>
                      <a:pt x="365" y="959"/>
                    </a:cubicBezTo>
                    <a:cubicBezTo>
                      <a:pt x="403" y="1026"/>
                      <a:pt x="444" y="1097"/>
                      <a:pt x="492" y="1162"/>
                    </a:cubicBezTo>
                    <a:cubicBezTo>
                      <a:pt x="537" y="1229"/>
                      <a:pt x="587" y="1302"/>
                      <a:pt x="643" y="1367"/>
                    </a:cubicBezTo>
                    <a:cubicBezTo>
                      <a:pt x="701" y="1434"/>
                      <a:pt x="757" y="1503"/>
                      <a:pt x="822" y="1565"/>
                    </a:cubicBezTo>
                    <a:cubicBezTo>
                      <a:pt x="884" y="1632"/>
                      <a:pt x="951" y="1694"/>
                      <a:pt x="1026" y="1755"/>
                    </a:cubicBezTo>
                    <a:cubicBezTo>
                      <a:pt x="1169" y="1878"/>
                      <a:pt x="1330" y="1985"/>
                      <a:pt x="1498" y="2089"/>
                    </a:cubicBezTo>
                    <a:cubicBezTo>
                      <a:pt x="1666" y="2181"/>
                      <a:pt x="1845" y="2272"/>
                      <a:pt x="2031" y="2341"/>
                    </a:cubicBezTo>
                    <a:cubicBezTo>
                      <a:pt x="2770" y="2630"/>
                      <a:pt x="3561" y="2697"/>
                      <a:pt x="4145" y="2697"/>
                    </a:cubicBezTo>
                    <a:cubicBezTo>
                      <a:pt x="4733" y="2697"/>
                      <a:pt x="5123" y="2630"/>
                      <a:pt x="5123" y="2630"/>
                    </a:cubicBezTo>
                    <a:lnTo>
                      <a:pt x="5087" y="2373"/>
                    </a:lnTo>
                    <a:cubicBezTo>
                      <a:pt x="5087" y="2373"/>
                      <a:pt x="4996" y="2393"/>
                      <a:pt x="4830" y="2416"/>
                    </a:cubicBezTo>
                    <a:cubicBezTo>
                      <a:pt x="4667" y="2442"/>
                      <a:pt x="4429" y="2466"/>
                      <a:pt x="4143" y="2479"/>
                    </a:cubicBezTo>
                    <a:cubicBezTo>
                      <a:pt x="4048" y="2483"/>
                      <a:pt x="3948" y="2485"/>
                      <a:pt x="3843" y="2485"/>
                    </a:cubicBezTo>
                    <a:cubicBezTo>
                      <a:pt x="3317" y="2485"/>
                      <a:pt x="2677" y="2427"/>
                      <a:pt x="2072" y="2218"/>
                    </a:cubicBezTo>
                    <a:cubicBezTo>
                      <a:pt x="1888" y="2158"/>
                      <a:pt x="1714" y="2078"/>
                      <a:pt x="1544" y="1992"/>
                    </a:cubicBezTo>
                    <a:cubicBezTo>
                      <a:pt x="1375" y="1899"/>
                      <a:pt x="1214" y="1802"/>
                      <a:pt x="1072" y="1686"/>
                    </a:cubicBezTo>
                    <a:cubicBezTo>
                      <a:pt x="998" y="1632"/>
                      <a:pt x="929" y="1574"/>
                      <a:pt x="867" y="1511"/>
                    </a:cubicBezTo>
                    <a:cubicBezTo>
                      <a:pt x="800" y="1453"/>
                      <a:pt x="740" y="1388"/>
                      <a:pt x="684" y="1324"/>
                    </a:cubicBezTo>
                    <a:cubicBezTo>
                      <a:pt x="625" y="1261"/>
                      <a:pt x="576" y="1194"/>
                      <a:pt x="526" y="1130"/>
                    </a:cubicBezTo>
                    <a:cubicBezTo>
                      <a:pt x="477" y="1067"/>
                      <a:pt x="434" y="1000"/>
                      <a:pt x="395" y="936"/>
                    </a:cubicBezTo>
                    <a:cubicBezTo>
                      <a:pt x="311" y="811"/>
                      <a:pt x="255" y="679"/>
                      <a:pt x="199" y="571"/>
                    </a:cubicBezTo>
                    <a:cubicBezTo>
                      <a:pt x="153" y="455"/>
                      <a:pt x="110" y="356"/>
                      <a:pt x="80" y="270"/>
                    </a:cubicBezTo>
                    <a:cubicBezTo>
                      <a:pt x="28" y="98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44"/>
              <p:cNvSpPr/>
              <p:nvPr/>
            </p:nvSpPr>
            <p:spPr>
              <a:xfrm>
                <a:off x="6560941" y="1052520"/>
                <a:ext cx="201877" cy="193843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233" extrusionOk="0">
                    <a:moveTo>
                      <a:pt x="0" y="0"/>
                    </a:moveTo>
                    <a:cubicBezTo>
                      <a:pt x="0" y="0"/>
                      <a:pt x="18" y="76"/>
                      <a:pt x="54" y="209"/>
                    </a:cubicBezTo>
                    <a:cubicBezTo>
                      <a:pt x="71" y="276"/>
                      <a:pt x="91" y="356"/>
                      <a:pt x="119" y="448"/>
                    </a:cubicBezTo>
                    <a:cubicBezTo>
                      <a:pt x="140" y="543"/>
                      <a:pt x="188" y="640"/>
                      <a:pt x="229" y="750"/>
                    </a:cubicBezTo>
                    <a:cubicBezTo>
                      <a:pt x="272" y="860"/>
                      <a:pt x="315" y="981"/>
                      <a:pt x="386" y="1095"/>
                    </a:cubicBezTo>
                    <a:cubicBezTo>
                      <a:pt x="449" y="1211"/>
                      <a:pt x="509" y="1345"/>
                      <a:pt x="595" y="1461"/>
                    </a:cubicBezTo>
                    <a:cubicBezTo>
                      <a:pt x="679" y="1580"/>
                      <a:pt x="759" y="1711"/>
                      <a:pt x="864" y="1821"/>
                    </a:cubicBezTo>
                    <a:lnTo>
                      <a:pt x="1015" y="1998"/>
                    </a:lnTo>
                    <a:cubicBezTo>
                      <a:pt x="1069" y="2054"/>
                      <a:pt x="1125" y="2106"/>
                      <a:pt x="1183" y="2160"/>
                    </a:cubicBezTo>
                    <a:cubicBezTo>
                      <a:pt x="1293" y="2270"/>
                      <a:pt x="1414" y="2360"/>
                      <a:pt x="1535" y="2453"/>
                    </a:cubicBezTo>
                    <a:cubicBezTo>
                      <a:pt x="1658" y="2545"/>
                      <a:pt x="1783" y="2621"/>
                      <a:pt x="1905" y="2698"/>
                    </a:cubicBezTo>
                    <a:cubicBezTo>
                      <a:pt x="2030" y="2765"/>
                      <a:pt x="2149" y="2839"/>
                      <a:pt x="2268" y="2888"/>
                    </a:cubicBezTo>
                    <a:cubicBezTo>
                      <a:pt x="2386" y="2946"/>
                      <a:pt x="2500" y="2992"/>
                      <a:pt x="2608" y="3033"/>
                    </a:cubicBezTo>
                    <a:cubicBezTo>
                      <a:pt x="2821" y="3112"/>
                      <a:pt x="3005" y="3164"/>
                      <a:pt x="3134" y="3194"/>
                    </a:cubicBezTo>
                    <a:cubicBezTo>
                      <a:pt x="3199" y="3209"/>
                      <a:pt x="3248" y="3220"/>
                      <a:pt x="3287" y="3227"/>
                    </a:cubicBezTo>
                    <a:cubicBezTo>
                      <a:pt x="3321" y="3231"/>
                      <a:pt x="3341" y="3233"/>
                      <a:pt x="3341" y="3233"/>
                    </a:cubicBezTo>
                    <a:lnTo>
                      <a:pt x="3367" y="2977"/>
                    </a:lnTo>
                    <a:cubicBezTo>
                      <a:pt x="3367" y="2977"/>
                      <a:pt x="3350" y="2972"/>
                      <a:pt x="3317" y="2970"/>
                    </a:cubicBezTo>
                    <a:cubicBezTo>
                      <a:pt x="3285" y="2968"/>
                      <a:pt x="3237" y="2959"/>
                      <a:pt x="3177" y="2948"/>
                    </a:cubicBezTo>
                    <a:cubicBezTo>
                      <a:pt x="3052" y="2927"/>
                      <a:pt x="2878" y="2890"/>
                      <a:pt x="2671" y="2826"/>
                    </a:cubicBezTo>
                    <a:cubicBezTo>
                      <a:pt x="2565" y="2793"/>
                      <a:pt x="2455" y="2755"/>
                      <a:pt x="2339" y="2707"/>
                    </a:cubicBezTo>
                    <a:cubicBezTo>
                      <a:pt x="2220" y="2664"/>
                      <a:pt x="2104" y="2601"/>
                      <a:pt x="1981" y="2541"/>
                    </a:cubicBezTo>
                    <a:cubicBezTo>
                      <a:pt x="1862" y="2474"/>
                      <a:pt x="1735" y="2408"/>
                      <a:pt x="1615" y="2326"/>
                    </a:cubicBezTo>
                    <a:cubicBezTo>
                      <a:pt x="1496" y="2244"/>
                      <a:pt x="1371" y="2162"/>
                      <a:pt x="1261" y="2061"/>
                    </a:cubicBezTo>
                    <a:cubicBezTo>
                      <a:pt x="1203" y="2011"/>
                      <a:pt x="1145" y="1966"/>
                      <a:pt x="1091" y="1914"/>
                    </a:cubicBezTo>
                    <a:lnTo>
                      <a:pt x="938" y="1752"/>
                    </a:lnTo>
                    <a:cubicBezTo>
                      <a:pt x="830" y="1651"/>
                      <a:pt x="746" y="1528"/>
                      <a:pt x="658" y="1416"/>
                    </a:cubicBezTo>
                    <a:cubicBezTo>
                      <a:pt x="565" y="1308"/>
                      <a:pt x="505" y="1181"/>
                      <a:pt x="433" y="1067"/>
                    </a:cubicBezTo>
                    <a:cubicBezTo>
                      <a:pt x="360" y="957"/>
                      <a:pt x="308" y="841"/>
                      <a:pt x="263" y="733"/>
                    </a:cubicBezTo>
                    <a:cubicBezTo>
                      <a:pt x="218" y="625"/>
                      <a:pt x="166" y="532"/>
                      <a:pt x="140" y="440"/>
                    </a:cubicBezTo>
                    <a:cubicBezTo>
                      <a:pt x="110" y="349"/>
                      <a:pt x="86" y="269"/>
                      <a:pt x="65" y="205"/>
                    </a:cubicBezTo>
                    <a:cubicBezTo>
                      <a:pt x="24" y="7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44"/>
              <p:cNvSpPr/>
              <p:nvPr/>
            </p:nvSpPr>
            <p:spPr>
              <a:xfrm>
                <a:off x="6614184" y="1021102"/>
                <a:ext cx="257697" cy="158168"/>
              </a:xfrm>
              <a:custGeom>
                <a:avLst/>
                <a:gdLst/>
                <a:ahLst/>
                <a:cxnLst/>
                <a:rect l="l" t="t" r="r" b="b"/>
                <a:pathLst>
                  <a:path w="4298" h="2638" extrusionOk="0">
                    <a:moveTo>
                      <a:pt x="694" y="832"/>
                    </a:moveTo>
                    <a:lnTo>
                      <a:pt x="694" y="832"/>
                    </a:lnTo>
                    <a:cubicBezTo>
                      <a:pt x="694" y="833"/>
                      <a:pt x="695" y="834"/>
                      <a:pt x="695" y="834"/>
                    </a:cubicBezTo>
                    <a:lnTo>
                      <a:pt x="695" y="834"/>
                    </a:lnTo>
                    <a:cubicBezTo>
                      <a:pt x="694" y="834"/>
                      <a:pt x="694" y="833"/>
                      <a:pt x="694" y="832"/>
                    </a:cubicBezTo>
                    <a:close/>
                    <a:moveTo>
                      <a:pt x="682" y="862"/>
                    </a:moveTo>
                    <a:cubicBezTo>
                      <a:pt x="681" y="863"/>
                      <a:pt x="680" y="864"/>
                      <a:pt x="680" y="864"/>
                    </a:cubicBezTo>
                    <a:cubicBezTo>
                      <a:pt x="680" y="864"/>
                      <a:pt x="680" y="863"/>
                      <a:pt x="682" y="862"/>
                    </a:cubicBezTo>
                    <a:close/>
                    <a:moveTo>
                      <a:pt x="1494" y="0"/>
                    </a:moveTo>
                    <a:lnTo>
                      <a:pt x="1492" y="26"/>
                    </a:lnTo>
                    <a:cubicBezTo>
                      <a:pt x="1492" y="26"/>
                      <a:pt x="1558" y="54"/>
                      <a:pt x="1688" y="99"/>
                    </a:cubicBezTo>
                    <a:cubicBezTo>
                      <a:pt x="1815" y="149"/>
                      <a:pt x="2002" y="220"/>
                      <a:pt x="2235" y="321"/>
                    </a:cubicBezTo>
                    <a:cubicBezTo>
                      <a:pt x="2466" y="425"/>
                      <a:pt x="2748" y="548"/>
                      <a:pt x="3059" y="720"/>
                    </a:cubicBezTo>
                    <a:cubicBezTo>
                      <a:pt x="3212" y="806"/>
                      <a:pt x="3371" y="908"/>
                      <a:pt x="3531" y="1022"/>
                    </a:cubicBezTo>
                    <a:cubicBezTo>
                      <a:pt x="3690" y="1134"/>
                      <a:pt x="3845" y="1272"/>
                      <a:pt x="3966" y="1442"/>
                    </a:cubicBezTo>
                    <a:cubicBezTo>
                      <a:pt x="4082" y="1615"/>
                      <a:pt x="4136" y="1813"/>
                      <a:pt x="4041" y="2003"/>
                    </a:cubicBezTo>
                    <a:cubicBezTo>
                      <a:pt x="3955" y="2179"/>
                      <a:pt x="3748" y="2300"/>
                      <a:pt x="3524" y="2363"/>
                    </a:cubicBezTo>
                    <a:cubicBezTo>
                      <a:pt x="3330" y="2416"/>
                      <a:pt x="3122" y="2441"/>
                      <a:pt x="2907" y="2441"/>
                    </a:cubicBezTo>
                    <a:cubicBezTo>
                      <a:pt x="2620" y="2441"/>
                      <a:pt x="2321" y="2396"/>
                      <a:pt x="2026" y="2315"/>
                    </a:cubicBezTo>
                    <a:cubicBezTo>
                      <a:pt x="1513" y="2171"/>
                      <a:pt x="1002" y="1891"/>
                      <a:pt x="599" y="1470"/>
                    </a:cubicBezTo>
                    <a:cubicBezTo>
                      <a:pt x="500" y="1367"/>
                      <a:pt x="408" y="1250"/>
                      <a:pt x="323" y="1132"/>
                    </a:cubicBezTo>
                    <a:cubicBezTo>
                      <a:pt x="242" y="1005"/>
                      <a:pt x="166" y="882"/>
                      <a:pt x="127" y="742"/>
                    </a:cubicBezTo>
                    <a:cubicBezTo>
                      <a:pt x="91" y="604"/>
                      <a:pt x="119" y="462"/>
                      <a:pt x="235" y="399"/>
                    </a:cubicBezTo>
                    <a:cubicBezTo>
                      <a:pt x="345" y="332"/>
                      <a:pt x="485" y="313"/>
                      <a:pt x="623" y="313"/>
                    </a:cubicBezTo>
                    <a:cubicBezTo>
                      <a:pt x="628" y="313"/>
                      <a:pt x="632" y="313"/>
                      <a:pt x="637" y="313"/>
                    </a:cubicBezTo>
                    <a:cubicBezTo>
                      <a:pt x="910" y="313"/>
                      <a:pt x="1188" y="377"/>
                      <a:pt x="1453" y="453"/>
                    </a:cubicBezTo>
                    <a:cubicBezTo>
                      <a:pt x="1724" y="533"/>
                      <a:pt x="1992" y="636"/>
                      <a:pt x="2242" y="763"/>
                    </a:cubicBezTo>
                    <a:cubicBezTo>
                      <a:pt x="2494" y="888"/>
                      <a:pt x="2735" y="1033"/>
                      <a:pt x="2951" y="1205"/>
                    </a:cubicBezTo>
                    <a:cubicBezTo>
                      <a:pt x="3164" y="1380"/>
                      <a:pt x="3347" y="1582"/>
                      <a:pt x="3438" y="1813"/>
                    </a:cubicBezTo>
                    <a:cubicBezTo>
                      <a:pt x="3459" y="1867"/>
                      <a:pt x="3464" y="1919"/>
                      <a:pt x="3457" y="1944"/>
                    </a:cubicBezTo>
                    <a:cubicBezTo>
                      <a:pt x="3453" y="1966"/>
                      <a:pt x="3438" y="1983"/>
                      <a:pt x="3399" y="2003"/>
                    </a:cubicBezTo>
                    <a:cubicBezTo>
                      <a:pt x="3347" y="2028"/>
                      <a:pt x="3272" y="2037"/>
                      <a:pt x="3194" y="2037"/>
                    </a:cubicBezTo>
                    <a:cubicBezTo>
                      <a:pt x="3153" y="2037"/>
                      <a:pt x="3110" y="2034"/>
                      <a:pt x="3069" y="2031"/>
                    </a:cubicBezTo>
                    <a:cubicBezTo>
                      <a:pt x="2828" y="2007"/>
                      <a:pt x="2584" y="1942"/>
                      <a:pt x="2354" y="1867"/>
                    </a:cubicBezTo>
                    <a:cubicBezTo>
                      <a:pt x="1893" y="1707"/>
                      <a:pt x="1470" y="1500"/>
                      <a:pt x="1119" y="1253"/>
                    </a:cubicBezTo>
                    <a:cubicBezTo>
                      <a:pt x="1033" y="1188"/>
                      <a:pt x="949" y="1125"/>
                      <a:pt x="877" y="1054"/>
                    </a:cubicBezTo>
                    <a:cubicBezTo>
                      <a:pt x="839" y="1022"/>
                      <a:pt x="806" y="983"/>
                      <a:pt x="770" y="947"/>
                    </a:cubicBezTo>
                    <a:cubicBezTo>
                      <a:pt x="745" y="914"/>
                      <a:pt x="719" y="884"/>
                      <a:pt x="704" y="856"/>
                    </a:cubicBezTo>
                    <a:lnTo>
                      <a:pt x="704" y="856"/>
                    </a:lnTo>
                    <a:cubicBezTo>
                      <a:pt x="729" y="852"/>
                      <a:pt x="767" y="852"/>
                      <a:pt x="798" y="852"/>
                    </a:cubicBezTo>
                    <a:cubicBezTo>
                      <a:pt x="884" y="856"/>
                      <a:pt x="970" y="873"/>
                      <a:pt x="1056" y="893"/>
                    </a:cubicBezTo>
                    <a:cubicBezTo>
                      <a:pt x="1397" y="968"/>
                      <a:pt x="1688" y="1069"/>
                      <a:pt x="1929" y="1145"/>
                    </a:cubicBezTo>
                    <a:cubicBezTo>
                      <a:pt x="2412" y="1306"/>
                      <a:pt x="2683" y="1410"/>
                      <a:pt x="2683" y="1410"/>
                    </a:cubicBezTo>
                    <a:lnTo>
                      <a:pt x="2692" y="1384"/>
                    </a:lnTo>
                    <a:cubicBezTo>
                      <a:pt x="2692" y="1384"/>
                      <a:pt x="2431" y="1250"/>
                      <a:pt x="1959" y="1048"/>
                    </a:cubicBezTo>
                    <a:cubicBezTo>
                      <a:pt x="1722" y="949"/>
                      <a:pt x="1438" y="832"/>
                      <a:pt x="1089" y="727"/>
                    </a:cubicBezTo>
                    <a:cubicBezTo>
                      <a:pt x="1002" y="703"/>
                      <a:pt x="912" y="679"/>
                      <a:pt x="813" y="666"/>
                    </a:cubicBezTo>
                    <a:cubicBezTo>
                      <a:pt x="784" y="664"/>
                      <a:pt x="755" y="659"/>
                      <a:pt x="723" y="659"/>
                    </a:cubicBezTo>
                    <a:cubicBezTo>
                      <a:pt x="698" y="659"/>
                      <a:pt x="671" y="662"/>
                      <a:pt x="640" y="671"/>
                    </a:cubicBezTo>
                    <a:cubicBezTo>
                      <a:pt x="608" y="681"/>
                      <a:pt x="554" y="699"/>
                      <a:pt x="522" y="768"/>
                    </a:cubicBezTo>
                    <a:cubicBezTo>
                      <a:pt x="507" y="798"/>
                      <a:pt x="511" y="830"/>
                      <a:pt x="511" y="860"/>
                    </a:cubicBezTo>
                    <a:cubicBezTo>
                      <a:pt x="513" y="882"/>
                      <a:pt x="522" y="899"/>
                      <a:pt x="526" y="921"/>
                    </a:cubicBezTo>
                    <a:cubicBezTo>
                      <a:pt x="556" y="992"/>
                      <a:pt x="591" y="1037"/>
                      <a:pt x="630" y="1087"/>
                    </a:cubicBezTo>
                    <a:cubicBezTo>
                      <a:pt x="664" y="1123"/>
                      <a:pt x="699" y="1169"/>
                      <a:pt x="742" y="1209"/>
                    </a:cubicBezTo>
                    <a:cubicBezTo>
                      <a:pt x="819" y="1289"/>
                      <a:pt x="905" y="1362"/>
                      <a:pt x="998" y="1436"/>
                    </a:cubicBezTo>
                    <a:cubicBezTo>
                      <a:pt x="1362" y="1716"/>
                      <a:pt x="1793" y="1949"/>
                      <a:pt x="2274" y="2121"/>
                    </a:cubicBezTo>
                    <a:cubicBezTo>
                      <a:pt x="2518" y="2207"/>
                      <a:pt x="2770" y="2278"/>
                      <a:pt x="3048" y="2304"/>
                    </a:cubicBezTo>
                    <a:cubicBezTo>
                      <a:pt x="3094" y="2306"/>
                      <a:pt x="3140" y="2308"/>
                      <a:pt x="3187" y="2308"/>
                    </a:cubicBezTo>
                    <a:cubicBezTo>
                      <a:pt x="3284" y="2308"/>
                      <a:pt x="3385" y="2298"/>
                      <a:pt x="3498" y="2250"/>
                    </a:cubicBezTo>
                    <a:cubicBezTo>
                      <a:pt x="3578" y="2218"/>
                      <a:pt x="3679" y="2128"/>
                      <a:pt x="3701" y="2005"/>
                    </a:cubicBezTo>
                    <a:cubicBezTo>
                      <a:pt x="3722" y="1888"/>
                      <a:pt x="3694" y="1791"/>
                      <a:pt x="3664" y="1714"/>
                    </a:cubicBezTo>
                    <a:cubicBezTo>
                      <a:pt x="3541" y="1410"/>
                      <a:pt x="3315" y="1186"/>
                      <a:pt x="3087" y="1003"/>
                    </a:cubicBezTo>
                    <a:cubicBezTo>
                      <a:pt x="2849" y="822"/>
                      <a:pt x="2593" y="677"/>
                      <a:pt x="2326" y="552"/>
                    </a:cubicBezTo>
                    <a:cubicBezTo>
                      <a:pt x="1822" y="332"/>
                      <a:pt x="1284" y="164"/>
                      <a:pt x="724" y="164"/>
                    </a:cubicBezTo>
                    <a:cubicBezTo>
                      <a:pt x="688" y="164"/>
                      <a:pt x="651" y="165"/>
                      <a:pt x="614" y="166"/>
                    </a:cubicBezTo>
                    <a:cubicBezTo>
                      <a:pt x="468" y="177"/>
                      <a:pt x="311" y="203"/>
                      <a:pt x="173" y="296"/>
                    </a:cubicBezTo>
                    <a:cubicBezTo>
                      <a:pt x="106" y="343"/>
                      <a:pt x="43" y="418"/>
                      <a:pt x="26" y="509"/>
                    </a:cubicBezTo>
                    <a:cubicBezTo>
                      <a:pt x="0" y="597"/>
                      <a:pt x="20" y="688"/>
                      <a:pt x="39" y="765"/>
                    </a:cubicBezTo>
                    <a:cubicBezTo>
                      <a:pt x="84" y="921"/>
                      <a:pt x="170" y="1056"/>
                      <a:pt x="255" y="1177"/>
                    </a:cubicBezTo>
                    <a:cubicBezTo>
                      <a:pt x="345" y="1302"/>
                      <a:pt x="440" y="1416"/>
                      <a:pt x="545" y="1522"/>
                    </a:cubicBezTo>
                    <a:cubicBezTo>
                      <a:pt x="957" y="1955"/>
                      <a:pt x="1466" y="2250"/>
                      <a:pt x="1990" y="2440"/>
                    </a:cubicBezTo>
                    <a:cubicBezTo>
                      <a:pt x="2338" y="2560"/>
                      <a:pt x="2699" y="2638"/>
                      <a:pt x="3054" y="2638"/>
                    </a:cubicBezTo>
                    <a:cubicBezTo>
                      <a:pt x="3230" y="2638"/>
                      <a:pt x="3404" y="2619"/>
                      <a:pt x="3576" y="2576"/>
                    </a:cubicBezTo>
                    <a:cubicBezTo>
                      <a:pt x="3826" y="2507"/>
                      <a:pt x="4095" y="2380"/>
                      <a:pt x="4229" y="2102"/>
                    </a:cubicBezTo>
                    <a:cubicBezTo>
                      <a:pt x="4261" y="2035"/>
                      <a:pt x="4285" y="1944"/>
                      <a:pt x="4287" y="1895"/>
                    </a:cubicBezTo>
                    <a:cubicBezTo>
                      <a:pt x="4298" y="1813"/>
                      <a:pt x="4296" y="1744"/>
                      <a:pt x="4283" y="1673"/>
                    </a:cubicBezTo>
                    <a:cubicBezTo>
                      <a:pt x="4255" y="1533"/>
                      <a:pt x="4192" y="1412"/>
                      <a:pt x="4121" y="1311"/>
                    </a:cubicBezTo>
                    <a:cubicBezTo>
                      <a:pt x="3815" y="923"/>
                      <a:pt x="3444" y="729"/>
                      <a:pt x="3123" y="567"/>
                    </a:cubicBezTo>
                    <a:cubicBezTo>
                      <a:pt x="2798" y="412"/>
                      <a:pt x="2507" y="298"/>
                      <a:pt x="2263" y="218"/>
                    </a:cubicBezTo>
                    <a:cubicBezTo>
                      <a:pt x="1778" y="56"/>
                      <a:pt x="1494" y="0"/>
                      <a:pt x="1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44"/>
              <p:cNvSpPr/>
              <p:nvPr/>
            </p:nvSpPr>
            <p:spPr>
              <a:xfrm>
                <a:off x="7070346" y="708419"/>
                <a:ext cx="589202" cy="41310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6890" extrusionOk="0">
                    <a:moveTo>
                      <a:pt x="4829" y="1"/>
                    </a:moveTo>
                    <a:cubicBezTo>
                      <a:pt x="4809" y="1"/>
                      <a:pt x="4788" y="2"/>
                      <a:pt x="4768" y="4"/>
                    </a:cubicBezTo>
                    <a:cubicBezTo>
                      <a:pt x="3705" y="112"/>
                      <a:pt x="4391" y="2504"/>
                      <a:pt x="4391" y="2504"/>
                    </a:cubicBezTo>
                    <a:cubicBezTo>
                      <a:pt x="4391" y="2504"/>
                      <a:pt x="2846" y="1843"/>
                      <a:pt x="1722" y="1843"/>
                    </a:cubicBezTo>
                    <a:cubicBezTo>
                      <a:pt x="1307" y="1843"/>
                      <a:pt x="949" y="1934"/>
                      <a:pt x="748" y="2181"/>
                    </a:cubicBezTo>
                    <a:cubicBezTo>
                      <a:pt x="0" y="3101"/>
                      <a:pt x="3164" y="4463"/>
                      <a:pt x="3164" y="4463"/>
                    </a:cubicBezTo>
                    <a:cubicBezTo>
                      <a:pt x="3164" y="4463"/>
                      <a:pt x="856" y="5832"/>
                      <a:pt x="1873" y="6705"/>
                    </a:cubicBezTo>
                    <a:cubicBezTo>
                      <a:pt x="2024" y="6834"/>
                      <a:pt x="2201" y="6889"/>
                      <a:pt x="2394" y="6889"/>
                    </a:cubicBezTo>
                    <a:cubicBezTo>
                      <a:pt x="3501" y="6889"/>
                      <a:pt x="5117" y="5069"/>
                      <a:pt x="5117" y="5069"/>
                    </a:cubicBezTo>
                    <a:cubicBezTo>
                      <a:pt x="5117" y="5069"/>
                      <a:pt x="6624" y="6025"/>
                      <a:pt x="7596" y="6025"/>
                    </a:cubicBezTo>
                    <a:cubicBezTo>
                      <a:pt x="7870" y="6025"/>
                      <a:pt x="8101" y="5949"/>
                      <a:pt x="8244" y="5754"/>
                    </a:cubicBezTo>
                    <a:cubicBezTo>
                      <a:pt x="8897" y="4864"/>
                      <a:pt x="7065" y="3965"/>
                      <a:pt x="7065" y="3965"/>
                    </a:cubicBezTo>
                    <a:cubicBezTo>
                      <a:pt x="7065" y="3965"/>
                      <a:pt x="9826" y="3317"/>
                      <a:pt x="9537" y="2308"/>
                    </a:cubicBezTo>
                    <a:cubicBezTo>
                      <a:pt x="9458" y="2027"/>
                      <a:pt x="9200" y="1925"/>
                      <a:pt x="8868" y="1925"/>
                    </a:cubicBezTo>
                    <a:cubicBezTo>
                      <a:pt x="8008" y="1925"/>
                      <a:pt x="6656" y="2607"/>
                      <a:pt x="6656" y="2607"/>
                    </a:cubicBezTo>
                    <a:cubicBezTo>
                      <a:pt x="6656" y="2607"/>
                      <a:pt x="5860" y="1"/>
                      <a:pt x="4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44"/>
              <p:cNvSpPr/>
              <p:nvPr/>
            </p:nvSpPr>
            <p:spPr>
              <a:xfrm>
                <a:off x="7183907" y="795599"/>
                <a:ext cx="390443" cy="248044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4137" extrusionOk="0">
                    <a:moveTo>
                      <a:pt x="3420" y="1"/>
                    </a:moveTo>
                    <a:cubicBezTo>
                      <a:pt x="3411" y="1"/>
                      <a:pt x="3402" y="1"/>
                      <a:pt x="3393" y="3"/>
                    </a:cubicBezTo>
                    <a:cubicBezTo>
                      <a:pt x="2895" y="69"/>
                      <a:pt x="3027" y="1813"/>
                      <a:pt x="3027" y="1813"/>
                    </a:cubicBezTo>
                    <a:cubicBezTo>
                      <a:pt x="3027" y="1813"/>
                      <a:pt x="1767" y="1077"/>
                      <a:pt x="983" y="1077"/>
                    </a:cubicBezTo>
                    <a:cubicBezTo>
                      <a:pt x="724" y="1077"/>
                      <a:pt x="516" y="1158"/>
                      <a:pt x="423" y="1371"/>
                    </a:cubicBezTo>
                    <a:cubicBezTo>
                      <a:pt x="1" y="2341"/>
                      <a:pt x="2499" y="2591"/>
                      <a:pt x="2499" y="2591"/>
                    </a:cubicBezTo>
                    <a:cubicBezTo>
                      <a:pt x="2499" y="2591"/>
                      <a:pt x="667" y="3731"/>
                      <a:pt x="956" y="4085"/>
                    </a:cubicBezTo>
                    <a:cubicBezTo>
                      <a:pt x="984" y="4120"/>
                      <a:pt x="1032" y="4136"/>
                      <a:pt x="1096" y="4136"/>
                    </a:cubicBezTo>
                    <a:cubicBezTo>
                      <a:pt x="1653" y="4136"/>
                      <a:pt x="3384" y="2882"/>
                      <a:pt x="3384" y="2882"/>
                    </a:cubicBezTo>
                    <a:cubicBezTo>
                      <a:pt x="3384" y="2882"/>
                      <a:pt x="4390" y="3957"/>
                      <a:pt x="4843" y="3957"/>
                    </a:cubicBezTo>
                    <a:cubicBezTo>
                      <a:pt x="4882" y="3957"/>
                      <a:pt x="4917" y="3949"/>
                      <a:pt x="4947" y="3932"/>
                    </a:cubicBezTo>
                    <a:cubicBezTo>
                      <a:pt x="5322" y="3710"/>
                      <a:pt x="4395" y="2477"/>
                      <a:pt x="4395" y="2477"/>
                    </a:cubicBezTo>
                    <a:cubicBezTo>
                      <a:pt x="4395" y="2477"/>
                      <a:pt x="6512" y="1944"/>
                      <a:pt x="6380" y="1593"/>
                    </a:cubicBezTo>
                    <a:cubicBezTo>
                      <a:pt x="6349" y="1510"/>
                      <a:pt x="6212" y="1478"/>
                      <a:pt x="6021" y="1478"/>
                    </a:cubicBezTo>
                    <a:cubicBezTo>
                      <a:pt x="5399" y="1478"/>
                      <a:pt x="4206" y="1813"/>
                      <a:pt x="4206" y="1813"/>
                    </a:cubicBezTo>
                    <a:cubicBezTo>
                      <a:pt x="4206" y="1813"/>
                      <a:pt x="3902" y="1"/>
                      <a:pt x="34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44"/>
              <p:cNvSpPr/>
              <p:nvPr/>
            </p:nvSpPr>
            <p:spPr>
              <a:xfrm>
                <a:off x="7360423" y="921871"/>
                <a:ext cx="63015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580" extrusionOk="0">
                    <a:moveTo>
                      <a:pt x="852" y="0"/>
                    </a:moveTo>
                    <a:cubicBezTo>
                      <a:pt x="744" y="0"/>
                      <a:pt x="595" y="39"/>
                      <a:pt x="440" y="114"/>
                    </a:cubicBezTo>
                    <a:cubicBezTo>
                      <a:pt x="178" y="239"/>
                      <a:pt x="1" y="425"/>
                      <a:pt x="48" y="520"/>
                    </a:cubicBezTo>
                    <a:cubicBezTo>
                      <a:pt x="68" y="560"/>
                      <a:pt x="122" y="579"/>
                      <a:pt x="198" y="579"/>
                    </a:cubicBezTo>
                    <a:cubicBezTo>
                      <a:pt x="305" y="579"/>
                      <a:pt x="455" y="540"/>
                      <a:pt x="611" y="466"/>
                    </a:cubicBezTo>
                    <a:cubicBezTo>
                      <a:pt x="874" y="341"/>
                      <a:pt x="1050" y="157"/>
                      <a:pt x="1003" y="60"/>
                    </a:cubicBezTo>
                    <a:cubicBezTo>
                      <a:pt x="983" y="20"/>
                      <a:pt x="928" y="0"/>
                      <a:pt x="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44"/>
              <p:cNvSpPr/>
              <p:nvPr/>
            </p:nvSpPr>
            <p:spPr>
              <a:xfrm>
                <a:off x="6884535" y="726107"/>
                <a:ext cx="355548" cy="288216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4807" extrusionOk="0">
                    <a:moveTo>
                      <a:pt x="4483" y="1"/>
                    </a:moveTo>
                    <a:cubicBezTo>
                      <a:pt x="3815" y="1"/>
                      <a:pt x="2841" y="1269"/>
                      <a:pt x="2841" y="1269"/>
                    </a:cubicBezTo>
                    <a:cubicBezTo>
                      <a:pt x="2841" y="1269"/>
                      <a:pt x="1933" y="603"/>
                      <a:pt x="1346" y="603"/>
                    </a:cubicBezTo>
                    <a:cubicBezTo>
                      <a:pt x="1180" y="603"/>
                      <a:pt x="1040" y="656"/>
                      <a:pt x="953" y="793"/>
                    </a:cubicBezTo>
                    <a:cubicBezTo>
                      <a:pt x="563" y="1412"/>
                      <a:pt x="1666" y="2039"/>
                      <a:pt x="1666" y="2039"/>
                    </a:cubicBezTo>
                    <a:cubicBezTo>
                      <a:pt x="1666" y="2039"/>
                      <a:pt x="0" y="2494"/>
                      <a:pt x="168" y="3198"/>
                    </a:cubicBezTo>
                    <a:cubicBezTo>
                      <a:pt x="216" y="3394"/>
                      <a:pt x="372" y="3464"/>
                      <a:pt x="572" y="3464"/>
                    </a:cubicBezTo>
                    <a:cubicBezTo>
                      <a:pt x="1092" y="3464"/>
                      <a:pt x="1910" y="2989"/>
                      <a:pt x="1910" y="2989"/>
                    </a:cubicBezTo>
                    <a:cubicBezTo>
                      <a:pt x="1910" y="2989"/>
                      <a:pt x="2388" y="4806"/>
                      <a:pt x="3012" y="4806"/>
                    </a:cubicBezTo>
                    <a:cubicBezTo>
                      <a:pt x="3025" y="4806"/>
                      <a:pt x="3037" y="4805"/>
                      <a:pt x="3050" y="4804"/>
                    </a:cubicBezTo>
                    <a:cubicBezTo>
                      <a:pt x="3690" y="4729"/>
                      <a:pt x="3278" y="3061"/>
                      <a:pt x="3278" y="3060"/>
                    </a:cubicBezTo>
                    <a:lnTo>
                      <a:pt x="3278" y="3060"/>
                    </a:lnTo>
                    <a:cubicBezTo>
                      <a:pt x="3278" y="3060"/>
                      <a:pt x="4209" y="3520"/>
                      <a:pt x="4888" y="3520"/>
                    </a:cubicBezTo>
                    <a:cubicBezTo>
                      <a:pt x="5139" y="3520"/>
                      <a:pt x="5355" y="3457"/>
                      <a:pt x="5477" y="3285"/>
                    </a:cubicBezTo>
                    <a:cubicBezTo>
                      <a:pt x="5929" y="2644"/>
                      <a:pt x="4020" y="1692"/>
                      <a:pt x="4020" y="1692"/>
                    </a:cubicBezTo>
                    <a:cubicBezTo>
                      <a:pt x="4020" y="1692"/>
                      <a:pt x="5412" y="739"/>
                      <a:pt x="4798" y="129"/>
                    </a:cubicBezTo>
                    <a:cubicBezTo>
                      <a:pt x="4707" y="39"/>
                      <a:pt x="4600" y="1"/>
                      <a:pt x="44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44"/>
              <p:cNvSpPr/>
              <p:nvPr/>
            </p:nvSpPr>
            <p:spPr>
              <a:xfrm>
                <a:off x="6935920" y="780489"/>
                <a:ext cx="235513" cy="173037"/>
              </a:xfrm>
              <a:custGeom>
                <a:avLst/>
                <a:gdLst/>
                <a:ahLst/>
                <a:cxnLst/>
                <a:rect l="l" t="t" r="r" b="b"/>
                <a:pathLst>
                  <a:path w="3928" h="2886" extrusionOk="0">
                    <a:moveTo>
                      <a:pt x="3267" y="1"/>
                    </a:moveTo>
                    <a:cubicBezTo>
                      <a:pt x="2930" y="1"/>
                      <a:pt x="1887" y="875"/>
                      <a:pt x="1887" y="875"/>
                    </a:cubicBezTo>
                    <a:cubicBezTo>
                      <a:pt x="1887" y="875"/>
                      <a:pt x="1281" y="127"/>
                      <a:pt x="1008" y="127"/>
                    </a:cubicBezTo>
                    <a:cubicBezTo>
                      <a:pt x="984" y="127"/>
                      <a:pt x="963" y="132"/>
                      <a:pt x="945" y="145"/>
                    </a:cubicBezTo>
                    <a:cubicBezTo>
                      <a:pt x="718" y="298"/>
                      <a:pt x="1279" y="1160"/>
                      <a:pt x="1279" y="1160"/>
                    </a:cubicBezTo>
                    <a:cubicBezTo>
                      <a:pt x="1279" y="1160"/>
                      <a:pt x="1" y="1528"/>
                      <a:pt x="81" y="1774"/>
                    </a:cubicBezTo>
                    <a:cubicBezTo>
                      <a:pt x="99" y="1832"/>
                      <a:pt x="182" y="1854"/>
                      <a:pt x="297" y="1854"/>
                    </a:cubicBezTo>
                    <a:cubicBezTo>
                      <a:pt x="672" y="1854"/>
                      <a:pt x="1391" y="1621"/>
                      <a:pt x="1391" y="1621"/>
                    </a:cubicBezTo>
                    <a:cubicBezTo>
                      <a:pt x="1391" y="1621"/>
                      <a:pt x="1574" y="2885"/>
                      <a:pt x="1866" y="2885"/>
                    </a:cubicBezTo>
                    <a:cubicBezTo>
                      <a:pt x="1871" y="2885"/>
                      <a:pt x="1877" y="2885"/>
                      <a:pt x="1882" y="2884"/>
                    </a:cubicBezTo>
                    <a:cubicBezTo>
                      <a:pt x="2184" y="2837"/>
                      <a:pt x="2102" y="1621"/>
                      <a:pt x="2102" y="1621"/>
                    </a:cubicBezTo>
                    <a:lnTo>
                      <a:pt x="2102" y="1621"/>
                    </a:lnTo>
                    <a:cubicBezTo>
                      <a:pt x="2102" y="1621"/>
                      <a:pt x="2861" y="2133"/>
                      <a:pt x="3334" y="2133"/>
                    </a:cubicBezTo>
                    <a:cubicBezTo>
                      <a:pt x="3491" y="2133"/>
                      <a:pt x="3617" y="2077"/>
                      <a:pt x="3673" y="1927"/>
                    </a:cubicBezTo>
                    <a:cubicBezTo>
                      <a:pt x="3928" y="1252"/>
                      <a:pt x="2421" y="1076"/>
                      <a:pt x="2421" y="1076"/>
                    </a:cubicBezTo>
                    <a:cubicBezTo>
                      <a:pt x="2421" y="1076"/>
                      <a:pt x="3525" y="283"/>
                      <a:pt x="3352" y="37"/>
                    </a:cubicBezTo>
                    <a:cubicBezTo>
                      <a:pt x="3335" y="12"/>
                      <a:pt x="3306" y="1"/>
                      <a:pt x="32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44"/>
              <p:cNvSpPr/>
              <p:nvPr/>
            </p:nvSpPr>
            <p:spPr>
              <a:xfrm>
                <a:off x="7026936" y="841047"/>
                <a:ext cx="37893" cy="2428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05" extrusionOk="0">
                    <a:moveTo>
                      <a:pt x="512" y="1"/>
                    </a:moveTo>
                    <a:cubicBezTo>
                      <a:pt x="447" y="1"/>
                      <a:pt x="357" y="28"/>
                      <a:pt x="265" y="81"/>
                    </a:cubicBezTo>
                    <a:cubicBezTo>
                      <a:pt x="106" y="169"/>
                      <a:pt x="0" y="296"/>
                      <a:pt x="28" y="363"/>
                    </a:cubicBezTo>
                    <a:cubicBezTo>
                      <a:pt x="40" y="391"/>
                      <a:pt x="72" y="404"/>
                      <a:pt x="118" y="404"/>
                    </a:cubicBezTo>
                    <a:cubicBezTo>
                      <a:pt x="183" y="404"/>
                      <a:pt x="273" y="377"/>
                      <a:pt x="366" y="324"/>
                    </a:cubicBezTo>
                    <a:cubicBezTo>
                      <a:pt x="526" y="236"/>
                      <a:pt x="632" y="109"/>
                      <a:pt x="604" y="42"/>
                    </a:cubicBezTo>
                    <a:cubicBezTo>
                      <a:pt x="591" y="14"/>
                      <a:pt x="558" y="1"/>
                      <a:pt x="512" y="1"/>
                    </a:cubicBezTo>
                    <a:close/>
                  </a:path>
                </a:pathLst>
              </a:custGeom>
              <a:solidFill>
                <a:srgbClr val="FFDB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44"/>
              <p:cNvSpPr/>
              <p:nvPr/>
            </p:nvSpPr>
            <p:spPr>
              <a:xfrm>
                <a:off x="5954224" y="975054"/>
                <a:ext cx="540697" cy="378752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6317" extrusionOk="0">
                    <a:moveTo>
                      <a:pt x="4435" y="0"/>
                    </a:moveTo>
                    <a:cubicBezTo>
                      <a:pt x="4416" y="0"/>
                      <a:pt x="4397" y="1"/>
                      <a:pt x="4378" y="3"/>
                    </a:cubicBezTo>
                    <a:cubicBezTo>
                      <a:pt x="3403" y="102"/>
                      <a:pt x="4031" y="2296"/>
                      <a:pt x="4031" y="2296"/>
                    </a:cubicBezTo>
                    <a:cubicBezTo>
                      <a:pt x="4031" y="2296"/>
                      <a:pt x="2613" y="1690"/>
                      <a:pt x="1582" y="1690"/>
                    </a:cubicBezTo>
                    <a:cubicBezTo>
                      <a:pt x="1201" y="1690"/>
                      <a:pt x="873" y="1772"/>
                      <a:pt x="688" y="1999"/>
                    </a:cubicBezTo>
                    <a:cubicBezTo>
                      <a:pt x="0" y="2840"/>
                      <a:pt x="2903" y="4092"/>
                      <a:pt x="2903" y="4092"/>
                    </a:cubicBezTo>
                    <a:cubicBezTo>
                      <a:pt x="2903" y="4092"/>
                      <a:pt x="787" y="5346"/>
                      <a:pt x="1722" y="6148"/>
                    </a:cubicBezTo>
                    <a:cubicBezTo>
                      <a:pt x="1860" y="6266"/>
                      <a:pt x="2023" y="6317"/>
                      <a:pt x="2199" y="6317"/>
                    </a:cubicBezTo>
                    <a:cubicBezTo>
                      <a:pt x="3214" y="6317"/>
                      <a:pt x="4697" y="4648"/>
                      <a:pt x="4697" y="4648"/>
                    </a:cubicBezTo>
                    <a:cubicBezTo>
                      <a:pt x="4697" y="4648"/>
                      <a:pt x="6076" y="5524"/>
                      <a:pt x="6968" y="5524"/>
                    </a:cubicBezTo>
                    <a:cubicBezTo>
                      <a:pt x="7220" y="5524"/>
                      <a:pt x="7433" y="5454"/>
                      <a:pt x="7565" y="5275"/>
                    </a:cubicBezTo>
                    <a:cubicBezTo>
                      <a:pt x="8162" y="4462"/>
                      <a:pt x="6481" y="3635"/>
                      <a:pt x="6481" y="3635"/>
                    </a:cubicBezTo>
                    <a:cubicBezTo>
                      <a:pt x="6481" y="3635"/>
                      <a:pt x="9018" y="3040"/>
                      <a:pt x="8755" y="2115"/>
                    </a:cubicBezTo>
                    <a:cubicBezTo>
                      <a:pt x="8682" y="1857"/>
                      <a:pt x="8444" y="1764"/>
                      <a:pt x="8140" y="1764"/>
                    </a:cubicBezTo>
                    <a:cubicBezTo>
                      <a:pt x="7350" y="1764"/>
                      <a:pt x="6110" y="2389"/>
                      <a:pt x="6110" y="2389"/>
                    </a:cubicBezTo>
                    <a:cubicBezTo>
                      <a:pt x="6110" y="2389"/>
                      <a:pt x="5383" y="0"/>
                      <a:pt x="4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44"/>
              <p:cNvSpPr/>
              <p:nvPr/>
            </p:nvSpPr>
            <p:spPr>
              <a:xfrm>
                <a:off x="6058492" y="1054618"/>
                <a:ext cx="358246" cy="227719"/>
              </a:xfrm>
              <a:custGeom>
                <a:avLst/>
                <a:gdLst/>
                <a:ahLst/>
                <a:cxnLst/>
                <a:rect l="l" t="t" r="r" b="b"/>
                <a:pathLst>
                  <a:path w="5975" h="3798" extrusionOk="0">
                    <a:moveTo>
                      <a:pt x="3135" y="0"/>
                    </a:moveTo>
                    <a:cubicBezTo>
                      <a:pt x="3127" y="0"/>
                      <a:pt x="3119" y="1"/>
                      <a:pt x="3111" y="2"/>
                    </a:cubicBezTo>
                    <a:cubicBezTo>
                      <a:pt x="2652" y="62"/>
                      <a:pt x="2774" y="1663"/>
                      <a:pt x="2774" y="1663"/>
                    </a:cubicBezTo>
                    <a:cubicBezTo>
                      <a:pt x="2774" y="1663"/>
                      <a:pt x="1620" y="990"/>
                      <a:pt x="901" y="990"/>
                    </a:cubicBezTo>
                    <a:cubicBezTo>
                      <a:pt x="662" y="990"/>
                      <a:pt x="472" y="1064"/>
                      <a:pt x="386" y="1260"/>
                    </a:cubicBezTo>
                    <a:cubicBezTo>
                      <a:pt x="1" y="2151"/>
                      <a:pt x="2292" y="2379"/>
                      <a:pt x="2292" y="2379"/>
                    </a:cubicBezTo>
                    <a:cubicBezTo>
                      <a:pt x="2292" y="2379"/>
                      <a:pt x="613" y="3426"/>
                      <a:pt x="873" y="3750"/>
                    </a:cubicBezTo>
                    <a:cubicBezTo>
                      <a:pt x="900" y="3783"/>
                      <a:pt x="945" y="3797"/>
                      <a:pt x="1003" y="3797"/>
                    </a:cubicBezTo>
                    <a:cubicBezTo>
                      <a:pt x="1518" y="3797"/>
                      <a:pt x="3102" y="2646"/>
                      <a:pt x="3102" y="2646"/>
                    </a:cubicBezTo>
                    <a:cubicBezTo>
                      <a:pt x="3102" y="2646"/>
                      <a:pt x="4025" y="3631"/>
                      <a:pt x="4441" y="3631"/>
                    </a:cubicBezTo>
                    <a:cubicBezTo>
                      <a:pt x="4477" y="3631"/>
                      <a:pt x="4510" y="3624"/>
                      <a:pt x="4537" y="3607"/>
                    </a:cubicBezTo>
                    <a:cubicBezTo>
                      <a:pt x="4882" y="3407"/>
                      <a:pt x="4031" y="2271"/>
                      <a:pt x="4031" y="2271"/>
                    </a:cubicBezTo>
                    <a:cubicBezTo>
                      <a:pt x="4031" y="2271"/>
                      <a:pt x="5975" y="1786"/>
                      <a:pt x="5852" y="1461"/>
                    </a:cubicBezTo>
                    <a:cubicBezTo>
                      <a:pt x="5824" y="1385"/>
                      <a:pt x="5698" y="1356"/>
                      <a:pt x="5523" y="1356"/>
                    </a:cubicBezTo>
                    <a:cubicBezTo>
                      <a:pt x="4953" y="1356"/>
                      <a:pt x="3856" y="1663"/>
                      <a:pt x="3856" y="1663"/>
                    </a:cubicBezTo>
                    <a:cubicBezTo>
                      <a:pt x="3856" y="1663"/>
                      <a:pt x="3578" y="0"/>
                      <a:pt x="3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44"/>
              <p:cNvSpPr/>
              <p:nvPr/>
            </p:nvSpPr>
            <p:spPr>
              <a:xfrm>
                <a:off x="6220439" y="1170578"/>
                <a:ext cx="57679" cy="31777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30" extrusionOk="0">
                    <a:moveTo>
                      <a:pt x="781" y="1"/>
                    </a:moveTo>
                    <a:cubicBezTo>
                      <a:pt x="682" y="1"/>
                      <a:pt x="544" y="36"/>
                      <a:pt x="401" y="104"/>
                    </a:cubicBezTo>
                    <a:cubicBezTo>
                      <a:pt x="162" y="219"/>
                      <a:pt x="0" y="387"/>
                      <a:pt x="43" y="475"/>
                    </a:cubicBezTo>
                    <a:cubicBezTo>
                      <a:pt x="61" y="512"/>
                      <a:pt x="111" y="530"/>
                      <a:pt x="181" y="530"/>
                    </a:cubicBezTo>
                    <a:cubicBezTo>
                      <a:pt x="279" y="530"/>
                      <a:pt x="416" y="495"/>
                      <a:pt x="558" y="428"/>
                    </a:cubicBezTo>
                    <a:cubicBezTo>
                      <a:pt x="800" y="311"/>
                      <a:pt x="961" y="143"/>
                      <a:pt x="918" y="55"/>
                    </a:cubicBezTo>
                    <a:cubicBezTo>
                      <a:pt x="900" y="18"/>
                      <a:pt x="851" y="1"/>
                      <a:pt x="781" y="1"/>
                    </a:cubicBezTo>
                    <a:close/>
                  </a:path>
                </a:pathLst>
              </a:custGeom>
              <a:solidFill>
                <a:srgbClr val="FF67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44"/>
              <p:cNvSpPr/>
              <p:nvPr/>
            </p:nvSpPr>
            <p:spPr>
              <a:xfrm>
                <a:off x="6036367" y="1228197"/>
                <a:ext cx="418144" cy="315616"/>
              </a:xfrm>
              <a:custGeom>
                <a:avLst/>
                <a:gdLst/>
                <a:ahLst/>
                <a:cxnLst/>
                <a:rect l="l" t="t" r="r" b="b"/>
                <a:pathLst>
                  <a:path w="6974" h="5264" extrusionOk="0">
                    <a:moveTo>
                      <a:pt x="4256" y="0"/>
                    </a:moveTo>
                    <a:cubicBezTo>
                      <a:pt x="3437" y="0"/>
                      <a:pt x="3215" y="1730"/>
                      <a:pt x="3215" y="1730"/>
                    </a:cubicBezTo>
                    <a:cubicBezTo>
                      <a:pt x="3062" y="1378"/>
                      <a:pt x="2575" y="1240"/>
                      <a:pt x="2154" y="1240"/>
                    </a:cubicBezTo>
                    <a:cubicBezTo>
                      <a:pt x="1851" y="1240"/>
                      <a:pt x="1581" y="1311"/>
                      <a:pt x="1495" y="1426"/>
                    </a:cubicBezTo>
                    <a:cubicBezTo>
                      <a:pt x="1156" y="1875"/>
                      <a:pt x="2212" y="2489"/>
                      <a:pt x="2305" y="2489"/>
                    </a:cubicBezTo>
                    <a:cubicBezTo>
                      <a:pt x="2307" y="2489"/>
                      <a:pt x="2308" y="2489"/>
                      <a:pt x="2309" y="2488"/>
                    </a:cubicBezTo>
                    <a:cubicBezTo>
                      <a:pt x="2310" y="2488"/>
                      <a:pt x="2311" y="2488"/>
                      <a:pt x="2311" y="2488"/>
                    </a:cubicBezTo>
                    <a:lnTo>
                      <a:pt x="2311" y="2488"/>
                    </a:lnTo>
                    <a:cubicBezTo>
                      <a:pt x="2315" y="2488"/>
                      <a:pt x="0" y="3407"/>
                      <a:pt x="111" y="3812"/>
                    </a:cubicBezTo>
                    <a:cubicBezTo>
                      <a:pt x="146" y="3940"/>
                      <a:pt x="360" y="3984"/>
                      <a:pt x="637" y="3984"/>
                    </a:cubicBezTo>
                    <a:cubicBezTo>
                      <a:pt x="1240" y="3984"/>
                      <a:pt x="2141" y="3775"/>
                      <a:pt x="2141" y="3775"/>
                    </a:cubicBezTo>
                    <a:lnTo>
                      <a:pt x="2141" y="3775"/>
                    </a:lnTo>
                    <a:cubicBezTo>
                      <a:pt x="2141" y="3775"/>
                      <a:pt x="1488" y="4626"/>
                      <a:pt x="1822" y="4846"/>
                    </a:cubicBezTo>
                    <a:cubicBezTo>
                      <a:pt x="1851" y="4866"/>
                      <a:pt x="1882" y="4874"/>
                      <a:pt x="1914" y="4874"/>
                    </a:cubicBezTo>
                    <a:cubicBezTo>
                      <a:pt x="2258" y="4874"/>
                      <a:pt x="2771" y="3885"/>
                      <a:pt x="2771" y="3885"/>
                    </a:cubicBezTo>
                    <a:cubicBezTo>
                      <a:pt x="2771" y="3885"/>
                      <a:pt x="2850" y="5264"/>
                      <a:pt x="3538" y="5264"/>
                    </a:cubicBezTo>
                    <a:cubicBezTo>
                      <a:pt x="3568" y="5264"/>
                      <a:pt x="3599" y="5261"/>
                      <a:pt x="3630" y="5256"/>
                    </a:cubicBezTo>
                    <a:cubicBezTo>
                      <a:pt x="4404" y="5129"/>
                      <a:pt x="4740" y="2659"/>
                      <a:pt x="4740" y="2659"/>
                    </a:cubicBezTo>
                    <a:cubicBezTo>
                      <a:pt x="4740" y="2659"/>
                      <a:pt x="5731" y="2995"/>
                      <a:pt x="6351" y="2995"/>
                    </a:cubicBezTo>
                    <a:cubicBezTo>
                      <a:pt x="6602" y="2995"/>
                      <a:pt x="6793" y="2940"/>
                      <a:pt x="6833" y="2786"/>
                    </a:cubicBezTo>
                    <a:cubicBezTo>
                      <a:pt x="6973" y="2249"/>
                      <a:pt x="4687" y="1663"/>
                      <a:pt x="4687" y="1663"/>
                    </a:cubicBezTo>
                    <a:cubicBezTo>
                      <a:pt x="4687" y="1663"/>
                      <a:pt x="5215" y="118"/>
                      <a:pt x="4335" y="6"/>
                    </a:cubicBezTo>
                    <a:cubicBezTo>
                      <a:pt x="4308" y="2"/>
                      <a:pt x="4282" y="0"/>
                      <a:pt x="4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44"/>
              <p:cNvSpPr/>
              <p:nvPr/>
            </p:nvSpPr>
            <p:spPr>
              <a:xfrm>
                <a:off x="6091469" y="1257097"/>
                <a:ext cx="285338" cy="272747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4549" extrusionOk="0">
                    <a:moveTo>
                      <a:pt x="4627" y="1771"/>
                    </a:moveTo>
                    <a:cubicBezTo>
                      <a:pt x="4627" y="1771"/>
                      <a:pt x="4627" y="1771"/>
                      <a:pt x="4628" y="1772"/>
                    </a:cubicBezTo>
                    <a:lnTo>
                      <a:pt x="4628" y="1772"/>
                    </a:lnTo>
                    <a:lnTo>
                      <a:pt x="4627" y="1771"/>
                    </a:lnTo>
                    <a:close/>
                    <a:moveTo>
                      <a:pt x="3170" y="206"/>
                    </a:moveTo>
                    <a:cubicBezTo>
                      <a:pt x="3172" y="209"/>
                      <a:pt x="3174" y="212"/>
                      <a:pt x="3175" y="215"/>
                    </a:cubicBezTo>
                    <a:cubicBezTo>
                      <a:pt x="3181" y="237"/>
                      <a:pt x="3192" y="265"/>
                      <a:pt x="3201" y="291"/>
                    </a:cubicBezTo>
                    <a:cubicBezTo>
                      <a:pt x="3218" y="347"/>
                      <a:pt x="3229" y="407"/>
                      <a:pt x="3240" y="470"/>
                    </a:cubicBezTo>
                    <a:cubicBezTo>
                      <a:pt x="3261" y="593"/>
                      <a:pt x="3276" y="718"/>
                      <a:pt x="3287" y="843"/>
                    </a:cubicBezTo>
                    <a:cubicBezTo>
                      <a:pt x="3311" y="1097"/>
                      <a:pt x="3321" y="1353"/>
                      <a:pt x="3328" y="1606"/>
                    </a:cubicBezTo>
                    <a:lnTo>
                      <a:pt x="3330" y="1703"/>
                    </a:lnTo>
                    <a:lnTo>
                      <a:pt x="3427" y="1687"/>
                    </a:lnTo>
                    <a:cubicBezTo>
                      <a:pt x="3653" y="1650"/>
                      <a:pt x="3887" y="1629"/>
                      <a:pt x="4116" y="1629"/>
                    </a:cubicBezTo>
                    <a:cubicBezTo>
                      <a:pt x="4127" y="1629"/>
                      <a:pt x="4138" y="1629"/>
                      <a:pt x="4149" y="1629"/>
                    </a:cubicBezTo>
                    <a:cubicBezTo>
                      <a:pt x="4212" y="1629"/>
                      <a:pt x="4268" y="1636"/>
                      <a:pt x="4328" y="1640"/>
                    </a:cubicBezTo>
                    <a:cubicBezTo>
                      <a:pt x="4386" y="1649"/>
                      <a:pt x="4440" y="1659"/>
                      <a:pt x="4494" y="1677"/>
                    </a:cubicBezTo>
                    <a:cubicBezTo>
                      <a:pt x="4515" y="1687"/>
                      <a:pt x="4546" y="1694"/>
                      <a:pt x="4561" y="1705"/>
                    </a:cubicBezTo>
                    <a:cubicBezTo>
                      <a:pt x="4576" y="1715"/>
                      <a:pt x="4591" y="1715"/>
                      <a:pt x="4610" y="1748"/>
                    </a:cubicBezTo>
                    <a:lnTo>
                      <a:pt x="4623" y="1767"/>
                    </a:lnTo>
                    <a:cubicBezTo>
                      <a:pt x="4623" y="1767"/>
                      <a:pt x="4623" y="1767"/>
                      <a:pt x="4623" y="1767"/>
                    </a:cubicBezTo>
                    <a:lnTo>
                      <a:pt x="4623" y="1767"/>
                    </a:lnTo>
                    <a:lnTo>
                      <a:pt x="4628" y="1774"/>
                    </a:lnTo>
                    <a:cubicBezTo>
                      <a:pt x="4630" y="1776"/>
                      <a:pt x="4612" y="1789"/>
                      <a:pt x="4597" y="1802"/>
                    </a:cubicBezTo>
                    <a:cubicBezTo>
                      <a:pt x="4511" y="1853"/>
                      <a:pt x="4384" y="1881"/>
                      <a:pt x="4268" y="1903"/>
                    </a:cubicBezTo>
                    <a:cubicBezTo>
                      <a:pt x="4149" y="1925"/>
                      <a:pt x="4026" y="1937"/>
                      <a:pt x="3906" y="1948"/>
                    </a:cubicBezTo>
                    <a:cubicBezTo>
                      <a:pt x="3662" y="1970"/>
                      <a:pt x="3414" y="1978"/>
                      <a:pt x="3168" y="1981"/>
                    </a:cubicBezTo>
                    <a:lnTo>
                      <a:pt x="3130" y="1981"/>
                    </a:lnTo>
                    <a:lnTo>
                      <a:pt x="3132" y="2022"/>
                    </a:lnTo>
                    <a:cubicBezTo>
                      <a:pt x="3162" y="2392"/>
                      <a:pt x="3164" y="2767"/>
                      <a:pt x="3151" y="3138"/>
                    </a:cubicBezTo>
                    <a:cubicBezTo>
                      <a:pt x="3140" y="3325"/>
                      <a:pt x="3123" y="3511"/>
                      <a:pt x="3097" y="3694"/>
                    </a:cubicBezTo>
                    <a:cubicBezTo>
                      <a:pt x="3067" y="3877"/>
                      <a:pt x="3035" y="4063"/>
                      <a:pt x="2959" y="4226"/>
                    </a:cubicBezTo>
                    <a:cubicBezTo>
                      <a:pt x="2940" y="4267"/>
                      <a:pt x="2918" y="4308"/>
                      <a:pt x="2895" y="4343"/>
                    </a:cubicBezTo>
                    <a:cubicBezTo>
                      <a:pt x="2884" y="4364"/>
                      <a:pt x="2867" y="4375"/>
                      <a:pt x="2856" y="4392"/>
                    </a:cubicBezTo>
                    <a:cubicBezTo>
                      <a:pt x="2845" y="4405"/>
                      <a:pt x="2819" y="4425"/>
                      <a:pt x="2808" y="4431"/>
                    </a:cubicBezTo>
                    <a:cubicBezTo>
                      <a:pt x="2779" y="4451"/>
                      <a:pt x="2748" y="4459"/>
                      <a:pt x="2719" y="4459"/>
                    </a:cubicBezTo>
                    <a:cubicBezTo>
                      <a:pt x="2716" y="4459"/>
                      <a:pt x="2713" y="4459"/>
                      <a:pt x="2709" y="4459"/>
                    </a:cubicBezTo>
                    <a:cubicBezTo>
                      <a:pt x="2673" y="4453"/>
                      <a:pt x="2640" y="4435"/>
                      <a:pt x="2608" y="4410"/>
                    </a:cubicBezTo>
                    <a:cubicBezTo>
                      <a:pt x="2485" y="4297"/>
                      <a:pt x="2399" y="4127"/>
                      <a:pt x="2324" y="3963"/>
                    </a:cubicBezTo>
                    <a:cubicBezTo>
                      <a:pt x="2177" y="3627"/>
                      <a:pt x="2063" y="3272"/>
                      <a:pt x="1968" y="2916"/>
                    </a:cubicBezTo>
                    <a:lnTo>
                      <a:pt x="1949" y="2843"/>
                    </a:lnTo>
                    <a:lnTo>
                      <a:pt x="1873" y="2858"/>
                    </a:lnTo>
                    <a:cubicBezTo>
                      <a:pt x="1580" y="2922"/>
                      <a:pt x="1278" y="2983"/>
                      <a:pt x="979" y="3009"/>
                    </a:cubicBezTo>
                    <a:cubicBezTo>
                      <a:pt x="876" y="3017"/>
                      <a:pt x="773" y="3024"/>
                      <a:pt x="672" y="3024"/>
                    </a:cubicBezTo>
                    <a:cubicBezTo>
                      <a:pt x="625" y="3024"/>
                      <a:pt x="578" y="3023"/>
                      <a:pt x="533" y="3019"/>
                    </a:cubicBezTo>
                    <a:cubicBezTo>
                      <a:pt x="459" y="3013"/>
                      <a:pt x="386" y="3006"/>
                      <a:pt x="319" y="2985"/>
                    </a:cubicBezTo>
                    <a:cubicBezTo>
                      <a:pt x="280" y="2976"/>
                      <a:pt x="259" y="2963"/>
                      <a:pt x="233" y="2953"/>
                    </a:cubicBezTo>
                    <a:lnTo>
                      <a:pt x="211" y="2944"/>
                    </a:lnTo>
                    <a:lnTo>
                      <a:pt x="190" y="2925"/>
                    </a:lnTo>
                    <a:lnTo>
                      <a:pt x="147" y="2888"/>
                    </a:lnTo>
                    <a:lnTo>
                      <a:pt x="147" y="2888"/>
                    </a:lnTo>
                    <a:cubicBezTo>
                      <a:pt x="147" y="2888"/>
                      <a:pt x="147" y="2888"/>
                      <a:pt x="147" y="2888"/>
                    </a:cubicBezTo>
                    <a:cubicBezTo>
                      <a:pt x="149" y="2888"/>
                      <a:pt x="134" y="2870"/>
                      <a:pt x="136" y="2866"/>
                    </a:cubicBezTo>
                    <a:cubicBezTo>
                      <a:pt x="129" y="2858"/>
                      <a:pt x="134" y="2853"/>
                      <a:pt x="134" y="2845"/>
                    </a:cubicBezTo>
                    <a:cubicBezTo>
                      <a:pt x="134" y="2830"/>
                      <a:pt x="158" y="2804"/>
                      <a:pt x="179" y="2782"/>
                    </a:cubicBezTo>
                    <a:cubicBezTo>
                      <a:pt x="231" y="2744"/>
                      <a:pt x="298" y="2709"/>
                      <a:pt x="364" y="2681"/>
                    </a:cubicBezTo>
                    <a:cubicBezTo>
                      <a:pt x="502" y="2625"/>
                      <a:pt x="647" y="2582"/>
                      <a:pt x="795" y="2543"/>
                    </a:cubicBezTo>
                    <a:cubicBezTo>
                      <a:pt x="1089" y="2465"/>
                      <a:pt x="1390" y="2412"/>
                      <a:pt x="1692" y="2358"/>
                    </a:cubicBezTo>
                    <a:lnTo>
                      <a:pt x="1709" y="2360"/>
                    </a:lnTo>
                    <a:lnTo>
                      <a:pt x="1696" y="2347"/>
                    </a:lnTo>
                    <a:cubicBezTo>
                      <a:pt x="1595" y="2254"/>
                      <a:pt x="1502" y="2157"/>
                      <a:pt x="1412" y="2054"/>
                    </a:cubicBezTo>
                    <a:cubicBezTo>
                      <a:pt x="1326" y="1948"/>
                      <a:pt x="1246" y="1838"/>
                      <a:pt x="1181" y="1722"/>
                    </a:cubicBezTo>
                    <a:cubicBezTo>
                      <a:pt x="1145" y="1662"/>
                      <a:pt x="1119" y="1603"/>
                      <a:pt x="1097" y="1541"/>
                    </a:cubicBezTo>
                    <a:cubicBezTo>
                      <a:pt x="1074" y="1478"/>
                      <a:pt x="1063" y="1418"/>
                      <a:pt x="1056" y="1356"/>
                    </a:cubicBezTo>
                    <a:cubicBezTo>
                      <a:pt x="1058" y="1323"/>
                      <a:pt x="1056" y="1291"/>
                      <a:pt x="1063" y="1263"/>
                    </a:cubicBezTo>
                    <a:cubicBezTo>
                      <a:pt x="1074" y="1237"/>
                      <a:pt x="1076" y="1213"/>
                      <a:pt x="1089" y="1183"/>
                    </a:cubicBezTo>
                    <a:cubicBezTo>
                      <a:pt x="1106" y="1155"/>
                      <a:pt x="1130" y="1116"/>
                      <a:pt x="1140" y="1101"/>
                    </a:cubicBezTo>
                    <a:cubicBezTo>
                      <a:pt x="1160" y="1080"/>
                      <a:pt x="1181" y="1062"/>
                      <a:pt x="1205" y="1045"/>
                    </a:cubicBezTo>
                    <a:cubicBezTo>
                      <a:pt x="1261" y="1009"/>
                      <a:pt x="1329" y="996"/>
                      <a:pt x="1400" y="996"/>
                    </a:cubicBezTo>
                    <a:cubicBezTo>
                      <a:pt x="1452" y="996"/>
                      <a:pt x="1506" y="1003"/>
                      <a:pt x="1558" y="1013"/>
                    </a:cubicBezTo>
                    <a:cubicBezTo>
                      <a:pt x="1683" y="1037"/>
                      <a:pt x="1808" y="1086"/>
                      <a:pt x="1929" y="1142"/>
                    </a:cubicBezTo>
                    <a:cubicBezTo>
                      <a:pt x="2168" y="1256"/>
                      <a:pt x="2399" y="1407"/>
                      <a:pt x="2610" y="1565"/>
                    </a:cubicBezTo>
                    <a:lnTo>
                      <a:pt x="2716" y="1644"/>
                    </a:lnTo>
                    <a:lnTo>
                      <a:pt x="2746" y="1515"/>
                    </a:lnTo>
                    <a:cubicBezTo>
                      <a:pt x="2802" y="1267"/>
                      <a:pt x="2858" y="1019"/>
                      <a:pt x="2931" y="776"/>
                    </a:cubicBezTo>
                    <a:cubicBezTo>
                      <a:pt x="2966" y="655"/>
                      <a:pt x="3007" y="534"/>
                      <a:pt x="3052" y="420"/>
                    </a:cubicBezTo>
                    <a:cubicBezTo>
                      <a:pt x="3078" y="364"/>
                      <a:pt x="3102" y="310"/>
                      <a:pt x="3132" y="261"/>
                    </a:cubicBezTo>
                    <a:cubicBezTo>
                      <a:pt x="3143" y="239"/>
                      <a:pt x="3157" y="220"/>
                      <a:pt x="3170" y="206"/>
                    </a:cubicBezTo>
                    <a:close/>
                    <a:moveTo>
                      <a:pt x="3184" y="1"/>
                    </a:moveTo>
                    <a:cubicBezTo>
                      <a:pt x="3177" y="1"/>
                      <a:pt x="3169" y="1"/>
                      <a:pt x="3162" y="2"/>
                    </a:cubicBezTo>
                    <a:lnTo>
                      <a:pt x="3145" y="6"/>
                    </a:lnTo>
                    <a:lnTo>
                      <a:pt x="3143" y="6"/>
                    </a:lnTo>
                    <a:cubicBezTo>
                      <a:pt x="3142" y="7"/>
                      <a:pt x="3141" y="7"/>
                      <a:pt x="3141" y="7"/>
                    </a:cubicBezTo>
                    <a:cubicBezTo>
                      <a:pt x="3141" y="7"/>
                      <a:pt x="3143" y="6"/>
                      <a:pt x="3142" y="6"/>
                    </a:cubicBezTo>
                    <a:lnTo>
                      <a:pt x="3142" y="6"/>
                    </a:lnTo>
                    <a:cubicBezTo>
                      <a:pt x="3142" y="6"/>
                      <a:pt x="3139" y="7"/>
                      <a:pt x="3127" y="11"/>
                    </a:cubicBezTo>
                    <a:lnTo>
                      <a:pt x="3123" y="11"/>
                    </a:lnTo>
                    <a:lnTo>
                      <a:pt x="3112" y="17"/>
                    </a:lnTo>
                    <a:cubicBezTo>
                      <a:pt x="3099" y="21"/>
                      <a:pt x="3052" y="54"/>
                      <a:pt x="3046" y="65"/>
                    </a:cubicBezTo>
                    <a:cubicBezTo>
                      <a:pt x="3009" y="97"/>
                      <a:pt x="2992" y="127"/>
                      <a:pt x="2972" y="159"/>
                    </a:cubicBezTo>
                    <a:cubicBezTo>
                      <a:pt x="2938" y="222"/>
                      <a:pt x="2908" y="282"/>
                      <a:pt x="2884" y="345"/>
                    </a:cubicBezTo>
                    <a:cubicBezTo>
                      <a:pt x="2832" y="470"/>
                      <a:pt x="2793" y="595"/>
                      <a:pt x="2757" y="720"/>
                    </a:cubicBezTo>
                    <a:cubicBezTo>
                      <a:pt x="2699" y="928"/>
                      <a:pt x="2646" y="1137"/>
                      <a:pt x="2601" y="1349"/>
                    </a:cubicBezTo>
                    <a:lnTo>
                      <a:pt x="2601" y="1349"/>
                    </a:lnTo>
                    <a:cubicBezTo>
                      <a:pt x="2406" y="1218"/>
                      <a:pt x="2205" y="1100"/>
                      <a:pt x="1987" y="1004"/>
                    </a:cubicBezTo>
                    <a:cubicBezTo>
                      <a:pt x="1858" y="948"/>
                      <a:pt x="1722" y="901"/>
                      <a:pt x="1580" y="875"/>
                    </a:cubicBezTo>
                    <a:cubicBezTo>
                      <a:pt x="1533" y="868"/>
                      <a:pt x="1483" y="863"/>
                      <a:pt x="1433" y="863"/>
                    </a:cubicBezTo>
                    <a:cubicBezTo>
                      <a:pt x="1332" y="863"/>
                      <a:pt x="1227" y="883"/>
                      <a:pt x="1138" y="946"/>
                    </a:cubicBezTo>
                    <a:cubicBezTo>
                      <a:pt x="1106" y="970"/>
                      <a:pt x="1076" y="998"/>
                      <a:pt x="1052" y="1030"/>
                    </a:cubicBezTo>
                    <a:cubicBezTo>
                      <a:pt x="1024" y="1073"/>
                      <a:pt x="1017" y="1093"/>
                      <a:pt x="998" y="1127"/>
                    </a:cubicBezTo>
                    <a:cubicBezTo>
                      <a:pt x="985" y="1159"/>
                      <a:pt x="977" y="1205"/>
                      <a:pt x="966" y="1241"/>
                    </a:cubicBezTo>
                    <a:cubicBezTo>
                      <a:pt x="959" y="1280"/>
                      <a:pt x="964" y="1317"/>
                      <a:pt x="964" y="1356"/>
                    </a:cubicBezTo>
                    <a:cubicBezTo>
                      <a:pt x="970" y="1431"/>
                      <a:pt x="989" y="1500"/>
                      <a:pt x="1017" y="1569"/>
                    </a:cubicBezTo>
                    <a:cubicBezTo>
                      <a:pt x="1043" y="1636"/>
                      <a:pt x="1076" y="1700"/>
                      <a:pt x="1117" y="1756"/>
                    </a:cubicBezTo>
                    <a:cubicBezTo>
                      <a:pt x="1194" y="1875"/>
                      <a:pt x="1283" y="1981"/>
                      <a:pt x="1380" y="2080"/>
                    </a:cubicBezTo>
                    <a:cubicBezTo>
                      <a:pt x="1472" y="2175"/>
                      <a:pt x="1569" y="2263"/>
                      <a:pt x="1671" y="2345"/>
                    </a:cubicBezTo>
                    <a:cubicBezTo>
                      <a:pt x="1373" y="2366"/>
                      <a:pt x="1076" y="2405"/>
                      <a:pt x="772" y="2459"/>
                    </a:cubicBezTo>
                    <a:cubicBezTo>
                      <a:pt x="621" y="2491"/>
                      <a:pt x="470" y="2528"/>
                      <a:pt x="321" y="2582"/>
                    </a:cubicBezTo>
                    <a:cubicBezTo>
                      <a:pt x="248" y="2608"/>
                      <a:pt x="173" y="2640"/>
                      <a:pt x="104" y="2692"/>
                    </a:cubicBezTo>
                    <a:cubicBezTo>
                      <a:pt x="69" y="2722"/>
                      <a:pt x="30" y="2750"/>
                      <a:pt x="11" y="2810"/>
                    </a:cubicBezTo>
                    <a:cubicBezTo>
                      <a:pt x="2" y="2836"/>
                      <a:pt x="0" y="2873"/>
                      <a:pt x="11" y="2899"/>
                    </a:cubicBezTo>
                    <a:cubicBezTo>
                      <a:pt x="20" y="2931"/>
                      <a:pt x="28" y="2942"/>
                      <a:pt x="54" y="2976"/>
                    </a:cubicBezTo>
                    <a:cubicBezTo>
                      <a:pt x="86" y="3002"/>
                      <a:pt x="101" y="3030"/>
                      <a:pt x="149" y="3052"/>
                    </a:cubicBezTo>
                    <a:cubicBezTo>
                      <a:pt x="190" y="3073"/>
                      <a:pt x="235" y="3099"/>
                      <a:pt x="274" y="3106"/>
                    </a:cubicBezTo>
                    <a:cubicBezTo>
                      <a:pt x="354" y="3131"/>
                      <a:pt x="431" y="3142"/>
                      <a:pt x="513" y="3149"/>
                    </a:cubicBezTo>
                    <a:cubicBezTo>
                      <a:pt x="579" y="3156"/>
                      <a:pt x="643" y="3159"/>
                      <a:pt x="708" y="3159"/>
                    </a:cubicBezTo>
                    <a:cubicBezTo>
                      <a:pt x="800" y="3159"/>
                      <a:pt x="892" y="3153"/>
                      <a:pt x="985" y="3147"/>
                    </a:cubicBezTo>
                    <a:cubicBezTo>
                      <a:pt x="1268" y="3123"/>
                      <a:pt x="1552" y="3081"/>
                      <a:pt x="1830" y="3019"/>
                    </a:cubicBezTo>
                    <a:lnTo>
                      <a:pt x="1830" y="3019"/>
                    </a:lnTo>
                    <a:cubicBezTo>
                      <a:pt x="1928" y="3357"/>
                      <a:pt x="2038" y="3690"/>
                      <a:pt x="2196" y="4009"/>
                    </a:cubicBezTo>
                    <a:cubicBezTo>
                      <a:pt x="2239" y="4095"/>
                      <a:pt x="2285" y="4179"/>
                      <a:pt x="2339" y="4259"/>
                    </a:cubicBezTo>
                    <a:cubicBezTo>
                      <a:pt x="2393" y="4341"/>
                      <a:pt x="2453" y="4418"/>
                      <a:pt x="2537" y="4483"/>
                    </a:cubicBezTo>
                    <a:cubicBezTo>
                      <a:pt x="2580" y="4513"/>
                      <a:pt x="2630" y="4543"/>
                      <a:pt x="2690" y="4547"/>
                    </a:cubicBezTo>
                    <a:cubicBezTo>
                      <a:pt x="2697" y="4548"/>
                      <a:pt x="2705" y="4549"/>
                      <a:pt x="2712" y="4549"/>
                    </a:cubicBezTo>
                    <a:cubicBezTo>
                      <a:pt x="2766" y="4549"/>
                      <a:pt x="2814" y="4529"/>
                      <a:pt x="2854" y="4500"/>
                    </a:cubicBezTo>
                    <a:cubicBezTo>
                      <a:pt x="2882" y="4479"/>
                      <a:pt x="2893" y="4470"/>
                      <a:pt x="2910" y="4448"/>
                    </a:cubicBezTo>
                    <a:cubicBezTo>
                      <a:pt x="2929" y="4427"/>
                      <a:pt x="2949" y="4405"/>
                      <a:pt x="2959" y="4384"/>
                    </a:cubicBezTo>
                    <a:cubicBezTo>
                      <a:pt x="2985" y="4341"/>
                      <a:pt x="3005" y="4297"/>
                      <a:pt x="3024" y="4252"/>
                    </a:cubicBezTo>
                    <a:cubicBezTo>
                      <a:pt x="3091" y="4071"/>
                      <a:pt x="3125" y="3882"/>
                      <a:pt x="3151" y="3696"/>
                    </a:cubicBezTo>
                    <a:cubicBezTo>
                      <a:pt x="3175" y="3511"/>
                      <a:pt x="3186" y="3321"/>
                      <a:pt x="3194" y="3136"/>
                    </a:cubicBezTo>
                    <a:cubicBezTo>
                      <a:pt x="3215" y="2772"/>
                      <a:pt x="3210" y="2410"/>
                      <a:pt x="3198" y="2051"/>
                    </a:cubicBezTo>
                    <a:lnTo>
                      <a:pt x="3198" y="2051"/>
                    </a:lnTo>
                    <a:cubicBezTo>
                      <a:pt x="3289" y="2054"/>
                      <a:pt x="3381" y="2055"/>
                      <a:pt x="3471" y="2055"/>
                    </a:cubicBezTo>
                    <a:cubicBezTo>
                      <a:pt x="3617" y="2055"/>
                      <a:pt x="3761" y="2051"/>
                      <a:pt x="3906" y="2045"/>
                    </a:cubicBezTo>
                    <a:cubicBezTo>
                      <a:pt x="4028" y="2037"/>
                      <a:pt x="4156" y="2028"/>
                      <a:pt x="4278" y="2013"/>
                    </a:cubicBezTo>
                    <a:cubicBezTo>
                      <a:pt x="4341" y="2004"/>
                      <a:pt x="4406" y="1993"/>
                      <a:pt x="4468" y="1981"/>
                    </a:cubicBezTo>
                    <a:cubicBezTo>
                      <a:pt x="4531" y="1963"/>
                      <a:pt x="4595" y="1946"/>
                      <a:pt x="4660" y="1907"/>
                    </a:cubicBezTo>
                    <a:cubicBezTo>
                      <a:pt x="4692" y="1884"/>
                      <a:pt x="4731" y="1862"/>
                      <a:pt x="4750" y="1802"/>
                    </a:cubicBezTo>
                    <a:cubicBezTo>
                      <a:pt x="4759" y="1776"/>
                      <a:pt x="4759" y="1743"/>
                      <a:pt x="4750" y="1720"/>
                    </a:cubicBezTo>
                    <a:lnTo>
                      <a:pt x="4746" y="1700"/>
                    </a:lnTo>
                    <a:lnTo>
                      <a:pt x="4746" y="1698"/>
                    </a:lnTo>
                    <a:lnTo>
                      <a:pt x="4746" y="1698"/>
                    </a:lnTo>
                    <a:cubicBezTo>
                      <a:pt x="4746" y="1699"/>
                      <a:pt x="4746" y="1699"/>
                      <a:pt x="4746" y="1699"/>
                    </a:cubicBezTo>
                    <a:cubicBezTo>
                      <a:pt x="4746" y="1699"/>
                      <a:pt x="4746" y="1699"/>
                      <a:pt x="4746" y="1698"/>
                    </a:cubicBezTo>
                    <a:lnTo>
                      <a:pt x="4746" y="1698"/>
                    </a:lnTo>
                    <a:lnTo>
                      <a:pt x="4746" y="1698"/>
                    </a:lnTo>
                    <a:cubicBezTo>
                      <a:pt x="4746" y="1698"/>
                      <a:pt x="4746" y="1698"/>
                      <a:pt x="4745" y="1697"/>
                    </a:cubicBezTo>
                    <a:lnTo>
                      <a:pt x="4745" y="1697"/>
                    </a:lnTo>
                    <a:cubicBezTo>
                      <a:pt x="4745" y="1696"/>
                      <a:pt x="4743" y="1693"/>
                      <a:pt x="4740" y="1687"/>
                    </a:cubicBezTo>
                    <a:lnTo>
                      <a:pt x="4737" y="1683"/>
                    </a:lnTo>
                    <a:lnTo>
                      <a:pt x="4735" y="1679"/>
                    </a:lnTo>
                    <a:lnTo>
                      <a:pt x="4720" y="1659"/>
                    </a:lnTo>
                    <a:cubicBezTo>
                      <a:pt x="4709" y="1638"/>
                      <a:pt x="4673" y="1606"/>
                      <a:pt x="4638" y="1580"/>
                    </a:cubicBezTo>
                    <a:cubicBezTo>
                      <a:pt x="4602" y="1554"/>
                      <a:pt x="4569" y="1547"/>
                      <a:pt x="4537" y="1530"/>
                    </a:cubicBezTo>
                    <a:cubicBezTo>
                      <a:pt x="4472" y="1509"/>
                      <a:pt x="4408" y="1496"/>
                      <a:pt x="4343" y="1485"/>
                    </a:cubicBezTo>
                    <a:cubicBezTo>
                      <a:pt x="4283" y="1474"/>
                      <a:pt x="4214" y="1468"/>
                      <a:pt x="4153" y="1465"/>
                    </a:cubicBezTo>
                    <a:cubicBezTo>
                      <a:pt x="4108" y="1464"/>
                      <a:pt x="4063" y="1463"/>
                      <a:pt x="4019" y="1463"/>
                    </a:cubicBezTo>
                    <a:cubicBezTo>
                      <a:pt x="3842" y="1463"/>
                      <a:pt x="3669" y="1477"/>
                      <a:pt x="3496" y="1498"/>
                    </a:cubicBezTo>
                    <a:lnTo>
                      <a:pt x="3496" y="1498"/>
                    </a:lnTo>
                    <a:cubicBezTo>
                      <a:pt x="3494" y="1272"/>
                      <a:pt x="3485" y="1045"/>
                      <a:pt x="3468" y="819"/>
                    </a:cubicBezTo>
                    <a:cubicBezTo>
                      <a:pt x="3457" y="690"/>
                      <a:pt x="3446" y="560"/>
                      <a:pt x="3425" y="429"/>
                    </a:cubicBezTo>
                    <a:cubicBezTo>
                      <a:pt x="3414" y="362"/>
                      <a:pt x="3401" y="297"/>
                      <a:pt x="3382" y="228"/>
                    </a:cubicBezTo>
                    <a:cubicBezTo>
                      <a:pt x="3371" y="194"/>
                      <a:pt x="3360" y="162"/>
                      <a:pt x="3341" y="125"/>
                    </a:cubicBezTo>
                    <a:cubicBezTo>
                      <a:pt x="3324" y="93"/>
                      <a:pt x="3306" y="43"/>
                      <a:pt x="3227" y="8"/>
                    </a:cubicBezTo>
                    <a:cubicBezTo>
                      <a:pt x="3214" y="3"/>
                      <a:pt x="3199" y="1"/>
                      <a:pt x="3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44"/>
              <p:cNvSpPr/>
              <p:nvPr/>
            </p:nvSpPr>
            <p:spPr>
              <a:xfrm>
                <a:off x="6218100" y="1360945"/>
                <a:ext cx="47187" cy="95332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590" extrusionOk="0">
                    <a:moveTo>
                      <a:pt x="395" y="1"/>
                    </a:moveTo>
                    <a:cubicBezTo>
                      <a:pt x="179" y="1"/>
                      <a:pt x="0" y="356"/>
                      <a:pt x="0" y="796"/>
                    </a:cubicBezTo>
                    <a:cubicBezTo>
                      <a:pt x="0" y="1234"/>
                      <a:pt x="177" y="1589"/>
                      <a:pt x="395" y="1589"/>
                    </a:cubicBezTo>
                    <a:cubicBezTo>
                      <a:pt x="612" y="1589"/>
                      <a:pt x="787" y="1234"/>
                      <a:pt x="787" y="796"/>
                    </a:cubicBezTo>
                    <a:cubicBezTo>
                      <a:pt x="787" y="356"/>
                      <a:pt x="612" y="1"/>
                      <a:pt x="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44"/>
              <p:cNvSpPr/>
              <p:nvPr/>
            </p:nvSpPr>
            <p:spPr>
              <a:xfrm>
                <a:off x="5379525" y="1012887"/>
                <a:ext cx="418383" cy="315676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5265" extrusionOk="0">
                    <a:moveTo>
                      <a:pt x="4258" y="1"/>
                    </a:moveTo>
                    <a:cubicBezTo>
                      <a:pt x="3441" y="1"/>
                      <a:pt x="3217" y="1730"/>
                      <a:pt x="3217" y="1730"/>
                    </a:cubicBezTo>
                    <a:cubicBezTo>
                      <a:pt x="3062" y="1377"/>
                      <a:pt x="2575" y="1239"/>
                      <a:pt x="2154" y="1239"/>
                    </a:cubicBezTo>
                    <a:cubicBezTo>
                      <a:pt x="1850" y="1239"/>
                      <a:pt x="1581" y="1310"/>
                      <a:pt x="1494" y="1424"/>
                    </a:cubicBezTo>
                    <a:cubicBezTo>
                      <a:pt x="1155" y="1875"/>
                      <a:pt x="2212" y="2489"/>
                      <a:pt x="2307" y="2489"/>
                    </a:cubicBezTo>
                    <a:cubicBezTo>
                      <a:pt x="2309" y="2489"/>
                      <a:pt x="2310" y="2489"/>
                      <a:pt x="2311" y="2489"/>
                    </a:cubicBezTo>
                    <a:cubicBezTo>
                      <a:pt x="2312" y="2488"/>
                      <a:pt x="2313" y="2488"/>
                      <a:pt x="2313" y="2488"/>
                    </a:cubicBezTo>
                    <a:lnTo>
                      <a:pt x="2313" y="2488"/>
                    </a:lnTo>
                    <a:cubicBezTo>
                      <a:pt x="2317" y="2488"/>
                      <a:pt x="0" y="3408"/>
                      <a:pt x="113" y="3812"/>
                    </a:cubicBezTo>
                    <a:cubicBezTo>
                      <a:pt x="148" y="3940"/>
                      <a:pt x="360" y="3984"/>
                      <a:pt x="635" y="3984"/>
                    </a:cubicBezTo>
                    <a:cubicBezTo>
                      <a:pt x="1238" y="3984"/>
                      <a:pt x="2141" y="3773"/>
                      <a:pt x="2141" y="3773"/>
                    </a:cubicBezTo>
                    <a:lnTo>
                      <a:pt x="2141" y="3773"/>
                    </a:lnTo>
                    <a:cubicBezTo>
                      <a:pt x="2141" y="3773"/>
                      <a:pt x="1492" y="4625"/>
                      <a:pt x="1826" y="4847"/>
                    </a:cubicBezTo>
                    <a:cubicBezTo>
                      <a:pt x="1855" y="4866"/>
                      <a:pt x="1886" y="4875"/>
                      <a:pt x="1919" y="4875"/>
                    </a:cubicBezTo>
                    <a:cubicBezTo>
                      <a:pt x="2262" y="4875"/>
                      <a:pt x="2775" y="3885"/>
                      <a:pt x="2775" y="3885"/>
                    </a:cubicBezTo>
                    <a:cubicBezTo>
                      <a:pt x="2775" y="3885"/>
                      <a:pt x="2854" y="5264"/>
                      <a:pt x="3542" y="5264"/>
                    </a:cubicBezTo>
                    <a:cubicBezTo>
                      <a:pt x="3572" y="5264"/>
                      <a:pt x="3603" y="5261"/>
                      <a:pt x="3635" y="5256"/>
                    </a:cubicBezTo>
                    <a:cubicBezTo>
                      <a:pt x="4406" y="5129"/>
                      <a:pt x="4745" y="2659"/>
                      <a:pt x="4745" y="2659"/>
                    </a:cubicBezTo>
                    <a:cubicBezTo>
                      <a:pt x="4745" y="2659"/>
                      <a:pt x="5735" y="2995"/>
                      <a:pt x="6356" y="2995"/>
                    </a:cubicBezTo>
                    <a:cubicBezTo>
                      <a:pt x="6607" y="2995"/>
                      <a:pt x="6797" y="2940"/>
                      <a:pt x="6837" y="2786"/>
                    </a:cubicBezTo>
                    <a:cubicBezTo>
                      <a:pt x="6977" y="2250"/>
                      <a:pt x="4691" y="1661"/>
                      <a:pt x="4691" y="1661"/>
                    </a:cubicBezTo>
                    <a:cubicBezTo>
                      <a:pt x="4691" y="1661"/>
                      <a:pt x="5221" y="118"/>
                      <a:pt x="4337" y="6"/>
                    </a:cubicBezTo>
                    <a:cubicBezTo>
                      <a:pt x="4310" y="2"/>
                      <a:pt x="4284" y="1"/>
                      <a:pt x="4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44"/>
              <p:cNvSpPr/>
              <p:nvPr/>
            </p:nvSpPr>
            <p:spPr>
              <a:xfrm>
                <a:off x="5435526" y="1041667"/>
                <a:ext cx="285098" cy="272867"/>
              </a:xfrm>
              <a:custGeom>
                <a:avLst/>
                <a:gdLst/>
                <a:ahLst/>
                <a:cxnLst/>
                <a:rect l="l" t="t" r="r" b="b"/>
                <a:pathLst>
                  <a:path w="4755" h="4551" extrusionOk="0">
                    <a:moveTo>
                      <a:pt x="3163" y="202"/>
                    </a:moveTo>
                    <a:cubicBezTo>
                      <a:pt x="3164" y="204"/>
                      <a:pt x="3165" y="207"/>
                      <a:pt x="3166" y="209"/>
                    </a:cubicBezTo>
                    <a:cubicBezTo>
                      <a:pt x="3177" y="231"/>
                      <a:pt x="3183" y="259"/>
                      <a:pt x="3192" y="285"/>
                    </a:cubicBezTo>
                    <a:cubicBezTo>
                      <a:pt x="3209" y="341"/>
                      <a:pt x="3220" y="401"/>
                      <a:pt x="3231" y="463"/>
                    </a:cubicBezTo>
                    <a:cubicBezTo>
                      <a:pt x="3248" y="586"/>
                      <a:pt x="3265" y="711"/>
                      <a:pt x="3276" y="836"/>
                    </a:cubicBezTo>
                    <a:cubicBezTo>
                      <a:pt x="3300" y="1091"/>
                      <a:pt x="3311" y="1347"/>
                      <a:pt x="3317" y="1599"/>
                    </a:cubicBezTo>
                    <a:lnTo>
                      <a:pt x="3319" y="1698"/>
                    </a:lnTo>
                    <a:lnTo>
                      <a:pt x="3416" y="1683"/>
                    </a:lnTo>
                    <a:cubicBezTo>
                      <a:pt x="3633" y="1648"/>
                      <a:pt x="3857" y="1627"/>
                      <a:pt x="4077" y="1627"/>
                    </a:cubicBezTo>
                    <a:cubicBezTo>
                      <a:pt x="4098" y="1627"/>
                      <a:pt x="4118" y="1627"/>
                      <a:pt x="4138" y="1627"/>
                    </a:cubicBezTo>
                    <a:cubicBezTo>
                      <a:pt x="4199" y="1627"/>
                      <a:pt x="4257" y="1632"/>
                      <a:pt x="4317" y="1638"/>
                    </a:cubicBezTo>
                    <a:cubicBezTo>
                      <a:pt x="4375" y="1645"/>
                      <a:pt x="4429" y="1655"/>
                      <a:pt x="4483" y="1673"/>
                    </a:cubicBezTo>
                    <a:cubicBezTo>
                      <a:pt x="4505" y="1683"/>
                      <a:pt x="4535" y="1692"/>
                      <a:pt x="4550" y="1703"/>
                    </a:cubicBezTo>
                    <a:cubicBezTo>
                      <a:pt x="4565" y="1713"/>
                      <a:pt x="4580" y="1713"/>
                      <a:pt x="4599" y="1746"/>
                    </a:cubicBezTo>
                    <a:lnTo>
                      <a:pt x="4612" y="1763"/>
                    </a:lnTo>
                    <a:cubicBezTo>
                      <a:pt x="4612" y="1763"/>
                      <a:pt x="4612" y="1763"/>
                      <a:pt x="4612" y="1763"/>
                    </a:cubicBezTo>
                    <a:lnTo>
                      <a:pt x="4612" y="1763"/>
                    </a:lnTo>
                    <a:lnTo>
                      <a:pt x="4614" y="1770"/>
                    </a:lnTo>
                    <a:lnTo>
                      <a:pt x="4615" y="1770"/>
                    </a:lnTo>
                    <a:lnTo>
                      <a:pt x="4615" y="1770"/>
                    </a:lnTo>
                    <a:cubicBezTo>
                      <a:pt x="4615" y="1770"/>
                      <a:pt x="4614" y="1771"/>
                      <a:pt x="4614" y="1772"/>
                    </a:cubicBezTo>
                    <a:cubicBezTo>
                      <a:pt x="4619" y="1774"/>
                      <a:pt x="4602" y="1789"/>
                      <a:pt x="4586" y="1802"/>
                    </a:cubicBezTo>
                    <a:cubicBezTo>
                      <a:pt x="4500" y="1854"/>
                      <a:pt x="4373" y="1879"/>
                      <a:pt x="4257" y="1901"/>
                    </a:cubicBezTo>
                    <a:cubicBezTo>
                      <a:pt x="4136" y="1923"/>
                      <a:pt x="4015" y="1935"/>
                      <a:pt x="3892" y="1946"/>
                    </a:cubicBezTo>
                    <a:cubicBezTo>
                      <a:pt x="3649" y="1968"/>
                      <a:pt x="3401" y="1976"/>
                      <a:pt x="3155" y="1979"/>
                    </a:cubicBezTo>
                    <a:lnTo>
                      <a:pt x="3114" y="1979"/>
                    </a:lnTo>
                    <a:lnTo>
                      <a:pt x="3117" y="2020"/>
                    </a:lnTo>
                    <a:cubicBezTo>
                      <a:pt x="3147" y="2392"/>
                      <a:pt x="3149" y="2765"/>
                      <a:pt x="3136" y="3138"/>
                    </a:cubicBezTo>
                    <a:cubicBezTo>
                      <a:pt x="3125" y="3323"/>
                      <a:pt x="3110" y="3509"/>
                      <a:pt x="3082" y="3692"/>
                    </a:cubicBezTo>
                    <a:cubicBezTo>
                      <a:pt x="3052" y="3875"/>
                      <a:pt x="3020" y="4063"/>
                      <a:pt x="2944" y="4227"/>
                    </a:cubicBezTo>
                    <a:cubicBezTo>
                      <a:pt x="2927" y="4267"/>
                      <a:pt x="2905" y="4306"/>
                      <a:pt x="2880" y="4343"/>
                    </a:cubicBezTo>
                    <a:cubicBezTo>
                      <a:pt x="2869" y="4364"/>
                      <a:pt x="2856" y="4375"/>
                      <a:pt x="2843" y="4390"/>
                    </a:cubicBezTo>
                    <a:cubicBezTo>
                      <a:pt x="2832" y="4403"/>
                      <a:pt x="2804" y="4423"/>
                      <a:pt x="2793" y="4431"/>
                    </a:cubicBezTo>
                    <a:cubicBezTo>
                      <a:pt x="2766" y="4449"/>
                      <a:pt x="2738" y="4458"/>
                      <a:pt x="2710" y="4458"/>
                    </a:cubicBezTo>
                    <a:cubicBezTo>
                      <a:pt x="2705" y="4458"/>
                      <a:pt x="2700" y="4458"/>
                      <a:pt x="2694" y="4457"/>
                    </a:cubicBezTo>
                    <a:cubicBezTo>
                      <a:pt x="2662" y="4453"/>
                      <a:pt x="2627" y="4433"/>
                      <a:pt x="2595" y="4410"/>
                    </a:cubicBezTo>
                    <a:cubicBezTo>
                      <a:pt x="2470" y="4295"/>
                      <a:pt x="2384" y="4127"/>
                      <a:pt x="2308" y="3961"/>
                    </a:cubicBezTo>
                    <a:cubicBezTo>
                      <a:pt x="2164" y="3625"/>
                      <a:pt x="2048" y="3270"/>
                      <a:pt x="1953" y="2914"/>
                    </a:cubicBezTo>
                    <a:lnTo>
                      <a:pt x="1936" y="2841"/>
                    </a:lnTo>
                    <a:lnTo>
                      <a:pt x="1860" y="2858"/>
                    </a:lnTo>
                    <a:cubicBezTo>
                      <a:pt x="1565" y="2923"/>
                      <a:pt x="1267" y="2979"/>
                      <a:pt x="968" y="3009"/>
                    </a:cubicBezTo>
                    <a:cubicBezTo>
                      <a:pt x="861" y="3016"/>
                      <a:pt x="754" y="3024"/>
                      <a:pt x="649" y="3024"/>
                    </a:cubicBezTo>
                    <a:cubicBezTo>
                      <a:pt x="606" y="3024"/>
                      <a:pt x="562" y="3023"/>
                      <a:pt x="520" y="3020"/>
                    </a:cubicBezTo>
                    <a:cubicBezTo>
                      <a:pt x="451" y="3013"/>
                      <a:pt x="375" y="3007"/>
                      <a:pt x="310" y="2985"/>
                    </a:cubicBezTo>
                    <a:cubicBezTo>
                      <a:pt x="272" y="2976"/>
                      <a:pt x="250" y="2964"/>
                      <a:pt x="224" y="2953"/>
                    </a:cubicBezTo>
                    <a:lnTo>
                      <a:pt x="203" y="2944"/>
                    </a:lnTo>
                    <a:lnTo>
                      <a:pt x="181" y="2925"/>
                    </a:lnTo>
                    <a:lnTo>
                      <a:pt x="139" y="2887"/>
                    </a:lnTo>
                    <a:lnTo>
                      <a:pt x="139" y="2887"/>
                    </a:lnTo>
                    <a:cubicBezTo>
                      <a:pt x="139" y="2887"/>
                      <a:pt x="125" y="2870"/>
                      <a:pt x="127" y="2864"/>
                    </a:cubicBezTo>
                    <a:cubicBezTo>
                      <a:pt x="121" y="2858"/>
                      <a:pt x="125" y="2851"/>
                      <a:pt x="125" y="2845"/>
                    </a:cubicBezTo>
                    <a:cubicBezTo>
                      <a:pt x="125" y="2828"/>
                      <a:pt x="149" y="2806"/>
                      <a:pt x="170" y="2785"/>
                    </a:cubicBezTo>
                    <a:cubicBezTo>
                      <a:pt x="222" y="2744"/>
                      <a:pt x="289" y="2711"/>
                      <a:pt x="356" y="2683"/>
                    </a:cubicBezTo>
                    <a:cubicBezTo>
                      <a:pt x="494" y="2625"/>
                      <a:pt x="638" y="2582"/>
                      <a:pt x="787" y="2545"/>
                    </a:cubicBezTo>
                    <a:cubicBezTo>
                      <a:pt x="1080" y="2470"/>
                      <a:pt x="1382" y="2414"/>
                      <a:pt x="1683" y="2360"/>
                    </a:cubicBezTo>
                    <a:lnTo>
                      <a:pt x="1701" y="2354"/>
                    </a:lnTo>
                    <a:lnTo>
                      <a:pt x="1688" y="2341"/>
                    </a:lnTo>
                    <a:cubicBezTo>
                      <a:pt x="1586" y="2248"/>
                      <a:pt x="1494" y="2149"/>
                      <a:pt x="1403" y="2048"/>
                    </a:cubicBezTo>
                    <a:cubicBezTo>
                      <a:pt x="1317" y="1942"/>
                      <a:pt x="1237" y="1832"/>
                      <a:pt x="1173" y="1716"/>
                    </a:cubicBezTo>
                    <a:cubicBezTo>
                      <a:pt x="1138" y="1655"/>
                      <a:pt x="1110" y="1597"/>
                      <a:pt x="1088" y="1535"/>
                    </a:cubicBezTo>
                    <a:cubicBezTo>
                      <a:pt x="1067" y="1472"/>
                      <a:pt x="1054" y="1412"/>
                      <a:pt x="1052" y="1349"/>
                    </a:cubicBezTo>
                    <a:cubicBezTo>
                      <a:pt x="1054" y="1317"/>
                      <a:pt x="1052" y="1285"/>
                      <a:pt x="1056" y="1257"/>
                    </a:cubicBezTo>
                    <a:cubicBezTo>
                      <a:pt x="1065" y="1231"/>
                      <a:pt x="1067" y="1207"/>
                      <a:pt x="1080" y="1177"/>
                    </a:cubicBezTo>
                    <a:cubicBezTo>
                      <a:pt x="1097" y="1149"/>
                      <a:pt x="1121" y="1110"/>
                      <a:pt x="1132" y="1095"/>
                    </a:cubicBezTo>
                    <a:cubicBezTo>
                      <a:pt x="1151" y="1073"/>
                      <a:pt x="1173" y="1056"/>
                      <a:pt x="1196" y="1039"/>
                    </a:cubicBezTo>
                    <a:cubicBezTo>
                      <a:pt x="1253" y="1001"/>
                      <a:pt x="1321" y="988"/>
                      <a:pt x="1393" y="988"/>
                    </a:cubicBezTo>
                    <a:cubicBezTo>
                      <a:pt x="1444" y="988"/>
                      <a:pt x="1498" y="995"/>
                      <a:pt x="1550" y="1004"/>
                    </a:cubicBezTo>
                    <a:cubicBezTo>
                      <a:pt x="1675" y="1028"/>
                      <a:pt x="1800" y="1078"/>
                      <a:pt x="1920" y="1134"/>
                    </a:cubicBezTo>
                    <a:cubicBezTo>
                      <a:pt x="2164" y="1250"/>
                      <a:pt x="2392" y="1397"/>
                      <a:pt x="2606" y="1556"/>
                    </a:cubicBezTo>
                    <a:lnTo>
                      <a:pt x="2709" y="1638"/>
                    </a:lnTo>
                    <a:lnTo>
                      <a:pt x="2739" y="1509"/>
                    </a:lnTo>
                    <a:cubicBezTo>
                      <a:pt x="2795" y="1261"/>
                      <a:pt x="2854" y="1013"/>
                      <a:pt x="2925" y="769"/>
                    </a:cubicBezTo>
                    <a:cubicBezTo>
                      <a:pt x="2961" y="649"/>
                      <a:pt x="3000" y="528"/>
                      <a:pt x="3048" y="414"/>
                    </a:cubicBezTo>
                    <a:cubicBezTo>
                      <a:pt x="3071" y="358"/>
                      <a:pt x="3095" y="304"/>
                      <a:pt x="3125" y="254"/>
                    </a:cubicBezTo>
                    <a:cubicBezTo>
                      <a:pt x="3136" y="234"/>
                      <a:pt x="3151" y="215"/>
                      <a:pt x="3163" y="202"/>
                    </a:cubicBezTo>
                    <a:close/>
                    <a:moveTo>
                      <a:pt x="3180" y="1"/>
                    </a:moveTo>
                    <a:cubicBezTo>
                      <a:pt x="3171" y="1"/>
                      <a:pt x="3163" y="1"/>
                      <a:pt x="3155" y="2"/>
                    </a:cubicBezTo>
                    <a:lnTo>
                      <a:pt x="3138" y="4"/>
                    </a:lnTo>
                    <a:lnTo>
                      <a:pt x="3136" y="4"/>
                    </a:lnTo>
                    <a:cubicBezTo>
                      <a:pt x="3132" y="7"/>
                      <a:pt x="3147" y="2"/>
                      <a:pt x="3123" y="11"/>
                    </a:cubicBezTo>
                    <a:lnTo>
                      <a:pt x="3117" y="11"/>
                    </a:lnTo>
                    <a:lnTo>
                      <a:pt x="3106" y="15"/>
                    </a:lnTo>
                    <a:cubicBezTo>
                      <a:pt x="3093" y="22"/>
                      <a:pt x="3048" y="54"/>
                      <a:pt x="3039" y="65"/>
                    </a:cubicBezTo>
                    <a:cubicBezTo>
                      <a:pt x="3007" y="97"/>
                      <a:pt x="2985" y="125"/>
                      <a:pt x="2966" y="157"/>
                    </a:cubicBezTo>
                    <a:cubicBezTo>
                      <a:pt x="2929" y="220"/>
                      <a:pt x="2901" y="282"/>
                      <a:pt x="2877" y="345"/>
                    </a:cubicBezTo>
                    <a:cubicBezTo>
                      <a:pt x="2826" y="468"/>
                      <a:pt x="2789" y="595"/>
                      <a:pt x="2750" y="718"/>
                    </a:cubicBezTo>
                    <a:cubicBezTo>
                      <a:pt x="2693" y="928"/>
                      <a:pt x="2640" y="1137"/>
                      <a:pt x="2596" y="1349"/>
                    </a:cubicBezTo>
                    <a:lnTo>
                      <a:pt x="2596" y="1349"/>
                    </a:lnTo>
                    <a:cubicBezTo>
                      <a:pt x="2401" y="1216"/>
                      <a:pt x="2199" y="1099"/>
                      <a:pt x="1981" y="1004"/>
                    </a:cubicBezTo>
                    <a:cubicBezTo>
                      <a:pt x="1851" y="948"/>
                      <a:pt x="1716" y="899"/>
                      <a:pt x="1573" y="875"/>
                    </a:cubicBezTo>
                    <a:cubicBezTo>
                      <a:pt x="1526" y="868"/>
                      <a:pt x="1476" y="863"/>
                      <a:pt x="1426" y="863"/>
                    </a:cubicBezTo>
                    <a:cubicBezTo>
                      <a:pt x="1325" y="863"/>
                      <a:pt x="1222" y="883"/>
                      <a:pt x="1132" y="944"/>
                    </a:cubicBezTo>
                    <a:cubicBezTo>
                      <a:pt x="1099" y="970"/>
                      <a:pt x="1069" y="996"/>
                      <a:pt x="1045" y="1028"/>
                    </a:cubicBezTo>
                    <a:cubicBezTo>
                      <a:pt x="1020" y="1071"/>
                      <a:pt x="1011" y="1093"/>
                      <a:pt x="992" y="1125"/>
                    </a:cubicBezTo>
                    <a:cubicBezTo>
                      <a:pt x="979" y="1157"/>
                      <a:pt x="970" y="1203"/>
                      <a:pt x="959" y="1241"/>
                    </a:cubicBezTo>
                    <a:cubicBezTo>
                      <a:pt x="955" y="1278"/>
                      <a:pt x="957" y="1317"/>
                      <a:pt x="957" y="1354"/>
                    </a:cubicBezTo>
                    <a:cubicBezTo>
                      <a:pt x="966" y="1429"/>
                      <a:pt x="983" y="1502"/>
                      <a:pt x="1011" y="1567"/>
                    </a:cubicBezTo>
                    <a:cubicBezTo>
                      <a:pt x="1037" y="1634"/>
                      <a:pt x="1069" y="1698"/>
                      <a:pt x="1110" y="1757"/>
                    </a:cubicBezTo>
                    <a:cubicBezTo>
                      <a:pt x="1185" y="1875"/>
                      <a:pt x="1274" y="1979"/>
                      <a:pt x="1371" y="2080"/>
                    </a:cubicBezTo>
                    <a:cubicBezTo>
                      <a:pt x="1464" y="2173"/>
                      <a:pt x="1560" y="2263"/>
                      <a:pt x="1662" y="2343"/>
                    </a:cubicBezTo>
                    <a:cubicBezTo>
                      <a:pt x="1364" y="2367"/>
                      <a:pt x="1065" y="2407"/>
                      <a:pt x="772" y="2457"/>
                    </a:cubicBezTo>
                    <a:cubicBezTo>
                      <a:pt x="621" y="2489"/>
                      <a:pt x="470" y="2524"/>
                      <a:pt x="321" y="2578"/>
                    </a:cubicBezTo>
                    <a:cubicBezTo>
                      <a:pt x="248" y="2604"/>
                      <a:pt x="173" y="2636"/>
                      <a:pt x="104" y="2688"/>
                    </a:cubicBezTo>
                    <a:cubicBezTo>
                      <a:pt x="67" y="2718"/>
                      <a:pt x="30" y="2748"/>
                      <a:pt x="11" y="2806"/>
                    </a:cubicBezTo>
                    <a:cubicBezTo>
                      <a:pt x="2" y="2836"/>
                      <a:pt x="0" y="2871"/>
                      <a:pt x="11" y="2899"/>
                    </a:cubicBezTo>
                    <a:cubicBezTo>
                      <a:pt x="19" y="2931"/>
                      <a:pt x="28" y="2942"/>
                      <a:pt x="54" y="2976"/>
                    </a:cubicBezTo>
                    <a:cubicBezTo>
                      <a:pt x="86" y="3000"/>
                      <a:pt x="99" y="3030"/>
                      <a:pt x="149" y="3052"/>
                    </a:cubicBezTo>
                    <a:cubicBezTo>
                      <a:pt x="190" y="3073"/>
                      <a:pt x="235" y="3097"/>
                      <a:pt x="272" y="3106"/>
                    </a:cubicBezTo>
                    <a:cubicBezTo>
                      <a:pt x="354" y="3132"/>
                      <a:pt x="431" y="3142"/>
                      <a:pt x="513" y="3151"/>
                    </a:cubicBezTo>
                    <a:cubicBezTo>
                      <a:pt x="577" y="3158"/>
                      <a:pt x="641" y="3161"/>
                      <a:pt x="705" y="3161"/>
                    </a:cubicBezTo>
                    <a:cubicBezTo>
                      <a:pt x="797" y="3161"/>
                      <a:pt x="889" y="3155"/>
                      <a:pt x="981" y="3149"/>
                    </a:cubicBezTo>
                    <a:cubicBezTo>
                      <a:pt x="1268" y="3123"/>
                      <a:pt x="1549" y="3083"/>
                      <a:pt x="1827" y="3019"/>
                    </a:cubicBezTo>
                    <a:lnTo>
                      <a:pt x="1827" y="3019"/>
                    </a:lnTo>
                    <a:cubicBezTo>
                      <a:pt x="1923" y="3358"/>
                      <a:pt x="2033" y="3691"/>
                      <a:pt x="2194" y="4011"/>
                    </a:cubicBezTo>
                    <a:cubicBezTo>
                      <a:pt x="2237" y="4097"/>
                      <a:pt x="2283" y="4181"/>
                      <a:pt x="2336" y="4261"/>
                    </a:cubicBezTo>
                    <a:cubicBezTo>
                      <a:pt x="2390" y="4343"/>
                      <a:pt x="2448" y="4420"/>
                      <a:pt x="2533" y="4485"/>
                    </a:cubicBezTo>
                    <a:cubicBezTo>
                      <a:pt x="2578" y="4515"/>
                      <a:pt x="2627" y="4543"/>
                      <a:pt x="2686" y="4550"/>
                    </a:cubicBezTo>
                    <a:cubicBezTo>
                      <a:pt x="2691" y="4550"/>
                      <a:pt x="2696" y="4550"/>
                      <a:pt x="2701" y="4550"/>
                    </a:cubicBezTo>
                    <a:cubicBezTo>
                      <a:pt x="2758" y="4550"/>
                      <a:pt x="2808" y="4530"/>
                      <a:pt x="2851" y="4500"/>
                    </a:cubicBezTo>
                    <a:cubicBezTo>
                      <a:pt x="2875" y="4477"/>
                      <a:pt x="2888" y="4468"/>
                      <a:pt x="2908" y="4446"/>
                    </a:cubicBezTo>
                    <a:cubicBezTo>
                      <a:pt x="2927" y="4425"/>
                      <a:pt x="2944" y="4403"/>
                      <a:pt x="2955" y="4382"/>
                    </a:cubicBezTo>
                    <a:cubicBezTo>
                      <a:pt x="2983" y="4339"/>
                      <a:pt x="3002" y="4295"/>
                      <a:pt x="3020" y="4250"/>
                    </a:cubicBezTo>
                    <a:cubicBezTo>
                      <a:pt x="3089" y="4067"/>
                      <a:pt x="3123" y="3882"/>
                      <a:pt x="3147" y="3696"/>
                    </a:cubicBezTo>
                    <a:cubicBezTo>
                      <a:pt x="3170" y="3507"/>
                      <a:pt x="3181" y="3321"/>
                      <a:pt x="3190" y="3132"/>
                    </a:cubicBezTo>
                    <a:cubicBezTo>
                      <a:pt x="3209" y="2773"/>
                      <a:pt x="3207" y="2412"/>
                      <a:pt x="3194" y="2051"/>
                    </a:cubicBezTo>
                    <a:lnTo>
                      <a:pt x="3194" y="2051"/>
                    </a:lnTo>
                    <a:cubicBezTo>
                      <a:pt x="3273" y="2053"/>
                      <a:pt x="3351" y="2054"/>
                      <a:pt x="3430" y="2054"/>
                    </a:cubicBezTo>
                    <a:cubicBezTo>
                      <a:pt x="3587" y="2054"/>
                      <a:pt x="3744" y="2050"/>
                      <a:pt x="3901" y="2043"/>
                    </a:cubicBezTo>
                    <a:cubicBezTo>
                      <a:pt x="4026" y="2037"/>
                      <a:pt x="4149" y="2028"/>
                      <a:pt x="4276" y="2011"/>
                    </a:cubicBezTo>
                    <a:cubicBezTo>
                      <a:pt x="4339" y="2004"/>
                      <a:pt x="4403" y="1994"/>
                      <a:pt x="4464" y="1979"/>
                    </a:cubicBezTo>
                    <a:cubicBezTo>
                      <a:pt x="4526" y="1966"/>
                      <a:pt x="4591" y="1946"/>
                      <a:pt x="4655" y="1910"/>
                    </a:cubicBezTo>
                    <a:cubicBezTo>
                      <a:pt x="4688" y="1886"/>
                      <a:pt x="4729" y="1864"/>
                      <a:pt x="4748" y="1804"/>
                    </a:cubicBezTo>
                    <a:cubicBezTo>
                      <a:pt x="4755" y="1778"/>
                      <a:pt x="4755" y="1746"/>
                      <a:pt x="4748" y="1720"/>
                    </a:cubicBezTo>
                    <a:lnTo>
                      <a:pt x="4742" y="1703"/>
                    </a:lnTo>
                    <a:lnTo>
                      <a:pt x="4742" y="1699"/>
                    </a:lnTo>
                    <a:lnTo>
                      <a:pt x="4742" y="1699"/>
                    </a:lnTo>
                    <a:cubicBezTo>
                      <a:pt x="4742" y="1699"/>
                      <a:pt x="4743" y="1700"/>
                      <a:pt x="4744" y="1700"/>
                    </a:cubicBezTo>
                    <a:cubicBezTo>
                      <a:pt x="4744" y="1700"/>
                      <a:pt x="4743" y="1698"/>
                      <a:pt x="4737" y="1688"/>
                    </a:cubicBezTo>
                    <a:lnTo>
                      <a:pt x="4733" y="1685"/>
                    </a:lnTo>
                    <a:lnTo>
                      <a:pt x="4731" y="1681"/>
                    </a:lnTo>
                    <a:lnTo>
                      <a:pt x="4718" y="1662"/>
                    </a:lnTo>
                    <a:cubicBezTo>
                      <a:pt x="4707" y="1638"/>
                      <a:pt x="4668" y="1608"/>
                      <a:pt x="4634" y="1580"/>
                    </a:cubicBezTo>
                    <a:cubicBezTo>
                      <a:pt x="4597" y="1554"/>
                      <a:pt x="4567" y="1545"/>
                      <a:pt x="4535" y="1530"/>
                    </a:cubicBezTo>
                    <a:cubicBezTo>
                      <a:pt x="4470" y="1509"/>
                      <a:pt x="4405" y="1494"/>
                      <a:pt x="4341" y="1483"/>
                    </a:cubicBezTo>
                    <a:cubicBezTo>
                      <a:pt x="4276" y="1472"/>
                      <a:pt x="4214" y="1468"/>
                      <a:pt x="4149" y="1466"/>
                    </a:cubicBezTo>
                    <a:cubicBezTo>
                      <a:pt x="4104" y="1464"/>
                      <a:pt x="4059" y="1463"/>
                      <a:pt x="4014" y="1463"/>
                    </a:cubicBezTo>
                    <a:cubicBezTo>
                      <a:pt x="3838" y="1463"/>
                      <a:pt x="3665" y="1477"/>
                      <a:pt x="3491" y="1498"/>
                    </a:cubicBezTo>
                    <a:lnTo>
                      <a:pt x="3491" y="1498"/>
                    </a:lnTo>
                    <a:cubicBezTo>
                      <a:pt x="3489" y="1272"/>
                      <a:pt x="3481" y="1045"/>
                      <a:pt x="3466" y="819"/>
                    </a:cubicBezTo>
                    <a:cubicBezTo>
                      <a:pt x="3455" y="690"/>
                      <a:pt x="3444" y="560"/>
                      <a:pt x="3423" y="427"/>
                    </a:cubicBezTo>
                    <a:cubicBezTo>
                      <a:pt x="3408" y="360"/>
                      <a:pt x="3397" y="295"/>
                      <a:pt x="3375" y="229"/>
                    </a:cubicBezTo>
                    <a:cubicBezTo>
                      <a:pt x="3364" y="194"/>
                      <a:pt x="3354" y="157"/>
                      <a:pt x="3336" y="123"/>
                    </a:cubicBezTo>
                    <a:cubicBezTo>
                      <a:pt x="3317" y="91"/>
                      <a:pt x="3300" y="39"/>
                      <a:pt x="3220" y="7"/>
                    </a:cubicBezTo>
                    <a:cubicBezTo>
                      <a:pt x="3208" y="2"/>
                      <a:pt x="3194" y="1"/>
                      <a:pt x="3180" y="1"/>
                    </a:cubicBezTo>
                    <a:close/>
                  </a:path>
                </a:pathLst>
              </a:custGeom>
              <a:solidFill>
                <a:srgbClr val="FF8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44"/>
              <p:cNvSpPr/>
              <p:nvPr/>
            </p:nvSpPr>
            <p:spPr>
              <a:xfrm>
                <a:off x="5561618" y="1145395"/>
                <a:ext cx="47247" cy="95452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592" extrusionOk="0">
                    <a:moveTo>
                      <a:pt x="395" y="1"/>
                    </a:moveTo>
                    <a:cubicBezTo>
                      <a:pt x="175" y="1"/>
                      <a:pt x="1" y="356"/>
                      <a:pt x="1" y="796"/>
                    </a:cubicBezTo>
                    <a:cubicBezTo>
                      <a:pt x="1" y="1236"/>
                      <a:pt x="175" y="1591"/>
                      <a:pt x="395" y="1591"/>
                    </a:cubicBezTo>
                    <a:cubicBezTo>
                      <a:pt x="611" y="1591"/>
                      <a:pt x="787" y="1236"/>
                      <a:pt x="787" y="796"/>
                    </a:cubicBezTo>
                    <a:cubicBezTo>
                      <a:pt x="787" y="361"/>
                      <a:pt x="611" y="1"/>
                      <a:pt x="395" y="1"/>
                    </a:cubicBezTo>
                    <a:close/>
                  </a:path>
                </a:pathLst>
              </a:custGeom>
              <a:solidFill>
                <a:srgbClr val="FF8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44"/>
              <p:cNvSpPr/>
              <p:nvPr/>
            </p:nvSpPr>
            <p:spPr>
              <a:xfrm>
                <a:off x="6838248" y="1004493"/>
                <a:ext cx="49309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4705" extrusionOk="0">
                    <a:moveTo>
                      <a:pt x="4052" y="1"/>
                    </a:moveTo>
                    <a:cubicBezTo>
                      <a:pt x="4017" y="1"/>
                      <a:pt x="3980" y="3"/>
                      <a:pt x="3942" y="8"/>
                    </a:cubicBezTo>
                    <a:cubicBezTo>
                      <a:pt x="3029" y="124"/>
                      <a:pt x="2632" y="2329"/>
                      <a:pt x="2632" y="2329"/>
                    </a:cubicBezTo>
                    <a:cubicBezTo>
                      <a:pt x="2632" y="2329"/>
                      <a:pt x="1467" y="2029"/>
                      <a:pt x="735" y="2029"/>
                    </a:cubicBezTo>
                    <a:cubicBezTo>
                      <a:pt x="438" y="2029"/>
                      <a:pt x="212" y="2078"/>
                      <a:pt x="164" y="2217"/>
                    </a:cubicBezTo>
                    <a:cubicBezTo>
                      <a:pt x="0" y="2693"/>
                      <a:pt x="2694" y="3219"/>
                      <a:pt x="2694" y="3219"/>
                    </a:cubicBezTo>
                    <a:cubicBezTo>
                      <a:pt x="2694" y="3219"/>
                      <a:pt x="2069" y="4599"/>
                      <a:pt x="3115" y="4700"/>
                    </a:cubicBezTo>
                    <a:cubicBezTo>
                      <a:pt x="3147" y="4703"/>
                      <a:pt x="3178" y="4705"/>
                      <a:pt x="3208" y="4705"/>
                    </a:cubicBezTo>
                    <a:cubicBezTo>
                      <a:pt x="4173" y="4705"/>
                      <a:pt x="4436" y="3159"/>
                      <a:pt x="4436" y="3159"/>
                    </a:cubicBezTo>
                    <a:cubicBezTo>
                      <a:pt x="4618" y="3474"/>
                      <a:pt x="5192" y="3597"/>
                      <a:pt x="5688" y="3597"/>
                    </a:cubicBezTo>
                    <a:cubicBezTo>
                      <a:pt x="6045" y="3597"/>
                      <a:pt x="6362" y="3533"/>
                      <a:pt x="6464" y="3431"/>
                    </a:cubicBezTo>
                    <a:cubicBezTo>
                      <a:pt x="6864" y="3028"/>
                      <a:pt x="5621" y="2480"/>
                      <a:pt x="5508" y="2480"/>
                    </a:cubicBezTo>
                    <a:cubicBezTo>
                      <a:pt x="5506" y="2480"/>
                      <a:pt x="5504" y="2480"/>
                      <a:pt x="5503" y="2480"/>
                    </a:cubicBezTo>
                    <a:cubicBezTo>
                      <a:pt x="5502" y="2480"/>
                      <a:pt x="5501" y="2480"/>
                      <a:pt x="5501" y="2480"/>
                    </a:cubicBezTo>
                    <a:cubicBezTo>
                      <a:pt x="5491" y="2480"/>
                      <a:pt x="8223" y="1657"/>
                      <a:pt x="8093" y="1297"/>
                    </a:cubicBezTo>
                    <a:cubicBezTo>
                      <a:pt x="8051" y="1182"/>
                      <a:pt x="7799" y="1143"/>
                      <a:pt x="7472" y="1143"/>
                    </a:cubicBezTo>
                    <a:cubicBezTo>
                      <a:pt x="6762" y="1143"/>
                      <a:pt x="5701" y="1329"/>
                      <a:pt x="5701" y="1329"/>
                    </a:cubicBezTo>
                    <a:cubicBezTo>
                      <a:pt x="5701" y="1329"/>
                      <a:pt x="6468" y="573"/>
                      <a:pt x="6074" y="374"/>
                    </a:cubicBezTo>
                    <a:cubicBezTo>
                      <a:pt x="6040" y="357"/>
                      <a:pt x="6003" y="349"/>
                      <a:pt x="5965" y="349"/>
                    </a:cubicBezTo>
                    <a:cubicBezTo>
                      <a:pt x="5558" y="349"/>
                      <a:pt x="4955" y="1234"/>
                      <a:pt x="4955" y="1234"/>
                    </a:cubicBezTo>
                    <a:cubicBezTo>
                      <a:pt x="4955" y="1234"/>
                      <a:pt x="4860" y="1"/>
                      <a:pt x="40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44"/>
              <p:cNvSpPr/>
              <p:nvPr/>
            </p:nvSpPr>
            <p:spPr>
              <a:xfrm>
                <a:off x="6929744" y="1016485"/>
                <a:ext cx="335882" cy="243787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066" extrusionOk="0">
                    <a:moveTo>
                      <a:pt x="157" y="2496"/>
                    </a:moveTo>
                    <a:lnTo>
                      <a:pt x="157" y="2496"/>
                    </a:lnTo>
                    <a:cubicBezTo>
                      <a:pt x="158" y="2497"/>
                      <a:pt x="158" y="2498"/>
                      <a:pt x="159" y="2499"/>
                    </a:cubicBezTo>
                    <a:lnTo>
                      <a:pt x="159" y="2499"/>
                    </a:lnTo>
                    <a:lnTo>
                      <a:pt x="158" y="2498"/>
                    </a:lnTo>
                    <a:lnTo>
                      <a:pt x="157" y="2496"/>
                    </a:lnTo>
                    <a:close/>
                    <a:moveTo>
                      <a:pt x="2404" y="92"/>
                    </a:moveTo>
                    <a:cubicBezTo>
                      <a:pt x="2408" y="92"/>
                      <a:pt x="2412" y="92"/>
                      <a:pt x="2416" y="92"/>
                    </a:cubicBezTo>
                    <a:cubicBezTo>
                      <a:pt x="2457" y="95"/>
                      <a:pt x="2496" y="114"/>
                      <a:pt x="2535" y="136"/>
                    </a:cubicBezTo>
                    <a:cubicBezTo>
                      <a:pt x="2684" y="235"/>
                      <a:pt x="2783" y="390"/>
                      <a:pt x="2871" y="534"/>
                    </a:cubicBezTo>
                    <a:cubicBezTo>
                      <a:pt x="3041" y="836"/>
                      <a:pt x="3179" y="1155"/>
                      <a:pt x="3289" y="1472"/>
                    </a:cubicBezTo>
                    <a:lnTo>
                      <a:pt x="3311" y="1536"/>
                    </a:lnTo>
                    <a:lnTo>
                      <a:pt x="3399" y="1521"/>
                    </a:lnTo>
                    <a:cubicBezTo>
                      <a:pt x="3746" y="1465"/>
                      <a:pt x="4100" y="1411"/>
                      <a:pt x="4453" y="1386"/>
                    </a:cubicBezTo>
                    <a:cubicBezTo>
                      <a:pt x="4577" y="1378"/>
                      <a:pt x="4702" y="1370"/>
                      <a:pt x="4826" y="1370"/>
                    </a:cubicBezTo>
                    <a:cubicBezTo>
                      <a:pt x="4877" y="1370"/>
                      <a:pt x="4928" y="1372"/>
                      <a:pt x="4979" y="1375"/>
                    </a:cubicBezTo>
                    <a:cubicBezTo>
                      <a:pt x="5065" y="1383"/>
                      <a:pt x="5151" y="1388"/>
                      <a:pt x="5229" y="1407"/>
                    </a:cubicBezTo>
                    <a:cubicBezTo>
                      <a:pt x="5272" y="1416"/>
                      <a:pt x="5298" y="1429"/>
                      <a:pt x="5330" y="1437"/>
                    </a:cubicBezTo>
                    <a:lnTo>
                      <a:pt x="5356" y="1446"/>
                    </a:lnTo>
                    <a:lnTo>
                      <a:pt x="5382" y="1461"/>
                    </a:lnTo>
                    <a:lnTo>
                      <a:pt x="5434" y="1493"/>
                    </a:lnTo>
                    <a:cubicBezTo>
                      <a:pt x="5433" y="1493"/>
                      <a:pt x="5433" y="1493"/>
                      <a:pt x="5433" y="1493"/>
                    </a:cubicBezTo>
                    <a:lnTo>
                      <a:pt x="5433" y="1493"/>
                    </a:lnTo>
                    <a:cubicBezTo>
                      <a:pt x="5430" y="1493"/>
                      <a:pt x="5449" y="1507"/>
                      <a:pt x="5447" y="1513"/>
                    </a:cubicBezTo>
                    <a:cubicBezTo>
                      <a:pt x="5453" y="1517"/>
                      <a:pt x="5449" y="1524"/>
                      <a:pt x="5449" y="1532"/>
                    </a:cubicBezTo>
                    <a:cubicBezTo>
                      <a:pt x="5447" y="1545"/>
                      <a:pt x="5421" y="1567"/>
                      <a:pt x="5393" y="1586"/>
                    </a:cubicBezTo>
                    <a:cubicBezTo>
                      <a:pt x="5335" y="1621"/>
                      <a:pt x="5255" y="1653"/>
                      <a:pt x="5175" y="1677"/>
                    </a:cubicBezTo>
                    <a:cubicBezTo>
                      <a:pt x="5013" y="1726"/>
                      <a:pt x="4841" y="1763"/>
                      <a:pt x="4669" y="1797"/>
                    </a:cubicBezTo>
                    <a:cubicBezTo>
                      <a:pt x="4322" y="1868"/>
                      <a:pt x="3968" y="1918"/>
                      <a:pt x="3613" y="1965"/>
                    </a:cubicBezTo>
                    <a:lnTo>
                      <a:pt x="3595" y="1970"/>
                    </a:lnTo>
                    <a:lnTo>
                      <a:pt x="3613" y="1980"/>
                    </a:lnTo>
                    <a:cubicBezTo>
                      <a:pt x="3731" y="2065"/>
                      <a:pt x="3843" y="2153"/>
                      <a:pt x="3947" y="2246"/>
                    </a:cubicBezTo>
                    <a:cubicBezTo>
                      <a:pt x="4052" y="2340"/>
                      <a:pt x="4145" y="2437"/>
                      <a:pt x="4220" y="2541"/>
                    </a:cubicBezTo>
                    <a:cubicBezTo>
                      <a:pt x="4259" y="2595"/>
                      <a:pt x="4291" y="2649"/>
                      <a:pt x="4317" y="2702"/>
                    </a:cubicBezTo>
                    <a:cubicBezTo>
                      <a:pt x="4345" y="2761"/>
                      <a:pt x="4358" y="2815"/>
                      <a:pt x="4365" y="2871"/>
                    </a:cubicBezTo>
                    <a:cubicBezTo>
                      <a:pt x="4360" y="2896"/>
                      <a:pt x="4365" y="2927"/>
                      <a:pt x="4356" y="2950"/>
                    </a:cubicBezTo>
                    <a:cubicBezTo>
                      <a:pt x="4345" y="2976"/>
                      <a:pt x="4343" y="2998"/>
                      <a:pt x="4326" y="3024"/>
                    </a:cubicBezTo>
                    <a:cubicBezTo>
                      <a:pt x="4307" y="3045"/>
                      <a:pt x="4281" y="3080"/>
                      <a:pt x="4268" y="3095"/>
                    </a:cubicBezTo>
                    <a:cubicBezTo>
                      <a:pt x="4246" y="3112"/>
                      <a:pt x="4218" y="3131"/>
                      <a:pt x="4192" y="3144"/>
                    </a:cubicBezTo>
                    <a:cubicBezTo>
                      <a:pt x="4126" y="3178"/>
                      <a:pt x="4047" y="3190"/>
                      <a:pt x="3963" y="3190"/>
                    </a:cubicBezTo>
                    <a:cubicBezTo>
                      <a:pt x="3902" y="3190"/>
                      <a:pt x="3838" y="3184"/>
                      <a:pt x="3776" y="3174"/>
                    </a:cubicBezTo>
                    <a:cubicBezTo>
                      <a:pt x="3628" y="3153"/>
                      <a:pt x="3483" y="3110"/>
                      <a:pt x="3341" y="3058"/>
                    </a:cubicBezTo>
                    <a:cubicBezTo>
                      <a:pt x="3056" y="2957"/>
                      <a:pt x="2785" y="2825"/>
                      <a:pt x="2535" y="2681"/>
                    </a:cubicBezTo>
                    <a:lnTo>
                      <a:pt x="2410" y="2612"/>
                    </a:lnTo>
                    <a:lnTo>
                      <a:pt x="2375" y="2728"/>
                    </a:lnTo>
                    <a:cubicBezTo>
                      <a:pt x="2309" y="2948"/>
                      <a:pt x="2242" y="3172"/>
                      <a:pt x="2156" y="3388"/>
                    </a:cubicBezTo>
                    <a:cubicBezTo>
                      <a:pt x="2112" y="3496"/>
                      <a:pt x="2063" y="3603"/>
                      <a:pt x="2009" y="3705"/>
                    </a:cubicBezTo>
                    <a:cubicBezTo>
                      <a:pt x="1983" y="3756"/>
                      <a:pt x="1953" y="3806"/>
                      <a:pt x="1919" y="3849"/>
                    </a:cubicBezTo>
                    <a:cubicBezTo>
                      <a:pt x="1903" y="3865"/>
                      <a:pt x="1886" y="3884"/>
                      <a:pt x="1871" y="3895"/>
                    </a:cubicBezTo>
                    <a:lnTo>
                      <a:pt x="1871" y="3895"/>
                    </a:lnTo>
                    <a:cubicBezTo>
                      <a:pt x="1870" y="3893"/>
                      <a:pt x="1868" y="3890"/>
                      <a:pt x="1867" y="3888"/>
                    </a:cubicBezTo>
                    <a:cubicBezTo>
                      <a:pt x="1856" y="3871"/>
                      <a:pt x="1845" y="3845"/>
                      <a:pt x="1834" y="3821"/>
                    </a:cubicBezTo>
                    <a:cubicBezTo>
                      <a:pt x="1813" y="3769"/>
                      <a:pt x="1800" y="3715"/>
                      <a:pt x="1789" y="3662"/>
                    </a:cubicBezTo>
                    <a:cubicBezTo>
                      <a:pt x="1761" y="3554"/>
                      <a:pt x="1746" y="3442"/>
                      <a:pt x="1731" y="3327"/>
                    </a:cubicBezTo>
                    <a:cubicBezTo>
                      <a:pt x="1705" y="3101"/>
                      <a:pt x="1692" y="2873"/>
                      <a:pt x="1686" y="2646"/>
                    </a:cubicBezTo>
                    <a:lnTo>
                      <a:pt x="1684" y="2558"/>
                    </a:lnTo>
                    <a:lnTo>
                      <a:pt x="1569" y="2571"/>
                    </a:lnTo>
                    <a:cubicBezTo>
                      <a:pt x="1303" y="2604"/>
                      <a:pt x="1028" y="2623"/>
                      <a:pt x="760" y="2623"/>
                    </a:cubicBezTo>
                    <a:cubicBezTo>
                      <a:pt x="746" y="2623"/>
                      <a:pt x="732" y="2623"/>
                      <a:pt x="718" y="2623"/>
                    </a:cubicBezTo>
                    <a:cubicBezTo>
                      <a:pt x="647" y="2621"/>
                      <a:pt x="578" y="2616"/>
                      <a:pt x="509" y="2612"/>
                    </a:cubicBezTo>
                    <a:cubicBezTo>
                      <a:pt x="438" y="2605"/>
                      <a:pt x="373" y="2595"/>
                      <a:pt x="313" y="2582"/>
                    </a:cubicBezTo>
                    <a:cubicBezTo>
                      <a:pt x="287" y="2573"/>
                      <a:pt x="253" y="2567"/>
                      <a:pt x="233" y="2556"/>
                    </a:cubicBezTo>
                    <a:cubicBezTo>
                      <a:pt x="218" y="2545"/>
                      <a:pt x="196" y="2545"/>
                      <a:pt x="175" y="2515"/>
                    </a:cubicBezTo>
                    <a:lnTo>
                      <a:pt x="161" y="2501"/>
                    </a:lnTo>
                    <a:lnTo>
                      <a:pt x="161" y="2501"/>
                    </a:lnTo>
                    <a:cubicBezTo>
                      <a:pt x="161" y="2501"/>
                      <a:pt x="161" y="2500"/>
                      <a:pt x="161" y="2500"/>
                    </a:cubicBezTo>
                    <a:lnTo>
                      <a:pt x="161" y="2500"/>
                    </a:lnTo>
                    <a:cubicBezTo>
                      <a:pt x="161" y="2500"/>
                      <a:pt x="161" y="2501"/>
                      <a:pt x="162" y="2502"/>
                    </a:cubicBezTo>
                    <a:lnTo>
                      <a:pt x="162" y="2498"/>
                    </a:lnTo>
                    <a:cubicBezTo>
                      <a:pt x="156" y="2493"/>
                      <a:pt x="158" y="2496"/>
                      <a:pt x="158" y="2493"/>
                    </a:cubicBezTo>
                    <a:cubicBezTo>
                      <a:pt x="156" y="2491"/>
                      <a:pt x="175" y="2476"/>
                      <a:pt x="194" y="2465"/>
                    </a:cubicBezTo>
                    <a:cubicBezTo>
                      <a:pt x="293" y="2420"/>
                      <a:pt x="442" y="2396"/>
                      <a:pt x="578" y="2377"/>
                    </a:cubicBezTo>
                    <a:cubicBezTo>
                      <a:pt x="718" y="2358"/>
                      <a:pt x="865" y="2349"/>
                      <a:pt x="1007" y="2336"/>
                    </a:cubicBezTo>
                    <a:cubicBezTo>
                      <a:pt x="1296" y="2319"/>
                      <a:pt x="1587" y="2310"/>
                      <a:pt x="1875" y="2308"/>
                    </a:cubicBezTo>
                    <a:lnTo>
                      <a:pt x="1923" y="2308"/>
                    </a:lnTo>
                    <a:lnTo>
                      <a:pt x="1921" y="2274"/>
                    </a:lnTo>
                    <a:cubicBezTo>
                      <a:pt x="1888" y="1942"/>
                      <a:pt x="1886" y="1605"/>
                      <a:pt x="1899" y="1274"/>
                    </a:cubicBezTo>
                    <a:cubicBezTo>
                      <a:pt x="1910" y="1110"/>
                      <a:pt x="1929" y="942"/>
                      <a:pt x="1962" y="778"/>
                    </a:cubicBezTo>
                    <a:cubicBezTo>
                      <a:pt x="1996" y="612"/>
                      <a:pt x="2033" y="448"/>
                      <a:pt x="2123" y="302"/>
                    </a:cubicBezTo>
                    <a:cubicBezTo>
                      <a:pt x="2145" y="265"/>
                      <a:pt x="2169" y="230"/>
                      <a:pt x="2199" y="198"/>
                    </a:cubicBezTo>
                    <a:cubicBezTo>
                      <a:pt x="2212" y="179"/>
                      <a:pt x="2227" y="168"/>
                      <a:pt x="2242" y="155"/>
                    </a:cubicBezTo>
                    <a:cubicBezTo>
                      <a:pt x="2255" y="142"/>
                      <a:pt x="2287" y="125"/>
                      <a:pt x="2298" y="118"/>
                    </a:cubicBezTo>
                    <a:cubicBezTo>
                      <a:pt x="2335" y="101"/>
                      <a:pt x="2368" y="92"/>
                      <a:pt x="2404" y="92"/>
                    </a:cubicBezTo>
                    <a:close/>
                    <a:moveTo>
                      <a:pt x="2405" y="1"/>
                    </a:moveTo>
                    <a:cubicBezTo>
                      <a:pt x="2345" y="1"/>
                      <a:pt x="2287" y="19"/>
                      <a:pt x="2240" y="45"/>
                    </a:cubicBezTo>
                    <a:cubicBezTo>
                      <a:pt x="2214" y="62"/>
                      <a:pt x="2197" y="71"/>
                      <a:pt x="2175" y="90"/>
                    </a:cubicBezTo>
                    <a:cubicBezTo>
                      <a:pt x="2153" y="110"/>
                      <a:pt x="2132" y="127"/>
                      <a:pt x="2119" y="146"/>
                    </a:cubicBezTo>
                    <a:cubicBezTo>
                      <a:pt x="2087" y="185"/>
                      <a:pt x="2063" y="224"/>
                      <a:pt x="2041" y="265"/>
                    </a:cubicBezTo>
                    <a:cubicBezTo>
                      <a:pt x="1959" y="427"/>
                      <a:pt x="1921" y="595"/>
                      <a:pt x="1891" y="761"/>
                    </a:cubicBezTo>
                    <a:cubicBezTo>
                      <a:pt x="1860" y="929"/>
                      <a:pt x="1850" y="1095"/>
                      <a:pt x="1839" y="1263"/>
                    </a:cubicBezTo>
                    <a:cubicBezTo>
                      <a:pt x="1816" y="1585"/>
                      <a:pt x="1819" y="1907"/>
                      <a:pt x="1835" y="2232"/>
                    </a:cubicBezTo>
                    <a:lnTo>
                      <a:pt x="1835" y="2232"/>
                    </a:lnTo>
                    <a:cubicBezTo>
                      <a:pt x="1723" y="2229"/>
                      <a:pt x="1611" y="2228"/>
                      <a:pt x="1499" y="2228"/>
                    </a:cubicBezTo>
                    <a:cubicBezTo>
                      <a:pt x="1334" y="2228"/>
                      <a:pt x="1170" y="2231"/>
                      <a:pt x="1005" y="2237"/>
                    </a:cubicBezTo>
                    <a:cubicBezTo>
                      <a:pt x="856" y="2243"/>
                      <a:pt x="709" y="2250"/>
                      <a:pt x="563" y="2265"/>
                    </a:cubicBezTo>
                    <a:cubicBezTo>
                      <a:pt x="490" y="2271"/>
                      <a:pt x="416" y="2280"/>
                      <a:pt x="341" y="2293"/>
                    </a:cubicBezTo>
                    <a:cubicBezTo>
                      <a:pt x="268" y="2310"/>
                      <a:pt x="192" y="2323"/>
                      <a:pt x="115" y="2358"/>
                    </a:cubicBezTo>
                    <a:cubicBezTo>
                      <a:pt x="80" y="2379"/>
                      <a:pt x="31" y="2399"/>
                      <a:pt x="9" y="2452"/>
                    </a:cubicBezTo>
                    <a:cubicBezTo>
                      <a:pt x="2" y="2476"/>
                      <a:pt x="0" y="2506"/>
                      <a:pt x="9" y="2528"/>
                    </a:cubicBezTo>
                    <a:lnTo>
                      <a:pt x="18" y="2545"/>
                    </a:lnTo>
                    <a:lnTo>
                      <a:pt x="18" y="2547"/>
                    </a:lnTo>
                    <a:cubicBezTo>
                      <a:pt x="18" y="2548"/>
                      <a:pt x="19" y="2548"/>
                      <a:pt x="19" y="2548"/>
                    </a:cubicBezTo>
                    <a:cubicBezTo>
                      <a:pt x="19" y="2548"/>
                      <a:pt x="17" y="2547"/>
                      <a:pt x="17" y="2547"/>
                    </a:cubicBezTo>
                    <a:lnTo>
                      <a:pt x="17" y="2547"/>
                    </a:lnTo>
                    <a:cubicBezTo>
                      <a:pt x="17" y="2547"/>
                      <a:pt x="18" y="2549"/>
                      <a:pt x="26" y="2558"/>
                    </a:cubicBezTo>
                    <a:lnTo>
                      <a:pt x="28" y="2560"/>
                    </a:lnTo>
                    <a:lnTo>
                      <a:pt x="35" y="2567"/>
                    </a:lnTo>
                    <a:lnTo>
                      <a:pt x="50" y="2582"/>
                    </a:lnTo>
                    <a:cubicBezTo>
                      <a:pt x="65" y="2603"/>
                      <a:pt x="108" y="2631"/>
                      <a:pt x="151" y="2655"/>
                    </a:cubicBezTo>
                    <a:cubicBezTo>
                      <a:pt x="190" y="2677"/>
                      <a:pt x="227" y="2681"/>
                      <a:pt x="265" y="2698"/>
                    </a:cubicBezTo>
                    <a:cubicBezTo>
                      <a:pt x="341" y="2720"/>
                      <a:pt x="421" y="2733"/>
                      <a:pt x="496" y="2741"/>
                    </a:cubicBezTo>
                    <a:cubicBezTo>
                      <a:pt x="569" y="2750"/>
                      <a:pt x="647" y="2754"/>
                      <a:pt x="722" y="2756"/>
                    </a:cubicBezTo>
                    <a:cubicBezTo>
                      <a:pt x="782" y="2759"/>
                      <a:pt x="842" y="2760"/>
                      <a:pt x="902" y="2760"/>
                    </a:cubicBezTo>
                    <a:cubicBezTo>
                      <a:pt x="1100" y="2760"/>
                      <a:pt x="1297" y="2748"/>
                      <a:pt x="1494" y="2729"/>
                    </a:cubicBezTo>
                    <a:lnTo>
                      <a:pt x="1494" y="2729"/>
                    </a:lnTo>
                    <a:cubicBezTo>
                      <a:pt x="1497" y="2931"/>
                      <a:pt x="1507" y="3131"/>
                      <a:pt x="1526" y="3334"/>
                    </a:cubicBezTo>
                    <a:cubicBezTo>
                      <a:pt x="1537" y="3450"/>
                      <a:pt x="1550" y="3565"/>
                      <a:pt x="1578" y="3681"/>
                    </a:cubicBezTo>
                    <a:cubicBezTo>
                      <a:pt x="1591" y="3741"/>
                      <a:pt x="1604" y="3799"/>
                      <a:pt x="1630" y="3860"/>
                    </a:cubicBezTo>
                    <a:cubicBezTo>
                      <a:pt x="1640" y="3892"/>
                      <a:pt x="1653" y="3920"/>
                      <a:pt x="1675" y="3953"/>
                    </a:cubicBezTo>
                    <a:cubicBezTo>
                      <a:pt x="1699" y="3985"/>
                      <a:pt x="1718" y="4028"/>
                      <a:pt x="1813" y="4058"/>
                    </a:cubicBezTo>
                    <a:cubicBezTo>
                      <a:pt x="1829" y="4064"/>
                      <a:pt x="1845" y="4066"/>
                      <a:pt x="1862" y="4066"/>
                    </a:cubicBezTo>
                    <a:cubicBezTo>
                      <a:pt x="1870" y="4066"/>
                      <a:pt x="1879" y="4065"/>
                      <a:pt x="1888" y="4065"/>
                    </a:cubicBezTo>
                    <a:lnTo>
                      <a:pt x="1906" y="4060"/>
                    </a:lnTo>
                    <a:lnTo>
                      <a:pt x="1910" y="4060"/>
                    </a:lnTo>
                    <a:cubicBezTo>
                      <a:pt x="1914" y="4060"/>
                      <a:pt x="1909" y="4063"/>
                      <a:pt x="1910" y="4063"/>
                    </a:cubicBezTo>
                    <a:cubicBezTo>
                      <a:pt x="1911" y="4063"/>
                      <a:pt x="1915" y="4062"/>
                      <a:pt x="1925" y="4058"/>
                    </a:cubicBezTo>
                    <a:lnTo>
                      <a:pt x="1931" y="4058"/>
                    </a:lnTo>
                    <a:lnTo>
                      <a:pt x="1944" y="4054"/>
                    </a:lnTo>
                    <a:cubicBezTo>
                      <a:pt x="1957" y="4050"/>
                      <a:pt x="2016" y="4021"/>
                      <a:pt x="2022" y="4011"/>
                    </a:cubicBezTo>
                    <a:cubicBezTo>
                      <a:pt x="2061" y="3983"/>
                      <a:pt x="2082" y="3955"/>
                      <a:pt x="2106" y="3927"/>
                    </a:cubicBezTo>
                    <a:cubicBezTo>
                      <a:pt x="2149" y="3871"/>
                      <a:pt x="2181" y="3817"/>
                      <a:pt x="2212" y="3759"/>
                    </a:cubicBezTo>
                    <a:cubicBezTo>
                      <a:pt x="2270" y="3649"/>
                      <a:pt x="2317" y="3537"/>
                      <a:pt x="2360" y="3424"/>
                    </a:cubicBezTo>
                    <a:cubicBezTo>
                      <a:pt x="2429" y="3239"/>
                      <a:pt x="2491" y="3052"/>
                      <a:pt x="2542" y="2863"/>
                    </a:cubicBezTo>
                    <a:lnTo>
                      <a:pt x="2542" y="2863"/>
                    </a:lnTo>
                    <a:cubicBezTo>
                      <a:pt x="2773" y="2981"/>
                      <a:pt x="3012" y="3083"/>
                      <a:pt x="3268" y="3170"/>
                    </a:cubicBezTo>
                    <a:cubicBezTo>
                      <a:pt x="3419" y="3220"/>
                      <a:pt x="3578" y="3265"/>
                      <a:pt x="3746" y="3284"/>
                    </a:cubicBezTo>
                    <a:cubicBezTo>
                      <a:pt x="3802" y="3292"/>
                      <a:pt x="3862" y="3297"/>
                      <a:pt x="3923" y="3297"/>
                    </a:cubicBezTo>
                    <a:cubicBezTo>
                      <a:pt x="4041" y="3297"/>
                      <a:pt x="4162" y="3278"/>
                      <a:pt x="4268" y="3224"/>
                    </a:cubicBezTo>
                    <a:cubicBezTo>
                      <a:pt x="4304" y="3202"/>
                      <a:pt x="4337" y="3174"/>
                      <a:pt x="4367" y="3149"/>
                    </a:cubicBezTo>
                    <a:cubicBezTo>
                      <a:pt x="4399" y="3110"/>
                      <a:pt x="4410" y="3090"/>
                      <a:pt x="4432" y="3062"/>
                    </a:cubicBezTo>
                    <a:cubicBezTo>
                      <a:pt x="4449" y="3034"/>
                      <a:pt x="4462" y="2996"/>
                      <a:pt x="4473" y="2959"/>
                    </a:cubicBezTo>
                    <a:cubicBezTo>
                      <a:pt x="4479" y="2924"/>
                      <a:pt x="4475" y="2892"/>
                      <a:pt x="4475" y="2858"/>
                    </a:cubicBezTo>
                    <a:cubicBezTo>
                      <a:pt x="4464" y="2793"/>
                      <a:pt x="4442" y="2728"/>
                      <a:pt x="4410" y="2668"/>
                    </a:cubicBezTo>
                    <a:cubicBezTo>
                      <a:pt x="4378" y="2610"/>
                      <a:pt x="4337" y="2554"/>
                      <a:pt x="4291" y="2502"/>
                    </a:cubicBezTo>
                    <a:cubicBezTo>
                      <a:pt x="4199" y="2396"/>
                      <a:pt x="4095" y="2302"/>
                      <a:pt x="3981" y="2213"/>
                    </a:cubicBezTo>
                    <a:cubicBezTo>
                      <a:pt x="3871" y="2129"/>
                      <a:pt x="3757" y="2052"/>
                      <a:pt x="3636" y="1978"/>
                    </a:cubicBezTo>
                    <a:cubicBezTo>
                      <a:pt x="3990" y="1961"/>
                      <a:pt x="4339" y="1922"/>
                      <a:pt x="4694" y="1868"/>
                    </a:cubicBezTo>
                    <a:cubicBezTo>
                      <a:pt x="4873" y="1840"/>
                      <a:pt x="5050" y="1808"/>
                      <a:pt x="5225" y="1761"/>
                    </a:cubicBezTo>
                    <a:cubicBezTo>
                      <a:pt x="5315" y="1733"/>
                      <a:pt x="5401" y="1707"/>
                      <a:pt x="5483" y="1661"/>
                    </a:cubicBezTo>
                    <a:cubicBezTo>
                      <a:pt x="5524" y="1636"/>
                      <a:pt x="5570" y="1610"/>
                      <a:pt x="5591" y="1556"/>
                    </a:cubicBezTo>
                    <a:cubicBezTo>
                      <a:pt x="5602" y="1528"/>
                      <a:pt x="5602" y="1500"/>
                      <a:pt x="5591" y="1474"/>
                    </a:cubicBezTo>
                    <a:cubicBezTo>
                      <a:pt x="5580" y="1446"/>
                      <a:pt x="5574" y="1435"/>
                      <a:pt x="5542" y="1405"/>
                    </a:cubicBezTo>
                    <a:cubicBezTo>
                      <a:pt x="5503" y="1383"/>
                      <a:pt x="5488" y="1355"/>
                      <a:pt x="5429" y="1338"/>
                    </a:cubicBezTo>
                    <a:cubicBezTo>
                      <a:pt x="5380" y="1317"/>
                      <a:pt x="5328" y="1295"/>
                      <a:pt x="5283" y="1289"/>
                    </a:cubicBezTo>
                    <a:cubicBezTo>
                      <a:pt x="5188" y="1265"/>
                      <a:pt x="5093" y="1256"/>
                      <a:pt x="4998" y="1248"/>
                    </a:cubicBezTo>
                    <a:cubicBezTo>
                      <a:pt x="4929" y="1243"/>
                      <a:pt x="4861" y="1241"/>
                      <a:pt x="4793" y="1241"/>
                    </a:cubicBezTo>
                    <a:cubicBezTo>
                      <a:pt x="4676" y="1241"/>
                      <a:pt x="4560" y="1247"/>
                      <a:pt x="4444" y="1252"/>
                    </a:cubicBezTo>
                    <a:cubicBezTo>
                      <a:pt x="4108" y="1274"/>
                      <a:pt x="3775" y="1310"/>
                      <a:pt x="3448" y="1366"/>
                    </a:cubicBezTo>
                    <a:lnTo>
                      <a:pt x="3448" y="1366"/>
                    </a:lnTo>
                    <a:cubicBezTo>
                      <a:pt x="3332" y="1063"/>
                      <a:pt x="3202" y="764"/>
                      <a:pt x="3013" y="480"/>
                    </a:cubicBezTo>
                    <a:cubicBezTo>
                      <a:pt x="2962" y="405"/>
                      <a:pt x="2906" y="330"/>
                      <a:pt x="2843" y="256"/>
                    </a:cubicBezTo>
                    <a:cubicBezTo>
                      <a:pt x="2783" y="185"/>
                      <a:pt x="2710" y="114"/>
                      <a:pt x="2613" y="58"/>
                    </a:cubicBezTo>
                    <a:cubicBezTo>
                      <a:pt x="2561" y="30"/>
                      <a:pt x="2503" y="6"/>
                      <a:pt x="2431" y="2"/>
                    </a:cubicBezTo>
                    <a:cubicBezTo>
                      <a:pt x="2423" y="1"/>
                      <a:pt x="2414" y="1"/>
                      <a:pt x="24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44"/>
              <p:cNvSpPr/>
              <p:nvPr/>
            </p:nvSpPr>
            <p:spPr>
              <a:xfrm>
                <a:off x="7061052" y="1082979"/>
                <a:ext cx="55701" cy="8496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417" extrusionOk="0">
                    <a:moveTo>
                      <a:pt x="463" y="1"/>
                    </a:moveTo>
                    <a:cubicBezTo>
                      <a:pt x="207" y="1"/>
                      <a:pt x="0" y="318"/>
                      <a:pt x="0" y="708"/>
                    </a:cubicBezTo>
                    <a:cubicBezTo>
                      <a:pt x="0" y="1098"/>
                      <a:pt x="207" y="1417"/>
                      <a:pt x="463" y="1417"/>
                    </a:cubicBezTo>
                    <a:cubicBezTo>
                      <a:pt x="722" y="1417"/>
                      <a:pt x="929" y="1102"/>
                      <a:pt x="929" y="708"/>
                    </a:cubicBezTo>
                    <a:cubicBezTo>
                      <a:pt x="929" y="318"/>
                      <a:pt x="720" y="1"/>
                      <a:pt x="4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44"/>
              <p:cNvSpPr/>
              <p:nvPr/>
            </p:nvSpPr>
            <p:spPr>
              <a:xfrm>
                <a:off x="6292928" y="859994"/>
                <a:ext cx="437390" cy="322511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5379" extrusionOk="0">
                    <a:moveTo>
                      <a:pt x="3590" y="0"/>
                    </a:moveTo>
                    <a:cubicBezTo>
                      <a:pt x="3559" y="0"/>
                      <a:pt x="3527" y="3"/>
                      <a:pt x="3494" y="8"/>
                    </a:cubicBezTo>
                    <a:cubicBezTo>
                      <a:pt x="2686" y="142"/>
                      <a:pt x="2334" y="2664"/>
                      <a:pt x="2334" y="2664"/>
                    </a:cubicBezTo>
                    <a:cubicBezTo>
                      <a:pt x="2334" y="2664"/>
                      <a:pt x="1299" y="2321"/>
                      <a:pt x="650" y="2321"/>
                    </a:cubicBezTo>
                    <a:cubicBezTo>
                      <a:pt x="387" y="2321"/>
                      <a:pt x="188" y="2377"/>
                      <a:pt x="147" y="2534"/>
                    </a:cubicBezTo>
                    <a:cubicBezTo>
                      <a:pt x="0" y="3084"/>
                      <a:pt x="2390" y="3681"/>
                      <a:pt x="2390" y="3681"/>
                    </a:cubicBezTo>
                    <a:cubicBezTo>
                      <a:pt x="2390" y="3681"/>
                      <a:pt x="1834" y="5256"/>
                      <a:pt x="2759" y="5373"/>
                    </a:cubicBezTo>
                    <a:cubicBezTo>
                      <a:pt x="2787" y="5376"/>
                      <a:pt x="2814" y="5378"/>
                      <a:pt x="2841" y="5378"/>
                    </a:cubicBezTo>
                    <a:cubicBezTo>
                      <a:pt x="3698" y="5378"/>
                      <a:pt x="3931" y="3612"/>
                      <a:pt x="3931" y="3612"/>
                    </a:cubicBezTo>
                    <a:cubicBezTo>
                      <a:pt x="4093" y="3970"/>
                      <a:pt x="4602" y="4111"/>
                      <a:pt x="5042" y="4111"/>
                    </a:cubicBezTo>
                    <a:cubicBezTo>
                      <a:pt x="5359" y="4111"/>
                      <a:pt x="5641" y="4038"/>
                      <a:pt x="5731" y="3920"/>
                    </a:cubicBezTo>
                    <a:cubicBezTo>
                      <a:pt x="6085" y="3462"/>
                      <a:pt x="4980" y="2836"/>
                      <a:pt x="4882" y="2836"/>
                    </a:cubicBezTo>
                    <a:cubicBezTo>
                      <a:pt x="4880" y="2836"/>
                      <a:pt x="4879" y="2836"/>
                      <a:pt x="4878" y="2836"/>
                    </a:cubicBezTo>
                    <a:cubicBezTo>
                      <a:pt x="4877" y="2836"/>
                      <a:pt x="4876" y="2836"/>
                      <a:pt x="4876" y="2836"/>
                    </a:cubicBezTo>
                    <a:cubicBezTo>
                      <a:pt x="4868" y="2836"/>
                      <a:pt x="7294" y="1896"/>
                      <a:pt x="7177" y="1483"/>
                    </a:cubicBezTo>
                    <a:cubicBezTo>
                      <a:pt x="7140" y="1351"/>
                      <a:pt x="6917" y="1306"/>
                      <a:pt x="6628" y="1306"/>
                    </a:cubicBezTo>
                    <a:cubicBezTo>
                      <a:pt x="5998" y="1306"/>
                      <a:pt x="5054" y="1521"/>
                      <a:pt x="5054" y="1521"/>
                    </a:cubicBezTo>
                    <a:cubicBezTo>
                      <a:pt x="5054" y="1521"/>
                      <a:pt x="5735" y="653"/>
                      <a:pt x="5386" y="426"/>
                    </a:cubicBezTo>
                    <a:cubicBezTo>
                      <a:pt x="5356" y="407"/>
                      <a:pt x="5324" y="398"/>
                      <a:pt x="5290" y="398"/>
                    </a:cubicBezTo>
                    <a:cubicBezTo>
                      <a:pt x="4930" y="398"/>
                      <a:pt x="4395" y="1409"/>
                      <a:pt x="4395" y="1409"/>
                    </a:cubicBezTo>
                    <a:cubicBezTo>
                      <a:pt x="4395" y="1409"/>
                      <a:pt x="4310" y="0"/>
                      <a:pt x="35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44"/>
              <p:cNvSpPr/>
              <p:nvPr/>
            </p:nvSpPr>
            <p:spPr>
              <a:xfrm>
                <a:off x="6373692" y="874144"/>
                <a:ext cx="297749" cy="278862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651" extrusionOk="0">
                    <a:moveTo>
                      <a:pt x="13" y="2912"/>
                    </a:moveTo>
                    <a:lnTo>
                      <a:pt x="13" y="2912"/>
                    </a:lnTo>
                    <a:cubicBezTo>
                      <a:pt x="13" y="2912"/>
                      <a:pt x="14" y="2912"/>
                      <a:pt x="14" y="2912"/>
                    </a:cubicBezTo>
                    <a:lnTo>
                      <a:pt x="14" y="2912"/>
                    </a:lnTo>
                    <a:cubicBezTo>
                      <a:pt x="13" y="2912"/>
                      <a:pt x="13" y="2912"/>
                      <a:pt x="13" y="2912"/>
                    </a:cubicBezTo>
                    <a:close/>
                    <a:moveTo>
                      <a:pt x="2143" y="97"/>
                    </a:moveTo>
                    <a:cubicBezTo>
                      <a:pt x="2147" y="97"/>
                      <a:pt x="2150" y="98"/>
                      <a:pt x="2153" y="98"/>
                    </a:cubicBezTo>
                    <a:cubicBezTo>
                      <a:pt x="2188" y="104"/>
                      <a:pt x="2227" y="126"/>
                      <a:pt x="2259" y="150"/>
                    </a:cubicBezTo>
                    <a:cubicBezTo>
                      <a:pt x="2390" y="264"/>
                      <a:pt x="2479" y="438"/>
                      <a:pt x="2556" y="606"/>
                    </a:cubicBezTo>
                    <a:cubicBezTo>
                      <a:pt x="2707" y="947"/>
                      <a:pt x="2830" y="1311"/>
                      <a:pt x="2927" y="1675"/>
                    </a:cubicBezTo>
                    <a:lnTo>
                      <a:pt x="2944" y="1751"/>
                    </a:lnTo>
                    <a:lnTo>
                      <a:pt x="3024" y="1734"/>
                    </a:lnTo>
                    <a:cubicBezTo>
                      <a:pt x="3330" y="1667"/>
                      <a:pt x="3645" y="1609"/>
                      <a:pt x="3957" y="1578"/>
                    </a:cubicBezTo>
                    <a:cubicBezTo>
                      <a:pt x="4069" y="1571"/>
                      <a:pt x="4179" y="1563"/>
                      <a:pt x="4289" y="1563"/>
                    </a:cubicBezTo>
                    <a:cubicBezTo>
                      <a:pt x="4334" y="1563"/>
                      <a:pt x="4380" y="1565"/>
                      <a:pt x="4425" y="1568"/>
                    </a:cubicBezTo>
                    <a:cubicBezTo>
                      <a:pt x="4500" y="1572"/>
                      <a:pt x="4576" y="1581"/>
                      <a:pt x="4645" y="1602"/>
                    </a:cubicBezTo>
                    <a:cubicBezTo>
                      <a:pt x="4686" y="1611"/>
                      <a:pt x="4707" y="1624"/>
                      <a:pt x="4738" y="1635"/>
                    </a:cubicBezTo>
                    <a:lnTo>
                      <a:pt x="4759" y="1643"/>
                    </a:lnTo>
                    <a:lnTo>
                      <a:pt x="4781" y="1663"/>
                    </a:lnTo>
                    <a:lnTo>
                      <a:pt x="4826" y="1699"/>
                    </a:lnTo>
                    <a:cubicBezTo>
                      <a:pt x="4825" y="1699"/>
                      <a:pt x="4825" y="1699"/>
                      <a:pt x="4825" y="1699"/>
                    </a:cubicBezTo>
                    <a:lnTo>
                      <a:pt x="4825" y="1699"/>
                    </a:lnTo>
                    <a:cubicBezTo>
                      <a:pt x="4819" y="1699"/>
                      <a:pt x="4839" y="1717"/>
                      <a:pt x="4837" y="1721"/>
                    </a:cubicBezTo>
                    <a:cubicBezTo>
                      <a:pt x="4841" y="1729"/>
                      <a:pt x="4839" y="1734"/>
                      <a:pt x="4839" y="1742"/>
                    </a:cubicBezTo>
                    <a:cubicBezTo>
                      <a:pt x="4839" y="1760"/>
                      <a:pt x="4815" y="1783"/>
                      <a:pt x="4791" y="1805"/>
                    </a:cubicBezTo>
                    <a:cubicBezTo>
                      <a:pt x="4738" y="1848"/>
                      <a:pt x="4666" y="1880"/>
                      <a:pt x="4597" y="1910"/>
                    </a:cubicBezTo>
                    <a:cubicBezTo>
                      <a:pt x="4453" y="1969"/>
                      <a:pt x="4300" y="2012"/>
                      <a:pt x="4147" y="2050"/>
                    </a:cubicBezTo>
                    <a:cubicBezTo>
                      <a:pt x="3839" y="2130"/>
                      <a:pt x="3524" y="2186"/>
                      <a:pt x="3209" y="2240"/>
                    </a:cubicBezTo>
                    <a:lnTo>
                      <a:pt x="3192" y="2251"/>
                    </a:lnTo>
                    <a:lnTo>
                      <a:pt x="3207" y="2266"/>
                    </a:lnTo>
                    <a:cubicBezTo>
                      <a:pt x="3311" y="2359"/>
                      <a:pt x="3412" y="2462"/>
                      <a:pt x="3503" y="2568"/>
                    </a:cubicBezTo>
                    <a:cubicBezTo>
                      <a:pt x="3595" y="2671"/>
                      <a:pt x="3677" y="2785"/>
                      <a:pt x="3746" y="2904"/>
                    </a:cubicBezTo>
                    <a:cubicBezTo>
                      <a:pt x="3781" y="2962"/>
                      <a:pt x="3806" y="3025"/>
                      <a:pt x="3832" y="3087"/>
                    </a:cubicBezTo>
                    <a:cubicBezTo>
                      <a:pt x="3856" y="3152"/>
                      <a:pt x="3869" y="3216"/>
                      <a:pt x="3871" y="3279"/>
                    </a:cubicBezTo>
                    <a:cubicBezTo>
                      <a:pt x="3869" y="3307"/>
                      <a:pt x="3871" y="3344"/>
                      <a:pt x="3865" y="3369"/>
                    </a:cubicBezTo>
                    <a:cubicBezTo>
                      <a:pt x="3854" y="3400"/>
                      <a:pt x="3854" y="3423"/>
                      <a:pt x="3837" y="3454"/>
                    </a:cubicBezTo>
                    <a:cubicBezTo>
                      <a:pt x="3822" y="3477"/>
                      <a:pt x="3796" y="3520"/>
                      <a:pt x="3785" y="3533"/>
                    </a:cubicBezTo>
                    <a:cubicBezTo>
                      <a:pt x="3768" y="3559"/>
                      <a:pt x="3742" y="3576"/>
                      <a:pt x="3718" y="3594"/>
                    </a:cubicBezTo>
                    <a:cubicBezTo>
                      <a:pt x="3659" y="3631"/>
                      <a:pt x="3587" y="3645"/>
                      <a:pt x="3512" y="3645"/>
                    </a:cubicBezTo>
                    <a:cubicBezTo>
                      <a:pt x="3459" y="3645"/>
                      <a:pt x="3403" y="3638"/>
                      <a:pt x="3350" y="3628"/>
                    </a:cubicBezTo>
                    <a:cubicBezTo>
                      <a:pt x="3218" y="3602"/>
                      <a:pt x="3089" y="3551"/>
                      <a:pt x="2962" y="3495"/>
                    </a:cubicBezTo>
                    <a:cubicBezTo>
                      <a:pt x="2712" y="3378"/>
                      <a:pt x="2468" y="3227"/>
                      <a:pt x="2248" y="3063"/>
                    </a:cubicBezTo>
                    <a:lnTo>
                      <a:pt x="2136" y="2982"/>
                    </a:lnTo>
                    <a:lnTo>
                      <a:pt x="2104" y="3117"/>
                    </a:lnTo>
                    <a:cubicBezTo>
                      <a:pt x="2046" y="3369"/>
                      <a:pt x="1985" y="3624"/>
                      <a:pt x="1910" y="3872"/>
                    </a:cubicBezTo>
                    <a:cubicBezTo>
                      <a:pt x="1873" y="3992"/>
                      <a:pt x="1832" y="4115"/>
                      <a:pt x="1785" y="4232"/>
                    </a:cubicBezTo>
                    <a:cubicBezTo>
                      <a:pt x="1759" y="4292"/>
                      <a:pt x="1733" y="4348"/>
                      <a:pt x="1703" y="4395"/>
                    </a:cubicBezTo>
                    <a:cubicBezTo>
                      <a:pt x="1692" y="4414"/>
                      <a:pt x="1676" y="4436"/>
                      <a:pt x="1663" y="4450"/>
                    </a:cubicBezTo>
                    <a:lnTo>
                      <a:pt x="1663" y="4450"/>
                    </a:lnTo>
                    <a:cubicBezTo>
                      <a:pt x="1662" y="4448"/>
                      <a:pt x="1661" y="4445"/>
                      <a:pt x="1660" y="4443"/>
                    </a:cubicBezTo>
                    <a:cubicBezTo>
                      <a:pt x="1649" y="4417"/>
                      <a:pt x="1638" y="4391"/>
                      <a:pt x="1630" y="4363"/>
                    </a:cubicBezTo>
                    <a:cubicBezTo>
                      <a:pt x="1612" y="4307"/>
                      <a:pt x="1602" y="4245"/>
                      <a:pt x="1591" y="4184"/>
                    </a:cubicBezTo>
                    <a:cubicBezTo>
                      <a:pt x="1569" y="4057"/>
                      <a:pt x="1552" y="3930"/>
                      <a:pt x="1541" y="3801"/>
                    </a:cubicBezTo>
                    <a:cubicBezTo>
                      <a:pt x="1520" y="3542"/>
                      <a:pt x="1507" y="3281"/>
                      <a:pt x="1500" y="3023"/>
                    </a:cubicBezTo>
                    <a:lnTo>
                      <a:pt x="1498" y="2921"/>
                    </a:lnTo>
                    <a:lnTo>
                      <a:pt x="1399" y="2938"/>
                    </a:lnTo>
                    <a:cubicBezTo>
                      <a:pt x="1172" y="2976"/>
                      <a:pt x="938" y="2997"/>
                      <a:pt x="708" y="2997"/>
                    </a:cubicBezTo>
                    <a:cubicBezTo>
                      <a:pt x="687" y="2997"/>
                      <a:pt x="666" y="2997"/>
                      <a:pt x="645" y="2997"/>
                    </a:cubicBezTo>
                    <a:cubicBezTo>
                      <a:pt x="580" y="2997"/>
                      <a:pt x="520" y="2992"/>
                      <a:pt x="459" y="2986"/>
                    </a:cubicBezTo>
                    <a:cubicBezTo>
                      <a:pt x="397" y="2979"/>
                      <a:pt x="336" y="2969"/>
                      <a:pt x="283" y="2951"/>
                    </a:cubicBezTo>
                    <a:cubicBezTo>
                      <a:pt x="261" y="2941"/>
                      <a:pt x="229" y="2930"/>
                      <a:pt x="214" y="2919"/>
                    </a:cubicBezTo>
                    <a:cubicBezTo>
                      <a:pt x="201" y="2908"/>
                      <a:pt x="181" y="2906"/>
                      <a:pt x="162" y="2874"/>
                    </a:cubicBezTo>
                    <a:lnTo>
                      <a:pt x="149" y="2854"/>
                    </a:lnTo>
                    <a:cubicBezTo>
                      <a:pt x="147" y="2850"/>
                      <a:pt x="149" y="2850"/>
                      <a:pt x="147" y="2846"/>
                    </a:cubicBezTo>
                    <a:cubicBezTo>
                      <a:pt x="143" y="2844"/>
                      <a:pt x="160" y="2829"/>
                      <a:pt x="179" y="2813"/>
                    </a:cubicBezTo>
                    <a:cubicBezTo>
                      <a:pt x="268" y="2760"/>
                      <a:pt x="399" y="2734"/>
                      <a:pt x="520" y="2712"/>
                    </a:cubicBezTo>
                    <a:cubicBezTo>
                      <a:pt x="645" y="2691"/>
                      <a:pt x="774" y="2676"/>
                      <a:pt x="901" y="2663"/>
                    </a:cubicBezTo>
                    <a:cubicBezTo>
                      <a:pt x="1155" y="2639"/>
                      <a:pt x="1414" y="2630"/>
                      <a:pt x="1671" y="2628"/>
                    </a:cubicBezTo>
                    <a:lnTo>
                      <a:pt x="1714" y="2628"/>
                    </a:lnTo>
                    <a:lnTo>
                      <a:pt x="1712" y="2587"/>
                    </a:lnTo>
                    <a:cubicBezTo>
                      <a:pt x="1681" y="2208"/>
                      <a:pt x="1679" y="1826"/>
                      <a:pt x="1692" y="1445"/>
                    </a:cubicBezTo>
                    <a:cubicBezTo>
                      <a:pt x="1701" y="1257"/>
                      <a:pt x="1720" y="1068"/>
                      <a:pt x="1746" y="880"/>
                    </a:cubicBezTo>
                    <a:cubicBezTo>
                      <a:pt x="1776" y="695"/>
                      <a:pt x="1811" y="503"/>
                      <a:pt x="1888" y="335"/>
                    </a:cubicBezTo>
                    <a:cubicBezTo>
                      <a:pt x="1908" y="292"/>
                      <a:pt x="1929" y="253"/>
                      <a:pt x="1957" y="216"/>
                    </a:cubicBezTo>
                    <a:cubicBezTo>
                      <a:pt x="1970" y="199"/>
                      <a:pt x="1983" y="184"/>
                      <a:pt x="1996" y="169"/>
                    </a:cubicBezTo>
                    <a:cubicBezTo>
                      <a:pt x="2007" y="156"/>
                      <a:pt x="2037" y="134"/>
                      <a:pt x="2048" y="126"/>
                    </a:cubicBezTo>
                    <a:cubicBezTo>
                      <a:pt x="2079" y="106"/>
                      <a:pt x="2112" y="97"/>
                      <a:pt x="2143" y="97"/>
                    </a:cubicBezTo>
                    <a:close/>
                    <a:moveTo>
                      <a:pt x="2142" y="0"/>
                    </a:moveTo>
                    <a:cubicBezTo>
                      <a:pt x="2085" y="0"/>
                      <a:pt x="2031" y="21"/>
                      <a:pt x="1987" y="50"/>
                    </a:cubicBezTo>
                    <a:cubicBezTo>
                      <a:pt x="1962" y="72"/>
                      <a:pt x="1951" y="81"/>
                      <a:pt x="1929" y="104"/>
                    </a:cubicBezTo>
                    <a:cubicBezTo>
                      <a:pt x="1912" y="126"/>
                      <a:pt x="1895" y="147"/>
                      <a:pt x="1880" y="169"/>
                    </a:cubicBezTo>
                    <a:cubicBezTo>
                      <a:pt x="1854" y="212"/>
                      <a:pt x="1832" y="257"/>
                      <a:pt x="1813" y="303"/>
                    </a:cubicBezTo>
                    <a:cubicBezTo>
                      <a:pt x="1740" y="490"/>
                      <a:pt x="1703" y="678"/>
                      <a:pt x="1679" y="869"/>
                    </a:cubicBezTo>
                    <a:cubicBezTo>
                      <a:pt x="1651" y="1061"/>
                      <a:pt x="1640" y="1251"/>
                      <a:pt x="1632" y="1443"/>
                    </a:cubicBezTo>
                    <a:cubicBezTo>
                      <a:pt x="1611" y="1812"/>
                      <a:pt x="1616" y="2180"/>
                      <a:pt x="1628" y="2549"/>
                    </a:cubicBezTo>
                    <a:lnTo>
                      <a:pt x="1628" y="2549"/>
                    </a:lnTo>
                    <a:cubicBezTo>
                      <a:pt x="1534" y="2546"/>
                      <a:pt x="1441" y="2545"/>
                      <a:pt x="1347" y="2545"/>
                    </a:cubicBezTo>
                    <a:cubicBezTo>
                      <a:pt x="1196" y="2545"/>
                      <a:pt x="1044" y="2549"/>
                      <a:pt x="893" y="2555"/>
                    </a:cubicBezTo>
                    <a:cubicBezTo>
                      <a:pt x="763" y="2561"/>
                      <a:pt x="634" y="2572"/>
                      <a:pt x="500" y="2587"/>
                    </a:cubicBezTo>
                    <a:cubicBezTo>
                      <a:pt x="436" y="2598"/>
                      <a:pt x="369" y="2609"/>
                      <a:pt x="304" y="2624"/>
                    </a:cubicBezTo>
                    <a:cubicBezTo>
                      <a:pt x="237" y="2639"/>
                      <a:pt x="171" y="2656"/>
                      <a:pt x="102" y="2695"/>
                    </a:cubicBezTo>
                    <a:cubicBezTo>
                      <a:pt x="69" y="2721"/>
                      <a:pt x="30" y="2744"/>
                      <a:pt x="9" y="2803"/>
                    </a:cubicBezTo>
                    <a:cubicBezTo>
                      <a:pt x="0" y="2833"/>
                      <a:pt x="0" y="2865"/>
                      <a:pt x="9" y="2889"/>
                    </a:cubicBezTo>
                    <a:lnTo>
                      <a:pt x="13" y="2908"/>
                    </a:lnTo>
                    <a:lnTo>
                      <a:pt x="13" y="2910"/>
                    </a:lnTo>
                    <a:cubicBezTo>
                      <a:pt x="14" y="2912"/>
                      <a:pt x="14" y="2912"/>
                      <a:pt x="14" y="2912"/>
                    </a:cubicBezTo>
                    <a:cubicBezTo>
                      <a:pt x="14" y="2912"/>
                      <a:pt x="14" y="2912"/>
                      <a:pt x="14" y="2912"/>
                    </a:cubicBezTo>
                    <a:lnTo>
                      <a:pt x="14" y="2912"/>
                    </a:lnTo>
                    <a:cubicBezTo>
                      <a:pt x="14" y="2913"/>
                      <a:pt x="16" y="2916"/>
                      <a:pt x="22" y="2926"/>
                    </a:cubicBezTo>
                    <a:lnTo>
                      <a:pt x="24" y="2928"/>
                    </a:lnTo>
                    <a:lnTo>
                      <a:pt x="26" y="2932"/>
                    </a:lnTo>
                    <a:lnTo>
                      <a:pt x="41" y="2951"/>
                    </a:lnTo>
                    <a:cubicBezTo>
                      <a:pt x="54" y="2975"/>
                      <a:pt x="91" y="3007"/>
                      <a:pt x="130" y="3035"/>
                    </a:cubicBezTo>
                    <a:cubicBezTo>
                      <a:pt x="164" y="3059"/>
                      <a:pt x="196" y="3070"/>
                      <a:pt x="231" y="3087"/>
                    </a:cubicBezTo>
                    <a:cubicBezTo>
                      <a:pt x="302" y="3111"/>
                      <a:pt x="369" y="3124"/>
                      <a:pt x="436" y="3135"/>
                    </a:cubicBezTo>
                    <a:cubicBezTo>
                      <a:pt x="505" y="3143"/>
                      <a:pt x="571" y="3152"/>
                      <a:pt x="638" y="3154"/>
                    </a:cubicBezTo>
                    <a:cubicBezTo>
                      <a:pt x="685" y="3156"/>
                      <a:pt x="732" y="3157"/>
                      <a:pt x="779" y="3157"/>
                    </a:cubicBezTo>
                    <a:cubicBezTo>
                      <a:pt x="963" y="3157"/>
                      <a:pt x="1144" y="3143"/>
                      <a:pt x="1327" y="3121"/>
                    </a:cubicBezTo>
                    <a:lnTo>
                      <a:pt x="1327" y="3121"/>
                    </a:lnTo>
                    <a:cubicBezTo>
                      <a:pt x="1330" y="3352"/>
                      <a:pt x="1339" y="3585"/>
                      <a:pt x="1356" y="3816"/>
                    </a:cubicBezTo>
                    <a:cubicBezTo>
                      <a:pt x="1367" y="3949"/>
                      <a:pt x="1377" y="4081"/>
                      <a:pt x="1401" y="4214"/>
                    </a:cubicBezTo>
                    <a:cubicBezTo>
                      <a:pt x="1412" y="4283"/>
                      <a:pt x="1425" y="4348"/>
                      <a:pt x="1446" y="4417"/>
                    </a:cubicBezTo>
                    <a:cubicBezTo>
                      <a:pt x="1457" y="4451"/>
                      <a:pt x="1468" y="4488"/>
                      <a:pt x="1487" y="4525"/>
                    </a:cubicBezTo>
                    <a:cubicBezTo>
                      <a:pt x="1509" y="4559"/>
                      <a:pt x="1524" y="4609"/>
                      <a:pt x="1608" y="4643"/>
                    </a:cubicBezTo>
                    <a:cubicBezTo>
                      <a:pt x="1622" y="4649"/>
                      <a:pt x="1637" y="4651"/>
                      <a:pt x="1652" y="4651"/>
                    </a:cubicBezTo>
                    <a:cubicBezTo>
                      <a:pt x="1659" y="4651"/>
                      <a:pt x="1667" y="4650"/>
                      <a:pt x="1675" y="4650"/>
                    </a:cubicBezTo>
                    <a:lnTo>
                      <a:pt x="1692" y="4645"/>
                    </a:lnTo>
                    <a:lnTo>
                      <a:pt x="1694" y="4645"/>
                    </a:lnTo>
                    <a:cubicBezTo>
                      <a:pt x="1695" y="4645"/>
                      <a:pt x="1696" y="4645"/>
                      <a:pt x="1696" y="4645"/>
                    </a:cubicBezTo>
                    <a:lnTo>
                      <a:pt x="1696" y="4645"/>
                    </a:lnTo>
                    <a:cubicBezTo>
                      <a:pt x="1696" y="4645"/>
                      <a:pt x="1694" y="4646"/>
                      <a:pt x="1694" y="4646"/>
                    </a:cubicBezTo>
                    <a:cubicBezTo>
                      <a:pt x="1694" y="4646"/>
                      <a:pt x="1697" y="4645"/>
                      <a:pt x="1707" y="4641"/>
                    </a:cubicBezTo>
                    <a:lnTo>
                      <a:pt x="1712" y="4641"/>
                    </a:lnTo>
                    <a:lnTo>
                      <a:pt x="1714" y="4639"/>
                    </a:lnTo>
                    <a:lnTo>
                      <a:pt x="1724" y="4632"/>
                    </a:lnTo>
                    <a:cubicBezTo>
                      <a:pt x="1737" y="4630"/>
                      <a:pt x="1787" y="4596"/>
                      <a:pt x="1793" y="4585"/>
                    </a:cubicBezTo>
                    <a:cubicBezTo>
                      <a:pt x="1830" y="4553"/>
                      <a:pt x="1847" y="4520"/>
                      <a:pt x="1869" y="4488"/>
                    </a:cubicBezTo>
                    <a:cubicBezTo>
                      <a:pt x="1910" y="4423"/>
                      <a:pt x="1938" y="4361"/>
                      <a:pt x="1964" y="4296"/>
                    </a:cubicBezTo>
                    <a:cubicBezTo>
                      <a:pt x="2018" y="4169"/>
                      <a:pt x="2059" y="4042"/>
                      <a:pt x="2095" y="3917"/>
                    </a:cubicBezTo>
                    <a:cubicBezTo>
                      <a:pt x="2158" y="3703"/>
                      <a:pt x="2214" y="3489"/>
                      <a:pt x="2259" y="3272"/>
                    </a:cubicBezTo>
                    <a:lnTo>
                      <a:pt x="2259" y="3272"/>
                    </a:lnTo>
                    <a:cubicBezTo>
                      <a:pt x="2463" y="3406"/>
                      <a:pt x="2674" y="3526"/>
                      <a:pt x="2901" y="3622"/>
                    </a:cubicBezTo>
                    <a:cubicBezTo>
                      <a:pt x="3037" y="3680"/>
                      <a:pt x="3177" y="3727"/>
                      <a:pt x="3328" y="3755"/>
                    </a:cubicBezTo>
                    <a:cubicBezTo>
                      <a:pt x="3376" y="3762"/>
                      <a:pt x="3428" y="3767"/>
                      <a:pt x="3480" y="3767"/>
                    </a:cubicBezTo>
                    <a:cubicBezTo>
                      <a:pt x="3586" y="3767"/>
                      <a:pt x="3695" y="3747"/>
                      <a:pt x="3791" y="3682"/>
                    </a:cubicBezTo>
                    <a:cubicBezTo>
                      <a:pt x="3824" y="3654"/>
                      <a:pt x="3856" y="3628"/>
                      <a:pt x="3880" y="3596"/>
                    </a:cubicBezTo>
                    <a:cubicBezTo>
                      <a:pt x="3910" y="3553"/>
                      <a:pt x="3916" y="3531"/>
                      <a:pt x="3936" y="3499"/>
                    </a:cubicBezTo>
                    <a:cubicBezTo>
                      <a:pt x="3953" y="3464"/>
                      <a:pt x="3962" y="3417"/>
                      <a:pt x="3970" y="3380"/>
                    </a:cubicBezTo>
                    <a:cubicBezTo>
                      <a:pt x="3977" y="3339"/>
                      <a:pt x="3975" y="3303"/>
                      <a:pt x="3975" y="3264"/>
                    </a:cubicBezTo>
                    <a:cubicBezTo>
                      <a:pt x="3966" y="3188"/>
                      <a:pt x="3947" y="3115"/>
                      <a:pt x="3916" y="3048"/>
                    </a:cubicBezTo>
                    <a:cubicBezTo>
                      <a:pt x="3888" y="2982"/>
                      <a:pt x="3854" y="2917"/>
                      <a:pt x="3813" y="2857"/>
                    </a:cubicBezTo>
                    <a:cubicBezTo>
                      <a:pt x="3731" y="2736"/>
                      <a:pt x="3638" y="2626"/>
                      <a:pt x="3537" y="2527"/>
                    </a:cubicBezTo>
                    <a:cubicBezTo>
                      <a:pt x="3444" y="2430"/>
                      <a:pt x="3341" y="2339"/>
                      <a:pt x="3233" y="2257"/>
                    </a:cubicBezTo>
                    <a:cubicBezTo>
                      <a:pt x="3546" y="2234"/>
                      <a:pt x="3858" y="2193"/>
                      <a:pt x="4160" y="2141"/>
                    </a:cubicBezTo>
                    <a:cubicBezTo>
                      <a:pt x="4319" y="2109"/>
                      <a:pt x="4475" y="2070"/>
                      <a:pt x="4632" y="2016"/>
                    </a:cubicBezTo>
                    <a:cubicBezTo>
                      <a:pt x="4710" y="1988"/>
                      <a:pt x="4787" y="1958"/>
                      <a:pt x="4860" y="1904"/>
                    </a:cubicBezTo>
                    <a:cubicBezTo>
                      <a:pt x="4895" y="1874"/>
                      <a:pt x="4936" y="1844"/>
                      <a:pt x="4955" y="1783"/>
                    </a:cubicBezTo>
                    <a:cubicBezTo>
                      <a:pt x="4962" y="1753"/>
                      <a:pt x="4966" y="1721"/>
                      <a:pt x="4955" y="1691"/>
                    </a:cubicBezTo>
                    <a:cubicBezTo>
                      <a:pt x="4944" y="1656"/>
                      <a:pt x="4936" y="1645"/>
                      <a:pt x="4908" y="1611"/>
                    </a:cubicBezTo>
                    <a:cubicBezTo>
                      <a:pt x="4875" y="1583"/>
                      <a:pt x="4863" y="1553"/>
                      <a:pt x="4811" y="1531"/>
                    </a:cubicBezTo>
                    <a:cubicBezTo>
                      <a:pt x="4768" y="1510"/>
                      <a:pt x="4722" y="1486"/>
                      <a:pt x="4681" y="1477"/>
                    </a:cubicBezTo>
                    <a:cubicBezTo>
                      <a:pt x="4600" y="1451"/>
                      <a:pt x="4516" y="1441"/>
                      <a:pt x="4431" y="1432"/>
                    </a:cubicBezTo>
                    <a:cubicBezTo>
                      <a:pt x="4362" y="1426"/>
                      <a:pt x="4292" y="1423"/>
                      <a:pt x="4222" y="1423"/>
                    </a:cubicBezTo>
                    <a:cubicBezTo>
                      <a:pt x="4127" y="1423"/>
                      <a:pt x="4032" y="1428"/>
                      <a:pt x="3938" y="1434"/>
                    </a:cubicBezTo>
                    <a:cubicBezTo>
                      <a:pt x="3642" y="1460"/>
                      <a:pt x="3351" y="1500"/>
                      <a:pt x="3058" y="1565"/>
                    </a:cubicBezTo>
                    <a:lnTo>
                      <a:pt x="3058" y="1565"/>
                    </a:lnTo>
                    <a:cubicBezTo>
                      <a:pt x="2956" y="1217"/>
                      <a:pt x="2838" y="876"/>
                      <a:pt x="2673" y="550"/>
                    </a:cubicBezTo>
                    <a:cubicBezTo>
                      <a:pt x="2630" y="462"/>
                      <a:pt x="2580" y="378"/>
                      <a:pt x="2524" y="296"/>
                    </a:cubicBezTo>
                    <a:cubicBezTo>
                      <a:pt x="2466" y="212"/>
                      <a:pt x="2403" y="130"/>
                      <a:pt x="2317" y="65"/>
                    </a:cubicBezTo>
                    <a:cubicBezTo>
                      <a:pt x="2272" y="37"/>
                      <a:pt x="2220" y="7"/>
                      <a:pt x="2158" y="1"/>
                    </a:cubicBezTo>
                    <a:cubicBezTo>
                      <a:pt x="2152" y="0"/>
                      <a:pt x="2147" y="0"/>
                      <a:pt x="2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44"/>
              <p:cNvSpPr/>
              <p:nvPr/>
            </p:nvSpPr>
            <p:spPr>
              <a:xfrm>
                <a:off x="6490490" y="949631"/>
                <a:ext cx="49405" cy="97371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624" extrusionOk="0">
                    <a:moveTo>
                      <a:pt x="412" y="0"/>
                    </a:moveTo>
                    <a:cubicBezTo>
                      <a:pt x="184" y="0"/>
                      <a:pt x="1" y="365"/>
                      <a:pt x="1" y="813"/>
                    </a:cubicBezTo>
                    <a:cubicBezTo>
                      <a:pt x="1" y="1259"/>
                      <a:pt x="186" y="1621"/>
                      <a:pt x="412" y="1623"/>
                    </a:cubicBezTo>
                    <a:cubicBezTo>
                      <a:pt x="641" y="1623"/>
                      <a:pt x="824" y="1259"/>
                      <a:pt x="824" y="813"/>
                    </a:cubicBezTo>
                    <a:cubicBezTo>
                      <a:pt x="824" y="365"/>
                      <a:pt x="639" y="0"/>
                      <a:pt x="4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44"/>
              <p:cNvSpPr/>
              <p:nvPr/>
            </p:nvSpPr>
            <p:spPr>
              <a:xfrm>
                <a:off x="6375371" y="1455019"/>
                <a:ext cx="410589" cy="439488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7330" extrusionOk="0">
                    <a:moveTo>
                      <a:pt x="6199" y="1"/>
                    </a:moveTo>
                    <a:cubicBezTo>
                      <a:pt x="6040" y="1"/>
                      <a:pt x="5835" y="104"/>
                      <a:pt x="5863" y="238"/>
                    </a:cubicBezTo>
                    <a:cubicBezTo>
                      <a:pt x="6296" y="2272"/>
                      <a:pt x="6304" y="6152"/>
                      <a:pt x="3828" y="6956"/>
                    </a:cubicBezTo>
                    <a:cubicBezTo>
                      <a:pt x="3655" y="7012"/>
                      <a:pt x="3488" y="7038"/>
                      <a:pt x="3327" y="7038"/>
                    </a:cubicBezTo>
                    <a:cubicBezTo>
                      <a:pt x="2188" y="7038"/>
                      <a:pt x="1379" y="5740"/>
                      <a:pt x="1024" y="4792"/>
                    </a:cubicBezTo>
                    <a:cubicBezTo>
                      <a:pt x="617" y="3712"/>
                      <a:pt x="563" y="2488"/>
                      <a:pt x="619" y="1348"/>
                    </a:cubicBezTo>
                    <a:cubicBezTo>
                      <a:pt x="624" y="1252"/>
                      <a:pt x="539" y="1213"/>
                      <a:pt x="438" y="1213"/>
                    </a:cubicBezTo>
                    <a:cubicBezTo>
                      <a:pt x="293" y="1213"/>
                      <a:pt x="114" y="1292"/>
                      <a:pt x="108" y="1406"/>
                    </a:cubicBezTo>
                    <a:cubicBezTo>
                      <a:pt x="0" y="3539"/>
                      <a:pt x="516" y="7330"/>
                      <a:pt x="3266" y="7330"/>
                    </a:cubicBezTo>
                    <a:cubicBezTo>
                      <a:pt x="3381" y="7330"/>
                      <a:pt x="3500" y="7323"/>
                      <a:pt x="3623" y="7309"/>
                    </a:cubicBezTo>
                    <a:cubicBezTo>
                      <a:pt x="6710" y="6964"/>
                      <a:pt x="6848" y="2326"/>
                      <a:pt x="6373" y="102"/>
                    </a:cubicBezTo>
                    <a:cubicBezTo>
                      <a:pt x="6358" y="31"/>
                      <a:pt x="6286" y="1"/>
                      <a:pt x="6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44"/>
              <p:cNvSpPr/>
              <p:nvPr/>
            </p:nvSpPr>
            <p:spPr>
              <a:xfrm>
                <a:off x="6670005" y="1828859"/>
                <a:ext cx="270768" cy="52876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8819" extrusionOk="0">
                    <a:moveTo>
                      <a:pt x="1408" y="1"/>
                    </a:moveTo>
                    <a:lnTo>
                      <a:pt x="1263" y="406"/>
                    </a:lnTo>
                    <a:cubicBezTo>
                      <a:pt x="1212" y="548"/>
                      <a:pt x="0" y="3967"/>
                      <a:pt x="886" y="7421"/>
                    </a:cubicBezTo>
                    <a:cubicBezTo>
                      <a:pt x="1108" y="8290"/>
                      <a:pt x="1462" y="8760"/>
                      <a:pt x="1934" y="8814"/>
                    </a:cubicBezTo>
                    <a:cubicBezTo>
                      <a:pt x="1964" y="8816"/>
                      <a:pt x="1992" y="8818"/>
                      <a:pt x="2022" y="8818"/>
                    </a:cubicBezTo>
                    <a:cubicBezTo>
                      <a:pt x="3138" y="8818"/>
                      <a:pt x="4369" y="6497"/>
                      <a:pt x="4509" y="6225"/>
                    </a:cubicBezTo>
                    <a:lnTo>
                      <a:pt x="4197" y="6064"/>
                    </a:lnTo>
                    <a:cubicBezTo>
                      <a:pt x="3711" y="7005"/>
                      <a:pt x="2704" y="8466"/>
                      <a:pt x="2029" y="8466"/>
                    </a:cubicBezTo>
                    <a:cubicBezTo>
                      <a:pt x="2011" y="8466"/>
                      <a:pt x="1994" y="8465"/>
                      <a:pt x="1977" y="8462"/>
                    </a:cubicBezTo>
                    <a:cubicBezTo>
                      <a:pt x="1589" y="8419"/>
                      <a:pt x="1358" y="7825"/>
                      <a:pt x="1231" y="7333"/>
                    </a:cubicBezTo>
                    <a:cubicBezTo>
                      <a:pt x="546" y="4665"/>
                      <a:pt x="1179" y="1941"/>
                      <a:pt x="1470" y="932"/>
                    </a:cubicBezTo>
                    <a:cubicBezTo>
                      <a:pt x="1867" y="1641"/>
                      <a:pt x="2306" y="1986"/>
                      <a:pt x="2783" y="1990"/>
                    </a:cubicBezTo>
                    <a:cubicBezTo>
                      <a:pt x="3778" y="1973"/>
                      <a:pt x="4485" y="339"/>
                      <a:pt x="4516" y="270"/>
                    </a:cubicBezTo>
                    <a:lnTo>
                      <a:pt x="4188" y="132"/>
                    </a:lnTo>
                    <a:cubicBezTo>
                      <a:pt x="4011" y="548"/>
                      <a:pt x="3412" y="1628"/>
                      <a:pt x="2774" y="1637"/>
                    </a:cubicBezTo>
                    <a:lnTo>
                      <a:pt x="2765" y="1637"/>
                    </a:lnTo>
                    <a:cubicBezTo>
                      <a:pt x="2369" y="1637"/>
                      <a:pt x="1964" y="1206"/>
                      <a:pt x="1589" y="391"/>
                    </a:cubicBezTo>
                    <a:lnTo>
                      <a:pt x="14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44"/>
              <p:cNvSpPr/>
              <p:nvPr/>
            </p:nvSpPr>
            <p:spPr>
              <a:xfrm>
                <a:off x="6830693" y="1275564"/>
                <a:ext cx="469467" cy="469947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7838" extrusionOk="0">
                    <a:moveTo>
                      <a:pt x="5649" y="0"/>
                    </a:moveTo>
                    <a:cubicBezTo>
                      <a:pt x="5479" y="0"/>
                      <a:pt x="5270" y="111"/>
                      <a:pt x="5327" y="229"/>
                    </a:cubicBezTo>
                    <a:cubicBezTo>
                      <a:pt x="6258" y="2162"/>
                      <a:pt x="7109" y="5673"/>
                      <a:pt x="5071" y="7220"/>
                    </a:cubicBezTo>
                    <a:cubicBezTo>
                      <a:pt x="4759" y="7456"/>
                      <a:pt x="4440" y="7554"/>
                      <a:pt x="4126" y="7554"/>
                    </a:cubicBezTo>
                    <a:cubicBezTo>
                      <a:pt x="3166" y="7554"/>
                      <a:pt x="2252" y="6634"/>
                      <a:pt x="1739" y="5884"/>
                    </a:cubicBezTo>
                    <a:cubicBezTo>
                      <a:pt x="1086" y="4931"/>
                      <a:pt x="749" y="3752"/>
                      <a:pt x="536" y="2634"/>
                    </a:cubicBezTo>
                    <a:cubicBezTo>
                      <a:pt x="524" y="2562"/>
                      <a:pt x="452" y="2532"/>
                      <a:pt x="366" y="2532"/>
                    </a:cubicBezTo>
                    <a:cubicBezTo>
                      <a:pt x="207" y="2532"/>
                      <a:pt x="1" y="2634"/>
                      <a:pt x="27" y="2770"/>
                    </a:cubicBezTo>
                    <a:cubicBezTo>
                      <a:pt x="410" y="4763"/>
                      <a:pt x="1600" y="7837"/>
                      <a:pt x="3953" y="7837"/>
                    </a:cubicBezTo>
                    <a:cubicBezTo>
                      <a:pt x="4185" y="7837"/>
                      <a:pt x="4428" y="7807"/>
                      <a:pt x="4683" y="7744"/>
                    </a:cubicBezTo>
                    <a:cubicBezTo>
                      <a:pt x="7829" y="6957"/>
                      <a:pt x="6806" y="2093"/>
                      <a:pt x="5838" y="91"/>
                    </a:cubicBezTo>
                    <a:cubicBezTo>
                      <a:pt x="5807" y="26"/>
                      <a:pt x="5733" y="0"/>
                      <a:pt x="56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44"/>
              <p:cNvSpPr/>
              <p:nvPr/>
            </p:nvSpPr>
            <p:spPr>
              <a:xfrm>
                <a:off x="6719471" y="2013171"/>
                <a:ext cx="136763" cy="4293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716" extrusionOk="0">
                    <a:moveTo>
                      <a:pt x="42" y="0"/>
                    </a:moveTo>
                    <a:lnTo>
                      <a:pt x="1" y="171"/>
                    </a:lnTo>
                    <a:lnTo>
                      <a:pt x="2238" y="716"/>
                    </a:lnTo>
                    <a:lnTo>
                      <a:pt x="2281" y="54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44"/>
              <p:cNvSpPr/>
              <p:nvPr/>
            </p:nvSpPr>
            <p:spPr>
              <a:xfrm>
                <a:off x="6773493" y="1932767"/>
                <a:ext cx="36094" cy="412328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877" extrusionOk="0">
                    <a:moveTo>
                      <a:pt x="425" y="1"/>
                    </a:moveTo>
                    <a:lnTo>
                      <a:pt x="1" y="6865"/>
                    </a:lnTo>
                    <a:lnTo>
                      <a:pt x="175" y="6876"/>
                    </a:lnTo>
                    <a:lnTo>
                      <a:pt x="602" y="12"/>
                    </a:lnTo>
                    <a:lnTo>
                      <a:pt x="4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44"/>
              <p:cNvSpPr/>
              <p:nvPr/>
            </p:nvSpPr>
            <p:spPr>
              <a:xfrm>
                <a:off x="6723608" y="1897391"/>
                <a:ext cx="60437" cy="355128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5923" extrusionOk="0">
                    <a:moveTo>
                      <a:pt x="833" y="0"/>
                    </a:moveTo>
                    <a:lnTo>
                      <a:pt x="1" y="5895"/>
                    </a:lnTo>
                    <a:lnTo>
                      <a:pt x="175" y="5923"/>
                    </a:lnTo>
                    <a:lnTo>
                      <a:pt x="1007" y="24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44"/>
              <p:cNvSpPr/>
              <p:nvPr/>
            </p:nvSpPr>
            <p:spPr>
              <a:xfrm>
                <a:off x="6816903" y="1935225"/>
                <a:ext cx="21285" cy="393561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564" extrusionOk="0">
                    <a:moveTo>
                      <a:pt x="180" y="1"/>
                    </a:moveTo>
                    <a:lnTo>
                      <a:pt x="1" y="7"/>
                    </a:lnTo>
                    <a:lnTo>
                      <a:pt x="175" y="6563"/>
                    </a:lnTo>
                    <a:lnTo>
                      <a:pt x="354" y="6559"/>
                    </a:lnTo>
                    <a:lnTo>
                      <a:pt x="1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44"/>
              <p:cNvSpPr/>
              <p:nvPr/>
            </p:nvSpPr>
            <p:spPr>
              <a:xfrm>
                <a:off x="6680438" y="1857040"/>
                <a:ext cx="213569" cy="490033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8173" extrusionOk="0">
                    <a:moveTo>
                      <a:pt x="1255" y="1"/>
                    </a:moveTo>
                    <a:cubicBezTo>
                      <a:pt x="1255" y="1"/>
                      <a:pt x="1" y="3471"/>
                      <a:pt x="885" y="6911"/>
                    </a:cubicBezTo>
                    <a:cubicBezTo>
                      <a:pt x="1121" y="7835"/>
                      <a:pt x="1468" y="8173"/>
                      <a:pt x="1850" y="8173"/>
                    </a:cubicBezTo>
                    <a:cubicBezTo>
                      <a:pt x="2432" y="8173"/>
                      <a:pt x="3093" y="7387"/>
                      <a:pt x="3561" y="6697"/>
                    </a:cubicBezTo>
                    <a:lnTo>
                      <a:pt x="2538" y="1343"/>
                    </a:lnTo>
                    <a:cubicBezTo>
                      <a:pt x="2137" y="1315"/>
                      <a:pt x="1697" y="960"/>
                      <a:pt x="1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38" name="Google Shape;2338;p44"/>
          <p:cNvGrpSpPr/>
          <p:nvPr/>
        </p:nvGrpSpPr>
        <p:grpSpPr>
          <a:xfrm rot="-575619">
            <a:off x="7284099" y="3556410"/>
            <a:ext cx="1662402" cy="1372702"/>
            <a:chOff x="5421675" y="1881350"/>
            <a:chExt cx="2726921" cy="2251712"/>
          </a:xfrm>
        </p:grpSpPr>
        <p:sp>
          <p:nvSpPr>
            <p:cNvPr id="2339" name="Google Shape;2339;p44"/>
            <p:cNvSpPr/>
            <p:nvPr/>
          </p:nvSpPr>
          <p:spPr>
            <a:xfrm>
              <a:off x="5421675" y="1895997"/>
              <a:ext cx="2724933" cy="2237064"/>
            </a:xfrm>
            <a:custGeom>
              <a:avLst/>
              <a:gdLst/>
              <a:ahLst/>
              <a:cxnLst/>
              <a:rect l="l" t="t" r="r" b="b"/>
              <a:pathLst>
                <a:path w="41114" h="33753" extrusionOk="0">
                  <a:moveTo>
                    <a:pt x="22794" y="17416"/>
                  </a:moveTo>
                  <a:lnTo>
                    <a:pt x="22794" y="17416"/>
                  </a:lnTo>
                  <a:cubicBezTo>
                    <a:pt x="22732" y="17478"/>
                    <a:pt x="22667" y="17551"/>
                    <a:pt x="22602" y="17627"/>
                  </a:cubicBezTo>
                  <a:lnTo>
                    <a:pt x="22275" y="17470"/>
                  </a:lnTo>
                  <a:cubicBezTo>
                    <a:pt x="22445" y="17459"/>
                    <a:pt x="22619" y="17444"/>
                    <a:pt x="22794" y="17416"/>
                  </a:cubicBezTo>
                  <a:close/>
                  <a:moveTo>
                    <a:pt x="17643" y="16530"/>
                  </a:moveTo>
                  <a:lnTo>
                    <a:pt x="18936" y="17575"/>
                  </a:lnTo>
                  <a:lnTo>
                    <a:pt x="19300" y="17069"/>
                  </a:lnTo>
                  <a:lnTo>
                    <a:pt x="21934" y="18664"/>
                  </a:lnTo>
                  <a:lnTo>
                    <a:pt x="20897" y="18967"/>
                  </a:lnTo>
                  <a:lnTo>
                    <a:pt x="21223" y="19709"/>
                  </a:lnTo>
                  <a:lnTo>
                    <a:pt x="22671" y="19082"/>
                  </a:lnTo>
                  <a:lnTo>
                    <a:pt x="22671" y="19342"/>
                  </a:lnTo>
                  <a:lnTo>
                    <a:pt x="23005" y="19280"/>
                  </a:lnTo>
                  <a:lnTo>
                    <a:pt x="23059" y="19284"/>
                  </a:lnTo>
                  <a:cubicBezTo>
                    <a:pt x="23059" y="19282"/>
                    <a:pt x="23059" y="19278"/>
                    <a:pt x="23061" y="19269"/>
                  </a:cubicBezTo>
                  <a:lnTo>
                    <a:pt x="23378" y="19209"/>
                  </a:lnTo>
                  <a:lnTo>
                    <a:pt x="23430" y="19217"/>
                  </a:lnTo>
                  <a:cubicBezTo>
                    <a:pt x="23430" y="19213"/>
                    <a:pt x="23432" y="19207"/>
                    <a:pt x="23432" y="19200"/>
                  </a:cubicBezTo>
                  <a:lnTo>
                    <a:pt x="23447" y="19196"/>
                  </a:lnTo>
                  <a:lnTo>
                    <a:pt x="23421" y="20095"/>
                  </a:lnTo>
                  <a:lnTo>
                    <a:pt x="19568" y="20392"/>
                  </a:lnTo>
                  <a:cubicBezTo>
                    <a:pt x="19537" y="20267"/>
                    <a:pt x="19499" y="20149"/>
                    <a:pt x="19451" y="20036"/>
                  </a:cubicBezTo>
                  <a:lnTo>
                    <a:pt x="19908" y="19280"/>
                  </a:lnTo>
                  <a:lnTo>
                    <a:pt x="17606" y="18289"/>
                  </a:lnTo>
                  <a:lnTo>
                    <a:pt x="17721" y="18265"/>
                  </a:lnTo>
                  <a:lnTo>
                    <a:pt x="17643" y="16530"/>
                  </a:lnTo>
                  <a:close/>
                  <a:moveTo>
                    <a:pt x="17665" y="20008"/>
                  </a:moveTo>
                  <a:lnTo>
                    <a:pt x="17430" y="20558"/>
                  </a:lnTo>
                  <a:lnTo>
                    <a:pt x="16104" y="20659"/>
                  </a:lnTo>
                  <a:lnTo>
                    <a:pt x="16104" y="20659"/>
                  </a:lnTo>
                  <a:lnTo>
                    <a:pt x="16111" y="20422"/>
                  </a:lnTo>
                  <a:cubicBezTo>
                    <a:pt x="16658" y="20302"/>
                    <a:pt x="17229" y="20140"/>
                    <a:pt x="17665" y="20008"/>
                  </a:cubicBezTo>
                  <a:close/>
                  <a:moveTo>
                    <a:pt x="17197" y="21108"/>
                  </a:moveTo>
                  <a:lnTo>
                    <a:pt x="16736" y="22203"/>
                  </a:lnTo>
                  <a:cubicBezTo>
                    <a:pt x="16639" y="22243"/>
                    <a:pt x="16542" y="22287"/>
                    <a:pt x="16445" y="22332"/>
                  </a:cubicBezTo>
                  <a:cubicBezTo>
                    <a:pt x="16315" y="22394"/>
                    <a:pt x="16188" y="22459"/>
                    <a:pt x="16061" y="22530"/>
                  </a:cubicBezTo>
                  <a:lnTo>
                    <a:pt x="16091" y="21194"/>
                  </a:lnTo>
                  <a:lnTo>
                    <a:pt x="17197" y="21108"/>
                  </a:lnTo>
                  <a:close/>
                  <a:moveTo>
                    <a:pt x="22865" y="20670"/>
                  </a:moveTo>
                  <a:lnTo>
                    <a:pt x="19042" y="23435"/>
                  </a:lnTo>
                  <a:cubicBezTo>
                    <a:pt x="19057" y="23334"/>
                    <a:pt x="19068" y="23237"/>
                    <a:pt x="19065" y="23138"/>
                  </a:cubicBezTo>
                  <a:lnTo>
                    <a:pt x="19072" y="23136"/>
                  </a:lnTo>
                  <a:lnTo>
                    <a:pt x="19072" y="23071"/>
                  </a:lnTo>
                  <a:lnTo>
                    <a:pt x="19072" y="22821"/>
                  </a:lnTo>
                  <a:cubicBezTo>
                    <a:pt x="19471" y="22069"/>
                    <a:pt x="19626" y="21442"/>
                    <a:pt x="19626" y="20920"/>
                  </a:cubicBezTo>
                  <a:lnTo>
                    <a:pt x="22865" y="20670"/>
                  </a:lnTo>
                  <a:close/>
                  <a:moveTo>
                    <a:pt x="15559" y="21560"/>
                  </a:moveTo>
                  <a:lnTo>
                    <a:pt x="15529" y="22849"/>
                  </a:lnTo>
                  <a:cubicBezTo>
                    <a:pt x="15307" y="22994"/>
                    <a:pt x="15095" y="23147"/>
                    <a:pt x="14886" y="23306"/>
                  </a:cubicBezTo>
                  <a:cubicBezTo>
                    <a:pt x="14811" y="23362"/>
                    <a:pt x="14733" y="23416"/>
                    <a:pt x="14669" y="23489"/>
                  </a:cubicBezTo>
                  <a:lnTo>
                    <a:pt x="14667" y="23491"/>
                  </a:lnTo>
                  <a:cubicBezTo>
                    <a:pt x="14712" y="23442"/>
                    <a:pt x="14733" y="23377"/>
                    <a:pt x="14764" y="23319"/>
                  </a:cubicBezTo>
                  <a:cubicBezTo>
                    <a:pt x="14914" y="23026"/>
                    <a:pt x="15054" y="22726"/>
                    <a:pt x="15188" y="22427"/>
                  </a:cubicBezTo>
                  <a:cubicBezTo>
                    <a:pt x="15317" y="22142"/>
                    <a:pt x="15442" y="21851"/>
                    <a:pt x="15559" y="21560"/>
                  </a:cubicBezTo>
                  <a:close/>
                  <a:moveTo>
                    <a:pt x="26296" y="22707"/>
                  </a:moveTo>
                  <a:cubicBezTo>
                    <a:pt x="26378" y="22812"/>
                    <a:pt x="26447" y="22920"/>
                    <a:pt x="26510" y="23037"/>
                  </a:cubicBezTo>
                  <a:cubicBezTo>
                    <a:pt x="26443" y="23506"/>
                    <a:pt x="26411" y="23834"/>
                    <a:pt x="26411" y="23834"/>
                  </a:cubicBezTo>
                  <a:cubicBezTo>
                    <a:pt x="26411" y="23834"/>
                    <a:pt x="26234" y="23442"/>
                    <a:pt x="25915" y="23127"/>
                  </a:cubicBezTo>
                  <a:lnTo>
                    <a:pt x="26296" y="22707"/>
                  </a:lnTo>
                  <a:close/>
                  <a:moveTo>
                    <a:pt x="23365" y="22058"/>
                  </a:moveTo>
                  <a:lnTo>
                    <a:pt x="23301" y="24310"/>
                  </a:lnTo>
                  <a:lnTo>
                    <a:pt x="22738" y="22412"/>
                  </a:lnTo>
                  <a:cubicBezTo>
                    <a:pt x="22936" y="22271"/>
                    <a:pt x="23147" y="22149"/>
                    <a:pt x="23365" y="22058"/>
                  </a:cubicBezTo>
                  <a:close/>
                  <a:moveTo>
                    <a:pt x="24442" y="21821"/>
                  </a:moveTo>
                  <a:cubicBezTo>
                    <a:pt x="24844" y="21821"/>
                    <a:pt x="25253" y="21920"/>
                    <a:pt x="25648" y="22144"/>
                  </a:cubicBezTo>
                  <a:cubicBezTo>
                    <a:pt x="25846" y="22256"/>
                    <a:pt x="26016" y="22392"/>
                    <a:pt x="26158" y="22545"/>
                  </a:cubicBezTo>
                  <a:lnTo>
                    <a:pt x="25758" y="22987"/>
                  </a:lnTo>
                  <a:cubicBezTo>
                    <a:pt x="25568" y="22847"/>
                    <a:pt x="25342" y="22744"/>
                    <a:pt x="25083" y="22744"/>
                  </a:cubicBezTo>
                  <a:cubicBezTo>
                    <a:pt x="24999" y="22744"/>
                    <a:pt x="24912" y="22754"/>
                    <a:pt x="24822" y="22778"/>
                  </a:cubicBezTo>
                  <a:cubicBezTo>
                    <a:pt x="24449" y="22875"/>
                    <a:pt x="24518" y="23429"/>
                    <a:pt x="24755" y="24086"/>
                  </a:cubicBezTo>
                  <a:lnTo>
                    <a:pt x="23816" y="25119"/>
                  </a:lnTo>
                  <a:cubicBezTo>
                    <a:pt x="23813" y="25119"/>
                    <a:pt x="23813" y="25119"/>
                    <a:pt x="23809" y="25116"/>
                  </a:cubicBezTo>
                  <a:lnTo>
                    <a:pt x="23902" y="21879"/>
                  </a:lnTo>
                  <a:cubicBezTo>
                    <a:pt x="24080" y="21841"/>
                    <a:pt x="24260" y="21821"/>
                    <a:pt x="24442" y="21821"/>
                  </a:cubicBezTo>
                  <a:close/>
                  <a:moveTo>
                    <a:pt x="23395" y="20935"/>
                  </a:moveTo>
                  <a:lnTo>
                    <a:pt x="23376" y="21683"/>
                  </a:lnTo>
                  <a:cubicBezTo>
                    <a:pt x="22350" y="22078"/>
                    <a:pt x="21475" y="22944"/>
                    <a:pt x="20936" y="23925"/>
                  </a:cubicBezTo>
                  <a:cubicBezTo>
                    <a:pt x="20723" y="24315"/>
                    <a:pt x="20565" y="24774"/>
                    <a:pt x="20479" y="25257"/>
                  </a:cubicBezTo>
                  <a:lnTo>
                    <a:pt x="18356" y="25213"/>
                  </a:lnTo>
                  <a:cubicBezTo>
                    <a:pt x="18419" y="25086"/>
                    <a:pt x="18481" y="24961"/>
                    <a:pt x="18540" y="24832"/>
                  </a:cubicBezTo>
                  <a:cubicBezTo>
                    <a:pt x="18561" y="24787"/>
                    <a:pt x="18580" y="24741"/>
                    <a:pt x="18602" y="24698"/>
                  </a:cubicBezTo>
                  <a:lnTo>
                    <a:pt x="19908" y="24927"/>
                  </a:lnTo>
                  <a:cubicBezTo>
                    <a:pt x="19766" y="24455"/>
                    <a:pt x="19471" y="24181"/>
                    <a:pt x="19119" y="24024"/>
                  </a:cubicBezTo>
                  <a:lnTo>
                    <a:pt x="23395" y="20935"/>
                  </a:lnTo>
                  <a:close/>
                  <a:moveTo>
                    <a:pt x="21076" y="24938"/>
                  </a:moveTo>
                  <a:lnTo>
                    <a:pt x="21930" y="25285"/>
                  </a:lnTo>
                  <a:lnTo>
                    <a:pt x="21005" y="25267"/>
                  </a:lnTo>
                  <a:cubicBezTo>
                    <a:pt x="21027" y="25155"/>
                    <a:pt x="21048" y="25045"/>
                    <a:pt x="21076" y="24938"/>
                  </a:cubicBezTo>
                  <a:close/>
                  <a:moveTo>
                    <a:pt x="22557" y="22545"/>
                  </a:moveTo>
                  <a:lnTo>
                    <a:pt x="23281" y="24989"/>
                  </a:lnTo>
                  <a:lnTo>
                    <a:pt x="23279" y="25095"/>
                  </a:lnTo>
                  <a:cubicBezTo>
                    <a:pt x="23096" y="25127"/>
                    <a:pt x="22941" y="25203"/>
                    <a:pt x="22835" y="25304"/>
                  </a:cubicBezTo>
                  <a:lnTo>
                    <a:pt x="22520" y="25300"/>
                  </a:lnTo>
                  <a:lnTo>
                    <a:pt x="21132" y="24733"/>
                  </a:lnTo>
                  <a:cubicBezTo>
                    <a:pt x="21210" y="24461"/>
                    <a:pt x="21309" y="24203"/>
                    <a:pt x="21421" y="23970"/>
                  </a:cubicBezTo>
                  <a:cubicBezTo>
                    <a:pt x="21680" y="23431"/>
                    <a:pt x="22078" y="22929"/>
                    <a:pt x="22557" y="22545"/>
                  </a:cubicBezTo>
                  <a:close/>
                  <a:moveTo>
                    <a:pt x="24835" y="24308"/>
                  </a:moveTo>
                  <a:cubicBezTo>
                    <a:pt x="24973" y="24655"/>
                    <a:pt x="25150" y="25019"/>
                    <a:pt x="25318" y="25349"/>
                  </a:cubicBezTo>
                  <a:lnTo>
                    <a:pt x="24169" y="25328"/>
                  </a:lnTo>
                  <a:cubicBezTo>
                    <a:pt x="24128" y="25282"/>
                    <a:pt x="24076" y="25241"/>
                    <a:pt x="24018" y="25207"/>
                  </a:cubicBezTo>
                  <a:lnTo>
                    <a:pt x="24835" y="24308"/>
                  </a:lnTo>
                  <a:close/>
                  <a:moveTo>
                    <a:pt x="18513" y="0"/>
                  </a:moveTo>
                  <a:cubicBezTo>
                    <a:pt x="17861" y="0"/>
                    <a:pt x="17145" y="131"/>
                    <a:pt x="16365" y="441"/>
                  </a:cubicBezTo>
                  <a:cubicBezTo>
                    <a:pt x="12496" y="1978"/>
                    <a:pt x="12044" y="5807"/>
                    <a:pt x="12022" y="7329"/>
                  </a:cubicBezTo>
                  <a:lnTo>
                    <a:pt x="11988" y="7340"/>
                  </a:lnTo>
                  <a:lnTo>
                    <a:pt x="12020" y="7439"/>
                  </a:lnTo>
                  <a:cubicBezTo>
                    <a:pt x="12020" y="7771"/>
                    <a:pt x="12039" y="7967"/>
                    <a:pt x="12039" y="7967"/>
                  </a:cubicBezTo>
                  <a:lnTo>
                    <a:pt x="12263" y="7892"/>
                  </a:lnTo>
                  <a:lnTo>
                    <a:pt x="12263" y="7892"/>
                  </a:lnTo>
                  <a:lnTo>
                    <a:pt x="11932" y="10043"/>
                  </a:lnTo>
                  <a:cubicBezTo>
                    <a:pt x="10845" y="10435"/>
                    <a:pt x="10136" y="11295"/>
                    <a:pt x="10686" y="12058"/>
                  </a:cubicBezTo>
                  <a:cubicBezTo>
                    <a:pt x="11039" y="12548"/>
                    <a:pt x="11618" y="12711"/>
                    <a:pt x="12232" y="12711"/>
                  </a:cubicBezTo>
                  <a:cubicBezTo>
                    <a:pt x="13461" y="12711"/>
                    <a:pt x="14832" y="12058"/>
                    <a:pt x="14833" y="12058"/>
                  </a:cubicBezTo>
                  <a:lnTo>
                    <a:pt x="14833" y="12058"/>
                  </a:lnTo>
                  <a:cubicBezTo>
                    <a:pt x="14331" y="14465"/>
                    <a:pt x="15719" y="14848"/>
                    <a:pt x="16652" y="14848"/>
                  </a:cubicBezTo>
                  <a:cubicBezTo>
                    <a:pt x="17086" y="14848"/>
                    <a:pt x="17421" y="14765"/>
                    <a:pt x="17421" y="14765"/>
                  </a:cubicBezTo>
                  <a:lnTo>
                    <a:pt x="17421" y="14765"/>
                  </a:lnTo>
                  <a:lnTo>
                    <a:pt x="16923" y="15584"/>
                  </a:lnTo>
                  <a:cubicBezTo>
                    <a:pt x="15294" y="15801"/>
                    <a:pt x="14516" y="16711"/>
                    <a:pt x="14141" y="17545"/>
                  </a:cubicBezTo>
                  <a:cubicBezTo>
                    <a:pt x="14108" y="17573"/>
                    <a:pt x="14076" y="17601"/>
                    <a:pt x="14046" y="17629"/>
                  </a:cubicBezTo>
                  <a:cubicBezTo>
                    <a:pt x="13820" y="17836"/>
                    <a:pt x="13615" y="18069"/>
                    <a:pt x="13427" y="18312"/>
                  </a:cubicBezTo>
                  <a:cubicBezTo>
                    <a:pt x="13169" y="18644"/>
                    <a:pt x="12938" y="18995"/>
                    <a:pt x="12723" y="19358"/>
                  </a:cubicBezTo>
                  <a:cubicBezTo>
                    <a:pt x="12582" y="19595"/>
                    <a:pt x="12457" y="19840"/>
                    <a:pt x="12324" y="20084"/>
                  </a:cubicBezTo>
                  <a:cubicBezTo>
                    <a:pt x="12259" y="20202"/>
                    <a:pt x="12203" y="20325"/>
                    <a:pt x="12156" y="20444"/>
                  </a:cubicBezTo>
                  <a:cubicBezTo>
                    <a:pt x="12151" y="20295"/>
                    <a:pt x="12145" y="20140"/>
                    <a:pt x="12134" y="19987"/>
                  </a:cubicBezTo>
                  <a:cubicBezTo>
                    <a:pt x="12113" y="19711"/>
                    <a:pt x="12085" y="19437"/>
                    <a:pt x="12044" y="19164"/>
                  </a:cubicBezTo>
                  <a:cubicBezTo>
                    <a:pt x="11994" y="18823"/>
                    <a:pt x="11934" y="18480"/>
                    <a:pt x="11817" y="18151"/>
                  </a:cubicBezTo>
                  <a:cubicBezTo>
                    <a:pt x="11750" y="17961"/>
                    <a:pt x="11666" y="17780"/>
                    <a:pt x="11522" y="17627"/>
                  </a:cubicBezTo>
                  <a:cubicBezTo>
                    <a:pt x="11442" y="17543"/>
                    <a:pt x="11331" y="17507"/>
                    <a:pt x="11225" y="17507"/>
                  </a:cubicBezTo>
                  <a:cubicBezTo>
                    <a:pt x="11136" y="17507"/>
                    <a:pt x="11049" y="17532"/>
                    <a:pt x="10988" y="17575"/>
                  </a:cubicBezTo>
                  <a:cubicBezTo>
                    <a:pt x="10880" y="17651"/>
                    <a:pt x="10802" y="17748"/>
                    <a:pt x="10735" y="17855"/>
                  </a:cubicBezTo>
                  <a:cubicBezTo>
                    <a:pt x="10595" y="18084"/>
                    <a:pt x="10513" y="18334"/>
                    <a:pt x="10444" y="18590"/>
                  </a:cubicBezTo>
                  <a:cubicBezTo>
                    <a:pt x="10360" y="18903"/>
                    <a:pt x="10306" y="19222"/>
                    <a:pt x="10266" y="19541"/>
                  </a:cubicBezTo>
                  <a:cubicBezTo>
                    <a:pt x="10250" y="19670"/>
                    <a:pt x="10231" y="19804"/>
                    <a:pt x="10227" y="19929"/>
                  </a:cubicBezTo>
                  <a:cubicBezTo>
                    <a:pt x="10134" y="19681"/>
                    <a:pt x="10035" y="19431"/>
                    <a:pt x="9929" y="19181"/>
                  </a:cubicBezTo>
                  <a:cubicBezTo>
                    <a:pt x="9671" y="18556"/>
                    <a:pt x="9382" y="17944"/>
                    <a:pt x="9059" y="17349"/>
                  </a:cubicBezTo>
                  <a:cubicBezTo>
                    <a:pt x="8815" y="16901"/>
                    <a:pt x="8548" y="16470"/>
                    <a:pt x="8237" y="16066"/>
                  </a:cubicBezTo>
                  <a:cubicBezTo>
                    <a:pt x="8009" y="15769"/>
                    <a:pt x="7759" y="15495"/>
                    <a:pt x="7457" y="15271"/>
                  </a:cubicBezTo>
                  <a:cubicBezTo>
                    <a:pt x="7224" y="15099"/>
                    <a:pt x="6977" y="14954"/>
                    <a:pt x="6673" y="14954"/>
                  </a:cubicBezTo>
                  <a:lnTo>
                    <a:pt x="6673" y="14948"/>
                  </a:lnTo>
                  <a:lnTo>
                    <a:pt x="6440" y="14948"/>
                  </a:lnTo>
                  <a:lnTo>
                    <a:pt x="6440" y="14954"/>
                  </a:lnTo>
                  <a:lnTo>
                    <a:pt x="6438" y="14954"/>
                  </a:lnTo>
                  <a:cubicBezTo>
                    <a:pt x="6166" y="14957"/>
                    <a:pt x="5944" y="15075"/>
                    <a:pt x="5761" y="15267"/>
                  </a:cubicBezTo>
                  <a:cubicBezTo>
                    <a:pt x="5582" y="15452"/>
                    <a:pt x="5474" y="15679"/>
                    <a:pt x="5392" y="15918"/>
                  </a:cubicBezTo>
                  <a:cubicBezTo>
                    <a:pt x="5237" y="16379"/>
                    <a:pt x="5198" y="16862"/>
                    <a:pt x="5183" y="17342"/>
                  </a:cubicBezTo>
                  <a:cubicBezTo>
                    <a:pt x="5173" y="17713"/>
                    <a:pt x="5190" y="18084"/>
                    <a:pt x="5218" y="18452"/>
                  </a:cubicBezTo>
                  <a:cubicBezTo>
                    <a:pt x="5239" y="18739"/>
                    <a:pt x="5265" y="19024"/>
                    <a:pt x="5302" y="19308"/>
                  </a:cubicBezTo>
                  <a:cubicBezTo>
                    <a:pt x="5371" y="19883"/>
                    <a:pt x="5468" y="20457"/>
                    <a:pt x="5578" y="21028"/>
                  </a:cubicBezTo>
                  <a:cubicBezTo>
                    <a:pt x="5651" y="21409"/>
                    <a:pt x="5733" y="21789"/>
                    <a:pt x="5821" y="22166"/>
                  </a:cubicBezTo>
                  <a:cubicBezTo>
                    <a:pt x="5880" y="22407"/>
                    <a:pt x="5929" y="22653"/>
                    <a:pt x="6007" y="22892"/>
                  </a:cubicBezTo>
                  <a:cubicBezTo>
                    <a:pt x="5961" y="22774"/>
                    <a:pt x="5910" y="22659"/>
                    <a:pt x="5856" y="22545"/>
                  </a:cubicBezTo>
                  <a:cubicBezTo>
                    <a:pt x="5739" y="22300"/>
                    <a:pt x="5619" y="22058"/>
                    <a:pt x="5492" y="21819"/>
                  </a:cubicBezTo>
                  <a:cubicBezTo>
                    <a:pt x="5371" y="21595"/>
                    <a:pt x="5248" y="21373"/>
                    <a:pt x="5110" y="21159"/>
                  </a:cubicBezTo>
                  <a:cubicBezTo>
                    <a:pt x="4953" y="20918"/>
                    <a:pt x="4789" y="20681"/>
                    <a:pt x="4595" y="20468"/>
                  </a:cubicBezTo>
                  <a:cubicBezTo>
                    <a:pt x="4436" y="20293"/>
                    <a:pt x="4263" y="20133"/>
                    <a:pt x="4045" y="20034"/>
                  </a:cubicBezTo>
                  <a:cubicBezTo>
                    <a:pt x="3953" y="19991"/>
                    <a:pt x="3859" y="19966"/>
                    <a:pt x="3762" y="19966"/>
                  </a:cubicBezTo>
                  <a:cubicBezTo>
                    <a:pt x="3713" y="19966"/>
                    <a:pt x="3663" y="19972"/>
                    <a:pt x="3612" y="19987"/>
                  </a:cubicBezTo>
                  <a:cubicBezTo>
                    <a:pt x="3405" y="20045"/>
                    <a:pt x="3237" y="20198"/>
                    <a:pt x="3246" y="20498"/>
                  </a:cubicBezTo>
                  <a:lnTo>
                    <a:pt x="3246" y="20508"/>
                  </a:lnTo>
                  <a:cubicBezTo>
                    <a:pt x="3244" y="20517"/>
                    <a:pt x="3237" y="20526"/>
                    <a:pt x="3235" y="20532"/>
                  </a:cubicBezTo>
                  <a:lnTo>
                    <a:pt x="3235" y="20754"/>
                  </a:lnTo>
                  <a:cubicBezTo>
                    <a:pt x="3237" y="20765"/>
                    <a:pt x="3244" y="20776"/>
                    <a:pt x="3246" y="20787"/>
                  </a:cubicBezTo>
                  <a:lnTo>
                    <a:pt x="3246" y="20819"/>
                  </a:lnTo>
                  <a:cubicBezTo>
                    <a:pt x="3246" y="21099"/>
                    <a:pt x="3321" y="21362"/>
                    <a:pt x="3401" y="21623"/>
                  </a:cubicBezTo>
                  <a:cubicBezTo>
                    <a:pt x="3604" y="22274"/>
                    <a:pt x="3879" y="22892"/>
                    <a:pt x="4175" y="23504"/>
                  </a:cubicBezTo>
                  <a:cubicBezTo>
                    <a:pt x="4410" y="23989"/>
                    <a:pt x="4658" y="24470"/>
                    <a:pt x="4918" y="24944"/>
                  </a:cubicBezTo>
                  <a:lnTo>
                    <a:pt x="3927" y="24925"/>
                  </a:lnTo>
                  <a:lnTo>
                    <a:pt x="0" y="30076"/>
                  </a:lnTo>
                  <a:lnTo>
                    <a:pt x="31469" y="33753"/>
                  </a:lnTo>
                  <a:lnTo>
                    <a:pt x="32262" y="33087"/>
                  </a:lnTo>
                  <a:lnTo>
                    <a:pt x="32264" y="33087"/>
                  </a:lnTo>
                  <a:lnTo>
                    <a:pt x="32264" y="33084"/>
                  </a:lnTo>
                  <a:lnTo>
                    <a:pt x="41114" y="25666"/>
                  </a:lnTo>
                  <a:lnTo>
                    <a:pt x="39452" y="25629"/>
                  </a:lnTo>
                  <a:cubicBezTo>
                    <a:pt x="39978" y="24703"/>
                    <a:pt x="40420" y="23534"/>
                    <a:pt x="39530" y="23237"/>
                  </a:cubicBezTo>
                  <a:cubicBezTo>
                    <a:pt x="39310" y="23164"/>
                    <a:pt x="39059" y="23132"/>
                    <a:pt x="38788" y="23132"/>
                  </a:cubicBezTo>
                  <a:cubicBezTo>
                    <a:pt x="37171" y="23132"/>
                    <a:pt x="34883" y="24259"/>
                    <a:pt x="34883" y="24259"/>
                  </a:cubicBezTo>
                  <a:cubicBezTo>
                    <a:pt x="34883" y="24259"/>
                    <a:pt x="36881" y="21338"/>
                    <a:pt x="35469" y="20662"/>
                  </a:cubicBezTo>
                  <a:cubicBezTo>
                    <a:pt x="35355" y="20607"/>
                    <a:pt x="35229" y="20581"/>
                    <a:pt x="35094" y="20581"/>
                  </a:cubicBezTo>
                  <a:cubicBezTo>
                    <a:pt x="33564" y="20581"/>
                    <a:pt x="30883" y="23834"/>
                    <a:pt x="30883" y="23834"/>
                  </a:cubicBezTo>
                  <a:cubicBezTo>
                    <a:pt x="30883" y="23834"/>
                    <a:pt x="31881" y="21987"/>
                    <a:pt x="31469" y="21674"/>
                  </a:cubicBezTo>
                  <a:cubicBezTo>
                    <a:pt x="31444" y="21656"/>
                    <a:pt x="31415" y="21647"/>
                    <a:pt x="31381" y="21647"/>
                  </a:cubicBezTo>
                  <a:cubicBezTo>
                    <a:pt x="30847" y="21647"/>
                    <a:pt x="29234" y="23834"/>
                    <a:pt x="29234" y="23834"/>
                  </a:cubicBezTo>
                  <a:cubicBezTo>
                    <a:pt x="29234" y="23834"/>
                    <a:pt x="28662" y="19521"/>
                    <a:pt x="27776" y="19521"/>
                  </a:cubicBezTo>
                  <a:cubicBezTo>
                    <a:pt x="27763" y="19521"/>
                    <a:pt x="27751" y="19522"/>
                    <a:pt x="27738" y="19524"/>
                  </a:cubicBezTo>
                  <a:cubicBezTo>
                    <a:pt x="27199" y="19599"/>
                    <a:pt x="26831" y="21103"/>
                    <a:pt x="26622" y="22317"/>
                  </a:cubicBezTo>
                  <a:cubicBezTo>
                    <a:pt x="26367" y="22030"/>
                    <a:pt x="26036" y="21799"/>
                    <a:pt x="25615" y="21649"/>
                  </a:cubicBezTo>
                  <a:cubicBezTo>
                    <a:pt x="25254" y="21518"/>
                    <a:pt x="24896" y="21459"/>
                    <a:pt x="24546" y="21459"/>
                  </a:cubicBezTo>
                  <a:cubicBezTo>
                    <a:pt x="24330" y="21459"/>
                    <a:pt x="24118" y="21482"/>
                    <a:pt x="23910" y="21524"/>
                  </a:cubicBezTo>
                  <a:lnTo>
                    <a:pt x="23979" y="19095"/>
                  </a:lnTo>
                  <a:lnTo>
                    <a:pt x="24087" y="19075"/>
                  </a:lnTo>
                  <a:lnTo>
                    <a:pt x="24141" y="19077"/>
                  </a:lnTo>
                  <a:cubicBezTo>
                    <a:pt x="24143" y="19056"/>
                    <a:pt x="24154" y="18873"/>
                    <a:pt x="24152" y="18625"/>
                  </a:cubicBezTo>
                  <a:lnTo>
                    <a:pt x="27592" y="17500"/>
                  </a:lnTo>
                  <a:lnTo>
                    <a:pt x="27495" y="16648"/>
                  </a:lnTo>
                  <a:lnTo>
                    <a:pt x="24111" y="17993"/>
                  </a:lnTo>
                  <a:cubicBezTo>
                    <a:pt x="24072" y="17666"/>
                    <a:pt x="23990" y="17349"/>
                    <a:pt x="23839" y="17161"/>
                  </a:cubicBezTo>
                  <a:cubicBezTo>
                    <a:pt x="24900" y="16801"/>
                    <a:pt x="25997" y="16082"/>
                    <a:pt x="26975" y="14775"/>
                  </a:cubicBezTo>
                  <a:cubicBezTo>
                    <a:pt x="26975" y="14775"/>
                    <a:pt x="27044" y="14780"/>
                    <a:pt x="27152" y="14780"/>
                  </a:cubicBezTo>
                  <a:cubicBezTo>
                    <a:pt x="27206" y="14780"/>
                    <a:pt x="27270" y="14779"/>
                    <a:pt x="27339" y="14775"/>
                  </a:cubicBezTo>
                  <a:cubicBezTo>
                    <a:pt x="27421" y="14795"/>
                    <a:pt x="27508" y="14806"/>
                    <a:pt x="27600" y="14806"/>
                  </a:cubicBezTo>
                  <a:cubicBezTo>
                    <a:pt x="27691" y="14806"/>
                    <a:pt x="27786" y="14795"/>
                    <a:pt x="27885" y="14773"/>
                  </a:cubicBezTo>
                  <a:lnTo>
                    <a:pt x="27870" y="14707"/>
                  </a:lnTo>
                  <a:cubicBezTo>
                    <a:pt x="28225" y="14614"/>
                    <a:pt x="28508" y="14418"/>
                    <a:pt x="28322" y="13993"/>
                  </a:cubicBezTo>
                  <a:cubicBezTo>
                    <a:pt x="28225" y="13773"/>
                    <a:pt x="28018" y="13579"/>
                    <a:pt x="27762" y="13420"/>
                  </a:cubicBezTo>
                  <a:cubicBezTo>
                    <a:pt x="27749" y="13364"/>
                    <a:pt x="27712" y="13314"/>
                    <a:pt x="27658" y="13280"/>
                  </a:cubicBezTo>
                  <a:cubicBezTo>
                    <a:pt x="27533" y="13200"/>
                    <a:pt x="27344" y="13131"/>
                    <a:pt x="27152" y="13077"/>
                  </a:cubicBezTo>
                  <a:cubicBezTo>
                    <a:pt x="27721" y="12340"/>
                    <a:pt x="28751" y="10928"/>
                    <a:pt x="28499" y="10730"/>
                  </a:cubicBezTo>
                  <a:cubicBezTo>
                    <a:pt x="28480" y="10715"/>
                    <a:pt x="28458" y="10708"/>
                    <a:pt x="28434" y="10708"/>
                  </a:cubicBezTo>
                  <a:cubicBezTo>
                    <a:pt x="28019" y="10708"/>
                    <a:pt x="26859" y="12795"/>
                    <a:pt x="26859" y="12795"/>
                  </a:cubicBezTo>
                  <a:cubicBezTo>
                    <a:pt x="26859" y="12795"/>
                    <a:pt x="27980" y="10754"/>
                    <a:pt x="27626" y="10648"/>
                  </a:cubicBezTo>
                  <a:cubicBezTo>
                    <a:pt x="27620" y="10646"/>
                    <a:pt x="27613" y="10645"/>
                    <a:pt x="27606" y="10645"/>
                  </a:cubicBezTo>
                  <a:cubicBezTo>
                    <a:pt x="27332" y="10645"/>
                    <a:pt x="26764" y="12161"/>
                    <a:pt x="26492" y="12933"/>
                  </a:cubicBezTo>
                  <a:cubicBezTo>
                    <a:pt x="26488" y="12933"/>
                    <a:pt x="26482" y="12931"/>
                    <a:pt x="26480" y="12931"/>
                  </a:cubicBezTo>
                  <a:lnTo>
                    <a:pt x="26469" y="13000"/>
                  </a:lnTo>
                  <a:cubicBezTo>
                    <a:pt x="26404" y="12994"/>
                    <a:pt x="26341" y="12992"/>
                    <a:pt x="26279" y="12992"/>
                  </a:cubicBezTo>
                  <a:cubicBezTo>
                    <a:pt x="25885" y="12992"/>
                    <a:pt x="25572" y="13103"/>
                    <a:pt x="25490" y="13364"/>
                  </a:cubicBezTo>
                  <a:cubicBezTo>
                    <a:pt x="25253" y="14118"/>
                    <a:pt x="25917" y="14426"/>
                    <a:pt x="25917" y="14426"/>
                  </a:cubicBezTo>
                  <a:cubicBezTo>
                    <a:pt x="25917" y="14426"/>
                    <a:pt x="24339" y="16383"/>
                    <a:pt x="21256" y="16383"/>
                  </a:cubicBezTo>
                  <a:cubicBezTo>
                    <a:pt x="20829" y="16383"/>
                    <a:pt x="20373" y="16346"/>
                    <a:pt x="19889" y="16260"/>
                  </a:cubicBezTo>
                  <a:lnTo>
                    <a:pt x="20147" y="15898"/>
                  </a:lnTo>
                  <a:cubicBezTo>
                    <a:pt x="19283" y="15670"/>
                    <a:pt x="18537" y="15560"/>
                    <a:pt x="17893" y="15541"/>
                  </a:cubicBezTo>
                  <a:lnTo>
                    <a:pt x="18509" y="14767"/>
                  </a:lnTo>
                  <a:cubicBezTo>
                    <a:pt x="18509" y="14767"/>
                    <a:pt x="26865" y="13267"/>
                    <a:pt x="27010" y="10532"/>
                  </a:cubicBezTo>
                  <a:cubicBezTo>
                    <a:pt x="27085" y="9152"/>
                    <a:pt x="26068" y="7357"/>
                    <a:pt x="25040" y="5913"/>
                  </a:cubicBezTo>
                  <a:lnTo>
                    <a:pt x="25033" y="5396"/>
                  </a:lnTo>
                  <a:lnTo>
                    <a:pt x="24669" y="5400"/>
                  </a:lnTo>
                  <a:cubicBezTo>
                    <a:pt x="24264" y="4863"/>
                    <a:pt x="23880" y="4398"/>
                    <a:pt x="23583" y="4051"/>
                  </a:cubicBezTo>
                  <a:lnTo>
                    <a:pt x="30749" y="1618"/>
                  </a:lnTo>
                  <a:cubicBezTo>
                    <a:pt x="30431" y="1159"/>
                    <a:pt x="29938" y="977"/>
                    <a:pt x="29356" y="977"/>
                  </a:cubicBezTo>
                  <a:cubicBezTo>
                    <a:pt x="27138" y="977"/>
                    <a:pt x="23632" y="3616"/>
                    <a:pt x="23632" y="3616"/>
                  </a:cubicBezTo>
                  <a:cubicBezTo>
                    <a:pt x="23632" y="3616"/>
                    <a:pt x="21950" y="0"/>
                    <a:pt x="18513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5634627" y="2887382"/>
              <a:ext cx="1049836" cy="787841"/>
            </a:xfrm>
            <a:custGeom>
              <a:avLst/>
              <a:gdLst/>
              <a:ahLst/>
              <a:cxnLst/>
              <a:rect l="l" t="t" r="r" b="b"/>
              <a:pathLst>
                <a:path w="15840" h="11887" extrusionOk="0">
                  <a:moveTo>
                    <a:pt x="2820" y="8063"/>
                  </a:moveTo>
                  <a:cubicBezTo>
                    <a:pt x="2831" y="8095"/>
                    <a:pt x="2840" y="8128"/>
                    <a:pt x="2852" y="8158"/>
                  </a:cubicBezTo>
                  <a:cubicBezTo>
                    <a:pt x="2853" y="8166"/>
                    <a:pt x="2857" y="8172"/>
                    <a:pt x="2860" y="8180"/>
                  </a:cubicBezTo>
                  <a:lnTo>
                    <a:pt x="2860" y="8180"/>
                  </a:lnTo>
                  <a:cubicBezTo>
                    <a:pt x="2857" y="8173"/>
                    <a:pt x="2853" y="8167"/>
                    <a:pt x="2852" y="8161"/>
                  </a:cubicBezTo>
                  <a:cubicBezTo>
                    <a:pt x="2842" y="8127"/>
                    <a:pt x="2827" y="8096"/>
                    <a:pt x="2820" y="8063"/>
                  </a:cubicBezTo>
                  <a:close/>
                  <a:moveTo>
                    <a:pt x="3445" y="1"/>
                  </a:moveTo>
                  <a:cubicBezTo>
                    <a:pt x="3443" y="1"/>
                    <a:pt x="3440" y="1"/>
                    <a:pt x="3438" y="1"/>
                  </a:cubicBezTo>
                  <a:lnTo>
                    <a:pt x="3208" y="1"/>
                  </a:lnTo>
                  <a:cubicBezTo>
                    <a:pt x="2934" y="3"/>
                    <a:pt x="2716" y="121"/>
                    <a:pt x="2531" y="313"/>
                  </a:cubicBezTo>
                  <a:cubicBezTo>
                    <a:pt x="2350" y="499"/>
                    <a:pt x="2242" y="725"/>
                    <a:pt x="2162" y="966"/>
                  </a:cubicBezTo>
                  <a:cubicBezTo>
                    <a:pt x="2005" y="1425"/>
                    <a:pt x="1964" y="1908"/>
                    <a:pt x="1951" y="2391"/>
                  </a:cubicBezTo>
                  <a:cubicBezTo>
                    <a:pt x="1940" y="2762"/>
                    <a:pt x="1960" y="3132"/>
                    <a:pt x="1985" y="3501"/>
                  </a:cubicBezTo>
                  <a:cubicBezTo>
                    <a:pt x="2007" y="3785"/>
                    <a:pt x="2035" y="4072"/>
                    <a:pt x="2070" y="4354"/>
                  </a:cubicBezTo>
                  <a:cubicBezTo>
                    <a:pt x="2141" y="4934"/>
                    <a:pt x="2238" y="5505"/>
                    <a:pt x="2348" y="6076"/>
                  </a:cubicBezTo>
                  <a:cubicBezTo>
                    <a:pt x="2421" y="6456"/>
                    <a:pt x="2501" y="6835"/>
                    <a:pt x="2589" y="7212"/>
                  </a:cubicBezTo>
                  <a:cubicBezTo>
                    <a:pt x="2646" y="7449"/>
                    <a:pt x="2694" y="7691"/>
                    <a:pt x="2770" y="7923"/>
                  </a:cubicBezTo>
                  <a:lnTo>
                    <a:pt x="2770" y="7923"/>
                  </a:lnTo>
                  <a:cubicBezTo>
                    <a:pt x="2726" y="7812"/>
                    <a:pt x="2676" y="7703"/>
                    <a:pt x="2626" y="7596"/>
                  </a:cubicBezTo>
                  <a:cubicBezTo>
                    <a:pt x="2509" y="7350"/>
                    <a:pt x="2391" y="7107"/>
                    <a:pt x="2261" y="6867"/>
                  </a:cubicBezTo>
                  <a:cubicBezTo>
                    <a:pt x="2143" y="6643"/>
                    <a:pt x="2016" y="6423"/>
                    <a:pt x="1878" y="6210"/>
                  </a:cubicBezTo>
                  <a:cubicBezTo>
                    <a:pt x="1723" y="5969"/>
                    <a:pt x="1559" y="5732"/>
                    <a:pt x="1365" y="5518"/>
                  </a:cubicBezTo>
                  <a:cubicBezTo>
                    <a:pt x="1205" y="5344"/>
                    <a:pt x="1033" y="5184"/>
                    <a:pt x="815" y="5085"/>
                  </a:cubicBezTo>
                  <a:cubicBezTo>
                    <a:pt x="721" y="5042"/>
                    <a:pt x="625" y="5015"/>
                    <a:pt x="527" y="5015"/>
                  </a:cubicBezTo>
                  <a:cubicBezTo>
                    <a:pt x="478" y="5015"/>
                    <a:pt x="430" y="5021"/>
                    <a:pt x="380" y="5035"/>
                  </a:cubicBezTo>
                  <a:cubicBezTo>
                    <a:pt x="173" y="5096"/>
                    <a:pt x="7" y="5249"/>
                    <a:pt x="13" y="5548"/>
                  </a:cubicBezTo>
                  <a:cubicBezTo>
                    <a:pt x="1" y="5656"/>
                    <a:pt x="11" y="5764"/>
                    <a:pt x="13" y="5872"/>
                  </a:cubicBezTo>
                  <a:cubicBezTo>
                    <a:pt x="13" y="6147"/>
                    <a:pt x="89" y="6415"/>
                    <a:pt x="171" y="6676"/>
                  </a:cubicBezTo>
                  <a:cubicBezTo>
                    <a:pt x="373" y="7326"/>
                    <a:pt x="647" y="7945"/>
                    <a:pt x="945" y="8557"/>
                  </a:cubicBezTo>
                  <a:cubicBezTo>
                    <a:pt x="1197" y="9085"/>
                    <a:pt x="1466" y="9605"/>
                    <a:pt x="1753" y="10117"/>
                  </a:cubicBezTo>
                  <a:cubicBezTo>
                    <a:pt x="1953" y="10475"/>
                    <a:pt x="2156" y="10833"/>
                    <a:pt x="2367" y="11186"/>
                  </a:cubicBezTo>
                  <a:cubicBezTo>
                    <a:pt x="2391" y="11230"/>
                    <a:pt x="2421" y="11249"/>
                    <a:pt x="2468" y="11253"/>
                  </a:cubicBezTo>
                  <a:cubicBezTo>
                    <a:pt x="2647" y="11275"/>
                    <a:pt x="2824" y="11279"/>
                    <a:pt x="3003" y="11290"/>
                  </a:cubicBezTo>
                  <a:cubicBezTo>
                    <a:pt x="3305" y="11305"/>
                    <a:pt x="3602" y="11322"/>
                    <a:pt x="3904" y="11340"/>
                  </a:cubicBezTo>
                  <a:cubicBezTo>
                    <a:pt x="4201" y="11359"/>
                    <a:pt x="4501" y="11376"/>
                    <a:pt x="4798" y="11391"/>
                  </a:cubicBezTo>
                  <a:cubicBezTo>
                    <a:pt x="5106" y="11408"/>
                    <a:pt x="5410" y="11426"/>
                    <a:pt x="5714" y="11443"/>
                  </a:cubicBezTo>
                  <a:cubicBezTo>
                    <a:pt x="6012" y="11458"/>
                    <a:pt x="6311" y="11477"/>
                    <a:pt x="6609" y="11495"/>
                  </a:cubicBezTo>
                  <a:cubicBezTo>
                    <a:pt x="6917" y="11510"/>
                    <a:pt x="7221" y="11529"/>
                    <a:pt x="7525" y="11544"/>
                  </a:cubicBezTo>
                  <a:cubicBezTo>
                    <a:pt x="7822" y="11562"/>
                    <a:pt x="8122" y="11581"/>
                    <a:pt x="8419" y="11596"/>
                  </a:cubicBezTo>
                  <a:cubicBezTo>
                    <a:pt x="8721" y="11613"/>
                    <a:pt x="9020" y="11630"/>
                    <a:pt x="9322" y="11648"/>
                  </a:cubicBezTo>
                  <a:cubicBezTo>
                    <a:pt x="9624" y="11663"/>
                    <a:pt x="9928" y="11682"/>
                    <a:pt x="10229" y="11699"/>
                  </a:cubicBezTo>
                  <a:cubicBezTo>
                    <a:pt x="10531" y="11715"/>
                    <a:pt x="10831" y="11732"/>
                    <a:pt x="11132" y="11749"/>
                  </a:cubicBezTo>
                  <a:cubicBezTo>
                    <a:pt x="11430" y="11768"/>
                    <a:pt x="11727" y="11786"/>
                    <a:pt x="12027" y="11801"/>
                  </a:cubicBezTo>
                  <a:cubicBezTo>
                    <a:pt x="12329" y="11818"/>
                    <a:pt x="12628" y="11835"/>
                    <a:pt x="12930" y="11852"/>
                  </a:cubicBezTo>
                  <a:cubicBezTo>
                    <a:pt x="13247" y="11868"/>
                    <a:pt x="13566" y="11872"/>
                    <a:pt x="13887" y="11883"/>
                  </a:cubicBezTo>
                  <a:lnTo>
                    <a:pt x="14070" y="11883"/>
                  </a:lnTo>
                  <a:cubicBezTo>
                    <a:pt x="14073" y="11883"/>
                    <a:pt x="14075" y="11883"/>
                    <a:pt x="14078" y="11883"/>
                  </a:cubicBezTo>
                  <a:cubicBezTo>
                    <a:pt x="14091" y="11883"/>
                    <a:pt x="14105" y="11880"/>
                    <a:pt x="14118" y="11880"/>
                  </a:cubicBezTo>
                  <a:cubicBezTo>
                    <a:pt x="14128" y="11880"/>
                    <a:pt x="14138" y="11882"/>
                    <a:pt x="14148" y="11887"/>
                  </a:cubicBezTo>
                  <a:lnTo>
                    <a:pt x="14161" y="11887"/>
                  </a:lnTo>
                  <a:cubicBezTo>
                    <a:pt x="14169" y="11883"/>
                    <a:pt x="14180" y="11878"/>
                    <a:pt x="14189" y="11874"/>
                  </a:cubicBezTo>
                  <a:cubicBezTo>
                    <a:pt x="14217" y="11861"/>
                    <a:pt x="14234" y="11833"/>
                    <a:pt x="14249" y="11809"/>
                  </a:cubicBezTo>
                  <a:cubicBezTo>
                    <a:pt x="14298" y="11734"/>
                    <a:pt x="14346" y="11659"/>
                    <a:pt x="14393" y="11581"/>
                  </a:cubicBezTo>
                  <a:cubicBezTo>
                    <a:pt x="14730" y="11027"/>
                    <a:pt x="15040" y="10462"/>
                    <a:pt x="15311" y="9874"/>
                  </a:cubicBezTo>
                  <a:cubicBezTo>
                    <a:pt x="15460" y="9555"/>
                    <a:pt x="15594" y="9227"/>
                    <a:pt x="15702" y="8891"/>
                  </a:cubicBezTo>
                  <a:cubicBezTo>
                    <a:pt x="15775" y="8661"/>
                    <a:pt x="15839" y="8426"/>
                    <a:pt x="15833" y="8178"/>
                  </a:cubicBezTo>
                  <a:cubicBezTo>
                    <a:pt x="15837" y="8154"/>
                    <a:pt x="15827" y="8132"/>
                    <a:pt x="15839" y="8111"/>
                  </a:cubicBezTo>
                  <a:lnTo>
                    <a:pt x="15839" y="7749"/>
                  </a:lnTo>
                  <a:cubicBezTo>
                    <a:pt x="15827" y="7729"/>
                    <a:pt x="15837" y="7712"/>
                    <a:pt x="15839" y="7693"/>
                  </a:cubicBezTo>
                  <a:cubicBezTo>
                    <a:pt x="15833" y="7602"/>
                    <a:pt x="15831" y="7512"/>
                    <a:pt x="15790" y="7428"/>
                  </a:cubicBezTo>
                  <a:cubicBezTo>
                    <a:pt x="15704" y="7245"/>
                    <a:pt x="15561" y="7124"/>
                    <a:pt x="15374" y="7057"/>
                  </a:cubicBezTo>
                  <a:cubicBezTo>
                    <a:pt x="15177" y="6986"/>
                    <a:pt x="14977" y="6957"/>
                    <a:pt x="14774" y="6957"/>
                  </a:cubicBezTo>
                  <a:cubicBezTo>
                    <a:pt x="14646" y="6957"/>
                    <a:pt x="14517" y="6969"/>
                    <a:pt x="14387" y="6988"/>
                  </a:cubicBezTo>
                  <a:cubicBezTo>
                    <a:pt x="13977" y="7053"/>
                    <a:pt x="13592" y="7197"/>
                    <a:pt x="13221" y="7374"/>
                  </a:cubicBezTo>
                  <a:cubicBezTo>
                    <a:pt x="12663" y="7641"/>
                    <a:pt x="12148" y="7973"/>
                    <a:pt x="11660" y="8346"/>
                  </a:cubicBezTo>
                  <a:cubicBezTo>
                    <a:pt x="11585" y="8404"/>
                    <a:pt x="11505" y="8458"/>
                    <a:pt x="11443" y="8529"/>
                  </a:cubicBezTo>
                  <a:lnTo>
                    <a:pt x="11441" y="8533"/>
                  </a:lnTo>
                  <a:lnTo>
                    <a:pt x="11436" y="8533"/>
                  </a:lnTo>
                  <a:cubicBezTo>
                    <a:pt x="11484" y="8484"/>
                    <a:pt x="11505" y="8419"/>
                    <a:pt x="11533" y="8361"/>
                  </a:cubicBezTo>
                  <a:cubicBezTo>
                    <a:pt x="11684" y="8066"/>
                    <a:pt x="11824" y="7770"/>
                    <a:pt x="11960" y="7469"/>
                  </a:cubicBezTo>
                  <a:cubicBezTo>
                    <a:pt x="12158" y="7025"/>
                    <a:pt x="12348" y="6574"/>
                    <a:pt x="12523" y="6115"/>
                  </a:cubicBezTo>
                  <a:cubicBezTo>
                    <a:pt x="12719" y="5607"/>
                    <a:pt x="12895" y="5089"/>
                    <a:pt x="13027" y="4561"/>
                  </a:cubicBezTo>
                  <a:cubicBezTo>
                    <a:pt x="13154" y="4055"/>
                    <a:pt x="13255" y="3544"/>
                    <a:pt x="13212" y="3012"/>
                  </a:cubicBezTo>
                  <a:cubicBezTo>
                    <a:pt x="13199" y="2835"/>
                    <a:pt x="13165" y="2662"/>
                    <a:pt x="13085" y="2501"/>
                  </a:cubicBezTo>
                  <a:cubicBezTo>
                    <a:pt x="12999" y="2322"/>
                    <a:pt x="12870" y="2184"/>
                    <a:pt x="12684" y="2106"/>
                  </a:cubicBezTo>
                  <a:cubicBezTo>
                    <a:pt x="12526" y="2043"/>
                    <a:pt x="12367" y="2014"/>
                    <a:pt x="12209" y="2014"/>
                  </a:cubicBezTo>
                  <a:cubicBezTo>
                    <a:pt x="12035" y="2014"/>
                    <a:pt x="11861" y="2049"/>
                    <a:pt x="11688" y="2111"/>
                  </a:cubicBezTo>
                  <a:cubicBezTo>
                    <a:pt x="11354" y="2231"/>
                    <a:pt x="11074" y="2438"/>
                    <a:pt x="10816" y="2675"/>
                  </a:cubicBezTo>
                  <a:cubicBezTo>
                    <a:pt x="10589" y="2887"/>
                    <a:pt x="10385" y="3117"/>
                    <a:pt x="10195" y="3361"/>
                  </a:cubicBezTo>
                  <a:cubicBezTo>
                    <a:pt x="9936" y="3695"/>
                    <a:pt x="9708" y="4044"/>
                    <a:pt x="9492" y="4406"/>
                  </a:cubicBezTo>
                  <a:cubicBezTo>
                    <a:pt x="9350" y="4643"/>
                    <a:pt x="9223" y="4889"/>
                    <a:pt x="9094" y="5130"/>
                  </a:cubicBezTo>
                  <a:cubicBezTo>
                    <a:pt x="9029" y="5251"/>
                    <a:pt x="8973" y="5374"/>
                    <a:pt x="8923" y="5492"/>
                  </a:cubicBezTo>
                  <a:cubicBezTo>
                    <a:pt x="8921" y="5346"/>
                    <a:pt x="8912" y="5191"/>
                    <a:pt x="8902" y="5033"/>
                  </a:cubicBezTo>
                  <a:cubicBezTo>
                    <a:pt x="8880" y="4759"/>
                    <a:pt x="8854" y="4484"/>
                    <a:pt x="8813" y="4212"/>
                  </a:cubicBezTo>
                  <a:cubicBezTo>
                    <a:pt x="8762" y="3869"/>
                    <a:pt x="8703" y="3527"/>
                    <a:pt x="8587" y="3199"/>
                  </a:cubicBezTo>
                  <a:cubicBezTo>
                    <a:pt x="8520" y="3007"/>
                    <a:pt x="8434" y="2824"/>
                    <a:pt x="8290" y="2673"/>
                  </a:cubicBezTo>
                  <a:cubicBezTo>
                    <a:pt x="8211" y="2590"/>
                    <a:pt x="8100" y="2554"/>
                    <a:pt x="7993" y="2554"/>
                  </a:cubicBezTo>
                  <a:cubicBezTo>
                    <a:pt x="7904" y="2554"/>
                    <a:pt x="7818" y="2579"/>
                    <a:pt x="7757" y="2621"/>
                  </a:cubicBezTo>
                  <a:cubicBezTo>
                    <a:pt x="7650" y="2695"/>
                    <a:pt x="7572" y="2794"/>
                    <a:pt x="7503" y="2902"/>
                  </a:cubicBezTo>
                  <a:cubicBezTo>
                    <a:pt x="7361" y="3128"/>
                    <a:pt x="7281" y="3382"/>
                    <a:pt x="7212" y="3639"/>
                  </a:cubicBezTo>
                  <a:cubicBezTo>
                    <a:pt x="7130" y="3951"/>
                    <a:pt x="7076" y="4268"/>
                    <a:pt x="7035" y="4589"/>
                  </a:cubicBezTo>
                  <a:cubicBezTo>
                    <a:pt x="7018" y="4721"/>
                    <a:pt x="7001" y="4850"/>
                    <a:pt x="6994" y="4977"/>
                  </a:cubicBezTo>
                  <a:cubicBezTo>
                    <a:pt x="6904" y="4729"/>
                    <a:pt x="6800" y="4479"/>
                    <a:pt x="6699" y="4227"/>
                  </a:cubicBezTo>
                  <a:cubicBezTo>
                    <a:pt x="6440" y="3600"/>
                    <a:pt x="6154" y="2988"/>
                    <a:pt x="5828" y="2395"/>
                  </a:cubicBezTo>
                  <a:cubicBezTo>
                    <a:pt x="5585" y="1949"/>
                    <a:pt x="5320" y="1518"/>
                    <a:pt x="5007" y="1113"/>
                  </a:cubicBezTo>
                  <a:cubicBezTo>
                    <a:pt x="4777" y="818"/>
                    <a:pt x="4527" y="542"/>
                    <a:pt x="4225" y="320"/>
                  </a:cubicBezTo>
                  <a:cubicBezTo>
                    <a:pt x="3996" y="144"/>
                    <a:pt x="3750" y="1"/>
                    <a:pt x="3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7002410" y="3189742"/>
              <a:ext cx="1142624" cy="485483"/>
            </a:xfrm>
            <a:custGeom>
              <a:avLst/>
              <a:gdLst/>
              <a:ahLst/>
              <a:cxnLst/>
              <a:rect l="l" t="t" r="r" b="b"/>
              <a:pathLst>
                <a:path w="17240" h="7325" extrusionOk="0">
                  <a:moveTo>
                    <a:pt x="3956" y="1"/>
                  </a:moveTo>
                  <a:cubicBezTo>
                    <a:pt x="3944" y="1"/>
                    <a:pt x="3931" y="2"/>
                    <a:pt x="3918" y="4"/>
                  </a:cubicBezTo>
                  <a:cubicBezTo>
                    <a:pt x="3009" y="129"/>
                    <a:pt x="2589" y="4314"/>
                    <a:pt x="2589" y="4314"/>
                  </a:cubicBezTo>
                  <a:cubicBezTo>
                    <a:pt x="2589" y="4314"/>
                    <a:pt x="2102" y="3223"/>
                    <a:pt x="1262" y="3223"/>
                  </a:cubicBezTo>
                  <a:cubicBezTo>
                    <a:pt x="1178" y="3223"/>
                    <a:pt x="1091" y="3234"/>
                    <a:pt x="1000" y="3258"/>
                  </a:cubicBezTo>
                  <a:cubicBezTo>
                    <a:pt x="0" y="3519"/>
                    <a:pt x="2177" y="7040"/>
                    <a:pt x="2177" y="7040"/>
                  </a:cubicBezTo>
                  <a:lnTo>
                    <a:pt x="14826" y="7325"/>
                  </a:lnTo>
                  <a:cubicBezTo>
                    <a:pt x="14826" y="7325"/>
                    <a:pt x="17240" y="4232"/>
                    <a:pt x="15710" y="3717"/>
                  </a:cubicBezTo>
                  <a:cubicBezTo>
                    <a:pt x="15491" y="3644"/>
                    <a:pt x="15239" y="3612"/>
                    <a:pt x="14969" y="3612"/>
                  </a:cubicBezTo>
                  <a:cubicBezTo>
                    <a:pt x="13351" y="3612"/>
                    <a:pt x="11063" y="4739"/>
                    <a:pt x="11063" y="4739"/>
                  </a:cubicBezTo>
                  <a:cubicBezTo>
                    <a:pt x="11063" y="4739"/>
                    <a:pt x="13061" y="1820"/>
                    <a:pt x="11649" y="1142"/>
                  </a:cubicBezTo>
                  <a:cubicBezTo>
                    <a:pt x="11535" y="1087"/>
                    <a:pt x="11409" y="1061"/>
                    <a:pt x="11274" y="1061"/>
                  </a:cubicBezTo>
                  <a:cubicBezTo>
                    <a:pt x="9744" y="1061"/>
                    <a:pt x="7061" y="4314"/>
                    <a:pt x="7061" y="4314"/>
                  </a:cubicBezTo>
                  <a:cubicBezTo>
                    <a:pt x="7061" y="4314"/>
                    <a:pt x="8061" y="2467"/>
                    <a:pt x="7649" y="2154"/>
                  </a:cubicBezTo>
                  <a:cubicBezTo>
                    <a:pt x="7625" y="2136"/>
                    <a:pt x="7595" y="2127"/>
                    <a:pt x="7561" y="2127"/>
                  </a:cubicBezTo>
                  <a:cubicBezTo>
                    <a:pt x="7027" y="2127"/>
                    <a:pt x="5412" y="4314"/>
                    <a:pt x="5412" y="4314"/>
                  </a:cubicBezTo>
                  <a:cubicBezTo>
                    <a:pt x="5412" y="4314"/>
                    <a:pt x="4842" y="1"/>
                    <a:pt x="39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5423199" y="3548040"/>
              <a:ext cx="2725397" cy="584899"/>
            </a:xfrm>
            <a:custGeom>
              <a:avLst/>
              <a:gdLst/>
              <a:ahLst/>
              <a:cxnLst/>
              <a:rect l="l" t="t" r="r" b="b"/>
              <a:pathLst>
                <a:path w="41121" h="8825" extrusionOk="0">
                  <a:moveTo>
                    <a:pt x="3930" y="1"/>
                  </a:moveTo>
                  <a:lnTo>
                    <a:pt x="1" y="5152"/>
                  </a:lnTo>
                  <a:lnTo>
                    <a:pt x="31474" y="8824"/>
                  </a:lnTo>
                  <a:lnTo>
                    <a:pt x="41121" y="736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5510952" y="3803873"/>
              <a:ext cx="2055464" cy="285060"/>
            </a:xfrm>
            <a:custGeom>
              <a:avLst/>
              <a:gdLst/>
              <a:ahLst/>
              <a:cxnLst/>
              <a:rect l="l" t="t" r="r" b="b"/>
              <a:pathLst>
                <a:path w="31013" h="4301" extrusionOk="0">
                  <a:moveTo>
                    <a:pt x="63" y="1"/>
                  </a:moveTo>
                  <a:lnTo>
                    <a:pt x="0" y="527"/>
                  </a:lnTo>
                  <a:lnTo>
                    <a:pt x="30947" y="4301"/>
                  </a:lnTo>
                  <a:lnTo>
                    <a:pt x="31012" y="377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5687451" y="3557783"/>
              <a:ext cx="2314013" cy="153896"/>
            </a:xfrm>
            <a:custGeom>
              <a:avLst/>
              <a:gdLst/>
              <a:ahLst/>
              <a:cxnLst/>
              <a:rect l="l" t="t" r="r" b="b"/>
              <a:pathLst>
                <a:path w="34914" h="2322" extrusionOk="0">
                  <a:moveTo>
                    <a:pt x="29" y="0"/>
                  </a:moveTo>
                  <a:lnTo>
                    <a:pt x="1" y="531"/>
                  </a:lnTo>
                  <a:lnTo>
                    <a:pt x="34886" y="2322"/>
                  </a:lnTo>
                  <a:lnTo>
                    <a:pt x="34914" y="179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6203559" y="2170852"/>
              <a:ext cx="426893" cy="473752"/>
            </a:xfrm>
            <a:custGeom>
              <a:avLst/>
              <a:gdLst/>
              <a:ahLst/>
              <a:cxnLst/>
              <a:rect l="l" t="t" r="r" b="b"/>
              <a:pathLst>
                <a:path w="6441" h="7148" extrusionOk="0">
                  <a:moveTo>
                    <a:pt x="6441" y="1"/>
                  </a:moveTo>
                  <a:lnTo>
                    <a:pt x="794" y="1766"/>
                  </a:lnTo>
                  <a:lnTo>
                    <a:pt x="1" y="6913"/>
                  </a:lnTo>
                  <a:lnTo>
                    <a:pt x="4736" y="7148"/>
                  </a:lnTo>
                  <a:lnTo>
                    <a:pt x="6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6082402" y="2122138"/>
              <a:ext cx="1140702" cy="877315"/>
            </a:xfrm>
            <a:custGeom>
              <a:avLst/>
              <a:gdLst/>
              <a:ahLst/>
              <a:cxnLst/>
              <a:rect l="l" t="t" r="r" b="b"/>
              <a:pathLst>
                <a:path w="17211" h="13237" extrusionOk="0">
                  <a:moveTo>
                    <a:pt x="13064" y="1"/>
                  </a:moveTo>
                  <a:lnTo>
                    <a:pt x="7271" y="1676"/>
                  </a:lnTo>
                  <a:lnTo>
                    <a:pt x="6152" y="6587"/>
                  </a:lnTo>
                  <a:lnTo>
                    <a:pt x="5624" y="5762"/>
                  </a:lnTo>
                  <a:lnTo>
                    <a:pt x="5271" y="7174"/>
                  </a:lnTo>
                  <a:cubicBezTo>
                    <a:pt x="4682" y="6628"/>
                    <a:pt x="3946" y="6409"/>
                    <a:pt x="3231" y="6409"/>
                  </a:cubicBezTo>
                  <a:cubicBezTo>
                    <a:pt x="1556" y="6409"/>
                    <a:pt x="1" y="7614"/>
                    <a:pt x="743" y="8646"/>
                  </a:cubicBezTo>
                  <a:cubicBezTo>
                    <a:pt x="1095" y="9136"/>
                    <a:pt x="1674" y="9299"/>
                    <a:pt x="2288" y="9299"/>
                  </a:cubicBezTo>
                  <a:cubicBezTo>
                    <a:pt x="3517" y="9299"/>
                    <a:pt x="4889" y="8646"/>
                    <a:pt x="4889" y="8646"/>
                  </a:cubicBezTo>
                  <a:lnTo>
                    <a:pt x="4889" y="8646"/>
                  </a:lnTo>
                  <a:cubicBezTo>
                    <a:pt x="4387" y="11053"/>
                    <a:pt x="5772" y="11436"/>
                    <a:pt x="6704" y="11436"/>
                  </a:cubicBezTo>
                  <a:cubicBezTo>
                    <a:pt x="7140" y="11436"/>
                    <a:pt x="7478" y="11353"/>
                    <a:pt x="7478" y="11353"/>
                  </a:cubicBezTo>
                  <a:lnTo>
                    <a:pt x="7478" y="11353"/>
                  </a:lnTo>
                  <a:lnTo>
                    <a:pt x="6329" y="13236"/>
                  </a:lnTo>
                  <a:lnTo>
                    <a:pt x="7066" y="13236"/>
                  </a:lnTo>
                  <a:lnTo>
                    <a:pt x="8566" y="11353"/>
                  </a:lnTo>
                  <a:cubicBezTo>
                    <a:pt x="8566" y="11353"/>
                    <a:pt x="16918" y="9853"/>
                    <a:pt x="17067" y="7118"/>
                  </a:cubicBezTo>
                  <a:cubicBezTo>
                    <a:pt x="17211" y="4383"/>
                    <a:pt x="13064" y="1"/>
                    <a:pt x="13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6554038" y="2584293"/>
              <a:ext cx="181136" cy="226802"/>
            </a:xfrm>
            <a:custGeom>
              <a:avLst/>
              <a:gdLst/>
              <a:ahLst/>
              <a:cxnLst/>
              <a:rect l="l" t="t" r="r" b="b"/>
              <a:pathLst>
                <a:path w="2733" h="3422" extrusionOk="0">
                  <a:moveTo>
                    <a:pt x="1689" y="0"/>
                  </a:moveTo>
                  <a:cubicBezTo>
                    <a:pt x="1689" y="0"/>
                    <a:pt x="92" y="1293"/>
                    <a:pt x="32" y="2440"/>
                  </a:cubicBezTo>
                  <a:cubicBezTo>
                    <a:pt x="0" y="3102"/>
                    <a:pt x="396" y="3421"/>
                    <a:pt x="957" y="3421"/>
                  </a:cubicBezTo>
                  <a:cubicBezTo>
                    <a:pt x="1234" y="3421"/>
                    <a:pt x="1551" y="3343"/>
                    <a:pt x="1877" y="3190"/>
                  </a:cubicBezTo>
                  <a:lnTo>
                    <a:pt x="1692" y="2410"/>
                  </a:lnTo>
                  <a:lnTo>
                    <a:pt x="2733" y="1244"/>
                  </a:lnTo>
                  <a:cubicBezTo>
                    <a:pt x="1808" y="1224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6548736" y="2572695"/>
              <a:ext cx="256428" cy="244034"/>
            </a:xfrm>
            <a:custGeom>
              <a:avLst/>
              <a:gdLst/>
              <a:ahLst/>
              <a:cxnLst/>
              <a:rect l="l" t="t" r="r" b="b"/>
              <a:pathLst>
                <a:path w="3869" h="3682" extrusionOk="0">
                  <a:moveTo>
                    <a:pt x="1845" y="1"/>
                  </a:moveTo>
                  <a:lnTo>
                    <a:pt x="1718" y="104"/>
                  </a:lnTo>
                  <a:cubicBezTo>
                    <a:pt x="1651" y="158"/>
                    <a:pt x="88" y="1438"/>
                    <a:pt x="30" y="2611"/>
                  </a:cubicBezTo>
                  <a:cubicBezTo>
                    <a:pt x="0" y="3165"/>
                    <a:pt x="256" y="3430"/>
                    <a:pt x="474" y="3550"/>
                  </a:cubicBezTo>
                  <a:cubicBezTo>
                    <a:pt x="636" y="3639"/>
                    <a:pt x="828" y="3682"/>
                    <a:pt x="1039" y="3682"/>
                  </a:cubicBezTo>
                  <a:cubicBezTo>
                    <a:pt x="1474" y="3682"/>
                    <a:pt x="1994" y="3501"/>
                    <a:pt x="2489" y="3162"/>
                  </a:cubicBezTo>
                  <a:lnTo>
                    <a:pt x="2388" y="3016"/>
                  </a:lnTo>
                  <a:cubicBezTo>
                    <a:pt x="1926" y="3337"/>
                    <a:pt x="1434" y="3510"/>
                    <a:pt x="1034" y="3510"/>
                  </a:cubicBezTo>
                  <a:cubicBezTo>
                    <a:pt x="853" y="3510"/>
                    <a:pt x="692" y="3475"/>
                    <a:pt x="560" y="3402"/>
                  </a:cubicBezTo>
                  <a:cubicBezTo>
                    <a:pt x="308" y="3262"/>
                    <a:pt x="185" y="2992"/>
                    <a:pt x="205" y="2624"/>
                  </a:cubicBezTo>
                  <a:cubicBezTo>
                    <a:pt x="250" y="1708"/>
                    <a:pt x="1343" y="669"/>
                    <a:pt x="1709" y="345"/>
                  </a:cubicBezTo>
                  <a:cubicBezTo>
                    <a:pt x="1767" y="623"/>
                    <a:pt x="1931" y="1180"/>
                    <a:pt x="2392" y="1410"/>
                  </a:cubicBezTo>
                  <a:cubicBezTo>
                    <a:pt x="2527" y="1477"/>
                    <a:pt x="2675" y="1511"/>
                    <a:pt x="2837" y="1511"/>
                  </a:cubicBezTo>
                  <a:cubicBezTo>
                    <a:pt x="3137" y="1511"/>
                    <a:pt x="3483" y="1395"/>
                    <a:pt x="3869" y="1162"/>
                  </a:cubicBezTo>
                  <a:lnTo>
                    <a:pt x="3776" y="1011"/>
                  </a:lnTo>
                  <a:cubicBezTo>
                    <a:pt x="3421" y="1226"/>
                    <a:pt x="3108" y="1334"/>
                    <a:pt x="2841" y="1334"/>
                  </a:cubicBezTo>
                  <a:cubicBezTo>
                    <a:pt x="2706" y="1334"/>
                    <a:pt x="2583" y="1306"/>
                    <a:pt x="2472" y="1251"/>
                  </a:cubicBezTo>
                  <a:cubicBezTo>
                    <a:pt x="1948" y="988"/>
                    <a:pt x="1862" y="173"/>
                    <a:pt x="1862" y="167"/>
                  </a:cubicBezTo>
                  <a:lnTo>
                    <a:pt x="18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6557153" y="2722151"/>
              <a:ext cx="76749" cy="24059"/>
            </a:xfrm>
            <a:custGeom>
              <a:avLst/>
              <a:gdLst/>
              <a:ahLst/>
              <a:cxnLst/>
              <a:rect l="l" t="t" r="r" b="b"/>
              <a:pathLst>
                <a:path w="1158" h="363" extrusionOk="0">
                  <a:moveTo>
                    <a:pt x="78" y="0"/>
                  </a:moveTo>
                  <a:lnTo>
                    <a:pt x="0" y="274"/>
                  </a:lnTo>
                  <a:lnTo>
                    <a:pt x="1158" y="36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6613556" y="2567856"/>
              <a:ext cx="84040" cy="27174"/>
            </a:xfrm>
            <a:custGeom>
              <a:avLst/>
              <a:gdLst/>
              <a:ahLst/>
              <a:cxnLst/>
              <a:rect l="l" t="t" r="r" b="b"/>
              <a:pathLst>
                <a:path w="1268" h="410" extrusionOk="0">
                  <a:moveTo>
                    <a:pt x="867" y="0"/>
                  </a:moveTo>
                  <a:cubicBezTo>
                    <a:pt x="381" y="0"/>
                    <a:pt x="0" y="410"/>
                    <a:pt x="0" y="410"/>
                  </a:cubicBezTo>
                  <a:cubicBezTo>
                    <a:pt x="210" y="240"/>
                    <a:pt x="472" y="196"/>
                    <a:pt x="688" y="196"/>
                  </a:cubicBezTo>
                  <a:cubicBezTo>
                    <a:pt x="922" y="196"/>
                    <a:pt x="1102" y="248"/>
                    <a:pt x="1102" y="248"/>
                  </a:cubicBezTo>
                  <a:lnTo>
                    <a:pt x="1268" y="99"/>
                  </a:lnTo>
                  <a:cubicBezTo>
                    <a:pt x="1130" y="28"/>
                    <a:pt x="995" y="0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6834991" y="2462541"/>
              <a:ext cx="131163" cy="164633"/>
            </a:xfrm>
            <a:custGeom>
              <a:avLst/>
              <a:gdLst/>
              <a:ahLst/>
              <a:cxnLst/>
              <a:rect l="l" t="t" r="r" b="b"/>
              <a:pathLst>
                <a:path w="1979" h="2484" extrusionOk="0">
                  <a:moveTo>
                    <a:pt x="918" y="1"/>
                  </a:moveTo>
                  <a:lnTo>
                    <a:pt x="793" y="126"/>
                  </a:lnTo>
                  <a:cubicBezTo>
                    <a:pt x="800" y="130"/>
                    <a:pt x="1246" y="594"/>
                    <a:pt x="774" y="1676"/>
                  </a:cubicBezTo>
                  <a:lnTo>
                    <a:pt x="666" y="1919"/>
                  </a:lnTo>
                  <a:lnTo>
                    <a:pt x="899" y="1785"/>
                  </a:lnTo>
                  <a:cubicBezTo>
                    <a:pt x="1099" y="1670"/>
                    <a:pt x="1452" y="1510"/>
                    <a:pt x="1652" y="1510"/>
                  </a:cubicBezTo>
                  <a:cubicBezTo>
                    <a:pt x="1680" y="1510"/>
                    <a:pt x="1705" y="1513"/>
                    <a:pt x="1727" y="1520"/>
                  </a:cubicBezTo>
                  <a:cubicBezTo>
                    <a:pt x="1752" y="1529"/>
                    <a:pt x="1770" y="1546"/>
                    <a:pt x="1780" y="1568"/>
                  </a:cubicBezTo>
                  <a:cubicBezTo>
                    <a:pt x="1785" y="1579"/>
                    <a:pt x="1783" y="1626"/>
                    <a:pt x="1716" y="1714"/>
                  </a:cubicBezTo>
                  <a:cubicBezTo>
                    <a:pt x="1528" y="1967"/>
                    <a:pt x="1008" y="2310"/>
                    <a:pt x="602" y="2310"/>
                  </a:cubicBezTo>
                  <a:cubicBezTo>
                    <a:pt x="575" y="2310"/>
                    <a:pt x="548" y="2308"/>
                    <a:pt x="522" y="2305"/>
                  </a:cubicBezTo>
                  <a:cubicBezTo>
                    <a:pt x="349" y="2283"/>
                    <a:pt x="231" y="2193"/>
                    <a:pt x="162" y="2025"/>
                  </a:cubicBezTo>
                  <a:lnTo>
                    <a:pt x="0" y="2092"/>
                  </a:lnTo>
                  <a:cubicBezTo>
                    <a:pt x="93" y="2316"/>
                    <a:pt x="270" y="2451"/>
                    <a:pt x="502" y="2477"/>
                  </a:cubicBezTo>
                  <a:cubicBezTo>
                    <a:pt x="535" y="2479"/>
                    <a:pt x="567" y="2484"/>
                    <a:pt x="599" y="2484"/>
                  </a:cubicBezTo>
                  <a:cubicBezTo>
                    <a:pt x="1069" y="2484"/>
                    <a:pt x="1645" y="2107"/>
                    <a:pt x="1858" y="1826"/>
                  </a:cubicBezTo>
                  <a:cubicBezTo>
                    <a:pt x="1953" y="1697"/>
                    <a:pt x="1979" y="1589"/>
                    <a:pt x="1942" y="1499"/>
                  </a:cubicBezTo>
                  <a:cubicBezTo>
                    <a:pt x="1912" y="1432"/>
                    <a:pt x="1858" y="1380"/>
                    <a:pt x="1783" y="1357"/>
                  </a:cubicBezTo>
                  <a:cubicBezTo>
                    <a:pt x="1744" y="1344"/>
                    <a:pt x="1700" y="1338"/>
                    <a:pt x="1654" y="1338"/>
                  </a:cubicBezTo>
                  <a:cubicBezTo>
                    <a:pt x="1457" y="1338"/>
                    <a:pt x="1204" y="1439"/>
                    <a:pt x="1026" y="1525"/>
                  </a:cubicBezTo>
                  <a:cubicBezTo>
                    <a:pt x="1388" y="492"/>
                    <a:pt x="940" y="22"/>
                    <a:pt x="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6683214" y="2424630"/>
              <a:ext cx="186836" cy="168610"/>
            </a:xfrm>
            <a:custGeom>
              <a:avLst/>
              <a:gdLst/>
              <a:ahLst/>
              <a:cxnLst/>
              <a:rect l="l" t="t" r="r" b="b"/>
              <a:pathLst>
                <a:path w="2819" h="2544" extrusionOk="0">
                  <a:moveTo>
                    <a:pt x="2684" y="1"/>
                  </a:moveTo>
                  <a:cubicBezTo>
                    <a:pt x="2606" y="1"/>
                    <a:pt x="2502" y="48"/>
                    <a:pt x="2508" y="116"/>
                  </a:cubicBezTo>
                  <a:cubicBezTo>
                    <a:pt x="2555" y="799"/>
                    <a:pt x="2562" y="1855"/>
                    <a:pt x="1937" y="2306"/>
                  </a:cubicBezTo>
                  <a:cubicBezTo>
                    <a:pt x="1811" y="2397"/>
                    <a:pt x="1687" y="2437"/>
                    <a:pt x="1567" y="2437"/>
                  </a:cubicBezTo>
                  <a:cubicBezTo>
                    <a:pt x="858" y="2437"/>
                    <a:pt x="297" y="1023"/>
                    <a:pt x="260" y="523"/>
                  </a:cubicBezTo>
                  <a:cubicBezTo>
                    <a:pt x="258" y="489"/>
                    <a:pt x="224" y="475"/>
                    <a:pt x="182" y="475"/>
                  </a:cubicBezTo>
                  <a:cubicBezTo>
                    <a:pt x="105" y="475"/>
                    <a:pt x="0" y="522"/>
                    <a:pt x="6" y="590"/>
                  </a:cubicBezTo>
                  <a:cubicBezTo>
                    <a:pt x="68" y="1407"/>
                    <a:pt x="664" y="2544"/>
                    <a:pt x="1567" y="2544"/>
                  </a:cubicBezTo>
                  <a:cubicBezTo>
                    <a:pt x="1664" y="2544"/>
                    <a:pt x="1765" y="2530"/>
                    <a:pt x="1870" y="2502"/>
                  </a:cubicBezTo>
                  <a:cubicBezTo>
                    <a:pt x="2810" y="2248"/>
                    <a:pt x="2818" y="804"/>
                    <a:pt x="2764" y="49"/>
                  </a:cubicBezTo>
                  <a:cubicBezTo>
                    <a:pt x="2761" y="15"/>
                    <a:pt x="2727" y="1"/>
                    <a:pt x="2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6906837" y="2362660"/>
              <a:ext cx="186770" cy="168743"/>
            </a:xfrm>
            <a:custGeom>
              <a:avLst/>
              <a:gdLst/>
              <a:ahLst/>
              <a:cxnLst/>
              <a:rect l="l" t="t" r="r" b="b"/>
              <a:pathLst>
                <a:path w="2818" h="2546" extrusionOk="0">
                  <a:moveTo>
                    <a:pt x="2684" y="0"/>
                  </a:moveTo>
                  <a:cubicBezTo>
                    <a:pt x="2606" y="0"/>
                    <a:pt x="2501" y="48"/>
                    <a:pt x="2507" y="116"/>
                  </a:cubicBezTo>
                  <a:cubicBezTo>
                    <a:pt x="2554" y="801"/>
                    <a:pt x="2561" y="1857"/>
                    <a:pt x="1936" y="2305"/>
                  </a:cubicBezTo>
                  <a:cubicBezTo>
                    <a:pt x="1810" y="2397"/>
                    <a:pt x="1686" y="2437"/>
                    <a:pt x="1566" y="2437"/>
                  </a:cubicBezTo>
                  <a:cubicBezTo>
                    <a:pt x="857" y="2437"/>
                    <a:pt x="296" y="1023"/>
                    <a:pt x="259" y="523"/>
                  </a:cubicBezTo>
                  <a:cubicBezTo>
                    <a:pt x="257" y="489"/>
                    <a:pt x="224" y="474"/>
                    <a:pt x="181" y="474"/>
                  </a:cubicBezTo>
                  <a:cubicBezTo>
                    <a:pt x="105" y="474"/>
                    <a:pt x="0" y="522"/>
                    <a:pt x="5" y="590"/>
                  </a:cubicBezTo>
                  <a:cubicBezTo>
                    <a:pt x="67" y="1405"/>
                    <a:pt x="663" y="2545"/>
                    <a:pt x="1566" y="2545"/>
                  </a:cubicBezTo>
                  <a:cubicBezTo>
                    <a:pt x="1664" y="2545"/>
                    <a:pt x="1765" y="2532"/>
                    <a:pt x="1869" y="2504"/>
                  </a:cubicBezTo>
                  <a:cubicBezTo>
                    <a:pt x="2809" y="2247"/>
                    <a:pt x="2817" y="803"/>
                    <a:pt x="2763" y="49"/>
                  </a:cubicBezTo>
                  <a:cubicBezTo>
                    <a:pt x="2761" y="15"/>
                    <a:pt x="2727" y="0"/>
                    <a:pt x="2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6650141" y="2302612"/>
              <a:ext cx="201749" cy="142033"/>
            </a:xfrm>
            <a:custGeom>
              <a:avLst/>
              <a:gdLst/>
              <a:ahLst/>
              <a:cxnLst/>
              <a:rect l="l" t="t" r="r" b="b"/>
              <a:pathLst>
                <a:path w="3044" h="2143" extrusionOk="0">
                  <a:moveTo>
                    <a:pt x="2696" y="0"/>
                  </a:moveTo>
                  <a:lnTo>
                    <a:pt x="0" y="1528"/>
                  </a:lnTo>
                  <a:lnTo>
                    <a:pt x="347" y="2142"/>
                  </a:lnTo>
                  <a:lnTo>
                    <a:pt x="3043" y="612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4"/>
            <p:cNvSpPr/>
            <p:nvPr/>
          </p:nvSpPr>
          <p:spPr>
            <a:xfrm>
              <a:off x="6873963" y="2253567"/>
              <a:ext cx="209172" cy="50371"/>
            </a:xfrm>
            <a:custGeom>
              <a:avLst/>
              <a:gdLst/>
              <a:ahLst/>
              <a:cxnLst/>
              <a:rect l="l" t="t" r="r" b="b"/>
              <a:pathLst>
                <a:path w="3156" h="760" extrusionOk="0">
                  <a:moveTo>
                    <a:pt x="3143" y="1"/>
                  </a:moveTo>
                  <a:lnTo>
                    <a:pt x="1" y="55"/>
                  </a:lnTo>
                  <a:lnTo>
                    <a:pt x="16" y="759"/>
                  </a:lnTo>
                  <a:lnTo>
                    <a:pt x="3156" y="706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4"/>
            <p:cNvSpPr/>
            <p:nvPr/>
          </p:nvSpPr>
          <p:spPr>
            <a:xfrm>
              <a:off x="6133171" y="2605568"/>
              <a:ext cx="217059" cy="104122"/>
            </a:xfrm>
            <a:custGeom>
              <a:avLst/>
              <a:gdLst/>
              <a:ahLst/>
              <a:cxnLst/>
              <a:rect l="l" t="t" r="r" b="b"/>
              <a:pathLst>
                <a:path w="3275" h="1571" extrusionOk="0">
                  <a:moveTo>
                    <a:pt x="1884" y="0"/>
                  </a:moveTo>
                  <a:cubicBezTo>
                    <a:pt x="1749" y="0"/>
                    <a:pt x="1605" y="10"/>
                    <a:pt x="1455" y="31"/>
                  </a:cubicBezTo>
                  <a:cubicBezTo>
                    <a:pt x="356" y="181"/>
                    <a:pt x="0" y="1181"/>
                    <a:pt x="0" y="1181"/>
                  </a:cubicBezTo>
                  <a:cubicBezTo>
                    <a:pt x="610" y="361"/>
                    <a:pt x="1318" y="113"/>
                    <a:pt x="1891" y="113"/>
                  </a:cubicBezTo>
                  <a:cubicBezTo>
                    <a:pt x="2301" y="113"/>
                    <a:pt x="2643" y="240"/>
                    <a:pt x="2828" y="375"/>
                  </a:cubicBezTo>
                  <a:cubicBezTo>
                    <a:pt x="3274" y="699"/>
                    <a:pt x="2845" y="1418"/>
                    <a:pt x="2028" y="1459"/>
                  </a:cubicBezTo>
                  <a:cubicBezTo>
                    <a:pt x="2008" y="1460"/>
                    <a:pt x="1988" y="1461"/>
                    <a:pt x="1969" y="1461"/>
                  </a:cubicBezTo>
                  <a:cubicBezTo>
                    <a:pt x="1239" y="1461"/>
                    <a:pt x="1804" y="785"/>
                    <a:pt x="1804" y="785"/>
                  </a:cubicBezTo>
                  <a:lnTo>
                    <a:pt x="1804" y="785"/>
                  </a:lnTo>
                  <a:lnTo>
                    <a:pt x="985" y="1031"/>
                  </a:lnTo>
                  <a:lnTo>
                    <a:pt x="1578" y="936"/>
                  </a:lnTo>
                  <a:lnTo>
                    <a:pt x="1578" y="936"/>
                  </a:lnTo>
                  <a:cubicBezTo>
                    <a:pt x="1312" y="1397"/>
                    <a:pt x="1519" y="1570"/>
                    <a:pt x="1857" y="1570"/>
                  </a:cubicBezTo>
                  <a:cubicBezTo>
                    <a:pt x="2308" y="1570"/>
                    <a:pt x="2993" y="1261"/>
                    <a:pt x="3104" y="914"/>
                  </a:cubicBezTo>
                  <a:cubicBezTo>
                    <a:pt x="3271" y="391"/>
                    <a:pt x="2740" y="0"/>
                    <a:pt x="1884" y="0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4"/>
            <p:cNvSpPr/>
            <p:nvPr/>
          </p:nvSpPr>
          <p:spPr>
            <a:xfrm>
              <a:off x="6184007" y="1896064"/>
              <a:ext cx="1276969" cy="528298"/>
            </a:xfrm>
            <a:custGeom>
              <a:avLst/>
              <a:gdLst/>
              <a:ahLst/>
              <a:cxnLst/>
              <a:rect l="l" t="t" r="r" b="b"/>
              <a:pathLst>
                <a:path w="19267" h="7971" extrusionOk="0">
                  <a:moveTo>
                    <a:pt x="7027" y="0"/>
                  </a:moveTo>
                  <a:cubicBezTo>
                    <a:pt x="6376" y="0"/>
                    <a:pt x="5661" y="130"/>
                    <a:pt x="4882" y="440"/>
                  </a:cubicBezTo>
                  <a:cubicBezTo>
                    <a:pt x="1" y="2382"/>
                    <a:pt x="559" y="7970"/>
                    <a:pt x="559" y="7970"/>
                  </a:cubicBezTo>
                  <a:lnTo>
                    <a:pt x="19266" y="1617"/>
                  </a:lnTo>
                  <a:cubicBezTo>
                    <a:pt x="18949" y="1158"/>
                    <a:pt x="18455" y="976"/>
                    <a:pt x="17874" y="976"/>
                  </a:cubicBezTo>
                  <a:cubicBezTo>
                    <a:pt x="15656" y="976"/>
                    <a:pt x="12150" y="3617"/>
                    <a:pt x="12150" y="3617"/>
                  </a:cubicBezTo>
                  <a:cubicBezTo>
                    <a:pt x="12150" y="3617"/>
                    <a:pt x="10464" y="0"/>
                    <a:pt x="7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4"/>
            <p:cNvSpPr/>
            <p:nvPr/>
          </p:nvSpPr>
          <p:spPr>
            <a:xfrm>
              <a:off x="6487826" y="1881350"/>
              <a:ext cx="62235" cy="29493"/>
            </a:xfrm>
            <a:custGeom>
              <a:avLst/>
              <a:gdLst/>
              <a:ahLst/>
              <a:cxnLst/>
              <a:rect l="l" t="t" r="r" b="b"/>
              <a:pathLst>
                <a:path w="939" h="445" extrusionOk="0">
                  <a:moveTo>
                    <a:pt x="722" y="1"/>
                  </a:moveTo>
                  <a:cubicBezTo>
                    <a:pt x="635" y="1"/>
                    <a:pt x="526" y="20"/>
                    <a:pt x="413" y="58"/>
                  </a:cubicBezTo>
                  <a:cubicBezTo>
                    <a:pt x="169" y="138"/>
                    <a:pt x="1" y="278"/>
                    <a:pt x="29" y="371"/>
                  </a:cubicBezTo>
                  <a:cubicBezTo>
                    <a:pt x="46" y="419"/>
                    <a:pt x="117" y="444"/>
                    <a:pt x="217" y="444"/>
                  </a:cubicBezTo>
                  <a:cubicBezTo>
                    <a:pt x="304" y="444"/>
                    <a:pt x="412" y="425"/>
                    <a:pt x="525" y="386"/>
                  </a:cubicBezTo>
                  <a:cubicBezTo>
                    <a:pt x="768" y="306"/>
                    <a:pt x="938" y="166"/>
                    <a:pt x="908" y="73"/>
                  </a:cubicBezTo>
                  <a:cubicBezTo>
                    <a:pt x="891" y="25"/>
                    <a:pt x="820" y="1"/>
                    <a:pt x="722" y="1"/>
                  </a:cubicBezTo>
                  <a:close/>
                </a:path>
              </a:pathLst>
            </a:custGeom>
            <a:solidFill>
              <a:srgbClr val="AFE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4"/>
            <p:cNvSpPr/>
            <p:nvPr/>
          </p:nvSpPr>
          <p:spPr>
            <a:xfrm>
              <a:off x="6217610" y="2128301"/>
              <a:ext cx="767560" cy="267629"/>
            </a:xfrm>
            <a:custGeom>
              <a:avLst/>
              <a:gdLst/>
              <a:ahLst/>
              <a:cxnLst/>
              <a:rect l="l" t="t" r="r" b="b"/>
              <a:pathLst>
                <a:path w="11581" h="4038" extrusionOk="0">
                  <a:moveTo>
                    <a:pt x="11514" y="1"/>
                  </a:moveTo>
                  <a:lnTo>
                    <a:pt x="0" y="3837"/>
                  </a:lnTo>
                  <a:lnTo>
                    <a:pt x="67" y="4037"/>
                  </a:lnTo>
                  <a:lnTo>
                    <a:pt x="11580" y="199"/>
                  </a:lnTo>
                  <a:lnTo>
                    <a:pt x="115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4"/>
            <p:cNvSpPr/>
            <p:nvPr/>
          </p:nvSpPr>
          <p:spPr>
            <a:xfrm>
              <a:off x="6456543" y="1937355"/>
              <a:ext cx="67934" cy="335033"/>
            </a:xfrm>
            <a:custGeom>
              <a:avLst/>
              <a:gdLst/>
              <a:ahLst/>
              <a:cxnLst/>
              <a:rect l="l" t="t" r="r" b="b"/>
              <a:pathLst>
                <a:path w="1025" h="5055" extrusionOk="0">
                  <a:moveTo>
                    <a:pt x="824" y="0"/>
                  </a:moveTo>
                  <a:cubicBezTo>
                    <a:pt x="779" y="56"/>
                    <a:pt x="738" y="116"/>
                    <a:pt x="699" y="175"/>
                  </a:cubicBezTo>
                  <a:lnTo>
                    <a:pt x="874" y="293"/>
                  </a:lnTo>
                  <a:cubicBezTo>
                    <a:pt x="910" y="237"/>
                    <a:pt x="951" y="181"/>
                    <a:pt x="994" y="125"/>
                  </a:cubicBezTo>
                  <a:lnTo>
                    <a:pt x="824" y="0"/>
                  </a:lnTo>
                  <a:close/>
                  <a:moveTo>
                    <a:pt x="583" y="356"/>
                  </a:moveTo>
                  <a:cubicBezTo>
                    <a:pt x="544" y="420"/>
                    <a:pt x="510" y="483"/>
                    <a:pt x="475" y="543"/>
                  </a:cubicBezTo>
                  <a:lnTo>
                    <a:pt x="660" y="644"/>
                  </a:lnTo>
                  <a:cubicBezTo>
                    <a:pt x="693" y="584"/>
                    <a:pt x="725" y="526"/>
                    <a:pt x="764" y="466"/>
                  </a:cubicBezTo>
                  <a:lnTo>
                    <a:pt x="583" y="356"/>
                  </a:lnTo>
                  <a:close/>
                  <a:moveTo>
                    <a:pt x="378" y="735"/>
                  </a:moveTo>
                  <a:cubicBezTo>
                    <a:pt x="346" y="802"/>
                    <a:pt x="316" y="871"/>
                    <a:pt x="290" y="935"/>
                  </a:cubicBezTo>
                  <a:lnTo>
                    <a:pt x="484" y="1015"/>
                  </a:lnTo>
                  <a:cubicBezTo>
                    <a:pt x="510" y="953"/>
                    <a:pt x="538" y="888"/>
                    <a:pt x="570" y="828"/>
                  </a:cubicBezTo>
                  <a:lnTo>
                    <a:pt x="378" y="735"/>
                  </a:lnTo>
                  <a:close/>
                  <a:moveTo>
                    <a:pt x="214" y="1140"/>
                  </a:moveTo>
                  <a:cubicBezTo>
                    <a:pt x="188" y="1209"/>
                    <a:pt x="167" y="1280"/>
                    <a:pt x="150" y="1347"/>
                  </a:cubicBezTo>
                  <a:lnTo>
                    <a:pt x="350" y="1403"/>
                  </a:lnTo>
                  <a:cubicBezTo>
                    <a:pt x="367" y="1336"/>
                    <a:pt x="389" y="1272"/>
                    <a:pt x="413" y="1209"/>
                  </a:cubicBezTo>
                  <a:lnTo>
                    <a:pt x="214" y="1140"/>
                  </a:lnTo>
                  <a:close/>
                  <a:moveTo>
                    <a:pt x="91" y="1554"/>
                  </a:moveTo>
                  <a:cubicBezTo>
                    <a:pt x="76" y="1623"/>
                    <a:pt x="63" y="1696"/>
                    <a:pt x="53" y="1767"/>
                  </a:cubicBezTo>
                  <a:lnTo>
                    <a:pt x="259" y="1802"/>
                  </a:lnTo>
                  <a:cubicBezTo>
                    <a:pt x="272" y="1735"/>
                    <a:pt x="283" y="1668"/>
                    <a:pt x="300" y="1599"/>
                  </a:cubicBezTo>
                  <a:lnTo>
                    <a:pt x="91" y="1554"/>
                  </a:lnTo>
                  <a:close/>
                  <a:moveTo>
                    <a:pt x="25" y="1983"/>
                  </a:moveTo>
                  <a:cubicBezTo>
                    <a:pt x="16" y="2054"/>
                    <a:pt x="12" y="2127"/>
                    <a:pt x="9" y="2198"/>
                  </a:cubicBezTo>
                  <a:lnTo>
                    <a:pt x="219" y="2209"/>
                  </a:lnTo>
                  <a:cubicBezTo>
                    <a:pt x="221" y="2142"/>
                    <a:pt x="227" y="2073"/>
                    <a:pt x="236" y="2004"/>
                  </a:cubicBezTo>
                  <a:lnTo>
                    <a:pt x="25" y="1983"/>
                  </a:lnTo>
                  <a:close/>
                  <a:moveTo>
                    <a:pt x="1" y="2416"/>
                  </a:moveTo>
                  <a:cubicBezTo>
                    <a:pt x="3" y="2489"/>
                    <a:pt x="3" y="2563"/>
                    <a:pt x="9" y="2632"/>
                  </a:cubicBezTo>
                  <a:lnTo>
                    <a:pt x="216" y="2621"/>
                  </a:lnTo>
                  <a:cubicBezTo>
                    <a:pt x="214" y="2554"/>
                    <a:pt x="210" y="2487"/>
                    <a:pt x="210" y="2416"/>
                  </a:cubicBezTo>
                  <a:close/>
                  <a:moveTo>
                    <a:pt x="238" y="2823"/>
                  </a:moveTo>
                  <a:lnTo>
                    <a:pt x="27" y="2847"/>
                  </a:lnTo>
                  <a:cubicBezTo>
                    <a:pt x="35" y="2920"/>
                    <a:pt x="46" y="2994"/>
                    <a:pt x="57" y="3063"/>
                  </a:cubicBezTo>
                  <a:lnTo>
                    <a:pt x="264" y="3028"/>
                  </a:lnTo>
                  <a:cubicBezTo>
                    <a:pt x="253" y="2961"/>
                    <a:pt x="247" y="2892"/>
                    <a:pt x="238" y="2823"/>
                  </a:cubicBezTo>
                  <a:close/>
                  <a:moveTo>
                    <a:pt x="305" y="3233"/>
                  </a:moveTo>
                  <a:lnTo>
                    <a:pt x="98" y="3276"/>
                  </a:lnTo>
                  <a:cubicBezTo>
                    <a:pt x="111" y="3349"/>
                    <a:pt x="128" y="3418"/>
                    <a:pt x="145" y="3485"/>
                  </a:cubicBezTo>
                  <a:lnTo>
                    <a:pt x="354" y="3435"/>
                  </a:lnTo>
                  <a:cubicBezTo>
                    <a:pt x="335" y="3367"/>
                    <a:pt x="318" y="3300"/>
                    <a:pt x="305" y="3233"/>
                  </a:cubicBezTo>
                  <a:close/>
                  <a:moveTo>
                    <a:pt x="408" y="3632"/>
                  </a:moveTo>
                  <a:lnTo>
                    <a:pt x="206" y="3694"/>
                  </a:lnTo>
                  <a:cubicBezTo>
                    <a:pt x="227" y="3763"/>
                    <a:pt x="249" y="3830"/>
                    <a:pt x="272" y="3899"/>
                  </a:cubicBezTo>
                  <a:lnTo>
                    <a:pt x="473" y="3828"/>
                  </a:lnTo>
                  <a:cubicBezTo>
                    <a:pt x="451" y="3763"/>
                    <a:pt x="430" y="3698"/>
                    <a:pt x="408" y="3632"/>
                  </a:cubicBezTo>
                  <a:close/>
                  <a:moveTo>
                    <a:pt x="544" y="4020"/>
                  </a:moveTo>
                  <a:lnTo>
                    <a:pt x="348" y="4097"/>
                  </a:lnTo>
                  <a:cubicBezTo>
                    <a:pt x="376" y="4168"/>
                    <a:pt x="404" y="4235"/>
                    <a:pt x="432" y="4298"/>
                  </a:cubicBezTo>
                  <a:lnTo>
                    <a:pt x="626" y="4209"/>
                  </a:lnTo>
                  <a:cubicBezTo>
                    <a:pt x="598" y="4149"/>
                    <a:pt x="572" y="4086"/>
                    <a:pt x="544" y="4020"/>
                  </a:cubicBezTo>
                  <a:close/>
                  <a:moveTo>
                    <a:pt x="714" y="4397"/>
                  </a:moveTo>
                  <a:lnTo>
                    <a:pt x="527" y="4492"/>
                  </a:lnTo>
                  <a:cubicBezTo>
                    <a:pt x="561" y="4561"/>
                    <a:pt x="594" y="4625"/>
                    <a:pt x="626" y="4681"/>
                  </a:cubicBezTo>
                  <a:lnTo>
                    <a:pt x="811" y="4580"/>
                  </a:lnTo>
                  <a:cubicBezTo>
                    <a:pt x="779" y="4524"/>
                    <a:pt x="747" y="4464"/>
                    <a:pt x="714" y="4397"/>
                  </a:cubicBezTo>
                  <a:close/>
                  <a:moveTo>
                    <a:pt x="915" y="4761"/>
                  </a:moveTo>
                  <a:lnTo>
                    <a:pt x="734" y="4871"/>
                  </a:lnTo>
                  <a:cubicBezTo>
                    <a:pt x="807" y="4989"/>
                    <a:pt x="854" y="5054"/>
                    <a:pt x="854" y="5054"/>
                  </a:cubicBezTo>
                  <a:lnTo>
                    <a:pt x="1025" y="4929"/>
                  </a:lnTo>
                  <a:cubicBezTo>
                    <a:pt x="1025" y="4927"/>
                    <a:pt x="982" y="4869"/>
                    <a:pt x="915" y="4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4"/>
            <p:cNvSpPr/>
            <p:nvPr/>
          </p:nvSpPr>
          <p:spPr>
            <a:xfrm>
              <a:off x="6721722" y="1984744"/>
              <a:ext cx="91927" cy="142430"/>
            </a:xfrm>
            <a:custGeom>
              <a:avLst/>
              <a:gdLst/>
              <a:ahLst/>
              <a:cxnLst/>
              <a:rect l="l" t="t" r="r" b="b"/>
              <a:pathLst>
                <a:path w="1387" h="2149" extrusionOk="0">
                  <a:moveTo>
                    <a:pt x="539" y="195"/>
                  </a:moveTo>
                  <a:cubicBezTo>
                    <a:pt x="979" y="245"/>
                    <a:pt x="1204" y="529"/>
                    <a:pt x="1218" y="1001"/>
                  </a:cubicBezTo>
                  <a:cubicBezTo>
                    <a:pt x="1198" y="1345"/>
                    <a:pt x="1035" y="1643"/>
                    <a:pt x="761" y="1850"/>
                  </a:cubicBezTo>
                  <a:cubicBezTo>
                    <a:pt x="660" y="1926"/>
                    <a:pt x="573" y="1958"/>
                    <a:pt x="499" y="1958"/>
                  </a:cubicBezTo>
                  <a:cubicBezTo>
                    <a:pt x="263" y="1958"/>
                    <a:pt x="163" y="1632"/>
                    <a:pt x="207" y="1352"/>
                  </a:cubicBezTo>
                  <a:cubicBezTo>
                    <a:pt x="268" y="992"/>
                    <a:pt x="537" y="576"/>
                    <a:pt x="539" y="195"/>
                  </a:cubicBezTo>
                  <a:close/>
                  <a:moveTo>
                    <a:pt x="461" y="1"/>
                  </a:moveTo>
                  <a:cubicBezTo>
                    <a:pt x="396" y="1"/>
                    <a:pt x="356" y="94"/>
                    <a:pt x="366" y="147"/>
                  </a:cubicBezTo>
                  <a:cubicBezTo>
                    <a:pt x="412" y="356"/>
                    <a:pt x="241" y="718"/>
                    <a:pt x="181" y="914"/>
                  </a:cubicBezTo>
                  <a:cubicBezTo>
                    <a:pt x="127" y="1089"/>
                    <a:pt x="65" y="1266"/>
                    <a:pt x="35" y="1449"/>
                  </a:cubicBezTo>
                  <a:cubicBezTo>
                    <a:pt x="0" y="1658"/>
                    <a:pt x="41" y="2089"/>
                    <a:pt x="315" y="2139"/>
                  </a:cubicBezTo>
                  <a:cubicBezTo>
                    <a:pt x="354" y="2146"/>
                    <a:pt x="392" y="2149"/>
                    <a:pt x="430" y="2149"/>
                  </a:cubicBezTo>
                  <a:cubicBezTo>
                    <a:pt x="987" y="2149"/>
                    <a:pt x="1358" y="1419"/>
                    <a:pt x="1386" y="938"/>
                  </a:cubicBezTo>
                  <a:cubicBezTo>
                    <a:pt x="1386" y="923"/>
                    <a:pt x="1384" y="911"/>
                    <a:pt x="1380" y="902"/>
                  </a:cubicBezTo>
                  <a:lnTo>
                    <a:pt x="1380" y="902"/>
                  </a:lnTo>
                  <a:cubicBezTo>
                    <a:pt x="1369" y="653"/>
                    <a:pt x="1299" y="422"/>
                    <a:pt x="1140" y="225"/>
                  </a:cubicBezTo>
                  <a:cubicBezTo>
                    <a:pt x="976" y="22"/>
                    <a:pt x="703" y="7"/>
                    <a:pt x="463" y="1"/>
                  </a:cubicBezTo>
                  <a:cubicBezTo>
                    <a:pt x="463" y="1"/>
                    <a:pt x="462" y="1"/>
                    <a:pt x="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4"/>
            <p:cNvSpPr/>
            <p:nvPr/>
          </p:nvSpPr>
          <p:spPr>
            <a:xfrm>
              <a:off x="6735441" y="2004229"/>
              <a:ext cx="47190" cy="155818"/>
            </a:xfrm>
            <a:custGeom>
              <a:avLst/>
              <a:gdLst/>
              <a:ahLst/>
              <a:cxnLst/>
              <a:rect l="l" t="t" r="r" b="b"/>
              <a:pathLst>
                <a:path w="712" h="2351" extrusionOk="0">
                  <a:moveTo>
                    <a:pt x="550" y="1"/>
                  </a:moveTo>
                  <a:cubicBezTo>
                    <a:pt x="524" y="1"/>
                    <a:pt x="426" y="107"/>
                    <a:pt x="435" y="159"/>
                  </a:cubicBezTo>
                  <a:cubicBezTo>
                    <a:pt x="565" y="845"/>
                    <a:pt x="625" y="1685"/>
                    <a:pt x="80" y="2211"/>
                  </a:cubicBezTo>
                  <a:cubicBezTo>
                    <a:pt x="47" y="2238"/>
                    <a:pt x="1" y="2351"/>
                    <a:pt x="31" y="2351"/>
                  </a:cubicBezTo>
                  <a:cubicBezTo>
                    <a:pt x="39" y="2351"/>
                    <a:pt x="52" y="2343"/>
                    <a:pt x="71" y="2325"/>
                  </a:cubicBezTo>
                  <a:cubicBezTo>
                    <a:pt x="707" y="1717"/>
                    <a:pt x="711" y="817"/>
                    <a:pt x="556" y="6"/>
                  </a:cubicBezTo>
                  <a:cubicBezTo>
                    <a:pt x="555" y="3"/>
                    <a:pt x="553" y="1"/>
                    <a:pt x="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4"/>
            <p:cNvSpPr/>
            <p:nvPr/>
          </p:nvSpPr>
          <p:spPr>
            <a:xfrm>
              <a:off x="6628866" y="1963866"/>
              <a:ext cx="252186" cy="218649"/>
            </a:xfrm>
            <a:custGeom>
              <a:avLst/>
              <a:gdLst/>
              <a:ahLst/>
              <a:cxnLst/>
              <a:rect l="l" t="t" r="r" b="b"/>
              <a:pathLst>
                <a:path w="3805" h="3299" extrusionOk="0">
                  <a:moveTo>
                    <a:pt x="1903" y="212"/>
                  </a:moveTo>
                  <a:cubicBezTo>
                    <a:pt x="2834" y="212"/>
                    <a:pt x="3595" y="859"/>
                    <a:pt x="3595" y="1650"/>
                  </a:cubicBezTo>
                  <a:cubicBezTo>
                    <a:pt x="3595" y="2445"/>
                    <a:pt x="2834" y="3089"/>
                    <a:pt x="1903" y="3089"/>
                  </a:cubicBezTo>
                  <a:cubicBezTo>
                    <a:pt x="970" y="3089"/>
                    <a:pt x="211" y="2443"/>
                    <a:pt x="211" y="1650"/>
                  </a:cubicBezTo>
                  <a:cubicBezTo>
                    <a:pt x="211" y="854"/>
                    <a:pt x="970" y="212"/>
                    <a:pt x="1903" y="212"/>
                  </a:cubicBezTo>
                  <a:close/>
                  <a:moveTo>
                    <a:pt x="1903" y="1"/>
                  </a:moveTo>
                  <a:cubicBezTo>
                    <a:pt x="854" y="1"/>
                    <a:pt x="0" y="742"/>
                    <a:pt x="0" y="1650"/>
                  </a:cubicBezTo>
                  <a:cubicBezTo>
                    <a:pt x="0" y="2557"/>
                    <a:pt x="854" y="3298"/>
                    <a:pt x="1903" y="3298"/>
                  </a:cubicBezTo>
                  <a:cubicBezTo>
                    <a:pt x="2951" y="3298"/>
                    <a:pt x="3804" y="2557"/>
                    <a:pt x="3804" y="1650"/>
                  </a:cubicBezTo>
                  <a:cubicBezTo>
                    <a:pt x="3804" y="742"/>
                    <a:pt x="2951" y="1"/>
                    <a:pt x="1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4"/>
            <p:cNvSpPr/>
            <p:nvPr/>
          </p:nvSpPr>
          <p:spPr>
            <a:xfrm>
              <a:off x="6500419" y="3123530"/>
              <a:ext cx="410324" cy="446843"/>
            </a:xfrm>
            <a:custGeom>
              <a:avLst/>
              <a:gdLst/>
              <a:ahLst/>
              <a:cxnLst/>
              <a:rect l="l" t="t" r="r" b="b"/>
              <a:pathLst>
                <a:path w="6191" h="6742" extrusionOk="0">
                  <a:moveTo>
                    <a:pt x="1212" y="0"/>
                  </a:moveTo>
                  <a:lnTo>
                    <a:pt x="772" y="371"/>
                  </a:lnTo>
                  <a:cubicBezTo>
                    <a:pt x="3902" y="2860"/>
                    <a:pt x="1" y="6742"/>
                    <a:pt x="1" y="6742"/>
                  </a:cubicBezTo>
                  <a:lnTo>
                    <a:pt x="1054" y="6705"/>
                  </a:lnTo>
                  <a:cubicBezTo>
                    <a:pt x="6190" y="1070"/>
                    <a:pt x="1212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4"/>
            <p:cNvSpPr/>
            <p:nvPr/>
          </p:nvSpPr>
          <p:spPr>
            <a:xfrm>
              <a:off x="6677846" y="2756881"/>
              <a:ext cx="643687" cy="297785"/>
            </a:xfrm>
            <a:custGeom>
              <a:avLst/>
              <a:gdLst/>
              <a:ahLst/>
              <a:cxnLst/>
              <a:rect l="l" t="t" r="r" b="b"/>
              <a:pathLst>
                <a:path w="9712" h="4493" extrusionOk="0">
                  <a:moveTo>
                    <a:pt x="7343" y="0"/>
                  </a:moveTo>
                  <a:cubicBezTo>
                    <a:pt x="6953" y="0"/>
                    <a:pt x="6642" y="113"/>
                    <a:pt x="6561" y="373"/>
                  </a:cubicBezTo>
                  <a:cubicBezTo>
                    <a:pt x="6324" y="1127"/>
                    <a:pt x="6988" y="1433"/>
                    <a:pt x="6988" y="1433"/>
                  </a:cubicBezTo>
                  <a:cubicBezTo>
                    <a:pt x="6988" y="1433"/>
                    <a:pt x="5409" y="3392"/>
                    <a:pt x="2326" y="3392"/>
                  </a:cubicBezTo>
                  <a:cubicBezTo>
                    <a:pt x="1667" y="3392"/>
                    <a:pt x="940" y="3303"/>
                    <a:pt x="145" y="3086"/>
                  </a:cubicBezTo>
                  <a:lnTo>
                    <a:pt x="0" y="3847"/>
                  </a:lnTo>
                  <a:cubicBezTo>
                    <a:pt x="0" y="3847"/>
                    <a:pt x="1265" y="4492"/>
                    <a:pt x="2948" y="4492"/>
                  </a:cubicBezTo>
                  <a:cubicBezTo>
                    <a:pt x="4513" y="4492"/>
                    <a:pt x="6439" y="3935"/>
                    <a:pt x="8050" y="1786"/>
                  </a:cubicBezTo>
                  <a:cubicBezTo>
                    <a:pt x="8050" y="1786"/>
                    <a:pt x="8126" y="1792"/>
                    <a:pt x="8243" y="1792"/>
                  </a:cubicBezTo>
                  <a:cubicBezTo>
                    <a:pt x="8685" y="1792"/>
                    <a:pt x="9712" y="1717"/>
                    <a:pt x="9393" y="1006"/>
                  </a:cubicBezTo>
                  <a:cubicBezTo>
                    <a:pt x="9130" y="414"/>
                    <a:pt x="8091" y="0"/>
                    <a:pt x="7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4"/>
            <p:cNvSpPr/>
            <p:nvPr/>
          </p:nvSpPr>
          <p:spPr>
            <a:xfrm>
              <a:off x="7169232" y="2601393"/>
              <a:ext cx="165893" cy="190945"/>
            </a:xfrm>
            <a:custGeom>
              <a:avLst/>
              <a:gdLst/>
              <a:ahLst/>
              <a:cxnLst/>
              <a:rect l="l" t="t" r="r" b="b"/>
              <a:pathLst>
                <a:path w="2503" h="2881" extrusionOk="0">
                  <a:moveTo>
                    <a:pt x="1267" y="0"/>
                  </a:moveTo>
                  <a:cubicBezTo>
                    <a:pt x="898" y="0"/>
                    <a:pt x="0" y="2729"/>
                    <a:pt x="0" y="2729"/>
                  </a:cubicBezTo>
                  <a:lnTo>
                    <a:pt x="460" y="2880"/>
                  </a:lnTo>
                  <a:cubicBezTo>
                    <a:pt x="460" y="2880"/>
                    <a:pt x="2503" y="356"/>
                    <a:pt x="2160" y="83"/>
                  </a:cubicBezTo>
                  <a:cubicBezTo>
                    <a:pt x="2141" y="68"/>
                    <a:pt x="2120" y="61"/>
                    <a:pt x="2096" y="61"/>
                  </a:cubicBezTo>
                  <a:cubicBezTo>
                    <a:pt x="1680" y="61"/>
                    <a:pt x="520" y="2150"/>
                    <a:pt x="520" y="2150"/>
                  </a:cubicBezTo>
                  <a:cubicBezTo>
                    <a:pt x="520" y="2150"/>
                    <a:pt x="1641" y="109"/>
                    <a:pt x="1287" y="3"/>
                  </a:cubicBezTo>
                  <a:cubicBezTo>
                    <a:pt x="1281" y="1"/>
                    <a:pt x="1274" y="0"/>
                    <a:pt x="1267" y="0"/>
                  </a:cubicBezTo>
                  <a:close/>
                </a:path>
              </a:pathLst>
            </a:custGeom>
            <a:solidFill>
              <a:srgbClr val="FFD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4"/>
            <p:cNvSpPr/>
            <p:nvPr/>
          </p:nvSpPr>
          <p:spPr>
            <a:xfrm>
              <a:off x="7148222" y="2752971"/>
              <a:ext cx="123342" cy="124469"/>
            </a:xfrm>
            <a:custGeom>
              <a:avLst/>
              <a:gdLst/>
              <a:ahLst/>
              <a:cxnLst/>
              <a:rect l="l" t="t" r="r" b="b"/>
              <a:pathLst>
                <a:path w="1861" h="1878" extrusionOk="0">
                  <a:moveTo>
                    <a:pt x="451" y="1"/>
                  </a:moveTo>
                  <a:lnTo>
                    <a:pt x="430" y="141"/>
                  </a:lnTo>
                  <a:cubicBezTo>
                    <a:pt x="438" y="143"/>
                    <a:pt x="1242" y="270"/>
                    <a:pt x="1557" y="470"/>
                  </a:cubicBezTo>
                  <a:cubicBezTo>
                    <a:pt x="1591" y="492"/>
                    <a:pt x="1604" y="520"/>
                    <a:pt x="1602" y="554"/>
                  </a:cubicBezTo>
                  <a:cubicBezTo>
                    <a:pt x="1596" y="621"/>
                    <a:pt x="1520" y="725"/>
                    <a:pt x="1367" y="787"/>
                  </a:cubicBezTo>
                  <a:cubicBezTo>
                    <a:pt x="1319" y="806"/>
                    <a:pt x="1222" y="836"/>
                    <a:pt x="1087" y="836"/>
                  </a:cubicBezTo>
                  <a:cubicBezTo>
                    <a:pt x="874" y="836"/>
                    <a:pt x="564" y="761"/>
                    <a:pt x="195" y="447"/>
                  </a:cubicBezTo>
                  <a:lnTo>
                    <a:pt x="1" y="281"/>
                  </a:lnTo>
                  <a:lnTo>
                    <a:pt x="1" y="281"/>
                  </a:lnTo>
                  <a:lnTo>
                    <a:pt x="85" y="522"/>
                  </a:lnTo>
                  <a:cubicBezTo>
                    <a:pt x="87" y="539"/>
                    <a:pt x="557" y="1878"/>
                    <a:pt x="1578" y="1878"/>
                  </a:cubicBezTo>
                  <a:cubicBezTo>
                    <a:pt x="1667" y="1878"/>
                    <a:pt x="1764" y="1867"/>
                    <a:pt x="1861" y="1848"/>
                  </a:cubicBezTo>
                  <a:lnTo>
                    <a:pt x="1828" y="1710"/>
                  </a:lnTo>
                  <a:cubicBezTo>
                    <a:pt x="1741" y="1730"/>
                    <a:pt x="1658" y="1739"/>
                    <a:pt x="1578" y="1739"/>
                  </a:cubicBezTo>
                  <a:cubicBezTo>
                    <a:pt x="911" y="1739"/>
                    <a:pt x="497" y="1088"/>
                    <a:pt x="320" y="723"/>
                  </a:cubicBezTo>
                  <a:lnTo>
                    <a:pt x="320" y="723"/>
                  </a:lnTo>
                  <a:cubicBezTo>
                    <a:pt x="622" y="924"/>
                    <a:pt x="882" y="981"/>
                    <a:pt x="1080" y="981"/>
                  </a:cubicBezTo>
                  <a:cubicBezTo>
                    <a:pt x="1233" y="981"/>
                    <a:pt x="1349" y="947"/>
                    <a:pt x="1419" y="919"/>
                  </a:cubicBezTo>
                  <a:cubicBezTo>
                    <a:pt x="1602" y="843"/>
                    <a:pt x="1729" y="705"/>
                    <a:pt x="1742" y="567"/>
                  </a:cubicBezTo>
                  <a:cubicBezTo>
                    <a:pt x="1749" y="483"/>
                    <a:pt x="1710" y="404"/>
                    <a:pt x="1632" y="352"/>
                  </a:cubicBezTo>
                  <a:cubicBezTo>
                    <a:pt x="1292" y="134"/>
                    <a:pt x="486" y="5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4"/>
            <p:cNvSpPr/>
            <p:nvPr/>
          </p:nvSpPr>
          <p:spPr>
            <a:xfrm>
              <a:off x="7208204" y="2802546"/>
              <a:ext cx="75821" cy="59915"/>
            </a:xfrm>
            <a:custGeom>
              <a:avLst/>
              <a:gdLst/>
              <a:ahLst/>
              <a:cxnLst/>
              <a:rect l="l" t="t" r="r" b="b"/>
              <a:pathLst>
                <a:path w="1144" h="904" extrusionOk="0">
                  <a:moveTo>
                    <a:pt x="1001" y="0"/>
                  </a:moveTo>
                  <a:cubicBezTo>
                    <a:pt x="997" y="33"/>
                    <a:pt x="897" y="761"/>
                    <a:pt x="12" y="761"/>
                  </a:cubicBezTo>
                  <a:lnTo>
                    <a:pt x="1" y="761"/>
                  </a:lnTo>
                  <a:lnTo>
                    <a:pt x="1" y="903"/>
                  </a:lnTo>
                  <a:lnTo>
                    <a:pt x="16" y="903"/>
                  </a:lnTo>
                  <a:cubicBezTo>
                    <a:pt x="1029" y="903"/>
                    <a:pt x="1143" y="31"/>
                    <a:pt x="1141" y="18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4"/>
            <p:cNvSpPr/>
            <p:nvPr/>
          </p:nvSpPr>
          <p:spPr>
            <a:xfrm>
              <a:off x="6114282" y="3540948"/>
              <a:ext cx="175370" cy="52889"/>
            </a:xfrm>
            <a:custGeom>
              <a:avLst/>
              <a:gdLst/>
              <a:ahLst/>
              <a:cxnLst/>
              <a:rect l="l" t="t" r="r" b="b"/>
              <a:pathLst>
                <a:path w="2646" h="798" extrusionOk="0">
                  <a:moveTo>
                    <a:pt x="2598" y="0"/>
                  </a:moveTo>
                  <a:lnTo>
                    <a:pt x="1" y="593"/>
                  </a:lnTo>
                  <a:lnTo>
                    <a:pt x="46" y="797"/>
                  </a:lnTo>
                  <a:lnTo>
                    <a:pt x="2645" y="205"/>
                  </a:lnTo>
                  <a:lnTo>
                    <a:pt x="25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4"/>
            <p:cNvSpPr/>
            <p:nvPr/>
          </p:nvSpPr>
          <p:spPr>
            <a:xfrm>
              <a:off x="6804967" y="3586945"/>
              <a:ext cx="183655" cy="131031"/>
            </a:xfrm>
            <a:custGeom>
              <a:avLst/>
              <a:gdLst/>
              <a:ahLst/>
              <a:cxnLst/>
              <a:rect l="l" t="t" r="r" b="b"/>
              <a:pathLst>
                <a:path w="2771" h="1977" extrusionOk="0">
                  <a:moveTo>
                    <a:pt x="2652" y="0"/>
                  </a:moveTo>
                  <a:lnTo>
                    <a:pt x="1" y="1802"/>
                  </a:lnTo>
                  <a:lnTo>
                    <a:pt x="119" y="1976"/>
                  </a:lnTo>
                  <a:lnTo>
                    <a:pt x="2770" y="175"/>
                  </a:lnTo>
                  <a:lnTo>
                    <a:pt x="26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4"/>
            <p:cNvSpPr/>
            <p:nvPr/>
          </p:nvSpPr>
          <p:spPr>
            <a:xfrm>
              <a:off x="6914525" y="3373663"/>
              <a:ext cx="143093" cy="441408"/>
            </a:xfrm>
            <a:custGeom>
              <a:avLst/>
              <a:gdLst/>
              <a:ahLst/>
              <a:cxnLst/>
              <a:rect l="l" t="t" r="r" b="b"/>
              <a:pathLst>
                <a:path w="2159" h="6660" extrusionOk="0">
                  <a:moveTo>
                    <a:pt x="203" y="0"/>
                  </a:moveTo>
                  <a:lnTo>
                    <a:pt x="1" y="61"/>
                  </a:lnTo>
                  <a:lnTo>
                    <a:pt x="1955" y="6660"/>
                  </a:lnTo>
                  <a:lnTo>
                    <a:pt x="2158" y="660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4"/>
            <p:cNvSpPr/>
            <p:nvPr/>
          </p:nvSpPr>
          <p:spPr>
            <a:xfrm>
              <a:off x="6797809" y="3526235"/>
              <a:ext cx="150516" cy="72044"/>
            </a:xfrm>
            <a:custGeom>
              <a:avLst/>
              <a:gdLst/>
              <a:ahLst/>
              <a:cxnLst/>
              <a:rect l="l" t="t" r="r" b="b"/>
              <a:pathLst>
                <a:path w="2271" h="1087" extrusionOk="0">
                  <a:moveTo>
                    <a:pt x="81" y="0"/>
                  </a:moveTo>
                  <a:lnTo>
                    <a:pt x="1" y="194"/>
                  </a:lnTo>
                  <a:lnTo>
                    <a:pt x="2193" y="1086"/>
                  </a:lnTo>
                  <a:lnTo>
                    <a:pt x="2270" y="89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4"/>
            <p:cNvSpPr/>
            <p:nvPr/>
          </p:nvSpPr>
          <p:spPr>
            <a:xfrm>
              <a:off x="7005658" y="3592910"/>
              <a:ext cx="205924" cy="19751"/>
            </a:xfrm>
            <a:custGeom>
              <a:avLst/>
              <a:gdLst/>
              <a:ahLst/>
              <a:cxnLst/>
              <a:rect l="l" t="t" r="r" b="b"/>
              <a:pathLst>
                <a:path w="3107" h="298" extrusionOk="0">
                  <a:moveTo>
                    <a:pt x="7" y="1"/>
                  </a:moveTo>
                  <a:lnTo>
                    <a:pt x="1" y="210"/>
                  </a:lnTo>
                  <a:lnTo>
                    <a:pt x="3100" y="298"/>
                  </a:lnTo>
                  <a:lnTo>
                    <a:pt x="3106" y="89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4"/>
            <p:cNvSpPr/>
            <p:nvPr/>
          </p:nvSpPr>
          <p:spPr>
            <a:xfrm>
              <a:off x="6989552" y="3379098"/>
              <a:ext cx="188626" cy="205328"/>
            </a:xfrm>
            <a:custGeom>
              <a:avLst/>
              <a:gdLst/>
              <a:ahLst/>
              <a:cxnLst/>
              <a:rect l="l" t="t" r="r" b="b"/>
              <a:pathLst>
                <a:path w="2846" h="3098" extrusionOk="0">
                  <a:moveTo>
                    <a:pt x="2690" y="0"/>
                  </a:moveTo>
                  <a:lnTo>
                    <a:pt x="0" y="2955"/>
                  </a:lnTo>
                  <a:lnTo>
                    <a:pt x="155" y="3097"/>
                  </a:lnTo>
                  <a:lnTo>
                    <a:pt x="2845" y="142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4"/>
            <p:cNvSpPr/>
            <p:nvPr/>
          </p:nvSpPr>
          <p:spPr>
            <a:xfrm>
              <a:off x="6910813" y="3592314"/>
              <a:ext cx="71381" cy="228922"/>
            </a:xfrm>
            <a:custGeom>
              <a:avLst/>
              <a:gdLst/>
              <a:ahLst/>
              <a:cxnLst/>
              <a:rect l="l" t="t" r="r" b="b"/>
              <a:pathLst>
                <a:path w="1077" h="3454" extrusionOk="0">
                  <a:moveTo>
                    <a:pt x="871" y="1"/>
                  </a:moveTo>
                  <a:lnTo>
                    <a:pt x="1" y="3402"/>
                  </a:lnTo>
                  <a:lnTo>
                    <a:pt x="205" y="3454"/>
                  </a:lnTo>
                  <a:lnTo>
                    <a:pt x="1076" y="55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4"/>
            <p:cNvSpPr/>
            <p:nvPr/>
          </p:nvSpPr>
          <p:spPr>
            <a:xfrm>
              <a:off x="5818019" y="3292406"/>
              <a:ext cx="515109" cy="511331"/>
            </a:xfrm>
            <a:custGeom>
              <a:avLst/>
              <a:gdLst/>
              <a:ahLst/>
              <a:cxnLst/>
              <a:rect l="l" t="t" r="r" b="b"/>
              <a:pathLst>
                <a:path w="7772" h="7715" extrusionOk="0">
                  <a:moveTo>
                    <a:pt x="4468" y="303"/>
                  </a:moveTo>
                  <a:cubicBezTo>
                    <a:pt x="4989" y="303"/>
                    <a:pt x="5514" y="476"/>
                    <a:pt x="5997" y="879"/>
                  </a:cubicBezTo>
                  <a:cubicBezTo>
                    <a:pt x="7275" y="1948"/>
                    <a:pt x="7029" y="3966"/>
                    <a:pt x="6393" y="5289"/>
                  </a:cubicBezTo>
                  <a:cubicBezTo>
                    <a:pt x="5771" y="6423"/>
                    <a:pt x="4614" y="7424"/>
                    <a:pt x="3398" y="7424"/>
                  </a:cubicBezTo>
                  <a:cubicBezTo>
                    <a:pt x="2891" y="7424"/>
                    <a:pt x="2373" y="7250"/>
                    <a:pt x="1880" y="6839"/>
                  </a:cubicBezTo>
                  <a:cubicBezTo>
                    <a:pt x="604" y="5767"/>
                    <a:pt x="850" y="3752"/>
                    <a:pt x="1486" y="2427"/>
                  </a:cubicBezTo>
                  <a:cubicBezTo>
                    <a:pt x="2047" y="1258"/>
                    <a:pt x="3245" y="303"/>
                    <a:pt x="4468" y="303"/>
                  </a:cubicBezTo>
                  <a:close/>
                  <a:moveTo>
                    <a:pt x="4604" y="1"/>
                  </a:moveTo>
                  <a:cubicBezTo>
                    <a:pt x="3072" y="1"/>
                    <a:pt x="1672" y="1236"/>
                    <a:pt x="979" y="2506"/>
                  </a:cubicBezTo>
                  <a:cubicBezTo>
                    <a:pt x="1" y="4289"/>
                    <a:pt x="335" y="7026"/>
                    <a:pt x="2546" y="7619"/>
                  </a:cubicBezTo>
                  <a:cubicBezTo>
                    <a:pt x="2791" y="7684"/>
                    <a:pt x="3034" y="7715"/>
                    <a:pt x="3275" y="7715"/>
                  </a:cubicBezTo>
                  <a:cubicBezTo>
                    <a:pt x="4806" y="7715"/>
                    <a:pt x="6207" y="6480"/>
                    <a:pt x="6902" y="5211"/>
                  </a:cubicBezTo>
                  <a:cubicBezTo>
                    <a:pt x="6905" y="5206"/>
                    <a:pt x="6906" y="5201"/>
                    <a:pt x="6907" y="5197"/>
                  </a:cubicBezTo>
                  <a:lnTo>
                    <a:pt x="6907" y="5197"/>
                  </a:lnTo>
                  <a:cubicBezTo>
                    <a:pt x="7772" y="3376"/>
                    <a:pt x="7614" y="709"/>
                    <a:pt x="5333" y="97"/>
                  </a:cubicBezTo>
                  <a:cubicBezTo>
                    <a:pt x="5088" y="31"/>
                    <a:pt x="4845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4"/>
            <p:cNvSpPr/>
            <p:nvPr/>
          </p:nvSpPr>
          <p:spPr>
            <a:xfrm>
              <a:off x="6753005" y="3318255"/>
              <a:ext cx="504968" cy="514115"/>
            </a:xfrm>
            <a:custGeom>
              <a:avLst/>
              <a:gdLst/>
              <a:ahLst/>
              <a:cxnLst/>
              <a:rect l="l" t="t" r="r" b="b"/>
              <a:pathLst>
                <a:path w="7619" h="7757" extrusionOk="0">
                  <a:moveTo>
                    <a:pt x="4386" y="361"/>
                  </a:moveTo>
                  <a:cubicBezTo>
                    <a:pt x="4787" y="361"/>
                    <a:pt x="5193" y="461"/>
                    <a:pt x="5586" y="685"/>
                  </a:cubicBezTo>
                  <a:cubicBezTo>
                    <a:pt x="7164" y="1591"/>
                    <a:pt x="6953" y="3869"/>
                    <a:pt x="6293" y="5246"/>
                  </a:cubicBezTo>
                  <a:cubicBezTo>
                    <a:pt x="5677" y="6376"/>
                    <a:pt x="4534" y="7402"/>
                    <a:pt x="3277" y="7402"/>
                  </a:cubicBezTo>
                  <a:cubicBezTo>
                    <a:pt x="2882" y="7402"/>
                    <a:pt x="2476" y="7301"/>
                    <a:pt x="2071" y="7069"/>
                  </a:cubicBezTo>
                  <a:cubicBezTo>
                    <a:pt x="494" y="6166"/>
                    <a:pt x="703" y="3888"/>
                    <a:pt x="1362" y="2509"/>
                  </a:cubicBezTo>
                  <a:cubicBezTo>
                    <a:pt x="1918" y="1349"/>
                    <a:pt x="3123" y="361"/>
                    <a:pt x="4386" y="361"/>
                  </a:cubicBezTo>
                  <a:close/>
                  <a:moveTo>
                    <a:pt x="4492" y="0"/>
                  </a:moveTo>
                  <a:cubicBezTo>
                    <a:pt x="2973" y="0"/>
                    <a:pt x="1612" y="1127"/>
                    <a:pt x="877" y="2466"/>
                  </a:cubicBezTo>
                  <a:cubicBezTo>
                    <a:pt x="0" y="4069"/>
                    <a:pt x="86" y="6843"/>
                    <a:pt x="2101" y="7567"/>
                  </a:cubicBezTo>
                  <a:cubicBezTo>
                    <a:pt x="2461" y="7697"/>
                    <a:pt x="2819" y="7757"/>
                    <a:pt x="3168" y="7757"/>
                  </a:cubicBezTo>
                  <a:cubicBezTo>
                    <a:pt x="4686" y="7757"/>
                    <a:pt x="6046" y="6630"/>
                    <a:pt x="6780" y="5291"/>
                  </a:cubicBezTo>
                  <a:cubicBezTo>
                    <a:pt x="6788" y="5278"/>
                    <a:pt x="6793" y="5265"/>
                    <a:pt x="6796" y="5253"/>
                  </a:cubicBezTo>
                  <a:lnTo>
                    <a:pt x="6796" y="5253"/>
                  </a:lnTo>
                  <a:cubicBezTo>
                    <a:pt x="7566" y="3610"/>
                    <a:pt x="7618" y="932"/>
                    <a:pt x="5558" y="190"/>
                  </a:cubicBezTo>
                  <a:cubicBezTo>
                    <a:pt x="5198" y="60"/>
                    <a:pt x="4841" y="0"/>
                    <a:pt x="4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4"/>
            <p:cNvSpPr/>
            <p:nvPr/>
          </p:nvSpPr>
          <p:spPr>
            <a:xfrm>
              <a:off x="6048335" y="3226659"/>
              <a:ext cx="945979" cy="407872"/>
            </a:xfrm>
            <a:custGeom>
              <a:avLst/>
              <a:gdLst/>
              <a:ahLst/>
              <a:cxnLst/>
              <a:rect l="l" t="t" r="r" b="b"/>
              <a:pathLst>
                <a:path w="14273" h="6154" extrusionOk="0">
                  <a:moveTo>
                    <a:pt x="6130" y="1365"/>
                  </a:moveTo>
                  <a:lnTo>
                    <a:pt x="6031" y="5604"/>
                  </a:lnTo>
                  <a:lnTo>
                    <a:pt x="1375" y="5460"/>
                  </a:lnTo>
                  <a:lnTo>
                    <a:pt x="6130" y="1365"/>
                  </a:lnTo>
                  <a:close/>
                  <a:moveTo>
                    <a:pt x="14231" y="0"/>
                  </a:moveTo>
                  <a:lnTo>
                    <a:pt x="6679" y="585"/>
                  </a:lnTo>
                  <a:lnTo>
                    <a:pt x="6688" y="181"/>
                  </a:lnTo>
                  <a:lnTo>
                    <a:pt x="6160" y="169"/>
                  </a:lnTo>
                  <a:lnTo>
                    <a:pt x="6149" y="656"/>
                  </a:lnTo>
                  <a:lnTo>
                    <a:pt x="0" y="5947"/>
                  </a:lnTo>
                  <a:lnTo>
                    <a:pt x="6550" y="6154"/>
                  </a:lnTo>
                  <a:lnTo>
                    <a:pt x="6666" y="1119"/>
                  </a:lnTo>
                  <a:lnTo>
                    <a:pt x="14272" y="528"/>
                  </a:lnTo>
                  <a:lnTo>
                    <a:pt x="142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4"/>
            <p:cNvSpPr/>
            <p:nvPr/>
          </p:nvSpPr>
          <p:spPr>
            <a:xfrm>
              <a:off x="6473576" y="3241505"/>
              <a:ext cx="519549" cy="389181"/>
            </a:xfrm>
            <a:custGeom>
              <a:avLst/>
              <a:gdLst/>
              <a:ahLst/>
              <a:cxnLst/>
              <a:rect l="l" t="t" r="r" b="b"/>
              <a:pathLst>
                <a:path w="7839" h="5872" extrusionOk="0">
                  <a:moveTo>
                    <a:pt x="7529" y="1"/>
                  </a:moveTo>
                  <a:lnTo>
                    <a:pt x="0" y="5443"/>
                  </a:lnTo>
                  <a:lnTo>
                    <a:pt x="309" y="5872"/>
                  </a:lnTo>
                  <a:lnTo>
                    <a:pt x="7839" y="429"/>
                  </a:lnTo>
                  <a:lnTo>
                    <a:pt x="75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4"/>
            <p:cNvSpPr/>
            <p:nvPr/>
          </p:nvSpPr>
          <p:spPr>
            <a:xfrm>
              <a:off x="6965228" y="3116836"/>
              <a:ext cx="48780" cy="480578"/>
            </a:xfrm>
            <a:custGeom>
              <a:avLst/>
              <a:gdLst/>
              <a:ahLst/>
              <a:cxnLst/>
              <a:rect l="l" t="t" r="r" b="b"/>
              <a:pathLst>
                <a:path w="736" h="7251" extrusionOk="0">
                  <a:moveTo>
                    <a:pt x="208" y="0"/>
                  </a:moveTo>
                  <a:lnTo>
                    <a:pt x="1" y="7235"/>
                  </a:lnTo>
                  <a:lnTo>
                    <a:pt x="531" y="7250"/>
                  </a:lnTo>
                  <a:lnTo>
                    <a:pt x="736" y="1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4"/>
            <p:cNvSpPr/>
            <p:nvPr/>
          </p:nvSpPr>
          <p:spPr>
            <a:xfrm>
              <a:off x="5991601" y="3506285"/>
              <a:ext cx="157475" cy="162446"/>
            </a:xfrm>
            <a:custGeom>
              <a:avLst/>
              <a:gdLst/>
              <a:ahLst/>
              <a:cxnLst/>
              <a:rect l="l" t="t" r="r" b="b"/>
              <a:pathLst>
                <a:path w="2376" h="2451" extrusionOk="0">
                  <a:moveTo>
                    <a:pt x="1540" y="0"/>
                  </a:moveTo>
                  <a:cubicBezTo>
                    <a:pt x="1159" y="0"/>
                    <a:pt x="719" y="258"/>
                    <a:pt x="419" y="698"/>
                  </a:cubicBezTo>
                  <a:cubicBezTo>
                    <a:pt x="0" y="1308"/>
                    <a:pt x="5" y="2040"/>
                    <a:pt x="432" y="2331"/>
                  </a:cubicBezTo>
                  <a:cubicBezTo>
                    <a:pt x="550" y="2412"/>
                    <a:pt x="688" y="2451"/>
                    <a:pt x="836" y="2451"/>
                  </a:cubicBezTo>
                  <a:cubicBezTo>
                    <a:pt x="1217" y="2451"/>
                    <a:pt x="1658" y="2193"/>
                    <a:pt x="1960" y="1752"/>
                  </a:cubicBezTo>
                  <a:cubicBezTo>
                    <a:pt x="2376" y="1139"/>
                    <a:pt x="2371" y="411"/>
                    <a:pt x="1945" y="120"/>
                  </a:cubicBezTo>
                  <a:cubicBezTo>
                    <a:pt x="1826" y="39"/>
                    <a:pt x="1688" y="0"/>
                    <a:pt x="1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4"/>
            <p:cNvSpPr/>
            <p:nvPr/>
          </p:nvSpPr>
          <p:spPr>
            <a:xfrm>
              <a:off x="6364747" y="3523186"/>
              <a:ext cx="210762" cy="153366"/>
            </a:xfrm>
            <a:custGeom>
              <a:avLst/>
              <a:gdLst/>
              <a:ahLst/>
              <a:cxnLst/>
              <a:rect l="l" t="t" r="r" b="b"/>
              <a:pathLst>
                <a:path w="3180" h="2314" extrusionOk="0">
                  <a:moveTo>
                    <a:pt x="1591" y="1"/>
                  </a:moveTo>
                  <a:cubicBezTo>
                    <a:pt x="711" y="1"/>
                    <a:pt x="0" y="518"/>
                    <a:pt x="0" y="1158"/>
                  </a:cubicBezTo>
                  <a:cubicBezTo>
                    <a:pt x="0" y="1796"/>
                    <a:pt x="711" y="2313"/>
                    <a:pt x="1591" y="2313"/>
                  </a:cubicBezTo>
                  <a:cubicBezTo>
                    <a:pt x="2468" y="2313"/>
                    <a:pt x="3179" y="1796"/>
                    <a:pt x="3179" y="1158"/>
                  </a:cubicBezTo>
                  <a:cubicBezTo>
                    <a:pt x="3179" y="518"/>
                    <a:pt x="2468" y="1"/>
                    <a:pt x="1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4"/>
            <p:cNvSpPr/>
            <p:nvPr/>
          </p:nvSpPr>
          <p:spPr>
            <a:xfrm>
              <a:off x="5893311" y="3581643"/>
              <a:ext cx="175768" cy="146341"/>
            </a:xfrm>
            <a:custGeom>
              <a:avLst/>
              <a:gdLst/>
              <a:ahLst/>
              <a:cxnLst/>
              <a:rect l="l" t="t" r="r" b="b"/>
              <a:pathLst>
                <a:path w="2652" h="2208" extrusionOk="0">
                  <a:moveTo>
                    <a:pt x="2518" y="0"/>
                  </a:moveTo>
                  <a:lnTo>
                    <a:pt x="1" y="2043"/>
                  </a:lnTo>
                  <a:lnTo>
                    <a:pt x="132" y="2207"/>
                  </a:lnTo>
                  <a:lnTo>
                    <a:pt x="2652" y="164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4"/>
            <p:cNvSpPr/>
            <p:nvPr/>
          </p:nvSpPr>
          <p:spPr>
            <a:xfrm>
              <a:off x="6071002" y="3304933"/>
              <a:ext cx="22534" cy="273196"/>
            </a:xfrm>
            <a:custGeom>
              <a:avLst/>
              <a:gdLst/>
              <a:ahLst/>
              <a:cxnLst/>
              <a:rect l="l" t="t" r="r" b="b"/>
              <a:pathLst>
                <a:path w="340" h="4122" extrusionOk="0">
                  <a:moveTo>
                    <a:pt x="130" y="1"/>
                  </a:moveTo>
                  <a:lnTo>
                    <a:pt x="1" y="4115"/>
                  </a:lnTo>
                  <a:lnTo>
                    <a:pt x="212" y="4121"/>
                  </a:lnTo>
                  <a:lnTo>
                    <a:pt x="339" y="7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4"/>
            <p:cNvSpPr/>
            <p:nvPr/>
          </p:nvSpPr>
          <p:spPr>
            <a:xfrm>
              <a:off x="5900005" y="3445906"/>
              <a:ext cx="166091" cy="135339"/>
            </a:xfrm>
            <a:custGeom>
              <a:avLst/>
              <a:gdLst/>
              <a:ahLst/>
              <a:cxnLst/>
              <a:rect l="l" t="t" r="r" b="b"/>
              <a:pathLst>
                <a:path w="2506" h="2042" extrusionOk="0">
                  <a:moveTo>
                    <a:pt x="132" y="1"/>
                  </a:moveTo>
                  <a:lnTo>
                    <a:pt x="1" y="165"/>
                  </a:lnTo>
                  <a:lnTo>
                    <a:pt x="2376" y="2042"/>
                  </a:lnTo>
                  <a:lnTo>
                    <a:pt x="2505" y="1876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4"/>
            <p:cNvSpPr/>
            <p:nvPr/>
          </p:nvSpPr>
          <p:spPr>
            <a:xfrm>
              <a:off x="6103611" y="3343507"/>
              <a:ext cx="135339" cy="216926"/>
            </a:xfrm>
            <a:custGeom>
              <a:avLst/>
              <a:gdLst/>
              <a:ahLst/>
              <a:cxnLst/>
              <a:rect l="l" t="t" r="r" b="b"/>
              <a:pathLst>
                <a:path w="2042" h="3273" extrusionOk="0">
                  <a:moveTo>
                    <a:pt x="1860" y="0"/>
                  </a:moveTo>
                  <a:lnTo>
                    <a:pt x="0" y="3167"/>
                  </a:lnTo>
                  <a:lnTo>
                    <a:pt x="181" y="3272"/>
                  </a:lnTo>
                  <a:lnTo>
                    <a:pt x="2041" y="106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4"/>
            <p:cNvSpPr/>
            <p:nvPr/>
          </p:nvSpPr>
          <p:spPr>
            <a:xfrm>
              <a:off x="6032429" y="3615180"/>
              <a:ext cx="35657" cy="177624"/>
            </a:xfrm>
            <a:custGeom>
              <a:avLst/>
              <a:gdLst/>
              <a:ahLst/>
              <a:cxnLst/>
              <a:rect l="l" t="t" r="r" b="b"/>
              <a:pathLst>
                <a:path w="538" h="2680" extrusionOk="0">
                  <a:moveTo>
                    <a:pt x="328" y="1"/>
                  </a:moveTo>
                  <a:lnTo>
                    <a:pt x="1" y="2654"/>
                  </a:lnTo>
                  <a:lnTo>
                    <a:pt x="208" y="2680"/>
                  </a:lnTo>
                  <a:lnTo>
                    <a:pt x="538" y="2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4"/>
            <p:cNvSpPr/>
            <p:nvPr/>
          </p:nvSpPr>
          <p:spPr>
            <a:xfrm>
              <a:off x="6081010" y="3617035"/>
              <a:ext cx="109623" cy="126656"/>
            </a:xfrm>
            <a:custGeom>
              <a:avLst/>
              <a:gdLst/>
              <a:ahLst/>
              <a:cxnLst/>
              <a:rect l="l" t="t" r="r" b="b"/>
              <a:pathLst>
                <a:path w="1654" h="1911" extrusionOk="0">
                  <a:moveTo>
                    <a:pt x="162" y="1"/>
                  </a:moveTo>
                  <a:lnTo>
                    <a:pt x="1" y="137"/>
                  </a:lnTo>
                  <a:lnTo>
                    <a:pt x="1492" y="1910"/>
                  </a:lnTo>
                  <a:lnTo>
                    <a:pt x="1654" y="177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4"/>
            <p:cNvSpPr/>
            <p:nvPr/>
          </p:nvSpPr>
          <p:spPr>
            <a:xfrm>
              <a:off x="6927847" y="3557915"/>
              <a:ext cx="105050" cy="68929"/>
            </a:xfrm>
            <a:custGeom>
              <a:avLst/>
              <a:gdLst/>
              <a:ahLst/>
              <a:cxnLst/>
              <a:rect l="l" t="t" r="r" b="b"/>
              <a:pathLst>
                <a:path w="1585" h="1040" extrusionOk="0">
                  <a:moveTo>
                    <a:pt x="797" y="0"/>
                  </a:moveTo>
                  <a:cubicBezTo>
                    <a:pt x="795" y="0"/>
                    <a:pt x="793" y="0"/>
                    <a:pt x="791" y="0"/>
                  </a:cubicBezTo>
                  <a:cubicBezTo>
                    <a:pt x="356" y="0"/>
                    <a:pt x="0" y="231"/>
                    <a:pt x="0" y="520"/>
                  </a:cubicBezTo>
                  <a:cubicBezTo>
                    <a:pt x="0" y="807"/>
                    <a:pt x="356" y="1039"/>
                    <a:pt x="791" y="1039"/>
                  </a:cubicBezTo>
                  <a:cubicBezTo>
                    <a:pt x="1229" y="1039"/>
                    <a:pt x="1584" y="809"/>
                    <a:pt x="1584" y="520"/>
                  </a:cubicBezTo>
                  <a:cubicBezTo>
                    <a:pt x="1584" y="232"/>
                    <a:pt x="1232" y="0"/>
                    <a:pt x="797" y="0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4"/>
            <p:cNvSpPr/>
            <p:nvPr/>
          </p:nvSpPr>
          <p:spPr>
            <a:xfrm>
              <a:off x="6468407" y="3522324"/>
              <a:ext cx="97627" cy="109093"/>
            </a:xfrm>
            <a:custGeom>
              <a:avLst/>
              <a:gdLst/>
              <a:ahLst/>
              <a:cxnLst/>
              <a:rect l="l" t="t" r="r" b="b"/>
              <a:pathLst>
                <a:path w="1473" h="1646" extrusionOk="0">
                  <a:moveTo>
                    <a:pt x="1315" y="1"/>
                  </a:moveTo>
                  <a:lnTo>
                    <a:pt x="1" y="1507"/>
                  </a:lnTo>
                  <a:lnTo>
                    <a:pt x="158" y="1645"/>
                  </a:lnTo>
                  <a:lnTo>
                    <a:pt x="1473" y="141"/>
                  </a:lnTo>
                  <a:lnTo>
                    <a:pt x="1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4"/>
            <p:cNvSpPr/>
            <p:nvPr/>
          </p:nvSpPr>
          <p:spPr>
            <a:xfrm>
              <a:off x="6500286" y="3499922"/>
              <a:ext cx="155023" cy="77942"/>
            </a:xfrm>
            <a:custGeom>
              <a:avLst/>
              <a:gdLst/>
              <a:ahLst/>
              <a:cxnLst/>
              <a:rect l="l" t="t" r="r" b="b"/>
              <a:pathLst>
                <a:path w="2339" h="1176" extrusionOk="0">
                  <a:moveTo>
                    <a:pt x="315" y="0"/>
                  </a:moveTo>
                  <a:lnTo>
                    <a:pt x="0" y="791"/>
                  </a:lnTo>
                  <a:lnTo>
                    <a:pt x="1727" y="1175"/>
                  </a:lnTo>
                  <a:lnTo>
                    <a:pt x="2339" y="41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4"/>
            <p:cNvSpPr/>
            <p:nvPr/>
          </p:nvSpPr>
          <p:spPr>
            <a:xfrm>
              <a:off x="6412269" y="3568189"/>
              <a:ext cx="122481" cy="94048"/>
            </a:xfrm>
            <a:custGeom>
              <a:avLst/>
              <a:gdLst/>
              <a:ahLst/>
              <a:cxnLst/>
              <a:rect l="l" t="t" r="r" b="b"/>
              <a:pathLst>
                <a:path w="1848" h="1419" extrusionOk="0">
                  <a:moveTo>
                    <a:pt x="925" y="214"/>
                  </a:moveTo>
                  <a:cubicBezTo>
                    <a:pt x="1318" y="214"/>
                    <a:pt x="1637" y="436"/>
                    <a:pt x="1637" y="710"/>
                  </a:cubicBezTo>
                  <a:cubicBezTo>
                    <a:pt x="1637" y="981"/>
                    <a:pt x="1318" y="1205"/>
                    <a:pt x="925" y="1205"/>
                  </a:cubicBezTo>
                  <a:cubicBezTo>
                    <a:pt x="533" y="1205"/>
                    <a:pt x="214" y="986"/>
                    <a:pt x="214" y="710"/>
                  </a:cubicBezTo>
                  <a:cubicBezTo>
                    <a:pt x="214" y="438"/>
                    <a:pt x="531" y="214"/>
                    <a:pt x="925" y="214"/>
                  </a:cubicBezTo>
                  <a:close/>
                  <a:moveTo>
                    <a:pt x="925" y="1"/>
                  </a:moveTo>
                  <a:cubicBezTo>
                    <a:pt x="415" y="1"/>
                    <a:pt x="1" y="320"/>
                    <a:pt x="1" y="710"/>
                  </a:cubicBezTo>
                  <a:cubicBezTo>
                    <a:pt x="1" y="1100"/>
                    <a:pt x="415" y="1419"/>
                    <a:pt x="925" y="1419"/>
                  </a:cubicBezTo>
                  <a:cubicBezTo>
                    <a:pt x="1434" y="1419"/>
                    <a:pt x="1848" y="1100"/>
                    <a:pt x="1848" y="710"/>
                  </a:cubicBezTo>
                  <a:cubicBezTo>
                    <a:pt x="1848" y="320"/>
                    <a:pt x="1434" y="1"/>
                    <a:pt x="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4"/>
            <p:cNvSpPr/>
            <p:nvPr/>
          </p:nvSpPr>
          <p:spPr>
            <a:xfrm>
              <a:off x="6110040" y="3520601"/>
              <a:ext cx="7158" cy="14117"/>
            </a:xfrm>
            <a:custGeom>
              <a:avLst/>
              <a:gdLst/>
              <a:ahLst/>
              <a:cxnLst/>
              <a:rect l="l" t="t" r="r" b="b"/>
              <a:pathLst>
                <a:path w="108" h="213" extrusionOk="0">
                  <a:moveTo>
                    <a:pt x="2" y="1"/>
                  </a:moveTo>
                  <a:lnTo>
                    <a:pt x="0" y="210"/>
                  </a:lnTo>
                  <a:lnTo>
                    <a:pt x="104" y="212"/>
                  </a:lnTo>
                  <a:lnTo>
                    <a:pt x="108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4"/>
            <p:cNvSpPr/>
            <p:nvPr/>
          </p:nvSpPr>
          <p:spPr>
            <a:xfrm>
              <a:off x="6131448" y="3520601"/>
              <a:ext cx="297188" cy="19353"/>
            </a:xfrm>
            <a:custGeom>
              <a:avLst/>
              <a:gdLst/>
              <a:ahLst/>
              <a:cxnLst/>
              <a:rect l="l" t="t" r="r" b="b"/>
              <a:pathLst>
                <a:path w="4484" h="292" extrusionOk="0">
                  <a:moveTo>
                    <a:pt x="3" y="1"/>
                  </a:moveTo>
                  <a:lnTo>
                    <a:pt x="0" y="210"/>
                  </a:lnTo>
                  <a:lnTo>
                    <a:pt x="212" y="212"/>
                  </a:lnTo>
                  <a:lnTo>
                    <a:pt x="216" y="3"/>
                  </a:lnTo>
                  <a:lnTo>
                    <a:pt x="3" y="1"/>
                  </a:lnTo>
                  <a:close/>
                  <a:moveTo>
                    <a:pt x="432" y="7"/>
                  </a:moveTo>
                  <a:lnTo>
                    <a:pt x="427" y="219"/>
                  </a:lnTo>
                  <a:lnTo>
                    <a:pt x="641" y="221"/>
                  </a:lnTo>
                  <a:lnTo>
                    <a:pt x="643" y="12"/>
                  </a:lnTo>
                  <a:lnTo>
                    <a:pt x="432" y="7"/>
                  </a:lnTo>
                  <a:close/>
                  <a:moveTo>
                    <a:pt x="856" y="16"/>
                  </a:moveTo>
                  <a:lnTo>
                    <a:pt x="854" y="227"/>
                  </a:lnTo>
                  <a:lnTo>
                    <a:pt x="1067" y="229"/>
                  </a:lnTo>
                  <a:lnTo>
                    <a:pt x="1070" y="18"/>
                  </a:lnTo>
                  <a:lnTo>
                    <a:pt x="856" y="16"/>
                  </a:lnTo>
                  <a:close/>
                  <a:moveTo>
                    <a:pt x="1283" y="25"/>
                  </a:moveTo>
                  <a:lnTo>
                    <a:pt x="1279" y="234"/>
                  </a:lnTo>
                  <a:lnTo>
                    <a:pt x="1492" y="238"/>
                  </a:lnTo>
                  <a:lnTo>
                    <a:pt x="1494" y="27"/>
                  </a:lnTo>
                  <a:lnTo>
                    <a:pt x="1283" y="25"/>
                  </a:lnTo>
                  <a:close/>
                  <a:moveTo>
                    <a:pt x="1710" y="29"/>
                  </a:moveTo>
                  <a:lnTo>
                    <a:pt x="1707" y="240"/>
                  </a:lnTo>
                  <a:lnTo>
                    <a:pt x="1921" y="242"/>
                  </a:lnTo>
                  <a:lnTo>
                    <a:pt x="1923" y="33"/>
                  </a:lnTo>
                  <a:lnTo>
                    <a:pt x="1710" y="29"/>
                  </a:lnTo>
                  <a:close/>
                  <a:moveTo>
                    <a:pt x="2136" y="38"/>
                  </a:moveTo>
                  <a:lnTo>
                    <a:pt x="2134" y="249"/>
                  </a:lnTo>
                  <a:lnTo>
                    <a:pt x="2345" y="251"/>
                  </a:lnTo>
                  <a:lnTo>
                    <a:pt x="2350" y="40"/>
                  </a:lnTo>
                  <a:lnTo>
                    <a:pt x="2136" y="38"/>
                  </a:lnTo>
                  <a:close/>
                  <a:moveTo>
                    <a:pt x="2565" y="46"/>
                  </a:moveTo>
                  <a:lnTo>
                    <a:pt x="2561" y="255"/>
                  </a:lnTo>
                  <a:lnTo>
                    <a:pt x="2774" y="260"/>
                  </a:lnTo>
                  <a:lnTo>
                    <a:pt x="2776" y="48"/>
                  </a:lnTo>
                  <a:lnTo>
                    <a:pt x="2565" y="46"/>
                  </a:lnTo>
                  <a:close/>
                  <a:moveTo>
                    <a:pt x="2990" y="55"/>
                  </a:moveTo>
                  <a:lnTo>
                    <a:pt x="2988" y="264"/>
                  </a:lnTo>
                  <a:lnTo>
                    <a:pt x="3201" y="266"/>
                  </a:lnTo>
                  <a:lnTo>
                    <a:pt x="3203" y="57"/>
                  </a:lnTo>
                  <a:lnTo>
                    <a:pt x="2990" y="55"/>
                  </a:lnTo>
                  <a:close/>
                  <a:moveTo>
                    <a:pt x="3417" y="61"/>
                  </a:moveTo>
                  <a:lnTo>
                    <a:pt x="3412" y="273"/>
                  </a:lnTo>
                  <a:lnTo>
                    <a:pt x="3626" y="275"/>
                  </a:lnTo>
                  <a:lnTo>
                    <a:pt x="3628" y="66"/>
                  </a:lnTo>
                  <a:lnTo>
                    <a:pt x="3417" y="61"/>
                  </a:lnTo>
                  <a:close/>
                  <a:moveTo>
                    <a:pt x="3843" y="70"/>
                  </a:moveTo>
                  <a:lnTo>
                    <a:pt x="3841" y="281"/>
                  </a:lnTo>
                  <a:lnTo>
                    <a:pt x="4055" y="283"/>
                  </a:lnTo>
                  <a:lnTo>
                    <a:pt x="4057" y="72"/>
                  </a:lnTo>
                  <a:lnTo>
                    <a:pt x="3843" y="70"/>
                  </a:lnTo>
                  <a:close/>
                  <a:moveTo>
                    <a:pt x="4270" y="79"/>
                  </a:moveTo>
                  <a:lnTo>
                    <a:pt x="4268" y="288"/>
                  </a:lnTo>
                  <a:lnTo>
                    <a:pt x="4479" y="292"/>
                  </a:lnTo>
                  <a:lnTo>
                    <a:pt x="4483" y="81"/>
                  </a:lnTo>
                  <a:lnTo>
                    <a:pt x="4270" y="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4"/>
            <p:cNvSpPr/>
            <p:nvPr/>
          </p:nvSpPr>
          <p:spPr>
            <a:xfrm>
              <a:off x="6442293" y="3526632"/>
              <a:ext cx="7357" cy="14051"/>
            </a:xfrm>
            <a:custGeom>
              <a:avLst/>
              <a:gdLst/>
              <a:ahLst/>
              <a:cxnLst/>
              <a:rect l="l" t="t" r="r" b="b"/>
              <a:pathLst>
                <a:path w="111" h="212" extrusionOk="0">
                  <a:moveTo>
                    <a:pt x="5" y="0"/>
                  </a:moveTo>
                  <a:lnTo>
                    <a:pt x="0" y="210"/>
                  </a:lnTo>
                  <a:lnTo>
                    <a:pt x="106" y="212"/>
                  </a:lnTo>
                  <a:lnTo>
                    <a:pt x="11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4"/>
            <p:cNvSpPr/>
            <p:nvPr/>
          </p:nvSpPr>
          <p:spPr>
            <a:xfrm>
              <a:off x="6064706" y="3645203"/>
              <a:ext cx="7357" cy="14051"/>
            </a:xfrm>
            <a:custGeom>
              <a:avLst/>
              <a:gdLst/>
              <a:ahLst/>
              <a:cxnLst/>
              <a:rect l="l" t="t" r="r" b="b"/>
              <a:pathLst>
                <a:path w="111" h="212" extrusionOk="0">
                  <a:moveTo>
                    <a:pt x="5" y="0"/>
                  </a:moveTo>
                  <a:lnTo>
                    <a:pt x="1" y="209"/>
                  </a:lnTo>
                  <a:lnTo>
                    <a:pt x="107" y="212"/>
                  </a:lnTo>
                  <a:lnTo>
                    <a:pt x="111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4"/>
            <p:cNvSpPr/>
            <p:nvPr/>
          </p:nvSpPr>
          <p:spPr>
            <a:xfrm>
              <a:off x="6085849" y="3645336"/>
              <a:ext cx="323766" cy="20347"/>
            </a:xfrm>
            <a:custGeom>
              <a:avLst/>
              <a:gdLst/>
              <a:ahLst/>
              <a:cxnLst/>
              <a:rect l="l" t="t" r="r" b="b"/>
              <a:pathLst>
                <a:path w="4885" h="307" extrusionOk="0">
                  <a:moveTo>
                    <a:pt x="5" y="1"/>
                  </a:moveTo>
                  <a:lnTo>
                    <a:pt x="1" y="212"/>
                  </a:lnTo>
                  <a:lnTo>
                    <a:pt x="214" y="216"/>
                  </a:lnTo>
                  <a:lnTo>
                    <a:pt x="219" y="7"/>
                  </a:lnTo>
                  <a:lnTo>
                    <a:pt x="5" y="1"/>
                  </a:lnTo>
                  <a:close/>
                  <a:moveTo>
                    <a:pt x="430" y="9"/>
                  </a:moveTo>
                  <a:lnTo>
                    <a:pt x="423" y="220"/>
                  </a:lnTo>
                  <a:lnTo>
                    <a:pt x="637" y="225"/>
                  </a:lnTo>
                  <a:lnTo>
                    <a:pt x="641" y="16"/>
                  </a:lnTo>
                  <a:lnTo>
                    <a:pt x="430" y="9"/>
                  </a:lnTo>
                  <a:close/>
                  <a:moveTo>
                    <a:pt x="852" y="18"/>
                  </a:moveTo>
                  <a:lnTo>
                    <a:pt x="846" y="227"/>
                  </a:lnTo>
                  <a:lnTo>
                    <a:pt x="1059" y="233"/>
                  </a:lnTo>
                  <a:lnTo>
                    <a:pt x="1066" y="22"/>
                  </a:lnTo>
                  <a:lnTo>
                    <a:pt x="852" y="18"/>
                  </a:lnTo>
                  <a:close/>
                  <a:moveTo>
                    <a:pt x="1277" y="26"/>
                  </a:moveTo>
                  <a:lnTo>
                    <a:pt x="1273" y="235"/>
                  </a:lnTo>
                  <a:lnTo>
                    <a:pt x="1486" y="242"/>
                  </a:lnTo>
                  <a:lnTo>
                    <a:pt x="1490" y="31"/>
                  </a:lnTo>
                  <a:lnTo>
                    <a:pt x="1277" y="26"/>
                  </a:lnTo>
                  <a:close/>
                  <a:moveTo>
                    <a:pt x="1701" y="33"/>
                  </a:moveTo>
                  <a:lnTo>
                    <a:pt x="1695" y="244"/>
                  </a:lnTo>
                  <a:lnTo>
                    <a:pt x="1908" y="248"/>
                  </a:lnTo>
                  <a:lnTo>
                    <a:pt x="1913" y="39"/>
                  </a:lnTo>
                  <a:lnTo>
                    <a:pt x="1701" y="33"/>
                  </a:lnTo>
                  <a:close/>
                  <a:moveTo>
                    <a:pt x="2126" y="41"/>
                  </a:moveTo>
                  <a:lnTo>
                    <a:pt x="2122" y="253"/>
                  </a:lnTo>
                  <a:lnTo>
                    <a:pt x="2333" y="257"/>
                  </a:lnTo>
                  <a:lnTo>
                    <a:pt x="2339" y="46"/>
                  </a:lnTo>
                  <a:lnTo>
                    <a:pt x="2126" y="41"/>
                  </a:lnTo>
                  <a:close/>
                  <a:moveTo>
                    <a:pt x="2548" y="50"/>
                  </a:moveTo>
                  <a:lnTo>
                    <a:pt x="2544" y="259"/>
                  </a:lnTo>
                  <a:lnTo>
                    <a:pt x="2758" y="266"/>
                  </a:lnTo>
                  <a:lnTo>
                    <a:pt x="2762" y="54"/>
                  </a:lnTo>
                  <a:lnTo>
                    <a:pt x="2548" y="50"/>
                  </a:lnTo>
                  <a:close/>
                  <a:moveTo>
                    <a:pt x="2975" y="59"/>
                  </a:moveTo>
                  <a:lnTo>
                    <a:pt x="2969" y="268"/>
                  </a:lnTo>
                  <a:lnTo>
                    <a:pt x="3182" y="274"/>
                  </a:lnTo>
                  <a:lnTo>
                    <a:pt x="3189" y="63"/>
                  </a:lnTo>
                  <a:lnTo>
                    <a:pt x="2975" y="59"/>
                  </a:lnTo>
                  <a:close/>
                  <a:moveTo>
                    <a:pt x="3398" y="65"/>
                  </a:moveTo>
                  <a:lnTo>
                    <a:pt x="3393" y="276"/>
                  </a:lnTo>
                  <a:lnTo>
                    <a:pt x="3605" y="281"/>
                  </a:lnTo>
                  <a:lnTo>
                    <a:pt x="3611" y="72"/>
                  </a:lnTo>
                  <a:lnTo>
                    <a:pt x="3398" y="65"/>
                  </a:lnTo>
                  <a:close/>
                  <a:moveTo>
                    <a:pt x="3824" y="74"/>
                  </a:moveTo>
                  <a:lnTo>
                    <a:pt x="3818" y="285"/>
                  </a:lnTo>
                  <a:lnTo>
                    <a:pt x="4031" y="289"/>
                  </a:lnTo>
                  <a:lnTo>
                    <a:pt x="4036" y="80"/>
                  </a:lnTo>
                  <a:lnTo>
                    <a:pt x="3824" y="74"/>
                  </a:lnTo>
                  <a:close/>
                  <a:moveTo>
                    <a:pt x="4247" y="82"/>
                  </a:moveTo>
                  <a:lnTo>
                    <a:pt x="4240" y="291"/>
                  </a:lnTo>
                  <a:lnTo>
                    <a:pt x="4454" y="298"/>
                  </a:lnTo>
                  <a:lnTo>
                    <a:pt x="4460" y="87"/>
                  </a:lnTo>
                  <a:lnTo>
                    <a:pt x="4247" y="82"/>
                  </a:lnTo>
                  <a:close/>
                  <a:moveTo>
                    <a:pt x="4671" y="91"/>
                  </a:moveTo>
                  <a:lnTo>
                    <a:pt x="4667" y="300"/>
                  </a:lnTo>
                  <a:lnTo>
                    <a:pt x="4880" y="307"/>
                  </a:lnTo>
                  <a:lnTo>
                    <a:pt x="4885" y="95"/>
                  </a:lnTo>
                  <a:lnTo>
                    <a:pt x="4671" y="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4"/>
            <p:cNvSpPr/>
            <p:nvPr/>
          </p:nvSpPr>
          <p:spPr>
            <a:xfrm>
              <a:off x="6423271" y="3652163"/>
              <a:ext cx="7224" cy="14117"/>
            </a:xfrm>
            <a:custGeom>
              <a:avLst/>
              <a:gdLst/>
              <a:ahLst/>
              <a:cxnLst/>
              <a:rect l="l" t="t" r="r" b="b"/>
              <a:pathLst>
                <a:path w="109" h="213" extrusionOk="0">
                  <a:moveTo>
                    <a:pt x="3" y="1"/>
                  </a:moveTo>
                  <a:lnTo>
                    <a:pt x="1" y="210"/>
                  </a:lnTo>
                  <a:lnTo>
                    <a:pt x="104" y="212"/>
                  </a:lnTo>
                  <a:lnTo>
                    <a:pt x="108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4"/>
            <p:cNvSpPr/>
            <p:nvPr/>
          </p:nvSpPr>
          <p:spPr>
            <a:xfrm>
              <a:off x="6338568" y="3160248"/>
              <a:ext cx="305937" cy="102465"/>
            </a:xfrm>
            <a:custGeom>
              <a:avLst/>
              <a:gdLst/>
              <a:ahLst/>
              <a:cxnLst/>
              <a:rect l="l" t="t" r="r" b="b"/>
              <a:pathLst>
                <a:path w="4616" h="1546" extrusionOk="0">
                  <a:moveTo>
                    <a:pt x="4326" y="0"/>
                  </a:moveTo>
                  <a:lnTo>
                    <a:pt x="751" y="192"/>
                  </a:lnTo>
                  <a:cubicBezTo>
                    <a:pt x="751" y="192"/>
                    <a:pt x="1" y="1102"/>
                    <a:pt x="593" y="1472"/>
                  </a:cubicBezTo>
                  <a:cubicBezTo>
                    <a:pt x="675" y="1523"/>
                    <a:pt x="811" y="1545"/>
                    <a:pt x="985" y="1545"/>
                  </a:cubicBezTo>
                  <a:cubicBezTo>
                    <a:pt x="2069" y="1545"/>
                    <a:pt x="4615" y="692"/>
                    <a:pt x="4615" y="692"/>
                  </a:cubicBezTo>
                  <a:lnTo>
                    <a:pt x="43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4"/>
            <p:cNvSpPr/>
            <p:nvPr/>
          </p:nvSpPr>
          <p:spPr>
            <a:xfrm>
              <a:off x="6936529" y="2999392"/>
              <a:ext cx="315746" cy="153631"/>
            </a:xfrm>
            <a:custGeom>
              <a:avLst/>
              <a:gdLst/>
              <a:ahLst/>
              <a:cxnLst/>
              <a:rect l="l" t="t" r="r" b="b"/>
              <a:pathLst>
                <a:path w="4764" h="2318" extrusionOk="0">
                  <a:moveTo>
                    <a:pt x="4667" y="0"/>
                  </a:moveTo>
                  <a:lnTo>
                    <a:pt x="1" y="1854"/>
                  </a:lnTo>
                  <a:lnTo>
                    <a:pt x="291" y="2317"/>
                  </a:lnTo>
                  <a:lnTo>
                    <a:pt x="4764" y="852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4"/>
            <p:cNvSpPr/>
            <p:nvPr/>
          </p:nvSpPr>
          <p:spPr>
            <a:xfrm>
              <a:off x="6319413" y="3089927"/>
              <a:ext cx="423778" cy="458044"/>
            </a:xfrm>
            <a:custGeom>
              <a:avLst/>
              <a:gdLst/>
              <a:ahLst/>
              <a:cxnLst/>
              <a:rect l="l" t="t" r="r" b="b"/>
              <a:pathLst>
                <a:path w="6394" h="6911" extrusionOk="0">
                  <a:moveTo>
                    <a:pt x="3451" y="1"/>
                  </a:moveTo>
                  <a:lnTo>
                    <a:pt x="658" y="382"/>
                  </a:lnTo>
                  <a:cubicBezTo>
                    <a:pt x="0" y="1507"/>
                    <a:pt x="767" y="1808"/>
                    <a:pt x="1772" y="1808"/>
                  </a:cubicBezTo>
                  <a:cubicBezTo>
                    <a:pt x="2924" y="1808"/>
                    <a:pt x="4390" y="1414"/>
                    <a:pt x="4391" y="1413"/>
                  </a:cubicBezTo>
                  <a:lnTo>
                    <a:pt x="4391" y="1413"/>
                  </a:lnTo>
                  <a:lnTo>
                    <a:pt x="2363" y="6204"/>
                  </a:lnTo>
                  <a:lnTo>
                    <a:pt x="6393" y="6911"/>
                  </a:lnTo>
                  <a:cubicBezTo>
                    <a:pt x="6129" y="6041"/>
                    <a:pt x="5343" y="5835"/>
                    <a:pt x="4661" y="5835"/>
                  </a:cubicBezTo>
                  <a:cubicBezTo>
                    <a:pt x="4052" y="5835"/>
                    <a:pt x="3525" y="5999"/>
                    <a:pt x="3525" y="5999"/>
                  </a:cubicBezTo>
                  <a:lnTo>
                    <a:pt x="6393" y="126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4"/>
            <p:cNvSpPr/>
            <p:nvPr/>
          </p:nvSpPr>
          <p:spPr>
            <a:xfrm>
              <a:off x="6655245" y="2961547"/>
              <a:ext cx="373871" cy="216330"/>
            </a:xfrm>
            <a:custGeom>
              <a:avLst/>
              <a:gdLst/>
              <a:ahLst/>
              <a:cxnLst/>
              <a:rect l="l" t="t" r="r" b="b"/>
              <a:pathLst>
                <a:path w="5641" h="3264" extrusionOk="0">
                  <a:moveTo>
                    <a:pt x="647" y="0"/>
                  </a:moveTo>
                  <a:lnTo>
                    <a:pt x="1" y="554"/>
                  </a:lnTo>
                  <a:lnTo>
                    <a:pt x="3650" y="2761"/>
                  </a:lnTo>
                  <a:lnTo>
                    <a:pt x="4092" y="2498"/>
                  </a:lnTo>
                  <a:lnTo>
                    <a:pt x="4092" y="3263"/>
                  </a:lnTo>
                  <a:lnTo>
                    <a:pt x="5501" y="2998"/>
                  </a:lnTo>
                  <a:cubicBezTo>
                    <a:pt x="5501" y="2998"/>
                    <a:pt x="5641" y="971"/>
                    <a:pt x="4924" y="971"/>
                  </a:cubicBezTo>
                  <a:cubicBezTo>
                    <a:pt x="4711" y="971"/>
                    <a:pt x="4422" y="1150"/>
                    <a:pt x="4031" y="1617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4"/>
            <p:cNvSpPr/>
            <p:nvPr/>
          </p:nvSpPr>
          <p:spPr>
            <a:xfrm>
              <a:off x="6696669" y="2958233"/>
              <a:ext cx="334503" cy="202213"/>
            </a:xfrm>
            <a:custGeom>
              <a:avLst/>
              <a:gdLst/>
              <a:ahLst/>
              <a:cxnLst/>
              <a:rect l="l" t="t" r="r" b="b"/>
              <a:pathLst>
                <a:path w="5047" h="3051" extrusionOk="0">
                  <a:moveTo>
                    <a:pt x="46" y="1"/>
                  </a:moveTo>
                  <a:lnTo>
                    <a:pt x="1" y="96"/>
                  </a:lnTo>
                  <a:lnTo>
                    <a:pt x="3419" y="1731"/>
                  </a:lnTo>
                  <a:lnTo>
                    <a:pt x="3447" y="1699"/>
                  </a:lnTo>
                  <a:cubicBezTo>
                    <a:pt x="3794" y="1285"/>
                    <a:pt x="4087" y="1071"/>
                    <a:pt x="4302" y="1071"/>
                  </a:cubicBezTo>
                  <a:cubicBezTo>
                    <a:pt x="4340" y="1071"/>
                    <a:pt x="4376" y="1078"/>
                    <a:pt x="4408" y="1091"/>
                  </a:cubicBezTo>
                  <a:cubicBezTo>
                    <a:pt x="4848" y="1270"/>
                    <a:pt x="4857" y="2561"/>
                    <a:pt x="4824" y="3044"/>
                  </a:cubicBezTo>
                  <a:lnTo>
                    <a:pt x="4928" y="3050"/>
                  </a:lnTo>
                  <a:cubicBezTo>
                    <a:pt x="4934" y="2975"/>
                    <a:pt x="5046" y="1238"/>
                    <a:pt x="4449" y="999"/>
                  </a:cubicBezTo>
                  <a:cubicBezTo>
                    <a:pt x="4401" y="979"/>
                    <a:pt x="4351" y="969"/>
                    <a:pt x="4298" y="969"/>
                  </a:cubicBezTo>
                  <a:cubicBezTo>
                    <a:pt x="4054" y="969"/>
                    <a:pt x="3755" y="1179"/>
                    <a:pt x="3393" y="1602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4"/>
            <p:cNvSpPr/>
            <p:nvPr/>
          </p:nvSpPr>
          <p:spPr>
            <a:xfrm>
              <a:off x="6930100" y="3093639"/>
              <a:ext cx="28764" cy="80395"/>
            </a:xfrm>
            <a:custGeom>
              <a:avLst/>
              <a:gdLst/>
              <a:ahLst/>
              <a:cxnLst/>
              <a:rect l="l" t="t" r="r" b="b"/>
              <a:pathLst>
                <a:path w="434" h="1213" extrusionOk="0">
                  <a:moveTo>
                    <a:pt x="63" y="1"/>
                  </a:moveTo>
                  <a:lnTo>
                    <a:pt x="1" y="87"/>
                  </a:lnTo>
                  <a:cubicBezTo>
                    <a:pt x="324" y="322"/>
                    <a:pt x="225" y="1191"/>
                    <a:pt x="225" y="1199"/>
                  </a:cubicBezTo>
                  <a:lnTo>
                    <a:pt x="328" y="1212"/>
                  </a:lnTo>
                  <a:cubicBezTo>
                    <a:pt x="335" y="1175"/>
                    <a:pt x="434" y="272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4"/>
            <p:cNvSpPr/>
            <p:nvPr/>
          </p:nvSpPr>
          <p:spPr>
            <a:xfrm>
              <a:off x="6954690" y="3069381"/>
              <a:ext cx="33934" cy="100079"/>
            </a:xfrm>
            <a:custGeom>
              <a:avLst/>
              <a:gdLst/>
              <a:ahLst/>
              <a:cxnLst/>
              <a:rect l="l" t="t" r="r" b="b"/>
              <a:pathLst>
                <a:path w="512" h="1510" extrusionOk="0">
                  <a:moveTo>
                    <a:pt x="30" y="0"/>
                  </a:moveTo>
                  <a:lnTo>
                    <a:pt x="0" y="102"/>
                  </a:lnTo>
                  <a:cubicBezTo>
                    <a:pt x="332" y="199"/>
                    <a:pt x="276" y="1141"/>
                    <a:pt x="224" y="1492"/>
                  </a:cubicBezTo>
                  <a:lnTo>
                    <a:pt x="330" y="1509"/>
                  </a:lnTo>
                  <a:cubicBezTo>
                    <a:pt x="349" y="1371"/>
                    <a:pt x="511" y="143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4"/>
            <p:cNvSpPr/>
            <p:nvPr/>
          </p:nvSpPr>
          <p:spPr>
            <a:xfrm>
              <a:off x="6977092" y="3057783"/>
              <a:ext cx="37182" cy="107966"/>
            </a:xfrm>
            <a:custGeom>
              <a:avLst/>
              <a:gdLst/>
              <a:ahLst/>
              <a:cxnLst/>
              <a:rect l="l" t="t" r="r" b="b"/>
              <a:pathLst>
                <a:path w="561" h="1629" extrusionOk="0">
                  <a:moveTo>
                    <a:pt x="50" y="1"/>
                  </a:moveTo>
                  <a:lnTo>
                    <a:pt x="1" y="91"/>
                  </a:lnTo>
                  <a:cubicBezTo>
                    <a:pt x="442" y="337"/>
                    <a:pt x="210" y="1596"/>
                    <a:pt x="208" y="1609"/>
                  </a:cubicBezTo>
                  <a:lnTo>
                    <a:pt x="313" y="1628"/>
                  </a:lnTo>
                  <a:cubicBezTo>
                    <a:pt x="320" y="1574"/>
                    <a:pt x="561" y="28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4"/>
            <p:cNvSpPr/>
            <p:nvPr/>
          </p:nvSpPr>
          <p:spPr>
            <a:xfrm>
              <a:off x="6333464" y="2925624"/>
              <a:ext cx="425303" cy="234357"/>
            </a:xfrm>
            <a:custGeom>
              <a:avLst/>
              <a:gdLst/>
              <a:ahLst/>
              <a:cxnLst/>
              <a:rect l="l" t="t" r="r" b="b"/>
              <a:pathLst>
                <a:path w="6417" h="3536" extrusionOk="0">
                  <a:moveTo>
                    <a:pt x="3955" y="0"/>
                  </a:moveTo>
                  <a:cubicBezTo>
                    <a:pt x="1" y="0"/>
                    <a:pt x="62" y="3536"/>
                    <a:pt x="63" y="3536"/>
                  </a:cubicBezTo>
                  <a:cubicBezTo>
                    <a:pt x="63" y="3536"/>
                    <a:pt x="63" y="3536"/>
                    <a:pt x="63" y="3536"/>
                  </a:cubicBezTo>
                  <a:lnTo>
                    <a:pt x="3994" y="2728"/>
                  </a:lnTo>
                  <a:lnTo>
                    <a:pt x="3916" y="991"/>
                  </a:lnTo>
                  <a:lnTo>
                    <a:pt x="5209" y="2038"/>
                  </a:lnTo>
                  <a:lnTo>
                    <a:pt x="6416" y="361"/>
                  </a:lnTo>
                  <a:cubicBezTo>
                    <a:pt x="5459" y="108"/>
                    <a:pt x="4646" y="0"/>
                    <a:pt x="3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4"/>
            <p:cNvSpPr/>
            <p:nvPr/>
          </p:nvSpPr>
          <p:spPr>
            <a:xfrm>
              <a:off x="6808811" y="3116836"/>
              <a:ext cx="123475" cy="85299"/>
            </a:xfrm>
            <a:custGeom>
              <a:avLst/>
              <a:gdLst/>
              <a:ahLst/>
              <a:cxnLst/>
              <a:rect l="l" t="t" r="r" b="b"/>
              <a:pathLst>
                <a:path w="1863" h="1287" extrusionOk="0">
                  <a:moveTo>
                    <a:pt x="1863" y="0"/>
                  </a:moveTo>
                  <a:lnTo>
                    <a:pt x="1" y="545"/>
                  </a:lnTo>
                  <a:lnTo>
                    <a:pt x="326" y="1287"/>
                  </a:lnTo>
                  <a:lnTo>
                    <a:pt x="1781" y="655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0325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BC9552EC-6605-1440-68D2-027CE3D17AF1}"/>
              </a:ext>
            </a:extLst>
          </p:cNvPr>
          <p:cNvSpPr txBox="1"/>
          <p:nvPr/>
        </p:nvSpPr>
        <p:spPr>
          <a:xfrm>
            <a:off x="282102" y="286378"/>
            <a:ext cx="757771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Ex 1: Match the adjectives in A with the nouns in B to make phrases.</a:t>
            </a:r>
            <a:endParaRPr lang="en-VN" sz="2000" dirty="0">
              <a:latin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098D63-5660-EE68-EB66-502531889595}"/>
              </a:ext>
            </a:extLst>
          </p:cNvPr>
          <p:cNvSpPr txBox="1"/>
          <p:nvPr/>
        </p:nvSpPr>
        <p:spPr>
          <a:xfrm>
            <a:off x="282102" y="1173021"/>
            <a:ext cx="10935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solar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B67F110-63E2-F932-0BE8-82AF6FF7E55F}"/>
              </a:ext>
            </a:extLst>
          </p:cNvPr>
          <p:cNvSpPr txBox="1"/>
          <p:nvPr/>
        </p:nvSpPr>
        <p:spPr>
          <a:xfrm>
            <a:off x="282102" y="1890386"/>
            <a:ext cx="91242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hot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A06E31F-845B-700A-0B6C-7F941D84EED1}"/>
              </a:ext>
            </a:extLst>
          </p:cNvPr>
          <p:cNvSpPr txBox="1"/>
          <p:nvPr/>
        </p:nvSpPr>
        <p:spPr>
          <a:xfrm>
            <a:off x="282102" y="2607751"/>
            <a:ext cx="16225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electrical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D8E550B-2C15-71DF-A56F-571751BD5112}"/>
              </a:ext>
            </a:extLst>
          </p:cNvPr>
          <p:cNvSpPr txBox="1"/>
          <p:nvPr/>
        </p:nvSpPr>
        <p:spPr>
          <a:xfrm>
            <a:off x="282102" y="3325116"/>
            <a:ext cx="181652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renewable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7404E37-470B-C768-6E04-1E50DEB089D8}"/>
              </a:ext>
            </a:extLst>
          </p:cNvPr>
          <p:cNvSpPr txBox="1"/>
          <p:nvPr/>
        </p:nvSpPr>
        <p:spPr>
          <a:xfrm>
            <a:off x="282102" y="4042482"/>
            <a:ext cx="93807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5. low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F7F489-4EF6-C35D-55AC-391F091A6F9C}"/>
              </a:ext>
            </a:extLst>
          </p:cNvPr>
          <p:cNvSpPr txBox="1"/>
          <p:nvPr/>
        </p:nvSpPr>
        <p:spPr>
          <a:xfrm>
            <a:off x="2849061" y="1173020"/>
            <a:ext cx="1208985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a. water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C4E30D-0CF1-A99A-041C-BDE6C4563EF6}"/>
              </a:ext>
            </a:extLst>
          </p:cNvPr>
          <p:cNvSpPr txBox="1"/>
          <p:nvPr/>
        </p:nvSpPr>
        <p:spPr>
          <a:xfrm>
            <a:off x="2849061" y="1890385"/>
            <a:ext cx="2377574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b. energy sources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B38EA-10F4-B920-EF2F-194A1CD37400}"/>
              </a:ext>
            </a:extLst>
          </p:cNvPr>
          <p:cNvSpPr txBox="1"/>
          <p:nvPr/>
        </p:nvSpPr>
        <p:spPr>
          <a:xfrm>
            <a:off x="2849061" y="2607750"/>
            <a:ext cx="2685351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c. energy light bulbs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2DF07C-C175-5337-E0BC-BF862E8C210C}"/>
              </a:ext>
            </a:extLst>
          </p:cNvPr>
          <p:cNvSpPr txBox="1"/>
          <p:nvPr/>
        </p:nvSpPr>
        <p:spPr>
          <a:xfrm>
            <a:off x="2849061" y="3326162"/>
            <a:ext cx="1818126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d. appliances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00C600F-447F-8E59-BC5A-959308237062}"/>
              </a:ext>
            </a:extLst>
          </p:cNvPr>
          <p:cNvSpPr txBox="1"/>
          <p:nvPr/>
        </p:nvSpPr>
        <p:spPr>
          <a:xfrm>
            <a:off x="2849061" y="4042481"/>
            <a:ext cx="1345240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e. energy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6D7B2D0-4603-512F-C3F9-B4F4A7D5C558}"/>
              </a:ext>
            </a:extLst>
          </p:cNvPr>
          <p:cNvSpPr/>
          <p:nvPr/>
        </p:nvSpPr>
        <p:spPr>
          <a:xfrm>
            <a:off x="5977071" y="1173020"/>
            <a:ext cx="2859932" cy="33311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5BCBF8-9586-899A-40DC-A0C15F407D79}"/>
              </a:ext>
            </a:extLst>
          </p:cNvPr>
          <p:cNvSpPr/>
          <p:nvPr/>
        </p:nvSpPr>
        <p:spPr>
          <a:xfrm>
            <a:off x="5977071" y="1173020"/>
            <a:ext cx="2859932" cy="36841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water: nước nóng</a:t>
            </a:r>
          </a:p>
          <a:p>
            <a:endParaRPr lang="vi-VN" sz="1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appliances: thiết bị điện</a:t>
            </a:r>
          </a:p>
          <a:p>
            <a:endParaRPr lang="vi-VN" sz="1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sources: năng lượng tái sinh</a:t>
            </a:r>
          </a:p>
          <a:p>
            <a:endParaRPr lang="vi-VN" sz="1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energy light bulbs: bóng đèn năng lượng thấp</a:t>
            </a:r>
          </a:p>
        </p:txBody>
      </p:sp>
    </p:spTree>
    <p:extLst>
      <p:ext uri="{BB962C8B-B14F-4D97-AF65-F5344CB8AC3E}">
        <p14:creationId xmlns:p14="http://schemas.microsoft.com/office/powerpoint/2010/main" val="208622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BC9552EC-6605-1440-68D2-027CE3D17AF1}"/>
              </a:ext>
            </a:extLst>
          </p:cNvPr>
          <p:cNvSpPr txBox="1"/>
          <p:nvPr/>
        </p:nvSpPr>
        <p:spPr>
          <a:xfrm>
            <a:off x="282102" y="286378"/>
            <a:ext cx="757771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Ex 1: Match the adjectives in A with the nouns in B to make phrases.</a:t>
            </a:r>
            <a:endParaRPr lang="en-VN" sz="2000" dirty="0">
              <a:latin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098D63-5660-EE68-EB66-502531889595}"/>
              </a:ext>
            </a:extLst>
          </p:cNvPr>
          <p:cNvSpPr txBox="1"/>
          <p:nvPr/>
        </p:nvSpPr>
        <p:spPr>
          <a:xfrm>
            <a:off x="282102" y="1173021"/>
            <a:ext cx="10935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solar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B67F110-63E2-F932-0BE8-82AF6FF7E55F}"/>
              </a:ext>
            </a:extLst>
          </p:cNvPr>
          <p:cNvSpPr txBox="1"/>
          <p:nvPr/>
        </p:nvSpPr>
        <p:spPr>
          <a:xfrm>
            <a:off x="282102" y="1890386"/>
            <a:ext cx="91242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hot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A06E31F-845B-700A-0B6C-7F941D84EED1}"/>
              </a:ext>
            </a:extLst>
          </p:cNvPr>
          <p:cNvSpPr txBox="1"/>
          <p:nvPr/>
        </p:nvSpPr>
        <p:spPr>
          <a:xfrm>
            <a:off x="282102" y="2607751"/>
            <a:ext cx="16225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electrical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D8E550B-2C15-71DF-A56F-571751BD5112}"/>
              </a:ext>
            </a:extLst>
          </p:cNvPr>
          <p:cNvSpPr txBox="1"/>
          <p:nvPr/>
        </p:nvSpPr>
        <p:spPr>
          <a:xfrm>
            <a:off x="282102" y="3325116"/>
            <a:ext cx="181652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renewable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7404E37-470B-C768-6E04-1E50DEB089D8}"/>
              </a:ext>
            </a:extLst>
          </p:cNvPr>
          <p:cNvSpPr txBox="1"/>
          <p:nvPr/>
        </p:nvSpPr>
        <p:spPr>
          <a:xfrm>
            <a:off x="282102" y="4042482"/>
            <a:ext cx="93807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5. low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F7F489-4EF6-C35D-55AC-391F091A6F9C}"/>
              </a:ext>
            </a:extLst>
          </p:cNvPr>
          <p:cNvSpPr txBox="1"/>
          <p:nvPr/>
        </p:nvSpPr>
        <p:spPr>
          <a:xfrm>
            <a:off x="2849061" y="1173020"/>
            <a:ext cx="1208985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a. water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C4E30D-0CF1-A99A-041C-BDE6C4563EF6}"/>
              </a:ext>
            </a:extLst>
          </p:cNvPr>
          <p:cNvSpPr txBox="1"/>
          <p:nvPr/>
        </p:nvSpPr>
        <p:spPr>
          <a:xfrm>
            <a:off x="2849061" y="1890385"/>
            <a:ext cx="2377574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b. energy sources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B38EA-10F4-B920-EF2F-194A1CD37400}"/>
              </a:ext>
            </a:extLst>
          </p:cNvPr>
          <p:cNvSpPr txBox="1"/>
          <p:nvPr/>
        </p:nvSpPr>
        <p:spPr>
          <a:xfrm>
            <a:off x="2849061" y="2607750"/>
            <a:ext cx="2685351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c. energy light bulbs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2DF07C-C175-5337-E0BC-BF862E8C210C}"/>
              </a:ext>
            </a:extLst>
          </p:cNvPr>
          <p:cNvSpPr txBox="1"/>
          <p:nvPr/>
        </p:nvSpPr>
        <p:spPr>
          <a:xfrm>
            <a:off x="2849061" y="3326162"/>
            <a:ext cx="1818126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d. appliances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00C600F-447F-8E59-BC5A-959308237062}"/>
              </a:ext>
            </a:extLst>
          </p:cNvPr>
          <p:cNvSpPr txBox="1"/>
          <p:nvPr/>
        </p:nvSpPr>
        <p:spPr>
          <a:xfrm>
            <a:off x="1439746" y="1173019"/>
            <a:ext cx="1345240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e. energy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6D7B2D0-4603-512F-C3F9-B4F4A7D5C558}"/>
              </a:ext>
            </a:extLst>
          </p:cNvPr>
          <p:cNvSpPr/>
          <p:nvPr/>
        </p:nvSpPr>
        <p:spPr>
          <a:xfrm>
            <a:off x="5977071" y="1173020"/>
            <a:ext cx="2859932" cy="33311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78D1FB-DEB0-C769-A97B-E3D33C266AAC}"/>
              </a:ext>
            </a:extLst>
          </p:cNvPr>
          <p:cNvSpPr/>
          <p:nvPr/>
        </p:nvSpPr>
        <p:spPr>
          <a:xfrm>
            <a:off x="5977071" y="1173020"/>
            <a:ext cx="2859932" cy="36841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water: nước nóng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appliances: thiết bị điện</a:t>
            </a:r>
          </a:p>
          <a:p>
            <a:endParaRPr lang="vi-VN" sz="1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sources: năng lượng tái sinh</a:t>
            </a:r>
          </a:p>
          <a:p>
            <a:endParaRPr lang="vi-VN" sz="1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energy light bulbs: bóng đèn năng lượng thấp</a:t>
            </a:r>
          </a:p>
        </p:txBody>
      </p:sp>
    </p:spTree>
    <p:extLst>
      <p:ext uri="{BB962C8B-B14F-4D97-AF65-F5344CB8AC3E}">
        <p14:creationId xmlns:p14="http://schemas.microsoft.com/office/powerpoint/2010/main" val="1347463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BC9552EC-6605-1440-68D2-027CE3D17AF1}"/>
              </a:ext>
            </a:extLst>
          </p:cNvPr>
          <p:cNvSpPr txBox="1"/>
          <p:nvPr/>
        </p:nvSpPr>
        <p:spPr>
          <a:xfrm>
            <a:off x="282102" y="286378"/>
            <a:ext cx="757771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Ex 1: Match the adjectives in A with the nouns in B to make phrases.</a:t>
            </a:r>
            <a:endParaRPr lang="en-VN" sz="2000" dirty="0">
              <a:latin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098D63-5660-EE68-EB66-502531889595}"/>
              </a:ext>
            </a:extLst>
          </p:cNvPr>
          <p:cNvSpPr txBox="1"/>
          <p:nvPr/>
        </p:nvSpPr>
        <p:spPr>
          <a:xfrm>
            <a:off x="282102" y="1173021"/>
            <a:ext cx="10935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solar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B67F110-63E2-F932-0BE8-82AF6FF7E55F}"/>
              </a:ext>
            </a:extLst>
          </p:cNvPr>
          <p:cNvSpPr txBox="1"/>
          <p:nvPr/>
        </p:nvSpPr>
        <p:spPr>
          <a:xfrm>
            <a:off x="282102" y="1890386"/>
            <a:ext cx="91242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hot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A06E31F-845B-700A-0B6C-7F941D84EED1}"/>
              </a:ext>
            </a:extLst>
          </p:cNvPr>
          <p:cNvSpPr txBox="1"/>
          <p:nvPr/>
        </p:nvSpPr>
        <p:spPr>
          <a:xfrm>
            <a:off x="282102" y="2607751"/>
            <a:ext cx="16225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electrical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D8E550B-2C15-71DF-A56F-571751BD5112}"/>
              </a:ext>
            </a:extLst>
          </p:cNvPr>
          <p:cNvSpPr txBox="1"/>
          <p:nvPr/>
        </p:nvSpPr>
        <p:spPr>
          <a:xfrm>
            <a:off x="282102" y="3325116"/>
            <a:ext cx="181652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renewable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7404E37-470B-C768-6E04-1E50DEB089D8}"/>
              </a:ext>
            </a:extLst>
          </p:cNvPr>
          <p:cNvSpPr txBox="1"/>
          <p:nvPr/>
        </p:nvSpPr>
        <p:spPr>
          <a:xfrm>
            <a:off x="282102" y="4042482"/>
            <a:ext cx="93807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5. low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F7F489-4EF6-C35D-55AC-391F091A6F9C}"/>
              </a:ext>
            </a:extLst>
          </p:cNvPr>
          <p:cNvSpPr txBox="1"/>
          <p:nvPr/>
        </p:nvSpPr>
        <p:spPr>
          <a:xfrm>
            <a:off x="1264858" y="1890385"/>
            <a:ext cx="1208985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a. water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C4E30D-0CF1-A99A-041C-BDE6C4563EF6}"/>
              </a:ext>
            </a:extLst>
          </p:cNvPr>
          <p:cNvSpPr txBox="1"/>
          <p:nvPr/>
        </p:nvSpPr>
        <p:spPr>
          <a:xfrm>
            <a:off x="2849061" y="1890385"/>
            <a:ext cx="2377574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b. energy sources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B38EA-10F4-B920-EF2F-194A1CD37400}"/>
              </a:ext>
            </a:extLst>
          </p:cNvPr>
          <p:cNvSpPr txBox="1"/>
          <p:nvPr/>
        </p:nvSpPr>
        <p:spPr>
          <a:xfrm>
            <a:off x="2849061" y="2607750"/>
            <a:ext cx="2685351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c. energy light bulbs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2DF07C-C175-5337-E0BC-BF862E8C210C}"/>
              </a:ext>
            </a:extLst>
          </p:cNvPr>
          <p:cNvSpPr txBox="1"/>
          <p:nvPr/>
        </p:nvSpPr>
        <p:spPr>
          <a:xfrm>
            <a:off x="2849061" y="3326162"/>
            <a:ext cx="1818126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d. appliances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00C600F-447F-8E59-BC5A-959308237062}"/>
              </a:ext>
            </a:extLst>
          </p:cNvPr>
          <p:cNvSpPr txBox="1"/>
          <p:nvPr/>
        </p:nvSpPr>
        <p:spPr>
          <a:xfrm>
            <a:off x="1439746" y="1173019"/>
            <a:ext cx="1345240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e. energy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6D7B2D0-4603-512F-C3F9-B4F4A7D5C558}"/>
              </a:ext>
            </a:extLst>
          </p:cNvPr>
          <p:cNvSpPr/>
          <p:nvPr/>
        </p:nvSpPr>
        <p:spPr>
          <a:xfrm>
            <a:off x="5977071" y="1173020"/>
            <a:ext cx="2859932" cy="33311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water: nước nóng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01F48D-5491-72BF-1F29-504BF60C743F}"/>
              </a:ext>
            </a:extLst>
          </p:cNvPr>
          <p:cNvSpPr/>
          <p:nvPr/>
        </p:nvSpPr>
        <p:spPr>
          <a:xfrm>
            <a:off x="5977071" y="1173020"/>
            <a:ext cx="2859932" cy="36841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water: nước nóng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appliances: thiết bị điện</a:t>
            </a:r>
          </a:p>
          <a:p>
            <a:endParaRPr lang="vi-VN" sz="1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sources: năng lượng tái sinh</a:t>
            </a:r>
          </a:p>
          <a:p>
            <a:endParaRPr lang="vi-VN" sz="1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energy light bulbs: bóng đèn năng lượng thấp</a:t>
            </a:r>
          </a:p>
        </p:txBody>
      </p:sp>
    </p:spTree>
    <p:extLst>
      <p:ext uri="{BB962C8B-B14F-4D97-AF65-F5344CB8AC3E}">
        <p14:creationId xmlns:p14="http://schemas.microsoft.com/office/powerpoint/2010/main" val="2489017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BC9552EC-6605-1440-68D2-027CE3D17AF1}"/>
              </a:ext>
            </a:extLst>
          </p:cNvPr>
          <p:cNvSpPr txBox="1"/>
          <p:nvPr/>
        </p:nvSpPr>
        <p:spPr>
          <a:xfrm>
            <a:off x="282102" y="286378"/>
            <a:ext cx="757771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Ex 1: Match the adjectives in A with the nouns in B to make phrases.</a:t>
            </a:r>
            <a:endParaRPr lang="en-VN" sz="2000" dirty="0">
              <a:latin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098D63-5660-EE68-EB66-502531889595}"/>
              </a:ext>
            </a:extLst>
          </p:cNvPr>
          <p:cNvSpPr txBox="1"/>
          <p:nvPr/>
        </p:nvSpPr>
        <p:spPr>
          <a:xfrm>
            <a:off x="282102" y="1173021"/>
            <a:ext cx="10935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solar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B67F110-63E2-F932-0BE8-82AF6FF7E55F}"/>
              </a:ext>
            </a:extLst>
          </p:cNvPr>
          <p:cNvSpPr txBox="1"/>
          <p:nvPr/>
        </p:nvSpPr>
        <p:spPr>
          <a:xfrm>
            <a:off x="282102" y="1890386"/>
            <a:ext cx="91242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hot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A06E31F-845B-700A-0B6C-7F941D84EED1}"/>
              </a:ext>
            </a:extLst>
          </p:cNvPr>
          <p:cNvSpPr txBox="1"/>
          <p:nvPr/>
        </p:nvSpPr>
        <p:spPr>
          <a:xfrm>
            <a:off x="282102" y="2607751"/>
            <a:ext cx="16225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electrical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D8E550B-2C15-71DF-A56F-571751BD5112}"/>
              </a:ext>
            </a:extLst>
          </p:cNvPr>
          <p:cNvSpPr txBox="1"/>
          <p:nvPr/>
        </p:nvSpPr>
        <p:spPr>
          <a:xfrm>
            <a:off x="282102" y="3325116"/>
            <a:ext cx="181652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renewable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7404E37-470B-C768-6E04-1E50DEB089D8}"/>
              </a:ext>
            </a:extLst>
          </p:cNvPr>
          <p:cNvSpPr txBox="1"/>
          <p:nvPr/>
        </p:nvSpPr>
        <p:spPr>
          <a:xfrm>
            <a:off x="282102" y="4042482"/>
            <a:ext cx="93807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5. low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F7F489-4EF6-C35D-55AC-391F091A6F9C}"/>
              </a:ext>
            </a:extLst>
          </p:cNvPr>
          <p:cNvSpPr txBox="1"/>
          <p:nvPr/>
        </p:nvSpPr>
        <p:spPr>
          <a:xfrm>
            <a:off x="1264858" y="1890385"/>
            <a:ext cx="1208985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a. water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C4E30D-0CF1-A99A-041C-BDE6C4563EF6}"/>
              </a:ext>
            </a:extLst>
          </p:cNvPr>
          <p:cNvSpPr txBox="1"/>
          <p:nvPr/>
        </p:nvSpPr>
        <p:spPr>
          <a:xfrm>
            <a:off x="2849061" y="1890385"/>
            <a:ext cx="2377574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b. energy sources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B38EA-10F4-B920-EF2F-194A1CD37400}"/>
              </a:ext>
            </a:extLst>
          </p:cNvPr>
          <p:cNvSpPr txBox="1"/>
          <p:nvPr/>
        </p:nvSpPr>
        <p:spPr>
          <a:xfrm>
            <a:off x="2849061" y="3350248"/>
            <a:ext cx="2685351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c. energy light bulbs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2DF07C-C175-5337-E0BC-BF862E8C210C}"/>
              </a:ext>
            </a:extLst>
          </p:cNvPr>
          <p:cNvSpPr txBox="1"/>
          <p:nvPr/>
        </p:nvSpPr>
        <p:spPr>
          <a:xfrm>
            <a:off x="1985947" y="2607750"/>
            <a:ext cx="1818126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d. appliances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00C600F-447F-8E59-BC5A-959308237062}"/>
              </a:ext>
            </a:extLst>
          </p:cNvPr>
          <p:cNvSpPr txBox="1"/>
          <p:nvPr/>
        </p:nvSpPr>
        <p:spPr>
          <a:xfrm>
            <a:off x="1439746" y="1173019"/>
            <a:ext cx="1345240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e. energy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6D7B2D0-4603-512F-C3F9-B4F4A7D5C558}"/>
              </a:ext>
            </a:extLst>
          </p:cNvPr>
          <p:cNvSpPr/>
          <p:nvPr/>
        </p:nvSpPr>
        <p:spPr>
          <a:xfrm>
            <a:off x="5977071" y="1173020"/>
            <a:ext cx="2859932" cy="33311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water: nước nóng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appliances: thiết bị điện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2DC725-61CC-1D7F-B449-910AE6B92A5E}"/>
              </a:ext>
            </a:extLst>
          </p:cNvPr>
          <p:cNvSpPr/>
          <p:nvPr/>
        </p:nvSpPr>
        <p:spPr>
          <a:xfrm>
            <a:off x="5977071" y="1173020"/>
            <a:ext cx="2859932" cy="36841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water: nước nóng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appliances: thiết bị điện</a:t>
            </a:r>
          </a:p>
          <a:p>
            <a:endParaRPr lang="vi-VN" sz="1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sources: năng lượng tái sinh</a:t>
            </a:r>
          </a:p>
          <a:p>
            <a:endParaRPr lang="vi-VN" sz="1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energy light bulbs: bóng đèn năng lượng thấp</a:t>
            </a:r>
          </a:p>
        </p:txBody>
      </p:sp>
    </p:spTree>
    <p:extLst>
      <p:ext uri="{BB962C8B-B14F-4D97-AF65-F5344CB8AC3E}">
        <p14:creationId xmlns:p14="http://schemas.microsoft.com/office/powerpoint/2010/main" val="3792873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ience Subject for High School - 11th Grade: Work and Energy  by Slidesgo">
  <a:themeElements>
    <a:clrScheme name="Simple Light">
      <a:dk1>
        <a:srgbClr val="002933"/>
      </a:dk1>
      <a:lt1>
        <a:srgbClr val="999999"/>
      </a:lt1>
      <a:dk2>
        <a:srgbClr val="06AFBC"/>
      </a:dk2>
      <a:lt2>
        <a:srgbClr val="79BF00"/>
      </a:lt2>
      <a:accent1>
        <a:srgbClr val="AFE23D"/>
      </a:accent1>
      <a:accent2>
        <a:srgbClr val="FFDB43"/>
      </a:accent2>
      <a:accent3>
        <a:srgbClr val="FF8E5C"/>
      </a:accent3>
      <a:accent4>
        <a:srgbClr val="FF6765"/>
      </a:accent4>
      <a:accent5>
        <a:srgbClr val="85200C"/>
      </a:accent5>
      <a:accent6>
        <a:srgbClr val="FFFFFF"/>
      </a:accent6>
      <a:hlink>
        <a:srgbClr val="0029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1325</Words>
  <Application>Microsoft Macintosh PowerPoint</Application>
  <PresentationFormat>On-screen Show (16:9)</PresentationFormat>
  <Paragraphs>246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Chau Philomene One</vt:lpstr>
      <vt:lpstr>Montserrat</vt:lpstr>
      <vt:lpstr>Calibri</vt:lpstr>
      <vt:lpstr>Catamaran Medium</vt:lpstr>
      <vt:lpstr>Delius Swash Caps</vt:lpstr>
      <vt:lpstr>Arial</vt:lpstr>
      <vt:lpstr>Cambria</vt:lpstr>
      <vt:lpstr>Catamaran</vt:lpstr>
      <vt:lpstr>Science Subject for High School - 11th Grade: Work and Energy  by Slidesgo</vt:lpstr>
      <vt:lpstr>Unit 10: Energy sources</vt:lpstr>
      <vt:lpstr>Vocabulary</vt:lpstr>
      <vt:lpstr>Pronounciation</vt:lpstr>
      <vt:lpstr>GRAMMAR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GRAMMAR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10: Energy sources</dc:title>
  <cp:lastModifiedBy>Tuấn Đạt Nguyễn</cp:lastModifiedBy>
  <cp:revision>4</cp:revision>
  <dcterms:modified xsi:type="dcterms:W3CDTF">2023-01-08T07:19:00Z</dcterms:modified>
</cp:coreProperties>
</file>