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57" r:id="rId3"/>
    <p:sldId id="286" r:id="rId4"/>
    <p:sldId id="287" r:id="rId5"/>
    <p:sldId id="260" r:id="rId6"/>
    <p:sldId id="294" r:id="rId7"/>
    <p:sldId id="295" r:id="rId8"/>
    <p:sldId id="296" r:id="rId9"/>
    <p:sldId id="259" r:id="rId10"/>
    <p:sldId id="288" r:id="rId11"/>
    <p:sldId id="289" r:id="rId12"/>
    <p:sldId id="290" r:id="rId13"/>
    <p:sldId id="26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ango" panose="020B0604020202020204" charset="0"/>
      <p:regular r:id="rId20"/>
    </p:embeddedFont>
    <p:embeddedFont>
      <p:font typeface="Montserrat" panose="000005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256C01-0242-48E8-8A64-22F93E083810}">
  <a:tblStyle styleId="{4F256C01-0242-48E8-8A64-22F93E0838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9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e8dc876d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e8dc876d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83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e8dc876d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e8dc876d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92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e8dc876d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e8dc876d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29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e8dc876de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e8dc876de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8dc876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8dc876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8dc876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8dc876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08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8dc876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8dc876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08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e84fe73f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e84fe73f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e84fe73f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e84fe73f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15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e84fe73f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e84fe73f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17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e84fe73f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e84fe73f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848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e8dc876d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e8dc876d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1865163" y="-344872"/>
            <a:ext cx="4686115" cy="1178487"/>
            <a:chOff x="4830100" y="4338402"/>
            <a:chExt cx="3679713" cy="925392"/>
          </a:xfrm>
        </p:grpSpPr>
        <p:sp>
          <p:nvSpPr>
            <p:cNvPr id="10" name="Google Shape;10;p2"/>
            <p:cNvSpPr/>
            <p:nvPr/>
          </p:nvSpPr>
          <p:spPr>
            <a:xfrm>
              <a:off x="6411221" y="4340787"/>
              <a:ext cx="2046753" cy="922273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600598" y="4338402"/>
              <a:ext cx="743017" cy="50050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26563" y="4853623"/>
              <a:ext cx="232481" cy="104723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05043" y="4951271"/>
              <a:ext cx="206567" cy="10760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67564" y="5067346"/>
              <a:ext cx="89258" cy="3093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40594" y="4729404"/>
              <a:ext cx="240872" cy="158031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35065" y="4743225"/>
              <a:ext cx="443573" cy="250250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56533" y="4800727"/>
              <a:ext cx="582272" cy="288010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23499" y="4968958"/>
              <a:ext cx="214958" cy="107356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605205" y="4911373"/>
              <a:ext cx="53390" cy="30849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715686" y="4810023"/>
              <a:ext cx="320093" cy="97155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19074" y="4938109"/>
              <a:ext cx="603578" cy="206814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09416" y="5088653"/>
              <a:ext cx="197765" cy="69349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05516" y="5076560"/>
              <a:ext cx="65072" cy="56187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61271" y="5073598"/>
              <a:ext cx="776582" cy="14445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54332" y="5138916"/>
              <a:ext cx="679756" cy="1151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973325" y="5001050"/>
              <a:ext cx="1511097" cy="23987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30100" y="5169847"/>
              <a:ext cx="3679713" cy="93947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2820957" y="520427"/>
            <a:ext cx="149744" cy="129007"/>
          </a:xfrm>
          <a:custGeom>
            <a:avLst/>
            <a:gdLst/>
            <a:ahLst/>
            <a:cxnLst/>
            <a:rect l="l" t="t" r="r" b="b"/>
            <a:pathLst>
              <a:path w="1993" h="1717" extrusionOk="0">
                <a:moveTo>
                  <a:pt x="471" y="1"/>
                </a:moveTo>
                <a:cubicBezTo>
                  <a:pt x="292" y="1"/>
                  <a:pt x="107" y="37"/>
                  <a:pt x="47" y="204"/>
                </a:cubicBezTo>
                <a:cubicBezTo>
                  <a:pt x="1" y="324"/>
                  <a:pt x="66" y="491"/>
                  <a:pt x="103" y="611"/>
                </a:cubicBezTo>
                <a:cubicBezTo>
                  <a:pt x="131" y="676"/>
                  <a:pt x="158" y="750"/>
                  <a:pt x="186" y="815"/>
                </a:cubicBezTo>
                <a:cubicBezTo>
                  <a:pt x="251" y="898"/>
                  <a:pt x="325" y="954"/>
                  <a:pt x="418" y="1010"/>
                </a:cubicBezTo>
                <a:cubicBezTo>
                  <a:pt x="242" y="1213"/>
                  <a:pt x="399" y="1445"/>
                  <a:pt x="612" y="1584"/>
                </a:cubicBezTo>
                <a:cubicBezTo>
                  <a:pt x="756" y="1672"/>
                  <a:pt x="918" y="1716"/>
                  <a:pt x="1081" y="1716"/>
                </a:cubicBezTo>
                <a:cubicBezTo>
                  <a:pt x="1211" y="1716"/>
                  <a:pt x="1341" y="1688"/>
                  <a:pt x="1464" y="1630"/>
                </a:cubicBezTo>
                <a:cubicBezTo>
                  <a:pt x="1677" y="1528"/>
                  <a:pt x="1872" y="1408"/>
                  <a:pt x="1937" y="1176"/>
                </a:cubicBezTo>
                <a:cubicBezTo>
                  <a:pt x="1992" y="982"/>
                  <a:pt x="1974" y="769"/>
                  <a:pt x="1900" y="584"/>
                </a:cubicBezTo>
                <a:cubicBezTo>
                  <a:pt x="1826" y="417"/>
                  <a:pt x="1696" y="287"/>
                  <a:pt x="1529" y="222"/>
                </a:cubicBezTo>
                <a:cubicBezTo>
                  <a:pt x="1446" y="176"/>
                  <a:pt x="1353" y="139"/>
                  <a:pt x="1261" y="102"/>
                </a:cubicBezTo>
                <a:cubicBezTo>
                  <a:pt x="1094" y="46"/>
                  <a:pt x="918" y="19"/>
                  <a:pt x="742" y="19"/>
                </a:cubicBezTo>
                <a:cubicBezTo>
                  <a:pt x="669" y="12"/>
                  <a:pt x="571" y="1"/>
                  <a:pt x="47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055759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481251" y="378894"/>
            <a:ext cx="38394" cy="43804"/>
          </a:xfrm>
          <a:custGeom>
            <a:avLst/>
            <a:gdLst/>
            <a:ahLst/>
            <a:cxnLst/>
            <a:rect l="l" t="t" r="r" b="b"/>
            <a:pathLst>
              <a:path w="511" h="583" extrusionOk="0">
                <a:moveTo>
                  <a:pt x="146" y="1"/>
                </a:moveTo>
                <a:cubicBezTo>
                  <a:pt x="132" y="1"/>
                  <a:pt x="117" y="6"/>
                  <a:pt x="93" y="18"/>
                </a:cubicBezTo>
                <a:cubicBezTo>
                  <a:pt x="28" y="36"/>
                  <a:pt x="38" y="18"/>
                  <a:pt x="28" y="82"/>
                </a:cubicBezTo>
                <a:cubicBezTo>
                  <a:pt x="1" y="240"/>
                  <a:pt x="232" y="416"/>
                  <a:pt x="325" y="490"/>
                </a:cubicBezTo>
                <a:lnTo>
                  <a:pt x="353" y="583"/>
                </a:lnTo>
                <a:cubicBezTo>
                  <a:pt x="436" y="462"/>
                  <a:pt x="510" y="397"/>
                  <a:pt x="445" y="258"/>
                </a:cubicBezTo>
                <a:cubicBezTo>
                  <a:pt x="399" y="157"/>
                  <a:pt x="316" y="73"/>
                  <a:pt x="214" y="27"/>
                </a:cubicBezTo>
                <a:cubicBezTo>
                  <a:pt x="181" y="11"/>
                  <a:pt x="165" y="1"/>
                  <a:pt x="146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624255" y="470473"/>
            <a:ext cx="48763" cy="42000"/>
          </a:xfrm>
          <a:custGeom>
            <a:avLst/>
            <a:gdLst/>
            <a:ahLst/>
            <a:cxnLst/>
            <a:rect l="l" t="t" r="r" b="b"/>
            <a:pathLst>
              <a:path w="649" h="559" extrusionOk="0">
                <a:moveTo>
                  <a:pt x="247" y="0"/>
                </a:moveTo>
                <a:cubicBezTo>
                  <a:pt x="156" y="0"/>
                  <a:pt x="56" y="35"/>
                  <a:pt x="28" y="132"/>
                </a:cubicBezTo>
                <a:cubicBezTo>
                  <a:pt x="0" y="206"/>
                  <a:pt x="65" y="298"/>
                  <a:pt x="112" y="345"/>
                </a:cubicBezTo>
                <a:cubicBezTo>
                  <a:pt x="139" y="363"/>
                  <a:pt x="167" y="419"/>
                  <a:pt x="195" y="437"/>
                </a:cubicBezTo>
                <a:cubicBezTo>
                  <a:pt x="269" y="474"/>
                  <a:pt x="352" y="493"/>
                  <a:pt x="436" y="502"/>
                </a:cubicBezTo>
                <a:lnTo>
                  <a:pt x="491" y="558"/>
                </a:lnTo>
                <a:cubicBezTo>
                  <a:pt x="493" y="558"/>
                  <a:pt x="494" y="558"/>
                  <a:pt x="496" y="558"/>
                </a:cubicBezTo>
                <a:cubicBezTo>
                  <a:pt x="551" y="558"/>
                  <a:pt x="631" y="399"/>
                  <a:pt x="640" y="354"/>
                </a:cubicBezTo>
                <a:cubicBezTo>
                  <a:pt x="649" y="308"/>
                  <a:pt x="630" y="252"/>
                  <a:pt x="593" y="215"/>
                </a:cubicBezTo>
                <a:cubicBezTo>
                  <a:pt x="538" y="122"/>
                  <a:pt x="445" y="48"/>
                  <a:pt x="334" y="11"/>
                </a:cubicBezTo>
                <a:cubicBezTo>
                  <a:pt x="308" y="4"/>
                  <a:pt x="278" y="0"/>
                  <a:pt x="2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277526" y="565309"/>
            <a:ext cx="51392" cy="39220"/>
          </a:xfrm>
          <a:custGeom>
            <a:avLst/>
            <a:gdLst/>
            <a:ahLst/>
            <a:cxnLst/>
            <a:rect l="l" t="t" r="r" b="b"/>
            <a:pathLst>
              <a:path w="684" h="522" extrusionOk="0">
                <a:moveTo>
                  <a:pt x="127" y="1"/>
                </a:moveTo>
                <a:cubicBezTo>
                  <a:pt x="59" y="1"/>
                  <a:pt x="0" y="37"/>
                  <a:pt x="7" y="129"/>
                </a:cubicBezTo>
                <a:cubicBezTo>
                  <a:pt x="16" y="258"/>
                  <a:pt x="211" y="342"/>
                  <a:pt x="294" y="388"/>
                </a:cubicBezTo>
                <a:cubicBezTo>
                  <a:pt x="358" y="430"/>
                  <a:pt x="469" y="521"/>
                  <a:pt x="552" y="521"/>
                </a:cubicBezTo>
                <a:cubicBezTo>
                  <a:pt x="578" y="521"/>
                  <a:pt x="601" y="512"/>
                  <a:pt x="618" y="490"/>
                </a:cubicBezTo>
                <a:lnTo>
                  <a:pt x="683" y="462"/>
                </a:lnTo>
                <a:cubicBezTo>
                  <a:pt x="553" y="295"/>
                  <a:pt x="405" y="110"/>
                  <a:pt x="211" y="18"/>
                </a:cubicBezTo>
                <a:cubicBezTo>
                  <a:pt x="184" y="7"/>
                  <a:pt x="154" y="1"/>
                  <a:pt x="127" y="1"/>
                </a:cubicBezTo>
                <a:close/>
              </a:path>
            </a:pathLst>
          </a:custGeom>
          <a:solidFill>
            <a:srgbClr val="F0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054912" y="2569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4168550" y="551225"/>
            <a:ext cx="4233300" cy="15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4168500" y="2907938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 idx="2"/>
          </p:nvPr>
        </p:nvSpPr>
        <p:spPr>
          <a:xfrm>
            <a:off x="4168622" y="2075100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-173931" y="4037125"/>
            <a:ext cx="4342419" cy="1160091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flipH="1">
            <a:off x="5270659" y="4035845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1385413" y="4127458"/>
            <a:ext cx="4152114" cy="1160093"/>
            <a:chOff x="8832288" y="851000"/>
            <a:chExt cx="4595588" cy="1283999"/>
          </a:xfrm>
        </p:grpSpPr>
        <p:sp>
          <p:nvSpPr>
            <p:cNvPr id="40" name="Google Shape;40;p2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4557775" y="5077449"/>
            <a:ext cx="4686138" cy="119642"/>
          </a:xfrm>
          <a:custGeom>
            <a:avLst/>
            <a:gdLst/>
            <a:ahLst/>
            <a:cxnLst/>
            <a:rect l="l" t="t" r="r" b="b"/>
            <a:pathLst>
              <a:path w="44730" h="1142" extrusionOk="0">
                <a:moveTo>
                  <a:pt x="26797" y="1"/>
                </a:moveTo>
                <a:cubicBezTo>
                  <a:pt x="26491" y="1"/>
                  <a:pt x="26186" y="4"/>
                  <a:pt x="25880" y="21"/>
                </a:cubicBezTo>
                <a:cubicBezTo>
                  <a:pt x="25018" y="67"/>
                  <a:pt x="24176" y="169"/>
                  <a:pt x="23333" y="289"/>
                </a:cubicBezTo>
                <a:cubicBezTo>
                  <a:pt x="23110" y="317"/>
                  <a:pt x="22897" y="373"/>
                  <a:pt x="22684" y="400"/>
                </a:cubicBezTo>
                <a:cubicBezTo>
                  <a:pt x="22508" y="419"/>
                  <a:pt x="22323" y="428"/>
                  <a:pt x="22147" y="447"/>
                </a:cubicBezTo>
                <a:cubicBezTo>
                  <a:pt x="21878" y="484"/>
                  <a:pt x="21610" y="512"/>
                  <a:pt x="21341" y="530"/>
                </a:cubicBezTo>
                <a:cubicBezTo>
                  <a:pt x="20739" y="558"/>
                  <a:pt x="20137" y="604"/>
                  <a:pt x="19526" y="604"/>
                </a:cubicBezTo>
                <a:cubicBezTo>
                  <a:pt x="18831" y="604"/>
                  <a:pt x="18127" y="632"/>
                  <a:pt x="17432" y="632"/>
                </a:cubicBezTo>
                <a:cubicBezTo>
                  <a:pt x="17053" y="632"/>
                  <a:pt x="16664" y="660"/>
                  <a:pt x="16275" y="678"/>
                </a:cubicBezTo>
                <a:cubicBezTo>
                  <a:pt x="16222" y="681"/>
                  <a:pt x="16169" y="682"/>
                  <a:pt x="16115" y="682"/>
                </a:cubicBezTo>
                <a:cubicBezTo>
                  <a:pt x="16009" y="682"/>
                  <a:pt x="15904" y="678"/>
                  <a:pt x="15812" y="678"/>
                </a:cubicBezTo>
                <a:cubicBezTo>
                  <a:pt x="15673" y="678"/>
                  <a:pt x="15543" y="697"/>
                  <a:pt x="15404" y="706"/>
                </a:cubicBezTo>
                <a:cubicBezTo>
                  <a:pt x="15313" y="711"/>
                  <a:pt x="15238" y="727"/>
                  <a:pt x="15167" y="727"/>
                </a:cubicBezTo>
                <a:cubicBezTo>
                  <a:pt x="15108" y="727"/>
                  <a:pt x="15050" y="716"/>
                  <a:pt x="14987" y="678"/>
                </a:cubicBezTo>
                <a:cubicBezTo>
                  <a:pt x="14904" y="604"/>
                  <a:pt x="14802" y="539"/>
                  <a:pt x="14691" y="493"/>
                </a:cubicBezTo>
                <a:cubicBezTo>
                  <a:pt x="14496" y="428"/>
                  <a:pt x="14302" y="382"/>
                  <a:pt x="14098" y="363"/>
                </a:cubicBezTo>
                <a:cubicBezTo>
                  <a:pt x="13866" y="336"/>
                  <a:pt x="13635" y="271"/>
                  <a:pt x="13403" y="234"/>
                </a:cubicBezTo>
                <a:cubicBezTo>
                  <a:pt x="13246" y="206"/>
                  <a:pt x="13098" y="197"/>
                  <a:pt x="12949" y="187"/>
                </a:cubicBezTo>
                <a:cubicBezTo>
                  <a:pt x="12764" y="178"/>
                  <a:pt x="12579" y="150"/>
                  <a:pt x="12394" y="132"/>
                </a:cubicBezTo>
                <a:cubicBezTo>
                  <a:pt x="12311" y="129"/>
                  <a:pt x="12228" y="127"/>
                  <a:pt x="12145" y="127"/>
                </a:cubicBezTo>
                <a:cubicBezTo>
                  <a:pt x="11737" y="127"/>
                  <a:pt x="11329" y="164"/>
                  <a:pt x="10921" y="234"/>
                </a:cubicBezTo>
                <a:cubicBezTo>
                  <a:pt x="10736" y="261"/>
                  <a:pt x="10523" y="280"/>
                  <a:pt x="10347" y="317"/>
                </a:cubicBezTo>
                <a:cubicBezTo>
                  <a:pt x="10171" y="354"/>
                  <a:pt x="9995" y="400"/>
                  <a:pt x="9809" y="419"/>
                </a:cubicBezTo>
                <a:cubicBezTo>
                  <a:pt x="9338" y="471"/>
                  <a:pt x="8860" y="499"/>
                  <a:pt x="8381" y="499"/>
                </a:cubicBezTo>
                <a:cubicBezTo>
                  <a:pt x="8258" y="499"/>
                  <a:pt x="8135" y="497"/>
                  <a:pt x="8012" y="493"/>
                </a:cubicBezTo>
                <a:cubicBezTo>
                  <a:pt x="7688" y="493"/>
                  <a:pt x="7373" y="512"/>
                  <a:pt x="7049" y="539"/>
                </a:cubicBezTo>
                <a:cubicBezTo>
                  <a:pt x="6972" y="545"/>
                  <a:pt x="6894" y="548"/>
                  <a:pt x="6815" y="548"/>
                </a:cubicBezTo>
                <a:cubicBezTo>
                  <a:pt x="6658" y="548"/>
                  <a:pt x="6500" y="539"/>
                  <a:pt x="6345" y="539"/>
                </a:cubicBezTo>
                <a:cubicBezTo>
                  <a:pt x="6051" y="539"/>
                  <a:pt x="5782" y="652"/>
                  <a:pt x="5491" y="652"/>
                </a:cubicBezTo>
                <a:cubicBezTo>
                  <a:pt x="5470" y="652"/>
                  <a:pt x="5449" y="652"/>
                  <a:pt x="5428" y="650"/>
                </a:cubicBezTo>
                <a:cubicBezTo>
                  <a:pt x="5178" y="641"/>
                  <a:pt x="4919" y="586"/>
                  <a:pt x="4669" y="567"/>
                </a:cubicBezTo>
                <a:cubicBezTo>
                  <a:pt x="4459" y="542"/>
                  <a:pt x="4249" y="530"/>
                  <a:pt x="4039" y="530"/>
                </a:cubicBezTo>
                <a:cubicBezTo>
                  <a:pt x="3934" y="530"/>
                  <a:pt x="3829" y="533"/>
                  <a:pt x="3724" y="539"/>
                </a:cubicBezTo>
                <a:cubicBezTo>
                  <a:pt x="3103" y="576"/>
                  <a:pt x="2501" y="697"/>
                  <a:pt x="1918" y="882"/>
                </a:cubicBezTo>
                <a:cubicBezTo>
                  <a:pt x="1825" y="882"/>
                  <a:pt x="1742" y="882"/>
                  <a:pt x="1649" y="901"/>
                </a:cubicBezTo>
                <a:cubicBezTo>
                  <a:pt x="1637" y="904"/>
                  <a:pt x="1622" y="905"/>
                  <a:pt x="1607" y="905"/>
                </a:cubicBezTo>
                <a:cubicBezTo>
                  <a:pt x="1576" y="905"/>
                  <a:pt x="1541" y="901"/>
                  <a:pt x="1510" y="901"/>
                </a:cubicBezTo>
                <a:cubicBezTo>
                  <a:pt x="1455" y="901"/>
                  <a:pt x="1417" y="928"/>
                  <a:pt x="1362" y="928"/>
                </a:cubicBezTo>
                <a:cubicBezTo>
                  <a:pt x="1279" y="947"/>
                  <a:pt x="1186" y="947"/>
                  <a:pt x="1103" y="965"/>
                </a:cubicBezTo>
                <a:cubicBezTo>
                  <a:pt x="982" y="993"/>
                  <a:pt x="862" y="1030"/>
                  <a:pt x="751" y="1058"/>
                </a:cubicBezTo>
                <a:cubicBezTo>
                  <a:pt x="500" y="1123"/>
                  <a:pt x="250" y="1141"/>
                  <a:pt x="0" y="1141"/>
                </a:cubicBezTo>
                <a:lnTo>
                  <a:pt x="44711" y="1141"/>
                </a:lnTo>
                <a:cubicBezTo>
                  <a:pt x="44729" y="1049"/>
                  <a:pt x="44683" y="956"/>
                  <a:pt x="44600" y="910"/>
                </a:cubicBezTo>
                <a:cubicBezTo>
                  <a:pt x="44516" y="836"/>
                  <a:pt x="44424" y="789"/>
                  <a:pt x="44340" y="706"/>
                </a:cubicBezTo>
                <a:cubicBezTo>
                  <a:pt x="44248" y="632"/>
                  <a:pt x="44155" y="567"/>
                  <a:pt x="44072" y="502"/>
                </a:cubicBezTo>
                <a:cubicBezTo>
                  <a:pt x="43997" y="428"/>
                  <a:pt x="43905" y="363"/>
                  <a:pt x="43812" y="317"/>
                </a:cubicBezTo>
                <a:cubicBezTo>
                  <a:pt x="43451" y="141"/>
                  <a:pt x="42988" y="123"/>
                  <a:pt x="42599" y="123"/>
                </a:cubicBezTo>
                <a:cubicBezTo>
                  <a:pt x="41886" y="123"/>
                  <a:pt x="41246" y="419"/>
                  <a:pt x="40533" y="419"/>
                </a:cubicBezTo>
                <a:cubicBezTo>
                  <a:pt x="39885" y="419"/>
                  <a:pt x="39255" y="502"/>
                  <a:pt x="38607" y="558"/>
                </a:cubicBezTo>
                <a:cubicBezTo>
                  <a:pt x="38375" y="576"/>
                  <a:pt x="38134" y="613"/>
                  <a:pt x="37903" y="623"/>
                </a:cubicBezTo>
                <a:cubicBezTo>
                  <a:pt x="37810" y="632"/>
                  <a:pt x="37715" y="632"/>
                  <a:pt x="37620" y="632"/>
                </a:cubicBezTo>
                <a:cubicBezTo>
                  <a:pt x="37525" y="632"/>
                  <a:pt x="37430" y="632"/>
                  <a:pt x="37338" y="641"/>
                </a:cubicBezTo>
                <a:cubicBezTo>
                  <a:pt x="36967" y="660"/>
                  <a:pt x="36606" y="650"/>
                  <a:pt x="36245" y="678"/>
                </a:cubicBezTo>
                <a:cubicBezTo>
                  <a:pt x="36078" y="690"/>
                  <a:pt x="35910" y="694"/>
                  <a:pt x="35742" y="694"/>
                </a:cubicBezTo>
                <a:cubicBezTo>
                  <a:pt x="35518" y="694"/>
                  <a:pt x="35295" y="688"/>
                  <a:pt x="35078" y="688"/>
                </a:cubicBezTo>
                <a:cubicBezTo>
                  <a:pt x="34882" y="688"/>
                  <a:pt x="34686" y="694"/>
                  <a:pt x="34492" y="694"/>
                </a:cubicBezTo>
                <a:cubicBezTo>
                  <a:pt x="34346" y="694"/>
                  <a:pt x="34202" y="690"/>
                  <a:pt x="34059" y="678"/>
                </a:cubicBezTo>
                <a:cubicBezTo>
                  <a:pt x="33383" y="623"/>
                  <a:pt x="32716" y="530"/>
                  <a:pt x="32049" y="447"/>
                </a:cubicBezTo>
                <a:cubicBezTo>
                  <a:pt x="31021" y="326"/>
                  <a:pt x="30002" y="243"/>
                  <a:pt x="28983" y="95"/>
                </a:cubicBezTo>
                <a:cubicBezTo>
                  <a:pt x="28509" y="37"/>
                  <a:pt x="28042" y="1"/>
                  <a:pt x="27570" y="1"/>
                </a:cubicBezTo>
                <a:cubicBezTo>
                  <a:pt x="27516" y="1"/>
                  <a:pt x="27462" y="1"/>
                  <a:pt x="27408" y="2"/>
                </a:cubicBezTo>
                <a:cubicBezTo>
                  <a:pt x="27204" y="2"/>
                  <a:pt x="27001" y="1"/>
                  <a:pt x="2679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>
            <a:off x="5283672" y="4018603"/>
            <a:ext cx="4437713" cy="1177559"/>
            <a:chOff x="5311722" y="4018603"/>
            <a:chExt cx="4437713" cy="1177559"/>
          </a:xfrm>
        </p:grpSpPr>
        <p:sp>
          <p:nvSpPr>
            <p:cNvPr id="79" name="Google Shape;79;p2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2"/>
          <p:cNvSpPr/>
          <p:nvPr/>
        </p:nvSpPr>
        <p:spPr>
          <a:xfrm>
            <a:off x="2944862" y="3874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003859" y="3863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5248112" y="39285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5128559" y="43766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284" y="3914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flipH="1">
            <a:off x="-761334" y="1267270"/>
            <a:ext cx="2894912" cy="13044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1864059" y="18053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087475" y="15583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3337834" y="1432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5548052" y="3937797"/>
            <a:ext cx="2788613" cy="125655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 hasCustomPrompt="1"/>
          </p:nvPr>
        </p:nvSpPr>
        <p:spPr>
          <a:xfrm flipH="1">
            <a:off x="3743925" y="1029588"/>
            <a:ext cx="16560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 idx="2"/>
          </p:nvPr>
        </p:nvSpPr>
        <p:spPr>
          <a:xfrm>
            <a:off x="2784225" y="2596813"/>
            <a:ext cx="3575400" cy="10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2964525" y="3656709"/>
            <a:ext cx="3214800" cy="7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"/>
          <p:cNvSpPr/>
          <p:nvPr/>
        </p:nvSpPr>
        <p:spPr>
          <a:xfrm flipH="1">
            <a:off x="2350106" y="2684973"/>
            <a:ext cx="2136429" cy="59691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-458955" y="38573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>
            <a:off x="-1264899" y="3885550"/>
            <a:ext cx="2840052" cy="793500"/>
            <a:chOff x="6709575" y="3608950"/>
            <a:chExt cx="2840052" cy="793500"/>
          </a:xfrm>
        </p:grpSpPr>
        <p:sp>
          <p:nvSpPr>
            <p:cNvPr id="117" name="Google Shape;117;p3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9950750" y="3691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9414309" y="6148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10927159" y="5356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11021087" y="9252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 flipH="1">
            <a:off x="6846886" y="3921791"/>
            <a:ext cx="4903107" cy="1233052"/>
            <a:chOff x="4624250" y="2097578"/>
            <a:chExt cx="4686138" cy="1178488"/>
          </a:xfrm>
        </p:grpSpPr>
        <p:sp>
          <p:nvSpPr>
            <p:cNvPr id="159" name="Google Shape;159;p3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3"/>
          <p:cNvSpPr/>
          <p:nvPr/>
        </p:nvSpPr>
        <p:spPr>
          <a:xfrm>
            <a:off x="8256997" y="36418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156609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>
            <a:off x="7222318" y="885296"/>
            <a:ext cx="4152249" cy="1160123"/>
            <a:chOff x="7222318" y="885296"/>
            <a:chExt cx="4152249" cy="1160123"/>
          </a:xfrm>
        </p:grpSpPr>
        <p:sp>
          <p:nvSpPr>
            <p:cNvPr id="184" name="Google Shape;184;p3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"/>
          <p:cNvSpPr/>
          <p:nvPr/>
        </p:nvSpPr>
        <p:spPr>
          <a:xfrm>
            <a:off x="1038250" y="3713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75682" y="3464074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893975" y="406039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903025" y="36186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6591397" y="42871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984557" y="3857361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695000" y="330664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2218350" y="39377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2484270" y="520113"/>
            <a:ext cx="63194" cy="46053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1967896" y="634303"/>
            <a:ext cx="114136" cy="106169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2702713" y="4367285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1993373" y="426476"/>
            <a:ext cx="63194" cy="46053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 flipH="1">
            <a:off x="7943405" y="3832364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 flipH="1">
            <a:off x="8336684" y="4174162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7299325" y="1213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3"/>
          <p:cNvGrpSpPr/>
          <p:nvPr/>
        </p:nvGrpSpPr>
        <p:grpSpPr>
          <a:xfrm>
            <a:off x="1096052" y="740465"/>
            <a:ext cx="1857828" cy="479496"/>
            <a:chOff x="6334200" y="978578"/>
            <a:chExt cx="1544073" cy="398517"/>
          </a:xfrm>
        </p:grpSpPr>
        <p:sp>
          <p:nvSpPr>
            <p:cNvPr id="203" name="Google Shape;203;p3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714175" y="1621275"/>
            <a:ext cx="7843200" cy="29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729825" y="535650"/>
            <a:ext cx="50289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4"/>
          <p:cNvGrpSpPr/>
          <p:nvPr/>
        </p:nvGrpSpPr>
        <p:grpSpPr>
          <a:xfrm>
            <a:off x="-3839228" y="4018603"/>
            <a:ext cx="4437713" cy="1177559"/>
            <a:chOff x="5311722" y="4018603"/>
            <a:chExt cx="4437713" cy="1177559"/>
          </a:xfrm>
        </p:grpSpPr>
        <p:sp>
          <p:nvSpPr>
            <p:cNvPr id="218" name="Google Shape;218;p4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4"/>
          <p:cNvSpPr/>
          <p:nvPr/>
        </p:nvSpPr>
        <p:spPr>
          <a:xfrm flipH="1">
            <a:off x="6911715" y="204726"/>
            <a:ext cx="2361610" cy="1064120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6152687" y="13073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5922897" y="241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6231362" y="53182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4"/>
          <p:cNvGrpSpPr/>
          <p:nvPr/>
        </p:nvGrpSpPr>
        <p:grpSpPr>
          <a:xfrm>
            <a:off x="7090912" y="334109"/>
            <a:ext cx="2589220" cy="934741"/>
            <a:chOff x="7090912" y="334109"/>
            <a:chExt cx="2589220" cy="934741"/>
          </a:xfrm>
        </p:grpSpPr>
        <p:grpSp>
          <p:nvGrpSpPr>
            <p:cNvPr id="244" name="Google Shape;244;p4"/>
            <p:cNvGrpSpPr/>
            <p:nvPr/>
          </p:nvGrpSpPr>
          <p:grpSpPr>
            <a:xfrm>
              <a:off x="7179506" y="623450"/>
              <a:ext cx="2500626" cy="645399"/>
              <a:chOff x="6334200" y="978578"/>
              <a:chExt cx="1544073" cy="398517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6342625" y="978578"/>
                <a:ext cx="1535648" cy="398517"/>
              </a:xfrm>
              <a:custGeom>
                <a:avLst/>
                <a:gdLst/>
                <a:ahLst/>
                <a:cxnLst/>
                <a:rect l="l" t="t" r="r" b="b"/>
                <a:pathLst>
                  <a:path w="31986" h="8545" extrusionOk="0">
                    <a:moveTo>
                      <a:pt x="7475" y="0"/>
                    </a:moveTo>
                    <a:cubicBezTo>
                      <a:pt x="7324" y="0"/>
                      <a:pt x="7173" y="4"/>
                      <a:pt x="7022" y="12"/>
                    </a:cubicBezTo>
                    <a:cubicBezTo>
                      <a:pt x="6983" y="11"/>
                      <a:pt x="6943" y="11"/>
                      <a:pt x="6903" y="11"/>
                    </a:cubicBezTo>
                    <a:cubicBezTo>
                      <a:pt x="6148" y="11"/>
                      <a:pt x="5412" y="179"/>
                      <a:pt x="4735" y="522"/>
                    </a:cubicBezTo>
                    <a:cubicBezTo>
                      <a:pt x="4123" y="763"/>
                      <a:pt x="3595" y="1179"/>
                      <a:pt x="3197" y="1707"/>
                    </a:cubicBezTo>
                    <a:cubicBezTo>
                      <a:pt x="2799" y="2078"/>
                      <a:pt x="2521" y="2550"/>
                      <a:pt x="2400" y="3078"/>
                    </a:cubicBezTo>
                    <a:cubicBezTo>
                      <a:pt x="2252" y="3560"/>
                      <a:pt x="2187" y="4069"/>
                      <a:pt x="2215" y="4579"/>
                    </a:cubicBezTo>
                    <a:cubicBezTo>
                      <a:pt x="2206" y="5431"/>
                      <a:pt x="2308" y="6228"/>
                      <a:pt x="2697" y="6996"/>
                    </a:cubicBezTo>
                    <a:cubicBezTo>
                      <a:pt x="2821" y="7238"/>
                      <a:pt x="2952" y="7518"/>
                      <a:pt x="3184" y="7679"/>
                    </a:cubicBezTo>
                    <a:lnTo>
                      <a:pt x="3184" y="7679"/>
                    </a:lnTo>
                    <a:cubicBezTo>
                      <a:pt x="3067" y="7632"/>
                      <a:pt x="2929" y="7611"/>
                      <a:pt x="2784" y="7611"/>
                    </a:cubicBezTo>
                    <a:cubicBezTo>
                      <a:pt x="2334" y="7611"/>
                      <a:pt x="1815" y="7817"/>
                      <a:pt x="1632" y="8126"/>
                    </a:cubicBezTo>
                    <a:cubicBezTo>
                      <a:pt x="1524" y="8113"/>
                      <a:pt x="1416" y="8107"/>
                      <a:pt x="1309" y="8107"/>
                    </a:cubicBezTo>
                    <a:cubicBezTo>
                      <a:pt x="886" y="8107"/>
                      <a:pt x="471" y="8201"/>
                      <a:pt x="57" y="8312"/>
                    </a:cubicBezTo>
                    <a:cubicBezTo>
                      <a:pt x="0" y="8327"/>
                      <a:pt x="138" y="8336"/>
                      <a:pt x="369" y="8336"/>
                    </a:cubicBezTo>
                    <a:cubicBezTo>
                      <a:pt x="817" y="8336"/>
                      <a:pt x="1615" y="8305"/>
                      <a:pt x="2030" y="8237"/>
                    </a:cubicBezTo>
                    <a:cubicBezTo>
                      <a:pt x="2108" y="8226"/>
                      <a:pt x="2198" y="8222"/>
                      <a:pt x="2296" y="8222"/>
                    </a:cubicBezTo>
                    <a:cubicBezTo>
                      <a:pt x="2606" y="8222"/>
                      <a:pt x="2992" y="8269"/>
                      <a:pt x="3280" y="8312"/>
                    </a:cubicBezTo>
                    <a:lnTo>
                      <a:pt x="31892" y="8312"/>
                    </a:lnTo>
                    <a:cubicBezTo>
                      <a:pt x="31892" y="8452"/>
                      <a:pt x="31926" y="8544"/>
                      <a:pt x="31953" y="8544"/>
                    </a:cubicBezTo>
                    <a:cubicBezTo>
                      <a:pt x="31968" y="8544"/>
                      <a:pt x="31982" y="8513"/>
                      <a:pt x="31985" y="8441"/>
                    </a:cubicBezTo>
                    <a:cubicBezTo>
                      <a:pt x="31985" y="8173"/>
                      <a:pt x="31948" y="7765"/>
                      <a:pt x="31800" y="7534"/>
                    </a:cubicBezTo>
                    <a:cubicBezTo>
                      <a:pt x="31726" y="7395"/>
                      <a:pt x="31596" y="7293"/>
                      <a:pt x="31448" y="7246"/>
                    </a:cubicBezTo>
                    <a:cubicBezTo>
                      <a:pt x="31441" y="7246"/>
                      <a:pt x="31433" y="7246"/>
                      <a:pt x="31426" y="7246"/>
                    </a:cubicBezTo>
                    <a:cubicBezTo>
                      <a:pt x="31398" y="7246"/>
                      <a:pt x="31366" y="7249"/>
                      <a:pt x="31333" y="7256"/>
                    </a:cubicBezTo>
                    <a:lnTo>
                      <a:pt x="31333" y="7256"/>
                    </a:lnTo>
                    <a:cubicBezTo>
                      <a:pt x="31542" y="7000"/>
                      <a:pt x="31648" y="6531"/>
                      <a:pt x="31578" y="6292"/>
                    </a:cubicBezTo>
                    <a:cubicBezTo>
                      <a:pt x="31466" y="5903"/>
                      <a:pt x="31207" y="5598"/>
                      <a:pt x="30938" y="5301"/>
                    </a:cubicBezTo>
                    <a:cubicBezTo>
                      <a:pt x="30525" y="4830"/>
                      <a:pt x="29929" y="4563"/>
                      <a:pt x="29312" y="4563"/>
                    </a:cubicBezTo>
                    <a:cubicBezTo>
                      <a:pt x="29141" y="4563"/>
                      <a:pt x="28969" y="4583"/>
                      <a:pt x="28799" y="4625"/>
                    </a:cubicBezTo>
                    <a:cubicBezTo>
                      <a:pt x="27937" y="4810"/>
                      <a:pt x="27141" y="5422"/>
                      <a:pt x="26539" y="6033"/>
                    </a:cubicBezTo>
                    <a:cubicBezTo>
                      <a:pt x="26502" y="6068"/>
                      <a:pt x="26467" y="6104"/>
                      <a:pt x="26433" y="6140"/>
                    </a:cubicBezTo>
                    <a:lnTo>
                      <a:pt x="26433" y="6140"/>
                    </a:lnTo>
                    <a:cubicBezTo>
                      <a:pt x="26521" y="5936"/>
                      <a:pt x="26589" y="5724"/>
                      <a:pt x="26631" y="5505"/>
                    </a:cubicBezTo>
                    <a:cubicBezTo>
                      <a:pt x="26761" y="4912"/>
                      <a:pt x="26733" y="4292"/>
                      <a:pt x="26539" y="3717"/>
                    </a:cubicBezTo>
                    <a:cubicBezTo>
                      <a:pt x="26122" y="2430"/>
                      <a:pt x="25075" y="1226"/>
                      <a:pt x="23769" y="800"/>
                    </a:cubicBezTo>
                    <a:cubicBezTo>
                      <a:pt x="23473" y="679"/>
                      <a:pt x="23158" y="587"/>
                      <a:pt x="22843" y="513"/>
                    </a:cubicBezTo>
                    <a:cubicBezTo>
                      <a:pt x="22597" y="480"/>
                      <a:pt x="22350" y="464"/>
                      <a:pt x="22102" y="464"/>
                    </a:cubicBezTo>
                    <a:cubicBezTo>
                      <a:pt x="21854" y="464"/>
                      <a:pt x="21606" y="480"/>
                      <a:pt x="21361" y="513"/>
                    </a:cubicBezTo>
                    <a:cubicBezTo>
                      <a:pt x="20203" y="651"/>
                      <a:pt x="19129" y="1207"/>
                      <a:pt x="18351" y="2087"/>
                    </a:cubicBezTo>
                    <a:cubicBezTo>
                      <a:pt x="17554" y="2995"/>
                      <a:pt x="17072" y="4134"/>
                      <a:pt x="16980" y="5338"/>
                    </a:cubicBezTo>
                    <a:cubicBezTo>
                      <a:pt x="16925" y="5922"/>
                      <a:pt x="16906" y="6730"/>
                      <a:pt x="17144" y="7303"/>
                    </a:cubicBezTo>
                    <a:lnTo>
                      <a:pt x="17144" y="7303"/>
                    </a:lnTo>
                    <a:cubicBezTo>
                      <a:pt x="16905" y="6754"/>
                      <a:pt x="16360" y="6274"/>
                      <a:pt x="15743" y="6274"/>
                    </a:cubicBezTo>
                    <a:cubicBezTo>
                      <a:pt x="15696" y="6274"/>
                      <a:pt x="15648" y="6277"/>
                      <a:pt x="15600" y="6283"/>
                    </a:cubicBezTo>
                    <a:cubicBezTo>
                      <a:pt x="15266" y="6329"/>
                      <a:pt x="14960" y="6793"/>
                      <a:pt x="15044" y="7145"/>
                    </a:cubicBezTo>
                    <a:cubicBezTo>
                      <a:pt x="14952" y="6999"/>
                      <a:pt x="14639" y="6986"/>
                      <a:pt x="14434" y="6986"/>
                    </a:cubicBezTo>
                    <a:cubicBezTo>
                      <a:pt x="14390" y="6986"/>
                      <a:pt x="14352" y="6987"/>
                      <a:pt x="14321" y="6987"/>
                    </a:cubicBezTo>
                    <a:cubicBezTo>
                      <a:pt x="13951" y="7006"/>
                      <a:pt x="13691" y="7163"/>
                      <a:pt x="13367" y="7320"/>
                    </a:cubicBezTo>
                    <a:cubicBezTo>
                      <a:pt x="13608" y="6959"/>
                      <a:pt x="14738" y="6320"/>
                      <a:pt x="14071" y="5774"/>
                    </a:cubicBezTo>
                    <a:cubicBezTo>
                      <a:pt x="13940" y="5666"/>
                      <a:pt x="13794" y="5621"/>
                      <a:pt x="13644" y="5621"/>
                    </a:cubicBezTo>
                    <a:cubicBezTo>
                      <a:pt x="13390" y="5621"/>
                      <a:pt x="13125" y="5752"/>
                      <a:pt x="12903" y="5935"/>
                    </a:cubicBezTo>
                    <a:lnTo>
                      <a:pt x="12903" y="5935"/>
                    </a:lnTo>
                    <a:cubicBezTo>
                      <a:pt x="13136" y="5521"/>
                      <a:pt x="13246" y="5044"/>
                      <a:pt x="13210" y="4560"/>
                    </a:cubicBezTo>
                    <a:cubicBezTo>
                      <a:pt x="13164" y="3504"/>
                      <a:pt x="12404" y="2485"/>
                      <a:pt x="11737" y="1717"/>
                    </a:cubicBezTo>
                    <a:cubicBezTo>
                      <a:pt x="10628" y="464"/>
                      <a:pt x="9071" y="0"/>
                      <a:pt x="747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334200" y="1287300"/>
                <a:ext cx="1541821" cy="85724"/>
              </a:xfrm>
              <a:custGeom>
                <a:avLst/>
                <a:gdLst/>
                <a:ahLst/>
                <a:cxnLst/>
                <a:rect l="l" t="t" r="r" b="b"/>
                <a:pathLst>
                  <a:path w="31818" h="1786" extrusionOk="0">
                    <a:moveTo>
                      <a:pt x="11198" y="0"/>
                    </a:moveTo>
                    <a:cubicBezTo>
                      <a:pt x="11053" y="0"/>
                      <a:pt x="10909" y="3"/>
                      <a:pt x="10764" y="9"/>
                    </a:cubicBezTo>
                    <a:cubicBezTo>
                      <a:pt x="9828" y="46"/>
                      <a:pt x="8911" y="185"/>
                      <a:pt x="8013" y="416"/>
                    </a:cubicBezTo>
                    <a:cubicBezTo>
                      <a:pt x="7087" y="648"/>
                      <a:pt x="6142" y="722"/>
                      <a:pt x="5206" y="843"/>
                    </a:cubicBezTo>
                    <a:cubicBezTo>
                      <a:pt x="4808" y="889"/>
                      <a:pt x="4410" y="972"/>
                      <a:pt x="4021" y="1046"/>
                    </a:cubicBezTo>
                    <a:cubicBezTo>
                      <a:pt x="3780" y="1093"/>
                      <a:pt x="3548" y="1157"/>
                      <a:pt x="3326" y="1241"/>
                    </a:cubicBezTo>
                    <a:cubicBezTo>
                      <a:pt x="3104" y="1306"/>
                      <a:pt x="2900" y="1324"/>
                      <a:pt x="2687" y="1417"/>
                    </a:cubicBezTo>
                    <a:cubicBezTo>
                      <a:pt x="2465" y="1491"/>
                      <a:pt x="2233" y="1546"/>
                      <a:pt x="1992" y="1584"/>
                    </a:cubicBezTo>
                    <a:cubicBezTo>
                      <a:pt x="1751" y="1630"/>
                      <a:pt x="1511" y="1648"/>
                      <a:pt x="1261" y="1648"/>
                    </a:cubicBezTo>
                    <a:cubicBezTo>
                      <a:pt x="1103" y="1648"/>
                      <a:pt x="973" y="1695"/>
                      <a:pt x="807" y="1704"/>
                    </a:cubicBezTo>
                    <a:cubicBezTo>
                      <a:pt x="733" y="1713"/>
                      <a:pt x="650" y="1741"/>
                      <a:pt x="576" y="1769"/>
                    </a:cubicBezTo>
                    <a:lnTo>
                      <a:pt x="576" y="1769"/>
                    </a:lnTo>
                    <a:lnTo>
                      <a:pt x="31818" y="1760"/>
                    </a:lnTo>
                    <a:cubicBezTo>
                      <a:pt x="31790" y="1658"/>
                      <a:pt x="31651" y="1584"/>
                      <a:pt x="31568" y="1546"/>
                    </a:cubicBezTo>
                    <a:cubicBezTo>
                      <a:pt x="31512" y="1519"/>
                      <a:pt x="31475" y="1482"/>
                      <a:pt x="31419" y="1454"/>
                    </a:cubicBezTo>
                    <a:cubicBezTo>
                      <a:pt x="31364" y="1426"/>
                      <a:pt x="31299" y="1398"/>
                      <a:pt x="31234" y="1380"/>
                    </a:cubicBezTo>
                    <a:cubicBezTo>
                      <a:pt x="31067" y="1306"/>
                      <a:pt x="30929" y="1157"/>
                      <a:pt x="30780" y="1074"/>
                    </a:cubicBezTo>
                    <a:cubicBezTo>
                      <a:pt x="30623" y="991"/>
                      <a:pt x="30475" y="907"/>
                      <a:pt x="30326" y="824"/>
                    </a:cubicBezTo>
                    <a:cubicBezTo>
                      <a:pt x="29836" y="583"/>
                      <a:pt x="29243" y="546"/>
                      <a:pt x="28715" y="416"/>
                    </a:cubicBezTo>
                    <a:cubicBezTo>
                      <a:pt x="28011" y="240"/>
                      <a:pt x="27279" y="240"/>
                      <a:pt x="26557" y="194"/>
                    </a:cubicBezTo>
                    <a:cubicBezTo>
                      <a:pt x="26264" y="176"/>
                      <a:pt x="25972" y="171"/>
                      <a:pt x="25680" y="171"/>
                    </a:cubicBezTo>
                    <a:cubicBezTo>
                      <a:pt x="25213" y="171"/>
                      <a:pt x="24745" y="185"/>
                      <a:pt x="24278" y="185"/>
                    </a:cubicBezTo>
                    <a:cubicBezTo>
                      <a:pt x="24224" y="184"/>
                      <a:pt x="24169" y="184"/>
                      <a:pt x="24115" y="184"/>
                    </a:cubicBezTo>
                    <a:cubicBezTo>
                      <a:pt x="23354" y="184"/>
                      <a:pt x="22593" y="240"/>
                      <a:pt x="21833" y="240"/>
                    </a:cubicBezTo>
                    <a:cubicBezTo>
                      <a:pt x="21129" y="240"/>
                      <a:pt x="20406" y="315"/>
                      <a:pt x="19702" y="370"/>
                    </a:cubicBezTo>
                    <a:cubicBezTo>
                      <a:pt x="19137" y="426"/>
                      <a:pt x="18535" y="416"/>
                      <a:pt x="17998" y="592"/>
                    </a:cubicBezTo>
                    <a:cubicBezTo>
                      <a:pt x="17757" y="676"/>
                      <a:pt x="17470" y="694"/>
                      <a:pt x="17248" y="815"/>
                    </a:cubicBezTo>
                    <a:cubicBezTo>
                      <a:pt x="17155" y="870"/>
                      <a:pt x="17053" y="917"/>
                      <a:pt x="16961" y="954"/>
                    </a:cubicBezTo>
                    <a:cubicBezTo>
                      <a:pt x="16860" y="990"/>
                      <a:pt x="16760" y="1003"/>
                      <a:pt x="16663" y="1003"/>
                    </a:cubicBezTo>
                    <a:cubicBezTo>
                      <a:pt x="16635" y="1003"/>
                      <a:pt x="16608" y="1002"/>
                      <a:pt x="16581" y="1000"/>
                    </a:cubicBezTo>
                    <a:lnTo>
                      <a:pt x="16164" y="1000"/>
                    </a:lnTo>
                    <a:cubicBezTo>
                      <a:pt x="15979" y="1000"/>
                      <a:pt x="15849" y="1065"/>
                      <a:pt x="15673" y="1065"/>
                    </a:cubicBezTo>
                    <a:cubicBezTo>
                      <a:pt x="15494" y="1065"/>
                      <a:pt x="15307" y="1073"/>
                      <a:pt x="15122" y="1073"/>
                    </a:cubicBezTo>
                    <a:cubicBezTo>
                      <a:pt x="15030" y="1073"/>
                      <a:pt x="14938" y="1071"/>
                      <a:pt x="14849" y="1065"/>
                    </a:cubicBezTo>
                    <a:cubicBezTo>
                      <a:pt x="14710" y="1046"/>
                      <a:pt x="14580" y="1000"/>
                      <a:pt x="14432" y="1000"/>
                    </a:cubicBezTo>
                    <a:cubicBezTo>
                      <a:pt x="14395" y="997"/>
                      <a:pt x="14357" y="996"/>
                      <a:pt x="14318" y="996"/>
                    </a:cubicBezTo>
                    <a:cubicBezTo>
                      <a:pt x="14242" y="996"/>
                      <a:pt x="14163" y="1000"/>
                      <a:pt x="14089" y="1000"/>
                    </a:cubicBezTo>
                    <a:cubicBezTo>
                      <a:pt x="13858" y="1000"/>
                      <a:pt x="13654" y="935"/>
                      <a:pt x="13422" y="935"/>
                    </a:cubicBezTo>
                    <a:cubicBezTo>
                      <a:pt x="13377" y="935"/>
                      <a:pt x="13326" y="942"/>
                      <a:pt x="13278" y="942"/>
                    </a:cubicBezTo>
                    <a:cubicBezTo>
                      <a:pt x="13218" y="942"/>
                      <a:pt x="13162" y="931"/>
                      <a:pt x="13126" y="880"/>
                    </a:cubicBezTo>
                    <a:cubicBezTo>
                      <a:pt x="13163" y="833"/>
                      <a:pt x="13219" y="843"/>
                      <a:pt x="13265" y="805"/>
                    </a:cubicBezTo>
                    <a:cubicBezTo>
                      <a:pt x="13302" y="768"/>
                      <a:pt x="13339" y="731"/>
                      <a:pt x="13376" y="694"/>
                    </a:cubicBezTo>
                    <a:cubicBezTo>
                      <a:pt x="13432" y="639"/>
                      <a:pt x="13543" y="537"/>
                      <a:pt x="13552" y="463"/>
                    </a:cubicBezTo>
                    <a:cubicBezTo>
                      <a:pt x="13608" y="55"/>
                      <a:pt x="13061" y="166"/>
                      <a:pt x="12820" y="129"/>
                    </a:cubicBezTo>
                    <a:cubicBezTo>
                      <a:pt x="12279" y="42"/>
                      <a:pt x="11739" y="0"/>
                      <a:pt x="11198" y="0"/>
                    </a:cubicBezTo>
                    <a:close/>
                    <a:moveTo>
                      <a:pt x="576" y="1769"/>
                    </a:moveTo>
                    <a:lnTo>
                      <a:pt x="1" y="1769"/>
                    </a:lnTo>
                    <a:cubicBezTo>
                      <a:pt x="87" y="1769"/>
                      <a:pt x="248" y="1785"/>
                      <a:pt x="389" y="1785"/>
                    </a:cubicBezTo>
                    <a:cubicBezTo>
                      <a:pt x="460" y="1785"/>
                      <a:pt x="526" y="1781"/>
                      <a:pt x="575" y="1769"/>
                    </a:cubicBezTo>
                    <a:cubicBezTo>
                      <a:pt x="575" y="1769"/>
                      <a:pt x="575" y="1769"/>
                      <a:pt x="576" y="1769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7155134" y="1000145"/>
                <a:ext cx="461184" cy="310289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6463" extrusionOk="0">
                    <a:moveTo>
                      <a:pt x="5161" y="1"/>
                    </a:moveTo>
                    <a:cubicBezTo>
                      <a:pt x="4615" y="1"/>
                      <a:pt x="4054" y="136"/>
                      <a:pt x="3538" y="284"/>
                    </a:cubicBezTo>
                    <a:cubicBezTo>
                      <a:pt x="3233" y="377"/>
                      <a:pt x="2936" y="516"/>
                      <a:pt x="2686" y="710"/>
                    </a:cubicBezTo>
                    <a:cubicBezTo>
                      <a:pt x="2492" y="840"/>
                      <a:pt x="2307" y="979"/>
                      <a:pt x="2121" y="1127"/>
                    </a:cubicBezTo>
                    <a:cubicBezTo>
                      <a:pt x="1686" y="1479"/>
                      <a:pt x="1251" y="1859"/>
                      <a:pt x="954" y="2350"/>
                    </a:cubicBezTo>
                    <a:cubicBezTo>
                      <a:pt x="723" y="2767"/>
                      <a:pt x="389" y="3165"/>
                      <a:pt x="259" y="3628"/>
                    </a:cubicBezTo>
                    <a:cubicBezTo>
                      <a:pt x="195" y="3887"/>
                      <a:pt x="102" y="4156"/>
                      <a:pt x="56" y="4415"/>
                    </a:cubicBezTo>
                    <a:cubicBezTo>
                      <a:pt x="9" y="4684"/>
                      <a:pt x="0" y="4962"/>
                      <a:pt x="37" y="5230"/>
                    </a:cubicBezTo>
                    <a:cubicBezTo>
                      <a:pt x="46" y="5406"/>
                      <a:pt x="56" y="5582"/>
                      <a:pt x="46" y="5768"/>
                    </a:cubicBezTo>
                    <a:cubicBezTo>
                      <a:pt x="39" y="5957"/>
                      <a:pt x="62" y="6145"/>
                      <a:pt x="101" y="6334"/>
                    </a:cubicBezTo>
                    <a:lnTo>
                      <a:pt x="101" y="6334"/>
                    </a:lnTo>
                    <a:cubicBezTo>
                      <a:pt x="77" y="6142"/>
                      <a:pt x="174" y="6103"/>
                      <a:pt x="213" y="6064"/>
                    </a:cubicBezTo>
                    <a:cubicBezTo>
                      <a:pt x="269" y="6008"/>
                      <a:pt x="306" y="5953"/>
                      <a:pt x="352" y="5879"/>
                    </a:cubicBezTo>
                    <a:cubicBezTo>
                      <a:pt x="426" y="5749"/>
                      <a:pt x="491" y="5601"/>
                      <a:pt x="537" y="5443"/>
                    </a:cubicBezTo>
                    <a:cubicBezTo>
                      <a:pt x="769" y="4841"/>
                      <a:pt x="1408" y="4610"/>
                      <a:pt x="1992" y="4517"/>
                    </a:cubicBezTo>
                    <a:cubicBezTo>
                      <a:pt x="2199" y="4477"/>
                      <a:pt x="2407" y="4454"/>
                      <a:pt x="2614" y="4454"/>
                    </a:cubicBezTo>
                    <a:cubicBezTo>
                      <a:pt x="2740" y="4454"/>
                      <a:pt x="2866" y="4463"/>
                      <a:pt x="2992" y="4480"/>
                    </a:cubicBezTo>
                    <a:cubicBezTo>
                      <a:pt x="3242" y="4517"/>
                      <a:pt x="3492" y="4554"/>
                      <a:pt x="3733" y="4591"/>
                    </a:cubicBezTo>
                    <a:cubicBezTo>
                      <a:pt x="4298" y="4665"/>
                      <a:pt x="4882" y="4665"/>
                      <a:pt x="5437" y="4786"/>
                    </a:cubicBezTo>
                    <a:cubicBezTo>
                      <a:pt x="5780" y="4869"/>
                      <a:pt x="6104" y="5008"/>
                      <a:pt x="6401" y="5193"/>
                    </a:cubicBezTo>
                    <a:cubicBezTo>
                      <a:pt x="6660" y="5360"/>
                      <a:pt x="6938" y="5490"/>
                      <a:pt x="7225" y="5592"/>
                    </a:cubicBezTo>
                    <a:cubicBezTo>
                      <a:pt x="7545" y="5689"/>
                      <a:pt x="7883" y="5737"/>
                      <a:pt x="8220" y="5737"/>
                    </a:cubicBezTo>
                    <a:cubicBezTo>
                      <a:pt x="8361" y="5737"/>
                      <a:pt x="8502" y="5728"/>
                      <a:pt x="8642" y="5712"/>
                    </a:cubicBezTo>
                    <a:cubicBezTo>
                      <a:pt x="8929" y="5684"/>
                      <a:pt x="9179" y="5527"/>
                      <a:pt x="9328" y="5286"/>
                    </a:cubicBezTo>
                    <a:cubicBezTo>
                      <a:pt x="9531" y="4980"/>
                      <a:pt x="9550" y="4536"/>
                      <a:pt x="9596" y="4184"/>
                    </a:cubicBezTo>
                    <a:cubicBezTo>
                      <a:pt x="9605" y="4017"/>
                      <a:pt x="9587" y="3841"/>
                      <a:pt x="9559" y="3674"/>
                    </a:cubicBezTo>
                    <a:cubicBezTo>
                      <a:pt x="9550" y="3461"/>
                      <a:pt x="9504" y="3257"/>
                      <a:pt x="9429" y="3054"/>
                    </a:cubicBezTo>
                    <a:cubicBezTo>
                      <a:pt x="9365" y="2887"/>
                      <a:pt x="9290" y="2730"/>
                      <a:pt x="9207" y="2563"/>
                    </a:cubicBezTo>
                    <a:cubicBezTo>
                      <a:pt x="9114" y="2405"/>
                      <a:pt x="9003" y="2248"/>
                      <a:pt x="8892" y="2090"/>
                    </a:cubicBezTo>
                    <a:lnTo>
                      <a:pt x="8633" y="1674"/>
                    </a:lnTo>
                    <a:cubicBezTo>
                      <a:pt x="8485" y="1479"/>
                      <a:pt x="8318" y="1303"/>
                      <a:pt x="8114" y="1155"/>
                    </a:cubicBezTo>
                    <a:cubicBezTo>
                      <a:pt x="7716" y="840"/>
                      <a:pt x="7299" y="525"/>
                      <a:pt x="6817" y="349"/>
                    </a:cubicBezTo>
                    <a:cubicBezTo>
                      <a:pt x="6382" y="182"/>
                      <a:pt x="5928" y="71"/>
                      <a:pt x="5465" y="16"/>
                    </a:cubicBezTo>
                    <a:cubicBezTo>
                      <a:pt x="5365" y="5"/>
                      <a:pt x="5263" y="1"/>
                      <a:pt x="5161" y="1"/>
                    </a:cubicBezTo>
                    <a:close/>
                    <a:moveTo>
                      <a:pt x="101" y="6334"/>
                    </a:moveTo>
                    <a:cubicBezTo>
                      <a:pt x="106" y="6371"/>
                      <a:pt x="115" y="6413"/>
                      <a:pt x="130" y="6462"/>
                    </a:cubicBezTo>
                    <a:cubicBezTo>
                      <a:pt x="120" y="6420"/>
                      <a:pt x="110" y="6377"/>
                      <a:pt x="101" y="6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7214281" y="1232512"/>
                <a:ext cx="200154" cy="62845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1309" extrusionOk="0">
                    <a:moveTo>
                      <a:pt x="1349" y="1"/>
                    </a:moveTo>
                    <a:cubicBezTo>
                      <a:pt x="1136" y="1"/>
                      <a:pt x="922" y="57"/>
                      <a:pt x="732" y="168"/>
                    </a:cubicBezTo>
                    <a:cubicBezTo>
                      <a:pt x="565" y="251"/>
                      <a:pt x="417" y="353"/>
                      <a:pt x="269" y="474"/>
                    </a:cubicBezTo>
                    <a:cubicBezTo>
                      <a:pt x="102" y="622"/>
                      <a:pt x="74" y="844"/>
                      <a:pt x="0" y="1048"/>
                    </a:cubicBezTo>
                    <a:cubicBezTo>
                      <a:pt x="380" y="1150"/>
                      <a:pt x="519" y="1233"/>
                      <a:pt x="685" y="1252"/>
                    </a:cubicBezTo>
                    <a:cubicBezTo>
                      <a:pt x="899" y="1289"/>
                      <a:pt x="1112" y="1307"/>
                      <a:pt x="1334" y="1307"/>
                    </a:cubicBezTo>
                    <a:cubicBezTo>
                      <a:pt x="1389" y="1308"/>
                      <a:pt x="1444" y="1309"/>
                      <a:pt x="1499" y="1309"/>
                    </a:cubicBezTo>
                    <a:cubicBezTo>
                      <a:pt x="2001" y="1309"/>
                      <a:pt x="2510" y="1270"/>
                      <a:pt x="3010" y="1187"/>
                    </a:cubicBezTo>
                    <a:cubicBezTo>
                      <a:pt x="3251" y="1150"/>
                      <a:pt x="3492" y="1067"/>
                      <a:pt x="3733" y="1002"/>
                    </a:cubicBezTo>
                    <a:cubicBezTo>
                      <a:pt x="3872" y="965"/>
                      <a:pt x="4048" y="909"/>
                      <a:pt x="4103" y="761"/>
                    </a:cubicBezTo>
                    <a:cubicBezTo>
                      <a:pt x="4168" y="585"/>
                      <a:pt x="3927" y="474"/>
                      <a:pt x="3788" y="409"/>
                    </a:cubicBezTo>
                    <a:cubicBezTo>
                      <a:pt x="3446" y="261"/>
                      <a:pt x="3020" y="224"/>
                      <a:pt x="2649" y="159"/>
                    </a:cubicBezTo>
                    <a:cubicBezTo>
                      <a:pt x="2306" y="94"/>
                      <a:pt x="1964" y="75"/>
                      <a:pt x="1612" y="29"/>
                    </a:cubicBezTo>
                    <a:cubicBezTo>
                      <a:pt x="1525" y="10"/>
                      <a:pt x="1437" y="1"/>
                      <a:pt x="1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7598452" y="1194248"/>
                <a:ext cx="260646" cy="135436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821" extrusionOk="0">
                    <a:moveTo>
                      <a:pt x="45" y="1870"/>
                    </a:moveTo>
                    <a:cubicBezTo>
                      <a:pt x="9" y="1870"/>
                      <a:pt x="1" y="1905"/>
                      <a:pt x="66" y="2067"/>
                    </a:cubicBezTo>
                    <a:cubicBezTo>
                      <a:pt x="74" y="2004"/>
                      <a:pt x="87" y="1942"/>
                      <a:pt x="105" y="1882"/>
                    </a:cubicBezTo>
                    <a:lnTo>
                      <a:pt x="105" y="1882"/>
                    </a:lnTo>
                    <a:cubicBezTo>
                      <a:pt x="104" y="1882"/>
                      <a:pt x="103" y="1882"/>
                      <a:pt x="103" y="1882"/>
                    </a:cubicBezTo>
                    <a:cubicBezTo>
                      <a:pt x="81" y="1877"/>
                      <a:pt x="60" y="1870"/>
                      <a:pt x="45" y="1870"/>
                    </a:cubicBezTo>
                    <a:close/>
                    <a:moveTo>
                      <a:pt x="3007" y="0"/>
                    </a:moveTo>
                    <a:cubicBezTo>
                      <a:pt x="2521" y="0"/>
                      <a:pt x="2044" y="161"/>
                      <a:pt x="1594" y="363"/>
                    </a:cubicBezTo>
                    <a:cubicBezTo>
                      <a:pt x="1233" y="548"/>
                      <a:pt x="909" y="798"/>
                      <a:pt x="649" y="1095"/>
                    </a:cubicBezTo>
                    <a:cubicBezTo>
                      <a:pt x="529" y="1234"/>
                      <a:pt x="427" y="1382"/>
                      <a:pt x="325" y="1530"/>
                    </a:cubicBezTo>
                    <a:cubicBezTo>
                      <a:pt x="297" y="1576"/>
                      <a:pt x="251" y="1623"/>
                      <a:pt x="205" y="1651"/>
                    </a:cubicBezTo>
                    <a:cubicBezTo>
                      <a:pt x="162" y="1725"/>
                      <a:pt x="129" y="1802"/>
                      <a:pt x="105" y="1882"/>
                    </a:cubicBezTo>
                    <a:lnTo>
                      <a:pt x="105" y="1882"/>
                    </a:lnTo>
                    <a:cubicBezTo>
                      <a:pt x="160" y="1882"/>
                      <a:pt x="215" y="1891"/>
                      <a:pt x="270" y="1891"/>
                    </a:cubicBezTo>
                    <a:cubicBezTo>
                      <a:pt x="362" y="1891"/>
                      <a:pt x="436" y="1938"/>
                      <a:pt x="529" y="1938"/>
                    </a:cubicBezTo>
                    <a:cubicBezTo>
                      <a:pt x="621" y="1938"/>
                      <a:pt x="714" y="1947"/>
                      <a:pt x="807" y="1965"/>
                    </a:cubicBezTo>
                    <a:cubicBezTo>
                      <a:pt x="877" y="1976"/>
                      <a:pt x="948" y="1981"/>
                      <a:pt x="1018" y="1981"/>
                    </a:cubicBezTo>
                    <a:cubicBezTo>
                      <a:pt x="1068" y="1981"/>
                      <a:pt x="1118" y="1979"/>
                      <a:pt x="1168" y="1975"/>
                    </a:cubicBezTo>
                    <a:cubicBezTo>
                      <a:pt x="1335" y="1975"/>
                      <a:pt x="1492" y="2012"/>
                      <a:pt x="1659" y="2021"/>
                    </a:cubicBezTo>
                    <a:cubicBezTo>
                      <a:pt x="2085" y="2049"/>
                      <a:pt x="2511" y="2114"/>
                      <a:pt x="2928" y="2197"/>
                    </a:cubicBezTo>
                    <a:cubicBezTo>
                      <a:pt x="3132" y="2243"/>
                      <a:pt x="3326" y="2243"/>
                      <a:pt x="3530" y="2290"/>
                    </a:cubicBezTo>
                    <a:cubicBezTo>
                      <a:pt x="3752" y="2354"/>
                      <a:pt x="3975" y="2438"/>
                      <a:pt x="4188" y="2540"/>
                    </a:cubicBezTo>
                    <a:cubicBezTo>
                      <a:pt x="4317" y="2595"/>
                      <a:pt x="4428" y="2660"/>
                      <a:pt x="4549" y="2725"/>
                    </a:cubicBezTo>
                    <a:cubicBezTo>
                      <a:pt x="4591" y="2750"/>
                      <a:pt x="4685" y="2820"/>
                      <a:pt x="4751" y="2820"/>
                    </a:cubicBezTo>
                    <a:cubicBezTo>
                      <a:pt x="4758" y="2820"/>
                      <a:pt x="4765" y="2819"/>
                      <a:pt x="4771" y="2818"/>
                    </a:cubicBezTo>
                    <a:cubicBezTo>
                      <a:pt x="4836" y="2799"/>
                      <a:pt x="4938" y="2642"/>
                      <a:pt x="4984" y="2595"/>
                    </a:cubicBezTo>
                    <a:cubicBezTo>
                      <a:pt x="5095" y="2466"/>
                      <a:pt x="5188" y="2327"/>
                      <a:pt x="5271" y="2169"/>
                    </a:cubicBezTo>
                    <a:cubicBezTo>
                      <a:pt x="5336" y="2058"/>
                      <a:pt x="5382" y="1928"/>
                      <a:pt x="5420" y="1799"/>
                    </a:cubicBezTo>
                    <a:cubicBezTo>
                      <a:pt x="5429" y="1706"/>
                      <a:pt x="5373" y="1632"/>
                      <a:pt x="5373" y="1539"/>
                    </a:cubicBezTo>
                    <a:cubicBezTo>
                      <a:pt x="5382" y="1336"/>
                      <a:pt x="5327" y="1141"/>
                      <a:pt x="5216" y="974"/>
                    </a:cubicBezTo>
                    <a:cubicBezTo>
                      <a:pt x="5049" y="743"/>
                      <a:pt x="4827" y="567"/>
                      <a:pt x="4577" y="465"/>
                    </a:cubicBezTo>
                    <a:cubicBezTo>
                      <a:pt x="4262" y="317"/>
                      <a:pt x="3947" y="196"/>
                      <a:pt x="3623" y="94"/>
                    </a:cubicBezTo>
                    <a:cubicBezTo>
                      <a:pt x="3417" y="29"/>
                      <a:pt x="3211" y="0"/>
                      <a:pt x="30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7059500" y="1278265"/>
                <a:ext cx="100101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211" extrusionOk="0">
                    <a:moveTo>
                      <a:pt x="586" y="0"/>
                    </a:moveTo>
                    <a:cubicBezTo>
                      <a:pt x="453" y="0"/>
                      <a:pt x="316" y="32"/>
                      <a:pt x="242" y="123"/>
                    </a:cubicBezTo>
                    <a:cubicBezTo>
                      <a:pt x="1" y="428"/>
                      <a:pt x="19" y="827"/>
                      <a:pt x="19" y="1197"/>
                    </a:cubicBezTo>
                    <a:cubicBezTo>
                      <a:pt x="202" y="1206"/>
                      <a:pt x="384" y="1210"/>
                      <a:pt x="565" y="1210"/>
                    </a:cubicBezTo>
                    <a:cubicBezTo>
                      <a:pt x="787" y="1210"/>
                      <a:pt x="1008" y="1203"/>
                      <a:pt x="1233" y="1188"/>
                    </a:cubicBezTo>
                    <a:cubicBezTo>
                      <a:pt x="1464" y="1188"/>
                      <a:pt x="1696" y="1142"/>
                      <a:pt x="1909" y="1049"/>
                    </a:cubicBezTo>
                    <a:cubicBezTo>
                      <a:pt x="1955" y="1021"/>
                      <a:pt x="1992" y="993"/>
                      <a:pt x="2029" y="956"/>
                    </a:cubicBezTo>
                    <a:cubicBezTo>
                      <a:pt x="2085" y="901"/>
                      <a:pt x="2075" y="910"/>
                      <a:pt x="2057" y="845"/>
                    </a:cubicBezTo>
                    <a:cubicBezTo>
                      <a:pt x="2020" y="716"/>
                      <a:pt x="1937" y="604"/>
                      <a:pt x="1816" y="540"/>
                    </a:cubicBezTo>
                    <a:cubicBezTo>
                      <a:pt x="1696" y="419"/>
                      <a:pt x="1557" y="317"/>
                      <a:pt x="1418" y="225"/>
                    </a:cubicBezTo>
                    <a:cubicBezTo>
                      <a:pt x="1223" y="141"/>
                      <a:pt x="1020" y="67"/>
                      <a:pt x="816" y="30"/>
                    </a:cubicBezTo>
                    <a:cubicBezTo>
                      <a:pt x="752" y="12"/>
                      <a:pt x="670" y="0"/>
                      <a:pt x="5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6925650" y="1246771"/>
                <a:ext cx="88530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928" extrusionOk="0">
                    <a:moveTo>
                      <a:pt x="196" y="800"/>
                    </a:moveTo>
                    <a:cubicBezTo>
                      <a:pt x="131" y="809"/>
                      <a:pt x="66" y="823"/>
                      <a:pt x="1" y="844"/>
                    </a:cubicBezTo>
                    <a:lnTo>
                      <a:pt x="177" y="844"/>
                    </a:lnTo>
                    <a:cubicBezTo>
                      <a:pt x="183" y="829"/>
                      <a:pt x="189" y="814"/>
                      <a:pt x="196" y="800"/>
                    </a:cubicBezTo>
                    <a:close/>
                    <a:moveTo>
                      <a:pt x="1344" y="1"/>
                    </a:moveTo>
                    <a:cubicBezTo>
                      <a:pt x="1149" y="10"/>
                      <a:pt x="955" y="66"/>
                      <a:pt x="779" y="167"/>
                    </a:cubicBezTo>
                    <a:cubicBezTo>
                      <a:pt x="524" y="308"/>
                      <a:pt x="319" y="532"/>
                      <a:pt x="196" y="800"/>
                    </a:cubicBezTo>
                    <a:lnTo>
                      <a:pt x="196" y="800"/>
                    </a:lnTo>
                    <a:cubicBezTo>
                      <a:pt x="260" y="791"/>
                      <a:pt x="325" y="787"/>
                      <a:pt x="389" y="787"/>
                    </a:cubicBezTo>
                    <a:cubicBezTo>
                      <a:pt x="640" y="787"/>
                      <a:pt x="890" y="844"/>
                      <a:pt x="1140" y="881"/>
                    </a:cubicBezTo>
                    <a:cubicBezTo>
                      <a:pt x="1260" y="908"/>
                      <a:pt x="1390" y="927"/>
                      <a:pt x="1510" y="927"/>
                    </a:cubicBezTo>
                    <a:cubicBezTo>
                      <a:pt x="1640" y="927"/>
                      <a:pt x="1659" y="844"/>
                      <a:pt x="1723" y="751"/>
                    </a:cubicBezTo>
                    <a:cubicBezTo>
                      <a:pt x="1798" y="658"/>
                      <a:pt x="1835" y="547"/>
                      <a:pt x="1844" y="427"/>
                    </a:cubicBezTo>
                    <a:cubicBezTo>
                      <a:pt x="1844" y="316"/>
                      <a:pt x="1807" y="205"/>
                      <a:pt x="1723" y="130"/>
                    </a:cubicBezTo>
                    <a:cubicBezTo>
                      <a:pt x="1677" y="84"/>
                      <a:pt x="1686" y="75"/>
                      <a:pt x="1612" y="47"/>
                    </a:cubicBezTo>
                    <a:cubicBezTo>
                      <a:pt x="1529" y="19"/>
                      <a:pt x="1436" y="1"/>
                      <a:pt x="13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6533649" y="1000149"/>
                <a:ext cx="412715" cy="255748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6136" extrusionOk="0">
                    <a:moveTo>
                      <a:pt x="5058" y="0"/>
                    </a:moveTo>
                    <a:cubicBezTo>
                      <a:pt x="4539" y="0"/>
                      <a:pt x="4022" y="91"/>
                      <a:pt x="3511" y="176"/>
                    </a:cubicBezTo>
                    <a:cubicBezTo>
                      <a:pt x="3011" y="259"/>
                      <a:pt x="2473" y="269"/>
                      <a:pt x="2010" y="482"/>
                    </a:cubicBezTo>
                    <a:cubicBezTo>
                      <a:pt x="1529" y="676"/>
                      <a:pt x="1075" y="936"/>
                      <a:pt x="658" y="1241"/>
                    </a:cubicBezTo>
                    <a:cubicBezTo>
                      <a:pt x="501" y="1389"/>
                      <a:pt x="352" y="1556"/>
                      <a:pt x="241" y="1751"/>
                    </a:cubicBezTo>
                    <a:cubicBezTo>
                      <a:pt x="158" y="1853"/>
                      <a:pt x="93" y="1973"/>
                      <a:pt x="56" y="2103"/>
                    </a:cubicBezTo>
                    <a:cubicBezTo>
                      <a:pt x="37" y="2205"/>
                      <a:pt x="19" y="2306"/>
                      <a:pt x="10" y="2408"/>
                    </a:cubicBezTo>
                    <a:cubicBezTo>
                      <a:pt x="0" y="2538"/>
                      <a:pt x="19" y="2668"/>
                      <a:pt x="47" y="2797"/>
                    </a:cubicBezTo>
                    <a:cubicBezTo>
                      <a:pt x="56" y="2881"/>
                      <a:pt x="56" y="2973"/>
                      <a:pt x="47" y="3066"/>
                    </a:cubicBezTo>
                    <a:cubicBezTo>
                      <a:pt x="47" y="3168"/>
                      <a:pt x="0" y="3251"/>
                      <a:pt x="0" y="3353"/>
                    </a:cubicBezTo>
                    <a:cubicBezTo>
                      <a:pt x="10" y="3446"/>
                      <a:pt x="37" y="3529"/>
                      <a:pt x="93" y="3603"/>
                    </a:cubicBezTo>
                    <a:cubicBezTo>
                      <a:pt x="158" y="3788"/>
                      <a:pt x="260" y="3964"/>
                      <a:pt x="399" y="4122"/>
                    </a:cubicBezTo>
                    <a:cubicBezTo>
                      <a:pt x="723" y="4418"/>
                      <a:pt x="1093" y="4659"/>
                      <a:pt x="1501" y="4826"/>
                    </a:cubicBezTo>
                    <a:cubicBezTo>
                      <a:pt x="1751" y="4918"/>
                      <a:pt x="2001" y="4983"/>
                      <a:pt x="2260" y="5020"/>
                    </a:cubicBezTo>
                    <a:cubicBezTo>
                      <a:pt x="2575" y="5085"/>
                      <a:pt x="2890" y="5169"/>
                      <a:pt x="3205" y="5252"/>
                    </a:cubicBezTo>
                    <a:cubicBezTo>
                      <a:pt x="4122" y="5483"/>
                      <a:pt x="5030" y="5771"/>
                      <a:pt x="5928" y="6058"/>
                    </a:cubicBezTo>
                    <a:cubicBezTo>
                      <a:pt x="6145" y="6109"/>
                      <a:pt x="6365" y="6136"/>
                      <a:pt x="6587" y="6136"/>
                    </a:cubicBezTo>
                    <a:cubicBezTo>
                      <a:pt x="6725" y="6136"/>
                      <a:pt x="6864" y="6125"/>
                      <a:pt x="7003" y="6104"/>
                    </a:cubicBezTo>
                    <a:cubicBezTo>
                      <a:pt x="7429" y="6048"/>
                      <a:pt x="7818" y="5882"/>
                      <a:pt x="8244" y="5798"/>
                    </a:cubicBezTo>
                    <a:cubicBezTo>
                      <a:pt x="8457" y="5761"/>
                      <a:pt x="8652" y="5659"/>
                      <a:pt x="8865" y="5613"/>
                    </a:cubicBezTo>
                    <a:cubicBezTo>
                      <a:pt x="9004" y="5585"/>
                      <a:pt x="9133" y="5548"/>
                      <a:pt x="9263" y="5493"/>
                    </a:cubicBezTo>
                    <a:cubicBezTo>
                      <a:pt x="9439" y="5409"/>
                      <a:pt x="9550" y="5215"/>
                      <a:pt x="9819" y="5048"/>
                    </a:cubicBezTo>
                    <a:cubicBezTo>
                      <a:pt x="9865" y="4705"/>
                      <a:pt x="9902" y="4390"/>
                      <a:pt x="9800" y="4057"/>
                    </a:cubicBezTo>
                    <a:cubicBezTo>
                      <a:pt x="9754" y="3909"/>
                      <a:pt x="9698" y="3751"/>
                      <a:pt x="9643" y="3594"/>
                    </a:cubicBezTo>
                    <a:cubicBezTo>
                      <a:pt x="9569" y="3399"/>
                      <a:pt x="9485" y="3205"/>
                      <a:pt x="9383" y="3020"/>
                    </a:cubicBezTo>
                    <a:cubicBezTo>
                      <a:pt x="9189" y="2621"/>
                      <a:pt x="8929" y="2251"/>
                      <a:pt x="8633" y="1927"/>
                    </a:cubicBezTo>
                    <a:cubicBezTo>
                      <a:pt x="8439" y="1714"/>
                      <a:pt x="8216" y="1528"/>
                      <a:pt x="8003" y="1325"/>
                    </a:cubicBezTo>
                    <a:cubicBezTo>
                      <a:pt x="7744" y="1065"/>
                      <a:pt x="7457" y="834"/>
                      <a:pt x="7151" y="630"/>
                    </a:cubicBezTo>
                    <a:cubicBezTo>
                      <a:pt x="6660" y="315"/>
                      <a:pt x="6104" y="111"/>
                      <a:pt x="5530" y="28"/>
                    </a:cubicBezTo>
                    <a:cubicBezTo>
                      <a:pt x="5373" y="8"/>
                      <a:pt x="5215" y="0"/>
                      <a:pt x="50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6505424" y="1219933"/>
                <a:ext cx="310433" cy="9203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1917" extrusionOk="0">
                    <a:moveTo>
                      <a:pt x="2060" y="0"/>
                    </a:moveTo>
                    <a:cubicBezTo>
                      <a:pt x="1926" y="0"/>
                      <a:pt x="1790" y="18"/>
                      <a:pt x="1649" y="60"/>
                    </a:cubicBezTo>
                    <a:cubicBezTo>
                      <a:pt x="1316" y="143"/>
                      <a:pt x="1010" y="282"/>
                      <a:pt x="723" y="467"/>
                    </a:cubicBezTo>
                    <a:cubicBezTo>
                      <a:pt x="584" y="551"/>
                      <a:pt x="454" y="652"/>
                      <a:pt x="334" y="764"/>
                    </a:cubicBezTo>
                    <a:cubicBezTo>
                      <a:pt x="232" y="875"/>
                      <a:pt x="139" y="1004"/>
                      <a:pt x="65" y="1134"/>
                    </a:cubicBezTo>
                    <a:cubicBezTo>
                      <a:pt x="28" y="1329"/>
                      <a:pt x="1" y="1421"/>
                      <a:pt x="93" y="1569"/>
                    </a:cubicBezTo>
                    <a:cubicBezTo>
                      <a:pt x="177" y="1662"/>
                      <a:pt x="278" y="1727"/>
                      <a:pt x="399" y="1755"/>
                    </a:cubicBezTo>
                    <a:cubicBezTo>
                      <a:pt x="683" y="1874"/>
                      <a:pt x="968" y="1917"/>
                      <a:pt x="1257" y="1917"/>
                    </a:cubicBezTo>
                    <a:cubicBezTo>
                      <a:pt x="1438" y="1917"/>
                      <a:pt x="1621" y="1900"/>
                      <a:pt x="1807" y="1875"/>
                    </a:cubicBezTo>
                    <a:cubicBezTo>
                      <a:pt x="1973" y="1847"/>
                      <a:pt x="2122" y="1782"/>
                      <a:pt x="2279" y="1755"/>
                    </a:cubicBezTo>
                    <a:cubicBezTo>
                      <a:pt x="2418" y="1736"/>
                      <a:pt x="2548" y="1736"/>
                      <a:pt x="2677" y="1718"/>
                    </a:cubicBezTo>
                    <a:cubicBezTo>
                      <a:pt x="3048" y="1662"/>
                      <a:pt x="3409" y="1634"/>
                      <a:pt x="3780" y="1616"/>
                    </a:cubicBezTo>
                    <a:cubicBezTo>
                      <a:pt x="3821" y="1617"/>
                      <a:pt x="3862" y="1618"/>
                      <a:pt x="3903" y="1618"/>
                    </a:cubicBezTo>
                    <a:cubicBezTo>
                      <a:pt x="4100" y="1618"/>
                      <a:pt x="4293" y="1600"/>
                      <a:pt x="4493" y="1569"/>
                    </a:cubicBezTo>
                    <a:cubicBezTo>
                      <a:pt x="4604" y="1542"/>
                      <a:pt x="4715" y="1505"/>
                      <a:pt x="4817" y="1458"/>
                    </a:cubicBezTo>
                    <a:cubicBezTo>
                      <a:pt x="4877" y="1430"/>
                      <a:pt x="4935" y="1398"/>
                      <a:pt x="4993" y="1365"/>
                    </a:cubicBezTo>
                    <a:lnTo>
                      <a:pt x="4993" y="1365"/>
                    </a:lnTo>
                    <a:lnTo>
                      <a:pt x="5113" y="1486"/>
                    </a:lnTo>
                    <a:cubicBezTo>
                      <a:pt x="5456" y="1393"/>
                      <a:pt x="5817" y="1403"/>
                      <a:pt x="6160" y="1319"/>
                    </a:cubicBezTo>
                    <a:cubicBezTo>
                      <a:pt x="6262" y="1282"/>
                      <a:pt x="6364" y="1245"/>
                      <a:pt x="6466" y="1217"/>
                    </a:cubicBezTo>
                    <a:cubicBezTo>
                      <a:pt x="6466" y="1069"/>
                      <a:pt x="6169" y="1051"/>
                      <a:pt x="6077" y="1041"/>
                    </a:cubicBezTo>
                    <a:cubicBezTo>
                      <a:pt x="5799" y="1051"/>
                      <a:pt x="5530" y="1106"/>
                      <a:pt x="5280" y="1208"/>
                    </a:cubicBezTo>
                    <a:cubicBezTo>
                      <a:pt x="5182" y="1254"/>
                      <a:pt x="5088" y="1311"/>
                      <a:pt x="4993" y="1365"/>
                    </a:cubicBezTo>
                    <a:lnTo>
                      <a:pt x="4993" y="1365"/>
                    </a:lnTo>
                    <a:lnTo>
                      <a:pt x="4928" y="1301"/>
                    </a:lnTo>
                    <a:cubicBezTo>
                      <a:pt x="4928" y="1273"/>
                      <a:pt x="4937" y="1254"/>
                      <a:pt x="4937" y="1236"/>
                    </a:cubicBezTo>
                    <a:cubicBezTo>
                      <a:pt x="4956" y="1060"/>
                      <a:pt x="4836" y="995"/>
                      <a:pt x="4706" y="921"/>
                    </a:cubicBezTo>
                    <a:cubicBezTo>
                      <a:pt x="4539" y="801"/>
                      <a:pt x="4363" y="699"/>
                      <a:pt x="4169" y="634"/>
                    </a:cubicBezTo>
                    <a:cubicBezTo>
                      <a:pt x="3789" y="523"/>
                      <a:pt x="3437" y="347"/>
                      <a:pt x="3057" y="226"/>
                    </a:cubicBezTo>
                    <a:cubicBezTo>
                      <a:pt x="2718" y="113"/>
                      <a:pt x="2398" y="0"/>
                      <a:pt x="20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6471331" y="1185720"/>
                <a:ext cx="62317" cy="7019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462" extrusionOk="0">
                    <a:moveTo>
                      <a:pt x="737" y="0"/>
                    </a:moveTo>
                    <a:cubicBezTo>
                      <a:pt x="652" y="0"/>
                      <a:pt x="568" y="15"/>
                      <a:pt x="492" y="46"/>
                    </a:cubicBezTo>
                    <a:cubicBezTo>
                      <a:pt x="362" y="120"/>
                      <a:pt x="297" y="306"/>
                      <a:pt x="186" y="352"/>
                    </a:cubicBezTo>
                    <a:cubicBezTo>
                      <a:pt x="167" y="481"/>
                      <a:pt x="167" y="620"/>
                      <a:pt x="177" y="759"/>
                    </a:cubicBezTo>
                    <a:lnTo>
                      <a:pt x="1" y="1065"/>
                    </a:lnTo>
                    <a:cubicBezTo>
                      <a:pt x="1" y="1289"/>
                      <a:pt x="187" y="1461"/>
                      <a:pt x="399" y="1461"/>
                    </a:cubicBezTo>
                    <a:cubicBezTo>
                      <a:pt x="423" y="1461"/>
                      <a:pt x="448" y="1459"/>
                      <a:pt x="473" y="1454"/>
                    </a:cubicBezTo>
                    <a:cubicBezTo>
                      <a:pt x="566" y="1436"/>
                      <a:pt x="658" y="1426"/>
                      <a:pt x="742" y="1408"/>
                    </a:cubicBezTo>
                    <a:cubicBezTo>
                      <a:pt x="853" y="1361"/>
                      <a:pt x="955" y="1287"/>
                      <a:pt x="1038" y="1195"/>
                    </a:cubicBezTo>
                    <a:cubicBezTo>
                      <a:pt x="1223" y="972"/>
                      <a:pt x="1298" y="676"/>
                      <a:pt x="1223" y="389"/>
                    </a:cubicBezTo>
                    <a:cubicBezTo>
                      <a:pt x="1177" y="176"/>
                      <a:pt x="1084" y="18"/>
                      <a:pt x="853" y="9"/>
                    </a:cubicBezTo>
                    <a:cubicBezTo>
                      <a:pt x="815" y="3"/>
                      <a:pt x="776" y="0"/>
                      <a:pt x="7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7426818" y="1267703"/>
                <a:ext cx="78784" cy="2861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96" extrusionOk="0">
                    <a:moveTo>
                      <a:pt x="362" y="0"/>
                    </a:moveTo>
                    <a:cubicBezTo>
                      <a:pt x="241" y="28"/>
                      <a:pt x="84" y="176"/>
                      <a:pt x="1" y="232"/>
                    </a:cubicBezTo>
                    <a:lnTo>
                      <a:pt x="130" y="315"/>
                    </a:lnTo>
                    <a:cubicBezTo>
                      <a:pt x="427" y="426"/>
                      <a:pt x="732" y="510"/>
                      <a:pt x="1047" y="574"/>
                    </a:cubicBezTo>
                    <a:cubicBezTo>
                      <a:pt x="1140" y="588"/>
                      <a:pt x="1235" y="595"/>
                      <a:pt x="1331" y="595"/>
                    </a:cubicBezTo>
                    <a:cubicBezTo>
                      <a:pt x="1427" y="595"/>
                      <a:pt x="1524" y="588"/>
                      <a:pt x="1622" y="574"/>
                    </a:cubicBezTo>
                    <a:cubicBezTo>
                      <a:pt x="1640" y="472"/>
                      <a:pt x="1464" y="408"/>
                      <a:pt x="1408" y="380"/>
                    </a:cubicBezTo>
                    <a:cubicBezTo>
                      <a:pt x="1297" y="315"/>
                      <a:pt x="1186" y="259"/>
                      <a:pt x="1075" y="204"/>
                    </a:cubicBezTo>
                    <a:cubicBezTo>
                      <a:pt x="899" y="121"/>
                      <a:pt x="723" y="9"/>
                      <a:pt x="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4"/>
            <p:cNvSpPr/>
            <p:nvPr/>
          </p:nvSpPr>
          <p:spPr>
            <a:xfrm>
              <a:off x="8280082" y="7643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7391076" y="632469"/>
              <a:ext cx="38394" cy="43804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8307405" y="539510"/>
              <a:ext cx="48763" cy="42000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8066826" y="334109"/>
              <a:ext cx="51392" cy="3922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7627062" y="431427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rot="-4215946">
              <a:off x="7094530" y="641522"/>
              <a:ext cx="48763" cy="42001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"/>
          <p:cNvSpPr txBox="1">
            <a:spLocks noGrp="1"/>
          </p:cNvSpPr>
          <p:nvPr>
            <p:ph type="body" idx="1"/>
          </p:nvPr>
        </p:nvSpPr>
        <p:spPr>
          <a:xfrm>
            <a:off x="4217075" y="1809395"/>
            <a:ext cx="4212600" cy="23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68" name="Google Shape;468;p7"/>
          <p:cNvSpPr txBox="1">
            <a:spLocks noGrp="1"/>
          </p:cNvSpPr>
          <p:nvPr>
            <p:ph type="title"/>
          </p:nvPr>
        </p:nvSpPr>
        <p:spPr>
          <a:xfrm>
            <a:off x="4217075" y="537043"/>
            <a:ext cx="3993900" cy="9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7"/>
          <p:cNvGrpSpPr/>
          <p:nvPr/>
        </p:nvGrpSpPr>
        <p:grpSpPr>
          <a:xfrm flipH="1">
            <a:off x="143100" y="3523540"/>
            <a:ext cx="2884774" cy="1673574"/>
            <a:chOff x="6011250" y="3523540"/>
            <a:chExt cx="2884774" cy="1673574"/>
          </a:xfrm>
        </p:grpSpPr>
        <p:sp>
          <p:nvSpPr>
            <p:cNvPr id="470" name="Google Shape;470;p7"/>
            <p:cNvSpPr/>
            <p:nvPr/>
          </p:nvSpPr>
          <p:spPr>
            <a:xfrm>
              <a:off x="6011250" y="3897226"/>
              <a:ext cx="2884774" cy="1299887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618134" y="3839863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7285434" y="40454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7847787" y="352354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7"/>
          <p:cNvGrpSpPr/>
          <p:nvPr/>
        </p:nvGrpSpPr>
        <p:grpSpPr>
          <a:xfrm>
            <a:off x="1257297" y="890114"/>
            <a:ext cx="1450012" cy="637766"/>
            <a:chOff x="6567084" y="2097578"/>
            <a:chExt cx="2677276" cy="1177559"/>
          </a:xfrm>
        </p:grpSpPr>
        <p:sp>
          <p:nvSpPr>
            <p:cNvPr id="475" name="Google Shape;475;p7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7"/>
          <p:cNvSpPr/>
          <p:nvPr/>
        </p:nvSpPr>
        <p:spPr>
          <a:xfrm flipH="1">
            <a:off x="-719028" y="382874"/>
            <a:ext cx="3064259" cy="818654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"/>
          <p:cNvSpPr txBox="1">
            <a:spLocks noGrp="1"/>
          </p:cNvSpPr>
          <p:nvPr>
            <p:ph type="title"/>
          </p:nvPr>
        </p:nvSpPr>
        <p:spPr>
          <a:xfrm>
            <a:off x="4477200" y="925200"/>
            <a:ext cx="3857700" cy="1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6" name="Google Shape;586;p9"/>
          <p:cNvSpPr txBox="1">
            <a:spLocks noGrp="1"/>
          </p:cNvSpPr>
          <p:nvPr>
            <p:ph type="subTitle" idx="1"/>
          </p:nvPr>
        </p:nvSpPr>
        <p:spPr>
          <a:xfrm>
            <a:off x="4477200" y="2672700"/>
            <a:ext cx="38577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87" name="Google Shape;587;p9"/>
          <p:cNvGrpSpPr/>
          <p:nvPr/>
        </p:nvGrpSpPr>
        <p:grpSpPr>
          <a:xfrm flipH="1">
            <a:off x="-2308617" y="3921791"/>
            <a:ext cx="4903107" cy="1233052"/>
            <a:chOff x="4624250" y="2097578"/>
            <a:chExt cx="4686138" cy="1178488"/>
          </a:xfrm>
        </p:grpSpPr>
        <p:sp>
          <p:nvSpPr>
            <p:cNvPr id="588" name="Google Shape;588;p9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9"/>
          <p:cNvGrpSpPr/>
          <p:nvPr/>
        </p:nvGrpSpPr>
        <p:grpSpPr>
          <a:xfrm>
            <a:off x="-1933195" y="885296"/>
            <a:ext cx="4152249" cy="1160123"/>
            <a:chOff x="7222318" y="885296"/>
            <a:chExt cx="4152249" cy="1160123"/>
          </a:xfrm>
        </p:grpSpPr>
        <p:sp>
          <p:nvSpPr>
            <p:cNvPr id="611" name="Google Shape;611;p9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9"/>
          <p:cNvGrpSpPr/>
          <p:nvPr/>
        </p:nvGrpSpPr>
        <p:grpSpPr>
          <a:xfrm>
            <a:off x="6897691" y="369148"/>
            <a:ext cx="3064266" cy="770613"/>
            <a:chOff x="4624250" y="2097578"/>
            <a:chExt cx="4686138" cy="1178488"/>
          </a:xfrm>
        </p:grpSpPr>
        <p:sp>
          <p:nvSpPr>
            <p:cNvPr id="615" name="Google Shape;615;p9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7"/>
          <p:cNvSpPr/>
          <p:nvPr/>
        </p:nvSpPr>
        <p:spPr>
          <a:xfrm>
            <a:off x="6602889" y="3550670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9" name="Google Shape;1689;p27"/>
          <p:cNvGrpSpPr/>
          <p:nvPr/>
        </p:nvGrpSpPr>
        <p:grpSpPr>
          <a:xfrm>
            <a:off x="6380649" y="4108253"/>
            <a:ext cx="4686138" cy="1178488"/>
            <a:chOff x="152400" y="4018603"/>
            <a:chExt cx="4686138" cy="1178488"/>
          </a:xfrm>
        </p:grpSpPr>
        <p:sp>
          <p:nvSpPr>
            <p:cNvPr id="1690" name="Google Shape;1690;p27"/>
            <p:cNvSpPr/>
            <p:nvPr/>
          </p:nvSpPr>
          <p:spPr>
            <a:xfrm flipH="1">
              <a:off x="218428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 flipH="1">
              <a:off x="364071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flipH="1">
              <a:off x="471776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flipH="1">
              <a:off x="404833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flipH="1">
              <a:off x="474607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flipH="1">
              <a:off x="1207322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flipH="1">
              <a:off x="1338273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flipH="1">
              <a:off x="1771049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flipH="1">
              <a:off x="1516794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flipH="1">
              <a:off x="1236449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flipH="1">
              <a:off x="756103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flipH="1">
              <a:off x="645468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flipH="1">
              <a:off x="130192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flipH="1">
              <a:off x="1603226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flipH="1">
              <a:off x="1644910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flipH="1">
              <a:off x="63090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flipH="1">
              <a:off x="2731748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flipH="1">
              <a:off x="152400" y="5077449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flipH="1">
              <a:off x="2753623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flipH="1">
              <a:off x="2019862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flipH="1">
              <a:off x="2708834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flipH="1">
              <a:off x="2236323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7"/>
          <p:cNvSpPr/>
          <p:nvPr/>
        </p:nvSpPr>
        <p:spPr>
          <a:xfrm>
            <a:off x="-705850" y="3957915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7"/>
          <p:cNvSpPr/>
          <p:nvPr/>
        </p:nvSpPr>
        <p:spPr>
          <a:xfrm flipH="1">
            <a:off x="8251122" y="3764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7"/>
          <p:cNvSpPr/>
          <p:nvPr/>
        </p:nvSpPr>
        <p:spPr>
          <a:xfrm flipH="1">
            <a:off x="9565247" y="3896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7"/>
          <p:cNvSpPr/>
          <p:nvPr/>
        </p:nvSpPr>
        <p:spPr>
          <a:xfrm flipH="1">
            <a:off x="7635347" y="3957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6" name="Google Shape;1716;p27"/>
          <p:cNvGrpSpPr/>
          <p:nvPr/>
        </p:nvGrpSpPr>
        <p:grpSpPr>
          <a:xfrm>
            <a:off x="-1682312" y="4126658"/>
            <a:ext cx="4152114" cy="1160093"/>
            <a:chOff x="8832288" y="851000"/>
            <a:chExt cx="4595588" cy="1283999"/>
          </a:xfrm>
        </p:grpSpPr>
        <p:sp>
          <p:nvSpPr>
            <p:cNvPr id="1717" name="Google Shape;1717;p27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27"/>
          <p:cNvGrpSpPr/>
          <p:nvPr/>
        </p:nvGrpSpPr>
        <p:grpSpPr>
          <a:xfrm flipH="1">
            <a:off x="7561062" y="1805251"/>
            <a:ext cx="2550083" cy="712484"/>
            <a:chOff x="6709575" y="3608950"/>
            <a:chExt cx="2840052" cy="793500"/>
          </a:xfrm>
        </p:grpSpPr>
        <p:sp>
          <p:nvSpPr>
            <p:cNvPr id="1755" name="Google Shape;1755;p27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2" name="Google Shape;1792;p27"/>
          <p:cNvSpPr/>
          <p:nvPr/>
        </p:nvSpPr>
        <p:spPr>
          <a:xfrm flipH="1">
            <a:off x="-1030734" y="482650"/>
            <a:ext cx="2216995" cy="9989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7"/>
          <p:cNvSpPr/>
          <p:nvPr/>
        </p:nvSpPr>
        <p:spPr>
          <a:xfrm flipH="1">
            <a:off x="497272" y="6000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7"/>
          <p:cNvSpPr/>
          <p:nvPr/>
        </p:nvSpPr>
        <p:spPr>
          <a:xfrm flipH="1">
            <a:off x="1124397" y="9160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7"/>
          <p:cNvSpPr/>
          <p:nvPr/>
        </p:nvSpPr>
        <p:spPr>
          <a:xfrm flipH="1">
            <a:off x="1012371" y="7321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28"/>
          <p:cNvSpPr/>
          <p:nvPr/>
        </p:nvSpPr>
        <p:spPr>
          <a:xfrm>
            <a:off x="5548052" y="3937797"/>
            <a:ext cx="2788613" cy="125655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8"/>
          <p:cNvSpPr/>
          <p:nvPr/>
        </p:nvSpPr>
        <p:spPr>
          <a:xfrm flipH="1">
            <a:off x="2350106" y="2684973"/>
            <a:ext cx="2136429" cy="59691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8"/>
          <p:cNvSpPr/>
          <p:nvPr/>
        </p:nvSpPr>
        <p:spPr>
          <a:xfrm>
            <a:off x="-458955" y="38573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0" name="Google Shape;1800;p28"/>
          <p:cNvGrpSpPr/>
          <p:nvPr/>
        </p:nvGrpSpPr>
        <p:grpSpPr>
          <a:xfrm>
            <a:off x="-2179299" y="3733150"/>
            <a:ext cx="2840052" cy="793500"/>
            <a:chOff x="6709575" y="3608950"/>
            <a:chExt cx="2840052" cy="793500"/>
          </a:xfrm>
        </p:grpSpPr>
        <p:sp>
          <p:nvSpPr>
            <p:cNvPr id="1801" name="Google Shape;1801;p28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28"/>
          <p:cNvSpPr/>
          <p:nvPr/>
        </p:nvSpPr>
        <p:spPr>
          <a:xfrm>
            <a:off x="9950750" y="3691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8"/>
          <p:cNvSpPr/>
          <p:nvPr/>
        </p:nvSpPr>
        <p:spPr>
          <a:xfrm>
            <a:off x="9414309" y="6148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8"/>
          <p:cNvSpPr/>
          <p:nvPr/>
        </p:nvSpPr>
        <p:spPr>
          <a:xfrm>
            <a:off x="10927159" y="5356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8"/>
          <p:cNvSpPr/>
          <p:nvPr/>
        </p:nvSpPr>
        <p:spPr>
          <a:xfrm>
            <a:off x="11021087" y="9252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28"/>
          <p:cNvGrpSpPr/>
          <p:nvPr/>
        </p:nvGrpSpPr>
        <p:grpSpPr>
          <a:xfrm flipH="1">
            <a:off x="6846886" y="3921791"/>
            <a:ext cx="4903107" cy="1233052"/>
            <a:chOff x="4624250" y="2097578"/>
            <a:chExt cx="4686138" cy="1178488"/>
          </a:xfrm>
        </p:grpSpPr>
        <p:sp>
          <p:nvSpPr>
            <p:cNvPr id="1843" name="Google Shape;1843;p28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28"/>
          <p:cNvSpPr/>
          <p:nvPr/>
        </p:nvSpPr>
        <p:spPr>
          <a:xfrm>
            <a:off x="2188037" y="7283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8"/>
          <p:cNvSpPr/>
          <p:nvPr/>
        </p:nvSpPr>
        <p:spPr>
          <a:xfrm>
            <a:off x="1545234" y="87051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8"/>
          <p:cNvSpPr/>
          <p:nvPr/>
        </p:nvSpPr>
        <p:spPr>
          <a:xfrm>
            <a:off x="8256997" y="36418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8"/>
          <p:cNvSpPr/>
          <p:nvPr/>
        </p:nvSpPr>
        <p:spPr>
          <a:xfrm>
            <a:off x="1576950" y="6118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8"/>
          <p:cNvSpPr/>
          <p:nvPr/>
        </p:nvSpPr>
        <p:spPr>
          <a:xfrm>
            <a:off x="1115525" y="11557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8"/>
          <p:cNvSpPr/>
          <p:nvPr/>
        </p:nvSpPr>
        <p:spPr>
          <a:xfrm>
            <a:off x="5156609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1" name="Google Shape;1871;p28"/>
          <p:cNvGrpSpPr/>
          <p:nvPr/>
        </p:nvGrpSpPr>
        <p:grpSpPr>
          <a:xfrm>
            <a:off x="7222318" y="885296"/>
            <a:ext cx="4152249" cy="1160123"/>
            <a:chOff x="7222318" y="885296"/>
            <a:chExt cx="4152249" cy="1160123"/>
          </a:xfrm>
        </p:grpSpPr>
        <p:sp>
          <p:nvSpPr>
            <p:cNvPr id="1872" name="Google Shape;1872;p28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5" name="Google Shape;1875;p28"/>
          <p:cNvSpPr/>
          <p:nvPr/>
        </p:nvSpPr>
        <p:spPr>
          <a:xfrm>
            <a:off x="1038250" y="3713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8"/>
          <p:cNvSpPr/>
          <p:nvPr/>
        </p:nvSpPr>
        <p:spPr>
          <a:xfrm>
            <a:off x="1775682" y="3464074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8"/>
          <p:cNvSpPr/>
          <p:nvPr/>
        </p:nvSpPr>
        <p:spPr>
          <a:xfrm>
            <a:off x="893975" y="406039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8" name="Google Shape;1878;p28"/>
          <p:cNvGrpSpPr/>
          <p:nvPr/>
        </p:nvGrpSpPr>
        <p:grpSpPr>
          <a:xfrm>
            <a:off x="546113" y="1002680"/>
            <a:ext cx="2312712" cy="596899"/>
            <a:chOff x="6334200" y="978578"/>
            <a:chExt cx="1544073" cy="398517"/>
          </a:xfrm>
        </p:grpSpPr>
        <p:sp>
          <p:nvSpPr>
            <p:cNvPr id="1879" name="Google Shape;1879;p28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0" name="Google Shape;1890;p28"/>
          <p:cNvSpPr/>
          <p:nvPr/>
        </p:nvSpPr>
        <p:spPr>
          <a:xfrm>
            <a:off x="6903025" y="36186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8"/>
          <p:cNvSpPr/>
          <p:nvPr/>
        </p:nvSpPr>
        <p:spPr>
          <a:xfrm>
            <a:off x="6591397" y="42871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8"/>
          <p:cNvSpPr/>
          <p:nvPr/>
        </p:nvSpPr>
        <p:spPr>
          <a:xfrm>
            <a:off x="7984557" y="3857361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8"/>
          <p:cNvSpPr/>
          <p:nvPr/>
        </p:nvSpPr>
        <p:spPr>
          <a:xfrm>
            <a:off x="7695000" y="330664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8"/>
          <p:cNvSpPr/>
          <p:nvPr/>
        </p:nvSpPr>
        <p:spPr>
          <a:xfrm>
            <a:off x="2218350" y="39377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8"/>
          <p:cNvSpPr/>
          <p:nvPr/>
        </p:nvSpPr>
        <p:spPr>
          <a:xfrm>
            <a:off x="2702713" y="4367285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8"/>
          <p:cNvSpPr/>
          <p:nvPr/>
        </p:nvSpPr>
        <p:spPr>
          <a:xfrm flipH="1">
            <a:off x="7943405" y="3832364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8"/>
          <p:cNvSpPr/>
          <p:nvPr/>
        </p:nvSpPr>
        <p:spPr>
          <a:xfrm flipH="1">
            <a:off x="8336684" y="4174162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8"/>
          <p:cNvSpPr/>
          <p:nvPr/>
        </p:nvSpPr>
        <p:spPr>
          <a:xfrm>
            <a:off x="7299325" y="1213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00000">
              <a:schemeClr val="accent5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5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000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5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31"/>
          <p:cNvSpPr txBox="1">
            <a:spLocks noGrp="1"/>
          </p:cNvSpPr>
          <p:nvPr>
            <p:ph type="ctrTitle"/>
          </p:nvPr>
        </p:nvSpPr>
        <p:spPr>
          <a:xfrm>
            <a:off x="4250483" y="1571701"/>
            <a:ext cx="4233300" cy="15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UNIT 7: </a:t>
            </a:r>
            <a:r>
              <a:rPr lang="en-US" sz="5400" dirty="0">
                <a:solidFill>
                  <a:schemeClr val="bg2">
                    <a:lumMod val="90000"/>
                  </a:schemeClr>
                </a:solidFill>
              </a:rPr>
              <a:t>TRAFFIC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908" name="Google Shape;1908;p31"/>
          <p:cNvSpPr txBox="1">
            <a:spLocks noGrp="1"/>
          </p:cNvSpPr>
          <p:nvPr>
            <p:ph type="subTitle" idx="1"/>
          </p:nvPr>
        </p:nvSpPr>
        <p:spPr>
          <a:xfrm>
            <a:off x="4262841" y="2907938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LESSON 2: A CLOSER LOOK 1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909" name="Google Shape;1909;p31"/>
          <p:cNvSpPr/>
          <p:nvPr/>
        </p:nvSpPr>
        <p:spPr>
          <a:xfrm>
            <a:off x="6363946" y="3636489"/>
            <a:ext cx="244842" cy="34640"/>
          </a:xfrm>
          <a:custGeom>
            <a:avLst/>
            <a:gdLst/>
            <a:ahLst/>
            <a:cxnLst/>
            <a:rect l="l" t="t" r="r" b="b"/>
            <a:pathLst>
              <a:path w="3937" h="557" extrusionOk="0">
                <a:moveTo>
                  <a:pt x="3928" y="557"/>
                </a:moveTo>
                <a:cubicBezTo>
                  <a:pt x="2668" y="38"/>
                  <a:pt x="1269" y="38"/>
                  <a:pt x="19" y="557"/>
                </a:cubicBezTo>
                <a:lnTo>
                  <a:pt x="0" y="529"/>
                </a:lnTo>
                <a:cubicBezTo>
                  <a:pt x="1260" y="1"/>
                  <a:pt x="2677" y="1"/>
                  <a:pt x="3937" y="529"/>
                </a:cubicBezTo>
                <a:close/>
              </a:path>
            </a:pathLst>
          </a:custGeom>
          <a:solidFill>
            <a:srgbClr val="F5B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31"/>
          <p:cNvSpPr/>
          <p:nvPr/>
        </p:nvSpPr>
        <p:spPr>
          <a:xfrm>
            <a:off x="1461125" y="3637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2" name="Google Shape;1912;p31"/>
          <p:cNvGrpSpPr/>
          <p:nvPr/>
        </p:nvGrpSpPr>
        <p:grpSpPr>
          <a:xfrm rot="-634020">
            <a:off x="138553" y="1908658"/>
            <a:ext cx="3911364" cy="1675218"/>
            <a:chOff x="280551" y="2039183"/>
            <a:chExt cx="2925313" cy="1252898"/>
          </a:xfrm>
        </p:grpSpPr>
        <p:sp>
          <p:nvSpPr>
            <p:cNvPr id="1913" name="Google Shape;1913;p31"/>
            <p:cNvSpPr/>
            <p:nvPr/>
          </p:nvSpPr>
          <p:spPr>
            <a:xfrm rot="-404707">
              <a:off x="2229752" y="2568059"/>
              <a:ext cx="611122" cy="574479"/>
            </a:xfrm>
            <a:custGeom>
              <a:avLst/>
              <a:gdLst/>
              <a:ahLst/>
              <a:cxnLst/>
              <a:rect l="l" t="t" r="r" b="b"/>
              <a:pathLst>
                <a:path w="9106" h="8560" extrusionOk="0">
                  <a:moveTo>
                    <a:pt x="1565" y="6234"/>
                  </a:moveTo>
                  <a:cubicBezTo>
                    <a:pt x="1565" y="6234"/>
                    <a:pt x="4020" y="8559"/>
                    <a:pt x="8920" y="7197"/>
                  </a:cubicBezTo>
                  <a:lnTo>
                    <a:pt x="9105" y="1621"/>
                  </a:lnTo>
                  <a:cubicBezTo>
                    <a:pt x="9105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6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 rot="-404707">
              <a:off x="2696253" y="2643575"/>
              <a:ext cx="262408" cy="373076"/>
            </a:xfrm>
            <a:custGeom>
              <a:avLst/>
              <a:gdLst/>
              <a:ahLst/>
              <a:cxnLst/>
              <a:rect l="l" t="t" r="r" b="b"/>
              <a:pathLst>
                <a:path w="3910" h="5559" extrusionOk="0">
                  <a:moveTo>
                    <a:pt x="3909" y="2780"/>
                  </a:moveTo>
                  <a:cubicBezTo>
                    <a:pt x="3909" y="4308"/>
                    <a:pt x="3029" y="5558"/>
                    <a:pt x="1955" y="5558"/>
                  </a:cubicBezTo>
                  <a:cubicBezTo>
                    <a:pt x="880" y="5558"/>
                    <a:pt x="1" y="4308"/>
                    <a:pt x="1" y="2780"/>
                  </a:cubicBezTo>
                  <a:cubicBezTo>
                    <a:pt x="1" y="1242"/>
                    <a:pt x="880" y="1"/>
                    <a:pt x="1955" y="1"/>
                  </a:cubicBezTo>
                  <a:cubicBezTo>
                    <a:pt x="3029" y="1"/>
                    <a:pt x="3909" y="1242"/>
                    <a:pt x="3909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 rot="-404707">
              <a:off x="2714884" y="2662995"/>
              <a:ext cx="233818" cy="333278"/>
            </a:xfrm>
            <a:custGeom>
              <a:avLst/>
              <a:gdLst/>
              <a:ahLst/>
              <a:cxnLst/>
              <a:rect l="l" t="t" r="r" b="b"/>
              <a:pathLst>
                <a:path w="3484" h="4966" extrusionOk="0">
                  <a:moveTo>
                    <a:pt x="3483" y="2483"/>
                  </a:moveTo>
                  <a:cubicBezTo>
                    <a:pt x="3483" y="3854"/>
                    <a:pt x="2705" y="4965"/>
                    <a:pt x="1742" y="4965"/>
                  </a:cubicBezTo>
                  <a:cubicBezTo>
                    <a:pt x="778" y="4965"/>
                    <a:pt x="0" y="3854"/>
                    <a:pt x="0" y="2483"/>
                  </a:cubicBezTo>
                  <a:cubicBezTo>
                    <a:pt x="0" y="1112"/>
                    <a:pt x="778" y="0"/>
                    <a:pt x="1742" y="0"/>
                  </a:cubicBezTo>
                  <a:cubicBezTo>
                    <a:pt x="2705" y="0"/>
                    <a:pt x="3483" y="1112"/>
                    <a:pt x="3483" y="248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 rot="-404707">
              <a:off x="2715295" y="2699549"/>
              <a:ext cx="172881" cy="280998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84" y="4187"/>
                    <a:pt x="0" y="3242"/>
                    <a:pt x="0" y="2094"/>
                  </a:cubicBezTo>
                  <a:cubicBezTo>
                    <a:pt x="0" y="936"/>
                    <a:pt x="584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 rot="-404707">
              <a:off x="2760667" y="2819288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20" y="816"/>
                    <a:pt x="0" y="631"/>
                    <a:pt x="0" y="408"/>
                  </a:cubicBezTo>
                  <a:cubicBezTo>
                    <a:pt x="0" y="186"/>
                    <a:pt x="120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 rot="-404707">
              <a:off x="805289" y="2053721"/>
              <a:ext cx="278582" cy="526561"/>
            </a:xfrm>
            <a:custGeom>
              <a:avLst/>
              <a:gdLst/>
              <a:ahLst/>
              <a:cxnLst/>
              <a:rect l="l" t="t" r="r" b="b"/>
              <a:pathLst>
                <a:path w="4151" h="7846" extrusionOk="0">
                  <a:moveTo>
                    <a:pt x="3808" y="7845"/>
                  </a:moveTo>
                  <a:lnTo>
                    <a:pt x="1" y="0"/>
                  </a:lnTo>
                  <a:lnTo>
                    <a:pt x="232" y="19"/>
                  </a:lnTo>
                  <a:lnTo>
                    <a:pt x="4150" y="775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 rot="-404633">
              <a:off x="777301" y="2056256"/>
              <a:ext cx="293953" cy="692996"/>
            </a:xfrm>
            <a:custGeom>
              <a:avLst/>
              <a:gdLst/>
              <a:ahLst/>
              <a:cxnLst/>
              <a:rect l="l" t="t" r="r" b="b"/>
              <a:pathLst>
                <a:path w="4364" h="10319" extrusionOk="0">
                  <a:moveTo>
                    <a:pt x="1" y="10318"/>
                  </a:moveTo>
                  <a:lnTo>
                    <a:pt x="93" y="778"/>
                  </a:lnTo>
                  <a:lnTo>
                    <a:pt x="557" y="0"/>
                  </a:lnTo>
                  <a:lnTo>
                    <a:pt x="4363" y="7845"/>
                  </a:lnTo>
                  <a:cubicBezTo>
                    <a:pt x="4363" y="7845"/>
                    <a:pt x="2659" y="8484"/>
                    <a:pt x="1" y="10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 rot="-404711">
              <a:off x="722295" y="2210533"/>
              <a:ext cx="2437200" cy="856685"/>
            </a:xfrm>
            <a:custGeom>
              <a:avLst/>
              <a:gdLst/>
              <a:ahLst/>
              <a:cxnLst/>
              <a:rect l="l" t="t" r="r" b="b"/>
              <a:pathLst>
                <a:path w="36385" h="12765" extrusionOk="0">
                  <a:moveTo>
                    <a:pt x="36384" y="8235"/>
                  </a:moveTo>
                  <a:cubicBezTo>
                    <a:pt x="36384" y="8235"/>
                    <a:pt x="35375" y="4419"/>
                    <a:pt x="31058" y="2168"/>
                  </a:cubicBezTo>
                  <a:cubicBezTo>
                    <a:pt x="26927" y="1"/>
                    <a:pt x="7661" y="3113"/>
                    <a:pt x="5771" y="3798"/>
                  </a:cubicBezTo>
                  <a:cubicBezTo>
                    <a:pt x="3891" y="4493"/>
                    <a:pt x="399" y="6855"/>
                    <a:pt x="205" y="7253"/>
                  </a:cubicBezTo>
                  <a:cubicBezTo>
                    <a:pt x="1" y="7642"/>
                    <a:pt x="6651" y="10995"/>
                    <a:pt x="12922" y="11885"/>
                  </a:cubicBezTo>
                  <a:cubicBezTo>
                    <a:pt x="19184" y="12764"/>
                    <a:pt x="28733" y="12681"/>
                    <a:pt x="30632" y="12385"/>
                  </a:cubicBezTo>
                  <a:cubicBezTo>
                    <a:pt x="32531" y="12088"/>
                    <a:pt x="36088" y="9921"/>
                    <a:pt x="36384" y="823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 rot="-404707">
              <a:off x="2540057" y="2252512"/>
              <a:ext cx="421531" cy="145499"/>
            </a:xfrm>
            <a:custGeom>
              <a:avLst/>
              <a:gdLst/>
              <a:ahLst/>
              <a:cxnLst/>
              <a:rect l="l" t="t" r="r" b="b"/>
              <a:pathLst>
                <a:path w="6281" h="2168" extrusionOk="0">
                  <a:moveTo>
                    <a:pt x="6281" y="2168"/>
                  </a:moveTo>
                  <a:cubicBezTo>
                    <a:pt x="6281" y="2168"/>
                    <a:pt x="3132" y="1816"/>
                    <a:pt x="1" y="2168"/>
                  </a:cubicBezTo>
                  <a:lnTo>
                    <a:pt x="251" y="1084"/>
                  </a:lnTo>
                  <a:cubicBezTo>
                    <a:pt x="251" y="1084"/>
                    <a:pt x="3196" y="1"/>
                    <a:pt x="5030" y="10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 rot="-404707">
              <a:off x="2631209" y="2319410"/>
              <a:ext cx="3825" cy="85232"/>
            </a:xfrm>
            <a:custGeom>
              <a:avLst/>
              <a:gdLst/>
              <a:ahLst/>
              <a:cxnLst/>
              <a:rect l="l" t="t" r="r" b="b"/>
              <a:pathLst>
                <a:path w="57" h="1270" extrusionOk="0">
                  <a:moveTo>
                    <a:pt x="1" y="1"/>
                  </a:moveTo>
                  <a:lnTo>
                    <a:pt x="56" y="1"/>
                  </a:lnTo>
                  <a:lnTo>
                    <a:pt x="56" y="1270"/>
                  </a:lnTo>
                  <a:lnTo>
                    <a:pt x="1" y="1270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 rot="-404707">
              <a:off x="2789072" y="2285943"/>
              <a:ext cx="75300" cy="96440"/>
            </a:xfrm>
            <a:custGeom>
              <a:avLst/>
              <a:gdLst/>
              <a:ahLst/>
              <a:cxnLst/>
              <a:rect l="l" t="t" r="r" b="b"/>
              <a:pathLst>
                <a:path w="1122" h="1437" extrusionOk="0">
                  <a:moveTo>
                    <a:pt x="0" y="28"/>
                  </a:moveTo>
                  <a:lnTo>
                    <a:pt x="47" y="0"/>
                  </a:lnTo>
                  <a:lnTo>
                    <a:pt x="1121" y="1399"/>
                  </a:lnTo>
                  <a:lnTo>
                    <a:pt x="1075" y="1436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 rot="-404707">
              <a:off x="718384" y="2350025"/>
              <a:ext cx="1668539" cy="404149"/>
            </a:xfrm>
            <a:custGeom>
              <a:avLst/>
              <a:gdLst/>
              <a:ahLst/>
              <a:cxnLst/>
              <a:rect l="l" t="t" r="r" b="b"/>
              <a:pathLst>
                <a:path w="24862" h="6022" extrusionOk="0">
                  <a:moveTo>
                    <a:pt x="24861" y="1"/>
                  </a:moveTo>
                  <a:cubicBezTo>
                    <a:pt x="22675" y="834"/>
                    <a:pt x="21249" y="6021"/>
                    <a:pt x="21249" y="6021"/>
                  </a:cubicBezTo>
                  <a:cubicBezTo>
                    <a:pt x="21249" y="6021"/>
                    <a:pt x="5929" y="4345"/>
                    <a:pt x="1" y="5845"/>
                  </a:cubicBezTo>
                  <a:cubicBezTo>
                    <a:pt x="1" y="5845"/>
                    <a:pt x="2863" y="3344"/>
                    <a:pt x="5780" y="2270"/>
                  </a:cubicBezTo>
                  <a:cubicBezTo>
                    <a:pt x="8698" y="1195"/>
                    <a:pt x="19980" y="10"/>
                    <a:pt x="248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 rot="-404707">
              <a:off x="1923903" y="2401270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5" y="1"/>
                    <a:pt x="482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 rot="-404707">
              <a:off x="1822937" y="2420675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27" y="418"/>
                  </a:moveTo>
                  <a:cubicBezTo>
                    <a:pt x="352" y="649"/>
                    <a:pt x="223" y="853"/>
                    <a:pt x="130" y="862"/>
                  </a:cubicBezTo>
                  <a:cubicBezTo>
                    <a:pt x="28" y="862"/>
                    <a:pt x="0" y="686"/>
                    <a:pt x="65" y="446"/>
                  </a:cubicBezTo>
                  <a:cubicBezTo>
                    <a:pt x="130" y="214"/>
                    <a:pt x="269" y="20"/>
                    <a:pt x="362" y="10"/>
                  </a:cubicBezTo>
                  <a:cubicBezTo>
                    <a:pt x="464" y="1"/>
                    <a:pt x="491" y="186"/>
                    <a:pt x="42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 rot="-404707">
              <a:off x="1721978" y="2440184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6" y="417"/>
                  </a:moveTo>
                  <a:cubicBezTo>
                    <a:pt x="352" y="649"/>
                    <a:pt x="222" y="843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04"/>
                    <a:pt x="269" y="9"/>
                    <a:pt x="361" y="9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 rot="-404707">
              <a:off x="1621615" y="2459558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26"/>
                  </a:moveTo>
                  <a:cubicBezTo>
                    <a:pt x="361" y="658"/>
                    <a:pt x="222" y="852"/>
                    <a:pt x="130" y="862"/>
                  </a:cubicBezTo>
                  <a:cubicBezTo>
                    <a:pt x="28" y="862"/>
                    <a:pt x="0" y="686"/>
                    <a:pt x="74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95"/>
                    <a:pt x="426" y="42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rot="-404707">
              <a:off x="1521261" y="2479567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04"/>
                    <a:pt x="260" y="10"/>
                    <a:pt x="362" y="10"/>
                  </a:cubicBezTo>
                  <a:cubicBezTo>
                    <a:pt x="464" y="1"/>
                    <a:pt x="483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rot="-404707">
              <a:off x="1420898" y="2498938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14" y="844"/>
                    <a:pt x="121" y="853"/>
                  </a:cubicBezTo>
                  <a:cubicBezTo>
                    <a:pt x="19" y="862"/>
                    <a:pt x="1" y="677"/>
                    <a:pt x="66" y="445"/>
                  </a:cubicBezTo>
                  <a:cubicBezTo>
                    <a:pt x="131" y="205"/>
                    <a:pt x="260" y="10"/>
                    <a:pt x="362" y="1"/>
                  </a:cubicBezTo>
                  <a:cubicBezTo>
                    <a:pt x="455" y="1"/>
                    <a:pt x="483" y="177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rot="-404707">
              <a:off x="1319932" y="2518343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6"/>
                  </a:cubicBezTo>
                  <a:cubicBezTo>
                    <a:pt x="130" y="205"/>
                    <a:pt x="269" y="10"/>
                    <a:pt x="362" y="1"/>
                  </a:cubicBezTo>
                  <a:cubicBezTo>
                    <a:pt x="464" y="1"/>
                    <a:pt x="492" y="186"/>
                    <a:pt x="41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rot="-404707">
              <a:off x="1219575" y="2537816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7" y="417"/>
                  </a:moveTo>
                  <a:cubicBezTo>
                    <a:pt x="353" y="649"/>
                    <a:pt x="223" y="843"/>
                    <a:pt x="121" y="852"/>
                  </a:cubicBezTo>
                  <a:cubicBezTo>
                    <a:pt x="19" y="862"/>
                    <a:pt x="1" y="676"/>
                    <a:pt x="65" y="445"/>
                  </a:cubicBezTo>
                  <a:cubicBezTo>
                    <a:pt x="130" y="204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rot="-404707">
              <a:off x="1118609" y="2557222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17" y="417"/>
                  </a:moveTo>
                  <a:cubicBezTo>
                    <a:pt x="352" y="649"/>
                    <a:pt x="223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91" y="186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rot="-404707">
              <a:off x="1927710" y="240149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8"/>
                    <a:pt x="223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rot="-404707">
              <a:off x="1826745" y="2420905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17"/>
                  </a:moveTo>
                  <a:cubicBezTo>
                    <a:pt x="352" y="649"/>
                    <a:pt x="222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rot="-404707">
              <a:off x="1726317" y="2440314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8" y="417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13"/>
                    <a:pt x="260" y="19"/>
                    <a:pt x="362" y="10"/>
                  </a:cubicBezTo>
                  <a:cubicBezTo>
                    <a:pt x="455" y="0"/>
                    <a:pt x="483" y="186"/>
                    <a:pt x="418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rot="-404707">
              <a:off x="1625351" y="2459720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62" y="649"/>
                    <a:pt x="223" y="853"/>
                    <a:pt x="130" y="862"/>
                  </a:cubicBezTo>
                  <a:cubicBezTo>
                    <a:pt x="28" y="862"/>
                    <a:pt x="1" y="686"/>
                    <a:pt x="75" y="445"/>
                  </a:cubicBezTo>
                  <a:cubicBezTo>
                    <a:pt x="140" y="214"/>
                    <a:pt x="269" y="19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rot="-404707">
              <a:off x="1524994" y="247912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5"/>
                  </a:cubicBezTo>
                  <a:cubicBezTo>
                    <a:pt x="130" y="204"/>
                    <a:pt x="269" y="10"/>
                    <a:pt x="362" y="10"/>
                  </a:cubicBezTo>
                  <a:cubicBezTo>
                    <a:pt x="464" y="1"/>
                    <a:pt x="482" y="186"/>
                    <a:pt x="417" y="418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rot="-404707">
              <a:off x="1424630" y="249849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27"/>
                  </a:moveTo>
                  <a:cubicBezTo>
                    <a:pt x="352" y="658"/>
                    <a:pt x="214" y="853"/>
                    <a:pt x="121" y="862"/>
                  </a:cubicBezTo>
                  <a:cubicBezTo>
                    <a:pt x="19" y="862"/>
                    <a:pt x="0" y="686"/>
                    <a:pt x="65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4" y="1"/>
                    <a:pt x="482" y="195"/>
                    <a:pt x="417" y="42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rot="-404707">
              <a:off x="1323742" y="2518608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82" y="18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rot="-404707">
              <a:off x="1223378" y="253797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43"/>
                    <a:pt x="121" y="853"/>
                  </a:cubicBezTo>
                  <a:cubicBezTo>
                    <a:pt x="28" y="862"/>
                    <a:pt x="0" y="677"/>
                    <a:pt x="65" y="445"/>
                  </a:cubicBezTo>
                  <a:cubicBezTo>
                    <a:pt x="130" y="204"/>
                    <a:pt x="259" y="10"/>
                    <a:pt x="361" y="0"/>
                  </a:cubicBezTo>
                  <a:cubicBezTo>
                    <a:pt x="454" y="0"/>
                    <a:pt x="482" y="17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rot="-404707">
              <a:off x="1122346" y="2557388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53" y="649"/>
                    <a:pt x="223" y="843"/>
                    <a:pt x="130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9" y="10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rot="-404707">
              <a:off x="1995486" y="2353232"/>
              <a:ext cx="179726" cy="181001"/>
            </a:xfrm>
            <a:custGeom>
              <a:avLst/>
              <a:gdLst/>
              <a:ahLst/>
              <a:cxnLst/>
              <a:rect l="l" t="t" r="r" b="b"/>
              <a:pathLst>
                <a:path w="2678" h="2697" extrusionOk="0">
                  <a:moveTo>
                    <a:pt x="1538" y="2696"/>
                  </a:moveTo>
                  <a:lnTo>
                    <a:pt x="1538" y="2696"/>
                  </a:lnTo>
                  <a:lnTo>
                    <a:pt x="177" y="2641"/>
                  </a:lnTo>
                  <a:cubicBezTo>
                    <a:pt x="131" y="2631"/>
                    <a:pt x="75" y="2613"/>
                    <a:pt x="47" y="2566"/>
                  </a:cubicBezTo>
                  <a:cubicBezTo>
                    <a:pt x="10" y="2520"/>
                    <a:pt x="1" y="2455"/>
                    <a:pt x="19" y="2400"/>
                  </a:cubicBezTo>
                  <a:cubicBezTo>
                    <a:pt x="131" y="1946"/>
                    <a:pt x="483" y="816"/>
                    <a:pt x="1085" y="112"/>
                  </a:cubicBezTo>
                  <a:cubicBezTo>
                    <a:pt x="1112" y="75"/>
                    <a:pt x="1149" y="56"/>
                    <a:pt x="1196" y="56"/>
                  </a:cubicBezTo>
                  <a:lnTo>
                    <a:pt x="2493" y="10"/>
                  </a:lnTo>
                  <a:cubicBezTo>
                    <a:pt x="2557" y="1"/>
                    <a:pt x="2613" y="38"/>
                    <a:pt x="2641" y="84"/>
                  </a:cubicBezTo>
                  <a:cubicBezTo>
                    <a:pt x="2678" y="149"/>
                    <a:pt x="2678" y="223"/>
                    <a:pt x="2641" y="288"/>
                  </a:cubicBezTo>
                  <a:lnTo>
                    <a:pt x="2622" y="316"/>
                  </a:lnTo>
                  <a:cubicBezTo>
                    <a:pt x="2381" y="769"/>
                    <a:pt x="1863" y="1705"/>
                    <a:pt x="1696" y="2548"/>
                  </a:cubicBezTo>
                  <a:cubicBezTo>
                    <a:pt x="1687" y="2631"/>
                    <a:pt x="1622" y="2696"/>
                    <a:pt x="1538" y="2696"/>
                  </a:cubicBezTo>
                  <a:close/>
                  <a:moveTo>
                    <a:pt x="2502" y="66"/>
                  </a:moveTo>
                  <a:lnTo>
                    <a:pt x="2502" y="66"/>
                  </a:lnTo>
                  <a:lnTo>
                    <a:pt x="1205" y="112"/>
                  </a:lnTo>
                  <a:cubicBezTo>
                    <a:pt x="1177" y="112"/>
                    <a:pt x="1140" y="121"/>
                    <a:pt x="1122" y="149"/>
                  </a:cubicBezTo>
                  <a:cubicBezTo>
                    <a:pt x="529" y="844"/>
                    <a:pt x="195" y="1964"/>
                    <a:pt x="75" y="2409"/>
                  </a:cubicBezTo>
                  <a:lnTo>
                    <a:pt x="75" y="2409"/>
                  </a:lnTo>
                  <a:cubicBezTo>
                    <a:pt x="66" y="2446"/>
                    <a:pt x="75" y="2492"/>
                    <a:pt x="94" y="2529"/>
                  </a:cubicBezTo>
                  <a:cubicBezTo>
                    <a:pt x="112" y="2557"/>
                    <a:pt x="149" y="2566"/>
                    <a:pt x="177" y="2576"/>
                  </a:cubicBezTo>
                  <a:lnTo>
                    <a:pt x="1538" y="2631"/>
                  </a:lnTo>
                  <a:lnTo>
                    <a:pt x="1538" y="2631"/>
                  </a:lnTo>
                  <a:cubicBezTo>
                    <a:pt x="1594" y="2631"/>
                    <a:pt x="1640" y="2585"/>
                    <a:pt x="1650" y="2529"/>
                  </a:cubicBezTo>
                  <a:cubicBezTo>
                    <a:pt x="1816" y="1677"/>
                    <a:pt x="2335" y="732"/>
                    <a:pt x="2576" y="279"/>
                  </a:cubicBezTo>
                  <a:lnTo>
                    <a:pt x="2594" y="251"/>
                  </a:lnTo>
                  <a:cubicBezTo>
                    <a:pt x="2613" y="204"/>
                    <a:pt x="2613" y="158"/>
                    <a:pt x="2594" y="112"/>
                  </a:cubicBezTo>
                  <a:cubicBezTo>
                    <a:pt x="2576" y="75"/>
                    <a:pt x="2539" y="56"/>
                    <a:pt x="2502" y="66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rot="-404707">
              <a:off x="793606" y="2333005"/>
              <a:ext cx="314017" cy="414081"/>
            </a:xfrm>
            <a:custGeom>
              <a:avLst/>
              <a:gdLst/>
              <a:ahLst/>
              <a:cxnLst/>
              <a:rect l="l" t="t" r="r" b="b"/>
              <a:pathLst>
                <a:path w="4679" h="6170" extrusionOk="0">
                  <a:moveTo>
                    <a:pt x="2928" y="84"/>
                  </a:moveTo>
                  <a:lnTo>
                    <a:pt x="2576" y="1"/>
                  </a:lnTo>
                  <a:lnTo>
                    <a:pt x="29" y="1307"/>
                  </a:lnTo>
                  <a:lnTo>
                    <a:pt x="1" y="6169"/>
                  </a:lnTo>
                  <a:cubicBezTo>
                    <a:pt x="1" y="6169"/>
                    <a:pt x="2770" y="4215"/>
                    <a:pt x="4678" y="35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rot="-404707">
              <a:off x="955820" y="2323448"/>
              <a:ext cx="141204" cy="243751"/>
            </a:xfrm>
            <a:custGeom>
              <a:avLst/>
              <a:gdLst/>
              <a:ahLst/>
              <a:cxnLst/>
              <a:rect l="l" t="t" r="r" b="b"/>
              <a:pathLst>
                <a:path w="2104" h="3632" extrusionOk="0">
                  <a:moveTo>
                    <a:pt x="1" y="1"/>
                  </a:moveTo>
                  <a:lnTo>
                    <a:pt x="1844" y="3632"/>
                  </a:lnTo>
                  <a:lnTo>
                    <a:pt x="2103" y="3530"/>
                  </a:lnTo>
                  <a:lnTo>
                    <a:pt x="353" y="8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rot="-404727">
              <a:off x="346975" y="2607448"/>
              <a:ext cx="1760796" cy="192149"/>
            </a:xfrm>
            <a:custGeom>
              <a:avLst/>
              <a:gdLst/>
              <a:ahLst/>
              <a:cxnLst/>
              <a:rect l="l" t="t" r="r" b="b"/>
              <a:pathLst>
                <a:path w="26473" h="2863" extrusionOk="0">
                  <a:moveTo>
                    <a:pt x="26445" y="2344"/>
                  </a:moveTo>
                  <a:lnTo>
                    <a:pt x="26473" y="2863"/>
                  </a:lnTo>
                  <a:lnTo>
                    <a:pt x="1" y="353"/>
                  </a:lnTo>
                  <a:lnTo>
                    <a:pt x="1121" y="232"/>
                  </a:lnTo>
                  <a:cubicBezTo>
                    <a:pt x="1121" y="232"/>
                    <a:pt x="16655" y="1"/>
                    <a:pt x="26445" y="234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rot="-404715">
              <a:off x="292670" y="2634238"/>
              <a:ext cx="1821089" cy="231948"/>
            </a:xfrm>
            <a:custGeom>
              <a:avLst/>
              <a:gdLst/>
              <a:ahLst/>
              <a:cxnLst/>
              <a:rect l="l" t="t" r="r" b="b"/>
              <a:pathLst>
                <a:path w="27335" h="3456" extrusionOk="0">
                  <a:moveTo>
                    <a:pt x="27334" y="2511"/>
                  </a:moveTo>
                  <a:cubicBezTo>
                    <a:pt x="27334" y="2511"/>
                    <a:pt x="24778" y="3456"/>
                    <a:pt x="16775" y="2844"/>
                  </a:cubicBezTo>
                  <a:cubicBezTo>
                    <a:pt x="8772" y="2242"/>
                    <a:pt x="0" y="427"/>
                    <a:pt x="0" y="427"/>
                  </a:cubicBezTo>
                  <a:lnTo>
                    <a:pt x="853" y="1"/>
                  </a:lnTo>
                  <a:cubicBezTo>
                    <a:pt x="853" y="1"/>
                    <a:pt x="16636" y="1103"/>
                    <a:pt x="27334" y="251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rot="-404707">
              <a:off x="1251893" y="2683736"/>
              <a:ext cx="610518" cy="574479"/>
            </a:xfrm>
            <a:custGeom>
              <a:avLst/>
              <a:gdLst/>
              <a:ahLst/>
              <a:cxnLst/>
              <a:rect l="l" t="t" r="r" b="b"/>
              <a:pathLst>
                <a:path w="9097" h="8560" extrusionOk="0">
                  <a:moveTo>
                    <a:pt x="1575" y="6234"/>
                  </a:moveTo>
                  <a:cubicBezTo>
                    <a:pt x="1575" y="6234"/>
                    <a:pt x="4029" y="8559"/>
                    <a:pt x="8920" y="7197"/>
                  </a:cubicBezTo>
                  <a:lnTo>
                    <a:pt x="9096" y="1621"/>
                  </a:lnTo>
                  <a:cubicBezTo>
                    <a:pt x="9096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7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rot="-404707">
              <a:off x="1718395" y="2759252"/>
              <a:ext cx="261804" cy="373076"/>
            </a:xfrm>
            <a:custGeom>
              <a:avLst/>
              <a:gdLst/>
              <a:ahLst/>
              <a:cxnLst/>
              <a:rect l="l" t="t" r="r" b="b"/>
              <a:pathLst>
                <a:path w="3901" h="5559" extrusionOk="0">
                  <a:moveTo>
                    <a:pt x="3900" y="2780"/>
                  </a:moveTo>
                  <a:cubicBezTo>
                    <a:pt x="3900" y="4308"/>
                    <a:pt x="3029" y="5558"/>
                    <a:pt x="1955" y="5558"/>
                  </a:cubicBezTo>
                  <a:cubicBezTo>
                    <a:pt x="871" y="5558"/>
                    <a:pt x="1" y="4308"/>
                    <a:pt x="1" y="2780"/>
                  </a:cubicBezTo>
                  <a:cubicBezTo>
                    <a:pt x="1" y="1242"/>
                    <a:pt x="871" y="1"/>
                    <a:pt x="1955" y="1"/>
                  </a:cubicBezTo>
                  <a:cubicBezTo>
                    <a:pt x="3029" y="1"/>
                    <a:pt x="3900" y="1242"/>
                    <a:pt x="3900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rot="-404707">
              <a:off x="1736421" y="2778672"/>
              <a:ext cx="234422" cy="333278"/>
            </a:xfrm>
            <a:custGeom>
              <a:avLst/>
              <a:gdLst/>
              <a:ahLst/>
              <a:cxnLst/>
              <a:rect l="l" t="t" r="r" b="b"/>
              <a:pathLst>
                <a:path w="3493" h="4966" extrusionOk="0">
                  <a:moveTo>
                    <a:pt x="3492" y="2483"/>
                  </a:moveTo>
                  <a:cubicBezTo>
                    <a:pt x="3492" y="3854"/>
                    <a:pt x="2714" y="4965"/>
                    <a:pt x="1751" y="4965"/>
                  </a:cubicBezTo>
                  <a:cubicBezTo>
                    <a:pt x="788" y="4965"/>
                    <a:pt x="0" y="3854"/>
                    <a:pt x="0" y="2483"/>
                  </a:cubicBezTo>
                  <a:cubicBezTo>
                    <a:pt x="0" y="1112"/>
                    <a:pt x="788" y="0"/>
                    <a:pt x="1751" y="0"/>
                  </a:cubicBezTo>
                  <a:cubicBezTo>
                    <a:pt x="2714" y="0"/>
                    <a:pt x="3492" y="1112"/>
                    <a:pt x="3492" y="2483"/>
                  </a:cubicBez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rot="-404648">
              <a:off x="1737434" y="2813619"/>
              <a:ext cx="173509" cy="284086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75" y="4187"/>
                    <a:pt x="0" y="3242"/>
                    <a:pt x="0" y="2094"/>
                  </a:cubicBezTo>
                  <a:cubicBezTo>
                    <a:pt x="0" y="936"/>
                    <a:pt x="575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rot="-404707">
              <a:off x="1785163" y="2816923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2094"/>
                  </a:moveTo>
                  <a:lnTo>
                    <a:pt x="1" y="2094"/>
                  </a:lnTo>
                  <a:lnTo>
                    <a:pt x="381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rot="-404707">
              <a:off x="1770581" y="2832543"/>
              <a:ext cx="15570" cy="128117"/>
            </a:xfrm>
            <a:custGeom>
              <a:avLst/>
              <a:gdLst/>
              <a:ahLst/>
              <a:cxnLst/>
              <a:rect l="l" t="t" r="r" b="b"/>
              <a:pathLst>
                <a:path w="232" h="1909" extrusionOk="0">
                  <a:moveTo>
                    <a:pt x="232" y="1909"/>
                  </a:moveTo>
                  <a:lnTo>
                    <a:pt x="232" y="1909"/>
                  </a:lnTo>
                  <a:lnTo>
                    <a:pt x="0" y="18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rot="-404707">
              <a:off x="1745466" y="2881270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205"/>
                  </a:moveTo>
                  <a:lnTo>
                    <a:pt x="649" y="1205"/>
                  </a:lnTo>
                  <a:lnTo>
                    <a:pt x="0" y="315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rot="-404707">
              <a:off x="1742751" y="2949818"/>
              <a:ext cx="51005" cy="24295"/>
            </a:xfrm>
            <a:custGeom>
              <a:avLst/>
              <a:gdLst/>
              <a:ahLst/>
              <a:cxnLst/>
              <a:rect l="l" t="t" r="r" b="b"/>
              <a:pathLst>
                <a:path w="760" h="362" extrusionOk="0">
                  <a:moveTo>
                    <a:pt x="760" y="186"/>
                  </a:moveTo>
                  <a:lnTo>
                    <a:pt x="760" y="186"/>
                  </a:ln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rot="-404707">
              <a:off x="1754955" y="2961515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"/>
                  </a:moveTo>
                  <a:lnTo>
                    <a:pt x="649" y="1"/>
                  </a:lnTo>
                  <a:lnTo>
                    <a:pt x="112" y="120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rot="-404707">
              <a:off x="1785584" y="2959710"/>
              <a:ext cx="15570" cy="127513"/>
            </a:xfrm>
            <a:custGeom>
              <a:avLst/>
              <a:gdLst/>
              <a:ahLst/>
              <a:cxnLst/>
              <a:rect l="l" t="t" r="r" b="b"/>
              <a:pathLst>
                <a:path w="232" h="1900" extrusionOk="0">
                  <a:moveTo>
                    <a:pt x="232" y="1"/>
                  </a:moveTo>
                  <a:lnTo>
                    <a:pt x="232" y="1"/>
                  </a:lnTo>
                  <a:lnTo>
                    <a:pt x="186" y="1899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rot="-404707">
              <a:off x="1801660" y="2956417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1"/>
                  </a:moveTo>
                  <a:lnTo>
                    <a:pt x="1" y="1"/>
                  </a:lnTo>
                  <a:lnTo>
                    <a:pt x="594" y="2094"/>
                  </a:lnTo>
                  <a:lnTo>
                    <a:pt x="381" y="2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rot="-404707">
              <a:off x="1800753" y="2954050"/>
              <a:ext cx="80937" cy="127513"/>
            </a:xfrm>
            <a:custGeom>
              <a:avLst/>
              <a:gdLst/>
              <a:ahLst/>
              <a:cxnLst/>
              <a:rect l="l" t="t" r="r" b="b"/>
              <a:pathLst>
                <a:path w="1206" h="1900" extrusionOk="0">
                  <a:moveTo>
                    <a:pt x="1" y="1"/>
                  </a:moveTo>
                  <a:lnTo>
                    <a:pt x="1" y="1"/>
                  </a:lnTo>
                  <a:lnTo>
                    <a:pt x="1205" y="1723"/>
                  </a:lnTo>
                  <a:lnTo>
                    <a:pt x="1020" y="18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rot="-404707">
              <a:off x="1797915" y="2952533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"/>
                  </a:moveTo>
                  <a:lnTo>
                    <a:pt x="1" y="1"/>
                  </a:lnTo>
                  <a:lnTo>
                    <a:pt x="1631" y="890"/>
                  </a:lnTo>
                  <a:lnTo>
                    <a:pt x="1520" y="1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rot="-404707">
              <a:off x="1793109" y="2939961"/>
              <a:ext cx="116976" cy="24295"/>
            </a:xfrm>
            <a:custGeom>
              <a:avLst/>
              <a:gdLst/>
              <a:ahLst/>
              <a:cxnLst/>
              <a:rect l="l" t="t" r="r" b="b"/>
              <a:pathLst>
                <a:path w="1743" h="362" extrusionOk="0">
                  <a:moveTo>
                    <a:pt x="1" y="186"/>
                  </a:moveTo>
                  <a:lnTo>
                    <a:pt x="1" y="186"/>
                  </a:lnTo>
                  <a:lnTo>
                    <a:pt x="1742" y="0"/>
                  </a:lnTo>
                  <a:lnTo>
                    <a:pt x="1742" y="3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rot="-404707">
              <a:off x="1788425" y="2872289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205"/>
                  </a:moveTo>
                  <a:lnTo>
                    <a:pt x="1" y="1205"/>
                  </a:lnTo>
                  <a:lnTo>
                    <a:pt x="1520" y="1"/>
                  </a:lnTo>
                  <a:lnTo>
                    <a:pt x="1631" y="3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rot="-404707">
              <a:off x="1785750" y="2826884"/>
              <a:ext cx="80937" cy="128117"/>
            </a:xfrm>
            <a:custGeom>
              <a:avLst/>
              <a:gdLst/>
              <a:ahLst/>
              <a:cxnLst/>
              <a:rect l="l" t="t" r="r" b="b"/>
              <a:pathLst>
                <a:path w="1206" h="1909" extrusionOk="0">
                  <a:moveTo>
                    <a:pt x="1" y="1909"/>
                  </a:moveTo>
                  <a:lnTo>
                    <a:pt x="1" y="1909"/>
                  </a:lnTo>
                  <a:lnTo>
                    <a:pt x="1020" y="1"/>
                  </a:lnTo>
                  <a:lnTo>
                    <a:pt x="1205" y="1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rot="-404707">
              <a:off x="1782807" y="2934929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11" y="816"/>
                    <a:pt x="0" y="631"/>
                    <a:pt x="0" y="408"/>
                  </a:cubicBezTo>
                  <a:cubicBezTo>
                    <a:pt x="0" y="186"/>
                    <a:pt x="111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rot="-404707">
              <a:off x="1726557" y="2779474"/>
              <a:ext cx="230060" cy="154827"/>
            </a:xfrm>
            <a:custGeom>
              <a:avLst/>
              <a:gdLst/>
              <a:ahLst/>
              <a:cxnLst/>
              <a:rect l="l" t="t" r="r" b="b"/>
              <a:pathLst>
                <a:path w="3428" h="2307" extrusionOk="0">
                  <a:moveTo>
                    <a:pt x="3428" y="1862"/>
                  </a:moveTo>
                  <a:cubicBezTo>
                    <a:pt x="3428" y="1862"/>
                    <a:pt x="1621" y="399"/>
                    <a:pt x="1" y="2307"/>
                  </a:cubicBezTo>
                  <a:cubicBezTo>
                    <a:pt x="1" y="2307"/>
                    <a:pt x="176" y="0"/>
                    <a:pt x="1742" y="0"/>
                  </a:cubicBezTo>
                  <a:cubicBezTo>
                    <a:pt x="3150" y="0"/>
                    <a:pt x="3428" y="1862"/>
                    <a:pt x="3428" y="1862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 rot="-404707">
              <a:off x="2307320" y="2416672"/>
              <a:ext cx="105097" cy="27986"/>
            </a:xfrm>
            <a:custGeom>
              <a:avLst/>
              <a:gdLst/>
              <a:ahLst/>
              <a:cxnLst/>
              <a:rect l="l" t="t" r="r" b="b"/>
              <a:pathLst>
                <a:path w="1566" h="417" extrusionOk="0">
                  <a:moveTo>
                    <a:pt x="0" y="139"/>
                  </a:moveTo>
                  <a:cubicBezTo>
                    <a:pt x="538" y="0"/>
                    <a:pt x="1112" y="102"/>
                    <a:pt x="1566" y="41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 rot="-404707">
              <a:off x="1237592" y="2640443"/>
              <a:ext cx="105097" cy="110735"/>
            </a:xfrm>
            <a:custGeom>
              <a:avLst/>
              <a:gdLst/>
              <a:ahLst/>
              <a:cxnLst/>
              <a:rect l="l" t="t" r="r" b="b"/>
              <a:pathLst>
                <a:path w="1566" h="1650" extrusionOk="0">
                  <a:moveTo>
                    <a:pt x="1" y="1"/>
                  </a:moveTo>
                  <a:cubicBezTo>
                    <a:pt x="1" y="1"/>
                    <a:pt x="732" y="1650"/>
                    <a:pt x="1566" y="112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 rot="-404707">
              <a:off x="1394918" y="3100046"/>
              <a:ext cx="102614" cy="52280"/>
            </a:xfrm>
            <a:custGeom>
              <a:avLst/>
              <a:gdLst/>
              <a:ahLst/>
              <a:cxnLst/>
              <a:rect l="l" t="t" r="r" b="b"/>
              <a:pathLst>
                <a:path w="1529" h="779" extrusionOk="0">
                  <a:moveTo>
                    <a:pt x="0" y="37"/>
                  </a:moveTo>
                  <a:cubicBezTo>
                    <a:pt x="0" y="37"/>
                    <a:pt x="287" y="463"/>
                    <a:pt x="1529" y="778"/>
                  </a:cubicBezTo>
                  <a:cubicBezTo>
                    <a:pt x="1529" y="778"/>
                    <a:pt x="399" y="0"/>
                    <a:pt x="0" y="3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 rot="-404707">
              <a:off x="2577668" y="2235333"/>
              <a:ext cx="164156" cy="36777"/>
            </a:xfrm>
            <a:custGeom>
              <a:avLst/>
              <a:gdLst/>
              <a:ahLst/>
              <a:cxnLst/>
              <a:rect l="l" t="t" r="r" b="b"/>
              <a:pathLst>
                <a:path w="2446" h="548" extrusionOk="0">
                  <a:moveTo>
                    <a:pt x="1" y="1"/>
                  </a:moveTo>
                  <a:cubicBezTo>
                    <a:pt x="1" y="1"/>
                    <a:pt x="1659" y="10"/>
                    <a:pt x="2446" y="547"/>
                  </a:cubicBezTo>
                  <a:cubicBezTo>
                    <a:pt x="1640" y="307"/>
                    <a:pt x="825" y="12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 rot="-404707">
              <a:off x="2216120" y="2935071"/>
              <a:ext cx="232543" cy="24295"/>
            </a:xfrm>
            <a:custGeom>
              <a:avLst/>
              <a:gdLst/>
              <a:ahLst/>
              <a:cxnLst/>
              <a:rect l="l" t="t" r="r" b="b"/>
              <a:pathLst>
                <a:path w="3465" h="362" extrusionOk="0">
                  <a:moveTo>
                    <a:pt x="0" y="37"/>
                  </a:moveTo>
                  <a:cubicBezTo>
                    <a:pt x="0" y="37"/>
                    <a:pt x="2001" y="361"/>
                    <a:pt x="3465" y="0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 rot="-404707">
              <a:off x="1435915" y="2383602"/>
              <a:ext cx="565754" cy="44831"/>
            </a:xfrm>
            <a:custGeom>
              <a:avLst/>
              <a:gdLst/>
              <a:ahLst/>
              <a:cxnLst/>
              <a:rect l="l" t="t" r="r" b="b"/>
              <a:pathLst>
                <a:path w="8430" h="668" extrusionOk="0">
                  <a:moveTo>
                    <a:pt x="0" y="667"/>
                  </a:moveTo>
                  <a:cubicBezTo>
                    <a:pt x="0" y="667"/>
                    <a:pt x="5271" y="0"/>
                    <a:pt x="8429" y="0"/>
                  </a:cubicBezTo>
                  <a:cubicBezTo>
                    <a:pt x="8429" y="0"/>
                    <a:pt x="2585" y="575"/>
                    <a:pt x="0" y="66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 rot="-404707">
              <a:off x="1229148" y="2810827"/>
              <a:ext cx="242476" cy="200799"/>
            </a:xfrm>
            <a:custGeom>
              <a:avLst/>
              <a:gdLst/>
              <a:ahLst/>
              <a:cxnLst/>
              <a:rect l="l" t="t" r="r" b="b"/>
              <a:pathLst>
                <a:path w="3613" h="2992" extrusionOk="0">
                  <a:moveTo>
                    <a:pt x="1167" y="2992"/>
                  </a:moveTo>
                  <a:cubicBezTo>
                    <a:pt x="1167" y="2992"/>
                    <a:pt x="936" y="917"/>
                    <a:pt x="3613" y="37"/>
                  </a:cubicBezTo>
                  <a:lnTo>
                    <a:pt x="3149" y="0"/>
                  </a:lnTo>
                  <a:cubicBezTo>
                    <a:pt x="3149" y="0"/>
                    <a:pt x="0" y="732"/>
                    <a:pt x="1167" y="2992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 rot="-404707">
              <a:off x="3006911" y="2407960"/>
              <a:ext cx="110735" cy="168518"/>
            </a:xfrm>
            <a:custGeom>
              <a:avLst/>
              <a:gdLst/>
              <a:ahLst/>
              <a:cxnLst/>
              <a:rect l="l" t="t" r="r" b="b"/>
              <a:pathLst>
                <a:path w="1650" h="2511" extrusionOk="0">
                  <a:moveTo>
                    <a:pt x="1" y="0"/>
                  </a:moveTo>
                  <a:cubicBezTo>
                    <a:pt x="1" y="0"/>
                    <a:pt x="1159" y="1038"/>
                    <a:pt x="1650" y="2510"/>
                  </a:cubicBezTo>
                  <a:cubicBezTo>
                    <a:pt x="1177" y="1621"/>
                    <a:pt x="621" y="787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 rot="-404724">
              <a:off x="297763" y="2632119"/>
              <a:ext cx="1821069" cy="400511"/>
            </a:xfrm>
            <a:custGeom>
              <a:avLst/>
              <a:gdLst/>
              <a:ahLst/>
              <a:cxnLst/>
              <a:rect l="l" t="t" r="r" b="b"/>
              <a:pathLst>
                <a:path w="27344" h="5864" extrusionOk="0">
                  <a:moveTo>
                    <a:pt x="27343" y="2511"/>
                  </a:moveTo>
                  <a:lnTo>
                    <a:pt x="24601" y="4169"/>
                  </a:lnTo>
                  <a:cubicBezTo>
                    <a:pt x="24601" y="4169"/>
                    <a:pt x="24073" y="3020"/>
                    <a:pt x="23184" y="2955"/>
                  </a:cubicBezTo>
                  <a:cubicBezTo>
                    <a:pt x="22286" y="2881"/>
                    <a:pt x="21424" y="3419"/>
                    <a:pt x="21054" y="5503"/>
                  </a:cubicBezTo>
                  <a:cubicBezTo>
                    <a:pt x="21054" y="5503"/>
                    <a:pt x="17423" y="4243"/>
                    <a:pt x="15033" y="5864"/>
                  </a:cubicBezTo>
                  <a:cubicBezTo>
                    <a:pt x="15033" y="5864"/>
                    <a:pt x="10587" y="4391"/>
                    <a:pt x="8290" y="3270"/>
                  </a:cubicBezTo>
                  <a:lnTo>
                    <a:pt x="11273" y="2279"/>
                  </a:lnTo>
                  <a:cubicBezTo>
                    <a:pt x="11273" y="2279"/>
                    <a:pt x="3372" y="1177"/>
                    <a:pt x="0" y="427"/>
                  </a:cubicBezTo>
                  <a:lnTo>
                    <a:pt x="862" y="1"/>
                  </a:lnTo>
                  <a:cubicBezTo>
                    <a:pt x="862" y="1"/>
                    <a:pt x="20544" y="1659"/>
                    <a:pt x="27343" y="2511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 rot="-404707">
              <a:off x="2540273" y="2256168"/>
              <a:ext cx="337641" cy="146774"/>
            </a:xfrm>
            <a:custGeom>
              <a:avLst/>
              <a:gdLst/>
              <a:ahLst/>
              <a:cxnLst/>
              <a:rect l="l" t="t" r="r" b="b"/>
              <a:pathLst>
                <a:path w="5031" h="2187" extrusionOk="0">
                  <a:moveTo>
                    <a:pt x="5030" y="1103"/>
                  </a:moveTo>
                  <a:cubicBezTo>
                    <a:pt x="4391" y="1094"/>
                    <a:pt x="3761" y="1150"/>
                    <a:pt x="3141" y="1251"/>
                  </a:cubicBezTo>
                  <a:lnTo>
                    <a:pt x="3224" y="2029"/>
                  </a:lnTo>
                  <a:cubicBezTo>
                    <a:pt x="3224" y="2029"/>
                    <a:pt x="1881" y="2048"/>
                    <a:pt x="1" y="2187"/>
                  </a:cubicBezTo>
                  <a:lnTo>
                    <a:pt x="251" y="1103"/>
                  </a:lnTo>
                  <a:cubicBezTo>
                    <a:pt x="251" y="1103"/>
                    <a:pt x="3104" y="1"/>
                    <a:pt x="5030" y="1103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 rot="-405472">
              <a:off x="2892475" y="2516269"/>
              <a:ext cx="209052" cy="2090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29000">
                  <a:srgbClr val="FFFFFF">
                    <a:alpha val="1843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1"/>
            <p:cNvSpPr/>
            <p:nvPr/>
          </p:nvSpPr>
          <p:spPr>
            <a:xfrm rot="-404707">
              <a:off x="2371609" y="2402912"/>
              <a:ext cx="646557" cy="274220"/>
            </a:xfrm>
            <a:custGeom>
              <a:avLst/>
              <a:gdLst/>
              <a:ahLst/>
              <a:cxnLst/>
              <a:rect l="l" t="t" r="r" b="b"/>
              <a:pathLst>
                <a:path w="9634" h="4086" extrusionOk="0">
                  <a:moveTo>
                    <a:pt x="9633" y="4085"/>
                  </a:moveTo>
                  <a:cubicBezTo>
                    <a:pt x="9633" y="4085"/>
                    <a:pt x="6132" y="566"/>
                    <a:pt x="1834" y="1"/>
                  </a:cubicBezTo>
                  <a:lnTo>
                    <a:pt x="0" y="1260"/>
                  </a:lnTo>
                  <a:cubicBezTo>
                    <a:pt x="0" y="1260"/>
                    <a:pt x="4391" y="1659"/>
                    <a:pt x="9633" y="4085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 rot="-404707">
              <a:off x="2102217" y="2681239"/>
              <a:ext cx="1089161" cy="310863"/>
            </a:xfrm>
            <a:custGeom>
              <a:avLst/>
              <a:gdLst/>
              <a:ahLst/>
              <a:cxnLst/>
              <a:rect l="l" t="t" r="r" b="b"/>
              <a:pathLst>
                <a:path w="16229" h="4632" extrusionOk="0">
                  <a:moveTo>
                    <a:pt x="16228" y="0"/>
                  </a:moveTo>
                  <a:lnTo>
                    <a:pt x="14218" y="46"/>
                  </a:lnTo>
                  <a:cubicBezTo>
                    <a:pt x="14218" y="46"/>
                    <a:pt x="5484" y="3714"/>
                    <a:pt x="0" y="4224"/>
                  </a:cubicBezTo>
                  <a:cubicBezTo>
                    <a:pt x="0" y="4224"/>
                    <a:pt x="5965" y="4631"/>
                    <a:pt x="10689" y="4113"/>
                  </a:cubicBezTo>
                  <a:cubicBezTo>
                    <a:pt x="15506" y="2631"/>
                    <a:pt x="16228" y="0"/>
                    <a:pt x="16228" y="0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4A37A0-83F7-492B-9733-70A2558A49B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7694" y="137861"/>
            <a:ext cx="8628611" cy="10041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Choose the correct option for each gap in each of the sentences.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ABA67D9-6FE0-C794-6F87-D0C95C697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94" y="884420"/>
            <a:ext cx="14109817" cy="445153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3. Traffic accidents can be prevented if people ………………... the rules.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remember		  B. obey	     C. go after	        D. take care of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nhớ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                           tuân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theo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sau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chăm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sóc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4. You should look right and left when you go ……………. the road.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along		  B. up		     C. down	        D. across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dọc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lên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xuống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qua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5. Hurry up, or we'll ……………… the last bus.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lose			  B. avoid	     C. miss	        D. drop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mất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tránh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bỏ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lỡ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thả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C819D82-580B-5297-0043-28FAB38DC25C}"/>
              </a:ext>
            </a:extLst>
          </p:cNvPr>
          <p:cNvSpPr/>
          <p:nvPr/>
        </p:nvSpPr>
        <p:spPr>
          <a:xfrm>
            <a:off x="3164043" y="173612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2F915E-3405-E002-A368-0FC547A5B763}"/>
              </a:ext>
            </a:extLst>
          </p:cNvPr>
          <p:cNvSpPr/>
          <p:nvPr/>
        </p:nvSpPr>
        <p:spPr>
          <a:xfrm>
            <a:off x="7199391" y="2983913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7B37C8-2675-C4B4-BFC0-602EFAEB8146}"/>
              </a:ext>
            </a:extLst>
          </p:cNvPr>
          <p:cNvSpPr/>
          <p:nvPr/>
        </p:nvSpPr>
        <p:spPr>
          <a:xfrm>
            <a:off x="5188785" y="4211184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4A37A0-83F7-492B-9733-70A2558A49B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7694" y="137861"/>
            <a:ext cx="8628611" cy="10041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Choose the correct option for each gap in each of the sentences.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ABA67D9-6FE0-C794-6F87-D0C95C697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94" y="-286256"/>
            <a:ext cx="14109817" cy="642104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6. Drivers have to …………………. your seatbelt whenever they drive.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put		         B. tie		C. fasten	    D. put on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đặt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buộc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buộc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chặt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mặc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vào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7. The public …………………… in this city is quite good, and it's not expensive.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journey	         B. travel		 C. vehicle	    D. transport</a:t>
            </a:r>
          </a:p>
          <a:p>
            <a:pPr algn="l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hành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trình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du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lịch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xe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vận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chuyển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29ADBF-DA51-EE0B-AE24-99294A8691DF}"/>
              </a:ext>
            </a:extLst>
          </p:cNvPr>
          <p:cNvSpPr/>
          <p:nvPr/>
        </p:nvSpPr>
        <p:spPr>
          <a:xfrm>
            <a:off x="4875277" y="1985217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06C7EC-D80F-FAA5-E55A-DF1441454486}"/>
              </a:ext>
            </a:extLst>
          </p:cNvPr>
          <p:cNvSpPr/>
          <p:nvPr/>
        </p:nvSpPr>
        <p:spPr>
          <a:xfrm>
            <a:off x="6960981" y="3220366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4A37A0-83F7-492B-9733-70A2558A49B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7694" y="137861"/>
            <a:ext cx="8628611" cy="10041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Choose the correct option for each gap in each of the sentences.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ABA67D9-6FE0-C794-6F87-D0C95C697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94" y="-286256"/>
            <a:ext cx="14109817" cy="642104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8. We should …………………… the sheet at the zebra crossing.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walk	       B. walk on	         C. walk through	      D. walk across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bộ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bộ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bộ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xuyên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qua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bộ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qua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9. He forgot to give a …………………… before he turned left and got a ticket.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signal	       B. sign	         C. light		      D. hand</a:t>
            </a:r>
          </a:p>
          <a:p>
            <a:pPr algn="l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tín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hiệu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dấu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hiệu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ánh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sáng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A1CA6E7-A696-3402-E8DB-01D30B8BE887}"/>
              </a:ext>
            </a:extLst>
          </p:cNvPr>
          <p:cNvSpPr/>
          <p:nvPr/>
        </p:nvSpPr>
        <p:spPr>
          <a:xfrm>
            <a:off x="7073117" y="2162446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93BEB3-B251-4171-9573-DF061CD24CE7}"/>
              </a:ext>
            </a:extLst>
          </p:cNvPr>
          <p:cNvSpPr/>
          <p:nvPr/>
        </p:nvSpPr>
        <p:spPr>
          <a:xfrm>
            <a:off x="445894" y="343372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37"/>
          <p:cNvSpPr txBox="1">
            <a:spLocks noGrp="1"/>
          </p:cNvSpPr>
          <p:nvPr>
            <p:ph type="title"/>
          </p:nvPr>
        </p:nvSpPr>
        <p:spPr>
          <a:xfrm>
            <a:off x="4380837" y="2245238"/>
            <a:ext cx="4705073" cy="9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</a:rPr>
              <a:t>THANK </a:t>
            </a:r>
            <a:br>
              <a:rPr lang="en-US" sz="60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6000" dirty="0">
                <a:solidFill>
                  <a:schemeClr val="bg2">
                    <a:lumMod val="90000"/>
                  </a:schemeClr>
                </a:solidFill>
              </a:rPr>
              <a:t>YOU !!!</a:t>
            </a:r>
            <a:endParaRPr sz="6000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2080" name="Google Shape;2080;p37"/>
          <p:cNvGrpSpPr/>
          <p:nvPr/>
        </p:nvGrpSpPr>
        <p:grpSpPr>
          <a:xfrm>
            <a:off x="392105" y="2791713"/>
            <a:ext cx="4061105" cy="2367011"/>
            <a:chOff x="1857089" y="5370200"/>
            <a:chExt cx="2637766" cy="1537420"/>
          </a:xfrm>
        </p:grpSpPr>
        <p:sp>
          <p:nvSpPr>
            <p:cNvPr id="2081" name="Google Shape;2081;p37"/>
            <p:cNvSpPr/>
            <p:nvPr/>
          </p:nvSpPr>
          <p:spPr>
            <a:xfrm>
              <a:off x="2907763" y="5721005"/>
              <a:ext cx="1220665" cy="1168239"/>
            </a:xfrm>
            <a:custGeom>
              <a:avLst/>
              <a:gdLst/>
              <a:ahLst/>
              <a:cxnLst/>
              <a:rect l="l" t="t" r="r" b="b"/>
              <a:pathLst>
                <a:path w="19628" h="18785" extrusionOk="0">
                  <a:moveTo>
                    <a:pt x="9318" y="18785"/>
                  </a:moveTo>
                  <a:lnTo>
                    <a:pt x="16154" y="18785"/>
                  </a:lnTo>
                  <a:lnTo>
                    <a:pt x="19628" y="195"/>
                  </a:lnTo>
                  <a:cubicBezTo>
                    <a:pt x="19628" y="195"/>
                    <a:pt x="10032" y="0"/>
                    <a:pt x="28" y="8059"/>
                  </a:cubicBezTo>
                  <a:lnTo>
                    <a:pt x="0" y="1878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2812117" y="5694513"/>
              <a:ext cx="1454562" cy="561078"/>
            </a:xfrm>
            <a:custGeom>
              <a:avLst/>
              <a:gdLst/>
              <a:ahLst/>
              <a:cxnLst/>
              <a:rect l="l" t="t" r="r" b="b"/>
              <a:pathLst>
                <a:path w="23389" h="9022" extrusionOk="0">
                  <a:moveTo>
                    <a:pt x="1" y="9022"/>
                  </a:moveTo>
                  <a:cubicBezTo>
                    <a:pt x="1" y="9022"/>
                    <a:pt x="8985" y="278"/>
                    <a:pt x="23389" y="0"/>
                  </a:cubicBezTo>
                  <a:lnTo>
                    <a:pt x="23389" y="621"/>
                  </a:lnTo>
                  <a:cubicBezTo>
                    <a:pt x="23389" y="621"/>
                    <a:pt x="11634" y="158"/>
                    <a:pt x="853" y="895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2865724" y="5697374"/>
              <a:ext cx="1400954" cy="554175"/>
            </a:xfrm>
            <a:custGeom>
              <a:avLst/>
              <a:gdLst/>
              <a:ahLst/>
              <a:cxnLst/>
              <a:rect l="l" t="t" r="r" b="b"/>
              <a:pathLst>
                <a:path w="22527" h="8911" extrusionOk="0">
                  <a:moveTo>
                    <a:pt x="22527" y="575"/>
                  </a:moveTo>
                  <a:lnTo>
                    <a:pt x="20137" y="1455"/>
                  </a:lnTo>
                  <a:cubicBezTo>
                    <a:pt x="20137" y="1455"/>
                    <a:pt x="10365" y="1223"/>
                    <a:pt x="704" y="8818"/>
                  </a:cubicBezTo>
                  <a:lnTo>
                    <a:pt x="0" y="8911"/>
                  </a:lnTo>
                  <a:cubicBezTo>
                    <a:pt x="0" y="8911"/>
                    <a:pt x="9726" y="0"/>
                    <a:pt x="22527" y="575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3676164" y="5829276"/>
              <a:ext cx="429235" cy="30597"/>
            </a:xfrm>
            <a:custGeom>
              <a:avLst/>
              <a:gdLst/>
              <a:ahLst/>
              <a:cxnLst/>
              <a:rect l="l" t="t" r="r" b="b"/>
              <a:pathLst>
                <a:path w="6902" h="492" extrusionOk="0">
                  <a:moveTo>
                    <a:pt x="6892" y="491"/>
                  </a:moveTo>
                  <a:cubicBezTo>
                    <a:pt x="3937" y="38"/>
                    <a:pt x="47" y="445"/>
                    <a:pt x="1" y="445"/>
                  </a:cubicBezTo>
                  <a:lnTo>
                    <a:pt x="1" y="408"/>
                  </a:lnTo>
                  <a:cubicBezTo>
                    <a:pt x="47" y="408"/>
                    <a:pt x="3937" y="1"/>
                    <a:pt x="6901" y="464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3272374" y="5954834"/>
              <a:ext cx="801878" cy="59391"/>
            </a:xfrm>
            <a:custGeom>
              <a:avLst/>
              <a:gdLst/>
              <a:ahLst/>
              <a:cxnLst/>
              <a:rect l="l" t="t" r="r" b="b"/>
              <a:pathLst>
                <a:path w="12894" h="955" extrusionOk="0">
                  <a:moveTo>
                    <a:pt x="0" y="955"/>
                  </a:moveTo>
                  <a:lnTo>
                    <a:pt x="0" y="927"/>
                  </a:lnTo>
                  <a:cubicBezTo>
                    <a:pt x="7327" y="1"/>
                    <a:pt x="12838" y="918"/>
                    <a:pt x="12894" y="927"/>
                  </a:cubicBezTo>
                  <a:lnTo>
                    <a:pt x="12894" y="955"/>
                  </a:lnTo>
                  <a:cubicBezTo>
                    <a:pt x="12829" y="946"/>
                    <a:pt x="7327" y="38"/>
                    <a:pt x="0" y="955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2999926" y="6098863"/>
              <a:ext cx="1047839" cy="80723"/>
            </a:xfrm>
            <a:custGeom>
              <a:avLst/>
              <a:gdLst/>
              <a:ahLst/>
              <a:cxnLst/>
              <a:rect l="l" t="t" r="r" b="b"/>
              <a:pathLst>
                <a:path w="16849" h="1298" extrusionOk="0">
                  <a:moveTo>
                    <a:pt x="0" y="1297"/>
                  </a:moveTo>
                  <a:lnTo>
                    <a:pt x="0" y="1260"/>
                  </a:lnTo>
                  <a:cubicBezTo>
                    <a:pt x="93" y="1251"/>
                    <a:pt x="10013" y="0"/>
                    <a:pt x="16849" y="1093"/>
                  </a:cubicBezTo>
                  <a:lnTo>
                    <a:pt x="16849" y="1130"/>
                  </a:lnTo>
                  <a:cubicBezTo>
                    <a:pt x="10013" y="37"/>
                    <a:pt x="93" y="1288"/>
                    <a:pt x="0" y="129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855338" y="6267083"/>
              <a:ext cx="1164819" cy="43782"/>
            </a:xfrm>
            <a:custGeom>
              <a:avLst/>
              <a:gdLst/>
              <a:ahLst/>
              <a:cxnLst/>
              <a:rect l="l" t="t" r="r" b="b"/>
              <a:pathLst>
                <a:path w="18730" h="704" extrusionOk="0">
                  <a:moveTo>
                    <a:pt x="18729" y="704"/>
                  </a:moveTo>
                  <a:cubicBezTo>
                    <a:pt x="18600" y="695"/>
                    <a:pt x="5771" y="28"/>
                    <a:pt x="0" y="519"/>
                  </a:cubicBezTo>
                  <a:lnTo>
                    <a:pt x="0" y="482"/>
                  </a:lnTo>
                  <a:cubicBezTo>
                    <a:pt x="5771" y="0"/>
                    <a:pt x="18600" y="658"/>
                    <a:pt x="18729" y="66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789107" y="6385738"/>
              <a:ext cx="1207979" cy="52426"/>
            </a:xfrm>
            <a:custGeom>
              <a:avLst/>
              <a:gdLst/>
              <a:ahLst/>
              <a:cxnLst/>
              <a:rect l="l" t="t" r="r" b="b"/>
              <a:pathLst>
                <a:path w="19424" h="843" extrusionOk="0">
                  <a:moveTo>
                    <a:pt x="0" y="37"/>
                  </a:moveTo>
                  <a:lnTo>
                    <a:pt x="0" y="0"/>
                  </a:lnTo>
                  <a:lnTo>
                    <a:pt x="19424" y="815"/>
                  </a:lnTo>
                  <a:lnTo>
                    <a:pt x="19424" y="843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743026" y="6559680"/>
              <a:ext cx="1220665" cy="40361"/>
            </a:xfrm>
            <a:custGeom>
              <a:avLst/>
              <a:gdLst/>
              <a:ahLst/>
              <a:cxnLst/>
              <a:rect l="l" t="t" r="r" b="b"/>
              <a:pathLst>
                <a:path w="19628" h="649" extrusionOk="0">
                  <a:moveTo>
                    <a:pt x="0" y="37"/>
                  </a:moveTo>
                  <a:lnTo>
                    <a:pt x="9" y="0"/>
                  </a:lnTo>
                  <a:lnTo>
                    <a:pt x="19628" y="621"/>
                  </a:lnTo>
                  <a:lnTo>
                    <a:pt x="19628" y="649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764916" y="6741146"/>
              <a:ext cx="1174023" cy="19030"/>
            </a:xfrm>
            <a:custGeom>
              <a:avLst/>
              <a:gdLst/>
              <a:ahLst/>
              <a:cxnLst/>
              <a:rect l="l" t="t" r="r" b="b"/>
              <a:pathLst>
                <a:path w="18878" h="306" extrusionOk="0">
                  <a:moveTo>
                    <a:pt x="18877" y="306"/>
                  </a:moveTo>
                  <a:lnTo>
                    <a:pt x="0" y="37"/>
                  </a:lnTo>
                  <a:lnTo>
                    <a:pt x="9" y="0"/>
                  </a:lnTo>
                  <a:lnTo>
                    <a:pt x="18877" y="269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3790777" y="5806266"/>
              <a:ext cx="117042" cy="1082977"/>
            </a:xfrm>
            <a:custGeom>
              <a:avLst/>
              <a:gdLst/>
              <a:ahLst/>
              <a:cxnLst/>
              <a:rect l="l" t="t" r="r" b="b"/>
              <a:pathLst>
                <a:path w="1882" h="17414" extrusionOk="0">
                  <a:moveTo>
                    <a:pt x="38" y="17414"/>
                  </a:moveTo>
                  <a:lnTo>
                    <a:pt x="1" y="17414"/>
                  </a:lnTo>
                  <a:lnTo>
                    <a:pt x="1844" y="0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3596127" y="5850606"/>
              <a:ext cx="101432" cy="1038635"/>
            </a:xfrm>
            <a:custGeom>
              <a:avLst/>
              <a:gdLst/>
              <a:ahLst/>
              <a:cxnLst/>
              <a:rect l="l" t="t" r="r" b="b"/>
              <a:pathLst>
                <a:path w="1631" h="16701" extrusionOk="0">
                  <a:moveTo>
                    <a:pt x="37" y="16701"/>
                  </a:moveTo>
                  <a:lnTo>
                    <a:pt x="0" y="16701"/>
                  </a:lnTo>
                  <a:lnTo>
                    <a:pt x="1602" y="0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3403716" y="5933566"/>
              <a:ext cx="46145" cy="955674"/>
            </a:xfrm>
            <a:custGeom>
              <a:avLst/>
              <a:gdLst/>
              <a:ahLst/>
              <a:cxnLst/>
              <a:rect l="l" t="t" r="r" b="b"/>
              <a:pathLst>
                <a:path w="742" h="15367" extrusionOk="0">
                  <a:moveTo>
                    <a:pt x="0" y="15367"/>
                  </a:moveTo>
                  <a:lnTo>
                    <a:pt x="704" y="0"/>
                  </a:lnTo>
                  <a:lnTo>
                    <a:pt x="741" y="0"/>
                  </a:lnTo>
                  <a:lnTo>
                    <a:pt x="37" y="15367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3182512" y="6047557"/>
              <a:ext cx="27115" cy="841679"/>
            </a:xfrm>
            <a:custGeom>
              <a:avLst/>
              <a:gdLst/>
              <a:ahLst/>
              <a:cxnLst/>
              <a:rect l="l" t="t" r="r" b="b"/>
              <a:pathLst>
                <a:path w="436" h="13534" extrusionOk="0">
                  <a:moveTo>
                    <a:pt x="38" y="13534"/>
                  </a:moveTo>
                  <a:lnTo>
                    <a:pt x="1" y="13534"/>
                  </a:lnTo>
                  <a:lnTo>
                    <a:pt x="399" y="1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992402" y="6182382"/>
              <a:ext cx="13931" cy="706852"/>
            </a:xfrm>
            <a:custGeom>
              <a:avLst/>
              <a:gdLst/>
              <a:ahLst/>
              <a:cxnLst/>
              <a:rect l="l" t="t" r="r" b="b"/>
              <a:pathLst>
                <a:path w="224" h="11366" extrusionOk="0">
                  <a:moveTo>
                    <a:pt x="195" y="11366"/>
                  </a:moveTo>
                  <a:lnTo>
                    <a:pt x="1" y="0"/>
                  </a:lnTo>
                  <a:lnTo>
                    <a:pt x="38" y="0"/>
                  </a:lnTo>
                  <a:lnTo>
                    <a:pt x="223" y="11366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1862250" y="5416841"/>
              <a:ext cx="550195" cy="199941"/>
            </a:xfrm>
            <a:custGeom>
              <a:avLst/>
              <a:gdLst/>
              <a:ahLst/>
              <a:cxnLst/>
              <a:rect l="l" t="t" r="r" b="b"/>
              <a:pathLst>
                <a:path w="8847" h="3215" extrusionOk="0">
                  <a:moveTo>
                    <a:pt x="1" y="2288"/>
                  </a:moveTo>
                  <a:cubicBezTo>
                    <a:pt x="1" y="2288"/>
                    <a:pt x="2789" y="3215"/>
                    <a:pt x="8846" y="2288"/>
                  </a:cubicBezTo>
                  <a:cubicBezTo>
                    <a:pt x="8846" y="2288"/>
                    <a:pt x="5345" y="1"/>
                    <a:pt x="1" y="2288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22386" y="5744015"/>
              <a:ext cx="206284" cy="1102007"/>
            </a:xfrm>
            <a:custGeom>
              <a:avLst/>
              <a:gdLst/>
              <a:ahLst/>
              <a:cxnLst/>
              <a:rect l="l" t="t" r="r" b="b"/>
              <a:pathLst>
                <a:path w="3317" h="17720" extrusionOk="0">
                  <a:moveTo>
                    <a:pt x="677" y="17720"/>
                  </a:moveTo>
                  <a:lnTo>
                    <a:pt x="1" y="1001"/>
                  </a:lnTo>
                  <a:cubicBezTo>
                    <a:pt x="1" y="1001"/>
                    <a:pt x="1937" y="1"/>
                    <a:pt x="3317" y="1001"/>
                  </a:cubicBezTo>
                  <a:lnTo>
                    <a:pt x="3307" y="1772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0000">
                  <a:schemeClr val="dk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441723" y="6109808"/>
              <a:ext cx="1206299" cy="287504"/>
            </a:xfrm>
            <a:custGeom>
              <a:avLst/>
              <a:gdLst/>
              <a:ahLst/>
              <a:cxnLst/>
              <a:rect l="l" t="t" r="r" b="b"/>
              <a:pathLst>
                <a:path w="19397" h="4623" extrusionOk="0">
                  <a:moveTo>
                    <a:pt x="1" y="3937"/>
                  </a:moveTo>
                  <a:lnTo>
                    <a:pt x="1427" y="4335"/>
                  </a:lnTo>
                  <a:cubicBezTo>
                    <a:pt x="1427" y="4335"/>
                    <a:pt x="9699" y="2649"/>
                    <a:pt x="18146" y="4622"/>
                  </a:cubicBezTo>
                  <a:lnTo>
                    <a:pt x="19397" y="4335"/>
                  </a:lnTo>
                  <a:cubicBezTo>
                    <a:pt x="19397" y="4335"/>
                    <a:pt x="11357" y="0"/>
                    <a:pt x="1" y="3937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530466" y="6234807"/>
              <a:ext cx="1039817" cy="654425"/>
            </a:xfrm>
            <a:custGeom>
              <a:avLst/>
              <a:gdLst/>
              <a:ahLst/>
              <a:cxnLst/>
              <a:rect l="l" t="t" r="r" b="b"/>
              <a:pathLst>
                <a:path w="16720" h="10523" extrusionOk="0">
                  <a:moveTo>
                    <a:pt x="0" y="2325"/>
                  </a:moveTo>
                  <a:lnTo>
                    <a:pt x="1093" y="10523"/>
                  </a:lnTo>
                  <a:lnTo>
                    <a:pt x="15385" y="10523"/>
                  </a:lnTo>
                  <a:lnTo>
                    <a:pt x="16719" y="2612"/>
                  </a:lnTo>
                  <a:cubicBezTo>
                    <a:pt x="16719" y="2612"/>
                    <a:pt x="10059" y="0"/>
                    <a:pt x="0" y="232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433700" y="6121313"/>
              <a:ext cx="1223526" cy="258151"/>
            </a:xfrm>
            <a:custGeom>
              <a:avLst/>
              <a:gdLst/>
              <a:ahLst/>
              <a:cxnLst/>
              <a:rect l="l" t="t" r="r" b="b"/>
              <a:pathLst>
                <a:path w="19674" h="4151" extrusionOk="0">
                  <a:moveTo>
                    <a:pt x="0" y="3270"/>
                  </a:moveTo>
                  <a:cubicBezTo>
                    <a:pt x="0" y="3270"/>
                    <a:pt x="9661" y="1"/>
                    <a:pt x="19674" y="3613"/>
                  </a:cubicBezTo>
                  <a:lnTo>
                    <a:pt x="19516" y="4150"/>
                  </a:lnTo>
                  <a:cubicBezTo>
                    <a:pt x="19516" y="4150"/>
                    <a:pt x="11514" y="278"/>
                    <a:pt x="130" y="375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1956150" y="6623600"/>
              <a:ext cx="611266" cy="63551"/>
            </a:xfrm>
            <a:custGeom>
              <a:avLst/>
              <a:gdLst/>
              <a:ahLst/>
              <a:cxnLst/>
              <a:rect l="l" t="t" r="r" b="b"/>
              <a:pathLst>
                <a:path w="9829" h="974" extrusionOk="0">
                  <a:moveTo>
                    <a:pt x="9763" y="1"/>
                  </a:moveTo>
                  <a:lnTo>
                    <a:pt x="1" y="566"/>
                  </a:lnTo>
                  <a:lnTo>
                    <a:pt x="1" y="973"/>
                  </a:lnTo>
                  <a:lnTo>
                    <a:pt x="9828" y="491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1983207" y="6654144"/>
              <a:ext cx="615308" cy="235078"/>
            </a:xfrm>
            <a:custGeom>
              <a:avLst/>
              <a:gdLst/>
              <a:ahLst/>
              <a:cxnLst/>
              <a:rect l="l" t="t" r="r" b="b"/>
              <a:pathLst>
                <a:path w="9894" h="3780" extrusionOk="0">
                  <a:moveTo>
                    <a:pt x="1" y="482"/>
                  </a:moveTo>
                  <a:lnTo>
                    <a:pt x="223" y="3780"/>
                  </a:lnTo>
                  <a:lnTo>
                    <a:pt x="9893" y="3780"/>
                  </a:lnTo>
                  <a:lnTo>
                    <a:pt x="939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1918158" y="5732510"/>
              <a:ext cx="432656" cy="118161"/>
            </a:xfrm>
            <a:custGeom>
              <a:avLst/>
              <a:gdLst/>
              <a:ahLst/>
              <a:cxnLst/>
              <a:rect l="l" t="t" r="r" b="b"/>
              <a:pathLst>
                <a:path w="6957" h="1900" extrusionOk="0">
                  <a:moveTo>
                    <a:pt x="0" y="1158"/>
                  </a:moveTo>
                  <a:lnTo>
                    <a:pt x="1695" y="1899"/>
                  </a:lnTo>
                  <a:cubicBezTo>
                    <a:pt x="1695" y="1899"/>
                    <a:pt x="3529" y="1482"/>
                    <a:pt x="4993" y="1899"/>
                  </a:cubicBezTo>
                  <a:lnTo>
                    <a:pt x="6956" y="1158"/>
                  </a:lnTo>
                  <a:cubicBezTo>
                    <a:pt x="6956" y="1158"/>
                    <a:pt x="4317" y="0"/>
                    <a:pt x="0" y="1158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1910073" y="5715782"/>
              <a:ext cx="450504" cy="88807"/>
            </a:xfrm>
            <a:custGeom>
              <a:avLst/>
              <a:gdLst/>
              <a:ahLst/>
              <a:cxnLst/>
              <a:rect l="l" t="t" r="r" b="b"/>
              <a:pathLst>
                <a:path w="7244" h="1428" extrusionOk="0">
                  <a:moveTo>
                    <a:pt x="130" y="1427"/>
                  </a:moveTo>
                  <a:lnTo>
                    <a:pt x="1" y="1112"/>
                  </a:lnTo>
                  <a:cubicBezTo>
                    <a:pt x="1" y="1112"/>
                    <a:pt x="3557" y="1"/>
                    <a:pt x="7244" y="1196"/>
                  </a:cubicBezTo>
                  <a:lnTo>
                    <a:pt x="7086" y="1427"/>
                  </a:lnTo>
                  <a:cubicBezTo>
                    <a:pt x="7086" y="1427"/>
                    <a:pt x="3965" y="371"/>
                    <a:pt x="130" y="142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1898568" y="5461804"/>
              <a:ext cx="475878" cy="324321"/>
            </a:xfrm>
            <a:custGeom>
              <a:avLst/>
              <a:gdLst/>
              <a:ahLst/>
              <a:cxnLst/>
              <a:rect l="l" t="t" r="r" b="b"/>
              <a:pathLst>
                <a:path w="7652" h="5215" extrusionOk="0">
                  <a:moveTo>
                    <a:pt x="399" y="5131"/>
                  </a:moveTo>
                  <a:lnTo>
                    <a:pt x="0" y="1593"/>
                  </a:lnTo>
                  <a:cubicBezTo>
                    <a:pt x="0" y="1593"/>
                    <a:pt x="3437" y="0"/>
                    <a:pt x="7651" y="1593"/>
                  </a:cubicBezTo>
                  <a:lnTo>
                    <a:pt x="7216" y="5215"/>
                  </a:lnTo>
                  <a:cubicBezTo>
                    <a:pt x="7216" y="5215"/>
                    <a:pt x="4650" y="4187"/>
                    <a:pt x="399" y="51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1857089" y="5403595"/>
              <a:ext cx="555357" cy="155599"/>
            </a:xfrm>
            <a:custGeom>
              <a:avLst/>
              <a:gdLst/>
              <a:ahLst/>
              <a:cxnLst/>
              <a:rect l="l" t="t" r="r" b="b"/>
              <a:pathLst>
                <a:path w="8930" h="2502" extrusionOk="0">
                  <a:moveTo>
                    <a:pt x="84" y="2501"/>
                  </a:moveTo>
                  <a:cubicBezTo>
                    <a:pt x="84" y="2501"/>
                    <a:pt x="4150" y="371"/>
                    <a:pt x="8929" y="2501"/>
                  </a:cubicBezTo>
                  <a:lnTo>
                    <a:pt x="8929" y="2196"/>
                  </a:lnTo>
                  <a:cubicBezTo>
                    <a:pt x="8929" y="2196"/>
                    <a:pt x="5048" y="1"/>
                    <a:pt x="0" y="219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1889365" y="5382886"/>
              <a:ext cx="485082" cy="144032"/>
            </a:xfrm>
            <a:custGeom>
              <a:avLst/>
              <a:gdLst/>
              <a:ahLst/>
              <a:cxnLst/>
              <a:rect l="l" t="t" r="r" b="b"/>
              <a:pathLst>
                <a:path w="7800" h="2316" extrusionOk="0">
                  <a:moveTo>
                    <a:pt x="0" y="2316"/>
                  </a:moveTo>
                  <a:cubicBezTo>
                    <a:pt x="0" y="2316"/>
                    <a:pt x="1371" y="0"/>
                    <a:pt x="3900" y="0"/>
                  </a:cubicBezTo>
                  <a:cubicBezTo>
                    <a:pt x="6428" y="0"/>
                    <a:pt x="7799" y="2251"/>
                    <a:pt x="7799" y="2251"/>
                  </a:cubicBezTo>
                  <a:cubicBezTo>
                    <a:pt x="7799" y="2251"/>
                    <a:pt x="4252" y="630"/>
                    <a:pt x="0" y="23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467655" y="6309682"/>
              <a:ext cx="267355" cy="579549"/>
            </a:xfrm>
            <a:custGeom>
              <a:avLst/>
              <a:gdLst/>
              <a:ahLst/>
              <a:cxnLst/>
              <a:rect l="l" t="t" r="r" b="b"/>
              <a:pathLst>
                <a:path w="4299" h="9319" extrusionOk="0">
                  <a:moveTo>
                    <a:pt x="1" y="834"/>
                  </a:moveTo>
                  <a:lnTo>
                    <a:pt x="760" y="9319"/>
                  </a:lnTo>
                  <a:lnTo>
                    <a:pt x="4299" y="9319"/>
                  </a:lnTo>
                  <a:lnTo>
                    <a:pt x="3984" y="0"/>
                  </a:lnTo>
                  <a:cubicBezTo>
                    <a:pt x="2641" y="176"/>
                    <a:pt x="1307" y="454"/>
                    <a:pt x="1" y="8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714025" y="6309675"/>
              <a:ext cx="29625" cy="579549"/>
            </a:xfrm>
            <a:custGeom>
              <a:avLst/>
              <a:gdLst/>
              <a:ahLst/>
              <a:cxnLst/>
              <a:rect l="l" t="t" r="r" b="b"/>
              <a:pathLst>
                <a:path w="455" h="9319" extrusionOk="0">
                  <a:moveTo>
                    <a:pt x="1" y="0"/>
                  </a:moveTo>
                  <a:lnTo>
                    <a:pt x="158" y="501"/>
                  </a:lnTo>
                  <a:lnTo>
                    <a:pt x="454" y="9319"/>
                  </a:lnTo>
                  <a:lnTo>
                    <a:pt x="316" y="931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530466" y="6397243"/>
              <a:ext cx="133087" cy="448763"/>
            </a:xfrm>
            <a:custGeom>
              <a:avLst/>
              <a:gdLst/>
              <a:ahLst/>
              <a:cxnLst/>
              <a:rect l="l" t="t" r="r" b="b"/>
              <a:pathLst>
                <a:path w="2140" h="7216" extrusionOk="0">
                  <a:moveTo>
                    <a:pt x="593" y="7216"/>
                  </a:moveTo>
                  <a:lnTo>
                    <a:pt x="0" y="362"/>
                  </a:lnTo>
                  <a:lnTo>
                    <a:pt x="2001" y="0"/>
                  </a:lnTo>
                  <a:lnTo>
                    <a:pt x="2140" y="721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530475" y="6408175"/>
              <a:ext cx="124501" cy="129101"/>
            </a:xfrm>
            <a:custGeom>
              <a:avLst/>
              <a:gdLst/>
              <a:ahLst/>
              <a:cxnLst/>
              <a:rect l="l" t="t" r="r" b="b"/>
              <a:pathLst>
                <a:path w="1845" h="2076" extrusionOk="0">
                  <a:moveTo>
                    <a:pt x="186" y="2075"/>
                  </a:moveTo>
                  <a:lnTo>
                    <a:pt x="1844" y="1816"/>
                  </a:lnTo>
                  <a:lnTo>
                    <a:pt x="1844" y="0"/>
                  </a:lnTo>
                  <a:lnTo>
                    <a:pt x="1" y="325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2541900" y="6468075"/>
              <a:ext cx="119150" cy="161377"/>
            </a:xfrm>
            <a:custGeom>
              <a:avLst/>
              <a:gdLst/>
              <a:ahLst/>
              <a:cxnLst/>
              <a:rect l="l" t="t" r="r" b="b"/>
              <a:pathLst>
                <a:path w="1844" h="2595" extrusionOk="0">
                  <a:moveTo>
                    <a:pt x="1844" y="2446"/>
                  </a:moveTo>
                  <a:lnTo>
                    <a:pt x="112" y="2594"/>
                  </a:lnTo>
                  <a:lnTo>
                    <a:pt x="1" y="297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527700" y="6397250"/>
              <a:ext cx="127277" cy="448745"/>
            </a:xfrm>
            <a:custGeom>
              <a:avLst/>
              <a:gdLst/>
              <a:ahLst/>
              <a:cxnLst/>
              <a:rect l="l" t="t" r="r" b="b"/>
              <a:pathLst>
                <a:path w="2002" h="7216" extrusionOk="0">
                  <a:moveTo>
                    <a:pt x="0" y="362"/>
                  </a:moveTo>
                  <a:lnTo>
                    <a:pt x="2001" y="0"/>
                  </a:lnTo>
                  <a:lnTo>
                    <a:pt x="2001" y="176"/>
                  </a:lnTo>
                  <a:lnTo>
                    <a:pt x="158" y="501"/>
                  </a:lnTo>
                  <a:lnTo>
                    <a:pt x="667" y="7216"/>
                  </a:lnTo>
                  <a:lnTo>
                    <a:pt x="593" y="721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2022386" y="6207133"/>
              <a:ext cx="225874" cy="50187"/>
            </a:xfrm>
            <a:custGeom>
              <a:avLst/>
              <a:gdLst/>
              <a:ahLst/>
              <a:cxnLst/>
              <a:rect l="l" t="t" r="r" b="b"/>
              <a:pathLst>
                <a:path w="3632" h="807" extrusionOk="0">
                  <a:moveTo>
                    <a:pt x="1" y="343"/>
                  </a:moveTo>
                  <a:cubicBezTo>
                    <a:pt x="1" y="343"/>
                    <a:pt x="2196" y="1"/>
                    <a:pt x="3632" y="343"/>
                  </a:cubicBezTo>
                  <a:lnTo>
                    <a:pt x="3511" y="807"/>
                  </a:lnTo>
                  <a:cubicBezTo>
                    <a:pt x="3511" y="807"/>
                    <a:pt x="2076" y="538"/>
                    <a:pt x="75" y="80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26988" y="6240528"/>
              <a:ext cx="213187" cy="23135"/>
            </a:xfrm>
            <a:custGeom>
              <a:avLst/>
              <a:gdLst/>
              <a:ahLst/>
              <a:cxnLst/>
              <a:rect l="l" t="t" r="r" b="b"/>
              <a:pathLst>
                <a:path w="3428" h="372" extrusionOk="0">
                  <a:moveTo>
                    <a:pt x="1" y="270"/>
                  </a:moveTo>
                  <a:lnTo>
                    <a:pt x="223" y="371"/>
                  </a:lnTo>
                  <a:cubicBezTo>
                    <a:pt x="223" y="371"/>
                    <a:pt x="2011" y="158"/>
                    <a:pt x="3233" y="371"/>
                  </a:cubicBezTo>
                  <a:lnTo>
                    <a:pt x="3428" y="270"/>
                  </a:lnTo>
                  <a:cubicBezTo>
                    <a:pt x="3428" y="270"/>
                    <a:pt x="2131" y="1"/>
                    <a:pt x="1" y="270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2010881" y="5876539"/>
              <a:ext cx="234518" cy="50747"/>
            </a:xfrm>
            <a:custGeom>
              <a:avLst/>
              <a:gdLst/>
              <a:ahLst/>
              <a:cxnLst/>
              <a:rect l="l" t="t" r="r" b="b"/>
              <a:pathLst>
                <a:path w="3771" h="816" extrusionOk="0">
                  <a:moveTo>
                    <a:pt x="0" y="333"/>
                  </a:moveTo>
                  <a:cubicBezTo>
                    <a:pt x="0" y="333"/>
                    <a:pt x="2233" y="0"/>
                    <a:pt x="3770" y="343"/>
                  </a:cubicBezTo>
                  <a:lnTo>
                    <a:pt x="3705" y="815"/>
                  </a:lnTo>
                  <a:cubicBezTo>
                    <a:pt x="3705" y="815"/>
                    <a:pt x="2177" y="547"/>
                    <a:pt x="38" y="815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2013182" y="5910494"/>
              <a:ext cx="228175" cy="23135"/>
            </a:xfrm>
            <a:custGeom>
              <a:avLst/>
              <a:gdLst/>
              <a:ahLst/>
              <a:cxnLst/>
              <a:rect l="l" t="t" r="r" b="b"/>
              <a:pathLst>
                <a:path w="3669" h="372" extrusionOk="0">
                  <a:moveTo>
                    <a:pt x="1" y="269"/>
                  </a:moveTo>
                  <a:lnTo>
                    <a:pt x="241" y="371"/>
                  </a:lnTo>
                  <a:cubicBezTo>
                    <a:pt x="241" y="371"/>
                    <a:pt x="2149" y="158"/>
                    <a:pt x="3455" y="371"/>
                  </a:cubicBezTo>
                  <a:lnTo>
                    <a:pt x="3668" y="269"/>
                  </a:lnTo>
                  <a:cubicBezTo>
                    <a:pt x="3668" y="269"/>
                    <a:pt x="2279" y="1"/>
                    <a:pt x="1" y="269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40234" y="6560799"/>
              <a:ext cx="198262" cy="23135"/>
            </a:xfrm>
            <a:custGeom>
              <a:avLst/>
              <a:gdLst/>
              <a:ahLst/>
              <a:cxnLst/>
              <a:rect l="l" t="t" r="r" b="b"/>
              <a:pathLst>
                <a:path w="3188" h="372" extrusionOk="0">
                  <a:moveTo>
                    <a:pt x="1" y="270"/>
                  </a:moveTo>
                  <a:lnTo>
                    <a:pt x="223" y="371"/>
                  </a:lnTo>
                  <a:cubicBezTo>
                    <a:pt x="223" y="371"/>
                    <a:pt x="1826" y="260"/>
                    <a:pt x="3002" y="371"/>
                  </a:cubicBezTo>
                  <a:lnTo>
                    <a:pt x="3187" y="270"/>
                  </a:lnTo>
                  <a:cubicBezTo>
                    <a:pt x="3187" y="270"/>
                    <a:pt x="2029" y="1"/>
                    <a:pt x="1" y="270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2039114" y="6538909"/>
              <a:ext cx="202242" cy="38682"/>
            </a:xfrm>
            <a:custGeom>
              <a:avLst/>
              <a:gdLst/>
              <a:ahLst/>
              <a:cxnLst/>
              <a:rect l="l" t="t" r="r" b="b"/>
              <a:pathLst>
                <a:path w="3252" h="622" extrusionOk="0">
                  <a:moveTo>
                    <a:pt x="0" y="158"/>
                  </a:moveTo>
                  <a:cubicBezTo>
                    <a:pt x="0" y="158"/>
                    <a:pt x="1816" y="1"/>
                    <a:pt x="3251" y="158"/>
                  </a:cubicBezTo>
                  <a:lnTo>
                    <a:pt x="3205" y="622"/>
                  </a:lnTo>
                  <a:cubicBezTo>
                    <a:pt x="2149" y="547"/>
                    <a:pt x="1084" y="547"/>
                    <a:pt x="28" y="62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3505083" y="6355764"/>
              <a:ext cx="103173" cy="533466"/>
            </a:xfrm>
            <a:custGeom>
              <a:avLst/>
              <a:gdLst/>
              <a:ahLst/>
              <a:cxnLst/>
              <a:rect l="l" t="t" r="r" b="b"/>
              <a:pathLst>
                <a:path w="1659" h="8578" extrusionOk="0">
                  <a:moveTo>
                    <a:pt x="1659" y="251"/>
                  </a:moveTo>
                  <a:lnTo>
                    <a:pt x="686" y="0"/>
                  </a:lnTo>
                  <a:lnTo>
                    <a:pt x="1" y="8578"/>
                  </a:lnTo>
                  <a:lnTo>
                    <a:pt x="603" y="857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3499925" y="6355775"/>
              <a:ext cx="48726" cy="533444"/>
            </a:xfrm>
            <a:custGeom>
              <a:avLst/>
              <a:gdLst/>
              <a:ahLst/>
              <a:cxnLst/>
              <a:rect l="l" t="t" r="r" b="b"/>
              <a:pathLst>
                <a:path w="769" h="8578" extrusionOk="0">
                  <a:moveTo>
                    <a:pt x="769" y="0"/>
                  </a:moveTo>
                  <a:lnTo>
                    <a:pt x="565" y="380"/>
                  </a:lnTo>
                  <a:lnTo>
                    <a:pt x="0" y="8578"/>
                  </a:lnTo>
                  <a:lnTo>
                    <a:pt x="84" y="857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2736123" y="6763036"/>
              <a:ext cx="770783" cy="24814"/>
            </a:xfrm>
            <a:custGeom>
              <a:avLst/>
              <a:gdLst/>
              <a:ahLst/>
              <a:cxnLst/>
              <a:rect l="l" t="t" r="r" b="b"/>
              <a:pathLst>
                <a:path w="12394" h="399" extrusionOk="0">
                  <a:moveTo>
                    <a:pt x="12393" y="398"/>
                  </a:moveTo>
                  <a:cubicBezTo>
                    <a:pt x="7456" y="37"/>
                    <a:pt x="74" y="204"/>
                    <a:pt x="0" y="204"/>
                  </a:cubicBezTo>
                  <a:lnTo>
                    <a:pt x="0" y="167"/>
                  </a:lnTo>
                  <a:cubicBezTo>
                    <a:pt x="74" y="167"/>
                    <a:pt x="7456" y="0"/>
                    <a:pt x="12393" y="371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2732081" y="6583871"/>
              <a:ext cx="786330" cy="32899"/>
            </a:xfrm>
            <a:custGeom>
              <a:avLst/>
              <a:gdLst/>
              <a:ahLst/>
              <a:cxnLst/>
              <a:rect l="l" t="t" r="r" b="b"/>
              <a:pathLst>
                <a:path w="12644" h="529" extrusionOk="0">
                  <a:moveTo>
                    <a:pt x="12634" y="528"/>
                  </a:moveTo>
                  <a:cubicBezTo>
                    <a:pt x="8429" y="232"/>
                    <a:pt x="4205" y="232"/>
                    <a:pt x="0" y="528"/>
                  </a:cubicBezTo>
                  <a:lnTo>
                    <a:pt x="0" y="491"/>
                  </a:lnTo>
                  <a:cubicBezTo>
                    <a:pt x="65" y="491"/>
                    <a:pt x="6086" y="0"/>
                    <a:pt x="12644" y="491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729780" y="6409308"/>
              <a:ext cx="799017" cy="70337"/>
            </a:xfrm>
            <a:custGeom>
              <a:avLst/>
              <a:gdLst/>
              <a:ahLst/>
              <a:cxnLst/>
              <a:rect l="l" t="t" r="r" b="b"/>
              <a:pathLst>
                <a:path w="12848" h="1131" extrusionOk="0">
                  <a:moveTo>
                    <a:pt x="12829" y="1131"/>
                  </a:moveTo>
                  <a:cubicBezTo>
                    <a:pt x="6762" y="38"/>
                    <a:pt x="65" y="834"/>
                    <a:pt x="0" y="844"/>
                  </a:cubicBezTo>
                  <a:lnTo>
                    <a:pt x="0" y="816"/>
                  </a:lnTo>
                  <a:cubicBezTo>
                    <a:pt x="65" y="807"/>
                    <a:pt x="6771" y="1"/>
                    <a:pt x="12847" y="110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3313294" y="6342517"/>
              <a:ext cx="31157" cy="546712"/>
            </a:xfrm>
            <a:custGeom>
              <a:avLst/>
              <a:gdLst/>
              <a:ahLst/>
              <a:cxnLst/>
              <a:rect l="l" t="t" r="r" b="b"/>
              <a:pathLst>
                <a:path w="501" h="8791" extrusionOk="0">
                  <a:moveTo>
                    <a:pt x="0" y="8791"/>
                  </a:moveTo>
                  <a:lnTo>
                    <a:pt x="463" y="0"/>
                  </a:lnTo>
                  <a:lnTo>
                    <a:pt x="500" y="0"/>
                  </a:lnTo>
                  <a:lnTo>
                    <a:pt x="37" y="8791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3099552" y="6320627"/>
              <a:ext cx="12189" cy="568603"/>
            </a:xfrm>
            <a:custGeom>
              <a:avLst/>
              <a:gdLst/>
              <a:ahLst/>
              <a:cxnLst/>
              <a:rect l="l" t="t" r="r" b="b"/>
              <a:pathLst>
                <a:path w="196" h="9143" extrusionOk="0">
                  <a:moveTo>
                    <a:pt x="38" y="9143"/>
                  </a:moveTo>
                  <a:lnTo>
                    <a:pt x="1" y="9143"/>
                  </a:lnTo>
                  <a:lnTo>
                    <a:pt x="158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2898559" y="6324669"/>
              <a:ext cx="1741" cy="564561"/>
            </a:xfrm>
            <a:custGeom>
              <a:avLst/>
              <a:gdLst/>
              <a:ahLst/>
              <a:cxnLst/>
              <a:rect l="l" t="t" r="r" b="b"/>
              <a:pathLst>
                <a:path w="28" h="9078" extrusionOk="0">
                  <a:moveTo>
                    <a:pt x="0" y="0"/>
                  </a:moveTo>
                  <a:lnTo>
                    <a:pt x="28" y="0"/>
                  </a:lnTo>
                  <a:lnTo>
                    <a:pt x="28" y="9078"/>
                  </a:lnTo>
                  <a:lnTo>
                    <a:pt x="0" y="907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2566721" y="6770499"/>
              <a:ext cx="95151" cy="2363"/>
            </a:xfrm>
            <a:custGeom>
              <a:avLst/>
              <a:gdLst/>
              <a:ahLst/>
              <a:cxnLst/>
              <a:rect l="l" t="t" r="r" b="b"/>
              <a:pathLst>
                <a:path w="1530" h="38" extrusionOk="0">
                  <a:moveTo>
                    <a:pt x="1" y="28"/>
                  </a:moveTo>
                  <a:lnTo>
                    <a:pt x="1" y="0"/>
                  </a:lnTo>
                  <a:lnTo>
                    <a:pt x="1529" y="10"/>
                  </a:lnTo>
                  <a:lnTo>
                    <a:pt x="1529" y="37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2551174" y="6619008"/>
              <a:ext cx="107775" cy="11567"/>
            </a:xfrm>
            <a:custGeom>
              <a:avLst/>
              <a:gdLst/>
              <a:ahLst/>
              <a:cxnLst/>
              <a:rect l="l" t="t" r="r" b="b"/>
              <a:pathLst>
                <a:path w="1733" h="186" extrusionOk="0">
                  <a:moveTo>
                    <a:pt x="1" y="186"/>
                  </a:moveTo>
                  <a:lnTo>
                    <a:pt x="1" y="149"/>
                  </a:lnTo>
                  <a:lnTo>
                    <a:pt x="1733" y="0"/>
                  </a:lnTo>
                  <a:lnTo>
                    <a:pt x="1733" y="37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2541100" y="6466325"/>
              <a:ext cx="117048" cy="20850"/>
            </a:xfrm>
            <a:custGeom>
              <a:avLst/>
              <a:gdLst/>
              <a:ahLst/>
              <a:cxnLst/>
              <a:rect l="l" t="t" r="r" b="b"/>
              <a:pathLst>
                <a:path w="1780" h="335" extrusionOk="0">
                  <a:moveTo>
                    <a:pt x="1" y="307"/>
                  </a:moveTo>
                  <a:lnTo>
                    <a:pt x="1779" y="1"/>
                  </a:lnTo>
                  <a:lnTo>
                    <a:pt x="1779" y="38"/>
                  </a:lnTo>
                  <a:lnTo>
                    <a:pt x="10" y="334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2092099" y="6678335"/>
              <a:ext cx="20212" cy="210327"/>
            </a:xfrm>
            <a:custGeom>
              <a:avLst/>
              <a:gdLst/>
              <a:ahLst/>
              <a:cxnLst/>
              <a:rect l="l" t="t" r="r" b="b"/>
              <a:pathLst>
                <a:path w="325" h="3382" extrusionOk="0">
                  <a:moveTo>
                    <a:pt x="0" y="0"/>
                  </a:moveTo>
                  <a:lnTo>
                    <a:pt x="28" y="0"/>
                  </a:lnTo>
                  <a:lnTo>
                    <a:pt x="325" y="3381"/>
                  </a:lnTo>
                  <a:lnTo>
                    <a:pt x="288" y="3381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2267222" y="6668510"/>
              <a:ext cx="2363" cy="220712"/>
            </a:xfrm>
            <a:custGeom>
              <a:avLst/>
              <a:gdLst/>
              <a:ahLst/>
              <a:cxnLst/>
              <a:rect l="l" t="t" r="r" b="b"/>
              <a:pathLst>
                <a:path w="38" h="3549" extrusionOk="0">
                  <a:moveTo>
                    <a:pt x="0" y="1"/>
                  </a:moveTo>
                  <a:lnTo>
                    <a:pt x="37" y="1"/>
                  </a:lnTo>
                  <a:lnTo>
                    <a:pt x="37" y="3549"/>
                  </a:lnTo>
                  <a:lnTo>
                    <a:pt x="0" y="3549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2425056" y="6661607"/>
              <a:ext cx="9826" cy="227615"/>
            </a:xfrm>
            <a:custGeom>
              <a:avLst/>
              <a:gdLst/>
              <a:ahLst/>
              <a:cxnLst/>
              <a:rect l="l" t="t" r="r" b="b"/>
              <a:pathLst>
                <a:path w="158" h="3660" extrusionOk="0">
                  <a:moveTo>
                    <a:pt x="121" y="3660"/>
                  </a:moveTo>
                  <a:lnTo>
                    <a:pt x="0" y="1"/>
                  </a:lnTo>
                  <a:lnTo>
                    <a:pt x="28" y="1"/>
                  </a:lnTo>
                  <a:lnTo>
                    <a:pt x="158" y="366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91291" y="6803894"/>
              <a:ext cx="516177" cy="1804"/>
            </a:xfrm>
            <a:custGeom>
              <a:avLst/>
              <a:gdLst/>
              <a:ahLst/>
              <a:cxnLst/>
              <a:rect l="l" t="t" r="r" b="b"/>
              <a:pathLst>
                <a:path w="8300" h="29" extrusionOk="0">
                  <a:moveTo>
                    <a:pt x="1" y="1"/>
                  </a:moveTo>
                  <a:lnTo>
                    <a:pt x="8300" y="1"/>
                  </a:lnTo>
                  <a:lnTo>
                    <a:pt x="8300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958456" y="5540099"/>
              <a:ext cx="23135" cy="229916"/>
            </a:xfrm>
            <a:custGeom>
              <a:avLst/>
              <a:gdLst/>
              <a:ahLst/>
              <a:cxnLst/>
              <a:rect l="l" t="t" r="r" b="b"/>
              <a:pathLst>
                <a:path w="372" h="3697" extrusionOk="0">
                  <a:moveTo>
                    <a:pt x="343" y="3696"/>
                  </a:moveTo>
                  <a:lnTo>
                    <a:pt x="1" y="1"/>
                  </a:lnTo>
                  <a:lnTo>
                    <a:pt x="28" y="1"/>
                  </a:lnTo>
                  <a:lnTo>
                    <a:pt x="371" y="3696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2286189" y="5541840"/>
              <a:ext cx="30597" cy="228175"/>
            </a:xfrm>
            <a:custGeom>
              <a:avLst/>
              <a:gdLst/>
              <a:ahLst/>
              <a:cxnLst/>
              <a:rect l="l" t="t" r="r" b="b"/>
              <a:pathLst>
                <a:path w="492" h="3669" extrusionOk="0">
                  <a:moveTo>
                    <a:pt x="1" y="3668"/>
                  </a:moveTo>
                  <a:lnTo>
                    <a:pt x="455" y="1"/>
                  </a:lnTo>
                  <a:lnTo>
                    <a:pt x="492" y="1"/>
                  </a:lnTo>
                  <a:lnTo>
                    <a:pt x="29" y="366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2135320" y="5517089"/>
              <a:ext cx="3483" cy="239121"/>
            </a:xfrm>
            <a:custGeom>
              <a:avLst/>
              <a:gdLst/>
              <a:ahLst/>
              <a:cxnLst/>
              <a:rect l="l" t="t" r="r" b="b"/>
              <a:pathLst>
                <a:path w="56" h="3845" extrusionOk="0">
                  <a:moveTo>
                    <a:pt x="37" y="3844"/>
                  </a:moveTo>
                  <a:lnTo>
                    <a:pt x="0" y="3844"/>
                  </a:lnTo>
                  <a:lnTo>
                    <a:pt x="1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904290" y="5535497"/>
              <a:ext cx="464373" cy="79541"/>
            </a:xfrm>
            <a:custGeom>
              <a:avLst/>
              <a:gdLst/>
              <a:ahLst/>
              <a:cxnLst/>
              <a:rect l="l" t="t" r="r" b="b"/>
              <a:pathLst>
                <a:path w="7467" h="1279" extrusionOk="0">
                  <a:moveTo>
                    <a:pt x="7457" y="1279"/>
                  </a:moveTo>
                  <a:cubicBezTo>
                    <a:pt x="3687" y="38"/>
                    <a:pt x="47" y="1260"/>
                    <a:pt x="10" y="1279"/>
                  </a:cubicBezTo>
                  <a:lnTo>
                    <a:pt x="1" y="1242"/>
                  </a:lnTo>
                  <a:cubicBezTo>
                    <a:pt x="38" y="1233"/>
                    <a:pt x="3687" y="1"/>
                    <a:pt x="7467" y="124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918158" y="5669700"/>
              <a:ext cx="435517" cy="69777"/>
            </a:xfrm>
            <a:custGeom>
              <a:avLst/>
              <a:gdLst/>
              <a:ahLst/>
              <a:cxnLst/>
              <a:rect l="l" t="t" r="r" b="b"/>
              <a:pathLst>
                <a:path w="7003" h="1122" extrusionOk="0">
                  <a:moveTo>
                    <a:pt x="9" y="1122"/>
                  </a:moveTo>
                  <a:lnTo>
                    <a:pt x="0" y="1085"/>
                  </a:lnTo>
                  <a:cubicBezTo>
                    <a:pt x="37" y="1075"/>
                    <a:pt x="3613" y="1"/>
                    <a:pt x="7003" y="1085"/>
                  </a:cubicBezTo>
                  <a:lnTo>
                    <a:pt x="6984" y="1122"/>
                  </a:lnTo>
                  <a:cubicBezTo>
                    <a:pt x="3613" y="38"/>
                    <a:pt x="47" y="1103"/>
                    <a:pt x="9" y="112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952113" y="5384006"/>
              <a:ext cx="150438" cy="122203"/>
            </a:xfrm>
            <a:custGeom>
              <a:avLst/>
              <a:gdLst/>
              <a:ahLst/>
              <a:cxnLst/>
              <a:rect l="l" t="t" r="r" b="b"/>
              <a:pathLst>
                <a:path w="2419" h="1965" extrusionOk="0">
                  <a:moveTo>
                    <a:pt x="28" y="1964"/>
                  </a:moveTo>
                  <a:lnTo>
                    <a:pt x="1" y="1946"/>
                  </a:lnTo>
                  <a:cubicBezTo>
                    <a:pt x="10" y="1927"/>
                    <a:pt x="714" y="417"/>
                    <a:pt x="2409" y="1"/>
                  </a:cubicBezTo>
                  <a:lnTo>
                    <a:pt x="2418" y="28"/>
                  </a:lnTo>
                  <a:cubicBezTo>
                    <a:pt x="742" y="445"/>
                    <a:pt x="38" y="1946"/>
                    <a:pt x="28" y="1964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2161812" y="5384006"/>
              <a:ext cx="154418" cy="121581"/>
            </a:xfrm>
            <a:custGeom>
              <a:avLst/>
              <a:gdLst/>
              <a:ahLst/>
              <a:cxnLst/>
              <a:rect l="l" t="t" r="r" b="b"/>
              <a:pathLst>
                <a:path w="2483" h="1955" extrusionOk="0">
                  <a:moveTo>
                    <a:pt x="2455" y="1955"/>
                  </a:moveTo>
                  <a:cubicBezTo>
                    <a:pt x="1973" y="973"/>
                    <a:pt x="1075" y="260"/>
                    <a:pt x="0" y="28"/>
                  </a:cubicBezTo>
                  <a:lnTo>
                    <a:pt x="10" y="1"/>
                  </a:lnTo>
                  <a:cubicBezTo>
                    <a:pt x="1093" y="232"/>
                    <a:pt x="2001" y="955"/>
                    <a:pt x="2483" y="194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2136439" y="5382886"/>
              <a:ext cx="2363" cy="96830"/>
            </a:xfrm>
            <a:custGeom>
              <a:avLst/>
              <a:gdLst/>
              <a:ahLst/>
              <a:cxnLst/>
              <a:rect l="l" t="t" r="r" b="b"/>
              <a:pathLst>
                <a:path w="38" h="1557" extrusionOk="0">
                  <a:moveTo>
                    <a:pt x="1" y="0"/>
                  </a:moveTo>
                  <a:lnTo>
                    <a:pt x="38" y="0"/>
                  </a:lnTo>
                  <a:lnTo>
                    <a:pt x="38" y="1556"/>
                  </a:lnTo>
                  <a:lnTo>
                    <a:pt x="1" y="1556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906591" y="5429528"/>
              <a:ext cx="453987" cy="73757"/>
            </a:xfrm>
            <a:custGeom>
              <a:avLst/>
              <a:gdLst/>
              <a:ahLst/>
              <a:cxnLst/>
              <a:rect l="l" t="t" r="r" b="b"/>
              <a:pathLst>
                <a:path w="7300" h="1186" extrusionOk="0">
                  <a:moveTo>
                    <a:pt x="19" y="1186"/>
                  </a:moveTo>
                  <a:lnTo>
                    <a:pt x="1" y="1158"/>
                  </a:lnTo>
                  <a:cubicBezTo>
                    <a:pt x="705" y="778"/>
                    <a:pt x="1464" y="510"/>
                    <a:pt x="2252" y="362"/>
                  </a:cubicBezTo>
                  <a:cubicBezTo>
                    <a:pt x="3965" y="0"/>
                    <a:pt x="5744" y="241"/>
                    <a:pt x="7300" y="1056"/>
                  </a:cubicBezTo>
                  <a:lnTo>
                    <a:pt x="7281" y="1084"/>
                  </a:lnTo>
                  <a:cubicBezTo>
                    <a:pt x="5734" y="278"/>
                    <a:pt x="3956" y="28"/>
                    <a:pt x="2252" y="389"/>
                  </a:cubicBezTo>
                  <a:cubicBezTo>
                    <a:pt x="1474" y="547"/>
                    <a:pt x="723" y="806"/>
                    <a:pt x="19" y="118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2902700" y="5782175"/>
              <a:ext cx="1213980" cy="475878"/>
            </a:xfrm>
            <a:custGeom>
              <a:avLst/>
              <a:gdLst/>
              <a:ahLst/>
              <a:cxnLst/>
              <a:rect l="l" t="t" r="r" b="b"/>
              <a:pathLst>
                <a:path w="19433" h="7652" extrusionOk="0">
                  <a:moveTo>
                    <a:pt x="19331" y="566"/>
                  </a:moveTo>
                  <a:cubicBezTo>
                    <a:pt x="19331" y="566"/>
                    <a:pt x="9930" y="4762"/>
                    <a:pt x="6734" y="7651"/>
                  </a:cubicBezTo>
                  <a:cubicBezTo>
                    <a:pt x="6734" y="7651"/>
                    <a:pt x="4316" y="7040"/>
                    <a:pt x="0" y="7364"/>
                  </a:cubicBezTo>
                  <a:cubicBezTo>
                    <a:pt x="0" y="7364"/>
                    <a:pt x="9930" y="56"/>
                    <a:pt x="19433" y="1"/>
                  </a:cubicBez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2725178" y="6266461"/>
              <a:ext cx="809341" cy="254668"/>
            </a:xfrm>
            <a:custGeom>
              <a:avLst/>
              <a:gdLst/>
              <a:ahLst/>
              <a:cxnLst/>
              <a:rect l="l" t="t" r="r" b="b"/>
              <a:pathLst>
                <a:path w="13014" h="4095" extrusionOk="0">
                  <a:moveTo>
                    <a:pt x="111" y="3993"/>
                  </a:moveTo>
                  <a:cubicBezTo>
                    <a:pt x="111" y="3993"/>
                    <a:pt x="8225" y="3456"/>
                    <a:pt x="12847" y="4095"/>
                  </a:cubicBezTo>
                  <a:lnTo>
                    <a:pt x="13014" y="1937"/>
                  </a:lnTo>
                  <a:cubicBezTo>
                    <a:pt x="13014" y="1937"/>
                    <a:pt x="7151" y="1"/>
                    <a:pt x="0" y="1196"/>
                  </a:cubicBez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983207" y="6657564"/>
              <a:ext cx="518540" cy="84765"/>
            </a:xfrm>
            <a:custGeom>
              <a:avLst/>
              <a:gdLst/>
              <a:ahLst/>
              <a:cxnLst/>
              <a:rect l="l" t="t" r="r" b="b"/>
              <a:pathLst>
                <a:path w="8338" h="1363" extrusionOk="0">
                  <a:moveTo>
                    <a:pt x="19" y="761"/>
                  </a:moveTo>
                  <a:lnTo>
                    <a:pt x="8337" y="1363"/>
                  </a:lnTo>
                  <a:lnTo>
                    <a:pt x="8217" y="1"/>
                  </a:lnTo>
                  <a:lnTo>
                    <a:pt x="1" y="427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62250" y="5433570"/>
              <a:ext cx="550195" cy="155599"/>
            </a:xfrm>
            <a:custGeom>
              <a:avLst/>
              <a:gdLst/>
              <a:ahLst/>
              <a:cxnLst/>
              <a:rect l="l" t="t" r="r" b="b"/>
              <a:pathLst>
                <a:path w="8847" h="2502" extrusionOk="0">
                  <a:moveTo>
                    <a:pt x="1" y="2019"/>
                  </a:moveTo>
                  <a:lnTo>
                    <a:pt x="584" y="2158"/>
                  </a:lnTo>
                  <a:lnTo>
                    <a:pt x="594" y="2288"/>
                  </a:lnTo>
                  <a:cubicBezTo>
                    <a:pt x="594" y="2288"/>
                    <a:pt x="5077" y="862"/>
                    <a:pt x="8133" y="2501"/>
                  </a:cubicBezTo>
                  <a:lnTo>
                    <a:pt x="8226" y="2103"/>
                  </a:lnTo>
                  <a:lnTo>
                    <a:pt x="8846" y="2010"/>
                  </a:lnTo>
                  <a:cubicBezTo>
                    <a:pt x="8846" y="2010"/>
                    <a:pt x="4410" y="0"/>
                    <a:pt x="1" y="2019"/>
                  </a:cubicBezTo>
                  <a:close/>
                </a:path>
              </a:pathLst>
            </a:custGeom>
            <a:solidFill>
              <a:srgbClr val="E5A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983200" y="6656200"/>
              <a:ext cx="512777" cy="39476"/>
            </a:xfrm>
            <a:custGeom>
              <a:avLst/>
              <a:gdLst/>
              <a:ahLst/>
              <a:cxnLst/>
              <a:rect l="l" t="t" r="r" b="b"/>
              <a:pathLst>
                <a:path w="8245" h="613" extrusionOk="0">
                  <a:moveTo>
                    <a:pt x="1" y="427"/>
                  </a:moveTo>
                  <a:lnTo>
                    <a:pt x="19" y="612"/>
                  </a:lnTo>
                  <a:lnTo>
                    <a:pt x="8245" y="260"/>
                  </a:lnTo>
                  <a:lnTo>
                    <a:pt x="8217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8431"/>
                  </a:srgbClr>
                </a:gs>
                <a:gs pos="100000">
                  <a:srgbClr val="CC427C">
                    <a:alpha val="4078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2441723" y="6142084"/>
              <a:ext cx="1205740" cy="294967"/>
            </a:xfrm>
            <a:custGeom>
              <a:avLst/>
              <a:gdLst/>
              <a:ahLst/>
              <a:cxnLst/>
              <a:rect l="l" t="t" r="r" b="b"/>
              <a:pathLst>
                <a:path w="19388" h="4743" extrusionOk="0">
                  <a:moveTo>
                    <a:pt x="1" y="3418"/>
                  </a:moveTo>
                  <a:lnTo>
                    <a:pt x="418" y="3529"/>
                  </a:lnTo>
                  <a:lnTo>
                    <a:pt x="510" y="4529"/>
                  </a:lnTo>
                  <a:cubicBezTo>
                    <a:pt x="510" y="4529"/>
                    <a:pt x="9282" y="1991"/>
                    <a:pt x="18619" y="4742"/>
                  </a:cubicBezTo>
                  <a:lnTo>
                    <a:pt x="18748" y="3955"/>
                  </a:lnTo>
                  <a:lnTo>
                    <a:pt x="19387" y="3816"/>
                  </a:lnTo>
                  <a:cubicBezTo>
                    <a:pt x="19387" y="3816"/>
                    <a:pt x="11459" y="0"/>
                    <a:pt x="1" y="341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431"/>
                  </a:srgbClr>
                </a:gs>
                <a:gs pos="100000">
                  <a:srgbClr val="CC427C">
                    <a:alpha val="4078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2872627" y="5700794"/>
              <a:ext cx="1394051" cy="545033"/>
            </a:xfrm>
            <a:custGeom>
              <a:avLst/>
              <a:gdLst/>
              <a:ahLst/>
              <a:cxnLst/>
              <a:rect l="l" t="t" r="r" b="b"/>
              <a:pathLst>
                <a:path w="22416" h="8764" extrusionOk="0">
                  <a:moveTo>
                    <a:pt x="22416" y="520"/>
                  </a:moveTo>
                  <a:lnTo>
                    <a:pt x="20026" y="1400"/>
                  </a:lnTo>
                  <a:lnTo>
                    <a:pt x="19665" y="3335"/>
                  </a:lnTo>
                  <a:cubicBezTo>
                    <a:pt x="19665" y="3335"/>
                    <a:pt x="12171" y="3326"/>
                    <a:pt x="4270" y="8736"/>
                  </a:cubicBezTo>
                  <a:cubicBezTo>
                    <a:pt x="4270" y="8736"/>
                    <a:pt x="1575" y="8624"/>
                    <a:pt x="0" y="8763"/>
                  </a:cubicBezTo>
                  <a:cubicBezTo>
                    <a:pt x="0" y="8763"/>
                    <a:pt x="9744" y="1"/>
                    <a:pt x="22416" y="52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431"/>
                  </a:srgbClr>
                </a:gs>
                <a:gs pos="100000">
                  <a:srgbClr val="CC427C">
                    <a:alpha val="4078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2026988" y="6237668"/>
              <a:ext cx="213187" cy="49628"/>
            </a:xfrm>
            <a:custGeom>
              <a:avLst/>
              <a:gdLst/>
              <a:ahLst/>
              <a:cxnLst/>
              <a:rect l="l" t="t" r="r" b="b"/>
              <a:pathLst>
                <a:path w="3428" h="798" extrusionOk="0">
                  <a:moveTo>
                    <a:pt x="1" y="316"/>
                  </a:moveTo>
                  <a:lnTo>
                    <a:pt x="223" y="417"/>
                  </a:lnTo>
                  <a:lnTo>
                    <a:pt x="242" y="797"/>
                  </a:lnTo>
                  <a:cubicBezTo>
                    <a:pt x="1233" y="677"/>
                    <a:pt x="2242" y="677"/>
                    <a:pt x="3233" y="797"/>
                  </a:cubicBezTo>
                  <a:lnTo>
                    <a:pt x="3233" y="417"/>
                  </a:lnTo>
                  <a:lnTo>
                    <a:pt x="3428" y="316"/>
                  </a:lnTo>
                  <a:cubicBezTo>
                    <a:pt x="3428" y="316"/>
                    <a:pt x="2298" y="1"/>
                    <a:pt x="1" y="316"/>
                  </a:cubicBezTo>
                  <a:close/>
                </a:path>
              </a:pathLst>
            </a:custGeom>
            <a:solidFill>
              <a:srgbClr val="EC9684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2040234" y="6571744"/>
              <a:ext cx="198262" cy="23135"/>
            </a:xfrm>
            <a:custGeom>
              <a:avLst/>
              <a:gdLst/>
              <a:ahLst/>
              <a:cxnLst/>
              <a:rect l="l" t="t" r="r" b="b"/>
              <a:pathLst>
                <a:path w="3188" h="372" extrusionOk="0">
                  <a:moveTo>
                    <a:pt x="1" y="94"/>
                  </a:moveTo>
                  <a:lnTo>
                    <a:pt x="223" y="195"/>
                  </a:lnTo>
                  <a:lnTo>
                    <a:pt x="223" y="371"/>
                  </a:lnTo>
                  <a:lnTo>
                    <a:pt x="3030" y="371"/>
                  </a:lnTo>
                  <a:lnTo>
                    <a:pt x="3002" y="195"/>
                  </a:lnTo>
                  <a:lnTo>
                    <a:pt x="3187" y="94"/>
                  </a:lnTo>
                  <a:cubicBezTo>
                    <a:pt x="3187" y="94"/>
                    <a:pt x="2150" y="1"/>
                    <a:pt x="1" y="94"/>
                  </a:cubicBezTo>
                  <a:close/>
                </a:path>
              </a:pathLst>
            </a:custGeom>
            <a:solidFill>
              <a:srgbClr val="EC9684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2737242" y="6700226"/>
              <a:ext cx="767922" cy="188995"/>
            </a:xfrm>
            <a:custGeom>
              <a:avLst/>
              <a:gdLst/>
              <a:ahLst/>
              <a:cxnLst/>
              <a:rect l="l" t="t" r="r" b="b"/>
              <a:pathLst>
                <a:path w="12348" h="3039" extrusionOk="0">
                  <a:moveTo>
                    <a:pt x="12348" y="1751"/>
                  </a:moveTo>
                  <a:lnTo>
                    <a:pt x="9661" y="1890"/>
                  </a:lnTo>
                  <a:lnTo>
                    <a:pt x="9736" y="575"/>
                  </a:lnTo>
                  <a:lnTo>
                    <a:pt x="7577" y="575"/>
                  </a:lnTo>
                  <a:lnTo>
                    <a:pt x="7475" y="2918"/>
                  </a:lnTo>
                  <a:lnTo>
                    <a:pt x="2807" y="2816"/>
                  </a:lnTo>
                  <a:lnTo>
                    <a:pt x="2733" y="1779"/>
                  </a:lnTo>
                  <a:lnTo>
                    <a:pt x="825" y="1751"/>
                  </a:lnTo>
                  <a:lnTo>
                    <a:pt x="825" y="2575"/>
                  </a:lnTo>
                  <a:lnTo>
                    <a:pt x="686" y="2612"/>
                  </a:lnTo>
                  <a:lnTo>
                    <a:pt x="445" y="0"/>
                  </a:lnTo>
                  <a:lnTo>
                    <a:pt x="1" y="0"/>
                  </a:lnTo>
                  <a:lnTo>
                    <a:pt x="102" y="3039"/>
                  </a:lnTo>
                  <a:lnTo>
                    <a:pt x="12264" y="3039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2596696" y="6706009"/>
              <a:ext cx="66854" cy="139990"/>
            </a:xfrm>
            <a:custGeom>
              <a:avLst/>
              <a:gdLst/>
              <a:ahLst/>
              <a:cxnLst/>
              <a:rect l="l" t="t" r="r" b="b"/>
              <a:pathLst>
                <a:path w="1075" h="2251" extrusionOk="0">
                  <a:moveTo>
                    <a:pt x="1001" y="0"/>
                  </a:moveTo>
                  <a:lnTo>
                    <a:pt x="0" y="0"/>
                  </a:lnTo>
                  <a:lnTo>
                    <a:pt x="10" y="2251"/>
                  </a:lnTo>
                  <a:lnTo>
                    <a:pt x="1075" y="2251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994152" y="6816580"/>
              <a:ext cx="520841" cy="72638"/>
            </a:xfrm>
            <a:custGeom>
              <a:avLst/>
              <a:gdLst/>
              <a:ahLst/>
              <a:cxnLst/>
              <a:rect l="l" t="t" r="r" b="b"/>
              <a:pathLst>
                <a:path w="8375" h="1168" extrusionOk="0">
                  <a:moveTo>
                    <a:pt x="8300" y="278"/>
                  </a:moveTo>
                  <a:lnTo>
                    <a:pt x="6559" y="278"/>
                  </a:lnTo>
                  <a:lnTo>
                    <a:pt x="6559" y="834"/>
                  </a:lnTo>
                  <a:lnTo>
                    <a:pt x="6438" y="834"/>
                  </a:lnTo>
                  <a:lnTo>
                    <a:pt x="6438" y="0"/>
                  </a:lnTo>
                  <a:lnTo>
                    <a:pt x="3113" y="176"/>
                  </a:lnTo>
                  <a:lnTo>
                    <a:pt x="3113" y="1029"/>
                  </a:lnTo>
                  <a:lnTo>
                    <a:pt x="2548" y="1029"/>
                  </a:lnTo>
                  <a:lnTo>
                    <a:pt x="2455" y="741"/>
                  </a:lnTo>
                  <a:lnTo>
                    <a:pt x="1" y="519"/>
                  </a:lnTo>
                  <a:lnTo>
                    <a:pt x="47" y="1168"/>
                  </a:lnTo>
                  <a:lnTo>
                    <a:pt x="8374" y="1168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2899679" y="6771058"/>
              <a:ext cx="420031" cy="118161"/>
            </a:xfrm>
            <a:custGeom>
              <a:avLst/>
              <a:gdLst/>
              <a:ahLst/>
              <a:cxnLst/>
              <a:rect l="l" t="t" r="r" b="b"/>
              <a:pathLst>
                <a:path w="6754" h="1900" extrusionOk="0">
                  <a:moveTo>
                    <a:pt x="1" y="1900"/>
                  </a:moveTo>
                  <a:lnTo>
                    <a:pt x="1" y="10"/>
                  </a:lnTo>
                  <a:cubicBezTo>
                    <a:pt x="1" y="10"/>
                    <a:pt x="4641" y="1"/>
                    <a:pt x="6753" y="103"/>
                  </a:cubicBezTo>
                  <a:lnTo>
                    <a:pt x="6660" y="1900"/>
                  </a:lnTo>
                  <a:lnTo>
                    <a:pt x="6512" y="1900"/>
                  </a:lnTo>
                  <a:lnTo>
                    <a:pt x="6438" y="380"/>
                  </a:lnTo>
                  <a:cubicBezTo>
                    <a:pt x="6438" y="380"/>
                    <a:pt x="2715" y="279"/>
                    <a:pt x="214" y="353"/>
                  </a:cubicBezTo>
                  <a:lnTo>
                    <a:pt x="177" y="190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2912925" y="6784305"/>
              <a:ext cx="388314" cy="20834"/>
            </a:xfrm>
            <a:custGeom>
              <a:avLst/>
              <a:gdLst/>
              <a:ahLst/>
              <a:cxnLst/>
              <a:rect l="l" t="t" r="r" b="b"/>
              <a:pathLst>
                <a:path w="6244" h="335" extrusionOk="0">
                  <a:moveTo>
                    <a:pt x="1" y="140"/>
                  </a:moveTo>
                  <a:lnTo>
                    <a:pt x="1" y="251"/>
                  </a:lnTo>
                  <a:lnTo>
                    <a:pt x="6244" y="334"/>
                  </a:lnTo>
                  <a:lnTo>
                    <a:pt x="6234" y="167"/>
                  </a:lnTo>
                  <a:cubicBezTo>
                    <a:pt x="6234" y="167"/>
                    <a:pt x="4132" y="1"/>
                    <a:pt x="1" y="140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2911805" y="6788347"/>
              <a:ext cx="388314" cy="36381"/>
            </a:xfrm>
            <a:custGeom>
              <a:avLst/>
              <a:gdLst/>
              <a:ahLst/>
              <a:cxnLst/>
              <a:rect l="l" t="t" r="r" b="b"/>
              <a:pathLst>
                <a:path w="6244" h="585" extrusionOk="0">
                  <a:moveTo>
                    <a:pt x="6243" y="102"/>
                  </a:moveTo>
                  <a:lnTo>
                    <a:pt x="6243" y="584"/>
                  </a:lnTo>
                  <a:lnTo>
                    <a:pt x="0" y="584"/>
                  </a:lnTo>
                  <a:lnTo>
                    <a:pt x="19" y="75"/>
                  </a:lnTo>
                  <a:cubicBezTo>
                    <a:pt x="19" y="75"/>
                    <a:pt x="4252" y="1"/>
                    <a:pt x="6243" y="102"/>
                  </a:cubicBezTo>
                  <a:close/>
                </a:path>
              </a:pathLst>
            </a:custGeom>
            <a:solidFill>
              <a:srgbClr val="E5A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3566152" y="6019386"/>
              <a:ext cx="508714" cy="676316"/>
            </a:xfrm>
            <a:custGeom>
              <a:avLst/>
              <a:gdLst/>
              <a:ahLst/>
              <a:cxnLst/>
              <a:rect l="l" t="t" r="r" b="b"/>
              <a:pathLst>
                <a:path w="8180" h="10875" extrusionOk="0">
                  <a:moveTo>
                    <a:pt x="8179" y="0"/>
                  </a:moveTo>
                  <a:lnTo>
                    <a:pt x="399" y="7818"/>
                  </a:lnTo>
                  <a:lnTo>
                    <a:pt x="0" y="10874"/>
                  </a:lnTo>
                  <a:lnTo>
                    <a:pt x="7485" y="3742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3549424" y="6369569"/>
              <a:ext cx="459771" cy="463813"/>
            </a:xfrm>
            <a:custGeom>
              <a:avLst/>
              <a:gdLst/>
              <a:ahLst/>
              <a:cxnLst/>
              <a:rect l="l" t="t" r="r" b="b"/>
              <a:pathLst>
                <a:path w="7393" h="7458" extrusionOk="0">
                  <a:moveTo>
                    <a:pt x="7392" y="1"/>
                  </a:moveTo>
                  <a:lnTo>
                    <a:pt x="167" y="6133"/>
                  </a:lnTo>
                  <a:lnTo>
                    <a:pt x="1" y="7457"/>
                  </a:lnTo>
                  <a:lnTo>
                    <a:pt x="7124" y="1464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2732081" y="6368450"/>
              <a:ext cx="397518" cy="456288"/>
            </a:xfrm>
            <a:custGeom>
              <a:avLst/>
              <a:gdLst/>
              <a:ahLst/>
              <a:cxnLst/>
              <a:rect l="l" t="t" r="r" b="b"/>
              <a:pathLst>
                <a:path w="6392" h="7337" extrusionOk="0">
                  <a:moveTo>
                    <a:pt x="6391" y="158"/>
                  </a:moveTo>
                  <a:lnTo>
                    <a:pt x="148" y="7336"/>
                  </a:lnTo>
                  <a:lnTo>
                    <a:pt x="0" y="343"/>
                  </a:lnTo>
                  <a:cubicBezTo>
                    <a:pt x="0" y="343"/>
                    <a:pt x="3816" y="0"/>
                    <a:pt x="6391" y="158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997075" y="6676594"/>
              <a:ext cx="425131" cy="212628"/>
            </a:xfrm>
            <a:custGeom>
              <a:avLst/>
              <a:gdLst/>
              <a:ahLst/>
              <a:cxnLst/>
              <a:rect l="l" t="t" r="r" b="b"/>
              <a:pathLst>
                <a:path w="6836" h="3419" extrusionOk="0">
                  <a:moveTo>
                    <a:pt x="6836" y="1"/>
                  </a:moveTo>
                  <a:lnTo>
                    <a:pt x="4057" y="3419"/>
                  </a:lnTo>
                  <a:lnTo>
                    <a:pt x="0" y="3419"/>
                  </a:lnTo>
                  <a:lnTo>
                    <a:pt x="2659" y="186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2033331" y="5401854"/>
              <a:ext cx="293848" cy="89927"/>
            </a:xfrm>
            <a:custGeom>
              <a:avLst/>
              <a:gdLst/>
              <a:ahLst/>
              <a:cxnLst/>
              <a:rect l="l" t="t" r="r" b="b"/>
              <a:pathLst>
                <a:path w="4725" h="1446" extrusionOk="0">
                  <a:moveTo>
                    <a:pt x="3002" y="1"/>
                  </a:moveTo>
                  <a:cubicBezTo>
                    <a:pt x="3002" y="1"/>
                    <a:pt x="1260" y="56"/>
                    <a:pt x="1" y="1381"/>
                  </a:cubicBezTo>
                  <a:cubicBezTo>
                    <a:pt x="1" y="1381"/>
                    <a:pt x="1872" y="1020"/>
                    <a:pt x="3789" y="1446"/>
                  </a:cubicBezTo>
                  <a:cubicBezTo>
                    <a:pt x="3789" y="1446"/>
                    <a:pt x="4400" y="1094"/>
                    <a:pt x="4725" y="1038"/>
                  </a:cubicBezTo>
                  <a:cubicBezTo>
                    <a:pt x="4725" y="1038"/>
                    <a:pt x="3928" y="269"/>
                    <a:pt x="3002" y="1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2063306" y="5596006"/>
              <a:ext cx="274258" cy="169406"/>
            </a:xfrm>
            <a:custGeom>
              <a:avLst/>
              <a:gdLst/>
              <a:ahLst/>
              <a:cxnLst/>
              <a:rect l="l" t="t" r="r" b="b"/>
              <a:pathLst>
                <a:path w="4410" h="2724" extrusionOk="0">
                  <a:moveTo>
                    <a:pt x="0" y="2631"/>
                  </a:moveTo>
                  <a:cubicBezTo>
                    <a:pt x="0" y="2631"/>
                    <a:pt x="1112" y="797"/>
                    <a:pt x="1890" y="0"/>
                  </a:cubicBezTo>
                  <a:cubicBezTo>
                    <a:pt x="1890" y="0"/>
                    <a:pt x="3390" y="28"/>
                    <a:pt x="4409" y="565"/>
                  </a:cubicBezTo>
                  <a:lnTo>
                    <a:pt x="3177" y="2723"/>
                  </a:lnTo>
                  <a:cubicBezTo>
                    <a:pt x="3177" y="2723"/>
                    <a:pt x="1538" y="2455"/>
                    <a:pt x="0" y="2631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3109378" y="6442765"/>
              <a:ext cx="226994" cy="159020"/>
            </a:xfrm>
            <a:custGeom>
              <a:avLst/>
              <a:gdLst/>
              <a:ahLst/>
              <a:cxnLst/>
              <a:rect l="l" t="t" r="r" b="b"/>
              <a:pathLst>
                <a:path w="3650" h="2557" extrusionOk="0">
                  <a:moveTo>
                    <a:pt x="3529" y="2557"/>
                  </a:moveTo>
                  <a:lnTo>
                    <a:pt x="3650" y="176"/>
                  </a:lnTo>
                  <a:cubicBezTo>
                    <a:pt x="3650" y="176"/>
                    <a:pt x="1880" y="9"/>
                    <a:pt x="28" y="0"/>
                  </a:cubicBezTo>
                  <a:lnTo>
                    <a:pt x="0" y="2529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3319625" y="6601725"/>
              <a:ext cx="200453" cy="187876"/>
            </a:xfrm>
            <a:custGeom>
              <a:avLst/>
              <a:gdLst/>
              <a:ahLst/>
              <a:cxnLst/>
              <a:rect l="l" t="t" r="r" b="b"/>
              <a:pathLst>
                <a:path w="3279" h="3021" extrusionOk="0">
                  <a:moveTo>
                    <a:pt x="0" y="2826"/>
                  </a:moveTo>
                  <a:lnTo>
                    <a:pt x="148" y="1"/>
                  </a:lnTo>
                  <a:lnTo>
                    <a:pt x="3279" y="223"/>
                  </a:lnTo>
                  <a:lnTo>
                    <a:pt x="3047" y="3020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2728925" y="6447875"/>
              <a:ext cx="170826" cy="167727"/>
            </a:xfrm>
            <a:custGeom>
              <a:avLst/>
              <a:gdLst/>
              <a:ahLst/>
              <a:cxnLst/>
              <a:rect l="l" t="t" r="r" b="b"/>
              <a:pathLst>
                <a:path w="2733" h="2779" extrusionOk="0">
                  <a:moveTo>
                    <a:pt x="2733" y="2640"/>
                  </a:moveTo>
                  <a:lnTo>
                    <a:pt x="2733" y="0"/>
                  </a:lnTo>
                  <a:lnTo>
                    <a:pt x="0" y="287"/>
                  </a:lnTo>
                  <a:lnTo>
                    <a:pt x="37" y="2779"/>
                  </a:ln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2899679" y="6345938"/>
              <a:ext cx="210327" cy="96892"/>
            </a:xfrm>
            <a:custGeom>
              <a:avLst/>
              <a:gdLst/>
              <a:ahLst/>
              <a:cxnLst/>
              <a:rect l="l" t="t" r="r" b="b"/>
              <a:pathLst>
                <a:path w="3382" h="1558" extrusionOk="0">
                  <a:moveTo>
                    <a:pt x="1" y="233"/>
                  </a:moveTo>
                  <a:lnTo>
                    <a:pt x="1" y="1557"/>
                  </a:lnTo>
                  <a:lnTo>
                    <a:pt x="3307" y="1557"/>
                  </a:lnTo>
                  <a:lnTo>
                    <a:pt x="3381" y="214"/>
                  </a:lnTo>
                  <a:cubicBezTo>
                    <a:pt x="3381" y="214"/>
                    <a:pt x="1094" y="1"/>
                    <a:pt x="1" y="233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2734875" y="6606875"/>
              <a:ext cx="164874" cy="167726"/>
            </a:xfrm>
            <a:custGeom>
              <a:avLst/>
              <a:gdLst/>
              <a:ahLst/>
              <a:cxnLst/>
              <a:rect l="l" t="t" r="r" b="b"/>
              <a:pathLst>
                <a:path w="2696" h="2697" extrusionOk="0">
                  <a:moveTo>
                    <a:pt x="2696" y="1"/>
                  </a:moveTo>
                  <a:lnTo>
                    <a:pt x="2696" y="2650"/>
                  </a:lnTo>
                  <a:lnTo>
                    <a:pt x="65" y="269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964799" y="5579278"/>
              <a:ext cx="171707" cy="144094"/>
            </a:xfrm>
            <a:custGeom>
              <a:avLst/>
              <a:gdLst/>
              <a:ahLst/>
              <a:cxnLst/>
              <a:rect l="l" t="t" r="r" b="b"/>
              <a:pathLst>
                <a:path w="2761" h="2317" extrusionOk="0">
                  <a:moveTo>
                    <a:pt x="0" y="269"/>
                  </a:moveTo>
                  <a:lnTo>
                    <a:pt x="186" y="2316"/>
                  </a:lnTo>
                  <a:cubicBezTo>
                    <a:pt x="186" y="2316"/>
                    <a:pt x="1946" y="2029"/>
                    <a:pt x="2761" y="2075"/>
                  </a:cubicBezTo>
                  <a:lnTo>
                    <a:pt x="2761" y="1"/>
                  </a:lnTo>
                  <a:cubicBezTo>
                    <a:pt x="1834" y="10"/>
                    <a:pt x="908" y="93"/>
                    <a:pt x="0" y="269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898568" y="5461804"/>
              <a:ext cx="475878" cy="120400"/>
            </a:xfrm>
            <a:custGeom>
              <a:avLst/>
              <a:gdLst/>
              <a:ahLst/>
              <a:cxnLst/>
              <a:rect l="l" t="t" r="r" b="b"/>
              <a:pathLst>
                <a:path w="7652" h="1936" extrusionOk="0">
                  <a:moveTo>
                    <a:pt x="0" y="1602"/>
                  </a:moveTo>
                  <a:lnTo>
                    <a:pt x="0" y="1704"/>
                  </a:lnTo>
                  <a:cubicBezTo>
                    <a:pt x="0" y="1704"/>
                    <a:pt x="4909" y="1936"/>
                    <a:pt x="7642" y="1658"/>
                  </a:cubicBezTo>
                  <a:lnTo>
                    <a:pt x="7651" y="1602"/>
                  </a:lnTo>
                  <a:cubicBezTo>
                    <a:pt x="7651" y="1602"/>
                    <a:pt x="4011" y="0"/>
                    <a:pt x="0" y="1602"/>
                  </a:cubicBez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996453" y="5370200"/>
              <a:ext cx="272579" cy="63994"/>
            </a:xfrm>
            <a:custGeom>
              <a:avLst/>
              <a:gdLst/>
              <a:ahLst/>
              <a:cxnLst/>
              <a:rect l="l" t="t" r="r" b="b"/>
              <a:pathLst>
                <a:path w="4383" h="1029" extrusionOk="0">
                  <a:moveTo>
                    <a:pt x="1" y="834"/>
                  </a:moveTo>
                  <a:cubicBezTo>
                    <a:pt x="1455" y="1028"/>
                    <a:pt x="2928" y="1028"/>
                    <a:pt x="4382" y="834"/>
                  </a:cubicBezTo>
                  <a:cubicBezTo>
                    <a:pt x="3039" y="0"/>
                    <a:pt x="1344" y="0"/>
                    <a:pt x="1" y="834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3540445" y="6357505"/>
              <a:ext cx="204543" cy="531724"/>
            </a:xfrm>
            <a:custGeom>
              <a:avLst/>
              <a:gdLst/>
              <a:ahLst/>
              <a:cxnLst/>
              <a:rect l="l" t="t" r="r" b="b"/>
              <a:pathLst>
                <a:path w="3289" h="8550" extrusionOk="0">
                  <a:moveTo>
                    <a:pt x="1788" y="0"/>
                  </a:moveTo>
                  <a:lnTo>
                    <a:pt x="3289" y="473"/>
                  </a:lnTo>
                  <a:lnTo>
                    <a:pt x="3168" y="982"/>
                  </a:lnTo>
                  <a:lnTo>
                    <a:pt x="2539" y="1084"/>
                  </a:lnTo>
                  <a:lnTo>
                    <a:pt x="1547" y="8550"/>
                  </a:lnTo>
                  <a:lnTo>
                    <a:pt x="1" y="8550"/>
                  </a:lnTo>
                  <a:lnTo>
                    <a:pt x="1057" y="500"/>
                  </a:lnTo>
                  <a:lnTo>
                    <a:pt x="1696" y="352"/>
                  </a:ln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2817341" y="5909312"/>
              <a:ext cx="178050" cy="219406"/>
            </a:xfrm>
            <a:custGeom>
              <a:avLst/>
              <a:gdLst/>
              <a:ahLst/>
              <a:cxnLst/>
              <a:rect l="l" t="t" r="r" b="b"/>
              <a:pathLst>
                <a:path w="2863" h="3528" extrusionOk="0">
                  <a:moveTo>
                    <a:pt x="806" y="983"/>
                  </a:moveTo>
                  <a:lnTo>
                    <a:pt x="917" y="1122"/>
                  </a:lnTo>
                  <a:cubicBezTo>
                    <a:pt x="1269" y="1539"/>
                    <a:pt x="1436" y="1742"/>
                    <a:pt x="1788" y="2159"/>
                  </a:cubicBezTo>
                  <a:lnTo>
                    <a:pt x="1389" y="2400"/>
                  </a:lnTo>
                  <a:cubicBezTo>
                    <a:pt x="1186" y="1900"/>
                    <a:pt x="1084" y="1650"/>
                    <a:pt x="880" y="1150"/>
                  </a:cubicBezTo>
                  <a:lnTo>
                    <a:pt x="806" y="983"/>
                  </a:lnTo>
                  <a:close/>
                  <a:moveTo>
                    <a:pt x="648" y="1"/>
                  </a:moveTo>
                  <a:cubicBezTo>
                    <a:pt x="389" y="149"/>
                    <a:pt x="269" y="233"/>
                    <a:pt x="19" y="381"/>
                  </a:cubicBezTo>
                  <a:cubicBezTo>
                    <a:pt x="9" y="390"/>
                    <a:pt x="0" y="399"/>
                    <a:pt x="9" y="418"/>
                  </a:cubicBezTo>
                  <a:cubicBezTo>
                    <a:pt x="398" y="1455"/>
                    <a:pt x="806" y="2483"/>
                    <a:pt x="1223" y="3521"/>
                  </a:cubicBezTo>
                  <a:cubicBezTo>
                    <a:pt x="1227" y="3525"/>
                    <a:pt x="1232" y="3528"/>
                    <a:pt x="1238" y="3528"/>
                  </a:cubicBezTo>
                  <a:cubicBezTo>
                    <a:pt x="1244" y="3528"/>
                    <a:pt x="1251" y="3525"/>
                    <a:pt x="1260" y="3521"/>
                  </a:cubicBezTo>
                  <a:cubicBezTo>
                    <a:pt x="1436" y="3410"/>
                    <a:pt x="1528" y="3363"/>
                    <a:pt x="1704" y="3243"/>
                  </a:cubicBezTo>
                  <a:cubicBezTo>
                    <a:pt x="1714" y="3234"/>
                    <a:pt x="1714" y="3224"/>
                    <a:pt x="1714" y="3206"/>
                  </a:cubicBezTo>
                  <a:lnTo>
                    <a:pt x="1575" y="2891"/>
                  </a:lnTo>
                  <a:cubicBezTo>
                    <a:pt x="1797" y="2752"/>
                    <a:pt x="1908" y="2678"/>
                    <a:pt x="2140" y="2548"/>
                  </a:cubicBezTo>
                  <a:cubicBezTo>
                    <a:pt x="2223" y="2650"/>
                    <a:pt x="2269" y="2706"/>
                    <a:pt x="2362" y="2817"/>
                  </a:cubicBezTo>
                  <a:cubicBezTo>
                    <a:pt x="2369" y="2823"/>
                    <a:pt x="2375" y="2830"/>
                    <a:pt x="2382" y="2830"/>
                  </a:cubicBezTo>
                  <a:cubicBezTo>
                    <a:pt x="2384" y="2830"/>
                    <a:pt x="2387" y="2829"/>
                    <a:pt x="2390" y="2826"/>
                  </a:cubicBezTo>
                  <a:cubicBezTo>
                    <a:pt x="2575" y="2715"/>
                    <a:pt x="2668" y="2659"/>
                    <a:pt x="2853" y="2557"/>
                  </a:cubicBezTo>
                  <a:cubicBezTo>
                    <a:pt x="2862" y="2548"/>
                    <a:pt x="2862" y="2539"/>
                    <a:pt x="2853" y="2520"/>
                  </a:cubicBezTo>
                  <a:cubicBezTo>
                    <a:pt x="2130" y="1678"/>
                    <a:pt x="1408" y="835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2908882" y="5860556"/>
              <a:ext cx="134890" cy="196707"/>
            </a:xfrm>
            <a:custGeom>
              <a:avLst/>
              <a:gdLst/>
              <a:ahLst/>
              <a:cxnLst/>
              <a:rect l="l" t="t" r="r" b="b"/>
              <a:pathLst>
                <a:path w="2169" h="3163" extrusionOk="0">
                  <a:moveTo>
                    <a:pt x="522" y="1"/>
                  </a:moveTo>
                  <a:cubicBezTo>
                    <a:pt x="518" y="1"/>
                    <a:pt x="514" y="3"/>
                    <a:pt x="510" y="7"/>
                  </a:cubicBezTo>
                  <a:lnTo>
                    <a:pt x="19" y="285"/>
                  </a:lnTo>
                  <a:cubicBezTo>
                    <a:pt x="10" y="294"/>
                    <a:pt x="1" y="303"/>
                    <a:pt x="10" y="313"/>
                  </a:cubicBezTo>
                  <a:lnTo>
                    <a:pt x="1650" y="3147"/>
                  </a:lnTo>
                  <a:cubicBezTo>
                    <a:pt x="1655" y="3158"/>
                    <a:pt x="1664" y="3162"/>
                    <a:pt x="1672" y="3162"/>
                  </a:cubicBezTo>
                  <a:cubicBezTo>
                    <a:pt x="1677" y="3162"/>
                    <a:pt x="1683" y="3160"/>
                    <a:pt x="1687" y="3156"/>
                  </a:cubicBezTo>
                  <a:cubicBezTo>
                    <a:pt x="1872" y="3054"/>
                    <a:pt x="1964" y="2999"/>
                    <a:pt x="2159" y="2888"/>
                  </a:cubicBezTo>
                  <a:cubicBezTo>
                    <a:pt x="2168" y="2878"/>
                    <a:pt x="2168" y="2869"/>
                    <a:pt x="2159" y="2860"/>
                  </a:cubicBezTo>
                  <a:cubicBezTo>
                    <a:pt x="1612" y="1906"/>
                    <a:pt x="1075" y="961"/>
                    <a:pt x="538" y="16"/>
                  </a:cubicBezTo>
                  <a:cubicBezTo>
                    <a:pt x="533" y="5"/>
                    <a:pt x="527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2966531" y="5807385"/>
              <a:ext cx="204543" cy="219220"/>
            </a:xfrm>
            <a:custGeom>
              <a:avLst/>
              <a:gdLst/>
              <a:ahLst/>
              <a:cxnLst/>
              <a:rect l="l" t="t" r="r" b="b"/>
              <a:pathLst>
                <a:path w="3289" h="3525" extrusionOk="0">
                  <a:moveTo>
                    <a:pt x="1361" y="583"/>
                  </a:moveTo>
                  <a:cubicBezTo>
                    <a:pt x="1398" y="583"/>
                    <a:pt x="1435" y="589"/>
                    <a:pt x="1473" y="603"/>
                  </a:cubicBezTo>
                  <a:cubicBezTo>
                    <a:pt x="1575" y="621"/>
                    <a:pt x="1658" y="686"/>
                    <a:pt x="1704" y="779"/>
                  </a:cubicBezTo>
                  <a:cubicBezTo>
                    <a:pt x="1751" y="862"/>
                    <a:pt x="1760" y="973"/>
                    <a:pt x="1723" y="1066"/>
                  </a:cubicBezTo>
                  <a:cubicBezTo>
                    <a:pt x="1695" y="1168"/>
                    <a:pt x="1630" y="1242"/>
                    <a:pt x="1538" y="1288"/>
                  </a:cubicBezTo>
                  <a:lnTo>
                    <a:pt x="1167" y="1492"/>
                  </a:lnTo>
                  <a:lnTo>
                    <a:pt x="797" y="834"/>
                  </a:lnTo>
                  <a:lnTo>
                    <a:pt x="1176" y="630"/>
                  </a:lnTo>
                  <a:cubicBezTo>
                    <a:pt x="1235" y="601"/>
                    <a:pt x="1297" y="583"/>
                    <a:pt x="1361" y="583"/>
                  </a:cubicBezTo>
                  <a:close/>
                  <a:moveTo>
                    <a:pt x="1408" y="1"/>
                  </a:moveTo>
                  <a:cubicBezTo>
                    <a:pt x="1232" y="1"/>
                    <a:pt x="1065" y="47"/>
                    <a:pt x="908" y="130"/>
                  </a:cubicBezTo>
                  <a:cubicBezTo>
                    <a:pt x="547" y="325"/>
                    <a:pt x="371" y="417"/>
                    <a:pt x="19" y="621"/>
                  </a:cubicBezTo>
                  <a:cubicBezTo>
                    <a:pt x="9" y="621"/>
                    <a:pt x="0" y="640"/>
                    <a:pt x="9" y="649"/>
                  </a:cubicBezTo>
                  <a:lnTo>
                    <a:pt x="1602" y="3511"/>
                  </a:lnTo>
                  <a:cubicBezTo>
                    <a:pt x="1609" y="3518"/>
                    <a:pt x="1616" y="3524"/>
                    <a:pt x="1622" y="3524"/>
                  </a:cubicBezTo>
                  <a:cubicBezTo>
                    <a:pt x="1625" y="3524"/>
                    <a:pt x="1628" y="3523"/>
                    <a:pt x="1630" y="3520"/>
                  </a:cubicBezTo>
                  <a:cubicBezTo>
                    <a:pt x="1816" y="3418"/>
                    <a:pt x="1908" y="3363"/>
                    <a:pt x="2112" y="3261"/>
                  </a:cubicBezTo>
                  <a:cubicBezTo>
                    <a:pt x="2112" y="3252"/>
                    <a:pt x="2121" y="3242"/>
                    <a:pt x="2112" y="3233"/>
                  </a:cubicBezTo>
                  <a:cubicBezTo>
                    <a:pt x="1843" y="2742"/>
                    <a:pt x="1714" y="2492"/>
                    <a:pt x="1445" y="2001"/>
                  </a:cubicBezTo>
                  <a:lnTo>
                    <a:pt x="1723" y="1844"/>
                  </a:lnTo>
                  <a:cubicBezTo>
                    <a:pt x="1784" y="1810"/>
                    <a:pt x="1852" y="1794"/>
                    <a:pt x="1920" y="1794"/>
                  </a:cubicBezTo>
                  <a:cubicBezTo>
                    <a:pt x="1966" y="1794"/>
                    <a:pt x="2012" y="1801"/>
                    <a:pt x="2056" y="1816"/>
                  </a:cubicBezTo>
                  <a:cubicBezTo>
                    <a:pt x="2158" y="1844"/>
                    <a:pt x="2251" y="1918"/>
                    <a:pt x="2306" y="2020"/>
                  </a:cubicBezTo>
                  <a:cubicBezTo>
                    <a:pt x="2492" y="2362"/>
                    <a:pt x="2584" y="2538"/>
                    <a:pt x="2770" y="2890"/>
                  </a:cubicBezTo>
                  <a:lnTo>
                    <a:pt x="2788" y="2890"/>
                  </a:lnTo>
                  <a:cubicBezTo>
                    <a:pt x="2983" y="2789"/>
                    <a:pt x="3075" y="2733"/>
                    <a:pt x="3270" y="2640"/>
                  </a:cubicBezTo>
                  <a:cubicBezTo>
                    <a:pt x="3279" y="2631"/>
                    <a:pt x="3288" y="2613"/>
                    <a:pt x="3279" y="2603"/>
                  </a:cubicBezTo>
                  <a:lnTo>
                    <a:pt x="2825" y="1742"/>
                  </a:lnTo>
                  <a:cubicBezTo>
                    <a:pt x="2714" y="1520"/>
                    <a:pt x="2510" y="1344"/>
                    <a:pt x="2279" y="1269"/>
                  </a:cubicBezTo>
                  <a:cubicBezTo>
                    <a:pt x="2297" y="1205"/>
                    <a:pt x="2316" y="1140"/>
                    <a:pt x="2325" y="1075"/>
                  </a:cubicBezTo>
                  <a:cubicBezTo>
                    <a:pt x="2343" y="982"/>
                    <a:pt x="2343" y="890"/>
                    <a:pt x="2325" y="806"/>
                  </a:cubicBezTo>
                  <a:cubicBezTo>
                    <a:pt x="2316" y="695"/>
                    <a:pt x="2279" y="593"/>
                    <a:pt x="2232" y="501"/>
                  </a:cubicBezTo>
                  <a:cubicBezTo>
                    <a:pt x="2149" y="343"/>
                    <a:pt x="2038" y="223"/>
                    <a:pt x="1890" y="130"/>
                  </a:cubicBezTo>
                  <a:cubicBezTo>
                    <a:pt x="1741" y="47"/>
                    <a:pt x="1575" y="10"/>
                    <a:pt x="1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3099552" y="5739289"/>
              <a:ext cx="145836" cy="219469"/>
            </a:xfrm>
            <a:custGeom>
              <a:avLst/>
              <a:gdLst/>
              <a:ahLst/>
              <a:cxnLst/>
              <a:rect l="l" t="t" r="r" b="b"/>
              <a:pathLst>
                <a:path w="2345" h="3529" extrusionOk="0">
                  <a:moveTo>
                    <a:pt x="1298" y="593"/>
                  </a:moveTo>
                  <a:cubicBezTo>
                    <a:pt x="1345" y="593"/>
                    <a:pt x="1392" y="603"/>
                    <a:pt x="1436" y="623"/>
                  </a:cubicBezTo>
                  <a:cubicBezTo>
                    <a:pt x="1538" y="660"/>
                    <a:pt x="1622" y="744"/>
                    <a:pt x="1668" y="855"/>
                  </a:cubicBezTo>
                  <a:cubicBezTo>
                    <a:pt x="1733" y="975"/>
                    <a:pt x="1751" y="1114"/>
                    <a:pt x="1733" y="1244"/>
                  </a:cubicBezTo>
                  <a:cubicBezTo>
                    <a:pt x="1714" y="1355"/>
                    <a:pt x="1640" y="1448"/>
                    <a:pt x="1548" y="1494"/>
                  </a:cubicBezTo>
                  <a:lnTo>
                    <a:pt x="1214" y="1661"/>
                  </a:lnTo>
                  <a:lnTo>
                    <a:pt x="788" y="818"/>
                  </a:lnTo>
                  <a:lnTo>
                    <a:pt x="1121" y="642"/>
                  </a:lnTo>
                  <a:cubicBezTo>
                    <a:pt x="1174" y="610"/>
                    <a:pt x="1236" y="593"/>
                    <a:pt x="1298" y="593"/>
                  </a:cubicBezTo>
                  <a:close/>
                  <a:moveTo>
                    <a:pt x="1353" y="0"/>
                  </a:moveTo>
                  <a:cubicBezTo>
                    <a:pt x="1193" y="0"/>
                    <a:pt x="1030" y="42"/>
                    <a:pt x="881" y="132"/>
                  </a:cubicBezTo>
                  <a:cubicBezTo>
                    <a:pt x="538" y="299"/>
                    <a:pt x="362" y="392"/>
                    <a:pt x="19" y="568"/>
                  </a:cubicBezTo>
                  <a:cubicBezTo>
                    <a:pt x="1" y="568"/>
                    <a:pt x="1" y="586"/>
                    <a:pt x="10" y="595"/>
                  </a:cubicBezTo>
                  <a:cubicBezTo>
                    <a:pt x="501" y="1568"/>
                    <a:pt x="992" y="2540"/>
                    <a:pt x="1492" y="3513"/>
                  </a:cubicBezTo>
                  <a:cubicBezTo>
                    <a:pt x="1497" y="3524"/>
                    <a:pt x="1503" y="3528"/>
                    <a:pt x="1510" y="3528"/>
                  </a:cubicBezTo>
                  <a:cubicBezTo>
                    <a:pt x="1515" y="3528"/>
                    <a:pt x="1521" y="3526"/>
                    <a:pt x="1529" y="3522"/>
                  </a:cubicBezTo>
                  <a:cubicBezTo>
                    <a:pt x="1714" y="3430"/>
                    <a:pt x="1807" y="3383"/>
                    <a:pt x="2001" y="3291"/>
                  </a:cubicBezTo>
                  <a:cubicBezTo>
                    <a:pt x="2011" y="3281"/>
                    <a:pt x="2020" y="3263"/>
                    <a:pt x="2011" y="3254"/>
                  </a:cubicBezTo>
                  <a:lnTo>
                    <a:pt x="1473" y="2179"/>
                  </a:lnTo>
                  <a:lnTo>
                    <a:pt x="1807" y="2013"/>
                  </a:lnTo>
                  <a:cubicBezTo>
                    <a:pt x="1955" y="1938"/>
                    <a:pt x="2085" y="1827"/>
                    <a:pt x="2177" y="1679"/>
                  </a:cubicBezTo>
                  <a:cubicBezTo>
                    <a:pt x="2270" y="1531"/>
                    <a:pt x="2326" y="1364"/>
                    <a:pt x="2335" y="1179"/>
                  </a:cubicBezTo>
                  <a:cubicBezTo>
                    <a:pt x="2344" y="975"/>
                    <a:pt x="2298" y="781"/>
                    <a:pt x="2205" y="595"/>
                  </a:cubicBezTo>
                  <a:cubicBezTo>
                    <a:pt x="2070" y="221"/>
                    <a:pt x="1719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3238357" y="5680894"/>
              <a:ext cx="160201" cy="204667"/>
            </a:xfrm>
            <a:custGeom>
              <a:avLst/>
              <a:gdLst/>
              <a:ahLst/>
              <a:cxnLst/>
              <a:rect l="l" t="t" r="r" b="b"/>
              <a:pathLst>
                <a:path w="2576" h="3291" extrusionOk="0">
                  <a:moveTo>
                    <a:pt x="1002" y="578"/>
                  </a:moveTo>
                  <a:cubicBezTo>
                    <a:pt x="1046" y="578"/>
                    <a:pt x="1089" y="587"/>
                    <a:pt x="1131" y="608"/>
                  </a:cubicBezTo>
                  <a:cubicBezTo>
                    <a:pt x="1224" y="645"/>
                    <a:pt x="1298" y="710"/>
                    <a:pt x="1335" y="803"/>
                  </a:cubicBezTo>
                  <a:cubicBezTo>
                    <a:pt x="1585" y="1358"/>
                    <a:pt x="1705" y="1636"/>
                    <a:pt x="1955" y="2183"/>
                  </a:cubicBezTo>
                  <a:cubicBezTo>
                    <a:pt x="1992" y="2275"/>
                    <a:pt x="1992" y="2377"/>
                    <a:pt x="1965" y="2470"/>
                  </a:cubicBezTo>
                  <a:cubicBezTo>
                    <a:pt x="1937" y="2562"/>
                    <a:pt x="1872" y="2637"/>
                    <a:pt x="1779" y="2683"/>
                  </a:cubicBezTo>
                  <a:lnTo>
                    <a:pt x="1770" y="2683"/>
                  </a:lnTo>
                  <a:cubicBezTo>
                    <a:pt x="1728" y="2701"/>
                    <a:pt x="1682" y="2711"/>
                    <a:pt x="1635" y="2711"/>
                  </a:cubicBezTo>
                  <a:cubicBezTo>
                    <a:pt x="1587" y="2711"/>
                    <a:pt x="1539" y="2701"/>
                    <a:pt x="1492" y="2683"/>
                  </a:cubicBezTo>
                  <a:cubicBezTo>
                    <a:pt x="1400" y="2646"/>
                    <a:pt x="1326" y="2581"/>
                    <a:pt x="1288" y="2488"/>
                  </a:cubicBezTo>
                  <a:lnTo>
                    <a:pt x="659" y="1108"/>
                  </a:lnTo>
                  <a:cubicBezTo>
                    <a:pt x="612" y="1016"/>
                    <a:pt x="612" y="914"/>
                    <a:pt x="649" y="821"/>
                  </a:cubicBezTo>
                  <a:cubicBezTo>
                    <a:pt x="677" y="729"/>
                    <a:pt x="751" y="654"/>
                    <a:pt x="844" y="617"/>
                  </a:cubicBezTo>
                  <a:cubicBezTo>
                    <a:pt x="895" y="592"/>
                    <a:pt x="948" y="578"/>
                    <a:pt x="1002" y="578"/>
                  </a:cubicBezTo>
                  <a:close/>
                  <a:moveTo>
                    <a:pt x="999" y="0"/>
                  </a:moveTo>
                  <a:cubicBezTo>
                    <a:pt x="861" y="0"/>
                    <a:pt x="729" y="30"/>
                    <a:pt x="603" y="89"/>
                  </a:cubicBezTo>
                  <a:cubicBezTo>
                    <a:pt x="279" y="228"/>
                    <a:pt x="66" y="534"/>
                    <a:pt x="20" y="877"/>
                  </a:cubicBezTo>
                  <a:cubicBezTo>
                    <a:pt x="1" y="1043"/>
                    <a:pt x="29" y="1210"/>
                    <a:pt x="103" y="1368"/>
                  </a:cubicBezTo>
                  <a:lnTo>
                    <a:pt x="742" y="2738"/>
                  </a:lnTo>
                  <a:cubicBezTo>
                    <a:pt x="816" y="2887"/>
                    <a:pt x="927" y="3016"/>
                    <a:pt x="1066" y="3109"/>
                  </a:cubicBezTo>
                  <a:cubicBezTo>
                    <a:pt x="1205" y="3202"/>
                    <a:pt x="1363" y="3266"/>
                    <a:pt x="1529" y="3285"/>
                  </a:cubicBezTo>
                  <a:cubicBezTo>
                    <a:pt x="1563" y="3289"/>
                    <a:pt x="1597" y="3291"/>
                    <a:pt x="1631" y="3291"/>
                  </a:cubicBezTo>
                  <a:cubicBezTo>
                    <a:pt x="1763" y="3291"/>
                    <a:pt x="1893" y="3262"/>
                    <a:pt x="2011" y="3211"/>
                  </a:cubicBezTo>
                  <a:cubicBezTo>
                    <a:pt x="2159" y="3137"/>
                    <a:pt x="2289" y="3035"/>
                    <a:pt x="2391" y="2896"/>
                  </a:cubicBezTo>
                  <a:cubicBezTo>
                    <a:pt x="2483" y="2766"/>
                    <a:pt x="2539" y="2609"/>
                    <a:pt x="2557" y="2442"/>
                  </a:cubicBezTo>
                  <a:cubicBezTo>
                    <a:pt x="2576" y="2275"/>
                    <a:pt x="2557" y="2109"/>
                    <a:pt x="2483" y="1951"/>
                  </a:cubicBezTo>
                  <a:lnTo>
                    <a:pt x="1881" y="562"/>
                  </a:lnTo>
                  <a:cubicBezTo>
                    <a:pt x="1816" y="404"/>
                    <a:pt x="1705" y="275"/>
                    <a:pt x="1566" y="182"/>
                  </a:cubicBezTo>
                  <a:cubicBezTo>
                    <a:pt x="1427" y="80"/>
                    <a:pt x="1270" y="25"/>
                    <a:pt x="1103" y="6"/>
                  </a:cubicBezTo>
                  <a:cubicBezTo>
                    <a:pt x="1068" y="2"/>
                    <a:pt x="103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3356453" y="5624986"/>
              <a:ext cx="189617" cy="219904"/>
            </a:xfrm>
            <a:custGeom>
              <a:avLst/>
              <a:gdLst/>
              <a:ahLst/>
              <a:cxnLst/>
              <a:rect l="l" t="t" r="r" b="b"/>
              <a:pathLst>
                <a:path w="3049" h="3536" extrusionOk="0">
                  <a:moveTo>
                    <a:pt x="1310" y="581"/>
                  </a:moveTo>
                  <a:cubicBezTo>
                    <a:pt x="1360" y="581"/>
                    <a:pt x="1409" y="590"/>
                    <a:pt x="1455" y="609"/>
                  </a:cubicBezTo>
                  <a:cubicBezTo>
                    <a:pt x="1557" y="646"/>
                    <a:pt x="1631" y="720"/>
                    <a:pt x="1668" y="812"/>
                  </a:cubicBezTo>
                  <a:cubicBezTo>
                    <a:pt x="1705" y="905"/>
                    <a:pt x="1696" y="1007"/>
                    <a:pt x="1659" y="1100"/>
                  </a:cubicBezTo>
                  <a:cubicBezTo>
                    <a:pt x="1612" y="1192"/>
                    <a:pt x="1538" y="1266"/>
                    <a:pt x="1446" y="1303"/>
                  </a:cubicBezTo>
                  <a:lnTo>
                    <a:pt x="1057" y="1470"/>
                  </a:lnTo>
                  <a:cubicBezTo>
                    <a:pt x="936" y="1192"/>
                    <a:pt x="881" y="1053"/>
                    <a:pt x="760" y="775"/>
                  </a:cubicBezTo>
                  <a:lnTo>
                    <a:pt x="1159" y="609"/>
                  </a:lnTo>
                  <a:cubicBezTo>
                    <a:pt x="1210" y="590"/>
                    <a:pt x="1261" y="581"/>
                    <a:pt x="1310" y="581"/>
                  </a:cubicBezTo>
                  <a:close/>
                  <a:moveTo>
                    <a:pt x="1357" y="1"/>
                  </a:moveTo>
                  <a:cubicBezTo>
                    <a:pt x="1217" y="1"/>
                    <a:pt x="1078" y="29"/>
                    <a:pt x="946" y="81"/>
                  </a:cubicBezTo>
                  <a:cubicBezTo>
                    <a:pt x="575" y="238"/>
                    <a:pt x="390" y="312"/>
                    <a:pt x="10" y="470"/>
                  </a:cubicBezTo>
                  <a:cubicBezTo>
                    <a:pt x="1" y="479"/>
                    <a:pt x="1" y="488"/>
                    <a:pt x="1" y="497"/>
                  </a:cubicBezTo>
                  <a:cubicBezTo>
                    <a:pt x="427" y="1507"/>
                    <a:pt x="844" y="2517"/>
                    <a:pt x="1270" y="3517"/>
                  </a:cubicBezTo>
                  <a:cubicBezTo>
                    <a:pt x="1279" y="3536"/>
                    <a:pt x="1288" y="3536"/>
                    <a:pt x="1298" y="3536"/>
                  </a:cubicBezTo>
                  <a:cubicBezTo>
                    <a:pt x="1501" y="3443"/>
                    <a:pt x="1603" y="3406"/>
                    <a:pt x="1807" y="3323"/>
                  </a:cubicBezTo>
                  <a:cubicBezTo>
                    <a:pt x="1816" y="3323"/>
                    <a:pt x="1816" y="3313"/>
                    <a:pt x="1816" y="3295"/>
                  </a:cubicBezTo>
                  <a:cubicBezTo>
                    <a:pt x="1594" y="2776"/>
                    <a:pt x="1492" y="2517"/>
                    <a:pt x="1279" y="1998"/>
                  </a:cubicBezTo>
                  <a:lnTo>
                    <a:pt x="1575" y="1878"/>
                  </a:lnTo>
                  <a:cubicBezTo>
                    <a:pt x="1631" y="1854"/>
                    <a:pt x="1688" y="1843"/>
                    <a:pt x="1744" y="1843"/>
                  </a:cubicBezTo>
                  <a:cubicBezTo>
                    <a:pt x="1912" y="1843"/>
                    <a:pt x="2069" y="1942"/>
                    <a:pt x="2131" y="2109"/>
                  </a:cubicBezTo>
                  <a:cubicBezTo>
                    <a:pt x="2279" y="2480"/>
                    <a:pt x="2354" y="2656"/>
                    <a:pt x="2502" y="3026"/>
                  </a:cubicBezTo>
                  <a:lnTo>
                    <a:pt x="2529" y="3026"/>
                  </a:lnTo>
                  <a:lnTo>
                    <a:pt x="3030" y="2822"/>
                  </a:lnTo>
                  <a:cubicBezTo>
                    <a:pt x="3039" y="2822"/>
                    <a:pt x="3048" y="2804"/>
                    <a:pt x="3039" y="2795"/>
                  </a:cubicBezTo>
                  <a:lnTo>
                    <a:pt x="2678" y="1887"/>
                  </a:lnTo>
                  <a:cubicBezTo>
                    <a:pt x="2594" y="1655"/>
                    <a:pt x="2418" y="1461"/>
                    <a:pt x="2187" y="1359"/>
                  </a:cubicBezTo>
                  <a:cubicBezTo>
                    <a:pt x="2215" y="1303"/>
                    <a:pt x="2242" y="1238"/>
                    <a:pt x="2261" y="1174"/>
                  </a:cubicBezTo>
                  <a:cubicBezTo>
                    <a:pt x="2279" y="1081"/>
                    <a:pt x="2289" y="998"/>
                    <a:pt x="2289" y="905"/>
                  </a:cubicBezTo>
                  <a:cubicBezTo>
                    <a:pt x="2279" y="627"/>
                    <a:pt x="2150" y="359"/>
                    <a:pt x="1927" y="192"/>
                  </a:cubicBezTo>
                  <a:cubicBezTo>
                    <a:pt x="1788" y="90"/>
                    <a:pt x="1631" y="34"/>
                    <a:pt x="1464" y="7"/>
                  </a:cubicBezTo>
                  <a:cubicBezTo>
                    <a:pt x="1428" y="3"/>
                    <a:pt x="1392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3478591" y="5562549"/>
              <a:ext cx="145214" cy="220153"/>
            </a:xfrm>
            <a:custGeom>
              <a:avLst/>
              <a:gdLst/>
              <a:ahLst/>
              <a:cxnLst/>
              <a:rect l="l" t="t" r="r" b="b"/>
              <a:pathLst>
                <a:path w="2335" h="3540" extrusionOk="0">
                  <a:moveTo>
                    <a:pt x="1807" y="1"/>
                  </a:moveTo>
                  <a:cubicBezTo>
                    <a:pt x="1084" y="260"/>
                    <a:pt x="723" y="390"/>
                    <a:pt x="10" y="668"/>
                  </a:cubicBezTo>
                  <a:cubicBezTo>
                    <a:pt x="0" y="677"/>
                    <a:pt x="0" y="686"/>
                    <a:pt x="0" y="696"/>
                  </a:cubicBezTo>
                  <a:cubicBezTo>
                    <a:pt x="75" y="899"/>
                    <a:pt x="112" y="992"/>
                    <a:pt x="186" y="1196"/>
                  </a:cubicBezTo>
                  <a:cubicBezTo>
                    <a:pt x="192" y="1202"/>
                    <a:pt x="199" y="1209"/>
                    <a:pt x="209" y="1209"/>
                  </a:cubicBezTo>
                  <a:cubicBezTo>
                    <a:pt x="213" y="1209"/>
                    <a:pt x="217" y="1208"/>
                    <a:pt x="223" y="1205"/>
                  </a:cubicBezTo>
                  <a:cubicBezTo>
                    <a:pt x="464" y="1112"/>
                    <a:pt x="584" y="1066"/>
                    <a:pt x="825" y="974"/>
                  </a:cubicBezTo>
                  <a:lnTo>
                    <a:pt x="1788" y="3521"/>
                  </a:lnTo>
                  <a:cubicBezTo>
                    <a:pt x="1788" y="3539"/>
                    <a:pt x="1797" y="3539"/>
                    <a:pt x="1816" y="3539"/>
                  </a:cubicBezTo>
                  <a:lnTo>
                    <a:pt x="2316" y="3345"/>
                  </a:lnTo>
                  <a:cubicBezTo>
                    <a:pt x="2325" y="3335"/>
                    <a:pt x="2335" y="3326"/>
                    <a:pt x="2325" y="3317"/>
                  </a:cubicBezTo>
                  <a:cubicBezTo>
                    <a:pt x="1955" y="2298"/>
                    <a:pt x="1760" y="1789"/>
                    <a:pt x="1390" y="760"/>
                  </a:cubicBezTo>
                  <a:cubicBezTo>
                    <a:pt x="1631" y="677"/>
                    <a:pt x="1751" y="631"/>
                    <a:pt x="2001" y="538"/>
                  </a:cubicBezTo>
                  <a:cubicBezTo>
                    <a:pt x="2010" y="538"/>
                    <a:pt x="2010" y="529"/>
                    <a:pt x="2010" y="510"/>
                  </a:cubicBezTo>
                  <a:lnTo>
                    <a:pt x="1834" y="10"/>
                  </a:lnTo>
                  <a:cubicBezTo>
                    <a:pt x="1825" y="1"/>
                    <a:pt x="1816" y="1"/>
                    <a:pt x="1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2821943" y="6025729"/>
              <a:ext cx="39802" cy="220090"/>
            </a:xfrm>
            <a:custGeom>
              <a:avLst/>
              <a:gdLst/>
              <a:ahLst/>
              <a:cxnLst/>
              <a:rect l="l" t="t" r="r" b="b"/>
              <a:pathLst>
                <a:path w="640" h="3539" extrusionOk="0">
                  <a:moveTo>
                    <a:pt x="0" y="3538"/>
                  </a:moveTo>
                  <a:lnTo>
                    <a:pt x="547" y="0"/>
                  </a:lnTo>
                  <a:lnTo>
                    <a:pt x="639" y="408"/>
                  </a:lnTo>
                  <a:lnTo>
                    <a:pt x="139" y="34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3585742" y="5669140"/>
              <a:ext cx="215488" cy="87066"/>
            </a:xfrm>
            <a:custGeom>
              <a:avLst/>
              <a:gdLst/>
              <a:ahLst/>
              <a:cxnLst/>
              <a:rect l="l" t="t" r="r" b="b"/>
              <a:pathLst>
                <a:path w="3465" h="1400" extrusionOk="0">
                  <a:moveTo>
                    <a:pt x="37" y="186"/>
                  </a:moveTo>
                  <a:lnTo>
                    <a:pt x="3205" y="1399"/>
                  </a:lnTo>
                  <a:lnTo>
                    <a:pt x="3465" y="13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997072" y="6886851"/>
              <a:ext cx="2497783" cy="20768"/>
            </a:xfrm>
            <a:custGeom>
              <a:avLst/>
              <a:gdLst/>
              <a:ahLst/>
              <a:cxnLst/>
              <a:rect l="l" t="t" r="r" b="b"/>
              <a:pathLst>
                <a:path w="50389" h="334" extrusionOk="0">
                  <a:moveTo>
                    <a:pt x="0" y="0"/>
                  </a:moveTo>
                  <a:lnTo>
                    <a:pt x="50389" y="0"/>
                  </a:lnTo>
                  <a:lnTo>
                    <a:pt x="5038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37"/>
          <p:cNvGrpSpPr/>
          <p:nvPr/>
        </p:nvGrpSpPr>
        <p:grpSpPr>
          <a:xfrm>
            <a:off x="2936879" y="4388111"/>
            <a:ext cx="3064266" cy="770613"/>
            <a:chOff x="4624250" y="2097578"/>
            <a:chExt cx="4686138" cy="1178488"/>
          </a:xfrm>
        </p:grpSpPr>
        <p:sp>
          <p:nvSpPr>
            <p:cNvPr id="2186" name="Google Shape;2186;p37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7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7"/>
          <p:cNvGrpSpPr/>
          <p:nvPr/>
        </p:nvGrpSpPr>
        <p:grpSpPr>
          <a:xfrm>
            <a:off x="293738" y="4607255"/>
            <a:ext cx="2312712" cy="596899"/>
            <a:chOff x="6334200" y="978578"/>
            <a:chExt cx="1544073" cy="398517"/>
          </a:xfrm>
        </p:grpSpPr>
        <p:sp>
          <p:nvSpPr>
            <p:cNvPr id="2209" name="Google Shape;2209;p37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7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7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7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2"/>
          <p:cNvSpPr txBox="1">
            <a:spLocks noGrp="1"/>
          </p:cNvSpPr>
          <p:nvPr>
            <p:ph type="title"/>
          </p:nvPr>
        </p:nvSpPr>
        <p:spPr>
          <a:xfrm>
            <a:off x="479502" y="234567"/>
            <a:ext cx="8414175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</a:rPr>
              <a:t>Choose the word whose underlined part is pronounced differently from the other three in each question.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8" name="Google Shape;1983;p32">
            <a:extLst>
              <a:ext uri="{FF2B5EF4-FFF2-40B4-BE49-F238E27FC236}">
                <a16:creationId xmlns:a16="http://schemas.microsoft.com/office/drawing/2014/main" id="{DB799203-4B4A-E74A-956A-3B902A884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0323" y="1484500"/>
            <a:ext cx="8777930" cy="34244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/>
                </a:solidFill>
              </a:rPr>
              <a:t>1. A. fl</a:t>
            </a:r>
            <a:r>
              <a:rPr lang="en-US" sz="1800" b="1" u="sng" dirty="0">
                <a:solidFill>
                  <a:schemeClr val="accent6"/>
                </a:solidFill>
              </a:rPr>
              <a:t>i</a:t>
            </a:r>
            <a:r>
              <a:rPr lang="en-US" sz="1800" dirty="0">
                <a:solidFill>
                  <a:schemeClr val="accent6"/>
                </a:solidFill>
              </a:rPr>
              <a:t>ght 	         B. tr</a:t>
            </a:r>
            <a:r>
              <a:rPr lang="en-US" sz="1800" b="1" u="sng" dirty="0">
                <a:solidFill>
                  <a:schemeClr val="accent6"/>
                </a:solidFill>
              </a:rPr>
              <a:t>i</a:t>
            </a:r>
            <a:r>
              <a:rPr lang="en-US" sz="1800" dirty="0">
                <a:solidFill>
                  <a:schemeClr val="accent6"/>
                </a:solidFill>
              </a:rPr>
              <a:t>cycle 	                 C. s</a:t>
            </a:r>
            <a:r>
              <a:rPr lang="en-US" sz="1800" b="1" u="sng" dirty="0">
                <a:solidFill>
                  <a:schemeClr val="accent6"/>
                </a:solidFill>
              </a:rPr>
              <a:t>i</a:t>
            </a:r>
            <a:r>
              <a:rPr lang="en-US" sz="1800" dirty="0">
                <a:solidFill>
                  <a:schemeClr val="accent6"/>
                </a:solidFill>
              </a:rPr>
              <a:t>gn 	         D. veh</a:t>
            </a:r>
            <a:r>
              <a:rPr lang="en-US" sz="1800" b="1" u="sng" dirty="0">
                <a:solidFill>
                  <a:schemeClr val="accent6"/>
                </a:solidFill>
              </a:rPr>
              <a:t>i</a:t>
            </a:r>
            <a:r>
              <a:rPr lang="en-US" sz="1800" dirty="0">
                <a:solidFill>
                  <a:schemeClr val="accent6"/>
                </a:solidFill>
              </a:rPr>
              <a:t>cle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ˈtr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sɪkl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ˈv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iː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ɪkl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2. A. d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te 	         B. s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fety 		  C. tr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ffic 	         D. st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tion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   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fti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æ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fɪk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ʃᵊn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3. A. s</a:t>
            </a:r>
            <a:r>
              <a:rPr lang="en-US" sz="1800" b="1" u="sng" dirty="0">
                <a:solidFill>
                  <a:schemeClr val="accent6"/>
                </a:solidFill>
              </a:rPr>
              <a:t>y</a:t>
            </a:r>
            <a:r>
              <a:rPr lang="en-US" sz="1800" dirty="0">
                <a:solidFill>
                  <a:schemeClr val="accent6"/>
                </a:solidFill>
              </a:rPr>
              <a:t>stem 	         B. c</a:t>
            </a:r>
            <a:r>
              <a:rPr lang="en-US" sz="1800" b="1" u="sng" dirty="0">
                <a:solidFill>
                  <a:schemeClr val="accent6"/>
                </a:solidFill>
              </a:rPr>
              <a:t>y</a:t>
            </a:r>
            <a:r>
              <a:rPr lang="en-US" sz="1800" dirty="0">
                <a:solidFill>
                  <a:schemeClr val="accent6"/>
                </a:solidFill>
              </a:rPr>
              <a:t>clist 		  C. cr</a:t>
            </a:r>
            <a:r>
              <a:rPr lang="en-US" sz="1800" b="1" u="sng" dirty="0">
                <a:solidFill>
                  <a:schemeClr val="accent6"/>
                </a:solidFill>
              </a:rPr>
              <a:t>y</a:t>
            </a:r>
            <a:r>
              <a:rPr lang="en-US" sz="1800" dirty="0">
                <a:solidFill>
                  <a:schemeClr val="accent6"/>
                </a:solidFill>
              </a:rPr>
              <a:t>ing 	         D. st</a:t>
            </a:r>
            <a:r>
              <a:rPr lang="en-US" sz="1800" b="1" u="sng" dirty="0">
                <a:solidFill>
                  <a:schemeClr val="accent6"/>
                </a:solidFill>
              </a:rPr>
              <a:t>y</a:t>
            </a:r>
            <a:r>
              <a:rPr lang="en-US" sz="1800" dirty="0">
                <a:solidFill>
                  <a:schemeClr val="accent6"/>
                </a:solidFill>
              </a:rPr>
              <a:t>le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     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stɪm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klɪst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/ 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ɪŋ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4. A. surv</a:t>
            </a:r>
            <a:r>
              <a:rPr lang="en-US" sz="1800" b="1" u="sng" dirty="0">
                <a:solidFill>
                  <a:schemeClr val="accent6"/>
                </a:solidFill>
              </a:rPr>
              <a:t>ey</a:t>
            </a:r>
            <a:r>
              <a:rPr lang="en-US" sz="1800" dirty="0">
                <a:solidFill>
                  <a:schemeClr val="accent6"/>
                </a:solidFill>
              </a:rPr>
              <a:t> 	         B. hon</a:t>
            </a:r>
            <a:r>
              <a:rPr lang="en-US" sz="1800" b="1" u="sng" dirty="0">
                <a:solidFill>
                  <a:schemeClr val="accent6"/>
                </a:solidFill>
              </a:rPr>
              <a:t>ey</a:t>
            </a:r>
            <a:r>
              <a:rPr lang="en-US" sz="1800" dirty="0">
                <a:solidFill>
                  <a:schemeClr val="accent6"/>
                </a:solidFill>
              </a:rPr>
              <a:t> 		  C. ob</a:t>
            </a:r>
            <a:r>
              <a:rPr lang="en-US" sz="1800" b="1" u="sng" dirty="0">
                <a:solidFill>
                  <a:schemeClr val="accent6"/>
                </a:solidFill>
              </a:rPr>
              <a:t>ey</a:t>
            </a:r>
            <a:r>
              <a:rPr lang="en-US" sz="1800" dirty="0">
                <a:solidFill>
                  <a:schemeClr val="accent6"/>
                </a:solidFill>
              </a:rPr>
              <a:t> 	         D. gr</a:t>
            </a:r>
            <a:r>
              <a:rPr lang="en-US" sz="1800" b="1" u="sng" dirty="0">
                <a:solidFill>
                  <a:schemeClr val="accent6"/>
                </a:solidFill>
              </a:rPr>
              <a:t>ey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sɜːv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                       /  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hʌn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  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əˈb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/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ɡr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CC9A3C-A83E-E328-2985-44FFAE8044BB}"/>
              </a:ext>
            </a:extLst>
          </p:cNvPr>
          <p:cNvSpPr/>
          <p:nvPr/>
        </p:nvSpPr>
        <p:spPr>
          <a:xfrm>
            <a:off x="7240744" y="1634724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D03C5D-7E17-054A-5463-9F457FD79D0B}"/>
              </a:ext>
            </a:extLst>
          </p:cNvPr>
          <p:cNvSpPr/>
          <p:nvPr/>
        </p:nvSpPr>
        <p:spPr>
          <a:xfrm>
            <a:off x="4981958" y="2463251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B1EB4F-F61D-D21F-70EC-FBDB67E61F36}"/>
              </a:ext>
            </a:extLst>
          </p:cNvPr>
          <p:cNvSpPr/>
          <p:nvPr/>
        </p:nvSpPr>
        <p:spPr>
          <a:xfrm>
            <a:off x="525345" y="3301451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E75B99-F141-4263-2F7D-E4BA2FD6A663}"/>
              </a:ext>
            </a:extLst>
          </p:cNvPr>
          <p:cNvSpPr/>
          <p:nvPr/>
        </p:nvSpPr>
        <p:spPr>
          <a:xfrm>
            <a:off x="2663301" y="4111223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2"/>
          <p:cNvSpPr txBox="1">
            <a:spLocks noGrp="1"/>
          </p:cNvSpPr>
          <p:nvPr>
            <p:ph type="title"/>
          </p:nvPr>
        </p:nvSpPr>
        <p:spPr>
          <a:xfrm>
            <a:off x="479502" y="234567"/>
            <a:ext cx="8414175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</a:rPr>
              <a:t>Choose the word whose underlined part is pronounced differently from the other three in each question.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7" name="Google Shape;1983;p32">
            <a:extLst>
              <a:ext uri="{FF2B5EF4-FFF2-40B4-BE49-F238E27FC236}">
                <a16:creationId xmlns:a16="http://schemas.microsoft.com/office/drawing/2014/main" id="{AC0D2292-2B7E-304F-FDFA-43093E2308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8781" y="1599046"/>
            <a:ext cx="8799906" cy="29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/>
                </a:solidFill>
              </a:rPr>
              <a:t>5. A. w</a:t>
            </a:r>
            <a:r>
              <a:rPr lang="en-US" sz="1800" b="1" u="sng" dirty="0">
                <a:solidFill>
                  <a:schemeClr val="accent6"/>
                </a:solidFill>
              </a:rPr>
              <a:t>ei</a:t>
            </a:r>
            <a:r>
              <a:rPr lang="en-US" sz="1800" dirty="0">
                <a:solidFill>
                  <a:schemeClr val="accent6"/>
                </a:solidFill>
              </a:rPr>
              <a:t>ght 	           B. sl</a:t>
            </a:r>
            <a:r>
              <a:rPr lang="en-US" sz="1800" b="1" u="sng" dirty="0">
                <a:solidFill>
                  <a:schemeClr val="accent6"/>
                </a:solidFill>
              </a:rPr>
              <a:t>ei</a:t>
            </a:r>
            <a:r>
              <a:rPr lang="en-US" sz="1800" dirty="0">
                <a:solidFill>
                  <a:schemeClr val="accent6"/>
                </a:solidFill>
              </a:rPr>
              <a:t>gh 	                  C. </a:t>
            </a:r>
            <a:r>
              <a:rPr lang="en-US" sz="1800" b="1" u="sng" dirty="0">
                <a:solidFill>
                  <a:schemeClr val="accent6"/>
                </a:solidFill>
              </a:rPr>
              <a:t>ei</a:t>
            </a:r>
            <a:r>
              <a:rPr lang="en-US" sz="1800" dirty="0">
                <a:solidFill>
                  <a:schemeClr val="accent6"/>
                </a:solidFill>
              </a:rPr>
              <a:t>ghty 	         D. h</a:t>
            </a:r>
            <a:r>
              <a:rPr lang="en-US" sz="1800" b="1" u="sng" dirty="0">
                <a:solidFill>
                  <a:schemeClr val="accent6"/>
                </a:solidFill>
              </a:rPr>
              <a:t>ei</a:t>
            </a:r>
            <a:r>
              <a:rPr lang="en-US" sz="1800" dirty="0">
                <a:solidFill>
                  <a:schemeClr val="accent6"/>
                </a:solidFill>
              </a:rPr>
              <a:t>ght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18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6. A. h</a:t>
            </a:r>
            <a:r>
              <a:rPr lang="en-US" sz="1800" b="1" u="sng" dirty="0">
                <a:solidFill>
                  <a:schemeClr val="accent6"/>
                </a:solidFill>
              </a:rPr>
              <a:t>ea</a:t>
            </a:r>
            <a:r>
              <a:rPr lang="en-US" sz="1800" dirty="0">
                <a:solidFill>
                  <a:schemeClr val="accent6"/>
                </a:solidFill>
              </a:rPr>
              <a:t>d	           B. br</a:t>
            </a:r>
            <a:r>
              <a:rPr lang="en-US" sz="1800" b="1" u="sng" dirty="0">
                <a:solidFill>
                  <a:schemeClr val="accent6"/>
                </a:solidFill>
              </a:rPr>
              <a:t>ea</a:t>
            </a:r>
            <a:r>
              <a:rPr lang="en-US" sz="1800" dirty="0">
                <a:solidFill>
                  <a:schemeClr val="accent6"/>
                </a:solidFill>
              </a:rPr>
              <a:t>k		  C. br</a:t>
            </a:r>
            <a:r>
              <a:rPr lang="en-US" sz="1800" b="1" u="sng" dirty="0">
                <a:solidFill>
                  <a:schemeClr val="accent6"/>
                </a:solidFill>
              </a:rPr>
              <a:t>ea</a:t>
            </a:r>
            <a:r>
              <a:rPr lang="en-US" sz="1800" dirty="0">
                <a:solidFill>
                  <a:schemeClr val="accent6"/>
                </a:solidFill>
              </a:rPr>
              <a:t>d	         D. h</a:t>
            </a:r>
            <a:r>
              <a:rPr lang="en-US" sz="1800" b="1" u="sng" dirty="0">
                <a:solidFill>
                  <a:schemeClr val="accent6"/>
                </a:solidFill>
              </a:rPr>
              <a:t>ea</a:t>
            </a:r>
            <a:r>
              <a:rPr lang="en-US" sz="1800" dirty="0">
                <a:solidFill>
                  <a:schemeClr val="accent6"/>
                </a:solidFill>
              </a:rPr>
              <a:t>vy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/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ɛ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                           / 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  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ɛ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    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ɛ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7. A. s</a:t>
            </a:r>
            <a:r>
              <a:rPr lang="en-US" sz="1800" b="1" u="sng" dirty="0">
                <a:solidFill>
                  <a:schemeClr val="accent6"/>
                </a:solidFill>
              </a:rPr>
              <a:t>ai</a:t>
            </a:r>
            <a:r>
              <a:rPr lang="en-US" sz="1800" dirty="0">
                <a:solidFill>
                  <a:schemeClr val="accent6"/>
                </a:solidFill>
              </a:rPr>
              <a:t>d	           B. w</a:t>
            </a:r>
            <a:r>
              <a:rPr lang="en-US" sz="1800" b="1" u="sng" dirty="0">
                <a:solidFill>
                  <a:schemeClr val="accent6"/>
                </a:solidFill>
              </a:rPr>
              <a:t>ai</a:t>
            </a:r>
            <a:r>
              <a:rPr lang="en-US" sz="1800" dirty="0">
                <a:solidFill>
                  <a:schemeClr val="accent6"/>
                </a:solidFill>
              </a:rPr>
              <a:t>t		   C. m</a:t>
            </a:r>
            <a:r>
              <a:rPr lang="en-US" sz="1800" b="1" u="sng" dirty="0">
                <a:solidFill>
                  <a:schemeClr val="accent6"/>
                </a:solidFill>
              </a:rPr>
              <a:t>ai</a:t>
            </a:r>
            <a:r>
              <a:rPr lang="en-US" sz="1800" dirty="0">
                <a:solidFill>
                  <a:schemeClr val="accent6"/>
                </a:solidFill>
              </a:rPr>
              <a:t>d	         D. s</a:t>
            </a:r>
            <a:r>
              <a:rPr lang="en-US" sz="1800" b="1" u="sng" dirty="0">
                <a:solidFill>
                  <a:schemeClr val="accent6"/>
                </a:solidFill>
              </a:rPr>
              <a:t>ai</a:t>
            </a:r>
            <a:r>
              <a:rPr lang="en-US" sz="1800" dirty="0">
                <a:solidFill>
                  <a:schemeClr val="accent6"/>
                </a:solidFill>
              </a:rPr>
              <a:t>l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ɛ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4E30C4-C469-73AD-96F9-105A1C826ABA}"/>
              </a:ext>
            </a:extLst>
          </p:cNvPr>
          <p:cNvSpPr/>
          <p:nvPr/>
        </p:nvSpPr>
        <p:spPr>
          <a:xfrm>
            <a:off x="7257070" y="1936024"/>
            <a:ext cx="29726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AC66D-B0C0-59C0-E75F-E09F2D0E11D3}"/>
              </a:ext>
            </a:extLst>
          </p:cNvPr>
          <p:cNvSpPr/>
          <p:nvPr/>
        </p:nvSpPr>
        <p:spPr>
          <a:xfrm>
            <a:off x="2814247" y="2763575"/>
            <a:ext cx="29726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503C70-0779-C6FC-5366-C708948412C1}"/>
              </a:ext>
            </a:extLst>
          </p:cNvPr>
          <p:cNvSpPr/>
          <p:nvPr/>
        </p:nvSpPr>
        <p:spPr>
          <a:xfrm>
            <a:off x="547116" y="3577590"/>
            <a:ext cx="29726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2"/>
          <p:cNvSpPr txBox="1">
            <a:spLocks noGrp="1"/>
          </p:cNvSpPr>
          <p:nvPr>
            <p:ph type="title"/>
          </p:nvPr>
        </p:nvSpPr>
        <p:spPr>
          <a:xfrm>
            <a:off x="479502" y="234567"/>
            <a:ext cx="8414175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</a:rPr>
              <a:t>Choose the word whose underlined part is pronounced differently from the other three in each question.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7" name="Google Shape;1983;p32">
            <a:extLst>
              <a:ext uri="{FF2B5EF4-FFF2-40B4-BE49-F238E27FC236}">
                <a16:creationId xmlns:a16="http://schemas.microsoft.com/office/drawing/2014/main" id="{21C3E467-C38A-D3BB-F224-57A6D154B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117" y="1610198"/>
            <a:ext cx="11151220" cy="29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/>
                </a:solidFill>
              </a:rPr>
              <a:t>8. A. st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rt		B. l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ke		        C. st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tion	           D. c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me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ɑː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ʃᵊn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/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9. A. 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ncient		B. r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dio		        C. n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ture	           D. vill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ge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     /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nʃᵊnt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dɪəʊ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   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ʧə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vɪl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ʤ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10. A. indic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te		B. mist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ke	         C. t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ke	           D. s</a:t>
            </a:r>
            <a:r>
              <a:rPr lang="en-US" sz="1800" b="1" u="sng" dirty="0">
                <a:solidFill>
                  <a:schemeClr val="accent6"/>
                </a:solidFill>
              </a:rPr>
              <a:t>a</a:t>
            </a:r>
            <a:r>
              <a:rPr lang="en-US" sz="1800" dirty="0">
                <a:solidFill>
                  <a:schemeClr val="accent6"/>
                </a:solidFill>
              </a:rPr>
              <a:t>ys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/ˈ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ɪndɪk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/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mɪsˈt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eɪ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/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u="sng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ɛ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FBB5C8-EB71-8E1B-C87E-7D90B32C9BB9}"/>
              </a:ext>
            </a:extLst>
          </p:cNvPr>
          <p:cNvSpPr/>
          <p:nvPr/>
        </p:nvSpPr>
        <p:spPr>
          <a:xfrm>
            <a:off x="466439" y="195326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A0C7D5-A2B3-67B0-339C-52AC2F296150}"/>
              </a:ext>
            </a:extLst>
          </p:cNvPr>
          <p:cNvSpPr/>
          <p:nvPr/>
        </p:nvSpPr>
        <p:spPr>
          <a:xfrm>
            <a:off x="7276542" y="2775851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494EB3-C0CD-E974-D33E-E503E7A17692}"/>
              </a:ext>
            </a:extLst>
          </p:cNvPr>
          <p:cNvSpPr/>
          <p:nvPr/>
        </p:nvSpPr>
        <p:spPr>
          <a:xfrm>
            <a:off x="7276542" y="3603543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1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595608-C466-DF69-A513-037EB32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49" y="-167620"/>
            <a:ext cx="8568331" cy="1646400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Match the words and phrases in column A with their definitions or explanations in column B.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47B4C8-EAFB-231F-5CB2-FF00E200E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09944"/>
              </p:ext>
            </p:extLst>
          </p:nvPr>
        </p:nvGraphicFramePr>
        <p:xfrm>
          <a:off x="287835" y="1338228"/>
          <a:ext cx="8568330" cy="3378835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1635308">
                  <a:extLst>
                    <a:ext uri="{9D8B030D-6E8A-4147-A177-3AD203B41FA5}">
                      <a16:colId xmlns:a16="http://schemas.microsoft.com/office/drawing/2014/main" val="2479197607"/>
                    </a:ext>
                  </a:extLst>
                </a:gridCol>
                <a:gridCol w="442686">
                  <a:extLst>
                    <a:ext uri="{9D8B030D-6E8A-4147-A177-3AD203B41FA5}">
                      <a16:colId xmlns:a16="http://schemas.microsoft.com/office/drawing/2014/main" val="171266486"/>
                    </a:ext>
                  </a:extLst>
                </a:gridCol>
                <a:gridCol w="6490336">
                  <a:extLst>
                    <a:ext uri="{9D8B030D-6E8A-4147-A177-3AD203B41FA5}">
                      <a16:colId xmlns:a16="http://schemas.microsoft.com/office/drawing/2014/main" val="35652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A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B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0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1. road user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a. a movement of giving information.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08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2. footpath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b. system of rules that all road users must obey.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30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3. passenger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c. anyone who uses a road, such as a pedestrian, cyclist, or motorist.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4. signal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d. a path for people to walk along.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90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5. traffic laws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e. a person walking in the street or on the pavement and not travelling in a vehicle.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0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6. pedestrian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f. a person travelling in a vehicle but not driving it.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1921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595608-C466-DF69-A513-037EB32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49" y="-167620"/>
            <a:ext cx="8568331" cy="1646400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Match the words and phrases in column A with their definitions or explanations in column B.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47B4C8-EAFB-231F-5CB2-FF00E200E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18950"/>
              </p:ext>
            </p:extLst>
          </p:nvPr>
        </p:nvGraphicFramePr>
        <p:xfrm>
          <a:off x="287835" y="1294686"/>
          <a:ext cx="8568330" cy="3437255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1431549">
                  <a:extLst>
                    <a:ext uri="{9D8B030D-6E8A-4147-A177-3AD203B41FA5}">
                      <a16:colId xmlns:a16="http://schemas.microsoft.com/office/drawing/2014/main" val="2479197607"/>
                    </a:ext>
                  </a:extLst>
                </a:gridCol>
                <a:gridCol w="423966">
                  <a:extLst>
                    <a:ext uri="{9D8B030D-6E8A-4147-A177-3AD203B41FA5}">
                      <a16:colId xmlns:a16="http://schemas.microsoft.com/office/drawing/2014/main" val="171266486"/>
                    </a:ext>
                  </a:extLst>
                </a:gridCol>
                <a:gridCol w="6712815">
                  <a:extLst>
                    <a:ext uri="{9D8B030D-6E8A-4147-A177-3AD203B41FA5}">
                      <a16:colId xmlns:a16="http://schemas.microsoft.com/office/drawing/2014/main" val="35652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A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B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0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1. road user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08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30522"/>
                  </a:ext>
                </a:extLst>
              </a:tr>
              <a:tr h="9587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2. footpath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9086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3BD700-D992-7E39-348D-B49728BEB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37846"/>
              </p:ext>
            </p:extLst>
          </p:nvPr>
        </p:nvGraphicFramePr>
        <p:xfrm>
          <a:off x="2347984" y="1885364"/>
          <a:ext cx="5311140" cy="293116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5311140">
                  <a:extLst>
                    <a:ext uri="{9D8B030D-6E8A-4147-A177-3AD203B41FA5}">
                      <a16:colId xmlns:a16="http://schemas.microsoft.com/office/drawing/2014/main" val="4225050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0"/>
                        </a:rPr>
                        <a:t>d. a path for people to walk along.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72421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F23312-3434-83AF-8557-F5A905DC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53099"/>
              </p:ext>
            </p:extLst>
          </p:nvPr>
        </p:nvGraphicFramePr>
        <p:xfrm>
          <a:off x="2347984" y="2926096"/>
          <a:ext cx="6323826" cy="608584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6323826">
                  <a:extLst>
                    <a:ext uri="{9D8B030D-6E8A-4147-A177-3AD203B41FA5}">
                      <a16:colId xmlns:a16="http://schemas.microsoft.com/office/drawing/2014/main" val="2791106873"/>
                    </a:ext>
                  </a:extLst>
                </a:gridCol>
              </a:tblGrid>
              <a:tr h="27941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964565" algn="l"/>
                        </a:tabLst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0"/>
                          <a:cs typeface="Arial"/>
                          <a:sym typeface="Arial"/>
                        </a:rPr>
                        <a:t>c. anyone who uses a road, such as a pedestrian, cyclist, or motorist.</a:t>
                      </a:r>
                      <a:endParaRPr lang="en-US" sz="18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8759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60C6C01-4167-3CAA-6D25-6503323BA29C}"/>
              </a:ext>
            </a:extLst>
          </p:cNvPr>
          <p:cNvSpPr txBox="1"/>
          <p:nvPr/>
        </p:nvSpPr>
        <p:spPr>
          <a:xfrm>
            <a:off x="2347984" y="2290297"/>
            <a:ext cx="6134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</a:rPr>
              <a:t>một con đường cho mọi người đi bộ dọc theo.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D618A-3962-B2F0-1788-D3A0E160866D}"/>
              </a:ext>
            </a:extLst>
          </p:cNvPr>
          <p:cNvSpPr txBox="1"/>
          <p:nvPr/>
        </p:nvSpPr>
        <p:spPr>
          <a:xfrm>
            <a:off x="2347984" y="3910282"/>
            <a:ext cx="6323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</a:rPr>
              <a:t>bất kỳ ai sử dụng đường, chẳng hạn như người đi bộ, người đi xe đạp hoặc người lái xe mô tô.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5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595608-C466-DF69-A513-037EB32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49" y="-167620"/>
            <a:ext cx="8568331" cy="1646400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Match the words and phrases in column A with their definitions or explanations in column B.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47B4C8-EAFB-231F-5CB2-FF00E200E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64357"/>
              </p:ext>
            </p:extLst>
          </p:nvPr>
        </p:nvGraphicFramePr>
        <p:xfrm>
          <a:off x="287835" y="1294686"/>
          <a:ext cx="8568330" cy="3437255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1608421">
                  <a:extLst>
                    <a:ext uri="{9D8B030D-6E8A-4147-A177-3AD203B41FA5}">
                      <a16:colId xmlns:a16="http://schemas.microsoft.com/office/drawing/2014/main" val="2479197607"/>
                    </a:ext>
                  </a:extLst>
                </a:gridCol>
                <a:gridCol w="539646">
                  <a:extLst>
                    <a:ext uri="{9D8B030D-6E8A-4147-A177-3AD203B41FA5}">
                      <a16:colId xmlns:a16="http://schemas.microsoft.com/office/drawing/2014/main" val="171266486"/>
                    </a:ext>
                  </a:extLst>
                </a:gridCol>
                <a:gridCol w="6420263">
                  <a:extLst>
                    <a:ext uri="{9D8B030D-6E8A-4147-A177-3AD203B41FA5}">
                      <a16:colId xmlns:a16="http://schemas.microsoft.com/office/drawing/2014/main" val="35652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A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B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0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3. passenger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90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4. signal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0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1921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8BDB21-666D-7547-EFEB-79BD180C7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51503"/>
              </p:ext>
            </p:extLst>
          </p:nvPr>
        </p:nvGraphicFramePr>
        <p:xfrm>
          <a:off x="2527865" y="1861966"/>
          <a:ext cx="5934083" cy="293116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5934083">
                  <a:extLst>
                    <a:ext uri="{9D8B030D-6E8A-4147-A177-3AD203B41FA5}">
                      <a16:colId xmlns:a16="http://schemas.microsoft.com/office/drawing/2014/main" val="17820808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964565" algn="l"/>
                        </a:tabLst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0"/>
                          <a:cs typeface="Arial"/>
                          <a:sym typeface="Arial"/>
                        </a:rPr>
                        <a:t>f. a person travelling in a vehicle but not driving it.</a:t>
                      </a:r>
                      <a:endParaRPr lang="en-US" sz="18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17185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5A22C-37D2-6E5A-EE18-63A94495C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91819"/>
              </p:ext>
            </p:extLst>
          </p:nvPr>
        </p:nvGraphicFramePr>
        <p:xfrm>
          <a:off x="2527865" y="3324272"/>
          <a:ext cx="5311140" cy="293116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5311140">
                  <a:extLst>
                    <a:ext uri="{9D8B030D-6E8A-4147-A177-3AD203B41FA5}">
                      <a16:colId xmlns:a16="http://schemas.microsoft.com/office/drawing/2014/main" val="1936489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964565" algn="l"/>
                        </a:tabLst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0"/>
                          <a:cs typeface="Arial"/>
                          <a:sym typeface="Arial"/>
                        </a:rPr>
                        <a:t>a. a movement of giving information.</a:t>
                      </a:r>
                      <a:endParaRPr lang="en-US" sz="18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731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F9283E-F2C2-5903-7CFD-8293C5EF133B}"/>
              </a:ext>
            </a:extLst>
          </p:cNvPr>
          <p:cNvSpPr txBox="1"/>
          <p:nvPr/>
        </p:nvSpPr>
        <p:spPr>
          <a:xfrm>
            <a:off x="2527865" y="2556785"/>
            <a:ext cx="6134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</a:rPr>
              <a:t>một người đi trên một chiếc xe nhưng không lái nó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C5012-F04F-3426-7B19-4B18A2927EE7}"/>
              </a:ext>
            </a:extLst>
          </p:cNvPr>
          <p:cNvSpPr txBox="1"/>
          <p:nvPr/>
        </p:nvSpPr>
        <p:spPr>
          <a:xfrm>
            <a:off x="2527865" y="3974921"/>
            <a:ext cx="6134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</a:rPr>
              <a:t>một phong trào cung cấp thông tin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595608-C466-DF69-A513-037EB32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49" y="-167620"/>
            <a:ext cx="8568331" cy="1646400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Match the words and phrases in column A with their definitions or explanations in column B.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47B4C8-EAFB-231F-5CB2-FF00E200E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941"/>
              </p:ext>
            </p:extLst>
          </p:nvPr>
        </p:nvGraphicFramePr>
        <p:xfrm>
          <a:off x="287835" y="1294686"/>
          <a:ext cx="8568330" cy="3985895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1638401">
                  <a:extLst>
                    <a:ext uri="{9D8B030D-6E8A-4147-A177-3AD203B41FA5}">
                      <a16:colId xmlns:a16="http://schemas.microsoft.com/office/drawing/2014/main" val="2479197607"/>
                    </a:ext>
                  </a:extLst>
                </a:gridCol>
                <a:gridCol w="532151">
                  <a:extLst>
                    <a:ext uri="{9D8B030D-6E8A-4147-A177-3AD203B41FA5}">
                      <a16:colId xmlns:a16="http://schemas.microsoft.com/office/drawing/2014/main" val="171266486"/>
                    </a:ext>
                  </a:extLst>
                </a:gridCol>
                <a:gridCol w="6397778">
                  <a:extLst>
                    <a:ext uri="{9D8B030D-6E8A-4147-A177-3AD203B41FA5}">
                      <a16:colId xmlns:a16="http://schemas.microsoft.com/office/drawing/2014/main" val="35652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A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B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0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5. traffic laws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90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964565" algn="l"/>
                        </a:tabLst>
                        <a:defRPr/>
                      </a:pPr>
                      <a:r>
                        <a:rPr lang="en-US" sz="1800" dirty="0">
                          <a:effectLst/>
                          <a:latin typeface="Montserrat" panose="00000500000000000000" pitchFamily="50" charset="0"/>
                        </a:rPr>
                        <a:t>6. pedestrian</a:t>
                      </a: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0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tabLst>
                          <a:tab pos="964565" algn="l"/>
                        </a:tabLst>
                      </a:pPr>
                      <a:endParaRPr lang="en-US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982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2BCA97-F674-AB31-5287-B8F6FF3A7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22712"/>
              </p:ext>
            </p:extLst>
          </p:nvPr>
        </p:nvGraphicFramePr>
        <p:xfrm>
          <a:off x="2580330" y="1841743"/>
          <a:ext cx="5926587" cy="293116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5926587">
                  <a:extLst>
                    <a:ext uri="{9D8B030D-6E8A-4147-A177-3AD203B41FA5}">
                      <a16:colId xmlns:a16="http://schemas.microsoft.com/office/drawing/2014/main" val="3913159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964565" algn="l"/>
                        </a:tabLst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0"/>
                          <a:cs typeface="Arial"/>
                          <a:sym typeface="Arial"/>
                        </a:rPr>
                        <a:t>b. system of rules that all road users must obey.</a:t>
                      </a:r>
                      <a:endParaRPr lang="en-US" sz="18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2945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3F4DA0-68E7-B0AE-4634-A0D568D18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77878"/>
              </p:ext>
            </p:extLst>
          </p:nvPr>
        </p:nvGraphicFramePr>
        <p:xfrm>
          <a:off x="2580330" y="3392906"/>
          <a:ext cx="5739210" cy="608584"/>
        </p:xfrm>
        <a:graphic>
          <a:graphicData uri="http://schemas.openxmlformats.org/drawingml/2006/table">
            <a:tbl>
              <a:tblPr bandRow="1">
                <a:tableStyleId>{4F256C01-0242-48E8-8A64-22F93E083810}</a:tableStyleId>
              </a:tblPr>
              <a:tblGrid>
                <a:gridCol w="5739210">
                  <a:extLst>
                    <a:ext uri="{9D8B030D-6E8A-4147-A177-3AD203B41FA5}">
                      <a16:colId xmlns:a16="http://schemas.microsoft.com/office/drawing/2014/main" val="1660455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964565" algn="l"/>
                        </a:tabLst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0"/>
                          <a:cs typeface="Arial"/>
                          <a:sym typeface="Arial"/>
                        </a:rPr>
                        <a:t>e. a person walking in the street or on the pavement and not travelling in a vehicle.</a:t>
                      </a:r>
                      <a:endParaRPr lang="en-US" sz="18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0149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F6D16FC-5C31-4BA8-31FF-91F62897D667}"/>
              </a:ext>
            </a:extLst>
          </p:cNvPr>
          <p:cNvSpPr txBox="1"/>
          <p:nvPr/>
        </p:nvSpPr>
        <p:spPr>
          <a:xfrm>
            <a:off x="2580330" y="2384754"/>
            <a:ext cx="6134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</a:rPr>
              <a:t>hệ thống các quy tắc mà tất cả những người tham gia giao thông phải tuân theo.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F84AE-8063-473B-DB81-696FFE6D354B}"/>
              </a:ext>
            </a:extLst>
          </p:cNvPr>
          <p:cNvSpPr txBox="1"/>
          <p:nvPr/>
        </p:nvSpPr>
        <p:spPr>
          <a:xfrm>
            <a:off x="2580330" y="4371103"/>
            <a:ext cx="6134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</a:rPr>
              <a:t>một người đi bộ trên đường phố hoặc trên vỉa hè và không đi trên một chiếc xe.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2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4A37A0-83F7-492B-9733-70A2558A49B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7694" y="137861"/>
            <a:ext cx="8628611" cy="10041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Choose the correct option for each gap in each of the sentences.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ABA67D9-6FE0-C794-6F87-D0C95C697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94" y="54736"/>
            <a:ext cx="14109817" cy="642104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1. – “How did she get here?” – “………………………”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She came by train.			B. She came here last night.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C. The train was crowded.		D. Is it far from here?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Cô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ấy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đến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bằng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tàu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hỏa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                      B.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Cô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ấy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đến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đây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tối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qua.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Tàu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đông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đúc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                                         D.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Nó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có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xa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đây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không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2. My mum ………………. the bus to work every morning, but my dad drives.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A. catches		 B. goes	                    C. does	        D. runs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bắt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đi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không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chạy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FCD8CC-D4AA-2124-FAA9-66B358D8A153}"/>
              </a:ext>
            </a:extLst>
          </p:cNvPr>
          <p:cNvSpPr/>
          <p:nvPr/>
        </p:nvSpPr>
        <p:spPr>
          <a:xfrm>
            <a:off x="433906" y="190119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45635-52F7-BF5C-5D44-BD41AD51F8E5}"/>
              </a:ext>
            </a:extLst>
          </p:cNvPr>
          <p:cNvSpPr/>
          <p:nvPr/>
        </p:nvSpPr>
        <p:spPr>
          <a:xfrm>
            <a:off x="433906" y="398383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unny Air Travel MK Plan by Slidesgo">
  <a:themeElements>
    <a:clrScheme name="Simple Light">
      <a:dk1>
        <a:srgbClr val="FFCCA9"/>
      </a:dk1>
      <a:lt1>
        <a:srgbClr val="EC9684"/>
      </a:lt1>
      <a:dk2>
        <a:srgbClr val="FFE5A4"/>
      </a:dk2>
      <a:lt2>
        <a:srgbClr val="41C9EB"/>
      </a:lt2>
      <a:accent1>
        <a:srgbClr val="2768D5"/>
      </a:accent1>
      <a:accent2>
        <a:srgbClr val="6351CA"/>
      </a:accent2>
      <a:accent3>
        <a:srgbClr val="597000"/>
      </a:accent3>
      <a:accent4>
        <a:srgbClr val="CC427C"/>
      </a:accent4>
      <a:accent5>
        <a:srgbClr val="FFFFFF"/>
      </a:accent5>
      <a:accent6>
        <a:srgbClr val="0000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1277</Words>
  <Application>Microsoft Office PowerPoint</Application>
  <PresentationFormat>On-screen Show (16:9)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</vt:lpstr>
      <vt:lpstr>Chango</vt:lpstr>
      <vt:lpstr>Arial</vt:lpstr>
      <vt:lpstr>Calibri</vt:lpstr>
      <vt:lpstr>Funny Air Travel MK Plan by Slidesgo</vt:lpstr>
      <vt:lpstr>UNIT 7: TRAFFIC </vt:lpstr>
      <vt:lpstr>Choose the word whose underlined part is pronounced differently from the other three in each question.</vt:lpstr>
      <vt:lpstr>Choose the word whose underlined part is pronounced differently from the other three in each question.</vt:lpstr>
      <vt:lpstr>Choose the word whose underlined part is pronounced differently from the other three in each question.</vt:lpstr>
      <vt:lpstr>Match the words and phrases in column A with their definitions or explanations in column B. </vt:lpstr>
      <vt:lpstr>Match the words and phrases in column A with their definitions or explanations in column B. </vt:lpstr>
      <vt:lpstr>Match the words and phrases in column A with their definitions or explanations in column B. </vt:lpstr>
      <vt:lpstr>Match the words and phrases in column A with their definitions or explanations in column B. </vt:lpstr>
      <vt:lpstr>Choose the correct option for each gap in each of the sentences.</vt:lpstr>
      <vt:lpstr>Choose the correct option for each gap in each of the sentences.</vt:lpstr>
      <vt:lpstr>Choose the correct option for each gap in each of the sentences.</vt:lpstr>
      <vt:lpstr>Choose the correct option for each gap in each of the sentences.</vt:lpstr>
      <vt:lpstr>THANK 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Air Travel</dc:title>
  <dc:creator>nhi tran</dc:creator>
  <cp:lastModifiedBy>nhi</cp:lastModifiedBy>
  <cp:revision>6</cp:revision>
  <dcterms:modified xsi:type="dcterms:W3CDTF">2023-01-04T15:32:54Z</dcterms:modified>
</cp:coreProperties>
</file>