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2"/>
  </p:notesMasterIdLst>
  <p:sldIdLst>
    <p:sldId id="256" r:id="rId2"/>
    <p:sldId id="257" r:id="rId3"/>
    <p:sldId id="258" r:id="rId4"/>
    <p:sldId id="313" r:id="rId5"/>
    <p:sldId id="314" r:id="rId6"/>
    <p:sldId id="315" r:id="rId7"/>
    <p:sldId id="316" r:id="rId8"/>
    <p:sldId id="317" r:id="rId9"/>
    <p:sldId id="318" r:id="rId10"/>
    <p:sldId id="261" r:id="rId11"/>
    <p:sldId id="262" r:id="rId12"/>
    <p:sldId id="319" r:id="rId13"/>
    <p:sldId id="320" r:id="rId14"/>
    <p:sldId id="321" r:id="rId15"/>
    <p:sldId id="322" r:id="rId16"/>
    <p:sldId id="263" r:id="rId17"/>
    <p:sldId id="323" r:id="rId18"/>
    <p:sldId id="324" r:id="rId19"/>
    <p:sldId id="325" r:id="rId20"/>
    <p:sldId id="266" r:id="rId21"/>
  </p:sldIdLst>
  <p:sldSz cx="9144000" cy="5143500" type="screen16x9"/>
  <p:notesSz cx="6858000" cy="9144000"/>
  <p:embeddedFontLst>
    <p:embeddedFont>
      <p:font typeface="Bebas Neue" panose="020B0606020202050201" pitchFamily="34" charset="0"/>
      <p:regular r:id="rId23"/>
    </p:embeddedFont>
    <p:embeddedFont>
      <p:font typeface="Calibri" panose="020F0502020204030204" pitchFamily="34" charset="0"/>
      <p:regular r:id="rId24"/>
      <p:bold r:id="rId25"/>
      <p:italic r:id="rId26"/>
      <p:boldItalic r:id="rId27"/>
    </p:embeddedFont>
    <p:embeddedFont>
      <p:font typeface="Nunito" pitchFamily="2"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Condensed Light" panose="02000000000000000000" pitchFamily="2"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985653-8700-4BB5-B455-74F7B1A02E48}">
  <a:tblStyle styleId="{5F985653-8700-4BB5-B455-74F7B1A02E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e267792e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e267792e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709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42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324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5" name="Google Shape;1995;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5" name="Google Shape;1995;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877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5" name="Google Shape;1995;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070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5" name="Google Shape;1995;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000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5"/>
        <p:cNvGrpSpPr/>
        <p:nvPr/>
      </p:nvGrpSpPr>
      <p:grpSpPr>
        <a:xfrm>
          <a:off x="0" y="0"/>
          <a:ext cx="0" cy="0"/>
          <a:chOff x="0" y="0"/>
          <a:chExt cx="0" cy="0"/>
        </a:xfrm>
      </p:grpSpPr>
      <p:sp>
        <p:nvSpPr>
          <p:cNvPr id="2246" name="Google Shape;2246;ge4190cc7f7_0_3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7" name="Google Shape;2247;ge4190cc7f7_0_3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7" name="Google Shape;1747;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58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456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82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7" name="Google Shape;1947;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437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2100" y="-48200"/>
            <a:ext cx="9424500" cy="5259300"/>
            <a:chOff x="-142100" y="-48200"/>
            <a:chExt cx="9424500" cy="5259300"/>
          </a:xfrm>
        </p:grpSpPr>
        <p:cxnSp>
          <p:nvCxnSpPr>
            <p:cNvPr id="10" name="Google Shape;10;p2"/>
            <p:cNvCxnSpPr/>
            <p:nvPr/>
          </p:nvCxnSpPr>
          <p:spPr>
            <a:xfrm>
              <a:off x="6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 name="Google Shape;11;p2"/>
            <p:cNvCxnSpPr/>
            <p:nvPr/>
          </p:nvCxnSpPr>
          <p:spPr>
            <a:xfrm>
              <a:off x="38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 name="Google Shape;12;p2"/>
            <p:cNvCxnSpPr/>
            <p:nvPr/>
          </p:nvCxnSpPr>
          <p:spPr>
            <a:xfrm>
              <a:off x="70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 name="Google Shape;13;p2"/>
            <p:cNvCxnSpPr/>
            <p:nvPr/>
          </p:nvCxnSpPr>
          <p:spPr>
            <a:xfrm>
              <a:off x="102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 name="Google Shape;14;p2"/>
            <p:cNvCxnSpPr/>
            <p:nvPr/>
          </p:nvCxnSpPr>
          <p:spPr>
            <a:xfrm>
              <a:off x="135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5" name="Google Shape;15;p2"/>
            <p:cNvCxnSpPr/>
            <p:nvPr/>
          </p:nvCxnSpPr>
          <p:spPr>
            <a:xfrm>
              <a:off x="167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 name="Google Shape;16;p2"/>
            <p:cNvCxnSpPr/>
            <p:nvPr/>
          </p:nvCxnSpPr>
          <p:spPr>
            <a:xfrm>
              <a:off x="199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7" name="Google Shape;17;p2"/>
            <p:cNvCxnSpPr/>
            <p:nvPr/>
          </p:nvCxnSpPr>
          <p:spPr>
            <a:xfrm>
              <a:off x="231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 name="Google Shape;18;p2"/>
            <p:cNvCxnSpPr/>
            <p:nvPr/>
          </p:nvCxnSpPr>
          <p:spPr>
            <a:xfrm>
              <a:off x="263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 name="Google Shape;19;p2"/>
            <p:cNvCxnSpPr/>
            <p:nvPr/>
          </p:nvCxnSpPr>
          <p:spPr>
            <a:xfrm>
              <a:off x="296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0" name="Google Shape;20;p2"/>
            <p:cNvCxnSpPr/>
            <p:nvPr/>
          </p:nvCxnSpPr>
          <p:spPr>
            <a:xfrm>
              <a:off x="328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1" name="Google Shape;21;p2"/>
            <p:cNvCxnSpPr/>
            <p:nvPr/>
          </p:nvCxnSpPr>
          <p:spPr>
            <a:xfrm>
              <a:off x="360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2" name="Google Shape;22;p2"/>
            <p:cNvCxnSpPr/>
            <p:nvPr/>
          </p:nvCxnSpPr>
          <p:spPr>
            <a:xfrm>
              <a:off x="392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3" name="Google Shape;23;p2"/>
            <p:cNvCxnSpPr/>
            <p:nvPr/>
          </p:nvCxnSpPr>
          <p:spPr>
            <a:xfrm>
              <a:off x="4248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4" name="Google Shape;24;p2"/>
            <p:cNvCxnSpPr/>
            <p:nvPr/>
          </p:nvCxnSpPr>
          <p:spPr>
            <a:xfrm>
              <a:off x="4570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5" name="Google Shape;25;p2"/>
            <p:cNvCxnSpPr/>
            <p:nvPr/>
          </p:nvCxnSpPr>
          <p:spPr>
            <a:xfrm>
              <a:off x="4892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6" name="Google Shape;26;p2"/>
            <p:cNvCxnSpPr/>
            <p:nvPr/>
          </p:nvCxnSpPr>
          <p:spPr>
            <a:xfrm>
              <a:off x="521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7" name="Google Shape;27;p2"/>
            <p:cNvCxnSpPr/>
            <p:nvPr/>
          </p:nvCxnSpPr>
          <p:spPr>
            <a:xfrm>
              <a:off x="553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 name="Google Shape;28;p2"/>
            <p:cNvCxnSpPr/>
            <p:nvPr/>
          </p:nvCxnSpPr>
          <p:spPr>
            <a:xfrm>
              <a:off x="585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 name="Google Shape;29;p2"/>
            <p:cNvCxnSpPr/>
            <p:nvPr/>
          </p:nvCxnSpPr>
          <p:spPr>
            <a:xfrm>
              <a:off x="617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0" name="Google Shape;30;p2"/>
            <p:cNvCxnSpPr/>
            <p:nvPr/>
          </p:nvCxnSpPr>
          <p:spPr>
            <a:xfrm>
              <a:off x="650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1" name="Google Shape;31;p2"/>
            <p:cNvCxnSpPr/>
            <p:nvPr/>
          </p:nvCxnSpPr>
          <p:spPr>
            <a:xfrm>
              <a:off x="682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2" name="Google Shape;32;p2"/>
            <p:cNvCxnSpPr/>
            <p:nvPr/>
          </p:nvCxnSpPr>
          <p:spPr>
            <a:xfrm>
              <a:off x="714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3" name="Google Shape;33;p2"/>
            <p:cNvCxnSpPr/>
            <p:nvPr/>
          </p:nvCxnSpPr>
          <p:spPr>
            <a:xfrm>
              <a:off x="746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4" name="Google Shape;34;p2"/>
            <p:cNvCxnSpPr/>
            <p:nvPr/>
          </p:nvCxnSpPr>
          <p:spPr>
            <a:xfrm>
              <a:off x="778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5" name="Google Shape;35;p2"/>
            <p:cNvCxnSpPr/>
            <p:nvPr/>
          </p:nvCxnSpPr>
          <p:spPr>
            <a:xfrm>
              <a:off x="811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6" name="Google Shape;36;p2"/>
            <p:cNvCxnSpPr/>
            <p:nvPr/>
          </p:nvCxnSpPr>
          <p:spPr>
            <a:xfrm>
              <a:off x="843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7" name="Google Shape;37;p2"/>
            <p:cNvCxnSpPr/>
            <p:nvPr/>
          </p:nvCxnSpPr>
          <p:spPr>
            <a:xfrm>
              <a:off x="875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 name="Google Shape;38;p2"/>
            <p:cNvCxnSpPr/>
            <p:nvPr/>
          </p:nvCxnSpPr>
          <p:spPr>
            <a:xfrm>
              <a:off x="907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 name="Google Shape;39;p2"/>
            <p:cNvCxnSpPr/>
            <p:nvPr/>
          </p:nvCxnSpPr>
          <p:spPr>
            <a:xfrm>
              <a:off x="-142100" y="2561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0" name="Google Shape;40;p2"/>
            <p:cNvCxnSpPr/>
            <p:nvPr/>
          </p:nvCxnSpPr>
          <p:spPr>
            <a:xfrm>
              <a:off x="-142100" y="5867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 name="Google Shape;41;p2"/>
            <p:cNvCxnSpPr/>
            <p:nvPr/>
          </p:nvCxnSpPr>
          <p:spPr>
            <a:xfrm>
              <a:off x="-142100" y="9174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2" name="Google Shape;42;p2"/>
            <p:cNvCxnSpPr/>
            <p:nvPr/>
          </p:nvCxnSpPr>
          <p:spPr>
            <a:xfrm>
              <a:off x="-142100" y="12481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3" name="Google Shape;43;p2"/>
            <p:cNvCxnSpPr/>
            <p:nvPr/>
          </p:nvCxnSpPr>
          <p:spPr>
            <a:xfrm>
              <a:off x="-142100" y="15788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4" name="Google Shape;44;p2"/>
            <p:cNvCxnSpPr/>
            <p:nvPr/>
          </p:nvCxnSpPr>
          <p:spPr>
            <a:xfrm>
              <a:off x="-142100" y="19095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5" name="Google Shape;45;p2"/>
            <p:cNvCxnSpPr/>
            <p:nvPr/>
          </p:nvCxnSpPr>
          <p:spPr>
            <a:xfrm>
              <a:off x="-142100" y="224022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6" name="Google Shape;46;p2"/>
            <p:cNvCxnSpPr/>
            <p:nvPr/>
          </p:nvCxnSpPr>
          <p:spPr>
            <a:xfrm>
              <a:off x="-142100" y="257091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7" name="Google Shape;47;p2"/>
            <p:cNvCxnSpPr/>
            <p:nvPr/>
          </p:nvCxnSpPr>
          <p:spPr>
            <a:xfrm>
              <a:off x="-142100" y="29016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8" name="Google Shape;48;p2"/>
            <p:cNvCxnSpPr/>
            <p:nvPr/>
          </p:nvCxnSpPr>
          <p:spPr>
            <a:xfrm>
              <a:off x="-142100" y="32322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9" name="Google Shape;49;p2"/>
            <p:cNvCxnSpPr/>
            <p:nvPr/>
          </p:nvCxnSpPr>
          <p:spPr>
            <a:xfrm>
              <a:off x="-142100" y="35629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50" name="Google Shape;50;p2"/>
            <p:cNvCxnSpPr/>
            <p:nvPr/>
          </p:nvCxnSpPr>
          <p:spPr>
            <a:xfrm>
              <a:off x="-142100" y="38936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51" name="Google Shape;51;p2"/>
            <p:cNvCxnSpPr/>
            <p:nvPr/>
          </p:nvCxnSpPr>
          <p:spPr>
            <a:xfrm>
              <a:off x="-142100" y="42243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52" name="Google Shape;52;p2"/>
            <p:cNvCxnSpPr/>
            <p:nvPr/>
          </p:nvCxnSpPr>
          <p:spPr>
            <a:xfrm>
              <a:off x="-142100" y="45550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53" name="Google Shape;53;p2"/>
            <p:cNvCxnSpPr/>
            <p:nvPr/>
          </p:nvCxnSpPr>
          <p:spPr>
            <a:xfrm>
              <a:off x="-142100" y="4885725"/>
              <a:ext cx="9424500" cy="0"/>
            </a:xfrm>
            <a:prstGeom prst="straightConnector1">
              <a:avLst/>
            </a:prstGeom>
            <a:noFill/>
            <a:ln w="9525" cap="flat" cmpd="sng">
              <a:solidFill>
                <a:srgbClr val="A4B8BD"/>
              </a:solidFill>
              <a:prstDash val="solid"/>
              <a:round/>
              <a:headEnd type="none" w="med" len="med"/>
              <a:tailEnd type="none" w="med" len="med"/>
            </a:ln>
          </p:spPr>
        </p:cxnSp>
      </p:grpSp>
      <p:sp>
        <p:nvSpPr>
          <p:cNvPr id="54" name="Google Shape;54;p2"/>
          <p:cNvSpPr/>
          <p:nvPr/>
        </p:nvSpPr>
        <p:spPr>
          <a:xfrm rot="-30003" flipH="1">
            <a:off x="997099" y="651474"/>
            <a:ext cx="7149872" cy="379934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txBox="1">
            <a:spLocks noGrp="1"/>
          </p:cNvSpPr>
          <p:nvPr>
            <p:ph type="ctrTitle"/>
          </p:nvPr>
        </p:nvSpPr>
        <p:spPr>
          <a:xfrm rot="268">
            <a:off x="719999" y="1657400"/>
            <a:ext cx="7704000" cy="2011800"/>
          </a:xfrm>
          <a:prstGeom prst="rect">
            <a:avLst/>
          </a:prstGeom>
          <a:solidFill>
            <a:schemeClr val="lt2"/>
          </a:solidFill>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58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6" name="Google Shape;56;p2"/>
          <p:cNvSpPr txBox="1">
            <a:spLocks noGrp="1"/>
          </p:cNvSpPr>
          <p:nvPr>
            <p:ph type="subTitle" idx="1"/>
          </p:nvPr>
        </p:nvSpPr>
        <p:spPr>
          <a:xfrm rot="-59909">
            <a:off x="2663602" y="3502823"/>
            <a:ext cx="4114525" cy="456967"/>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57" name="Google Shape;57;p2"/>
          <p:cNvGrpSpPr/>
          <p:nvPr/>
        </p:nvGrpSpPr>
        <p:grpSpPr>
          <a:xfrm>
            <a:off x="489277" y="4039783"/>
            <a:ext cx="1336727" cy="630937"/>
            <a:chOff x="157977" y="4219508"/>
            <a:chExt cx="1336727" cy="630937"/>
          </a:xfrm>
        </p:grpSpPr>
        <p:sp>
          <p:nvSpPr>
            <p:cNvPr id="58" name="Google Shape;58;p2"/>
            <p:cNvSpPr/>
            <p:nvPr/>
          </p:nvSpPr>
          <p:spPr>
            <a:xfrm>
              <a:off x="1268232" y="4458777"/>
              <a:ext cx="226471" cy="208716"/>
            </a:xfrm>
            <a:custGeom>
              <a:avLst/>
              <a:gdLst/>
              <a:ahLst/>
              <a:cxnLst/>
              <a:rect l="l" t="t" r="r" b="b"/>
              <a:pathLst>
                <a:path w="2002" h="1847" extrusionOk="0">
                  <a:moveTo>
                    <a:pt x="1692" y="120"/>
                  </a:moveTo>
                  <a:lnTo>
                    <a:pt x="1692" y="120"/>
                  </a:lnTo>
                  <a:cubicBezTo>
                    <a:pt x="1358" y="298"/>
                    <a:pt x="799" y="655"/>
                    <a:pt x="489" y="834"/>
                  </a:cubicBezTo>
                  <a:cubicBezTo>
                    <a:pt x="346" y="798"/>
                    <a:pt x="144" y="715"/>
                    <a:pt x="96" y="655"/>
                  </a:cubicBezTo>
                  <a:cubicBezTo>
                    <a:pt x="215" y="560"/>
                    <a:pt x="1192" y="239"/>
                    <a:pt x="1692" y="120"/>
                  </a:cubicBezTo>
                  <a:close/>
                  <a:moveTo>
                    <a:pt x="1846" y="215"/>
                  </a:moveTo>
                  <a:cubicBezTo>
                    <a:pt x="1680" y="620"/>
                    <a:pt x="1180" y="1608"/>
                    <a:pt x="1061" y="1751"/>
                  </a:cubicBezTo>
                  <a:cubicBezTo>
                    <a:pt x="1001" y="1679"/>
                    <a:pt x="918" y="1382"/>
                    <a:pt x="858" y="1120"/>
                  </a:cubicBezTo>
                  <a:cubicBezTo>
                    <a:pt x="1430" y="620"/>
                    <a:pt x="1715" y="358"/>
                    <a:pt x="1846" y="215"/>
                  </a:cubicBezTo>
                  <a:close/>
                  <a:moveTo>
                    <a:pt x="1918" y="1"/>
                  </a:moveTo>
                  <a:cubicBezTo>
                    <a:pt x="1715" y="1"/>
                    <a:pt x="120" y="465"/>
                    <a:pt x="13" y="620"/>
                  </a:cubicBezTo>
                  <a:cubicBezTo>
                    <a:pt x="1" y="644"/>
                    <a:pt x="1" y="655"/>
                    <a:pt x="1" y="667"/>
                  </a:cubicBezTo>
                  <a:cubicBezTo>
                    <a:pt x="60" y="798"/>
                    <a:pt x="418" y="905"/>
                    <a:pt x="489" y="917"/>
                  </a:cubicBezTo>
                  <a:cubicBezTo>
                    <a:pt x="495" y="923"/>
                    <a:pt x="501" y="926"/>
                    <a:pt x="507" y="926"/>
                  </a:cubicBezTo>
                  <a:cubicBezTo>
                    <a:pt x="513" y="926"/>
                    <a:pt x="519" y="923"/>
                    <a:pt x="525" y="917"/>
                  </a:cubicBezTo>
                  <a:cubicBezTo>
                    <a:pt x="918" y="679"/>
                    <a:pt x="1501" y="322"/>
                    <a:pt x="1787" y="167"/>
                  </a:cubicBezTo>
                  <a:lnTo>
                    <a:pt x="1787" y="167"/>
                  </a:lnTo>
                  <a:cubicBezTo>
                    <a:pt x="1561" y="370"/>
                    <a:pt x="1096" y="786"/>
                    <a:pt x="775" y="1072"/>
                  </a:cubicBezTo>
                  <a:cubicBezTo>
                    <a:pt x="763" y="1084"/>
                    <a:pt x="763" y="1096"/>
                    <a:pt x="763" y="1108"/>
                  </a:cubicBezTo>
                  <a:cubicBezTo>
                    <a:pt x="930" y="1846"/>
                    <a:pt x="1025" y="1846"/>
                    <a:pt x="1061" y="1846"/>
                  </a:cubicBezTo>
                  <a:cubicBezTo>
                    <a:pt x="1180" y="1834"/>
                    <a:pt x="1799" y="548"/>
                    <a:pt x="1906" y="298"/>
                  </a:cubicBezTo>
                  <a:cubicBezTo>
                    <a:pt x="2001" y="72"/>
                    <a:pt x="1989" y="36"/>
                    <a:pt x="1977" y="12"/>
                  </a:cubicBezTo>
                  <a:lnTo>
                    <a:pt x="1965" y="12"/>
                  </a:lnTo>
                  <a:cubicBezTo>
                    <a:pt x="1965" y="12"/>
                    <a:pt x="1954" y="12"/>
                    <a:pt x="195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20834" y="4555621"/>
              <a:ext cx="51244" cy="83622"/>
            </a:xfrm>
            <a:custGeom>
              <a:avLst/>
              <a:gdLst/>
              <a:ahLst/>
              <a:cxnLst/>
              <a:rect l="l" t="t" r="r" b="b"/>
              <a:pathLst>
                <a:path w="453" h="740" extrusionOk="0">
                  <a:moveTo>
                    <a:pt x="36" y="1"/>
                  </a:moveTo>
                  <a:cubicBezTo>
                    <a:pt x="12" y="1"/>
                    <a:pt x="0" y="25"/>
                    <a:pt x="0" y="48"/>
                  </a:cubicBezTo>
                  <a:cubicBezTo>
                    <a:pt x="24" y="322"/>
                    <a:pt x="60" y="679"/>
                    <a:pt x="119" y="727"/>
                  </a:cubicBezTo>
                  <a:cubicBezTo>
                    <a:pt x="131" y="727"/>
                    <a:pt x="143" y="739"/>
                    <a:pt x="155" y="739"/>
                  </a:cubicBezTo>
                  <a:lnTo>
                    <a:pt x="167" y="739"/>
                  </a:lnTo>
                  <a:cubicBezTo>
                    <a:pt x="250" y="727"/>
                    <a:pt x="381" y="572"/>
                    <a:pt x="441" y="513"/>
                  </a:cubicBezTo>
                  <a:cubicBezTo>
                    <a:pt x="453" y="489"/>
                    <a:pt x="453" y="465"/>
                    <a:pt x="429" y="453"/>
                  </a:cubicBezTo>
                  <a:cubicBezTo>
                    <a:pt x="424" y="443"/>
                    <a:pt x="415" y="440"/>
                    <a:pt x="405" y="440"/>
                  </a:cubicBezTo>
                  <a:cubicBezTo>
                    <a:pt x="391" y="440"/>
                    <a:pt x="376" y="446"/>
                    <a:pt x="369" y="453"/>
                  </a:cubicBezTo>
                  <a:cubicBezTo>
                    <a:pt x="298" y="549"/>
                    <a:pt x="203" y="632"/>
                    <a:pt x="167" y="644"/>
                  </a:cubicBezTo>
                  <a:cubicBezTo>
                    <a:pt x="143" y="584"/>
                    <a:pt x="107" y="287"/>
                    <a:pt x="84" y="37"/>
                  </a:cubicBezTo>
                  <a:cubicBezTo>
                    <a:pt x="84" y="13"/>
                    <a:pt x="60" y="1"/>
                    <a:pt x="3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88008" y="4224141"/>
              <a:ext cx="370363" cy="210863"/>
            </a:xfrm>
            <a:custGeom>
              <a:avLst/>
              <a:gdLst/>
              <a:ahLst/>
              <a:cxnLst/>
              <a:rect l="l" t="t" r="r" b="b"/>
              <a:pathLst>
                <a:path w="3274" h="1866" extrusionOk="0">
                  <a:moveTo>
                    <a:pt x="1987" y="0"/>
                  </a:moveTo>
                  <a:cubicBezTo>
                    <a:pt x="1835" y="0"/>
                    <a:pt x="1700" y="85"/>
                    <a:pt x="1609" y="196"/>
                  </a:cubicBezTo>
                  <a:lnTo>
                    <a:pt x="1609" y="196"/>
                  </a:lnTo>
                  <a:cubicBezTo>
                    <a:pt x="1546" y="145"/>
                    <a:pt x="1464" y="101"/>
                    <a:pt x="1360" y="67"/>
                  </a:cubicBezTo>
                  <a:cubicBezTo>
                    <a:pt x="1273" y="37"/>
                    <a:pt x="1199" y="24"/>
                    <a:pt x="1138" y="24"/>
                  </a:cubicBezTo>
                  <a:cubicBezTo>
                    <a:pt x="762" y="24"/>
                    <a:pt x="824" y="508"/>
                    <a:pt x="824" y="508"/>
                  </a:cubicBezTo>
                  <a:cubicBezTo>
                    <a:pt x="783" y="482"/>
                    <a:pt x="740" y="470"/>
                    <a:pt x="695" y="470"/>
                  </a:cubicBezTo>
                  <a:cubicBezTo>
                    <a:pt x="372" y="470"/>
                    <a:pt x="1" y="1087"/>
                    <a:pt x="419" y="1401"/>
                  </a:cubicBezTo>
                  <a:cubicBezTo>
                    <a:pt x="554" y="1502"/>
                    <a:pt x="682" y="1546"/>
                    <a:pt x="793" y="1552"/>
                  </a:cubicBezTo>
                  <a:lnTo>
                    <a:pt x="793" y="1552"/>
                  </a:lnTo>
                  <a:cubicBezTo>
                    <a:pt x="828" y="1717"/>
                    <a:pt x="944" y="1861"/>
                    <a:pt x="1193" y="1865"/>
                  </a:cubicBezTo>
                  <a:cubicBezTo>
                    <a:pt x="1206" y="1865"/>
                    <a:pt x="1219" y="1865"/>
                    <a:pt x="1232" y="1865"/>
                  </a:cubicBezTo>
                  <a:cubicBezTo>
                    <a:pt x="1562" y="1865"/>
                    <a:pt x="1786" y="1790"/>
                    <a:pt x="1914" y="1677"/>
                  </a:cubicBezTo>
                  <a:lnTo>
                    <a:pt x="1914" y="1677"/>
                  </a:lnTo>
                  <a:cubicBezTo>
                    <a:pt x="1941" y="1713"/>
                    <a:pt x="1974" y="1749"/>
                    <a:pt x="2014" y="1782"/>
                  </a:cubicBezTo>
                  <a:cubicBezTo>
                    <a:pt x="2070" y="1825"/>
                    <a:pt x="2137" y="1844"/>
                    <a:pt x="2211" y="1844"/>
                  </a:cubicBezTo>
                  <a:cubicBezTo>
                    <a:pt x="2641" y="1844"/>
                    <a:pt x="3274" y="1180"/>
                    <a:pt x="2907" y="793"/>
                  </a:cubicBezTo>
                  <a:cubicBezTo>
                    <a:pt x="2805" y="683"/>
                    <a:pt x="2696" y="641"/>
                    <a:pt x="2595" y="641"/>
                  </a:cubicBezTo>
                  <a:cubicBezTo>
                    <a:pt x="2584" y="641"/>
                    <a:pt x="2573" y="642"/>
                    <a:pt x="2563" y="642"/>
                  </a:cubicBezTo>
                  <a:lnTo>
                    <a:pt x="2563" y="642"/>
                  </a:lnTo>
                  <a:cubicBezTo>
                    <a:pt x="2568" y="451"/>
                    <a:pt x="2474" y="231"/>
                    <a:pt x="2241" y="79"/>
                  </a:cubicBezTo>
                  <a:cubicBezTo>
                    <a:pt x="2154" y="24"/>
                    <a:pt x="2068" y="0"/>
                    <a:pt x="19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04410" y="4219508"/>
              <a:ext cx="334051" cy="219451"/>
            </a:xfrm>
            <a:custGeom>
              <a:avLst/>
              <a:gdLst/>
              <a:ahLst/>
              <a:cxnLst/>
              <a:rect l="l" t="t" r="r" b="b"/>
              <a:pathLst>
                <a:path w="2953" h="1942" extrusionOk="0">
                  <a:moveTo>
                    <a:pt x="1477" y="299"/>
                  </a:moveTo>
                  <a:cubicBezTo>
                    <a:pt x="1596" y="406"/>
                    <a:pt x="1608" y="549"/>
                    <a:pt x="1584" y="632"/>
                  </a:cubicBezTo>
                  <a:cubicBezTo>
                    <a:pt x="1569" y="683"/>
                    <a:pt x="1536" y="707"/>
                    <a:pt x="1500" y="707"/>
                  </a:cubicBezTo>
                  <a:cubicBezTo>
                    <a:pt x="1477" y="707"/>
                    <a:pt x="1452" y="698"/>
                    <a:pt x="1429" y="680"/>
                  </a:cubicBezTo>
                  <a:cubicBezTo>
                    <a:pt x="1346" y="608"/>
                    <a:pt x="1369" y="442"/>
                    <a:pt x="1477" y="299"/>
                  </a:cubicBezTo>
                  <a:close/>
                  <a:moveTo>
                    <a:pt x="2370" y="727"/>
                  </a:moveTo>
                  <a:cubicBezTo>
                    <a:pt x="2346" y="894"/>
                    <a:pt x="2250" y="1013"/>
                    <a:pt x="2119" y="1025"/>
                  </a:cubicBezTo>
                  <a:lnTo>
                    <a:pt x="2096" y="1025"/>
                  </a:lnTo>
                  <a:cubicBezTo>
                    <a:pt x="2060" y="1025"/>
                    <a:pt x="2060" y="1013"/>
                    <a:pt x="2060" y="1013"/>
                  </a:cubicBezTo>
                  <a:cubicBezTo>
                    <a:pt x="2060" y="942"/>
                    <a:pt x="2191" y="775"/>
                    <a:pt x="2370" y="727"/>
                  </a:cubicBezTo>
                  <a:close/>
                  <a:moveTo>
                    <a:pt x="822" y="1132"/>
                  </a:moveTo>
                  <a:cubicBezTo>
                    <a:pt x="846" y="1132"/>
                    <a:pt x="857" y="1156"/>
                    <a:pt x="881" y="1180"/>
                  </a:cubicBezTo>
                  <a:cubicBezTo>
                    <a:pt x="941" y="1263"/>
                    <a:pt x="953" y="1346"/>
                    <a:pt x="917" y="1418"/>
                  </a:cubicBezTo>
                  <a:cubicBezTo>
                    <a:pt x="881" y="1501"/>
                    <a:pt x="786" y="1549"/>
                    <a:pt x="679" y="1549"/>
                  </a:cubicBezTo>
                  <a:cubicBezTo>
                    <a:pt x="655" y="1406"/>
                    <a:pt x="703" y="1251"/>
                    <a:pt x="762" y="1180"/>
                  </a:cubicBezTo>
                  <a:cubicBezTo>
                    <a:pt x="774" y="1156"/>
                    <a:pt x="798" y="1132"/>
                    <a:pt x="822" y="1132"/>
                  </a:cubicBezTo>
                  <a:close/>
                  <a:moveTo>
                    <a:pt x="1798" y="1263"/>
                  </a:moveTo>
                  <a:cubicBezTo>
                    <a:pt x="1810" y="1263"/>
                    <a:pt x="1822" y="1287"/>
                    <a:pt x="1834" y="1323"/>
                  </a:cubicBezTo>
                  <a:cubicBezTo>
                    <a:pt x="1869" y="1442"/>
                    <a:pt x="1846" y="1561"/>
                    <a:pt x="1774" y="1644"/>
                  </a:cubicBezTo>
                  <a:cubicBezTo>
                    <a:pt x="1703" y="1525"/>
                    <a:pt x="1715" y="1394"/>
                    <a:pt x="1750" y="1311"/>
                  </a:cubicBezTo>
                  <a:cubicBezTo>
                    <a:pt x="1774" y="1275"/>
                    <a:pt x="1786" y="1263"/>
                    <a:pt x="1798" y="1263"/>
                  </a:cubicBezTo>
                  <a:close/>
                  <a:moveTo>
                    <a:pt x="1845" y="85"/>
                  </a:moveTo>
                  <a:cubicBezTo>
                    <a:pt x="1922" y="85"/>
                    <a:pt x="2000" y="108"/>
                    <a:pt x="2072" y="156"/>
                  </a:cubicBezTo>
                  <a:cubicBezTo>
                    <a:pt x="2262" y="275"/>
                    <a:pt x="2370" y="453"/>
                    <a:pt x="2381" y="644"/>
                  </a:cubicBezTo>
                  <a:cubicBezTo>
                    <a:pt x="2155" y="680"/>
                    <a:pt x="1977" y="894"/>
                    <a:pt x="1977" y="1013"/>
                  </a:cubicBezTo>
                  <a:cubicBezTo>
                    <a:pt x="1977" y="1061"/>
                    <a:pt x="2012" y="1108"/>
                    <a:pt x="2096" y="1108"/>
                  </a:cubicBezTo>
                  <a:lnTo>
                    <a:pt x="2131" y="1108"/>
                  </a:lnTo>
                  <a:cubicBezTo>
                    <a:pt x="2310" y="1084"/>
                    <a:pt x="2441" y="930"/>
                    <a:pt x="2453" y="727"/>
                  </a:cubicBezTo>
                  <a:cubicBezTo>
                    <a:pt x="2560" y="727"/>
                    <a:pt x="2643" y="775"/>
                    <a:pt x="2727" y="858"/>
                  </a:cubicBezTo>
                  <a:cubicBezTo>
                    <a:pt x="2870" y="1013"/>
                    <a:pt x="2834" y="1180"/>
                    <a:pt x="2786" y="1311"/>
                  </a:cubicBezTo>
                  <a:cubicBezTo>
                    <a:pt x="2667" y="1585"/>
                    <a:pt x="2322" y="1846"/>
                    <a:pt x="2072" y="1846"/>
                  </a:cubicBezTo>
                  <a:cubicBezTo>
                    <a:pt x="2000" y="1846"/>
                    <a:pt x="1941" y="1823"/>
                    <a:pt x="1893" y="1787"/>
                  </a:cubicBezTo>
                  <a:cubicBezTo>
                    <a:pt x="1869" y="1763"/>
                    <a:pt x="1846" y="1739"/>
                    <a:pt x="1822" y="1715"/>
                  </a:cubicBezTo>
                  <a:cubicBezTo>
                    <a:pt x="1929" y="1608"/>
                    <a:pt x="1965" y="1454"/>
                    <a:pt x="1917" y="1311"/>
                  </a:cubicBezTo>
                  <a:cubicBezTo>
                    <a:pt x="1881" y="1204"/>
                    <a:pt x="1834" y="1180"/>
                    <a:pt x="1798" y="1180"/>
                  </a:cubicBezTo>
                  <a:cubicBezTo>
                    <a:pt x="1750" y="1180"/>
                    <a:pt x="1703" y="1215"/>
                    <a:pt x="1679" y="1275"/>
                  </a:cubicBezTo>
                  <a:cubicBezTo>
                    <a:pt x="1619" y="1382"/>
                    <a:pt x="1619" y="1549"/>
                    <a:pt x="1715" y="1704"/>
                  </a:cubicBezTo>
                  <a:cubicBezTo>
                    <a:pt x="1608" y="1775"/>
                    <a:pt x="1429" y="1858"/>
                    <a:pt x="1084" y="1858"/>
                  </a:cubicBezTo>
                  <a:lnTo>
                    <a:pt x="1048" y="1858"/>
                  </a:lnTo>
                  <a:cubicBezTo>
                    <a:pt x="834" y="1858"/>
                    <a:pt x="738" y="1739"/>
                    <a:pt x="703" y="1632"/>
                  </a:cubicBezTo>
                  <a:cubicBezTo>
                    <a:pt x="834" y="1632"/>
                    <a:pt x="941" y="1561"/>
                    <a:pt x="1000" y="1454"/>
                  </a:cubicBezTo>
                  <a:cubicBezTo>
                    <a:pt x="1048" y="1346"/>
                    <a:pt x="1024" y="1227"/>
                    <a:pt x="941" y="1120"/>
                  </a:cubicBezTo>
                  <a:cubicBezTo>
                    <a:pt x="905" y="1061"/>
                    <a:pt x="857" y="1049"/>
                    <a:pt x="822" y="1049"/>
                  </a:cubicBezTo>
                  <a:cubicBezTo>
                    <a:pt x="774" y="1049"/>
                    <a:pt x="726" y="1073"/>
                    <a:pt x="691" y="1120"/>
                  </a:cubicBezTo>
                  <a:cubicBezTo>
                    <a:pt x="619" y="1215"/>
                    <a:pt x="584" y="1382"/>
                    <a:pt x="595" y="1537"/>
                  </a:cubicBezTo>
                  <a:cubicBezTo>
                    <a:pt x="500" y="1525"/>
                    <a:pt x="405" y="1477"/>
                    <a:pt x="298" y="1406"/>
                  </a:cubicBezTo>
                  <a:cubicBezTo>
                    <a:pt x="143" y="1287"/>
                    <a:pt x="95" y="1108"/>
                    <a:pt x="155" y="918"/>
                  </a:cubicBezTo>
                  <a:cubicBezTo>
                    <a:pt x="226" y="715"/>
                    <a:pt x="405" y="549"/>
                    <a:pt x="560" y="549"/>
                  </a:cubicBezTo>
                  <a:cubicBezTo>
                    <a:pt x="595" y="549"/>
                    <a:pt x="631" y="561"/>
                    <a:pt x="655" y="584"/>
                  </a:cubicBezTo>
                  <a:lnTo>
                    <a:pt x="703" y="584"/>
                  </a:lnTo>
                  <a:cubicBezTo>
                    <a:pt x="715" y="572"/>
                    <a:pt x="726" y="549"/>
                    <a:pt x="726" y="537"/>
                  </a:cubicBezTo>
                  <a:cubicBezTo>
                    <a:pt x="726" y="537"/>
                    <a:pt x="691" y="311"/>
                    <a:pt x="798" y="180"/>
                  </a:cubicBezTo>
                  <a:cubicBezTo>
                    <a:pt x="847" y="131"/>
                    <a:pt x="915" y="107"/>
                    <a:pt x="1002" y="107"/>
                  </a:cubicBezTo>
                  <a:cubicBezTo>
                    <a:pt x="1064" y="107"/>
                    <a:pt x="1135" y="119"/>
                    <a:pt x="1215" y="144"/>
                  </a:cubicBezTo>
                  <a:cubicBezTo>
                    <a:pt x="1286" y="168"/>
                    <a:pt x="1357" y="203"/>
                    <a:pt x="1405" y="239"/>
                  </a:cubicBezTo>
                  <a:cubicBezTo>
                    <a:pt x="1286" y="406"/>
                    <a:pt x="1250" y="620"/>
                    <a:pt x="1381" y="739"/>
                  </a:cubicBezTo>
                  <a:cubicBezTo>
                    <a:pt x="1420" y="773"/>
                    <a:pt x="1462" y="789"/>
                    <a:pt x="1501" y="789"/>
                  </a:cubicBezTo>
                  <a:cubicBezTo>
                    <a:pt x="1572" y="789"/>
                    <a:pt x="1637" y="740"/>
                    <a:pt x="1667" y="656"/>
                  </a:cubicBezTo>
                  <a:cubicBezTo>
                    <a:pt x="1703" y="549"/>
                    <a:pt x="1679" y="370"/>
                    <a:pt x="1524" y="227"/>
                  </a:cubicBezTo>
                  <a:cubicBezTo>
                    <a:pt x="1617" y="135"/>
                    <a:pt x="1730" y="85"/>
                    <a:pt x="1845" y="85"/>
                  </a:cubicBezTo>
                  <a:close/>
                  <a:moveTo>
                    <a:pt x="1846" y="1"/>
                  </a:moveTo>
                  <a:cubicBezTo>
                    <a:pt x="1703" y="1"/>
                    <a:pt x="1572" y="61"/>
                    <a:pt x="1465" y="180"/>
                  </a:cubicBezTo>
                  <a:cubicBezTo>
                    <a:pt x="1393" y="132"/>
                    <a:pt x="1322" y="96"/>
                    <a:pt x="1238" y="61"/>
                  </a:cubicBezTo>
                  <a:cubicBezTo>
                    <a:pt x="1154" y="34"/>
                    <a:pt x="1077" y="20"/>
                    <a:pt x="1009" y="20"/>
                  </a:cubicBezTo>
                  <a:cubicBezTo>
                    <a:pt x="896" y="20"/>
                    <a:pt x="805" y="58"/>
                    <a:pt x="738" y="132"/>
                  </a:cubicBezTo>
                  <a:cubicBezTo>
                    <a:pt x="643" y="239"/>
                    <a:pt x="631" y="394"/>
                    <a:pt x="631" y="477"/>
                  </a:cubicBezTo>
                  <a:cubicBezTo>
                    <a:pt x="607" y="477"/>
                    <a:pt x="584" y="465"/>
                    <a:pt x="548" y="465"/>
                  </a:cubicBezTo>
                  <a:cubicBezTo>
                    <a:pt x="357" y="465"/>
                    <a:pt x="155" y="656"/>
                    <a:pt x="72" y="894"/>
                  </a:cubicBezTo>
                  <a:cubicBezTo>
                    <a:pt x="0" y="1120"/>
                    <a:pt x="60" y="1334"/>
                    <a:pt x="250" y="1477"/>
                  </a:cubicBezTo>
                  <a:cubicBezTo>
                    <a:pt x="369" y="1561"/>
                    <a:pt x="488" y="1620"/>
                    <a:pt x="607" y="1632"/>
                  </a:cubicBezTo>
                  <a:cubicBezTo>
                    <a:pt x="667" y="1823"/>
                    <a:pt x="822" y="1942"/>
                    <a:pt x="1048" y="1942"/>
                  </a:cubicBezTo>
                  <a:lnTo>
                    <a:pt x="1084" y="1942"/>
                  </a:lnTo>
                  <a:cubicBezTo>
                    <a:pt x="1381" y="1942"/>
                    <a:pt x="1608" y="1882"/>
                    <a:pt x="1762" y="1775"/>
                  </a:cubicBezTo>
                  <a:cubicBezTo>
                    <a:pt x="1786" y="1799"/>
                    <a:pt x="1810" y="1823"/>
                    <a:pt x="1846" y="1846"/>
                  </a:cubicBezTo>
                  <a:cubicBezTo>
                    <a:pt x="1905" y="1906"/>
                    <a:pt x="1977" y="1930"/>
                    <a:pt x="2072" y="1930"/>
                  </a:cubicBezTo>
                  <a:cubicBezTo>
                    <a:pt x="2358" y="1930"/>
                    <a:pt x="2727" y="1656"/>
                    <a:pt x="2858" y="1346"/>
                  </a:cubicBezTo>
                  <a:cubicBezTo>
                    <a:pt x="2953" y="1132"/>
                    <a:pt x="2929" y="942"/>
                    <a:pt x="2786" y="799"/>
                  </a:cubicBezTo>
                  <a:cubicBezTo>
                    <a:pt x="2691" y="703"/>
                    <a:pt x="2584" y="644"/>
                    <a:pt x="2465" y="644"/>
                  </a:cubicBezTo>
                  <a:cubicBezTo>
                    <a:pt x="2453" y="418"/>
                    <a:pt x="2322" y="215"/>
                    <a:pt x="2119" y="84"/>
                  </a:cubicBezTo>
                  <a:cubicBezTo>
                    <a:pt x="2024" y="25"/>
                    <a:pt x="1941" y="1"/>
                    <a:pt x="184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7977" y="4434639"/>
              <a:ext cx="94457" cy="95600"/>
            </a:xfrm>
            <a:custGeom>
              <a:avLst/>
              <a:gdLst/>
              <a:ahLst/>
              <a:cxnLst/>
              <a:rect l="l" t="t" r="r" b="b"/>
              <a:pathLst>
                <a:path w="835" h="846" extrusionOk="0">
                  <a:moveTo>
                    <a:pt x="441" y="131"/>
                  </a:moveTo>
                  <a:cubicBezTo>
                    <a:pt x="453" y="167"/>
                    <a:pt x="465" y="203"/>
                    <a:pt x="465" y="238"/>
                  </a:cubicBezTo>
                  <a:cubicBezTo>
                    <a:pt x="489" y="322"/>
                    <a:pt x="489" y="334"/>
                    <a:pt x="501" y="345"/>
                  </a:cubicBezTo>
                  <a:cubicBezTo>
                    <a:pt x="513" y="369"/>
                    <a:pt x="525" y="369"/>
                    <a:pt x="608" y="405"/>
                  </a:cubicBezTo>
                  <a:cubicBezTo>
                    <a:pt x="632" y="417"/>
                    <a:pt x="667" y="429"/>
                    <a:pt x="703" y="441"/>
                  </a:cubicBezTo>
                  <a:cubicBezTo>
                    <a:pt x="655" y="453"/>
                    <a:pt x="596" y="476"/>
                    <a:pt x="536" y="500"/>
                  </a:cubicBezTo>
                  <a:cubicBezTo>
                    <a:pt x="525" y="500"/>
                    <a:pt x="513" y="512"/>
                    <a:pt x="501" y="524"/>
                  </a:cubicBezTo>
                  <a:cubicBezTo>
                    <a:pt x="477" y="596"/>
                    <a:pt x="441" y="667"/>
                    <a:pt x="417" y="726"/>
                  </a:cubicBezTo>
                  <a:cubicBezTo>
                    <a:pt x="394" y="667"/>
                    <a:pt x="370" y="584"/>
                    <a:pt x="358" y="512"/>
                  </a:cubicBezTo>
                  <a:cubicBezTo>
                    <a:pt x="346" y="500"/>
                    <a:pt x="334" y="488"/>
                    <a:pt x="322" y="476"/>
                  </a:cubicBezTo>
                  <a:cubicBezTo>
                    <a:pt x="251" y="465"/>
                    <a:pt x="167" y="453"/>
                    <a:pt x="120" y="441"/>
                  </a:cubicBezTo>
                  <a:cubicBezTo>
                    <a:pt x="179" y="405"/>
                    <a:pt x="263" y="369"/>
                    <a:pt x="346" y="334"/>
                  </a:cubicBezTo>
                  <a:cubicBezTo>
                    <a:pt x="346" y="334"/>
                    <a:pt x="358" y="322"/>
                    <a:pt x="370" y="322"/>
                  </a:cubicBezTo>
                  <a:cubicBezTo>
                    <a:pt x="382" y="250"/>
                    <a:pt x="417" y="179"/>
                    <a:pt x="441" y="131"/>
                  </a:cubicBezTo>
                  <a:close/>
                  <a:moveTo>
                    <a:pt x="453" y="0"/>
                  </a:moveTo>
                  <a:cubicBezTo>
                    <a:pt x="429" y="0"/>
                    <a:pt x="394" y="0"/>
                    <a:pt x="286" y="262"/>
                  </a:cubicBezTo>
                  <a:cubicBezTo>
                    <a:pt x="13" y="381"/>
                    <a:pt x="1" y="417"/>
                    <a:pt x="1" y="429"/>
                  </a:cubicBezTo>
                  <a:cubicBezTo>
                    <a:pt x="1" y="441"/>
                    <a:pt x="1" y="465"/>
                    <a:pt x="13" y="476"/>
                  </a:cubicBezTo>
                  <a:cubicBezTo>
                    <a:pt x="13" y="488"/>
                    <a:pt x="36" y="512"/>
                    <a:pt x="274" y="560"/>
                  </a:cubicBezTo>
                  <a:cubicBezTo>
                    <a:pt x="346" y="846"/>
                    <a:pt x="370" y="846"/>
                    <a:pt x="405" y="846"/>
                  </a:cubicBezTo>
                  <a:cubicBezTo>
                    <a:pt x="429" y="834"/>
                    <a:pt x="453" y="834"/>
                    <a:pt x="572" y="572"/>
                  </a:cubicBezTo>
                  <a:cubicBezTo>
                    <a:pt x="644" y="548"/>
                    <a:pt x="786" y="500"/>
                    <a:pt x="810" y="465"/>
                  </a:cubicBezTo>
                  <a:cubicBezTo>
                    <a:pt x="822" y="465"/>
                    <a:pt x="834" y="441"/>
                    <a:pt x="822" y="429"/>
                  </a:cubicBezTo>
                  <a:cubicBezTo>
                    <a:pt x="822" y="393"/>
                    <a:pt x="786" y="369"/>
                    <a:pt x="644" y="322"/>
                  </a:cubicBezTo>
                  <a:cubicBezTo>
                    <a:pt x="620" y="310"/>
                    <a:pt x="584" y="298"/>
                    <a:pt x="572" y="298"/>
                  </a:cubicBezTo>
                  <a:cubicBezTo>
                    <a:pt x="560" y="274"/>
                    <a:pt x="560" y="238"/>
                    <a:pt x="548" y="215"/>
                  </a:cubicBezTo>
                  <a:cubicBezTo>
                    <a:pt x="525" y="107"/>
                    <a:pt x="513" y="48"/>
                    <a:pt x="489" y="24"/>
                  </a:cubicBezTo>
                  <a:cubicBezTo>
                    <a:pt x="477" y="12"/>
                    <a:pt x="465" y="0"/>
                    <a:pt x="45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007592" y="4545220"/>
              <a:ext cx="70249" cy="70062"/>
            </a:xfrm>
            <a:custGeom>
              <a:avLst/>
              <a:gdLst/>
              <a:ahLst/>
              <a:cxnLst/>
              <a:rect l="l" t="t" r="r" b="b"/>
              <a:pathLst>
                <a:path w="621" h="620" extrusionOk="0">
                  <a:moveTo>
                    <a:pt x="310" y="84"/>
                  </a:moveTo>
                  <a:cubicBezTo>
                    <a:pt x="441" y="84"/>
                    <a:pt x="537" y="191"/>
                    <a:pt x="537" y="310"/>
                  </a:cubicBezTo>
                  <a:cubicBezTo>
                    <a:pt x="537" y="429"/>
                    <a:pt x="430" y="536"/>
                    <a:pt x="310" y="536"/>
                  </a:cubicBezTo>
                  <a:cubicBezTo>
                    <a:pt x="191" y="536"/>
                    <a:pt x="96" y="429"/>
                    <a:pt x="96" y="310"/>
                  </a:cubicBezTo>
                  <a:cubicBezTo>
                    <a:pt x="96" y="179"/>
                    <a:pt x="191" y="84"/>
                    <a:pt x="310" y="84"/>
                  </a:cubicBezTo>
                  <a:close/>
                  <a:moveTo>
                    <a:pt x="310" y="1"/>
                  </a:moveTo>
                  <a:cubicBezTo>
                    <a:pt x="144" y="1"/>
                    <a:pt x="13" y="144"/>
                    <a:pt x="13" y="310"/>
                  </a:cubicBezTo>
                  <a:cubicBezTo>
                    <a:pt x="1" y="477"/>
                    <a:pt x="144" y="620"/>
                    <a:pt x="310" y="620"/>
                  </a:cubicBezTo>
                  <a:cubicBezTo>
                    <a:pt x="477" y="620"/>
                    <a:pt x="620" y="477"/>
                    <a:pt x="620" y="310"/>
                  </a:cubicBezTo>
                  <a:cubicBezTo>
                    <a:pt x="620" y="144"/>
                    <a:pt x="489" y="1"/>
                    <a:pt x="3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3851" y="4577996"/>
              <a:ext cx="1034505" cy="272449"/>
            </a:xfrm>
            <a:custGeom>
              <a:avLst/>
              <a:gdLst/>
              <a:ahLst/>
              <a:cxnLst/>
              <a:rect l="l" t="t" r="r" b="b"/>
              <a:pathLst>
                <a:path w="9145" h="2411" extrusionOk="0">
                  <a:moveTo>
                    <a:pt x="56" y="1"/>
                  </a:moveTo>
                  <a:cubicBezTo>
                    <a:pt x="49" y="1"/>
                    <a:pt x="43" y="2"/>
                    <a:pt x="37" y="5"/>
                  </a:cubicBezTo>
                  <a:cubicBezTo>
                    <a:pt x="13" y="5"/>
                    <a:pt x="1" y="29"/>
                    <a:pt x="13" y="53"/>
                  </a:cubicBezTo>
                  <a:cubicBezTo>
                    <a:pt x="37" y="112"/>
                    <a:pt x="60" y="160"/>
                    <a:pt x="84" y="208"/>
                  </a:cubicBezTo>
                  <a:cubicBezTo>
                    <a:pt x="84" y="220"/>
                    <a:pt x="108" y="231"/>
                    <a:pt x="120" y="231"/>
                  </a:cubicBezTo>
                  <a:lnTo>
                    <a:pt x="144" y="231"/>
                  </a:lnTo>
                  <a:cubicBezTo>
                    <a:pt x="156" y="220"/>
                    <a:pt x="168" y="196"/>
                    <a:pt x="156" y="172"/>
                  </a:cubicBezTo>
                  <a:cubicBezTo>
                    <a:pt x="132" y="124"/>
                    <a:pt x="108" y="77"/>
                    <a:pt x="96" y="29"/>
                  </a:cubicBezTo>
                  <a:cubicBezTo>
                    <a:pt x="87" y="12"/>
                    <a:pt x="72" y="1"/>
                    <a:pt x="56" y="1"/>
                  </a:cubicBezTo>
                  <a:close/>
                  <a:moveTo>
                    <a:pt x="2806" y="72"/>
                  </a:moveTo>
                  <a:cubicBezTo>
                    <a:pt x="2800" y="72"/>
                    <a:pt x="2793" y="73"/>
                    <a:pt x="2787" y="77"/>
                  </a:cubicBezTo>
                  <a:cubicBezTo>
                    <a:pt x="2727" y="89"/>
                    <a:pt x="2680" y="124"/>
                    <a:pt x="2632" y="172"/>
                  </a:cubicBezTo>
                  <a:cubicBezTo>
                    <a:pt x="2608" y="184"/>
                    <a:pt x="2608" y="208"/>
                    <a:pt x="2620" y="231"/>
                  </a:cubicBezTo>
                  <a:cubicBezTo>
                    <a:pt x="2632" y="243"/>
                    <a:pt x="2644" y="243"/>
                    <a:pt x="2656" y="243"/>
                  </a:cubicBezTo>
                  <a:cubicBezTo>
                    <a:pt x="2668" y="243"/>
                    <a:pt x="2668" y="243"/>
                    <a:pt x="2680" y="231"/>
                  </a:cubicBezTo>
                  <a:cubicBezTo>
                    <a:pt x="2727" y="196"/>
                    <a:pt x="2763" y="172"/>
                    <a:pt x="2811" y="160"/>
                  </a:cubicBezTo>
                  <a:cubicBezTo>
                    <a:pt x="2835" y="148"/>
                    <a:pt x="2847" y="124"/>
                    <a:pt x="2835" y="100"/>
                  </a:cubicBezTo>
                  <a:cubicBezTo>
                    <a:pt x="2835" y="83"/>
                    <a:pt x="2822" y="72"/>
                    <a:pt x="2806" y="72"/>
                  </a:cubicBezTo>
                  <a:close/>
                  <a:moveTo>
                    <a:pt x="2969" y="84"/>
                  </a:moveTo>
                  <a:cubicBezTo>
                    <a:pt x="2953" y="84"/>
                    <a:pt x="2938" y="92"/>
                    <a:pt x="2930" y="100"/>
                  </a:cubicBezTo>
                  <a:cubicBezTo>
                    <a:pt x="2918" y="124"/>
                    <a:pt x="2918" y="148"/>
                    <a:pt x="2942" y="160"/>
                  </a:cubicBezTo>
                  <a:cubicBezTo>
                    <a:pt x="2954" y="172"/>
                    <a:pt x="2954" y="172"/>
                    <a:pt x="2966" y="184"/>
                  </a:cubicBezTo>
                  <a:cubicBezTo>
                    <a:pt x="2966" y="184"/>
                    <a:pt x="2978" y="196"/>
                    <a:pt x="2978" y="220"/>
                  </a:cubicBezTo>
                  <a:cubicBezTo>
                    <a:pt x="2978" y="231"/>
                    <a:pt x="2966" y="243"/>
                    <a:pt x="2966" y="267"/>
                  </a:cubicBezTo>
                  <a:cubicBezTo>
                    <a:pt x="2954" y="279"/>
                    <a:pt x="2966" y="303"/>
                    <a:pt x="2989" y="315"/>
                  </a:cubicBezTo>
                  <a:lnTo>
                    <a:pt x="3001" y="315"/>
                  </a:lnTo>
                  <a:cubicBezTo>
                    <a:pt x="3025" y="315"/>
                    <a:pt x="3037" y="303"/>
                    <a:pt x="3037" y="291"/>
                  </a:cubicBezTo>
                  <a:cubicBezTo>
                    <a:pt x="3049" y="267"/>
                    <a:pt x="3061" y="231"/>
                    <a:pt x="3061" y="208"/>
                  </a:cubicBezTo>
                  <a:cubicBezTo>
                    <a:pt x="3061" y="172"/>
                    <a:pt x="3049" y="148"/>
                    <a:pt x="3025" y="124"/>
                  </a:cubicBezTo>
                  <a:cubicBezTo>
                    <a:pt x="3013" y="112"/>
                    <a:pt x="3001" y="100"/>
                    <a:pt x="2989" y="89"/>
                  </a:cubicBezTo>
                  <a:cubicBezTo>
                    <a:pt x="2982" y="85"/>
                    <a:pt x="2975" y="84"/>
                    <a:pt x="2969" y="84"/>
                  </a:cubicBezTo>
                  <a:close/>
                  <a:moveTo>
                    <a:pt x="198" y="298"/>
                  </a:moveTo>
                  <a:cubicBezTo>
                    <a:pt x="192" y="298"/>
                    <a:pt x="186" y="300"/>
                    <a:pt x="180" y="303"/>
                  </a:cubicBezTo>
                  <a:cubicBezTo>
                    <a:pt x="156" y="315"/>
                    <a:pt x="156" y="339"/>
                    <a:pt x="168" y="362"/>
                  </a:cubicBezTo>
                  <a:cubicBezTo>
                    <a:pt x="191" y="410"/>
                    <a:pt x="227" y="458"/>
                    <a:pt x="251" y="505"/>
                  </a:cubicBezTo>
                  <a:cubicBezTo>
                    <a:pt x="263" y="517"/>
                    <a:pt x="275" y="529"/>
                    <a:pt x="287" y="529"/>
                  </a:cubicBezTo>
                  <a:cubicBezTo>
                    <a:pt x="299" y="529"/>
                    <a:pt x="311" y="529"/>
                    <a:pt x="311" y="517"/>
                  </a:cubicBezTo>
                  <a:cubicBezTo>
                    <a:pt x="334" y="505"/>
                    <a:pt x="334" y="481"/>
                    <a:pt x="322" y="458"/>
                  </a:cubicBezTo>
                  <a:cubicBezTo>
                    <a:pt x="299" y="422"/>
                    <a:pt x="263" y="374"/>
                    <a:pt x="239" y="327"/>
                  </a:cubicBezTo>
                  <a:cubicBezTo>
                    <a:pt x="230" y="309"/>
                    <a:pt x="215" y="298"/>
                    <a:pt x="198" y="298"/>
                  </a:cubicBezTo>
                  <a:close/>
                  <a:moveTo>
                    <a:pt x="2552" y="286"/>
                  </a:moveTo>
                  <a:cubicBezTo>
                    <a:pt x="2536" y="286"/>
                    <a:pt x="2522" y="294"/>
                    <a:pt x="2513" y="303"/>
                  </a:cubicBezTo>
                  <a:cubicBezTo>
                    <a:pt x="2477" y="362"/>
                    <a:pt x="2466" y="422"/>
                    <a:pt x="2442" y="481"/>
                  </a:cubicBezTo>
                  <a:cubicBezTo>
                    <a:pt x="2442" y="505"/>
                    <a:pt x="2454" y="529"/>
                    <a:pt x="2477" y="529"/>
                  </a:cubicBezTo>
                  <a:lnTo>
                    <a:pt x="2489" y="529"/>
                  </a:lnTo>
                  <a:cubicBezTo>
                    <a:pt x="2513" y="529"/>
                    <a:pt x="2525" y="517"/>
                    <a:pt x="2525" y="493"/>
                  </a:cubicBezTo>
                  <a:cubicBezTo>
                    <a:pt x="2537" y="446"/>
                    <a:pt x="2561" y="398"/>
                    <a:pt x="2585" y="351"/>
                  </a:cubicBezTo>
                  <a:cubicBezTo>
                    <a:pt x="2597" y="327"/>
                    <a:pt x="2585" y="303"/>
                    <a:pt x="2573" y="291"/>
                  </a:cubicBezTo>
                  <a:cubicBezTo>
                    <a:pt x="2566" y="288"/>
                    <a:pt x="2559" y="286"/>
                    <a:pt x="2552" y="286"/>
                  </a:cubicBezTo>
                  <a:close/>
                  <a:moveTo>
                    <a:pt x="2918" y="378"/>
                  </a:moveTo>
                  <a:cubicBezTo>
                    <a:pt x="2904" y="378"/>
                    <a:pt x="2889" y="384"/>
                    <a:pt x="2882" y="398"/>
                  </a:cubicBezTo>
                  <a:cubicBezTo>
                    <a:pt x="2847" y="434"/>
                    <a:pt x="2811" y="470"/>
                    <a:pt x="2775" y="517"/>
                  </a:cubicBezTo>
                  <a:cubicBezTo>
                    <a:pt x="2751" y="529"/>
                    <a:pt x="2751" y="553"/>
                    <a:pt x="2775" y="577"/>
                  </a:cubicBezTo>
                  <a:cubicBezTo>
                    <a:pt x="2775" y="589"/>
                    <a:pt x="2787" y="589"/>
                    <a:pt x="2799" y="589"/>
                  </a:cubicBezTo>
                  <a:cubicBezTo>
                    <a:pt x="2811" y="589"/>
                    <a:pt x="2823" y="589"/>
                    <a:pt x="2835" y="577"/>
                  </a:cubicBezTo>
                  <a:cubicBezTo>
                    <a:pt x="2870" y="529"/>
                    <a:pt x="2918" y="493"/>
                    <a:pt x="2954" y="446"/>
                  </a:cubicBezTo>
                  <a:cubicBezTo>
                    <a:pt x="2966" y="434"/>
                    <a:pt x="2966" y="398"/>
                    <a:pt x="2942" y="386"/>
                  </a:cubicBezTo>
                  <a:cubicBezTo>
                    <a:pt x="2937" y="381"/>
                    <a:pt x="2928" y="378"/>
                    <a:pt x="2918" y="378"/>
                  </a:cubicBezTo>
                  <a:close/>
                  <a:moveTo>
                    <a:pt x="392" y="580"/>
                  </a:moveTo>
                  <a:cubicBezTo>
                    <a:pt x="382" y="580"/>
                    <a:pt x="370" y="583"/>
                    <a:pt x="358" y="589"/>
                  </a:cubicBezTo>
                  <a:cubicBezTo>
                    <a:pt x="346" y="601"/>
                    <a:pt x="346" y="624"/>
                    <a:pt x="358" y="648"/>
                  </a:cubicBezTo>
                  <a:cubicBezTo>
                    <a:pt x="394" y="696"/>
                    <a:pt x="430" y="732"/>
                    <a:pt x="477" y="779"/>
                  </a:cubicBezTo>
                  <a:cubicBezTo>
                    <a:pt x="489" y="779"/>
                    <a:pt x="489" y="791"/>
                    <a:pt x="501" y="791"/>
                  </a:cubicBezTo>
                  <a:cubicBezTo>
                    <a:pt x="513" y="791"/>
                    <a:pt x="525" y="779"/>
                    <a:pt x="537" y="767"/>
                  </a:cubicBezTo>
                  <a:cubicBezTo>
                    <a:pt x="549" y="755"/>
                    <a:pt x="549" y="732"/>
                    <a:pt x="537" y="708"/>
                  </a:cubicBezTo>
                  <a:cubicBezTo>
                    <a:pt x="501" y="672"/>
                    <a:pt x="453" y="636"/>
                    <a:pt x="418" y="589"/>
                  </a:cubicBezTo>
                  <a:cubicBezTo>
                    <a:pt x="412" y="583"/>
                    <a:pt x="403" y="580"/>
                    <a:pt x="392" y="580"/>
                  </a:cubicBezTo>
                  <a:close/>
                  <a:moveTo>
                    <a:pt x="2477" y="612"/>
                  </a:moveTo>
                  <a:cubicBezTo>
                    <a:pt x="2454" y="612"/>
                    <a:pt x="2430" y="636"/>
                    <a:pt x="2430" y="660"/>
                  </a:cubicBezTo>
                  <a:cubicBezTo>
                    <a:pt x="2442" y="720"/>
                    <a:pt x="2442" y="779"/>
                    <a:pt x="2466" y="839"/>
                  </a:cubicBezTo>
                  <a:cubicBezTo>
                    <a:pt x="2466" y="851"/>
                    <a:pt x="2489" y="862"/>
                    <a:pt x="2501" y="862"/>
                  </a:cubicBezTo>
                  <a:lnTo>
                    <a:pt x="2513" y="862"/>
                  </a:lnTo>
                  <a:cubicBezTo>
                    <a:pt x="2537" y="862"/>
                    <a:pt x="2549" y="839"/>
                    <a:pt x="2549" y="815"/>
                  </a:cubicBezTo>
                  <a:cubicBezTo>
                    <a:pt x="2549" y="803"/>
                    <a:pt x="2549" y="803"/>
                    <a:pt x="2537" y="803"/>
                  </a:cubicBezTo>
                  <a:cubicBezTo>
                    <a:pt x="2549" y="791"/>
                    <a:pt x="2549" y="791"/>
                    <a:pt x="2561" y="791"/>
                  </a:cubicBezTo>
                  <a:cubicBezTo>
                    <a:pt x="2608" y="755"/>
                    <a:pt x="2656" y="720"/>
                    <a:pt x="2704" y="684"/>
                  </a:cubicBezTo>
                  <a:cubicBezTo>
                    <a:pt x="2716" y="672"/>
                    <a:pt x="2716" y="648"/>
                    <a:pt x="2704" y="624"/>
                  </a:cubicBezTo>
                  <a:cubicBezTo>
                    <a:pt x="2698" y="618"/>
                    <a:pt x="2689" y="615"/>
                    <a:pt x="2678" y="615"/>
                  </a:cubicBezTo>
                  <a:cubicBezTo>
                    <a:pt x="2668" y="615"/>
                    <a:pt x="2656" y="618"/>
                    <a:pt x="2644" y="624"/>
                  </a:cubicBezTo>
                  <a:cubicBezTo>
                    <a:pt x="2608" y="660"/>
                    <a:pt x="2573" y="684"/>
                    <a:pt x="2525" y="708"/>
                  </a:cubicBezTo>
                  <a:cubicBezTo>
                    <a:pt x="2525" y="696"/>
                    <a:pt x="2525" y="672"/>
                    <a:pt x="2513" y="660"/>
                  </a:cubicBezTo>
                  <a:cubicBezTo>
                    <a:pt x="2513" y="636"/>
                    <a:pt x="2501" y="612"/>
                    <a:pt x="2477" y="612"/>
                  </a:cubicBezTo>
                  <a:close/>
                  <a:moveTo>
                    <a:pt x="2389" y="798"/>
                  </a:moveTo>
                  <a:cubicBezTo>
                    <a:pt x="2383" y="798"/>
                    <a:pt x="2377" y="800"/>
                    <a:pt x="2370" y="803"/>
                  </a:cubicBezTo>
                  <a:cubicBezTo>
                    <a:pt x="2323" y="839"/>
                    <a:pt x="2275" y="862"/>
                    <a:pt x="2227" y="886"/>
                  </a:cubicBezTo>
                  <a:cubicBezTo>
                    <a:pt x="2204" y="898"/>
                    <a:pt x="2192" y="922"/>
                    <a:pt x="2204" y="946"/>
                  </a:cubicBezTo>
                  <a:cubicBezTo>
                    <a:pt x="2204" y="958"/>
                    <a:pt x="2227" y="970"/>
                    <a:pt x="2239" y="970"/>
                  </a:cubicBezTo>
                  <a:cubicBezTo>
                    <a:pt x="2251" y="970"/>
                    <a:pt x="2251" y="958"/>
                    <a:pt x="2263" y="958"/>
                  </a:cubicBezTo>
                  <a:cubicBezTo>
                    <a:pt x="2311" y="934"/>
                    <a:pt x="2358" y="910"/>
                    <a:pt x="2406" y="886"/>
                  </a:cubicBezTo>
                  <a:cubicBezTo>
                    <a:pt x="2430" y="874"/>
                    <a:pt x="2442" y="851"/>
                    <a:pt x="2430" y="827"/>
                  </a:cubicBezTo>
                  <a:cubicBezTo>
                    <a:pt x="2421" y="809"/>
                    <a:pt x="2406" y="798"/>
                    <a:pt x="2389" y="798"/>
                  </a:cubicBezTo>
                  <a:close/>
                  <a:moveTo>
                    <a:pt x="632" y="813"/>
                  </a:moveTo>
                  <a:cubicBezTo>
                    <a:pt x="618" y="813"/>
                    <a:pt x="603" y="820"/>
                    <a:pt x="596" y="827"/>
                  </a:cubicBezTo>
                  <a:cubicBezTo>
                    <a:pt x="584" y="851"/>
                    <a:pt x="584" y="874"/>
                    <a:pt x="608" y="886"/>
                  </a:cubicBezTo>
                  <a:cubicBezTo>
                    <a:pt x="656" y="922"/>
                    <a:pt x="703" y="958"/>
                    <a:pt x="751" y="982"/>
                  </a:cubicBezTo>
                  <a:cubicBezTo>
                    <a:pt x="763" y="993"/>
                    <a:pt x="763" y="993"/>
                    <a:pt x="775" y="993"/>
                  </a:cubicBezTo>
                  <a:cubicBezTo>
                    <a:pt x="787" y="993"/>
                    <a:pt x="799" y="982"/>
                    <a:pt x="811" y="970"/>
                  </a:cubicBezTo>
                  <a:cubicBezTo>
                    <a:pt x="822" y="946"/>
                    <a:pt x="822" y="922"/>
                    <a:pt x="799" y="910"/>
                  </a:cubicBezTo>
                  <a:cubicBezTo>
                    <a:pt x="751" y="886"/>
                    <a:pt x="703" y="851"/>
                    <a:pt x="656" y="827"/>
                  </a:cubicBezTo>
                  <a:cubicBezTo>
                    <a:pt x="651" y="817"/>
                    <a:pt x="641" y="813"/>
                    <a:pt x="632" y="813"/>
                  </a:cubicBezTo>
                  <a:close/>
                  <a:moveTo>
                    <a:pt x="2073" y="946"/>
                  </a:moveTo>
                  <a:cubicBezTo>
                    <a:pt x="2013" y="970"/>
                    <a:pt x="1965" y="993"/>
                    <a:pt x="1918" y="1005"/>
                  </a:cubicBezTo>
                  <a:cubicBezTo>
                    <a:pt x="1894" y="1005"/>
                    <a:pt x="1882" y="1029"/>
                    <a:pt x="1882" y="1053"/>
                  </a:cubicBezTo>
                  <a:cubicBezTo>
                    <a:pt x="1894" y="1077"/>
                    <a:pt x="1906" y="1089"/>
                    <a:pt x="1930" y="1089"/>
                  </a:cubicBezTo>
                  <a:lnTo>
                    <a:pt x="1942" y="1089"/>
                  </a:lnTo>
                  <a:cubicBezTo>
                    <a:pt x="1989" y="1065"/>
                    <a:pt x="2049" y="1053"/>
                    <a:pt x="2096" y="1029"/>
                  </a:cubicBezTo>
                  <a:cubicBezTo>
                    <a:pt x="2120" y="1017"/>
                    <a:pt x="2132" y="993"/>
                    <a:pt x="2120" y="970"/>
                  </a:cubicBezTo>
                  <a:cubicBezTo>
                    <a:pt x="2120" y="958"/>
                    <a:pt x="2096" y="946"/>
                    <a:pt x="2073" y="946"/>
                  </a:cubicBezTo>
                  <a:close/>
                  <a:moveTo>
                    <a:pt x="6323" y="934"/>
                  </a:moveTo>
                  <a:cubicBezTo>
                    <a:pt x="6299" y="934"/>
                    <a:pt x="6276" y="946"/>
                    <a:pt x="6276" y="970"/>
                  </a:cubicBezTo>
                  <a:cubicBezTo>
                    <a:pt x="6276" y="993"/>
                    <a:pt x="6287" y="1017"/>
                    <a:pt x="6311" y="1017"/>
                  </a:cubicBezTo>
                  <a:cubicBezTo>
                    <a:pt x="6323" y="1017"/>
                    <a:pt x="6347" y="1029"/>
                    <a:pt x="6359" y="1041"/>
                  </a:cubicBezTo>
                  <a:cubicBezTo>
                    <a:pt x="6383" y="1053"/>
                    <a:pt x="6395" y="1065"/>
                    <a:pt x="6407" y="1089"/>
                  </a:cubicBezTo>
                  <a:cubicBezTo>
                    <a:pt x="6407" y="1101"/>
                    <a:pt x="6430" y="1113"/>
                    <a:pt x="6442" y="1113"/>
                  </a:cubicBezTo>
                  <a:lnTo>
                    <a:pt x="6454" y="1113"/>
                  </a:lnTo>
                  <a:cubicBezTo>
                    <a:pt x="6478" y="1101"/>
                    <a:pt x="6490" y="1077"/>
                    <a:pt x="6478" y="1053"/>
                  </a:cubicBezTo>
                  <a:cubicBezTo>
                    <a:pt x="6466" y="1017"/>
                    <a:pt x="6442" y="982"/>
                    <a:pt x="6407" y="970"/>
                  </a:cubicBezTo>
                  <a:cubicBezTo>
                    <a:pt x="6383" y="946"/>
                    <a:pt x="6347" y="934"/>
                    <a:pt x="6323" y="934"/>
                  </a:cubicBezTo>
                  <a:close/>
                  <a:moveTo>
                    <a:pt x="942" y="982"/>
                  </a:moveTo>
                  <a:cubicBezTo>
                    <a:pt x="918" y="982"/>
                    <a:pt x="894" y="982"/>
                    <a:pt x="882" y="1005"/>
                  </a:cubicBezTo>
                  <a:cubicBezTo>
                    <a:pt x="882" y="1029"/>
                    <a:pt x="882" y="1053"/>
                    <a:pt x="906" y="1065"/>
                  </a:cubicBezTo>
                  <a:cubicBezTo>
                    <a:pt x="965" y="1089"/>
                    <a:pt x="1025" y="1101"/>
                    <a:pt x="1073" y="1124"/>
                  </a:cubicBezTo>
                  <a:lnTo>
                    <a:pt x="1084" y="1124"/>
                  </a:lnTo>
                  <a:cubicBezTo>
                    <a:pt x="1108" y="1124"/>
                    <a:pt x="1120" y="1113"/>
                    <a:pt x="1120" y="1089"/>
                  </a:cubicBezTo>
                  <a:cubicBezTo>
                    <a:pt x="1132" y="1065"/>
                    <a:pt x="1120" y="1041"/>
                    <a:pt x="1096" y="1041"/>
                  </a:cubicBezTo>
                  <a:cubicBezTo>
                    <a:pt x="1049" y="1017"/>
                    <a:pt x="989" y="1005"/>
                    <a:pt x="942" y="982"/>
                  </a:cubicBezTo>
                  <a:close/>
                  <a:moveTo>
                    <a:pt x="9101" y="905"/>
                  </a:moveTo>
                  <a:cubicBezTo>
                    <a:pt x="9084" y="905"/>
                    <a:pt x="9070" y="914"/>
                    <a:pt x="9062" y="922"/>
                  </a:cubicBezTo>
                  <a:cubicBezTo>
                    <a:pt x="9062" y="934"/>
                    <a:pt x="9038" y="982"/>
                    <a:pt x="8978" y="1077"/>
                  </a:cubicBezTo>
                  <a:cubicBezTo>
                    <a:pt x="8966" y="1089"/>
                    <a:pt x="8978" y="1124"/>
                    <a:pt x="8990" y="1136"/>
                  </a:cubicBezTo>
                  <a:lnTo>
                    <a:pt x="9014" y="1136"/>
                  </a:lnTo>
                  <a:cubicBezTo>
                    <a:pt x="9038" y="1136"/>
                    <a:pt x="9050" y="1124"/>
                    <a:pt x="9050" y="1113"/>
                  </a:cubicBezTo>
                  <a:cubicBezTo>
                    <a:pt x="9109" y="1029"/>
                    <a:pt x="9133" y="970"/>
                    <a:pt x="9133" y="958"/>
                  </a:cubicBezTo>
                  <a:cubicBezTo>
                    <a:pt x="9145" y="946"/>
                    <a:pt x="9133" y="922"/>
                    <a:pt x="9121" y="910"/>
                  </a:cubicBezTo>
                  <a:cubicBezTo>
                    <a:pt x="9114" y="907"/>
                    <a:pt x="9107" y="905"/>
                    <a:pt x="9101" y="905"/>
                  </a:cubicBezTo>
                  <a:close/>
                  <a:moveTo>
                    <a:pt x="1263" y="1065"/>
                  </a:moveTo>
                  <a:cubicBezTo>
                    <a:pt x="1239" y="1065"/>
                    <a:pt x="1215" y="1077"/>
                    <a:pt x="1215" y="1101"/>
                  </a:cubicBezTo>
                  <a:cubicBezTo>
                    <a:pt x="1203" y="1124"/>
                    <a:pt x="1227" y="1148"/>
                    <a:pt x="1251" y="1148"/>
                  </a:cubicBezTo>
                  <a:cubicBezTo>
                    <a:pt x="1311" y="1160"/>
                    <a:pt x="1358" y="1160"/>
                    <a:pt x="1418" y="1160"/>
                  </a:cubicBezTo>
                  <a:cubicBezTo>
                    <a:pt x="1442" y="1160"/>
                    <a:pt x="1465" y="1148"/>
                    <a:pt x="1465" y="1113"/>
                  </a:cubicBezTo>
                  <a:cubicBezTo>
                    <a:pt x="1465" y="1101"/>
                    <a:pt x="1442" y="1077"/>
                    <a:pt x="1418" y="1077"/>
                  </a:cubicBezTo>
                  <a:cubicBezTo>
                    <a:pt x="1370" y="1077"/>
                    <a:pt x="1311" y="1077"/>
                    <a:pt x="1263" y="1065"/>
                  </a:cubicBezTo>
                  <a:close/>
                  <a:moveTo>
                    <a:pt x="1751" y="1041"/>
                  </a:moveTo>
                  <a:cubicBezTo>
                    <a:pt x="1692" y="1053"/>
                    <a:pt x="1644" y="1065"/>
                    <a:pt x="1584" y="1065"/>
                  </a:cubicBezTo>
                  <a:cubicBezTo>
                    <a:pt x="1561" y="1077"/>
                    <a:pt x="1549" y="1089"/>
                    <a:pt x="1549" y="1113"/>
                  </a:cubicBezTo>
                  <a:cubicBezTo>
                    <a:pt x="1549" y="1136"/>
                    <a:pt x="1573" y="1148"/>
                    <a:pt x="1596" y="1148"/>
                  </a:cubicBezTo>
                  <a:cubicBezTo>
                    <a:pt x="1596" y="1148"/>
                    <a:pt x="1596" y="1148"/>
                    <a:pt x="1596" y="1160"/>
                  </a:cubicBezTo>
                  <a:cubicBezTo>
                    <a:pt x="1656" y="1148"/>
                    <a:pt x="1715" y="1136"/>
                    <a:pt x="1763" y="1124"/>
                  </a:cubicBezTo>
                  <a:cubicBezTo>
                    <a:pt x="1787" y="1124"/>
                    <a:pt x="1799" y="1101"/>
                    <a:pt x="1799" y="1077"/>
                  </a:cubicBezTo>
                  <a:cubicBezTo>
                    <a:pt x="1799" y="1053"/>
                    <a:pt x="1775" y="1041"/>
                    <a:pt x="1751" y="1041"/>
                  </a:cubicBezTo>
                  <a:close/>
                  <a:moveTo>
                    <a:pt x="2568" y="941"/>
                  </a:moveTo>
                  <a:cubicBezTo>
                    <a:pt x="2562" y="941"/>
                    <a:pt x="2555" y="943"/>
                    <a:pt x="2549" y="946"/>
                  </a:cubicBezTo>
                  <a:cubicBezTo>
                    <a:pt x="2525" y="958"/>
                    <a:pt x="2525" y="982"/>
                    <a:pt x="2525" y="1005"/>
                  </a:cubicBezTo>
                  <a:cubicBezTo>
                    <a:pt x="2561" y="1053"/>
                    <a:pt x="2585" y="1101"/>
                    <a:pt x="2620" y="1148"/>
                  </a:cubicBezTo>
                  <a:cubicBezTo>
                    <a:pt x="2632" y="1160"/>
                    <a:pt x="2644" y="1172"/>
                    <a:pt x="2656" y="1172"/>
                  </a:cubicBezTo>
                  <a:cubicBezTo>
                    <a:pt x="2668" y="1172"/>
                    <a:pt x="2668" y="1160"/>
                    <a:pt x="2680" y="1160"/>
                  </a:cubicBezTo>
                  <a:cubicBezTo>
                    <a:pt x="2704" y="1148"/>
                    <a:pt x="2704" y="1124"/>
                    <a:pt x="2692" y="1101"/>
                  </a:cubicBezTo>
                  <a:cubicBezTo>
                    <a:pt x="2656" y="1053"/>
                    <a:pt x="2632" y="1005"/>
                    <a:pt x="2608" y="970"/>
                  </a:cubicBezTo>
                  <a:cubicBezTo>
                    <a:pt x="2600" y="952"/>
                    <a:pt x="2585" y="941"/>
                    <a:pt x="2568" y="941"/>
                  </a:cubicBezTo>
                  <a:close/>
                  <a:moveTo>
                    <a:pt x="6169" y="998"/>
                  </a:moveTo>
                  <a:cubicBezTo>
                    <a:pt x="6155" y="998"/>
                    <a:pt x="6140" y="1003"/>
                    <a:pt x="6133" y="1017"/>
                  </a:cubicBezTo>
                  <a:cubicBezTo>
                    <a:pt x="6097" y="1053"/>
                    <a:pt x="6061" y="1113"/>
                    <a:pt x="6049" y="1172"/>
                  </a:cubicBezTo>
                  <a:cubicBezTo>
                    <a:pt x="6037" y="1196"/>
                    <a:pt x="6049" y="1220"/>
                    <a:pt x="6073" y="1232"/>
                  </a:cubicBezTo>
                  <a:lnTo>
                    <a:pt x="6085" y="1232"/>
                  </a:lnTo>
                  <a:cubicBezTo>
                    <a:pt x="6109" y="1232"/>
                    <a:pt x="6121" y="1220"/>
                    <a:pt x="6133" y="1196"/>
                  </a:cubicBezTo>
                  <a:cubicBezTo>
                    <a:pt x="6145" y="1148"/>
                    <a:pt x="6168" y="1101"/>
                    <a:pt x="6192" y="1065"/>
                  </a:cubicBezTo>
                  <a:cubicBezTo>
                    <a:pt x="6216" y="1053"/>
                    <a:pt x="6216" y="1029"/>
                    <a:pt x="6192" y="1005"/>
                  </a:cubicBezTo>
                  <a:cubicBezTo>
                    <a:pt x="6187" y="1000"/>
                    <a:pt x="6178" y="998"/>
                    <a:pt x="6169" y="998"/>
                  </a:cubicBezTo>
                  <a:close/>
                  <a:moveTo>
                    <a:pt x="8925" y="1194"/>
                  </a:moveTo>
                  <a:cubicBezTo>
                    <a:pt x="8913" y="1194"/>
                    <a:pt x="8902" y="1201"/>
                    <a:pt x="8895" y="1208"/>
                  </a:cubicBezTo>
                  <a:cubicBezTo>
                    <a:pt x="8859" y="1255"/>
                    <a:pt x="8823" y="1303"/>
                    <a:pt x="8788" y="1351"/>
                  </a:cubicBezTo>
                  <a:cubicBezTo>
                    <a:pt x="8776" y="1363"/>
                    <a:pt x="8776" y="1386"/>
                    <a:pt x="8800" y="1410"/>
                  </a:cubicBezTo>
                  <a:lnTo>
                    <a:pt x="8823" y="1410"/>
                  </a:lnTo>
                  <a:cubicBezTo>
                    <a:pt x="8835" y="1410"/>
                    <a:pt x="8847" y="1410"/>
                    <a:pt x="8859" y="1398"/>
                  </a:cubicBezTo>
                  <a:cubicBezTo>
                    <a:pt x="8895" y="1351"/>
                    <a:pt x="8931" y="1315"/>
                    <a:pt x="8966" y="1267"/>
                  </a:cubicBezTo>
                  <a:cubicBezTo>
                    <a:pt x="8978" y="1243"/>
                    <a:pt x="8966" y="1220"/>
                    <a:pt x="8954" y="1208"/>
                  </a:cubicBezTo>
                  <a:cubicBezTo>
                    <a:pt x="8944" y="1198"/>
                    <a:pt x="8934" y="1194"/>
                    <a:pt x="8925" y="1194"/>
                  </a:cubicBezTo>
                  <a:close/>
                  <a:moveTo>
                    <a:pt x="2762" y="1223"/>
                  </a:moveTo>
                  <a:cubicBezTo>
                    <a:pt x="2751" y="1223"/>
                    <a:pt x="2739" y="1226"/>
                    <a:pt x="2727" y="1232"/>
                  </a:cubicBezTo>
                  <a:cubicBezTo>
                    <a:pt x="2716" y="1243"/>
                    <a:pt x="2716" y="1267"/>
                    <a:pt x="2727" y="1291"/>
                  </a:cubicBezTo>
                  <a:cubicBezTo>
                    <a:pt x="2763" y="1327"/>
                    <a:pt x="2799" y="1374"/>
                    <a:pt x="2847" y="1422"/>
                  </a:cubicBezTo>
                  <a:cubicBezTo>
                    <a:pt x="2847" y="1422"/>
                    <a:pt x="2858" y="1434"/>
                    <a:pt x="2870" y="1434"/>
                  </a:cubicBezTo>
                  <a:cubicBezTo>
                    <a:pt x="2882" y="1434"/>
                    <a:pt x="2894" y="1422"/>
                    <a:pt x="2906" y="1410"/>
                  </a:cubicBezTo>
                  <a:cubicBezTo>
                    <a:pt x="2918" y="1398"/>
                    <a:pt x="2918" y="1374"/>
                    <a:pt x="2906" y="1351"/>
                  </a:cubicBezTo>
                  <a:cubicBezTo>
                    <a:pt x="2858" y="1315"/>
                    <a:pt x="2823" y="1279"/>
                    <a:pt x="2787" y="1232"/>
                  </a:cubicBezTo>
                  <a:cubicBezTo>
                    <a:pt x="2781" y="1226"/>
                    <a:pt x="2772" y="1223"/>
                    <a:pt x="2762" y="1223"/>
                  </a:cubicBezTo>
                  <a:close/>
                  <a:moveTo>
                    <a:pt x="6466" y="1196"/>
                  </a:moveTo>
                  <a:cubicBezTo>
                    <a:pt x="6442" y="1196"/>
                    <a:pt x="6418" y="1220"/>
                    <a:pt x="6418" y="1243"/>
                  </a:cubicBezTo>
                  <a:cubicBezTo>
                    <a:pt x="6418" y="1291"/>
                    <a:pt x="6407" y="1339"/>
                    <a:pt x="6383" y="1398"/>
                  </a:cubicBezTo>
                  <a:cubicBezTo>
                    <a:pt x="6383" y="1422"/>
                    <a:pt x="6395" y="1446"/>
                    <a:pt x="6418" y="1446"/>
                  </a:cubicBezTo>
                  <a:lnTo>
                    <a:pt x="6430" y="1446"/>
                  </a:lnTo>
                  <a:cubicBezTo>
                    <a:pt x="6442" y="1446"/>
                    <a:pt x="6466" y="1434"/>
                    <a:pt x="6466" y="1422"/>
                  </a:cubicBezTo>
                  <a:cubicBezTo>
                    <a:pt x="6490" y="1363"/>
                    <a:pt x="6502" y="1303"/>
                    <a:pt x="6502" y="1243"/>
                  </a:cubicBezTo>
                  <a:cubicBezTo>
                    <a:pt x="6502" y="1220"/>
                    <a:pt x="6490" y="1196"/>
                    <a:pt x="6466" y="1196"/>
                  </a:cubicBezTo>
                  <a:close/>
                  <a:moveTo>
                    <a:pt x="6061" y="1315"/>
                  </a:moveTo>
                  <a:cubicBezTo>
                    <a:pt x="6037" y="1315"/>
                    <a:pt x="6026" y="1327"/>
                    <a:pt x="6026" y="1351"/>
                  </a:cubicBezTo>
                  <a:cubicBezTo>
                    <a:pt x="6026" y="1422"/>
                    <a:pt x="6037" y="1482"/>
                    <a:pt x="6049" y="1541"/>
                  </a:cubicBezTo>
                  <a:cubicBezTo>
                    <a:pt x="6049" y="1553"/>
                    <a:pt x="6073" y="1565"/>
                    <a:pt x="6085" y="1565"/>
                  </a:cubicBezTo>
                  <a:lnTo>
                    <a:pt x="6097" y="1565"/>
                  </a:lnTo>
                  <a:cubicBezTo>
                    <a:pt x="6121" y="1553"/>
                    <a:pt x="6133" y="1529"/>
                    <a:pt x="6133" y="1505"/>
                  </a:cubicBezTo>
                  <a:cubicBezTo>
                    <a:pt x="6109" y="1458"/>
                    <a:pt x="6109" y="1410"/>
                    <a:pt x="6109" y="1351"/>
                  </a:cubicBezTo>
                  <a:cubicBezTo>
                    <a:pt x="6109" y="1327"/>
                    <a:pt x="6085" y="1315"/>
                    <a:pt x="6061" y="1315"/>
                  </a:cubicBezTo>
                  <a:close/>
                  <a:moveTo>
                    <a:pt x="2991" y="1461"/>
                  </a:moveTo>
                  <a:cubicBezTo>
                    <a:pt x="2980" y="1461"/>
                    <a:pt x="2972" y="1464"/>
                    <a:pt x="2966" y="1470"/>
                  </a:cubicBezTo>
                  <a:cubicBezTo>
                    <a:pt x="2954" y="1494"/>
                    <a:pt x="2954" y="1517"/>
                    <a:pt x="2966" y="1529"/>
                  </a:cubicBezTo>
                  <a:cubicBezTo>
                    <a:pt x="3013" y="1565"/>
                    <a:pt x="3061" y="1601"/>
                    <a:pt x="3097" y="1636"/>
                  </a:cubicBezTo>
                  <a:cubicBezTo>
                    <a:pt x="3108" y="1648"/>
                    <a:pt x="3120" y="1648"/>
                    <a:pt x="3132" y="1648"/>
                  </a:cubicBezTo>
                  <a:cubicBezTo>
                    <a:pt x="3144" y="1648"/>
                    <a:pt x="3156" y="1648"/>
                    <a:pt x="3156" y="1636"/>
                  </a:cubicBezTo>
                  <a:cubicBezTo>
                    <a:pt x="3180" y="1613"/>
                    <a:pt x="3168" y="1589"/>
                    <a:pt x="3156" y="1577"/>
                  </a:cubicBezTo>
                  <a:cubicBezTo>
                    <a:pt x="3108" y="1541"/>
                    <a:pt x="3061" y="1505"/>
                    <a:pt x="3025" y="1470"/>
                  </a:cubicBezTo>
                  <a:cubicBezTo>
                    <a:pt x="3013" y="1464"/>
                    <a:pt x="3001" y="1461"/>
                    <a:pt x="2991" y="1461"/>
                  </a:cubicBezTo>
                  <a:close/>
                  <a:moveTo>
                    <a:pt x="8706" y="1461"/>
                  </a:moveTo>
                  <a:cubicBezTo>
                    <a:pt x="8695" y="1461"/>
                    <a:pt x="8687" y="1464"/>
                    <a:pt x="8681" y="1470"/>
                  </a:cubicBezTo>
                  <a:cubicBezTo>
                    <a:pt x="8645" y="1517"/>
                    <a:pt x="8597" y="1553"/>
                    <a:pt x="8562" y="1589"/>
                  </a:cubicBezTo>
                  <a:cubicBezTo>
                    <a:pt x="8550" y="1601"/>
                    <a:pt x="8550" y="1636"/>
                    <a:pt x="8562" y="1648"/>
                  </a:cubicBezTo>
                  <a:cubicBezTo>
                    <a:pt x="8573" y="1660"/>
                    <a:pt x="8585" y="1660"/>
                    <a:pt x="8597" y="1660"/>
                  </a:cubicBezTo>
                  <a:cubicBezTo>
                    <a:pt x="8597" y="1660"/>
                    <a:pt x="8609" y="1660"/>
                    <a:pt x="8621" y="1648"/>
                  </a:cubicBezTo>
                  <a:cubicBezTo>
                    <a:pt x="8657" y="1613"/>
                    <a:pt x="8704" y="1577"/>
                    <a:pt x="8740" y="1529"/>
                  </a:cubicBezTo>
                  <a:cubicBezTo>
                    <a:pt x="8752" y="1517"/>
                    <a:pt x="8752" y="1482"/>
                    <a:pt x="8740" y="1470"/>
                  </a:cubicBezTo>
                  <a:cubicBezTo>
                    <a:pt x="8728" y="1464"/>
                    <a:pt x="8716" y="1461"/>
                    <a:pt x="8706" y="1461"/>
                  </a:cubicBezTo>
                  <a:close/>
                  <a:moveTo>
                    <a:pt x="3263" y="1664"/>
                  </a:moveTo>
                  <a:cubicBezTo>
                    <a:pt x="3250" y="1664"/>
                    <a:pt x="3235" y="1670"/>
                    <a:pt x="3228" y="1684"/>
                  </a:cubicBezTo>
                  <a:cubicBezTo>
                    <a:pt x="3216" y="1708"/>
                    <a:pt x="3216" y="1732"/>
                    <a:pt x="3239" y="1744"/>
                  </a:cubicBezTo>
                  <a:cubicBezTo>
                    <a:pt x="3287" y="1779"/>
                    <a:pt x="3335" y="1803"/>
                    <a:pt x="3382" y="1839"/>
                  </a:cubicBezTo>
                  <a:lnTo>
                    <a:pt x="3406" y="1839"/>
                  </a:lnTo>
                  <a:cubicBezTo>
                    <a:pt x="3418" y="1839"/>
                    <a:pt x="3430" y="1839"/>
                    <a:pt x="3442" y="1827"/>
                  </a:cubicBezTo>
                  <a:cubicBezTo>
                    <a:pt x="3454" y="1803"/>
                    <a:pt x="3454" y="1779"/>
                    <a:pt x="3430" y="1767"/>
                  </a:cubicBezTo>
                  <a:cubicBezTo>
                    <a:pt x="3382" y="1732"/>
                    <a:pt x="3335" y="1708"/>
                    <a:pt x="3287" y="1672"/>
                  </a:cubicBezTo>
                  <a:cubicBezTo>
                    <a:pt x="3282" y="1667"/>
                    <a:pt x="3273" y="1664"/>
                    <a:pt x="3263" y="1664"/>
                  </a:cubicBezTo>
                  <a:close/>
                  <a:moveTo>
                    <a:pt x="6364" y="1525"/>
                  </a:moveTo>
                  <a:cubicBezTo>
                    <a:pt x="6347" y="1525"/>
                    <a:pt x="6332" y="1536"/>
                    <a:pt x="6323" y="1553"/>
                  </a:cubicBezTo>
                  <a:cubicBezTo>
                    <a:pt x="6299" y="1601"/>
                    <a:pt x="6276" y="1648"/>
                    <a:pt x="6252" y="1696"/>
                  </a:cubicBezTo>
                  <a:cubicBezTo>
                    <a:pt x="6240" y="1696"/>
                    <a:pt x="6240" y="1708"/>
                    <a:pt x="6240" y="1720"/>
                  </a:cubicBezTo>
                  <a:cubicBezTo>
                    <a:pt x="6228" y="1696"/>
                    <a:pt x="6204" y="1672"/>
                    <a:pt x="6192" y="1648"/>
                  </a:cubicBezTo>
                  <a:cubicBezTo>
                    <a:pt x="6184" y="1640"/>
                    <a:pt x="6169" y="1631"/>
                    <a:pt x="6153" y="1631"/>
                  </a:cubicBezTo>
                  <a:cubicBezTo>
                    <a:pt x="6147" y="1631"/>
                    <a:pt x="6140" y="1633"/>
                    <a:pt x="6133" y="1636"/>
                  </a:cubicBezTo>
                  <a:cubicBezTo>
                    <a:pt x="6121" y="1648"/>
                    <a:pt x="6109" y="1684"/>
                    <a:pt x="6121" y="1696"/>
                  </a:cubicBezTo>
                  <a:cubicBezTo>
                    <a:pt x="6156" y="1744"/>
                    <a:pt x="6192" y="1791"/>
                    <a:pt x="6240" y="1839"/>
                  </a:cubicBezTo>
                  <a:cubicBezTo>
                    <a:pt x="6240" y="1851"/>
                    <a:pt x="6252" y="1851"/>
                    <a:pt x="6264" y="1851"/>
                  </a:cubicBezTo>
                  <a:cubicBezTo>
                    <a:pt x="6276" y="1851"/>
                    <a:pt x="6287" y="1851"/>
                    <a:pt x="6299" y="1839"/>
                  </a:cubicBezTo>
                  <a:cubicBezTo>
                    <a:pt x="6311" y="1827"/>
                    <a:pt x="6311" y="1791"/>
                    <a:pt x="6299" y="1779"/>
                  </a:cubicBezTo>
                  <a:cubicBezTo>
                    <a:pt x="6287" y="1767"/>
                    <a:pt x="6276" y="1767"/>
                    <a:pt x="6276" y="1755"/>
                  </a:cubicBezTo>
                  <a:cubicBezTo>
                    <a:pt x="6287" y="1755"/>
                    <a:pt x="6311" y="1755"/>
                    <a:pt x="6323" y="1732"/>
                  </a:cubicBezTo>
                  <a:cubicBezTo>
                    <a:pt x="6347" y="1684"/>
                    <a:pt x="6383" y="1636"/>
                    <a:pt x="6407" y="1589"/>
                  </a:cubicBezTo>
                  <a:cubicBezTo>
                    <a:pt x="6418" y="1565"/>
                    <a:pt x="6407" y="1541"/>
                    <a:pt x="6383" y="1529"/>
                  </a:cubicBezTo>
                  <a:cubicBezTo>
                    <a:pt x="6376" y="1526"/>
                    <a:pt x="6370" y="1525"/>
                    <a:pt x="6364" y="1525"/>
                  </a:cubicBezTo>
                  <a:close/>
                  <a:moveTo>
                    <a:pt x="8463" y="1688"/>
                  </a:moveTo>
                  <a:cubicBezTo>
                    <a:pt x="8454" y="1688"/>
                    <a:pt x="8447" y="1691"/>
                    <a:pt x="8442" y="1696"/>
                  </a:cubicBezTo>
                  <a:cubicBezTo>
                    <a:pt x="8395" y="1732"/>
                    <a:pt x="8347" y="1767"/>
                    <a:pt x="8300" y="1803"/>
                  </a:cubicBezTo>
                  <a:cubicBezTo>
                    <a:pt x="8288" y="1815"/>
                    <a:pt x="8276" y="1839"/>
                    <a:pt x="8288" y="1851"/>
                  </a:cubicBezTo>
                  <a:cubicBezTo>
                    <a:pt x="8300" y="1875"/>
                    <a:pt x="8312" y="1875"/>
                    <a:pt x="8323" y="1875"/>
                  </a:cubicBezTo>
                  <a:lnTo>
                    <a:pt x="8347" y="1875"/>
                  </a:lnTo>
                  <a:cubicBezTo>
                    <a:pt x="8395" y="1839"/>
                    <a:pt x="8442" y="1803"/>
                    <a:pt x="8490" y="1767"/>
                  </a:cubicBezTo>
                  <a:cubicBezTo>
                    <a:pt x="8514" y="1755"/>
                    <a:pt x="8514" y="1720"/>
                    <a:pt x="8502" y="1708"/>
                  </a:cubicBezTo>
                  <a:cubicBezTo>
                    <a:pt x="8488" y="1694"/>
                    <a:pt x="8474" y="1688"/>
                    <a:pt x="8463" y="1688"/>
                  </a:cubicBezTo>
                  <a:close/>
                  <a:moveTo>
                    <a:pt x="3552" y="1846"/>
                  </a:moveTo>
                  <a:cubicBezTo>
                    <a:pt x="3536" y="1846"/>
                    <a:pt x="3522" y="1854"/>
                    <a:pt x="3513" y="1863"/>
                  </a:cubicBezTo>
                  <a:cubicBezTo>
                    <a:pt x="3501" y="1886"/>
                    <a:pt x="3513" y="1910"/>
                    <a:pt x="3525" y="1922"/>
                  </a:cubicBezTo>
                  <a:cubicBezTo>
                    <a:pt x="3573" y="1958"/>
                    <a:pt x="3632" y="1982"/>
                    <a:pt x="3680" y="2005"/>
                  </a:cubicBezTo>
                  <a:cubicBezTo>
                    <a:pt x="3692" y="2017"/>
                    <a:pt x="3692" y="2017"/>
                    <a:pt x="3704" y="2017"/>
                  </a:cubicBezTo>
                  <a:cubicBezTo>
                    <a:pt x="3716" y="2017"/>
                    <a:pt x="3728" y="2005"/>
                    <a:pt x="3740" y="1994"/>
                  </a:cubicBezTo>
                  <a:cubicBezTo>
                    <a:pt x="3751" y="1970"/>
                    <a:pt x="3740" y="1946"/>
                    <a:pt x="3716" y="1934"/>
                  </a:cubicBezTo>
                  <a:cubicBezTo>
                    <a:pt x="3668" y="1910"/>
                    <a:pt x="3620" y="1886"/>
                    <a:pt x="3573" y="1851"/>
                  </a:cubicBezTo>
                  <a:cubicBezTo>
                    <a:pt x="3566" y="1847"/>
                    <a:pt x="3559" y="1846"/>
                    <a:pt x="3552" y="1846"/>
                  </a:cubicBezTo>
                  <a:close/>
                  <a:moveTo>
                    <a:pt x="6184" y="1807"/>
                  </a:moveTo>
                  <a:cubicBezTo>
                    <a:pt x="6172" y="1807"/>
                    <a:pt x="6159" y="1813"/>
                    <a:pt x="6145" y="1827"/>
                  </a:cubicBezTo>
                  <a:cubicBezTo>
                    <a:pt x="6109" y="1863"/>
                    <a:pt x="6073" y="1910"/>
                    <a:pt x="6037" y="1946"/>
                  </a:cubicBezTo>
                  <a:cubicBezTo>
                    <a:pt x="6026" y="1958"/>
                    <a:pt x="6026" y="1982"/>
                    <a:pt x="6037" y="2005"/>
                  </a:cubicBezTo>
                  <a:cubicBezTo>
                    <a:pt x="6049" y="2017"/>
                    <a:pt x="6061" y="2017"/>
                    <a:pt x="6073" y="2017"/>
                  </a:cubicBezTo>
                  <a:cubicBezTo>
                    <a:pt x="6073" y="2017"/>
                    <a:pt x="6085" y="2017"/>
                    <a:pt x="6097" y="2005"/>
                  </a:cubicBezTo>
                  <a:cubicBezTo>
                    <a:pt x="6133" y="1970"/>
                    <a:pt x="6180" y="1922"/>
                    <a:pt x="6216" y="1875"/>
                  </a:cubicBezTo>
                  <a:cubicBezTo>
                    <a:pt x="6228" y="1863"/>
                    <a:pt x="6228" y="1827"/>
                    <a:pt x="6204" y="1815"/>
                  </a:cubicBezTo>
                  <a:cubicBezTo>
                    <a:pt x="6199" y="1810"/>
                    <a:pt x="6192" y="1807"/>
                    <a:pt x="6184" y="1807"/>
                  </a:cubicBezTo>
                  <a:close/>
                  <a:moveTo>
                    <a:pt x="6403" y="1870"/>
                  </a:moveTo>
                  <a:cubicBezTo>
                    <a:pt x="6388" y="1870"/>
                    <a:pt x="6367" y="1878"/>
                    <a:pt x="6359" y="1886"/>
                  </a:cubicBezTo>
                  <a:cubicBezTo>
                    <a:pt x="6347" y="1910"/>
                    <a:pt x="6359" y="1934"/>
                    <a:pt x="6371" y="1946"/>
                  </a:cubicBezTo>
                  <a:cubicBezTo>
                    <a:pt x="6418" y="1982"/>
                    <a:pt x="6478" y="2005"/>
                    <a:pt x="6526" y="2029"/>
                  </a:cubicBezTo>
                  <a:cubicBezTo>
                    <a:pt x="6537" y="2041"/>
                    <a:pt x="6537" y="2041"/>
                    <a:pt x="6549" y="2041"/>
                  </a:cubicBezTo>
                  <a:cubicBezTo>
                    <a:pt x="6561" y="2041"/>
                    <a:pt x="6573" y="2029"/>
                    <a:pt x="6585" y="2017"/>
                  </a:cubicBezTo>
                  <a:cubicBezTo>
                    <a:pt x="6597" y="1994"/>
                    <a:pt x="6585" y="1970"/>
                    <a:pt x="6561" y="1958"/>
                  </a:cubicBezTo>
                  <a:cubicBezTo>
                    <a:pt x="6514" y="1934"/>
                    <a:pt x="6466" y="1910"/>
                    <a:pt x="6418" y="1875"/>
                  </a:cubicBezTo>
                  <a:cubicBezTo>
                    <a:pt x="6415" y="1871"/>
                    <a:pt x="6409" y="1870"/>
                    <a:pt x="6403" y="1870"/>
                  </a:cubicBezTo>
                  <a:close/>
                  <a:moveTo>
                    <a:pt x="8188" y="1879"/>
                  </a:moveTo>
                  <a:cubicBezTo>
                    <a:pt x="8181" y="1879"/>
                    <a:pt x="8174" y="1881"/>
                    <a:pt x="8169" y="1886"/>
                  </a:cubicBezTo>
                  <a:cubicBezTo>
                    <a:pt x="8109" y="1910"/>
                    <a:pt x="8061" y="1934"/>
                    <a:pt x="8014" y="1958"/>
                  </a:cubicBezTo>
                  <a:cubicBezTo>
                    <a:pt x="7990" y="1970"/>
                    <a:pt x="7978" y="1994"/>
                    <a:pt x="7990" y="2017"/>
                  </a:cubicBezTo>
                  <a:cubicBezTo>
                    <a:pt x="8002" y="2029"/>
                    <a:pt x="8014" y="2041"/>
                    <a:pt x="8026" y="2041"/>
                  </a:cubicBezTo>
                  <a:lnTo>
                    <a:pt x="8050" y="2041"/>
                  </a:lnTo>
                  <a:cubicBezTo>
                    <a:pt x="8097" y="2017"/>
                    <a:pt x="8157" y="1982"/>
                    <a:pt x="8204" y="1958"/>
                  </a:cubicBezTo>
                  <a:cubicBezTo>
                    <a:pt x="8228" y="1946"/>
                    <a:pt x="8228" y="1922"/>
                    <a:pt x="8216" y="1898"/>
                  </a:cubicBezTo>
                  <a:cubicBezTo>
                    <a:pt x="8209" y="1884"/>
                    <a:pt x="8198" y="1879"/>
                    <a:pt x="8188" y="1879"/>
                  </a:cubicBezTo>
                  <a:close/>
                  <a:moveTo>
                    <a:pt x="6697" y="2013"/>
                  </a:moveTo>
                  <a:cubicBezTo>
                    <a:pt x="6681" y="2013"/>
                    <a:pt x="6668" y="2024"/>
                    <a:pt x="6668" y="2041"/>
                  </a:cubicBezTo>
                  <a:cubicBezTo>
                    <a:pt x="6657" y="2065"/>
                    <a:pt x="6668" y="2089"/>
                    <a:pt x="6692" y="2101"/>
                  </a:cubicBezTo>
                  <a:cubicBezTo>
                    <a:pt x="6740" y="2113"/>
                    <a:pt x="6799" y="2125"/>
                    <a:pt x="6859" y="2136"/>
                  </a:cubicBezTo>
                  <a:cubicBezTo>
                    <a:pt x="6859" y="2148"/>
                    <a:pt x="6871" y="2148"/>
                    <a:pt x="6871" y="2148"/>
                  </a:cubicBezTo>
                  <a:cubicBezTo>
                    <a:pt x="6883" y="2148"/>
                    <a:pt x="6907" y="2125"/>
                    <a:pt x="6907" y="2113"/>
                  </a:cubicBezTo>
                  <a:cubicBezTo>
                    <a:pt x="6907" y="2077"/>
                    <a:pt x="6895" y="2065"/>
                    <a:pt x="6871" y="2053"/>
                  </a:cubicBezTo>
                  <a:cubicBezTo>
                    <a:pt x="6823" y="2041"/>
                    <a:pt x="6764" y="2029"/>
                    <a:pt x="6716" y="2017"/>
                  </a:cubicBezTo>
                  <a:cubicBezTo>
                    <a:pt x="6710" y="2014"/>
                    <a:pt x="6703" y="2013"/>
                    <a:pt x="6697" y="2013"/>
                  </a:cubicBezTo>
                  <a:close/>
                  <a:moveTo>
                    <a:pt x="7878" y="2013"/>
                  </a:moveTo>
                  <a:cubicBezTo>
                    <a:pt x="7872" y="2013"/>
                    <a:pt x="7865" y="2014"/>
                    <a:pt x="7859" y="2017"/>
                  </a:cubicBezTo>
                  <a:cubicBezTo>
                    <a:pt x="7811" y="2029"/>
                    <a:pt x="7752" y="2053"/>
                    <a:pt x="7704" y="2065"/>
                  </a:cubicBezTo>
                  <a:cubicBezTo>
                    <a:pt x="7680" y="2065"/>
                    <a:pt x="7657" y="2089"/>
                    <a:pt x="7669" y="2113"/>
                  </a:cubicBezTo>
                  <a:cubicBezTo>
                    <a:pt x="7669" y="2136"/>
                    <a:pt x="7692" y="2148"/>
                    <a:pt x="7704" y="2148"/>
                  </a:cubicBezTo>
                  <a:cubicBezTo>
                    <a:pt x="7716" y="2148"/>
                    <a:pt x="7716" y="2148"/>
                    <a:pt x="7716" y="2136"/>
                  </a:cubicBezTo>
                  <a:cubicBezTo>
                    <a:pt x="7776" y="2136"/>
                    <a:pt x="7835" y="2113"/>
                    <a:pt x="7883" y="2101"/>
                  </a:cubicBezTo>
                  <a:cubicBezTo>
                    <a:pt x="7907" y="2089"/>
                    <a:pt x="7919" y="2065"/>
                    <a:pt x="7907" y="2041"/>
                  </a:cubicBezTo>
                  <a:cubicBezTo>
                    <a:pt x="7907" y="2024"/>
                    <a:pt x="7894" y="2013"/>
                    <a:pt x="7878" y="2013"/>
                  </a:cubicBezTo>
                  <a:close/>
                  <a:moveTo>
                    <a:pt x="3850" y="2012"/>
                  </a:moveTo>
                  <a:cubicBezTo>
                    <a:pt x="3834" y="2012"/>
                    <a:pt x="3819" y="2021"/>
                    <a:pt x="3811" y="2029"/>
                  </a:cubicBezTo>
                  <a:cubicBezTo>
                    <a:pt x="3799" y="2053"/>
                    <a:pt x="3811" y="2077"/>
                    <a:pt x="3835" y="2089"/>
                  </a:cubicBezTo>
                  <a:cubicBezTo>
                    <a:pt x="3882" y="2113"/>
                    <a:pt x="3930" y="2136"/>
                    <a:pt x="3990" y="2160"/>
                  </a:cubicBezTo>
                  <a:cubicBezTo>
                    <a:pt x="3990" y="2160"/>
                    <a:pt x="4001" y="2172"/>
                    <a:pt x="4001" y="2172"/>
                  </a:cubicBezTo>
                  <a:cubicBezTo>
                    <a:pt x="4013" y="2172"/>
                    <a:pt x="4037" y="2160"/>
                    <a:pt x="4037" y="2148"/>
                  </a:cubicBezTo>
                  <a:cubicBezTo>
                    <a:pt x="4049" y="2125"/>
                    <a:pt x="4037" y="2089"/>
                    <a:pt x="4013" y="2089"/>
                  </a:cubicBezTo>
                  <a:cubicBezTo>
                    <a:pt x="3966" y="2065"/>
                    <a:pt x="3918" y="2041"/>
                    <a:pt x="3870" y="2017"/>
                  </a:cubicBezTo>
                  <a:cubicBezTo>
                    <a:pt x="3864" y="2014"/>
                    <a:pt x="3857" y="2012"/>
                    <a:pt x="3850" y="2012"/>
                  </a:cubicBezTo>
                  <a:close/>
                  <a:moveTo>
                    <a:pt x="7025" y="2086"/>
                  </a:moveTo>
                  <a:cubicBezTo>
                    <a:pt x="7006" y="2086"/>
                    <a:pt x="6990" y="2105"/>
                    <a:pt x="6990" y="2125"/>
                  </a:cubicBezTo>
                  <a:cubicBezTo>
                    <a:pt x="6990" y="2148"/>
                    <a:pt x="7002" y="2172"/>
                    <a:pt x="7026" y="2172"/>
                  </a:cubicBezTo>
                  <a:lnTo>
                    <a:pt x="7061" y="2172"/>
                  </a:lnTo>
                  <a:cubicBezTo>
                    <a:pt x="7109" y="2184"/>
                    <a:pt x="7157" y="2184"/>
                    <a:pt x="7204" y="2184"/>
                  </a:cubicBezTo>
                  <a:cubicBezTo>
                    <a:pt x="7228" y="2184"/>
                    <a:pt x="7240" y="2172"/>
                    <a:pt x="7240" y="2148"/>
                  </a:cubicBezTo>
                  <a:cubicBezTo>
                    <a:pt x="7252" y="2125"/>
                    <a:pt x="7228" y="2101"/>
                    <a:pt x="7204" y="2101"/>
                  </a:cubicBezTo>
                  <a:cubicBezTo>
                    <a:pt x="7157" y="2101"/>
                    <a:pt x="7109" y="2089"/>
                    <a:pt x="7073" y="2089"/>
                  </a:cubicBezTo>
                  <a:lnTo>
                    <a:pt x="7038" y="2089"/>
                  </a:lnTo>
                  <a:cubicBezTo>
                    <a:pt x="7033" y="2087"/>
                    <a:pt x="7029" y="2086"/>
                    <a:pt x="7025" y="2086"/>
                  </a:cubicBezTo>
                  <a:close/>
                  <a:moveTo>
                    <a:pt x="7538" y="2089"/>
                  </a:moveTo>
                  <a:cubicBezTo>
                    <a:pt x="7478" y="2101"/>
                    <a:pt x="7430" y="2101"/>
                    <a:pt x="7371" y="2101"/>
                  </a:cubicBezTo>
                  <a:cubicBezTo>
                    <a:pt x="7347" y="2101"/>
                    <a:pt x="7335" y="2125"/>
                    <a:pt x="7335" y="2148"/>
                  </a:cubicBezTo>
                  <a:cubicBezTo>
                    <a:pt x="7335" y="2172"/>
                    <a:pt x="7347" y="2184"/>
                    <a:pt x="7371" y="2184"/>
                  </a:cubicBezTo>
                  <a:cubicBezTo>
                    <a:pt x="7430" y="2184"/>
                    <a:pt x="7490" y="2184"/>
                    <a:pt x="7550" y="2172"/>
                  </a:cubicBezTo>
                  <a:cubicBezTo>
                    <a:pt x="7573" y="2172"/>
                    <a:pt x="7585" y="2148"/>
                    <a:pt x="7585" y="2125"/>
                  </a:cubicBezTo>
                  <a:cubicBezTo>
                    <a:pt x="7585" y="2101"/>
                    <a:pt x="7561" y="2089"/>
                    <a:pt x="7538" y="2089"/>
                  </a:cubicBezTo>
                  <a:close/>
                  <a:moveTo>
                    <a:pt x="5936" y="2039"/>
                  </a:moveTo>
                  <a:cubicBezTo>
                    <a:pt x="5927" y="2039"/>
                    <a:pt x="5917" y="2043"/>
                    <a:pt x="5906" y="2053"/>
                  </a:cubicBezTo>
                  <a:cubicBezTo>
                    <a:pt x="5871" y="2077"/>
                    <a:pt x="5823" y="2113"/>
                    <a:pt x="5775" y="2136"/>
                  </a:cubicBezTo>
                  <a:cubicBezTo>
                    <a:pt x="5752" y="2148"/>
                    <a:pt x="5752" y="2172"/>
                    <a:pt x="5764" y="2196"/>
                  </a:cubicBezTo>
                  <a:cubicBezTo>
                    <a:pt x="5764" y="2208"/>
                    <a:pt x="5787" y="2220"/>
                    <a:pt x="5799" y="2220"/>
                  </a:cubicBezTo>
                  <a:cubicBezTo>
                    <a:pt x="5799" y="2220"/>
                    <a:pt x="5811" y="2220"/>
                    <a:pt x="5811" y="2208"/>
                  </a:cubicBezTo>
                  <a:cubicBezTo>
                    <a:pt x="5871" y="2184"/>
                    <a:pt x="5918" y="2148"/>
                    <a:pt x="5966" y="2113"/>
                  </a:cubicBezTo>
                  <a:cubicBezTo>
                    <a:pt x="5978" y="2101"/>
                    <a:pt x="5990" y="2077"/>
                    <a:pt x="5966" y="2053"/>
                  </a:cubicBezTo>
                  <a:cubicBezTo>
                    <a:pt x="5959" y="2046"/>
                    <a:pt x="5948" y="2039"/>
                    <a:pt x="5936" y="2039"/>
                  </a:cubicBezTo>
                  <a:close/>
                  <a:moveTo>
                    <a:pt x="4168" y="2148"/>
                  </a:moveTo>
                  <a:cubicBezTo>
                    <a:pt x="4156" y="2148"/>
                    <a:pt x="4132" y="2160"/>
                    <a:pt x="4121" y="2172"/>
                  </a:cubicBezTo>
                  <a:cubicBezTo>
                    <a:pt x="4109" y="2196"/>
                    <a:pt x="4121" y="2220"/>
                    <a:pt x="4144" y="2232"/>
                  </a:cubicBezTo>
                  <a:cubicBezTo>
                    <a:pt x="4192" y="2256"/>
                    <a:pt x="4251" y="2267"/>
                    <a:pt x="4299" y="2291"/>
                  </a:cubicBezTo>
                  <a:lnTo>
                    <a:pt x="4323" y="2291"/>
                  </a:lnTo>
                  <a:cubicBezTo>
                    <a:pt x="4335" y="2291"/>
                    <a:pt x="4347" y="2279"/>
                    <a:pt x="4359" y="2267"/>
                  </a:cubicBezTo>
                  <a:cubicBezTo>
                    <a:pt x="4359" y="2244"/>
                    <a:pt x="4359" y="2220"/>
                    <a:pt x="4335" y="2208"/>
                  </a:cubicBezTo>
                  <a:cubicBezTo>
                    <a:pt x="4275" y="2196"/>
                    <a:pt x="4228" y="2172"/>
                    <a:pt x="4168" y="2148"/>
                  </a:cubicBezTo>
                  <a:close/>
                  <a:moveTo>
                    <a:pt x="5633" y="2208"/>
                  </a:moveTo>
                  <a:cubicBezTo>
                    <a:pt x="5573" y="2232"/>
                    <a:pt x="5525" y="2256"/>
                    <a:pt x="5478" y="2267"/>
                  </a:cubicBezTo>
                  <a:cubicBezTo>
                    <a:pt x="5454" y="2279"/>
                    <a:pt x="5442" y="2303"/>
                    <a:pt x="5442" y="2315"/>
                  </a:cubicBezTo>
                  <a:cubicBezTo>
                    <a:pt x="5454" y="2339"/>
                    <a:pt x="5466" y="2351"/>
                    <a:pt x="5490" y="2351"/>
                  </a:cubicBezTo>
                  <a:lnTo>
                    <a:pt x="5502" y="2351"/>
                  </a:lnTo>
                  <a:cubicBezTo>
                    <a:pt x="5549" y="2339"/>
                    <a:pt x="5609" y="2315"/>
                    <a:pt x="5656" y="2291"/>
                  </a:cubicBezTo>
                  <a:cubicBezTo>
                    <a:pt x="5680" y="2279"/>
                    <a:pt x="5692" y="2256"/>
                    <a:pt x="5680" y="2232"/>
                  </a:cubicBezTo>
                  <a:cubicBezTo>
                    <a:pt x="5668" y="2220"/>
                    <a:pt x="5645" y="2208"/>
                    <a:pt x="5633" y="2208"/>
                  </a:cubicBezTo>
                  <a:close/>
                  <a:moveTo>
                    <a:pt x="4477" y="2252"/>
                  </a:moveTo>
                  <a:cubicBezTo>
                    <a:pt x="4458" y="2252"/>
                    <a:pt x="4442" y="2272"/>
                    <a:pt x="4442" y="2291"/>
                  </a:cubicBezTo>
                  <a:cubicBezTo>
                    <a:pt x="4430" y="2303"/>
                    <a:pt x="4442" y="2327"/>
                    <a:pt x="4466" y="2339"/>
                  </a:cubicBezTo>
                  <a:cubicBezTo>
                    <a:pt x="4525" y="2351"/>
                    <a:pt x="4585" y="2363"/>
                    <a:pt x="4644" y="2375"/>
                  </a:cubicBezTo>
                  <a:cubicBezTo>
                    <a:pt x="4668" y="2375"/>
                    <a:pt x="4680" y="2363"/>
                    <a:pt x="4692" y="2339"/>
                  </a:cubicBezTo>
                  <a:cubicBezTo>
                    <a:pt x="4692" y="2315"/>
                    <a:pt x="4680" y="2303"/>
                    <a:pt x="4656" y="2291"/>
                  </a:cubicBezTo>
                  <a:cubicBezTo>
                    <a:pt x="4597" y="2279"/>
                    <a:pt x="4549" y="2267"/>
                    <a:pt x="4490" y="2256"/>
                  </a:cubicBezTo>
                  <a:cubicBezTo>
                    <a:pt x="4485" y="2253"/>
                    <a:pt x="4481" y="2252"/>
                    <a:pt x="4477" y="2252"/>
                  </a:cubicBezTo>
                  <a:close/>
                  <a:moveTo>
                    <a:pt x="4823" y="2315"/>
                  </a:moveTo>
                  <a:cubicBezTo>
                    <a:pt x="4799" y="2315"/>
                    <a:pt x="4775" y="2327"/>
                    <a:pt x="4775" y="2351"/>
                  </a:cubicBezTo>
                  <a:cubicBezTo>
                    <a:pt x="4763" y="2375"/>
                    <a:pt x="4787" y="2398"/>
                    <a:pt x="4811" y="2398"/>
                  </a:cubicBezTo>
                  <a:cubicBezTo>
                    <a:pt x="4871" y="2410"/>
                    <a:pt x="4918" y="2410"/>
                    <a:pt x="4978" y="2410"/>
                  </a:cubicBezTo>
                  <a:cubicBezTo>
                    <a:pt x="5002" y="2410"/>
                    <a:pt x="5025" y="2398"/>
                    <a:pt x="5025" y="2375"/>
                  </a:cubicBezTo>
                  <a:cubicBezTo>
                    <a:pt x="5025" y="2351"/>
                    <a:pt x="5002" y="2327"/>
                    <a:pt x="4978" y="2327"/>
                  </a:cubicBezTo>
                  <a:cubicBezTo>
                    <a:pt x="4930" y="2327"/>
                    <a:pt x="4871" y="2327"/>
                    <a:pt x="4823" y="2315"/>
                  </a:cubicBezTo>
                  <a:close/>
                  <a:moveTo>
                    <a:pt x="5311" y="2303"/>
                  </a:moveTo>
                  <a:cubicBezTo>
                    <a:pt x="5264" y="2315"/>
                    <a:pt x="5204" y="2327"/>
                    <a:pt x="5156" y="2327"/>
                  </a:cubicBezTo>
                  <a:cubicBezTo>
                    <a:pt x="5133" y="2327"/>
                    <a:pt x="5109" y="2351"/>
                    <a:pt x="5109" y="2375"/>
                  </a:cubicBezTo>
                  <a:cubicBezTo>
                    <a:pt x="5109" y="2398"/>
                    <a:pt x="5133" y="2410"/>
                    <a:pt x="5156" y="2410"/>
                  </a:cubicBezTo>
                  <a:cubicBezTo>
                    <a:pt x="5216" y="2410"/>
                    <a:pt x="5275" y="2398"/>
                    <a:pt x="5335" y="2386"/>
                  </a:cubicBezTo>
                  <a:cubicBezTo>
                    <a:pt x="5347" y="2386"/>
                    <a:pt x="5371" y="2363"/>
                    <a:pt x="5359" y="2339"/>
                  </a:cubicBezTo>
                  <a:cubicBezTo>
                    <a:pt x="5359" y="2315"/>
                    <a:pt x="5335" y="2303"/>
                    <a:pt x="5311" y="2303"/>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rot="500999">
            <a:off x="7255775" y="4013064"/>
            <a:ext cx="1368724" cy="684373"/>
            <a:chOff x="6697867" y="-312822"/>
            <a:chExt cx="786877" cy="390023"/>
          </a:xfrm>
        </p:grpSpPr>
        <p:sp>
          <p:nvSpPr>
            <p:cNvPr id="66" name="Google Shape;66;p2"/>
            <p:cNvSpPr/>
            <p:nvPr/>
          </p:nvSpPr>
          <p:spPr>
            <a:xfrm>
              <a:off x="6835110" y="-192459"/>
              <a:ext cx="162228" cy="148026"/>
            </a:xfrm>
            <a:custGeom>
              <a:avLst/>
              <a:gdLst/>
              <a:ahLst/>
              <a:cxnLst/>
              <a:rect l="l" t="t" r="r" b="b"/>
              <a:pathLst>
                <a:path w="2013" h="1846" extrusionOk="0">
                  <a:moveTo>
                    <a:pt x="322" y="119"/>
                  </a:moveTo>
                  <a:lnTo>
                    <a:pt x="322" y="119"/>
                  </a:lnTo>
                  <a:cubicBezTo>
                    <a:pt x="810" y="238"/>
                    <a:pt x="1798" y="560"/>
                    <a:pt x="1917" y="655"/>
                  </a:cubicBezTo>
                  <a:cubicBezTo>
                    <a:pt x="1870" y="715"/>
                    <a:pt x="1667" y="798"/>
                    <a:pt x="1512" y="834"/>
                  </a:cubicBezTo>
                  <a:cubicBezTo>
                    <a:pt x="1215" y="655"/>
                    <a:pt x="655" y="310"/>
                    <a:pt x="322" y="119"/>
                  </a:cubicBezTo>
                  <a:close/>
                  <a:moveTo>
                    <a:pt x="155" y="214"/>
                  </a:moveTo>
                  <a:cubicBezTo>
                    <a:pt x="298" y="357"/>
                    <a:pt x="584" y="619"/>
                    <a:pt x="1155" y="1119"/>
                  </a:cubicBezTo>
                  <a:cubicBezTo>
                    <a:pt x="1096" y="1381"/>
                    <a:pt x="1000" y="1679"/>
                    <a:pt x="953" y="1750"/>
                  </a:cubicBezTo>
                  <a:cubicBezTo>
                    <a:pt x="834" y="1607"/>
                    <a:pt x="322" y="619"/>
                    <a:pt x="155" y="214"/>
                  </a:cubicBezTo>
                  <a:close/>
                  <a:moveTo>
                    <a:pt x="84" y="0"/>
                  </a:moveTo>
                  <a:cubicBezTo>
                    <a:pt x="72" y="0"/>
                    <a:pt x="60" y="0"/>
                    <a:pt x="48" y="12"/>
                  </a:cubicBezTo>
                  <a:lnTo>
                    <a:pt x="36" y="12"/>
                  </a:lnTo>
                  <a:cubicBezTo>
                    <a:pt x="36" y="12"/>
                    <a:pt x="36" y="24"/>
                    <a:pt x="36" y="24"/>
                  </a:cubicBezTo>
                  <a:cubicBezTo>
                    <a:pt x="12" y="48"/>
                    <a:pt x="0" y="72"/>
                    <a:pt x="107" y="310"/>
                  </a:cubicBezTo>
                  <a:cubicBezTo>
                    <a:pt x="215" y="560"/>
                    <a:pt x="834" y="1846"/>
                    <a:pt x="953" y="1846"/>
                  </a:cubicBezTo>
                  <a:cubicBezTo>
                    <a:pt x="989" y="1846"/>
                    <a:pt x="1084" y="1846"/>
                    <a:pt x="1239" y="1107"/>
                  </a:cubicBezTo>
                  <a:cubicBezTo>
                    <a:pt x="1239" y="1096"/>
                    <a:pt x="1239" y="1084"/>
                    <a:pt x="1227" y="1072"/>
                  </a:cubicBezTo>
                  <a:cubicBezTo>
                    <a:pt x="917" y="798"/>
                    <a:pt x="453" y="381"/>
                    <a:pt x="227" y="167"/>
                  </a:cubicBezTo>
                  <a:lnTo>
                    <a:pt x="227" y="167"/>
                  </a:lnTo>
                  <a:cubicBezTo>
                    <a:pt x="512" y="322"/>
                    <a:pt x="1096" y="679"/>
                    <a:pt x="1489" y="917"/>
                  </a:cubicBezTo>
                  <a:cubicBezTo>
                    <a:pt x="1501" y="929"/>
                    <a:pt x="1512" y="929"/>
                    <a:pt x="1524" y="929"/>
                  </a:cubicBezTo>
                  <a:cubicBezTo>
                    <a:pt x="1596" y="905"/>
                    <a:pt x="1953" y="798"/>
                    <a:pt x="2001" y="667"/>
                  </a:cubicBezTo>
                  <a:cubicBezTo>
                    <a:pt x="2001" y="667"/>
                    <a:pt x="2012" y="643"/>
                    <a:pt x="1989" y="619"/>
                  </a:cubicBezTo>
                  <a:cubicBezTo>
                    <a:pt x="1893" y="464"/>
                    <a:pt x="298" y="0"/>
                    <a:pt x="8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923355" y="-123737"/>
              <a:ext cx="36588" cy="59259"/>
            </a:xfrm>
            <a:custGeom>
              <a:avLst/>
              <a:gdLst/>
              <a:ahLst/>
              <a:cxnLst/>
              <a:rect l="l" t="t" r="r" b="b"/>
              <a:pathLst>
                <a:path w="454" h="739" extrusionOk="0">
                  <a:moveTo>
                    <a:pt x="417" y="0"/>
                  </a:moveTo>
                  <a:cubicBezTo>
                    <a:pt x="394" y="0"/>
                    <a:pt x="370" y="12"/>
                    <a:pt x="370" y="36"/>
                  </a:cubicBezTo>
                  <a:cubicBezTo>
                    <a:pt x="346" y="298"/>
                    <a:pt x="310" y="596"/>
                    <a:pt x="286" y="655"/>
                  </a:cubicBezTo>
                  <a:cubicBezTo>
                    <a:pt x="251" y="631"/>
                    <a:pt x="155" y="548"/>
                    <a:pt x="84" y="453"/>
                  </a:cubicBezTo>
                  <a:cubicBezTo>
                    <a:pt x="70" y="446"/>
                    <a:pt x="57" y="439"/>
                    <a:pt x="45" y="439"/>
                  </a:cubicBezTo>
                  <a:cubicBezTo>
                    <a:pt x="37" y="439"/>
                    <a:pt x="30" y="443"/>
                    <a:pt x="25" y="453"/>
                  </a:cubicBezTo>
                  <a:cubicBezTo>
                    <a:pt x="1" y="465"/>
                    <a:pt x="1" y="489"/>
                    <a:pt x="13" y="512"/>
                  </a:cubicBezTo>
                  <a:cubicBezTo>
                    <a:pt x="72" y="572"/>
                    <a:pt x="203" y="727"/>
                    <a:pt x="286" y="739"/>
                  </a:cubicBezTo>
                  <a:cubicBezTo>
                    <a:pt x="310" y="739"/>
                    <a:pt x="322" y="727"/>
                    <a:pt x="334" y="715"/>
                  </a:cubicBezTo>
                  <a:cubicBezTo>
                    <a:pt x="394" y="679"/>
                    <a:pt x="429" y="322"/>
                    <a:pt x="453" y="48"/>
                  </a:cubicBezTo>
                  <a:cubicBezTo>
                    <a:pt x="453" y="24"/>
                    <a:pt x="441" y="0"/>
                    <a:pt x="41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073734" y="-309534"/>
              <a:ext cx="264013" cy="149630"/>
            </a:xfrm>
            <a:custGeom>
              <a:avLst/>
              <a:gdLst/>
              <a:ahLst/>
              <a:cxnLst/>
              <a:rect l="l" t="t" r="r" b="b"/>
              <a:pathLst>
                <a:path w="3276" h="1866" extrusionOk="0">
                  <a:moveTo>
                    <a:pt x="1994" y="0"/>
                  </a:moveTo>
                  <a:cubicBezTo>
                    <a:pt x="1841" y="0"/>
                    <a:pt x="1704" y="87"/>
                    <a:pt x="1612" y="201"/>
                  </a:cubicBezTo>
                  <a:lnTo>
                    <a:pt x="1612" y="201"/>
                  </a:lnTo>
                  <a:cubicBezTo>
                    <a:pt x="1549" y="149"/>
                    <a:pt x="1467" y="103"/>
                    <a:pt x="1361" y="67"/>
                  </a:cubicBezTo>
                  <a:cubicBezTo>
                    <a:pt x="1274" y="37"/>
                    <a:pt x="1201" y="24"/>
                    <a:pt x="1140" y="24"/>
                  </a:cubicBezTo>
                  <a:cubicBezTo>
                    <a:pt x="764" y="24"/>
                    <a:pt x="826" y="508"/>
                    <a:pt x="826" y="508"/>
                  </a:cubicBezTo>
                  <a:cubicBezTo>
                    <a:pt x="786" y="484"/>
                    <a:pt x="744" y="473"/>
                    <a:pt x="701" y="473"/>
                  </a:cubicBezTo>
                  <a:cubicBezTo>
                    <a:pt x="378" y="473"/>
                    <a:pt x="0" y="1085"/>
                    <a:pt x="421" y="1401"/>
                  </a:cubicBezTo>
                  <a:cubicBezTo>
                    <a:pt x="555" y="1502"/>
                    <a:pt x="684" y="1546"/>
                    <a:pt x="794" y="1552"/>
                  </a:cubicBezTo>
                  <a:lnTo>
                    <a:pt x="794" y="1552"/>
                  </a:lnTo>
                  <a:cubicBezTo>
                    <a:pt x="830" y="1717"/>
                    <a:pt x="946" y="1861"/>
                    <a:pt x="1195" y="1865"/>
                  </a:cubicBezTo>
                  <a:cubicBezTo>
                    <a:pt x="1208" y="1865"/>
                    <a:pt x="1221" y="1865"/>
                    <a:pt x="1234" y="1865"/>
                  </a:cubicBezTo>
                  <a:cubicBezTo>
                    <a:pt x="1564" y="1865"/>
                    <a:pt x="1788" y="1790"/>
                    <a:pt x="1916" y="1677"/>
                  </a:cubicBezTo>
                  <a:lnTo>
                    <a:pt x="1916" y="1677"/>
                  </a:lnTo>
                  <a:cubicBezTo>
                    <a:pt x="1942" y="1713"/>
                    <a:pt x="1975" y="1749"/>
                    <a:pt x="2016" y="1782"/>
                  </a:cubicBezTo>
                  <a:cubicBezTo>
                    <a:pt x="2072" y="1825"/>
                    <a:pt x="2139" y="1844"/>
                    <a:pt x="2212" y="1844"/>
                  </a:cubicBezTo>
                  <a:cubicBezTo>
                    <a:pt x="2642" y="1844"/>
                    <a:pt x="3275" y="1180"/>
                    <a:pt x="2909" y="793"/>
                  </a:cubicBezTo>
                  <a:cubicBezTo>
                    <a:pt x="2808" y="686"/>
                    <a:pt x="2700" y="646"/>
                    <a:pt x="2599" y="646"/>
                  </a:cubicBezTo>
                  <a:cubicBezTo>
                    <a:pt x="2587" y="646"/>
                    <a:pt x="2575" y="647"/>
                    <a:pt x="2564" y="648"/>
                  </a:cubicBezTo>
                  <a:lnTo>
                    <a:pt x="2564" y="648"/>
                  </a:lnTo>
                  <a:cubicBezTo>
                    <a:pt x="2571" y="455"/>
                    <a:pt x="2478" y="232"/>
                    <a:pt x="2242" y="79"/>
                  </a:cubicBezTo>
                  <a:cubicBezTo>
                    <a:pt x="2157" y="24"/>
                    <a:pt x="2073"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084533" y="-312822"/>
              <a:ext cx="238063" cy="155724"/>
            </a:xfrm>
            <a:custGeom>
              <a:avLst/>
              <a:gdLst/>
              <a:ahLst/>
              <a:cxnLst/>
              <a:rect l="l" t="t" r="r" b="b"/>
              <a:pathLst>
                <a:path w="2954" h="1942" extrusionOk="0">
                  <a:moveTo>
                    <a:pt x="1489" y="299"/>
                  </a:moveTo>
                  <a:cubicBezTo>
                    <a:pt x="1608" y="418"/>
                    <a:pt x="1620" y="549"/>
                    <a:pt x="1596" y="632"/>
                  </a:cubicBezTo>
                  <a:cubicBezTo>
                    <a:pt x="1574" y="683"/>
                    <a:pt x="1543" y="707"/>
                    <a:pt x="1509" y="707"/>
                  </a:cubicBezTo>
                  <a:cubicBezTo>
                    <a:pt x="1487" y="707"/>
                    <a:pt x="1465" y="698"/>
                    <a:pt x="1442" y="680"/>
                  </a:cubicBezTo>
                  <a:cubicBezTo>
                    <a:pt x="1358" y="608"/>
                    <a:pt x="1382" y="441"/>
                    <a:pt x="1489" y="299"/>
                  </a:cubicBezTo>
                  <a:close/>
                  <a:moveTo>
                    <a:pt x="2382" y="739"/>
                  </a:moveTo>
                  <a:lnTo>
                    <a:pt x="2382" y="739"/>
                  </a:lnTo>
                  <a:cubicBezTo>
                    <a:pt x="2358" y="894"/>
                    <a:pt x="2263" y="1013"/>
                    <a:pt x="2132" y="1025"/>
                  </a:cubicBezTo>
                  <a:cubicBezTo>
                    <a:pt x="2132" y="1037"/>
                    <a:pt x="2120" y="1037"/>
                    <a:pt x="2108" y="1037"/>
                  </a:cubicBezTo>
                  <a:cubicBezTo>
                    <a:pt x="2073" y="1037"/>
                    <a:pt x="2073" y="1025"/>
                    <a:pt x="2073" y="1013"/>
                  </a:cubicBezTo>
                  <a:cubicBezTo>
                    <a:pt x="2073" y="942"/>
                    <a:pt x="2204" y="775"/>
                    <a:pt x="2382" y="739"/>
                  </a:cubicBezTo>
                  <a:close/>
                  <a:moveTo>
                    <a:pt x="834" y="1132"/>
                  </a:moveTo>
                  <a:cubicBezTo>
                    <a:pt x="858" y="1132"/>
                    <a:pt x="870" y="1156"/>
                    <a:pt x="894" y="1180"/>
                  </a:cubicBezTo>
                  <a:cubicBezTo>
                    <a:pt x="953" y="1263"/>
                    <a:pt x="965" y="1346"/>
                    <a:pt x="930" y="1418"/>
                  </a:cubicBezTo>
                  <a:cubicBezTo>
                    <a:pt x="894" y="1501"/>
                    <a:pt x="799" y="1549"/>
                    <a:pt x="692" y="1549"/>
                  </a:cubicBezTo>
                  <a:cubicBezTo>
                    <a:pt x="668" y="1406"/>
                    <a:pt x="715" y="1251"/>
                    <a:pt x="763" y="1180"/>
                  </a:cubicBezTo>
                  <a:cubicBezTo>
                    <a:pt x="787" y="1156"/>
                    <a:pt x="811" y="1132"/>
                    <a:pt x="834" y="1132"/>
                  </a:cubicBezTo>
                  <a:close/>
                  <a:moveTo>
                    <a:pt x="1811" y="1263"/>
                  </a:moveTo>
                  <a:cubicBezTo>
                    <a:pt x="1823" y="1263"/>
                    <a:pt x="1835" y="1287"/>
                    <a:pt x="1846" y="1323"/>
                  </a:cubicBezTo>
                  <a:cubicBezTo>
                    <a:pt x="1882" y="1442"/>
                    <a:pt x="1858" y="1561"/>
                    <a:pt x="1787" y="1644"/>
                  </a:cubicBezTo>
                  <a:cubicBezTo>
                    <a:pt x="1715" y="1525"/>
                    <a:pt x="1727" y="1394"/>
                    <a:pt x="1763" y="1311"/>
                  </a:cubicBezTo>
                  <a:cubicBezTo>
                    <a:pt x="1787" y="1275"/>
                    <a:pt x="1799" y="1263"/>
                    <a:pt x="1811" y="1263"/>
                  </a:cubicBezTo>
                  <a:close/>
                  <a:moveTo>
                    <a:pt x="1857" y="85"/>
                  </a:moveTo>
                  <a:cubicBezTo>
                    <a:pt x="1935" y="85"/>
                    <a:pt x="2013" y="108"/>
                    <a:pt x="2085" y="156"/>
                  </a:cubicBezTo>
                  <a:cubicBezTo>
                    <a:pt x="2275" y="263"/>
                    <a:pt x="2382" y="453"/>
                    <a:pt x="2394" y="644"/>
                  </a:cubicBezTo>
                  <a:cubicBezTo>
                    <a:pt x="2168" y="680"/>
                    <a:pt x="1989" y="882"/>
                    <a:pt x="1989" y="1013"/>
                  </a:cubicBezTo>
                  <a:cubicBezTo>
                    <a:pt x="1989" y="1061"/>
                    <a:pt x="2025" y="1108"/>
                    <a:pt x="2108" y="1108"/>
                  </a:cubicBezTo>
                  <a:lnTo>
                    <a:pt x="2144" y="1108"/>
                  </a:lnTo>
                  <a:cubicBezTo>
                    <a:pt x="2323" y="1084"/>
                    <a:pt x="2454" y="930"/>
                    <a:pt x="2466" y="715"/>
                  </a:cubicBezTo>
                  <a:cubicBezTo>
                    <a:pt x="2573" y="727"/>
                    <a:pt x="2656" y="775"/>
                    <a:pt x="2739" y="858"/>
                  </a:cubicBezTo>
                  <a:cubicBezTo>
                    <a:pt x="2882" y="1001"/>
                    <a:pt x="2847" y="1180"/>
                    <a:pt x="2799" y="1299"/>
                  </a:cubicBezTo>
                  <a:cubicBezTo>
                    <a:pt x="2668" y="1584"/>
                    <a:pt x="2335" y="1835"/>
                    <a:pt x="2085" y="1835"/>
                  </a:cubicBezTo>
                  <a:cubicBezTo>
                    <a:pt x="2013" y="1835"/>
                    <a:pt x="1954" y="1823"/>
                    <a:pt x="1906" y="1787"/>
                  </a:cubicBezTo>
                  <a:cubicBezTo>
                    <a:pt x="1882" y="1763"/>
                    <a:pt x="1858" y="1739"/>
                    <a:pt x="1835" y="1715"/>
                  </a:cubicBezTo>
                  <a:cubicBezTo>
                    <a:pt x="1942" y="1596"/>
                    <a:pt x="1977" y="1454"/>
                    <a:pt x="1930" y="1299"/>
                  </a:cubicBezTo>
                  <a:cubicBezTo>
                    <a:pt x="1894" y="1192"/>
                    <a:pt x="1846" y="1180"/>
                    <a:pt x="1811" y="1180"/>
                  </a:cubicBezTo>
                  <a:cubicBezTo>
                    <a:pt x="1763" y="1180"/>
                    <a:pt x="1715" y="1215"/>
                    <a:pt x="1692" y="1275"/>
                  </a:cubicBezTo>
                  <a:cubicBezTo>
                    <a:pt x="1632" y="1382"/>
                    <a:pt x="1620" y="1549"/>
                    <a:pt x="1727" y="1704"/>
                  </a:cubicBezTo>
                  <a:cubicBezTo>
                    <a:pt x="1620" y="1775"/>
                    <a:pt x="1442" y="1858"/>
                    <a:pt x="1096" y="1858"/>
                  </a:cubicBezTo>
                  <a:lnTo>
                    <a:pt x="1061" y="1858"/>
                  </a:lnTo>
                  <a:cubicBezTo>
                    <a:pt x="846" y="1858"/>
                    <a:pt x="751" y="1739"/>
                    <a:pt x="715" y="1632"/>
                  </a:cubicBezTo>
                  <a:cubicBezTo>
                    <a:pt x="846" y="1632"/>
                    <a:pt x="953" y="1561"/>
                    <a:pt x="1013" y="1454"/>
                  </a:cubicBezTo>
                  <a:cubicBezTo>
                    <a:pt x="1061" y="1346"/>
                    <a:pt x="1037" y="1227"/>
                    <a:pt x="953" y="1120"/>
                  </a:cubicBezTo>
                  <a:cubicBezTo>
                    <a:pt x="918" y="1061"/>
                    <a:pt x="870" y="1049"/>
                    <a:pt x="834" y="1049"/>
                  </a:cubicBezTo>
                  <a:cubicBezTo>
                    <a:pt x="787" y="1049"/>
                    <a:pt x="739" y="1073"/>
                    <a:pt x="703" y="1120"/>
                  </a:cubicBezTo>
                  <a:cubicBezTo>
                    <a:pt x="632" y="1215"/>
                    <a:pt x="596" y="1382"/>
                    <a:pt x="608" y="1537"/>
                  </a:cubicBezTo>
                  <a:cubicBezTo>
                    <a:pt x="513" y="1513"/>
                    <a:pt x="418" y="1477"/>
                    <a:pt x="311" y="1394"/>
                  </a:cubicBezTo>
                  <a:cubicBezTo>
                    <a:pt x="156" y="1287"/>
                    <a:pt x="108" y="1108"/>
                    <a:pt x="168" y="906"/>
                  </a:cubicBezTo>
                  <a:cubicBezTo>
                    <a:pt x="239" y="715"/>
                    <a:pt x="418" y="549"/>
                    <a:pt x="572" y="549"/>
                  </a:cubicBezTo>
                  <a:cubicBezTo>
                    <a:pt x="608" y="549"/>
                    <a:pt x="644" y="561"/>
                    <a:pt x="668" y="572"/>
                  </a:cubicBezTo>
                  <a:cubicBezTo>
                    <a:pt x="674" y="578"/>
                    <a:pt x="683" y="581"/>
                    <a:pt x="692" y="581"/>
                  </a:cubicBezTo>
                  <a:cubicBezTo>
                    <a:pt x="700" y="581"/>
                    <a:pt x="709" y="578"/>
                    <a:pt x="715" y="572"/>
                  </a:cubicBezTo>
                  <a:cubicBezTo>
                    <a:pt x="727" y="561"/>
                    <a:pt x="739" y="549"/>
                    <a:pt x="739" y="537"/>
                  </a:cubicBezTo>
                  <a:cubicBezTo>
                    <a:pt x="739" y="537"/>
                    <a:pt x="703" y="299"/>
                    <a:pt x="811" y="180"/>
                  </a:cubicBezTo>
                  <a:cubicBezTo>
                    <a:pt x="858" y="125"/>
                    <a:pt x="925" y="98"/>
                    <a:pt x="1010" y="98"/>
                  </a:cubicBezTo>
                  <a:cubicBezTo>
                    <a:pt x="1073" y="98"/>
                    <a:pt x="1146" y="113"/>
                    <a:pt x="1227" y="144"/>
                  </a:cubicBezTo>
                  <a:cubicBezTo>
                    <a:pt x="1299" y="168"/>
                    <a:pt x="1370" y="203"/>
                    <a:pt x="1418" y="239"/>
                  </a:cubicBezTo>
                  <a:cubicBezTo>
                    <a:pt x="1299" y="406"/>
                    <a:pt x="1263" y="620"/>
                    <a:pt x="1394" y="739"/>
                  </a:cubicBezTo>
                  <a:cubicBezTo>
                    <a:pt x="1433" y="769"/>
                    <a:pt x="1475" y="784"/>
                    <a:pt x="1515" y="784"/>
                  </a:cubicBezTo>
                  <a:cubicBezTo>
                    <a:pt x="1585" y="784"/>
                    <a:pt x="1649" y="739"/>
                    <a:pt x="1680" y="656"/>
                  </a:cubicBezTo>
                  <a:cubicBezTo>
                    <a:pt x="1715" y="537"/>
                    <a:pt x="1692" y="370"/>
                    <a:pt x="1537" y="227"/>
                  </a:cubicBezTo>
                  <a:cubicBezTo>
                    <a:pt x="1629" y="135"/>
                    <a:pt x="1743" y="85"/>
                    <a:pt x="1857" y="85"/>
                  </a:cubicBezTo>
                  <a:close/>
                  <a:moveTo>
                    <a:pt x="1858" y="1"/>
                  </a:moveTo>
                  <a:cubicBezTo>
                    <a:pt x="1715" y="1"/>
                    <a:pt x="1573" y="61"/>
                    <a:pt x="1465" y="180"/>
                  </a:cubicBezTo>
                  <a:cubicBezTo>
                    <a:pt x="1406" y="132"/>
                    <a:pt x="1334" y="96"/>
                    <a:pt x="1239" y="61"/>
                  </a:cubicBezTo>
                  <a:cubicBezTo>
                    <a:pt x="1154" y="34"/>
                    <a:pt x="1078" y="20"/>
                    <a:pt x="1010" y="20"/>
                  </a:cubicBezTo>
                  <a:cubicBezTo>
                    <a:pt x="896" y="20"/>
                    <a:pt x="806" y="58"/>
                    <a:pt x="739" y="132"/>
                  </a:cubicBezTo>
                  <a:cubicBezTo>
                    <a:pt x="656" y="239"/>
                    <a:pt x="644" y="394"/>
                    <a:pt x="644" y="477"/>
                  </a:cubicBezTo>
                  <a:cubicBezTo>
                    <a:pt x="620" y="477"/>
                    <a:pt x="584" y="465"/>
                    <a:pt x="561" y="465"/>
                  </a:cubicBezTo>
                  <a:cubicBezTo>
                    <a:pt x="370" y="465"/>
                    <a:pt x="168" y="656"/>
                    <a:pt x="84" y="894"/>
                  </a:cubicBezTo>
                  <a:cubicBezTo>
                    <a:pt x="1" y="1120"/>
                    <a:pt x="72" y="1334"/>
                    <a:pt x="263" y="1477"/>
                  </a:cubicBezTo>
                  <a:cubicBezTo>
                    <a:pt x="382" y="1561"/>
                    <a:pt x="501" y="1620"/>
                    <a:pt x="620" y="1632"/>
                  </a:cubicBezTo>
                  <a:cubicBezTo>
                    <a:pt x="680" y="1835"/>
                    <a:pt x="834" y="1942"/>
                    <a:pt x="1049" y="1942"/>
                  </a:cubicBezTo>
                  <a:lnTo>
                    <a:pt x="1096" y="1942"/>
                  </a:lnTo>
                  <a:cubicBezTo>
                    <a:pt x="1394" y="1942"/>
                    <a:pt x="1620" y="1882"/>
                    <a:pt x="1775" y="1775"/>
                  </a:cubicBezTo>
                  <a:cubicBezTo>
                    <a:pt x="1799" y="1799"/>
                    <a:pt x="1823" y="1823"/>
                    <a:pt x="1858" y="1846"/>
                  </a:cubicBezTo>
                  <a:cubicBezTo>
                    <a:pt x="1918" y="1906"/>
                    <a:pt x="1989" y="1930"/>
                    <a:pt x="2085" y="1930"/>
                  </a:cubicBezTo>
                  <a:cubicBezTo>
                    <a:pt x="2370" y="1930"/>
                    <a:pt x="2739" y="1656"/>
                    <a:pt x="2870" y="1346"/>
                  </a:cubicBezTo>
                  <a:cubicBezTo>
                    <a:pt x="2954" y="1132"/>
                    <a:pt x="2930" y="942"/>
                    <a:pt x="2799" y="799"/>
                  </a:cubicBezTo>
                  <a:cubicBezTo>
                    <a:pt x="2704" y="703"/>
                    <a:pt x="2597" y="644"/>
                    <a:pt x="2466" y="644"/>
                  </a:cubicBezTo>
                  <a:cubicBezTo>
                    <a:pt x="2454" y="418"/>
                    <a:pt x="2335" y="215"/>
                    <a:pt x="2120" y="84"/>
                  </a:cubicBezTo>
                  <a:cubicBezTo>
                    <a:pt x="2037" y="25"/>
                    <a:pt x="1942" y="1"/>
                    <a:pt x="185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697867" y="-79794"/>
              <a:ext cx="67293" cy="67839"/>
            </a:xfrm>
            <a:custGeom>
              <a:avLst/>
              <a:gdLst/>
              <a:ahLst/>
              <a:cxnLst/>
              <a:rect l="l" t="t" r="r" b="b"/>
              <a:pathLst>
                <a:path w="835" h="846" extrusionOk="0">
                  <a:moveTo>
                    <a:pt x="441" y="131"/>
                  </a:moveTo>
                  <a:cubicBezTo>
                    <a:pt x="453" y="167"/>
                    <a:pt x="465" y="202"/>
                    <a:pt x="477" y="226"/>
                  </a:cubicBezTo>
                  <a:cubicBezTo>
                    <a:pt x="489" y="310"/>
                    <a:pt x="501" y="333"/>
                    <a:pt x="513" y="345"/>
                  </a:cubicBezTo>
                  <a:cubicBezTo>
                    <a:pt x="513" y="357"/>
                    <a:pt x="537" y="369"/>
                    <a:pt x="620" y="393"/>
                  </a:cubicBezTo>
                  <a:cubicBezTo>
                    <a:pt x="644" y="405"/>
                    <a:pt x="679" y="417"/>
                    <a:pt x="703" y="429"/>
                  </a:cubicBezTo>
                  <a:cubicBezTo>
                    <a:pt x="656" y="453"/>
                    <a:pt x="596" y="476"/>
                    <a:pt x="537" y="500"/>
                  </a:cubicBezTo>
                  <a:cubicBezTo>
                    <a:pt x="525" y="500"/>
                    <a:pt x="513" y="512"/>
                    <a:pt x="513" y="524"/>
                  </a:cubicBezTo>
                  <a:cubicBezTo>
                    <a:pt x="477" y="595"/>
                    <a:pt x="441" y="667"/>
                    <a:pt x="417" y="714"/>
                  </a:cubicBezTo>
                  <a:cubicBezTo>
                    <a:pt x="394" y="667"/>
                    <a:pt x="370" y="583"/>
                    <a:pt x="358" y="512"/>
                  </a:cubicBezTo>
                  <a:cubicBezTo>
                    <a:pt x="358" y="488"/>
                    <a:pt x="334" y="476"/>
                    <a:pt x="322" y="476"/>
                  </a:cubicBezTo>
                  <a:cubicBezTo>
                    <a:pt x="251" y="464"/>
                    <a:pt x="167" y="453"/>
                    <a:pt x="120" y="441"/>
                  </a:cubicBezTo>
                  <a:cubicBezTo>
                    <a:pt x="179" y="405"/>
                    <a:pt x="263" y="369"/>
                    <a:pt x="346" y="333"/>
                  </a:cubicBezTo>
                  <a:cubicBezTo>
                    <a:pt x="358" y="333"/>
                    <a:pt x="370" y="322"/>
                    <a:pt x="370" y="310"/>
                  </a:cubicBezTo>
                  <a:cubicBezTo>
                    <a:pt x="394" y="250"/>
                    <a:pt x="417" y="179"/>
                    <a:pt x="441" y="131"/>
                  </a:cubicBezTo>
                  <a:close/>
                  <a:moveTo>
                    <a:pt x="453" y="0"/>
                  </a:moveTo>
                  <a:cubicBezTo>
                    <a:pt x="429" y="0"/>
                    <a:pt x="394" y="0"/>
                    <a:pt x="298" y="262"/>
                  </a:cubicBezTo>
                  <a:cubicBezTo>
                    <a:pt x="25" y="381"/>
                    <a:pt x="13" y="417"/>
                    <a:pt x="1" y="429"/>
                  </a:cubicBezTo>
                  <a:cubicBezTo>
                    <a:pt x="1" y="441"/>
                    <a:pt x="1" y="464"/>
                    <a:pt x="13" y="476"/>
                  </a:cubicBezTo>
                  <a:cubicBezTo>
                    <a:pt x="25" y="488"/>
                    <a:pt x="36" y="512"/>
                    <a:pt x="286" y="560"/>
                  </a:cubicBezTo>
                  <a:cubicBezTo>
                    <a:pt x="358" y="845"/>
                    <a:pt x="382" y="845"/>
                    <a:pt x="406" y="845"/>
                  </a:cubicBezTo>
                  <a:cubicBezTo>
                    <a:pt x="406" y="845"/>
                    <a:pt x="406" y="845"/>
                    <a:pt x="417" y="834"/>
                  </a:cubicBezTo>
                  <a:cubicBezTo>
                    <a:pt x="441" y="834"/>
                    <a:pt x="465" y="834"/>
                    <a:pt x="584" y="572"/>
                  </a:cubicBezTo>
                  <a:cubicBezTo>
                    <a:pt x="656" y="548"/>
                    <a:pt x="787" y="500"/>
                    <a:pt x="822" y="464"/>
                  </a:cubicBezTo>
                  <a:cubicBezTo>
                    <a:pt x="822" y="464"/>
                    <a:pt x="834" y="441"/>
                    <a:pt x="834" y="429"/>
                  </a:cubicBezTo>
                  <a:cubicBezTo>
                    <a:pt x="822" y="393"/>
                    <a:pt x="787" y="369"/>
                    <a:pt x="644" y="322"/>
                  </a:cubicBezTo>
                  <a:cubicBezTo>
                    <a:pt x="620" y="310"/>
                    <a:pt x="584" y="298"/>
                    <a:pt x="572" y="298"/>
                  </a:cubicBezTo>
                  <a:cubicBezTo>
                    <a:pt x="572" y="274"/>
                    <a:pt x="560" y="238"/>
                    <a:pt x="548" y="214"/>
                  </a:cubicBezTo>
                  <a:cubicBezTo>
                    <a:pt x="525" y="95"/>
                    <a:pt x="513" y="48"/>
                    <a:pt x="489" y="24"/>
                  </a:cubicBezTo>
                  <a:cubicBezTo>
                    <a:pt x="489" y="12"/>
                    <a:pt x="465" y="0"/>
                    <a:pt x="45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388324" y="27485"/>
              <a:ext cx="49966" cy="49716"/>
            </a:xfrm>
            <a:custGeom>
              <a:avLst/>
              <a:gdLst/>
              <a:ahLst/>
              <a:cxnLst/>
              <a:rect l="l" t="t" r="r" b="b"/>
              <a:pathLst>
                <a:path w="620" h="620" extrusionOk="0">
                  <a:moveTo>
                    <a:pt x="310" y="95"/>
                  </a:moveTo>
                  <a:cubicBezTo>
                    <a:pt x="441" y="95"/>
                    <a:pt x="536" y="191"/>
                    <a:pt x="536" y="310"/>
                  </a:cubicBezTo>
                  <a:cubicBezTo>
                    <a:pt x="536" y="441"/>
                    <a:pt x="429" y="536"/>
                    <a:pt x="310" y="536"/>
                  </a:cubicBezTo>
                  <a:cubicBezTo>
                    <a:pt x="251" y="536"/>
                    <a:pt x="191" y="512"/>
                    <a:pt x="155" y="464"/>
                  </a:cubicBezTo>
                  <a:cubicBezTo>
                    <a:pt x="108" y="429"/>
                    <a:pt x="96" y="369"/>
                    <a:pt x="96" y="310"/>
                  </a:cubicBezTo>
                  <a:cubicBezTo>
                    <a:pt x="96" y="191"/>
                    <a:pt x="191" y="95"/>
                    <a:pt x="310" y="95"/>
                  </a:cubicBezTo>
                  <a:close/>
                  <a:moveTo>
                    <a:pt x="310" y="0"/>
                  </a:moveTo>
                  <a:cubicBezTo>
                    <a:pt x="144" y="0"/>
                    <a:pt x="1" y="143"/>
                    <a:pt x="1" y="310"/>
                  </a:cubicBezTo>
                  <a:cubicBezTo>
                    <a:pt x="1" y="393"/>
                    <a:pt x="36" y="464"/>
                    <a:pt x="96" y="524"/>
                  </a:cubicBezTo>
                  <a:cubicBezTo>
                    <a:pt x="155" y="583"/>
                    <a:pt x="227" y="619"/>
                    <a:pt x="310" y="619"/>
                  </a:cubicBezTo>
                  <a:cubicBezTo>
                    <a:pt x="477" y="619"/>
                    <a:pt x="620" y="488"/>
                    <a:pt x="620" y="310"/>
                  </a:cubicBezTo>
                  <a:cubicBezTo>
                    <a:pt x="620" y="143"/>
                    <a:pt x="477" y="0"/>
                    <a:pt x="31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004911" y="-110346"/>
              <a:ext cx="479833" cy="130866"/>
            </a:xfrm>
            <a:custGeom>
              <a:avLst/>
              <a:gdLst/>
              <a:ahLst/>
              <a:cxnLst/>
              <a:rect l="l" t="t" r="r" b="b"/>
              <a:pathLst>
                <a:path w="5954" h="1632" extrusionOk="0">
                  <a:moveTo>
                    <a:pt x="4918" y="0"/>
                  </a:moveTo>
                  <a:cubicBezTo>
                    <a:pt x="4894" y="0"/>
                    <a:pt x="4870" y="12"/>
                    <a:pt x="4870" y="36"/>
                  </a:cubicBezTo>
                  <a:cubicBezTo>
                    <a:pt x="4858" y="60"/>
                    <a:pt x="4882" y="83"/>
                    <a:pt x="4906" y="83"/>
                  </a:cubicBezTo>
                  <a:cubicBezTo>
                    <a:pt x="4954" y="95"/>
                    <a:pt x="5001" y="107"/>
                    <a:pt x="5061" y="119"/>
                  </a:cubicBezTo>
                  <a:lnTo>
                    <a:pt x="5073" y="119"/>
                  </a:lnTo>
                  <a:cubicBezTo>
                    <a:pt x="5085" y="119"/>
                    <a:pt x="5109" y="107"/>
                    <a:pt x="5109" y="95"/>
                  </a:cubicBezTo>
                  <a:cubicBezTo>
                    <a:pt x="5120" y="72"/>
                    <a:pt x="5109" y="48"/>
                    <a:pt x="5085" y="36"/>
                  </a:cubicBezTo>
                  <a:cubicBezTo>
                    <a:pt x="5025" y="24"/>
                    <a:pt x="4966" y="0"/>
                    <a:pt x="4918" y="0"/>
                  </a:cubicBezTo>
                  <a:close/>
                  <a:moveTo>
                    <a:pt x="4728" y="0"/>
                  </a:moveTo>
                  <a:cubicBezTo>
                    <a:pt x="4668" y="12"/>
                    <a:pt x="4620" y="24"/>
                    <a:pt x="4561" y="48"/>
                  </a:cubicBezTo>
                  <a:cubicBezTo>
                    <a:pt x="4537" y="60"/>
                    <a:pt x="4525" y="83"/>
                    <a:pt x="4537" y="107"/>
                  </a:cubicBezTo>
                  <a:cubicBezTo>
                    <a:pt x="4549" y="119"/>
                    <a:pt x="4561" y="131"/>
                    <a:pt x="4573" y="131"/>
                  </a:cubicBezTo>
                  <a:lnTo>
                    <a:pt x="4597" y="131"/>
                  </a:lnTo>
                  <a:cubicBezTo>
                    <a:pt x="4644" y="107"/>
                    <a:pt x="4692" y="95"/>
                    <a:pt x="4739" y="83"/>
                  </a:cubicBezTo>
                  <a:cubicBezTo>
                    <a:pt x="4763" y="83"/>
                    <a:pt x="4787" y="60"/>
                    <a:pt x="4775" y="36"/>
                  </a:cubicBezTo>
                  <a:cubicBezTo>
                    <a:pt x="4775" y="12"/>
                    <a:pt x="4751" y="0"/>
                    <a:pt x="4728" y="0"/>
                  </a:cubicBezTo>
                  <a:close/>
                  <a:moveTo>
                    <a:pt x="5232" y="103"/>
                  </a:moveTo>
                  <a:cubicBezTo>
                    <a:pt x="5216" y="103"/>
                    <a:pt x="5201" y="114"/>
                    <a:pt x="5192" y="131"/>
                  </a:cubicBezTo>
                  <a:cubicBezTo>
                    <a:pt x="5180" y="143"/>
                    <a:pt x="5192" y="167"/>
                    <a:pt x="5204" y="179"/>
                  </a:cubicBezTo>
                  <a:cubicBezTo>
                    <a:pt x="5251" y="202"/>
                    <a:pt x="5299" y="226"/>
                    <a:pt x="5359" y="262"/>
                  </a:cubicBezTo>
                  <a:lnTo>
                    <a:pt x="5370" y="262"/>
                  </a:lnTo>
                  <a:cubicBezTo>
                    <a:pt x="5394" y="262"/>
                    <a:pt x="5406" y="262"/>
                    <a:pt x="5406" y="250"/>
                  </a:cubicBezTo>
                  <a:cubicBezTo>
                    <a:pt x="5418" y="226"/>
                    <a:pt x="5418" y="202"/>
                    <a:pt x="5394" y="191"/>
                  </a:cubicBezTo>
                  <a:cubicBezTo>
                    <a:pt x="5347" y="155"/>
                    <a:pt x="5299" y="131"/>
                    <a:pt x="5251" y="107"/>
                  </a:cubicBezTo>
                  <a:cubicBezTo>
                    <a:pt x="5245" y="104"/>
                    <a:pt x="5239" y="103"/>
                    <a:pt x="5232" y="103"/>
                  </a:cubicBezTo>
                  <a:close/>
                  <a:moveTo>
                    <a:pt x="4430" y="135"/>
                  </a:moveTo>
                  <a:cubicBezTo>
                    <a:pt x="4420" y="135"/>
                    <a:pt x="4411" y="138"/>
                    <a:pt x="4406" y="143"/>
                  </a:cubicBezTo>
                  <a:cubicBezTo>
                    <a:pt x="4358" y="179"/>
                    <a:pt x="4323" y="214"/>
                    <a:pt x="4275" y="262"/>
                  </a:cubicBezTo>
                  <a:cubicBezTo>
                    <a:pt x="4251" y="274"/>
                    <a:pt x="4251" y="298"/>
                    <a:pt x="4275" y="322"/>
                  </a:cubicBezTo>
                  <a:cubicBezTo>
                    <a:pt x="4287" y="322"/>
                    <a:pt x="4287" y="333"/>
                    <a:pt x="4299" y="333"/>
                  </a:cubicBezTo>
                  <a:cubicBezTo>
                    <a:pt x="4311" y="333"/>
                    <a:pt x="4323" y="322"/>
                    <a:pt x="4335" y="322"/>
                  </a:cubicBezTo>
                  <a:cubicBezTo>
                    <a:pt x="4370" y="274"/>
                    <a:pt x="4418" y="238"/>
                    <a:pt x="4454" y="214"/>
                  </a:cubicBezTo>
                  <a:cubicBezTo>
                    <a:pt x="4477" y="191"/>
                    <a:pt x="4477" y="167"/>
                    <a:pt x="4466" y="155"/>
                  </a:cubicBezTo>
                  <a:cubicBezTo>
                    <a:pt x="4459" y="141"/>
                    <a:pt x="4443" y="135"/>
                    <a:pt x="4430" y="135"/>
                  </a:cubicBezTo>
                  <a:close/>
                  <a:moveTo>
                    <a:pt x="5513" y="278"/>
                  </a:moveTo>
                  <a:cubicBezTo>
                    <a:pt x="5500" y="278"/>
                    <a:pt x="5485" y="284"/>
                    <a:pt x="5478" y="298"/>
                  </a:cubicBezTo>
                  <a:cubicBezTo>
                    <a:pt x="5466" y="310"/>
                    <a:pt x="5466" y="345"/>
                    <a:pt x="5490" y="357"/>
                  </a:cubicBezTo>
                  <a:cubicBezTo>
                    <a:pt x="5537" y="381"/>
                    <a:pt x="5573" y="417"/>
                    <a:pt x="5620" y="453"/>
                  </a:cubicBezTo>
                  <a:cubicBezTo>
                    <a:pt x="5632" y="464"/>
                    <a:pt x="5644" y="464"/>
                    <a:pt x="5656" y="464"/>
                  </a:cubicBezTo>
                  <a:cubicBezTo>
                    <a:pt x="5668" y="464"/>
                    <a:pt x="5680" y="464"/>
                    <a:pt x="5680" y="453"/>
                  </a:cubicBezTo>
                  <a:cubicBezTo>
                    <a:pt x="5704" y="429"/>
                    <a:pt x="5692" y="405"/>
                    <a:pt x="5680" y="393"/>
                  </a:cubicBezTo>
                  <a:cubicBezTo>
                    <a:pt x="5632" y="357"/>
                    <a:pt x="5585" y="322"/>
                    <a:pt x="5537" y="286"/>
                  </a:cubicBezTo>
                  <a:cubicBezTo>
                    <a:pt x="5532" y="281"/>
                    <a:pt x="5523" y="278"/>
                    <a:pt x="5513" y="278"/>
                  </a:cubicBezTo>
                  <a:close/>
                  <a:moveTo>
                    <a:pt x="245" y="313"/>
                  </a:moveTo>
                  <a:cubicBezTo>
                    <a:pt x="233" y="313"/>
                    <a:pt x="221" y="316"/>
                    <a:pt x="215" y="322"/>
                  </a:cubicBezTo>
                  <a:cubicBezTo>
                    <a:pt x="215" y="322"/>
                    <a:pt x="156" y="381"/>
                    <a:pt x="96" y="464"/>
                  </a:cubicBezTo>
                  <a:cubicBezTo>
                    <a:pt x="84" y="488"/>
                    <a:pt x="96" y="512"/>
                    <a:pt x="108" y="524"/>
                  </a:cubicBezTo>
                  <a:lnTo>
                    <a:pt x="132" y="524"/>
                  </a:lnTo>
                  <a:cubicBezTo>
                    <a:pt x="144" y="524"/>
                    <a:pt x="167" y="524"/>
                    <a:pt x="167" y="512"/>
                  </a:cubicBezTo>
                  <a:cubicBezTo>
                    <a:pt x="215" y="429"/>
                    <a:pt x="275" y="381"/>
                    <a:pt x="275" y="381"/>
                  </a:cubicBezTo>
                  <a:cubicBezTo>
                    <a:pt x="286" y="369"/>
                    <a:pt x="286" y="345"/>
                    <a:pt x="275" y="322"/>
                  </a:cubicBezTo>
                  <a:cubicBezTo>
                    <a:pt x="269" y="316"/>
                    <a:pt x="257" y="313"/>
                    <a:pt x="245" y="313"/>
                  </a:cubicBezTo>
                  <a:close/>
                  <a:moveTo>
                    <a:pt x="2406" y="393"/>
                  </a:moveTo>
                  <a:cubicBezTo>
                    <a:pt x="2334" y="393"/>
                    <a:pt x="2263" y="417"/>
                    <a:pt x="2215" y="464"/>
                  </a:cubicBezTo>
                  <a:cubicBezTo>
                    <a:pt x="2203" y="488"/>
                    <a:pt x="2203" y="512"/>
                    <a:pt x="2215" y="524"/>
                  </a:cubicBezTo>
                  <a:cubicBezTo>
                    <a:pt x="2227" y="536"/>
                    <a:pt x="2239" y="536"/>
                    <a:pt x="2251" y="536"/>
                  </a:cubicBezTo>
                  <a:cubicBezTo>
                    <a:pt x="2251" y="536"/>
                    <a:pt x="2263" y="536"/>
                    <a:pt x="2275" y="524"/>
                  </a:cubicBezTo>
                  <a:cubicBezTo>
                    <a:pt x="2311" y="500"/>
                    <a:pt x="2346" y="476"/>
                    <a:pt x="2382" y="476"/>
                  </a:cubicBezTo>
                  <a:lnTo>
                    <a:pt x="2394" y="476"/>
                  </a:lnTo>
                  <a:cubicBezTo>
                    <a:pt x="2418" y="476"/>
                    <a:pt x="2442" y="464"/>
                    <a:pt x="2442" y="441"/>
                  </a:cubicBezTo>
                  <a:cubicBezTo>
                    <a:pt x="2442" y="417"/>
                    <a:pt x="2430" y="393"/>
                    <a:pt x="2406" y="393"/>
                  </a:cubicBezTo>
                  <a:close/>
                  <a:moveTo>
                    <a:pt x="4186" y="372"/>
                  </a:moveTo>
                  <a:cubicBezTo>
                    <a:pt x="4174" y="372"/>
                    <a:pt x="4162" y="375"/>
                    <a:pt x="4156" y="381"/>
                  </a:cubicBezTo>
                  <a:cubicBezTo>
                    <a:pt x="4120" y="429"/>
                    <a:pt x="4085" y="476"/>
                    <a:pt x="4049" y="524"/>
                  </a:cubicBezTo>
                  <a:cubicBezTo>
                    <a:pt x="4037" y="536"/>
                    <a:pt x="4037" y="572"/>
                    <a:pt x="4061" y="583"/>
                  </a:cubicBezTo>
                  <a:lnTo>
                    <a:pt x="4085" y="583"/>
                  </a:lnTo>
                  <a:cubicBezTo>
                    <a:pt x="4096" y="583"/>
                    <a:pt x="4108" y="583"/>
                    <a:pt x="4120" y="572"/>
                  </a:cubicBezTo>
                  <a:cubicBezTo>
                    <a:pt x="4156" y="524"/>
                    <a:pt x="4192" y="476"/>
                    <a:pt x="4227" y="441"/>
                  </a:cubicBezTo>
                  <a:cubicBezTo>
                    <a:pt x="4239" y="417"/>
                    <a:pt x="4239" y="393"/>
                    <a:pt x="4216" y="381"/>
                  </a:cubicBezTo>
                  <a:cubicBezTo>
                    <a:pt x="4210" y="375"/>
                    <a:pt x="4198" y="372"/>
                    <a:pt x="4186" y="372"/>
                  </a:cubicBezTo>
                  <a:close/>
                  <a:moveTo>
                    <a:pt x="2556" y="457"/>
                  </a:moveTo>
                  <a:cubicBezTo>
                    <a:pt x="2543" y="457"/>
                    <a:pt x="2532" y="462"/>
                    <a:pt x="2525" y="476"/>
                  </a:cubicBezTo>
                  <a:cubicBezTo>
                    <a:pt x="2501" y="488"/>
                    <a:pt x="2513" y="524"/>
                    <a:pt x="2525" y="536"/>
                  </a:cubicBezTo>
                  <a:cubicBezTo>
                    <a:pt x="2572" y="560"/>
                    <a:pt x="2596" y="595"/>
                    <a:pt x="2596" y="643"/>
                  </a:cubicBezTo>
                  <a:cubicBezTo>
                    <a:pt x="2608" y="667"/>
                    <a:pt x="2620" y="679"/>
                    <a:pt x="2644" y="679"/>
                  </a:cubicBezTo>
                  <a:lnTo>
                    <a:pt x="2656" y="679"/>
                  </a:lnTo>
                  <a:cubicBezTo>
                    <a:pt x="2680" y="679"/>
                    <a:pt x="2692" y="655"/>
                    <a:pt x="2692" y="631"/>
                  </a:cubicBezTo>
                  <a:cubicBezTo>
                    <a:pt x="2680" y="560"/>
                    <a:pt x="2644" y="512"/>
                    <a:pt x="2584" y="464"/>
                  </a:cubicBezTo>
                  <a:cubicBezTo>
                    <a:pt x="2575" y="460"/>
                    <a:pt x="2565" y="457"/>
                    <a:pt x="2556" y="457"/>
                  </a:cubicBezTo>
                  <a:close/>
                  <a:moveTo>
                    <a:pt x="5782" y="492"/>
                  </a:moveTo>
                  <a:cubicBezTo>
                    <a:pt x="5769" y="492"/>
                    <a:pt x="5758" y="498"/>
                    <a:pt x="5751" y="512"/>
                  </a:cubicBezTo>
                  <a:cubicBezTo>
                    <a:pt x="5728" y="524"/>
                    <a:pt x="5740" y="548"/>
                    <a:pt x="5751" y="560"/>
                  </a:cubicBezTo>
                  <a:cubicBezTo>
                    <a:pt x="5787" y="595"/>
                    <a:pt x="5835" y="643"/>
                    <a:pt x="5871" y="679"/>
                  </a:cubicBezTo>
                  <a:cubicBezTo>
                    <a:pt x="5882" y="691"/>
                    <a:pt x="5894" y="691"/>
                    <a:pt x="5906" y="691"/>
                  </a:cubicBezTo>
                  <a:cubicBezTo>
                    <a:pt x="5918" y="691"/>
                    <a:pt x="5930" y="691"/>
                    <a:pt x="5930" y="679"/>
                  </a:cubicBezTo>
                  <a:cubicBezTo>
                    <a:pt x="5954" y="655"/>
                    <a:pt x="5954" y="631"/>
                    <a:pt x="5930" y="619"/>
                  </a:cubicBezTo>
                  <a:cubicBezTo>
                    <a:pt x="5894" y="572"/>
                    <a:pt x="5847" y="536"/>
                    <a:pt x="5811" y="500"/>
                  </a:cubicBezTo>
                  <a:cubicBezTo>
                    <a:pt x="5801" y="495"/>
                    <a:pt x="5791" y="492"/>
                    <a:pt x="5782" y="492"/>
                  </a:cubicBezTo>
                  <a:close/>
                  <a:moveTo>
                    <a:pt x="72" y="595"/>
                  </a:moveTo>
                  <a:cubicBezTo>
                    <a:pt x="60" y="595"/>
                    <a:pt x="36" y="607"/>
                    <a:pt x="25" y="631"/>
                  </a:cubicBezTo>
                  <a:cubicBezTo>
                    <a:pt x="13" y="679"/>
                    <a:pt x="1" y="726"/>
                    <a:pt x="1" y="774"/>
                  </a:cubicBezTo>
                  <a:cubicBezTo>
                    <a:pt x="1" y="786"/>
                    <a:pt x="1" y="798"/>
                    <a:pt x="1" y="810"/>
                  </a:cubicBezTo>
                  <a:cubicBezTo>
                    <a:pt x="1" y="834"/>
                    <a:pt x="25" y="845"/>
                    <a:pt x="48" y="845"/>
                  </a:cubicBezTo>
                  <a:cubicBezTo>
                    <a:pt x="72" y="845"/>
                    <a:pt x="84" y="822"/>
                    <a:pt x="84" y="798"/>
                  </a:cubicBezTo>
                  <a:cubicBezTo>
                    <a:pt x="84" y="786"/>
                    <a:pt x="84" y="786"/>
                    <a:pt x="84" y="774"/>
                  </a:cubicBezTo>
                  <a:cubicBezTo>
                    <a:pt x="84" y="738"/>
                    <a:pt x="96" y="691"/>
                    <a:pt x="108" y="655"/>
                  </a:cubicBezTo>
                  <a:cubicBezTo>
                    <a:pt x="108" y="631"/>
                    <a:pt x="96" y="607"/>
                    <a:pt x="72" y="595"/>
                  </a:cubicBezTo>
                  <a:close/>
                  <a:moveTo>
                    <a:pt x="2180" y="595"/>
                  </a:moveTo>
                  <a:cubicBezTo>
                    <a:pt x="2156" y="595"/>
                    <a:pt x="2132" y="607"/>
                    <a:pt x="2120" y="631"/>
                  </a:cubicBezTo>
                  <a:cubicBezTo>
                    <a:pt x="2108" y="679"/>
                    <a:pt x="2096" y="738"/>
                    <a:pt x="2096" y="810"/>
                  </a:cubicBezTo>
                  <a:cubicBezTo>
                    <a:pt x="2096" y="834"/>
                    <a:pt x="2108" y="845"/>
                    <a:pt x="2132" y="857"/>
                  </a:cubicBezTo>
                  <a:cubicBezTo>
                    <a:pt x="2156" y="857"/>
                    <a:pt x="2180" y="834"/>
                    <a:pt x="2180" y="810"/>
                  </a:cubicBezTo>
                  <a:cubicBezTo>
                    <a:pt x="2180" y="750"/>
                    <a:pt x="2191" y="703"/>
                    <a:pt x="2203" y="655"/>
                  </a:cubicBezTo>
                  <a:cubicBezTo>
                    <a:pt x="2215" y="631"/>
                    <a:pt x="2203" y="607"/>
                    <a:pt x="2180" y="595"/>
                  </a:cubicBezTo>
                  <a:close/>
                  <a:moveTo>
                    <a:pt x="3984" y="641"/>
                  </a:moveTo>
                  <a:cubicBezTo>
                    <a:pt x="3971" y="641"/>
                    <a:pt x="3960" y="648"/>
                    <a:pt x="3954" y="655"/>
                  </a:cubicBezTo>
                  <a:lnTo>
                    <a:pt x="3858" y="798"/>
                  </a:lnTo>
                  <a:cubicBezTo>
                    <a:pt x="3835" y="822"/>
                    <a:pt x="3846" y="845"/>
                    <a:pt x="3858" y="857"/>
                  </a:cubicBezTo>
                  <a:cubicBezTo>
                    <a:pt x="3870" y="857"/>
                    <a:pt x="3882" y="869"/>
                    <a:pt x="3894" y="869"/>
                  </a:cubicBezTo>
                  <a:cubicBezTo>
                    <a:pt x="3906" y="869"/>
                    <a:pt x="3918" y="857"/>
                    <a:pt x="3918" y="845"/>
                  </a:cubicBezTo>
                  <a:lnTo>
                    <a:pt x="4025" y="714"/>
                  </a:lnTo>
                  <a:cubicBezTo>
                    <a:pt x="4037" y="691"/>
                    <a:pt x="4025" y="667"/>
                    <a:pt x="4013" y="655"/>
                  </a:cubicBezTo>
                  <a:cubicBezTo>
                    <a:pt x="4003" y="645"/>
                    <a:pt x="3993" y="641"/>
                    <a:pt x="3984" y="641"/>
                  </a:cubicBezTo>
                  <a:close/>
                  <a:moveTo>
                    <a:pt x="2613" y="757"/>
                  </a:moveTo>
                  <a:cubicBezTo>
                    <a:pt x="2596" y="757"/>
                    <a:pt x="2581" y="768"/>
                    <a:pt x="2572" y="786"/>
                  </a:cubicBezTo>
                  <a:cubicBezTo>
                    <a:pt x="2549" y="822"/>
                    <a:pt x="2525" y="869"/>
                    <a:pt x="2489" y="917"/>
                  </a:cubicBezTo>
                  <a:cubicBezTo>
                    <a:pt x="2465" y="929"/>
                    <a:pt x="2465" y="953"/>
                    <a:pt x="2489" y="976"/>
                  </a:cubicBezTo>
                  <a:cubicBezTo>
                    <a:pt x="2501" y="976"/>
                    <a:pt x="2501" y="988"/>
                    <a:pt x="2513" y="988"/>
                  </a:cubicBezTo>
                  <a:cubicBezTo>
                    <a:pt x="2525" y="988"/>
                    <a:pt x="2537" y="976"/>
                    <a:pt x="2549" y="964"/>
                  </a:cubicBezTo>
                  <a:cubicBezTo>
                    <a:pt x="2596" y="917"/>
                    <a:pt x="2620" y="869"/>
                    <a:pt x="2644" y="822"/>
                  </a:cubicBezTo>
                  <a:cubicBezTo>
                    <a:pt x="2656" y="798"/>
                    <a:pt x="2644" y="774"/>
                    <a:pt x="2632" y="762"/>
                  </a:cubicBezTo>
                  <a:cubicBezTo>
                    <a:pt x="2626" y="759"/>
                    <a:pt x="2619" y="757"/>
                    <a:pt x="2613" y="757"/>
                  </a:cubicBezTo>
                  <a:close/>
                  <a:moveTo>
                    <a:pt x="3787" y="921"/>
                  </a:moveTo>
                  <a:cubicBezTo>
                    <a:pt x="3773" y="921"/>
                    <a:pt x="3758" y="927"/>
                    <a:pt x="3751" y="941"/>
                  </a:cubicBezTo>
                  <a:cubicBezTo>
                    <a:pt x="3715" y="976"/>
                    <a:pt x="3692" y="1024"/>
                    <a:pt x="3656" y="1060"/>
                  </a:cubicBezTo>
                  <a:cubicBezTo>
                    <a:pt x="3632" y="1084"/>
                    <a:pt x="3644" y="1107"/>
                    <a:pt x="3656" y="1119"/>
                  </a:cubicBezTo>
                  <a:cubicBezTo>
                    <a:pt x="3668" y="1131"/>
                    <a:pt x="3668" y="1131"/>
                    <a:pt x="3680" y="1131"/>
                  </a:cubicBezTo>
                  <a:cubicBezTo>
                    <a:pt x="3692" y="1131"/>
                    <a:pt x="3704" y="1131"/>
                    <a:pt x="3715" y="1119"/>
                  </a:cubicBezTo>
                  <a:cubicBezTo>
                    <a:pt x="3751" y="1072"/>
                    <a:pt x="3787" y="1036"/>
                    <a:pt x="3823" y="988"/>
                  </a:cubicBezTo>
                  <a:cubicBezTo>
                    <a:pt x="3835" y="964"/>
                    <a:pt x="3835" y="941"/>
                    <a:pt x="3811" y="929"/>
                  </a:cubicBezTo>
                  <a:cubicBezTo>
                    <a:pt x="3806" y="924"/>
                    <a:pt x="3797" y="921"/>
                    <a:pt x="3787" y="921"/>
                  </a:cubicBezTo>
                  <a:close/>
                  <a:moveTo>
                    <a:pt x="93" y="924"/>
                  </a:moveTo>
                  <a:cubicBezTo>
                    <a:pt x="86" y="924"/>
                    <a:pt x="79" y="925"/>
                    <a:pt x="72" y="929"/>
                  </a:cubicBezTo>
                  <a:cubicBezTo>
                    <a:pt x="48" y="941"/>
                    <a:pt x="36" y="964"/>
                    <a:pt x="48" y="988"/>
                  </a:cubicBezTo>
                  <a:cubicBezTo>
                    <a:pt x="84" y="1036"/>
                    <a:pt x="120" y="1084"/>
                    <a:pt x="167" y="1131"/>
                  </a:cubicBezTo>
                  <a:cubicBezTo>
                    <a:pt x="179" y="1143"/>
                    <a:pt x="191" y="1143"/>
                    <a:pt x="191" y="1143"/>
                  </a:cubicBezTo>
                  <a:cubicBezTo>
                    <a:pt x="203" y="1143"/>
                    <a:pt x="215" y="1143"/>
                    <a:pt x="227" y="1131"/>
                  </a:cubicBezTo>
                  <a:cubicBezTo>
                    <a:pt x="239" y="1107"/>
                    <a:pt x="239" y="1084"/>
                    <a:pt x="227" y="1072"/>
                  </a:cubicBezTo>
                  <a:cubicBezTo>
                    <a:pt x="179" y="1024"/>
                    <a:pt x="156" y="988"/>
                    <a:pt x="132" y="941"/>
                  </a:cubicBezTo>
                  <a:cubicBezTo>
                    <a:pt x="123" y="932"/>
                    <a:pt x="109" y="924"/>
                    <a:pt x="93" y="924"/>
                  </a:cubicBezTo>
                  <a:close/>
                  <a:moveTo>
                    <a:pt x="2145" y="938"/>
                  </a:moveTo>
                  <a:cubicBezTo>
                    <a:pt x="2141" y="938"/>
                    <a:pt x="2136" y="938"/>
                    <a:pt x="2132" y="941"/>
                  </a:cubicBezTo>
                  <a:cubicBezTo>
                    <a:pt x="2108" y="941"/>
                    <a:pt x="2096" y="964"/>
                    <a:pt x="2096" y="988"/>
                  </a:cubicBezTo>
                  <a:cubicBezTo>
                    <a:pt x="2108" y="1048"/>
                    <a:pt x="2120" y="1107"/>
                    <a:pt x="2144" y="1155"/>
                  </a:cubicBezTo>
                  <a:cubicBezTo>
                    <a:pt x="2153" y="1172"/>
                    <a:pt x="2161" y="1183"/>
                    <a:pt x="2175" y="1183"/>
                  </a:cubicBezTo>
                  <a:cubicBezTo>
                    <a:pt x="2180" y="1183"/>
                    <a:pt x="2185" y="1182"/>
                    <a:pt x="2191" y="1179"/>
                  </a:cubicBezTo>
                  <a:cubicBezTo>
                    <a:pt x="2203" y="1179"/>
                    <a:pt x="2215" y="1179"/>
                    <a:pt x="2215" y="1167"/>
                  </a:cubicBezTo>
                  <a:cubicBezTo>
                    <a:pt x="2215" y="1167"/>
                    <a:pt x="2215" y="1179"/>
                    <a:pt x="2227" y="1179"/>
                  </a:cubicBezTo>
                  <a:cubicBezTo>
                    <a:pt x="2227" y="1191"/>
                    <a:pt x="2251" y="1203"/>
                    <a:pt x="2263" y="1203"/>
                  </a:cubicBezTo>
                  <a:cubicBezTo>
                    <a:pt x="2263" y="1203"/>
                    <a:pt x="2275" y="1203"/>
                    <a:pt x="2287" y="1191"/>
                  </a:cubicBezTo>
                  <a:cubicBezTo>
                    <a:pt x="2334" y="1155"/>
                    <a:pt x="2382" y="1131"/>
                    <a:pt x="2418" y="1095"/>
                  </a:cubicBezTo>
                  <a:cubicBezTo>
                    <a:pt x="2442" y="1072"/>
                    <a:pt x="2442" y="1048"/>
                    <a:pt x="2430" y="1036"/>
                  </a:cubicBezTo>
                  <a:cubicBezTo>
                    <a:pt x="2423" y="1022"/>
                    <a:pt x="2407" y="1016"/>
                    <a:pt x="2394" y="1016"/>
                  </a:cubicBezTo>
                  <a:cubicBezTo>
                    <a:pt x="2384" y="1016"/>
                    <a:pt x="2375" y="1019"/>
                    <a:pt x="2370" y="1024"/>
                  </a:cubicBezTo>
                  <a:cubicBezTo>
                    <a:pt x="2322" y="1060"/>
                    <a:pt x="2287" y="1095"/>
                    <a:pt x="2239" y="1119"/>
                  </a:cubicBezTo>
                  <a:cubicBezTo>
                    <a:pt x="2227" y="1131"/>
                    <a:pt x="2227" y="1131"/>
                    <a:pt x="2227" y="1131"/>
                  </a:cubicBezTo>
                  <a:cubicBezTo>
                    <a:pt x="2203" y="1084"/>
                    <a:pt x="2191" y="1024"/>
                    <a:pt x="2180" y="976"/>
                  </a:cubicBezTo>
                  <a:cubicBezTo>
                    <a:pt x="2180" y="957"/>
                    <a:pt x="2164" y="938"/>
                    <a:pt x="2145" y="938"/>
                  </a:cubicBezTo>
                  <a:close/>
                  <a:moveTo>
                    <a:pt x="329" y="1159"/>
                  </a:moveTo>
                  <a:cubicBezTo>
                    <a:pt x="316" y="1159"/>
                    <a:pt x="305" y="1165"/>
                    <a:pt x="298" y="1179"/>
                  </a:cubicBezTo>
                  <a:cubicBezTo>
                    <a:pt x="286" y="1203"/>
                    <a:pt x="286" y="1226"/>
                    <a:pt x="310" y="1238"/>
                  </a:cubicBezTo>
                  <a:cubicBezTo>
                    <a:pt x="358" y="1274"/>
                    <a:pt x="406" y="1298"/>
                    <a:pt x="465" y="1322"/>
                  </a:cubicBezTo>
                  <a:lnTo>
                    <a:pt x="477" y="1322"/>
                  </a:lnTo>
                  <a:cubicBezTo>
                    <a:pt x="501" y="1322"/>
                    <a:pt x="513" y="1322"/>
                    <a:pt x="513" y="1298"/>
                  </a:cubicBezTo>
                  <a:cubicBezTo>
                    <a:pt x="525" y="1286"/>
                    <a:pt x="513" y="1250"/>
                    <a:pt x="501" y="1250"/>
                  </a:cubicBezTo>
                  <a:cubicBezTo>
                    <a:pt x="441" y="1215"/>
                    <a:pt x="394" y="1191"/>
                    <a:pt x="358" y="1167"/>
                  </a:cubicBezTo>
                  <a:cubicBezTo>
                    <a:pt x="348" y="1162"/>
                    <a:pt x="338" y="1159"/>
                    <a:pt x="329" y="1159"/>
                  </a:cubicBezTo>
                  <a:close/>
                  <a:moveTo>
                    <a:pt x="2115" y="1198"/>
                  </a:moveTo>
                  <a:cubicBezTo>
                    <a:pt x="2109" y="1198"/>
                    <a:pt x="2103" y="1199"/>
                    <a:pt x="2096" y="1203"/>
                  </a:cubicBezTo>
                  <a:cubicBezTo>
                    <a:pt x="2049" y="1238"/>
                    <a:pt x="1989" y="1262"/>
                    <a:pt x="1941" y="1274"/>
                  </a:cubicBezTo>
                  <a:cubicBezTo>
                    <a:pt x="1918" y="1286"/>
                    <a:pt x="1906" y="1310"/>
                    <a:pt x="1918" y="1334"/>
                  </a:cubicBezTo>
                  <a:cubicBezTo>
                    <a:pt x="1930" y="1345"/>
                    <a:pt x="1941" y="1357"/>
                    <a:pt x="1953" y="1357"/>
                  </a:cubicBezTo>
                  <a:lnTo>
                    <a:pt x="1977" y="1357"/>
                  </a:lnTo>
                  <a:cubicBezTo>
                    <a:pt x="2025" y="1334"/>
                    <a:pt x="2084" y="1310"/>
                    <a:pt x="2132" y="1286"/>
                  </a:cubicBezTo>
                  <a:cubicBezTo>
                    <a:pt x="2156" y="1274"/>
                    <a:pt x="2156" y="1250"/>
                    <a:pt x="2156" y="1226"/>
                  </a:cubicBezTo>
                  <a:cubicBezTo>
                    <a:pt x="2147" y="1209"/>
                    <a:pt x="2132" y="1198"/>
                    <a:pt x="2115" y="1198"/>
                  </a:cubicBezTo>
                  <a:close/>
                  <a:moveTo>
                    <a:pt x="3571" y="1182"/>
                  </a:moveTo>
                  <a:cubicBezTo>
                    <a:pt x="3561" y="1182"/>
                    <a:pt x="3549" y="1185"/>
                    <a:pt x="3537" y="1191"/>
                  </a:cubicBezTo>
                  <a:cubicBezTo>
                    <a:pt x="3501" y="1226"/>
                    <a:pt x="3465" y="1274"/>
                    <a:pt x="3418" y="1298"/>
                  </a:cubicBezTo>
                  <a:cubicBezTo>
                    <a:pt x="3406" y="1322"/>
                    <a:pt x="3394" y="1345"/>
                    <a:pt x="3418" y="1357"/>
                  </a:cubicBezTo>
                  <a:cubicBezTo>
                    <a:pt x="3418" y="1369"/>
                    <a:pt x="3430" y="1381"/>
                    <a:pt x="3442" y="1381"/>
                  </a:cubicBezTo>
                  <a:cubicBezTo>
                    <a:pt x="3454" y="1381"/>
                    <a:pt x="3465" y="1369"/>
                    <a:pt x="3477" y="1369"/>
                  </a:cubicBezTo>
                  <a:cubicBezTo>
                    <a:pt x="3513" y="1334"/>
                    <a:pt x="3561" y="1286"/>
                    <a:pt x="3596" y="1250"/>
                  </a:cubicBezTo>
                  <a:cubicBezTo>
                    <a:pt x="3620" y="1238"/>
                    <a:pt x="3620" y="1203"/>
                    <a:pt x="3596" y="1191"/>
                  </a:cubicBezTo>
                  <a:cubicBezTo>
                    <a:pt x="3590" y="1185"/>
                    <a:pt x="3582" y="1182"/>
                    <a:pt x="3571" y="1182"/>
                  </a:cubicBezTo>
                  <a:close/>
                  <a:moveTo>
                    <a:pt x="632" y="1305"/>
                  </a:moveTo>
                  <a:cubicBezTo>
                    <a:pt x="620" y="1305"/>
                    <a:pt x="605" y="1316"/>
                    <a:pt x="596" y="1334"/>
                  </a:cubicBezTo>
                  <a:cubicBezTo>
                    <a:pt x="584" y="1357"/>
                    <a:pt x="596" y="1381"/>
                    <a:pt x="620" y="1393"/>
                  </a:cubicBezTo>
                  <a:cubicBezTo>
                    <a:pt x="644" y="1393"/>
                    <a:pt x="656" y="1405"/>
                    <a:pt x="679" y="1417"/>
                  </a:cubicBezTo>
                  <a:cubicBezTo>
                    <a:pt x="715" y="1429"/>
                    <a:pt x="751" y="1441"/>
                    <a:pt x="787" y="1441"/>
                  </a:cubicBezTo>
                  <a:cubicBezTo>
                    <a:pt x="787" y="1453"/>
                    <a:pt x="787" y="1453"/>
                    <a:pt x="798" y="1453"/>
                  </a:cubicBezTo>
                  <a:cubicBezTo>
                    <a:pt x="810" y="1453"/>
                    <a:pt x="834" y="1441"/>
                    <a:pt x="834" y="1417"/>
                  </a:cubicBezTo>
                  <a:cubicBezTo>
                    <a:pt x="846" y="1393"/>
                    <a:pt x="834" y="1369"/>
                    <a:pt x="810" y="1357"/>
                  </a:cubicBezTo>
                  <a:cubicBezTo>
                    <a:pt x="775" y="1357"/>
                    <a:pt x="739" y="1345"/>
                    <a:pt x="703" y="1334"/>
                  </a:cubicBezTo>
                  <a:cubicBezTo>
                    <a:pt x="691" y="1322"/>
                    <a:pt x="667" y="1322"/>
                    <a:pt x="644" y="1310"/>
                  </a:cubicBezTo>
                  <a:cubicBezTo>
                    <a:pt x="640" y="1307"/>
                    <a:pt x="636" y="1305"/>
                    <a:pt x="632" y="1305"/>
                  </a:cubicBezTo>
                  <a:close/>
                  <a:moveTo>
                    <a:pt x="1800" y="1330"/>
                  </a:moveTo>
                  <a:cubicBezTo>
                    <a:pt x="1796" y="1330"/>
                    <a:pt x="1791" y="1331"/>
                    <a:pt x="1787" y="1334"/>
                  </a:cubicBezTo>
                  <a:cubicBezTo>
                    <a:pt x="1739" y="1345"/>
                    <a:pt x="1680" y="1369"/>
                    <a:pt x="1632" y="1381"/>
                  </a:cubicBezTo>
                  <a:cubicBezTo>
                    <a:pt x="1608" y="1381"/>
                    <a:pt x="1584" y="1405"/>
                    <a:pt x="1596" y="1429"/>
                  </a:cubicBezTo>
                  <a:cubicBezTo>
                    <a:pt x="1596" y="1453"/>
                    <a:pt x="1620" y="1465"/>
                    <a:pt x="1632" y="1465"/>
                  </a:cubicBezTo>
                  <a:lnTo>
                    <a:pt x="1644" y="1465"/>
                  </a:lnTo>
                  <a:cubicBezTo>
                    <a:pt x="1703" y="1453"/>
                    <a:pt x="1751" y="1429"/>
                    <a:pt x="1810" y="1417"/>
                  </a:cubicBezTo>
                  <a:cubicBezTo>
                    <a:pt x="1834" y="1405"/>
                    <a:pt x="1846" y="1381"/>
                    <a:pt x="1834" y="1357"/>
                  </a:cubicBezTo>
                  <a:cubicBezTo>
                    <a:pt x="1834" y="1348"/>
                    <a:pt x="1819" y="1330"/>
                    <a:pt x="1800" y="1330"/>
                  </a:cubicBezTo>
                  <a:close/>
                  <a:moveTo>
                    <a:pt x="2256" y="1254"/>
                  </a:moveTo>
                  <a:cubicBezTo>
                    <a:pt x="2247" y="1254"/>
                    <a:pt x="2237" y="1257"/>
                    <a:pt x="2227" y="1262"/>
                  </a:cubicBezTo>
                  <a:cubicBezTo>
                    <a:pt x="2215" y="1274"/>
                    <a:pt x="2203" y="1298"/>
                    <a:pt x="2215" y="1322"/>
                  </a:cubicBezTo>
                  <a:cubicBezTo>
                    <a:pt x="2251" y="1369"/>
                    <a:pt x="2287" y="1417"/>
                    <a:pt x="2334" y="1453"/>
                  </a:cubicBezTo>
                  <a:cubicBezTo>
                    <a:pt x="2346" y="1465"/>
                    <a:pt x="2346" y="1465"/>
                    <a:pt x="2358" y="1465"/>
                  </a:cubicBezTo>
                  <a:cubicBezTo>
                    <a:pt x="2370" y="1465"/>
                    <a:pt x="2382" y="1465"/>
                    <a:pt x="2394" y="1453"/>
                  </a:cubicBezTo>
                  <a:cubicBezTo>
                    <a:pt x="2406" y="1441"/>
                    <a:pt x="2406" y="1417"/>
                    <a:pt x="2394" y="1393"/>
                  </a:cubicBezTo>
                  <a:cubicBezTo>
                    <a:pt x="2358" y="1357"/>
                    <a:pt x="2322" y="1322"/>
                    <a:pt x="2287" y="1274"/>
                  </a:cubicBezTo>
                  <a:cubicBezTo>
                    <a:pt x="2280" y="1260"/>
                    <a:pt x="2269" y="1254"/>
                    <a:pt x="2256" y="1254"/>
                  </a:cubicBezTo>
                  <a:close/>
                  <a:moveTo>
                    <a:pt x="948" y="1400"/>
                  </a:moveTo>
                  <a:cubicBezTo>
                    <a:pt x="935" y="1400"/>
                    <a:pt x="926" y="1411"/>
                    <a:pt x="918" y="1429"/>
                  </a:cubicBezTo>
                  <a:cubicBezTo>
                    <a:pt x="918" y="1453"/>
                    <a:pt x="929" y="1476"/>
                    <a:pt x="953" y="1488"/>
                  </a:cubicBezTo>
                  <a:cubicBezTo>
                    <a:pt x="1013" y="1488"/>
                    <a:pt x="1072" y="1500"/>
                    <a:pt x="1132" y="1500"/>
                  </a:cubicBezTo>
                  <a:cubicBezTo>
                    <a:pt x="1156" y="1500"/>
                    <a:pt x="1168" y="1488"/>
                    <a:pt x="1168" y="1465"/>
                  </a:cubicBezTo>
                  <a:cubicBezTo>
                    <a:pt x="1168" y="1441"/>
                    <a:pt x="1156" y="1417"/>
                    <a:pt x="1132" y="1417"/>
                  </a:cubicBezTo>
                  <a:cubicBezTo>
                    <a:pt x="1072" y="1417"/>
                    <a:pt x="1025" y="1405"/>
                    <a:pt x="965" y="1405"/>
                  </a:cubicBezTo>
                  <a:cubicBezTo>
                    <a:pt x="959" y="1402"/>
                    <a:pt x="953" y="1400"/>
                    <a:pt x="948" y="1400"/>
                  </a:cubicBezTo>
                  <a:close/>
                  <a:moveTo>
                    <a:pt x="1465" y="1405"/>
                  </a:moveTo>
                  <a:cubicBezTo>
                    <a:pt x="1406" y="1417"/>
                    <a:pt x="1346" y="1417"/>
                    <a:pt x="1299" y="1417"/>
                  </a:cubicBezTo>
                  <a:cubicBezTo>
                    <a:pt x="1275" y="1417"/>
                    <a:pt x="1251" y="1441"/>
                    <a:pt x="1251" y="1465"/>
                  </a:cubicBezTo>
                  <a:cubicBezTo>
                    <a:pt x="1263" y="1488"/>
                    <a:pt x="1275" y="1500"/>
                    <a:pt x="1299" y="1500"/>
                  </a:cubicBezTo>
                  <a:cubicBezTo>
                    <a:pt x="1299" y="1500"/>
                    <a:pt x="1299" y="1500"/>
                    <a:pt x="1299" y="1512"/>
                  </a:cubicBezTo>
                  <a:cubicBezTo>
                    <a:pt x="1358" y="1500"/>
                    <a:pt x="1418" y="1500"/>
                    <a:pt x="1465" y="1488"/>
                  </a:cubicBezTo>
                  <a:cubicBezTo>
                    <a:pt x="1501" y="1488"/>
                    <a:pt x="1513" y="1465"/>
                    <a:pt x="1513" y="1441"/>
                  </a:cubicBezTo>
                  <a:cubicBezTo>
                    <a:pt x="1501" y="1417"/>
                    <a:pt x="1477" y="1405"/>
                    <a:pt x="1465" y="1405"/>
                  </a:cubicBezTo>
                  <a:close/>
                  <a:moveTo>
                    <a:pt x="3307" y="1388"/>
                  </a:moveTo>
                  <a:cubicBezTo>
                    <a:pt x="3301" y="1388"/>
                    <a:pt x="3294" y="1390"/>
                    <a:pt x="3287" y="1393"/>
                  </a:cubicBezTo>
                  <a:cubicBezTo>
                    <a:pt x="3239" y="1429"/>
                    <a:pt x="3192" y="1453"/>
                    <a:pt x="3144" y="1476"/>
                  </a:cubicBezTo>
                  <a:cubicBezTo>
                    <a:pt x="3120" y="1476"/>
                    <a:pt x="3108" y="1500"/>
                    <a:pt x="3120" y="1524"/>
                  </a:cubicBezTo>
                  <a:cubicBezTo>
                    <a:pt x="3132" y="1548"/>
                    <a:pt x="3144" y="1548"/>
                    <a:pt x="3156" y="1548"/>
                  </a:cubicBezTo>
                  <a:lnTo>
                    <a:pt x="3180" y="1548"/>
                  </a:lnTo>
                  <a:cubicBezTo>
                    <a:pt x="3227" y="1524"/>
                    <a:pt x="3287" y="1500"/>
                    <a:pt x="3334" y="1465"/>
                  </a:cubicBezTo>
                  <a:cubicBezTo>
                    <a:pt x="3358" y="1453"/>
                    <a:pt x="3358" y="1429"/>
                    <a:pt x="3346" y="1405"/>
                  </a:cubicBezTo>
                  <a:cubicBezTo>
                    <a:pt x="3338" y="1397"/>
                    <a:pt x="3324" y="1388"/>
                    <a:pt x="3307" y="1388"/>
                  </a:cubicBezTo>
                  <a:close/>
                  <a:moveTo>
                    <a:pt x="2506" y="1484"/>
                  </a:moveTo>
                  <a:cubicBezTo>
                    <a:pt x="2489" y="1484"/>
                    <a:pt x="2474" y="1495"/>
                    <a:pt x="2465" y="1512"/>
                  </a:cubicBezTo>
                  <a:cubicBezTo>
                    <a:pt x="2453" y="1524"/>
                    <a:pt x="2465" y="1548"/>
                    <a:pt x="2477" y="1560"/>
                  </a:cubicBezTo>
                  <a:cubicBezTo>
                    <a:pt x="2537" y="1584"/>
                    <a:pt x="2596" y="1607"/>
                    <a:pt x="2656" y="1619"/>
                  </a:cubicBezTo>
                  <a:cubicBezTo>
                    <a:pt x="2680" y="1619"/>
                    <a:pt x="2703" y="1607"/>
                    <a:pt x="2703" y="1584"/>
                  </a:cubicBezTo>
                  <a:cubicBezTo>
                    <a:pt x="2703" y="1560"/>
                    <a:pt x="2692" y="1536"/>
                    <a:pt x="2668" y="1536"/>
                  </a:cubicBezTo>
                  <a:cubicBezTo>
                    <a:pt x="2620" y="1524"/>
                    <a:pt x="2561" y="1512"/>
                    <a:pt x="2525" y="1488"/>
                  </a:cubicBezTo>
                  <a:cubicBezTo>
                    <a:pt x="2518" y="1485"/>
                    <a:pt x="2512" y="1484"/>
                    <a:pt x="2506" y="1484"/>
                  </a:cubicBezTo>
                  <a:close/>
                  <a:moveTo>
                    <a:pt x="3008" y="1519"/>
                  </a:moveTo>
                  <a:cubicBezTo>
                    <a:pt x="3002" y="1519"/>
                    <a:pt x="2996" y="1521"/>
                    <a:pt x="2989" y="1524"/>
                  </a:cubicBezTo>
                  <a:cubicBezTo>
                    <a:pt x="2930" y="1536"/>
                    <a:pt x="2882" y="1536"/>
                    <a:pt x="2834" y="1548"/>
                  </a:cubicBezTo>
                  <a:cubicBezTo>
                    <a:pt x="2811" y="1548"/>
                    <a:pt x="2787" y="1560"/>
                    <a:pt x="2787" y="1584"/>
                  </a:cubicBezTo>
                  <a:cubicBezTo>
                    <a:pt x="2787" y="1607"/>
                    <a:pt x="2811" y="1631"/>
                    <a:pt x="2834" y="1631"/>
                  </a:cubicBezTo>
                  <a:cubicBezTo>
                    <a:pt x="2894" y="1619"/>
                    <a:pt x="2942" y="1619"/>
                    <a:pt x="3013" y="1607"/>
                  </a:cubicBezTo>
                  <a:cubicBezTo>
                    <a:pt x="3037" y="1596"/>
                    <a:pt x="3049" y="1572"/>
                    <a:pt x="3037" y="1548"/>
                  </a:cubicBezTo>
                  <a:cubicBezTo>
                    <a:pt x="3037" y="1530"/>
                    <a:pt x="3024" y="1519"/>
                    <a:pt x="3008" y="1519"/>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26"/>
        <p:cNvGrpSpPr/>
        <p:nvPr/>
      </p:nvGrpSpPr>
      <p:grpSpPr>
        <a:xfrm>
          <a:off x="0" y="0"/>
          <a:ext cx="0" cy="0"/>
          <a:chOff x="0" y="0"/>
          <a:chExt cx="0" cy="0"/>
        </a:xfrm>
      </p:grpSpPr>
      <p:grpSp>
        <p:nvGrpSpPr>
          <p:cNvPr id="1627" name="Google Shape;1627;p32"/>
          <p:cNvGrpSpPr/>
          <p:nvPr/>
        </p:nvGrpSpPr>
        <p:grpSpPr>
          <a:xfrm>
            <a:off x="-142100" y="-48200"/>
            <a:ext cx="9424500" cy="5259300"/>
            <a:chOff x="-142100" y="-48200"/>
            <a:chExt cx="9424500" cy="5259300"/>
          </a:xfrm>
        </p:grpSpPr>
        <p:cxnSp>
          <p:nvCxnSpPr>
            <p:cNvPr id="1628" name="Google Shape;1628;p32"/>
            <p:cNvCxnSpPr/>
            <p:nvPr/>
          </p:nvCxnSpPr>
          <p:spPr>
            <a:xfrm>
              <a:off x="6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29" name="Google Shape;1629;p32"/>
            <p:cNvCxnSpPr/>
            <p:nvPr/>
          </p:nvCxnSpPr>
          <p:spPr>
            <a:xfrm>
              <a:off x="38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30" name="Google Shape;1630;p32"/>
            <p:cNvCxnSpPr/>
            <p:nvPr/>
          </p:nvCxnSpPr>
          <p:spPr>
            <a:xfrm>
              <a:off x="70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31" name="Google Shape;1631;p32"/>
            <p:cNvCxnSpPr/>
            <p:nvPr/>
          </p:nvCxnSpPr>
          <p:spPr>
            <a:xfrm>
              <a:off x="102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32" name="Google Shape;1632;p32"/>
            <p:cNvCxnSpPr/>
            <p:nvPr/>
          </p:nvCxnSpPr>
          <p:spPr>
            <a:xfrm>
              <a:off x="135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33" name="Google Shape;1633;p32"/>
            <p:cNvCxnSpPr/>
            <p:nvPr/>
          </p:nvCxnSpPr>
          <p:spPr>
            <a:xfrm>
              <a:off x="167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34" name="Google Shape;1634;p32"/>
            <p:cNvCxnSpPr/>
            <p:nvPr/>
          </p:nvCxnSpPr>
          <p:spPr>
            <a:xfrm>
              <a:off x="199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35" name="Google Shape;1635;p32"/>
            <p:cNvCxnSpPr/>
            <p:nvPr/>
          </p:nvCxnSpPr>
          <p:spPr>
            <a:xfrm>
              <a:off x="231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36" name="Google Shape;1636;p32"/>
            <p:cNvCxnSpPr/>
            <p:nvPr/>
          </p:nvCxnSpPr>
          <p:spPr>
            <a:xfrm>
              <a:off x="263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37" name="Google Shape;1637;p32"/>
            <p:cNvCxnSpPr/>
            <p:nvPr/>
          </p:nvCxnSpPr>
          <p:spPr>
            <a:xfrm>
              <a:off x="296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38" name="Google Shape;1638;p32"/>
            <p:cNvCxnSpPr/>
            <p:nvPr/>
          </p:nvCxnSpPr>
          <p:spPr>
            <a:xfrm>
              <a:off x="328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39" name="Google Shape;1639;p32"/>
            <p:cNvCxnSpPr/>
            <p:nvPr/>
          </p:nvCxnSpPr>
          <p:spPr>
            <a:xfrm>
              <a:off x="360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40" name="Google Shape;1640;p32"/>
            <p:cNvCxnSpPr/>
            <p:nvPr/>
          </p:nvCxnSpPr>
          <p:spPr>
            <a:xfrm>
              <a:off x="392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41" name="Google Shape;1641;p32"/>
            <p:cNvCxnSpPr/>
            <p:nvPr/>
          </p:nvCxnSpPr>
          <p:spPr>
            <a:xfrm>
              <a:off x="4248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42" name="Google Shape;1642;p32"/>
            <p:cNvCxnSpPr/>
            <p:nvPr/>
          </p:nvCxnSpPr>
          <p:spPr>
            <a:xfrm>
              <a:off x="4570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43" name="Google Shape;1643;p32"/>
            <p:cNvCxnSpPr/>
            <p:nvPr/>
          </p:nvCxnSpPr>
          <p:spPr>
            <a:xfrm>
              <a:off x="4892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44" name="Google Shape;1644;p32"/>
            <p:cNvCxnSpPr/>
            <p:nvPr/>
          </p:nvCxnSpPr>
          <p:spPr>
            <a:xfrm>
              <a:off x="521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45" name="Google Shape;1645;p32"/>
            <p:cNvCxnSpPr/>
            <p:nvPr/>
          </p:nvCxnSpPr>
          <p:spPr>
            <a:xfrm>
              <a:off x="553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46" name="Google Shape;1646;p32"/>
            <p:cNvCxnSpPr/>
            <p:nvPr/>
          </p:nvCxnSpPr>
          <p:spPr>
            <a:xfrm>
              <a:off x="585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47" name="Google Shape;1647;p32"/>
            <p:cNvCxnSpPr/>
            <p:nvPr/>
          </p:nvCxnSpPr>
          <p:spPr>
            <a:xfrm>
              <a:off x="617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48" name="Google Shape;1648;p32"/>
            <p:cNvCxnSpPr/>
            <p:nvPr/>
          </p:nvCxnSpPr>
          <p:spPr>
            <a:xfrm>
              <a:off x="650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49" name="Google Shape;1649;p32"/>
            <p:cNvCxnSpPr/>
            <p:nvPr/>
          </p:nvCxnSpPr>
          <p:spPr>
            <a:xfrm>
              <a:off x="682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50" name="Google Shape;1650;p32"/>
            <p:cNvCxnSpPr/>
            <p:nvPr/>
          </p:nvCxnSpPr>
          <p:spPr>
            <a:xfrm>
              <a:off x="714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51" name="Google Shape;1651;p32"/>
            <p:cNvCxnSpPr/>
            <p:nvPr/>
          </p:nvCxnSpPr>
          <p:spPr>
            <a:xfrm>
              <a:off x="746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52" name="Google Shape;1652;p32"/>
            <p:cNvCxnSpPr/>
            <p:nvPr/>
          </p:nvCxnSpPr>
          <p:spPr>
            <a:xfrm>
              <a:off x="778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53" name="Google Shape;1653;p32"/>
            <p:cNvCxnSpPr/>
            <p:nvPr/>
          </p:nvCxnSpPr>
          <p:spPr>
            <a:xfrm>
              <a:off x="811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54" name="Google Shape;1654;p32"/>
            <p:cNvCxnSpPr/>
            <p:nvPr/>
          </p:nvCxnSpPr>
          <p:spPr>
            <a:xfrm>
              <a:off x="843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55" name="Google Shape;1655;p32"/>
            <p:cNvCxnSpPr/>
            <p:nvPr/>
          </p:nvCxnSpPr>
          <p:spPr>
            <a:xfrm>
              <a:off x="875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56" name="Google Shape;1656;p32"/>
            <p:cNvCxnSpPr/>
            <p:nvPr/>
          </p:nvCxnSpPr>
          <p:spPr>
            <a:xfrm>
              <a:off x="907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657" name="Google Shape;1657;p32"/>
            <p:cNvCxnSpPr/>
            <p:nvPr/>
          </p:nvCxnSpPr>
          <p:spPr>
            <a:xfrm>
              <a:off x="-142100" y="2561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58" name="Google Shape;1658;p32"/>
            <p:cNvCxnSpPr/>
            <p:nvPr/>
          </p:nvCxnSpPr>
          <p:spPr>
            <a:xfrm>
              <a:off x="-142100" y="5867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59" name="Google Shape;1659;p32"/>
            <p:cNvCxnSpPr/>
            <p:nvPr/>
          </p:nvCxnSpPr>
          <p:spPr>
            <a:xfrm>
              <a:off x="-142100" y="9174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0" name="Google Shape;1660;p32"/>
            <p:cNvCxnSpPr/>
            <p:nvPr/>
          </p:nvCxnSpPr>
          <p:spPr>
            <a:xfrm>
              <a:off x="-142100" y="12481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1" name="Google Shape;1661;p32"/>
            <p:cNvCxnSpPr/>
            <p:nvPr/>
          </p:nvCxnSpPr>
          <p:spPr>
            <a:xfrm>
              <a:off x="-142100" y="15788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2" name="Google Shape;1662;p32"/>
            <p:cNvCxnSpPr/>
            <p:nvPr/>
          </p:nvCxnSpPr>
          <p:spPr>
            <a:xfrm>
              <a:off x="-142100" y="19095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3" name="Google Shape;1663;p32"/>
            <p:cNvCxnSpPr/>
            <p:nvPr/>
          </p:nvCxnSpPr>
          <p:spPr>
            <a:xfrm>
              <a:off x="-142100" y="224022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4" name="Google Shape;1664;p32"/>
            <p:cNvCxnSpPr/>
            <p:nvPr/>
          </p:nvCxnSpPr>
          <p:spPr>
            <a:xfrm>
              <a:off x="-142100" y="257091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5" name="Google Shape;1665;p32"/>
            <p:cNvCxnSpPr/>
            <p:nvPr/>
          </p:nvCxnSpPr>
          <p:spPr>
            <a:xfrm>
              <a:off x="-142100" y="29016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6" name="Google Shape;1666;p32"/>
            <p:cNvCxnSpPr/>
            <p:nvPr/>
          </p:nvCxnSpPr>
          <p:spPr>
            <a:xfrm>
              <a:off x="-142100" y="32322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7" name="Google Shape;1667;p32"/>
            <p:cNvCxnSpPr/>
            <p:nvPr/>
          </p:nvCxnSpPr>
          <p:spPr>
            <a:xfrm>
              <a:off x="-142100" y="35629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8" name="Google Shape;1668;p32"/>
            <p:cNvCxnSpPr/>
            <p:nvPr/>
          </p:nvCxnSpPr>
          <p:spPr>
            <a:xfrm>
              <a:off x="-142100" y="38936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9" name="Google Shape;1669;p32"/>
            <p:cNvCxnSpPr/>
            <p:nvPr/>
          </p:nvCxnSpPr>
          <p:spPr>
            <a:xfrm>
              <a:off x="-142100" y="42243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70" name="Google Shape;1670;p32"/>
            <p:cNvCxnSpPr/>
            <p:nvPr/>
          </p:nvCxnSpPr>
          <p:spPr>
            <a:xfrm>
              <a:off x="-142100" y="45550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71" name="Google Shape;1671;p32"/>
            <p:cNvCxnSpPr/>
            <p:nvPr/>
          </p:nvCxnSpPr>
          <p:spPr>
            <a:xfrm>
              <a:off x="-142100" y="4885725"/>
              <a:ext cx="9424500" cy="0"/>
            </a:xfrm>
            <a:prstGeom prst="straightConnector1">
              <a:avLst/>
            </a:prstGeom>
            <a:noFill/>
            <a:ln w="9525" cap="flat" cmpd="sng">
              <a:solidFill>
                <a:srgbClr val="A4B8BD"/>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grpSp>
        <p:nvGrpSpPr>
          <p:cNvPr id="124" name="Google Shape;124;p4"/>
          <p:cNvGrpSpPr/>
          <p:nvPr/>
        </p:nvGrpSpPr>
        <p:grpSpPr>
          <a:xfrm>
            <a:off x="-142100" y="-48200"/>
            <a:ext cx="9424500" cy="5259300"/>
            <a:chOff x="-142100" y="-48200"/>
            <a:chExt cx="9424500" cy="5259300"/>
          </a:xfrm>
        </p:grpSpPr>
        <p:cxnSp>
          <p:nvCxnSpPr>
            <p:cNvPr id="125" name="Google Shape;125;p4"/>
            <p:cNvCxnSpPr/>
            <p:nvPr/>
          </p:nvCxnSpPr>
          <p:spPr>
            <a:xfrm>
              <a:off x="6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6" name="Google Shape;126;p4"/>
            <p:cNvCxnSpPr/>
            <p:nvPr/>
          </p:nvCxnSpPr>
          <p:spPr>
            <a:xfrm>
              <a:off x="38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7" name="Google Shape;127;p4"/>
            <p:cNvCxnSpPr/>
            <p:nvPr/>
          </p:nvCxnSpPr>
          <p:spPr>
            <a:xfrm>
              <a:off x="70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8" name="Google Shape;128;p4"/>
            <p:cNvCxnSpPr/>
            <p:nvPr/>
          </p:nvCxnSpPr>
          <p:spPr>
            <a:xfrm>
              <a:off x="102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9" name="Google Shape;129;p4"/>
            <p:cNvCxnSpPr/>
            <p:nvPr/>
          </p:nvCxnSpPr>
          <p:spPr>
            <a:xfrm>
              <a:off x="135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0" name="Google Shape;130;p4"/>
            <p:cNvCxnSpPr/>
            <p:nvPr/>
          </p:nvCxnSpPr>
          <p:spPr>
            <a:xfrm>
              <a:off x="167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1" name="Google Shape;131;p4"/>
            <p:cNvCxnSpPr/>
            <p:nvPr/>
          </p:nvCxnSpPr>
          <p:spPr>
            <a:xfrm>
              <a:off x="199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2" name="Google Shape;132;p4"/>
            <p:cNvCxnSpPr/>
            <p:nvPr/>
          </p:nvCxnSpPr>
          <p:spPr>
            <a:xfrm>
              <a:off x="231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3" name="Google Shape;133;p4"/>
            <p:cNvCxnSpPr/>
            <p:nvPr/>
          </p:nvCxnSpPr>
          <p:spPr>
            <a:xfrm>
              <a:off x="263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4" name="Google Shape;134;p4"/>
            <p:cNvCxnSpPr/>
            <p:nvPr/>
          </p:nvCxnSpPr>
          <p:spPr>
            <a:xfrm>
              <a:off x="296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5" name="Google Shape;135;p4"/>
            <p:cNvCxnSpPr/>
            <p:nvPr/>
          </p:nvCxnSpPr>
          <p:spPr>
            <a:xfrm>
              <a:off x="328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6" name="Google Shape;136;p4"/>
            <p:cNvCxnSpPr/>
            <p:nvPr/>
          </p:nvCxnSpPr>
          <p:spPr>
            <a:xfrm>
              <a:off x="360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7" name="Google Shape;137;p4"/>
            <p:cNvCxnSpPr/>
            <p:nvPr/>
          </p:nvCxnSpPr>
          <p:spPr>
            <a:xfrm>
              <a:off x="392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8" name="Google Shape;138;p4"/>
            <p:cNvCxnSpPr/>
            <p:nvPr/>
          </p:nvCxnSpPr>
          <p:spPr>
            <a:xfrm>
              <a:off x="4248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39" name="Google Shape;139;p4"/>
            <p:cNvCxnSpPr/>
            <p:nvPr/>
          </p:nvCxnSpPr>
          <p:spPr>
            <a:xfrm>
              <a:off x="4570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0" name="Google Shape;140;p4"/>
            <p:cNvCxnSpPr/>
            <p:nvPr/>
          </p:nvCxnSpPr>
          <p:spPr>
            <a:xfrm>
              <a:off x="4892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1" name="Google Shape;141;p4"/>
            <p:cNvCxnSpPr/>
            <p:nvPr/>
          </p:nvCxnSpPr>
          <p:spPr>
            <a:xfrm>
              <a:off x="521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2" name="Google Shape;142;p4"/>
            <p:cNvCxnSpPr/>
            <p:nvPr/>
          </p:nvCxnSpPr>
          <p:spPr>
            <a:xfrm>
              <a:off x="553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3" name="Google Shape;143;p4"/>
            <p:cNvCxnSpPr/>
            <p:nvPr/>
          </p:nvCxnSpPr>
          <p:spPr>
            <a:xfrm>
              <a:off x="585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4" name="Google Shape;144;p4"/>
            <p:cNvCxnSpPr/>
            <p:nvPr/>
          </p:nvCxnSpPr>
          <p:spPr>
            <a:xfrm>
              <a:off x="617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5" name="Google Shape;145;p4"/>
            <p:cNvCxnSpPr/>
            <p:nvPr/>
          </p:nvCxnSpPr>
          <p:spPr>
            <a:xfrm>
              <a:off x="650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6" name="Google Shape;146;p4"/>
            <p:cNvCxnSpPr/>
            <p:nvPr/>
          </p:nvCxnSpPr>
          <p:spPr>
            <a:xfrm>
              <a:off x="682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7" name="Google Shape;147;p4"/>
            <p:cNvCxnSpPr/>
            <p:nvPr/>
          </p:nvCxnSpPr>
          <p:spPr>
            <a:xfrm>
              <a:off x="714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8" name="Google Shape;148;p4"/>
            <p:cNvCxnSpPr/>
            <p:nvPr/>
          </p:nvCxnSpPr>
          <p:spPr>
            <a:xfrm>
              <a:off x="746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49" name="Google Shape;149;p4"/>
            <p:cNvCxnSpPr/>
            <p:nvPr/>
          </p:nvCxnSpPr>
          <p:spPr>
            <a:xfrm>
              <a:off x="778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50" name="Google Shape;150;p4"/>
            <p:cNvCxnSpPr/>
            <p:nvPr/>
          </p:nvCxnSpPr>
          <p:spPr>
            <a:xfrm>
              <a:off x="811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51" name="Google Shape;151;p4"/>
            <p:cNvCxnSpPr/>
            <p:nvPr/>
          </p:nvCxnSpPr>
          <p:spPr>
            <a:xfrm>
              <a:off x="843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52" name="Google Shape;152;p4"/>
            <p:cNvCxnSpPr/>
            <p:nvPr/>
          </p:nvCxnSpPr>
          <p:spPr>
            <a:xfrm>
              <a:off x="875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53" name="Google Shape;153;p4"/>
            <p:cNvCxnSpPr/>
            <p:nvPr/>
          </p:nvCxnSpPr>
          <p:spPr>
            <a:xfrm>
              <a:off x="907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54" name="Google Shape;154;p4"/>
            <p:cNvCxnSpPr/>
            <p:nvPr/>
          </p:nvCxnSpPr>
          <p:spPr>
            <a:xfrm>
              <a:off x="-142100" y="2561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55" name="Google Shape;155;p4"/>
            <p:cNvCxnSpPr/>
            <p:nvPr/>
          </p:nvCxnSpPr>
          <p:spPr>
            <a:xfrm>
              <a:off x="-142100" y="5867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56" name="Google Shape;156;p4"/>
            <p:cNvCxnSpPr/>
            <p:nvPr/>
          </p:nvCxnSpPr>
          <p:spPr>
            <a:xfrm>
              <a:off x="-142100" y="9174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57" name="Google Shape;157;p4"/>
            <p:cNvCxnSpPr/>
            <p:nvPr/>
          </p:nvCxnSpPr>
          <p:spPr>
            <a:xfrm>
              <a:off x="-142100" y="12481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58" name="Google Shape;158;p4"/>
            <p:cNvCxnSpPr/>
            <p:nvPr/>
          </p:nvCxnSpPr>
          <p:spPr>
            <a:xfrm>
              <a:off x="-142100" y="15788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59" name="Google Shape;159;p4"/>
            <p:cNvCxnSpPr/>
            <p:nvPr/>
          </p:nvCxnSpPr>
          <p:spPr>
            <a:xfrm>
              <a:off x="-142100" y="19095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0" name="Google Shape;160;p4"/>
            <p:cNvCxnSpPr/>
            <p:nvPr/>
          </p:nvCxnSpPr>
          <p:spPr>
            <a:xfrm>
              <a:off x="-142100" y="224022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1" name="Google Shape;161;p4"/>
            <p:cNvCxnSpPr/>
            <p:nvPr/>
          </p:nvCxnSpPr>
          <p:spPr>
            <a:xfrm>
              <a:off x="-142100" y="257091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2" name="Google Shape;162;p4"/>
            <p:cNvCxnSpPr/>
            <p:nvPr/>
          </p:nvCxnSpPr>
          <p:spPr>
            <a:xfrm>
              <a:off x="-142100" y="29016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3" name="Google Shape;163;p4"/>
            <p:cNvCxnSpPr/>
            <p:nvPr/>
          </p:nvCxnSpPr>
          <p:spPr>
            <a:xfrm>
              <a:off x="-142100" y="32322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4" name="Google Shape;164;p4"/>
            <p:cNvCxnSpPr/>
            <p:nvPr/>
          </p:nvCxnSpPr>
          <p:spPr>
            <a:xfrm>
              <a:off x="-142100" y="35629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5" name="Google Shape;165;p4"/>
            <p:cNvCxnSpPr/>
            <p:nvPr/>
          </p:nvCxnSpPr>
          <p:spPr>
            <a:xfrm>
              <a:off x="-142100" y="38936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6" name="Google Shape;166;p4"/>
            <p:cNvCxnSpPr/>
            <p:nvPr/>
          </p:nvCxnSpPr>
          <p:spPr>
            <a:xfrm>
              <a:off x="-142100" y="42243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7" name="Google Shape;167;p4"/>
            <p:cNvCxnSpPr/>
            <p:nvPr/>
          </p:nvCxnSpPr>
          <p:spPr>
            <a:xfrm>
              <a:off x="-142100" y="45550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68" name="Google Shape;168;p4"/>
            <p:cNvCxnSpPr/>
            <p:nvPr/>
          </p:nvCxnSpPr>
          <p:spPr>
            <a:xfrm>
              <a:off x="-142100" y="4885725"/>
              <a:ext cx="9424500" cy="0"/>
            </a:xfrm>
            <a:prstGeom prst="straightConnector1">
              <a:avLst/>
            </a:prstGeom>
            <a:noFill/>
            <a:ln w="9525" cap="flat" cmpd="sng">
              <a:solidFill>
                <a:srgbClr val="A4B8BD"/>
              </a:solidFill>
              <a:prstDash val="solid"/>
              <a:round/>
              <a:headEnd type="none" w="med" len="med"/>
              <a:tailEnd type="none" w="med" len="med"/>
            </a:ln>
          </p:spPr>
        </p:cxnSp>
      </p:grpSp>
      <p:sp>
        <p:nvSpPr>
          <p:cNvPr id="169" name="Google Shape;169;p4"/>
          <p:cNvSpPr/>
          <p:nvPr/>
        </p:nvSpPr>
        <p:spPr>
          <a:xfrm rot="-29936" flipH="1">
            <a:off x="386091" y="778472"/>
            <a:ext cx="8371817" cy="4069057"/>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sp>
        <p:nvSpPr>
          <p:cNvPr id="171" name="Google Shape;171;p4"/>
          <p:cNvSpPr txBox="1">
            <a:spLocks noGrp="1"/>
          </p:cNvSpPr>
          <p:nvPr>
            <p:ph type="title"/>
          </p:nvPr>
        </p:nvSpPr>
        <p:spPr>
          <a:xfrm rot="-30121">
            <a:off x="720009" y="446417"/>
            <a:ext cx="7703996" cy="548721"/>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2"/>
        <p:cNvGrpSpPr/>
        <p:nvPr/>
      </p:nvGrpSpPr>
      <p:grpSpPr>
        <a:xfrm>
          <a:off x="0" y="0"/>
          <a:ext cx="0" cy="0"/>
          <a:chOff x="0" y="0"/>
          <a:chExt cx="0" cy="0"/>
        </a:xfrm>
      </p:grpSpPr>
      <p:grpSp>
        <p:nvGrpSpPr>
          <p:cNvPr id="173" name="Google Shape;173;p5"/>
          <p:cNvGrpSpPr/>
          <p:nvPr/>
        </p:nvGrpSpPr>
        <p:grpSpPr>
          <a:xfrm>
            <a:off x="-142100" y="-48200"/>
            <a:ext cx="9424500" cy="5259300"/>
            <a:chOff x="-142100" y="-48200"/>
            <a:chExt cx="9424500" cy="5259300"/>
          </a:xfrm>
        </p:grpSpPr>
        <p:cxnSp>
          <p:nvCxnSpPr>
            <p:cNvPr id="174" name="Google Shape;174;p5"/>
            <p:cNvCxnSpPr/>
            <p:nvPr/>
          </p:nvCxnSpPr>
          <p:spPr>
            <a:xfrm>
              <a:off x="6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75" name="Google Shape;175;p5"/>
            <p:cNvCxnSpPr/>
            <p:nvPr/>
          </p:nvCxnSpPr>
          <p:spPr>
            <a:xfrm>
              <a:off x="38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76" name="Google Shape;176;p5"/>
            <p:cNvCxnSpPr/>
            <p:nvPr/>
          </p:nvCxnSpPr>
          <p:spPr>
            <a:xfrm>
              <a:off x="70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77" name="Google Shape;177;p5"/>
            <p:cNvCxnSpPr/>
            <p:nvPr/>
          </p:nvCxnSpPr>
          <p:spPr>
            <a:xfrm>
              <a:off x="102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78" name="Google Shape;178;p5"/>
            <p:cNvCxnSpPr/>
            <p:nvPr/>
          </p:nvCxnSpPr>
          <p:spPr>
            <a:xfrm>
              <a:off x="135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79" name="Google Shape;179;p5"/>
            <p:cNvCxnSpPr/>
            <p:nvPr/>
          </p:nvCxnSpPr>
          <p:spPr>
            <a:xfrm>
              <a:off x="167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0" name="Google Shape;180;p5"/>
            <p:cNvCxnSpPr/>
            <p:nvPr/>
          </p:nvCxnSpPr>
          <p:spPr>
            <a:xfrm>
              <a:off x="199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1" name="Google Shape;181;p5"/>
            <p:cNvCxnSpPr/>
            <p:nvPr/>
          </p:nvCxnSpPr>
          <p:spPr>
            <a:xfrm>
              <a:off x="231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2" name="Google Shape;182;p5"/>
            <p:cNvCxnSpPr/>
            <p:nvPr/>
          </p:nvCxnSpPr>
          <p:spPr>
            <a:xfrm>
              <a:off x="263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3" name="Google Shape;183;p5"/>
            <p:cNvCxnSpPr/>
            <p:nvPr/>
          </p:nvCxnSpPr>
          <p:spPr>
            <a:xfrm>
              <a:off x="296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4" name="Google Shape;184;p5"/>
            <p:cNvCxnSpPr/>
            <p:nvPr/>
          </p:nvCxnSpPr>
          <p:spPr>
            <a:xfrm>
              <a:off x="328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5" name="Google Shape;185;p5"/>
            <p:cNvCxnSpPr/>
            <p:nvPr/>
          </p:nvCxnSpPr>
          <p:spPr>
            <a:xfrm>
              <a:off x="360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6" name="Google Shape;186;p5"/>
            <p:cNvCxnSpPr/>
            <p:nvPr/>
          </p:nvCxnSpPr>
          <p:spPr>
            <a:xfrm>
              <a:off x="392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7" name="Google Shape;187;p5"/>
            <p:cNvCxnSpPr/>
            <p:nvPr/>
          </p:nvCxnSpPr>
          <p:spPr>
            <a:xfrm>
              <a:off x="4248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8" name="Google Shape;188;p5"/>
            <p:cNvCxnSpPr/>
            <p:nvPr/>
          </p:nvCxnSpPr>
          <p:spPr>
            <a:xfrm>
              <a:off x="4570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89" name="Google Shape;189;p5"/>
            <p:cNvCxnSpPr/>
            <p:nvPr/>
          </p:nvCxnSpPr>
          <p:spPr>
            <a:xfrm>
              <a:off x="4892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0" name="Google Shape;190;p5"/>
            <p:cNvCxnSpPr/>
            <p:nvPr/>
          </p:nvCxnSpPr>
          <p:spPr>
            <a:xfrm>
              <a:off x="521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1" name="Google Shape;191;p5"/>
            <p:cNvCxnSpPr/>
            <p:nvPr/>
          </p:nvCxnSpPr>
          <p:spPr>
            <a:xfrm>
              <a:off x="553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2" name="Google Shape;192;p5"/>
            <p:cNvCxnSpPr/>
            <p:nvPr/>
          </p:nvCxnSpPr>
          <p:spPr>
            <a:xfrm>
              <a:off x="585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3" name="Google Shape;193;p5"/>
            <p:cNvCxnSpPr/>
            <p:nvPr/>
          </p:nvCxnSpPr>
          <p:spPr>
            <a:xfrm>
              <a:off x="617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4" name="Google Shape;194;p5"/>
            <p:cNvCxnSpPr/>
            <p:nvPr/>
          </p:nvCxnSpPr>
          <p:spPr>
            <a:xfrm>
              <a:off x="650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5" name="Google Shape;195;p5"/>
            <p:cNvCxnSpPr/>
            <p:nvPr/>
          </p:nvCxnSpPr>
          <p:spPr>
            <a:xfrm>
              <a:off x="682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6" name="Google Shape;196;p5"/>
            <p:cNvCxnSpPr/>
            <p:nvPr/>
          </p:nvCxnSpPr>
          <p:spPr>
            <a:xfrm>
              <a:off x="714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7" name="Google Shape;197;p5"/>
            <p:cNvCxnSpPr/>
            <p:nvPr/>
          </p:nvCxnSpPr>
          <p:spPr>
            <a:xfrm>
              <a:off x="746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8" name="Google Shape;198;p5"/>
            <p:cNvCxnSpPr/>
            <p:nvPr/>
          </p:nvCxnSpPr>
          <p:spPr>
            <a:xfrm>
              <a:off x="778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99" name="Google Shape;199;p5"/>
            <p:cNvCxnSpPr/>
            <p:nvPr/>
          </p:nvCxnSpPr>
          <p:spPr>
            <a:xfrm>
              <a:off x="811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00" name="Google Shape;200;p5"/>
            <p:cNvCxnSpPr/>
            <p:nvPr/>
          </p:nvCxnSpPr>
          <p:spPr>
            <a:xfrm>
              <a:off x="843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01" name="Google Shape;201;p5"/>
            <p:cNvCxnSpPr/>
            <p:nvPr/>
          </p:nvCxnSpPr>
          <p:spPr>
            <a:xfrm>
              <a:off x="875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02" name="Google Shape;202;p5"/>
            <p:cNvCxnSpPr/>
            <p:nvPr/>
          </p:nvCxnSpPr>
          <p:spPr>
            <a:xfrm>
              <a:off x="907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03" name="Google Shape;203;p5"/>
            <p:cNvCxnSpPr/>
            <p:nvPr/>
          </p:nvCxnSpPr>
          <p:spPr>
            <a:xfrm>
              <a:off x="-142100" y="2561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04" name="Google Shape;204;p5"/>
            <p:cNvCxnSpPr/>
            <p:nvPr/>
          </p:nvCxnSpPr>
          <p:spPr>
            <a:xfrm>
              <a:off x="-142100" y="5867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05" name="Google Shape;205;p5"/>
            <p:cNvCxnSpPr/>
            <p:nvPr/>
          </p:nvCxnSpPr>
          <p:spPr>
            <a:xfrm>
              <a:off x="-142100" y="9174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06" name="Google Shape;206;p5"/>
            <p:cNvCxnSpPr/>
            <p:nvPr/>
          </p:nvCxnSpPr>
          <p:spPr>
            <a:xfrm>
              <a:off x="-142100" y="12481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07" name="Google Shape;207;p5"/>
            <p:cNvCxnSpPr/>
            <p:nvPr/>
          </p:nvCxnSpPr>
          <p:spPr>
            <a:xfrm>
              <a:off x="-142100" y="15788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08" name="Google Shape;208;p5"/>
            <p:cNvCxnSpPr/>
            <p:nvPr/>
          </p:nvCxnSpPr>
          <p:spPr>
            <a:xfrm>
              <a:off x="-142100" y="19095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09" name="Google Shape;209;p5"/>
            <p:cNvCxnSpPr/>
            <p:nvPr/>
          </p:nvCxnSpPr>
          <p:spPr>
            <a:xfrm>
              <a:off x="-142100" y="224022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10" name="Google Shape;210;p5"/>
            <p:cNvCxnSpPr/>
            <p:nvPr/>
          </p:nvCxnSpPr>
          <p:spPr>
            <a:xfrm>
              <a:off x="-142100" y="257091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11" name="Google Shape;211;p5"/>
            <p:cNvCxnSpPr/>
            <p:nvPr/>
          </p:nvCxnSpPr>
          <p:spPr>
            <a:xfrm>
              <a:off x="-142100" y="29016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12" name="Google Shape;212;p5"/>
            <p:cNvCxnSpPr/>
            <p:nvPr/>
          </p:nvCxnSpPr>
          <p:spPr>
            <a:xfrm>
              <a:off x="-142100" y="32322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13" name="Google Shape;213;p5"/>
            <p:cNvCxnSpPr/>
            <p:nvPr/>
          </p:nvCxnSpPr>
          <p:spPr>
            <a:xfrm>
              <a:off x="-142100" y="35629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14" name="Google Shape;214;p5"/>
            <p:cNvCxnSpPr/>
            <p:nvPr/>
          </p:nvCxnSpPr>
          <p:spPr>
            <a:xfrm>
              <a:off x="-142100" y="38936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15" name="Google Shape;215;p5"/>
            <p:cNvCxnSpPr/>
            <p:nvPr/>
          </p:nvCxnSpPr>
          <p:spPr>
            <a:xfrm>
              <a:off x="-142100" y="42243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16" name="Google Shape;216;p5"/>
            <p:cNvCxnSpPr/>
            <p:nvPr/>
          </p:nvCxnSpPr>
          <p:spPr>
            <a:xfrm>
              <a:off x="-142100" y="45550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217" name="Google Shape;217;p5"/>
            <p:cNvCxnSpPr/>
            <p:nvPr/>
          </p:nvCxnSpPr>
          <p:spPr>
            <a:xfrm>
              <a:off x="-142100" y="4885725"/>
              <a:ext cx="9424500" cy="0"/>
            </a:xfrm>
            <a:prstGeom prst="straightConnector1">
              <a:avLst/>
            </a:prstGeom>
            <a:noFill/>
            <a:ln w="9525" cap="flat" cmpd="sng">
              <a:solidFill>
                <a:srgbClr val="A4B8BD"/>
              </a:solidFill>
              <a:prstDash val="solid"/>
              <a:round/>
              <a:headEnd type="none" w="med" len="med"/>
              <a:tailEnd type="none" w="med" len="med"/>
            </a:ln>
          </p:spPr>
        </p:cxnSp>
      </p:grpSp>
      <p:sp>
        <p:nvSpPr>
          <p:cNvPr id="218" name="Google Shape;218;p5"/>
          <p:cNvSpPr/>
          <p:nvPr/>
        </p:nvSpPr>
        <p:spPr>
          <a:xfrm rot="-29936" flipH="1">
            <a:off x="386091" y="778472"/>
            <a:ext cx="8371817" cy="4069057"/>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txBox="1">
            <a:spLocks noGrp="1"/>
          </p:cNvSpPr>
          <p:nvPr>
            <p:ph type="subTitle" idx="1"/>
          </p:nvPr>
        </p:nvSpPr>
        <p:spPr>
          <a:xfrm rot="-59916">
            <a:off x="1281382" y="2571795"/>
            <a:ext cx="2926344" cy="456967"/>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b="1">
                <a:latin typeface="Nunito"/>
                <a:ea typeface="Nunito"/>
                <a:cs typeface="Nunito"/>
                <a:sym typeface="Nunito"/>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20" name="Google Shape;220;p5"/>
          <p:cNvSpPr txBox="1">
            <a:spLocks noGrp="1"/>
          </p:cNvSpPr>
          <p:nvPr>
            <p:ph type="subTitle" idx="2"/>
          </p:nvPr>
        </p:nvSpPr>
        <p:spPr>
          <a:xfrm rot="-59916">
            <a:off x="4936232" y="2546370"/>
            <a:ext cx="2926344" cy="456967"/>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b="1">
                <a:latin typeface="Nunito"/>
                <a:ea typeface="Nunito"/>
                <a:cs typeface="Nunito"/>
                <a:sym typeface="Nunito"/>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21" name="Google Shape;221;p5"/>
          <p:cNvSpPr txBox="1">
            <a:spLocks noGrp="1"/>
          </p:cNvSpPr>
          <p:nvPr>
            <p:ph type="subTitle" idx="3"/>
          </p:nvPr>
        </p:nvSpPr>
        <p:spPr>
          <a:xfrm>
            <a:off x="1281450" y="3028962"/>
            <a:ext cx="2926200" cy="10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5"/>
          <p:cNvSpPr txBox="1">
            <a:spLocks noGrp="1"/>
          </p:cNvSpPr>
          <p:nvPr>
            <p:ph type="subTitle" idx="4"/>
          </p:nvPr>
        </p:nvSpPr>
        <p:spPr>
          <a:xfrm>
            <a:off x="4936325" y="3028962"/>
            <a:ext cx="2926200" cy="10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5"/>
          <p:cNvSpPr txBox="1">
            <a:spLocks noGrp="1"/>
          </p:cNvSpPr>
          <p:nvPr>
            <p:ph type="title"/>
          </p:nvPr>
        </p:nvSpPr>
        <p:spPr>
          <a:xfrm rot="-30146">
            <a:off x="2057453" y="446678"/>
            <a:ext cx="5029093" cy="548721"/>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2"/>
        <p:cNvGrpSpPr/>
        <p:nvPr/>
      </p:nvGrpSpPr>
      <p:grpSpPr>
        <a:xfrm>
          <a:off x="0" y="0"/>
          <a:ext cx="0" cy="0"/>
          <a:chOff x="0" y="0"/>
          <a:chExt cx="0" cy="0"/>
        </a:xfrm>
      </p:grpSpPr>
      <p:grpSp>
        <p:nvGrpSpPr>
          <p:cNvPr id="273" name="Google Shape;273;p7"/>
          <p:cNvGrpSpPr/>
          <p:nvPr/>
        </p:nvGrpSpPr>
        <p:grpSpPr>
          <a:xfrm>
            <a:off x="-142100" y="-48200"/>
            <a:ext cx="9424500" cy="5259300"/>
            <a:chOff x="-142100" y="-48200"/>
            <a:chExt cx="9424500" cy="5259300"/>
          </a:xfrm>
        </p:grpSpPr>
        <p:cxnSp>
          <p:nvCxnSpPr>
            <p:cNvPr id="274" name="Google Shape;274;p7"/>
            <p:cNvCxnSpPr/>
            <p:nvPr/>
          </p:nvCxnSpPr>
          <p:spPr>
            <a:xfrm>
              <a:off x="6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75" name="Google Shape;275;p7"/>
            <p:cNvCxnSpPr/>
            <p:nvPr/>
          </p:nvCxnSpPr>
          <p:spPr>
            <a:xfrm>
              <a:off x="38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76" name="Google Shape;276;p7"/>
            <p:cNvCxnSpPr/>
            <p:nvPr/>
          </p:nvCxnSpPr>
          <p:spPr>
            <a:xfrm>
              <a:off x="70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77" name="Google Shape;277;p7"/>
            <p:cNvCxnSpPr/>
            <p:nvPr/>
          </p:nvCxnSpPr>
          <p:spPr>
            <a:xfrm>
              <a:off x="102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78" name="Google Shape;278;p7"/>
            <p:cNvCxnSpPr/>
            <p:nvPr/>
          </p:nvCxnSpPr>
          <p:spPr>
            <a:xfrm>
              <a:off x="135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79" name="Google Shape;279;p7"/>
            <p:cNvCxnSpPr/>
            <p:nvPr/>
          </p:nvCxnSpPr>
          <p:spPr>
            <a:xfrm>
              <a:off x="167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0" name="Google Shape;280;p7"/>
            <p:cNvCxnSpPr/>
            <p:nvPr/>
          </p:nvCxnSpPr>
          <p:spPr>
            <a:xfrm>
              <a:off x="199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1" name="Google Shape;281;p7"/>
            <p:cNvCxnSpPr/>
            <p:nvPr/>
          </p:nvCxnSpPr>
          <p:spPr>
            <a:xfrm>
              <a:off x="231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2" name="Google Shape;282;p7"/>
            <p:cNvCxnSpPr/>
            <p:nvPr/>
          </p:nvCxnSpPr>
          <p:spPr>
            <a:xfrm>
              <a:off x="263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3" name="Google Shape;283;p7"/>
            <p:cNvCxnSpPr/>
            <p:nvPr/>
          </p:nvCxnSpPr>
          <p:spPr>
            <a:xfrm>
              <a:off x="296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4" name="Google Shape;284;p7"/>
            <p:cNvCxnSpPr/>
            <p:nvPr/>
          </p:nvCxnSpPr>
          <p:spPr>
            <a:xfrm>
              <a:off x="328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5" name="Google Shape;285;p7"/>
            <p:cNvCxnSpPr/>
            <p:nvPr/>
          </p:nvCxnSpPr>
          <p:spPr>
            <a:xfrm>
              <a:off x="360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6" name="Google Shape;286;p7"/>
            <p:cNvCxnSpPr/>
            <p:nvPr/>
          </p:nvCxnSpPr>
          <p:spPr>
            <a:xfrm>
              <a:off x="392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7" name="Google Shape;287;p7"/>
            <p:cNvCxnSpPr/>
            <p:nvPr/>
          </p:nvCxnSpPr>
          <p:spPr>
            <a:xfrm>
              <a:off x="4248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8" name="Google Shape;288;p7"/>
            <p:cNvCxnSpPr/>
            <p:nvPr/>
          </p:nvCxnSpPr>
          <p:spPr>
            <a:xfrm>
              <a:off x="4570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89" name="Google Shape;289;p7"/>
            <p:cNvCxnSpPr/>
            <p:nvPr/>
          </p:nvCxnSpPr>
          <p:spPr>
            <a:xfrm>
              <a:off x="4892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0" name="Google Shape;290;p7"/>
            <p:cNvCxnSpPr/>
            <p:nvPr/>
          </p:nvCxnSpPr>
          <p:spPr>
            <a:xfrm>
              <a:off x="521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1" name="Google Shape;291;p7"/>
            <p:cNvCxnSpPr/>
            <p:nvPr/>
          </p:nvCxnSpPr>
          <p:spPr>
            <a:xfrm>
              <a:off x="553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2" name="Google Shape;292;p7"/>
            <p:cNvCxnSpPr/>
            <p:nvPr/>
          </p:nvCxnSpPr>
          <p:spPr>
            <a:xfrm>
              <a:off x="585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3" name="Google Shape;293;p7"/>
            <p:cNvCxnSpPr/>
            <p:nvPr/>
          </p:nvCxnSpPr>
          <p:spPr>
            <a:xfrm>
              <a:off x="617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4" name="Google Shape;294;p7"/>
            <p:cNvCxnSpPr/>
            <p:nvPr/>
          </p:nvCxnSpPr>
          <p:spPr>
            <a:xfrm>
              <a:off x="650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5" name="Google Shape;295;p7"/>
            <p:cNvCxnSpPr/>
            <p:nvPr/>
          </p:nvCxnSpPr>
          <p:spPr>
            <a:xfrm>
              <a:off x="682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6" name="Google Shape;296;p7"/>
            <p:cNvCxnSpPr/>
            <p:nvPr/>
          </p:nvCxnSpPr>
          <p:spPr>
            <a:xfrm>
              <a:off x="714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7" name="Google Shape;297;p7"/>
            <p:cNvCxnSpPr/>
            <p:nvPr/>
          </p:nvCxnSpPr>
          <p:spPr>
            <a:xfrm>
              <a:off x="746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8" name="Google Shape;298;p7"/>
            <p:cNvCxnSpPr/>
            <p:nvPr/>
          </p:nvCxnSpPr>
          <p:spPr>
            <a:xfrm>
              <a:off x="778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299" name="Google Shape;299;p7"/>
            <p:cNvCxnSpPr/>
            <p:nvPr/>
          </p:nvCxnSpPr>
          <p:spPr>
            <a:xfrm>
              <a:off x="811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00" name="Google Shape;300;p7"/>
            <p:cNvCxnSpPr/>
            <p:nvPr/>
          </p:nvCxnSpPr>
          <p:spPr>
            <a:xfrm>
              <a:off x="843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01" name="Google Shape;301;p7"/>
            <p:cNvCxnSpPr/>
            <p:nvPr/>
          </p:nvCxnSpPr>
          <p:spPr>
            <a:xfrm>
              <a:off x="875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02" name="Google Shape;302;p7"/>
            <p:cNvCxnSpPr/>
            <p:nvPr/>
          </p:nvCxnSpPr>
          <p:spPr>
            <a:xfrm>
              <a:off x="907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03" name="Google Shape;303;p7"/>
            <p:cNvCxnSpPr/>
            <p:nvPr/>
          </p:nvCxnSpPr>
          <p:spPr>
            <a:xfrm>
              <a:off x="-142100" y="2561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04" name="Google Shape;304;p7"/>
            <p:cNvCxnSpPr/>
            <p:nvPr/>
          </p:nvCxnSpPr>
          <p:spPr>
            <a:xfrm>
              <a:off x="-142100" y="5867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05" name="Google Shape;305;p7"/>
            <p:cNvCxnSpPr/>
            <p:nvPr/>
          </p:nvCxnSpPr>
          <p:spPr>
            <a:xfrm>
              <a:off x="-142100" y="9174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06" name="Google Shape;306;p7"/>
            <p:cNvCxnSpPr/>
            <p:nvPr/>
          </p:nvCxnSpPr>
          <p:spPr>
            <a:xfrm>
              <a:off x="-142100" y="12481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07" name="Google Shape;307;p7"/>
            <p:cNvCxnSpPr/>
            <p:nvPr/>
          </p:nvCxnSpPr>
          <p:spPr>
            <a:xfrm>
              <a:off x="-142100" y="15788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08" name="Google Shape;308;p7"/>
            <p:cNvCxnSpPr/>
            <p:nvPr/>
          </p:nvCxnSpPr>
          <p:spPr>
            <a:xfrm>
              <a:off x="-142100" y="19095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09" name="Google Shape;309;p7"/>
            <p:cNvCxnSpPr/>
            <p:nvPr/>
          </p:nvCxnSpPr>
          <p:spPr>
            <a:xfrm>
              <a:off x="-142100" y="224022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10" name="Google Shape;310;p7"/>
            <p:cNvCxnSpPr/>
            <p:nvPr/>
          </p:nvCxnSpPr>
          <p:spPr>
            <a:xfrm>
              <a:off x="-142100" y="257091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11" name="Google Shape;311;p7"/>
            <p:cNvCxnSpPr/>
            <p:nvPr/>
          </p:nvCxnSpPr>
          <p:spPr>
            <a:xfrm>
              <a:off x="-142100" y="29016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12" name="Google Shape;312;p7"/>
            <p:cNvCxnSpPr/>
            <p:nvPr/>
          </p:nvCxnSpPr>
          <p:spPr>
            <a:xfrm>
              <a:off x="-142100" y="32322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13" name="Google Shape;313;p7"/>
            <p:cNvCxnSpPr/>
            <p:nvPr/>
          </p:nvCxnSpPr>
          <p:spPr>
            <a:xfrm>
              <a:off x="-142100" y="35629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14" name="Google Shape;314;p7"/>
            <p:cNvCxnSpPr/>
            <p:nvPr/>
          </p:nvCxnSpPr>
          <p:spPr>
            <a:xfrm>
              <a:off x="-142100" y="38936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15" name="Google Shape;315;p7"/>
            <p:cNvCxnSpPr/>
            <p:nvPr/>
          </p:nvCxnSpPr>
          <p:spPr>
            <a:xfrm>
              <a:off x="-142100" y="42243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16" name="Google Shape;316;p7"/>
            <p:cNvCxnSpPr/>
            <p:nvPr/>
          </p:nvCxnSpPr>
          <p:spPr>
            <a:xfrm>
              <a:off x="-142100" y="45550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317" name="Google Shape;317;p7"/>
            <p:cNvCxnSpPr/>
            <p:nvPr/>
          </p:nvCxnSpPr>
          <p:spPr>
            <a:xfrm>
              <a:off x="-142100" y="4885725"/>
              <a:ext cx="9424500" cy="0"/>
            </a:xfrm>
            <a:prstGeom prst="straightConnector1">
              <a:avLst/>
            </a:prstGeom>
            <a:noFill/>
            <a:ln w="9525" cap="flat" cmpd="sng">
              <a:solidFill>
                <a:srgbClr val="A4B8BD"/>
              </a:solidFill>
              <a:prstDash val="solid"/>
              <a:round/>
              <a:headEnd type="none" w="med" len="med"/>
              <a:tailEnd type="none" w="med" len="med"/>
            </a:ln>
          </p:spPr>
        </p:cxnSp>
      </p:grpSp>
      <p:sp>
        <p:nvSpPr>
          <p:cNvPr id="318" name="Google Shape;318;p7"/>
          <p:cNvSpPr/>
          <p:nvPr/>
        </p:nvSpPr>
        <p:spPr>
          <a:xfrm rot="-29936" flipH="1">
            <a:off x="386091" y="778472"/>
            <a:ext cx="8371817" cy="4069057"/>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txBox="1">
            <a:spLocks noGrp="1"/>
          </p:cNvSpPr>
          <p:nvPr>
            <p:ph type="body" idx="1"/>
          </p:nvPr>
        </p:nvSpPr>
        <p:spPr>
          <a:xfrm>
            <a:off x="720000" y="1187100"/>
            <a:ext cx="3657600" cy="3416400"/>
          </a:xfrm>
          <a:prstGeom prst="rect">
            <a:avLst/>
          </a:prstGeom>
        </p:spPr>
        <p:txBody>
          <a:bodyPr spcFirstLastPara="1" wrap="square" lIns="91425" tIns="91425" rIns="91425" bIns="91425" anchor="ctr" anchorCtr="0">
            <a:noAutofit/>
          </a:bodyPr>
          <a:lstStyle>
            <a:lvl1pPr marL="457200" lvl="0" indent="-279400" rtl="0">
              <a:spcBef>
                <a:spcPts val="0"/>
              </a:spcBef>
              <a:spcAft>
                <a:spcPts val="0"/>
              </a:spcAft>
              <a:buClr>
                <a:schemeClr val="accent1"/>
              </a:buClr>
              <a:buSzPts val="800"/>
              <a:buFont typeface="Open Sans"/>
              <a:buChar char="●"/>
              <a:defRPr sz="1400"/>
            </a:lvl1pPr>
            <a:lvl2pPr marL="914400" lvl="1" indent="-279400" rtl="0">
              <a:lnSpc>
                <a:spcPct val="115000"/>
              </a:lnSpc>
              <a:spcBef>
                <a:spcPts val="0"/>
              </a:spcBef>
              <a:spcAft>
                <a:spcPts val="0"/>
              </a:spcAft>
              <a:buClr>
                <a:srgbClr val="999999"/>
              </a:buClr>
              <a:buSzPts val="800"/>
              <a:buFont typeface="Open Sans"/>
              <a:buChar char="○"/>
              <a:defRPr/>
            </a:lvl2pPr>
            <a:lvl3pPr marL="1371600" lvl="2" indent="-279400" rtl="0">
              <a:lnSpc>
                <a:spcPct val="115000"/>
              </a:lnSpc>
              <a:spcBef>
                <a:spcPts val="0"/>
              </a:spcBef>
              <a:spcAft>
                <a:spcPts val="0"/>
              </a:spcAft>
              <a:buClr>
                <a:srgbClr val="999999"/>
              </a:buClr>
              <a:buSzPts val="800"/>
              <a:buFont typeface="Open Sans"/>
              <a:buChar char="■"/>
              <a:defRPr/>
            </a:lvl3pPr>
            <a:lvl4pPr marL="1828800" lvl="3" indent="-279400" rtl="0">
              <a:lnSpc>
                <a:spcPct val="115000"/>
              </a:lnSpc>
              <a:spcBef>
                <a:spcPts val="0"/>
              </a:spcBef>
              <a:spcAft>
                <a:spcPts val="0"/>
              </a:spcAft>
              <a:buClr>
                <a:srgbClr val="999999"/>
              </a:buClr>
              <a:buSzPts val="800"/>
              <a:buFont typeface="Open Sans"/>
              <a:buChar char="●"/>
              <a:defRPr/>
            </a:lvl4pPr>
            <a:lvl5pPr marL="2286000" lvl="4" indent="-304800" rtl="0">
              <a:lnSpc>
                <a:spcPct val="115000"/>
              </a:lnSpc>
              <a:spcBef>
                <a:spcPts val="0"/>
              </a:spcBef>
              <a:spcAft>
                <a:spcPts val="0"/>
              </a:spcAft>
              <a:buClr>
                <a:srgbClr val="999999"/>
              </a:buClr>
              <a:buSzPts val="1200"/>
              <a:buFont typeface="Open Sans"/>
              <a:buChar char="○"/>
              <a:defRPr/>
            </a:lvl5pPr>
            <a:lvl6pPr marL="2743200" lvl="5" indent="-304800" rtl="0">
              <a:lnSpc>
                <a:spcPct val="115000"/>
              </a:lnSpc>
              <a:spcBef>
                <a:spcPts val="0"/>
              </a:spcBef>
              <a:spcAft>
                <a:spcPts val="0"/>
              </a:spcAft>
              <a:buClr>
                <a:srgbClr val="999999"/>
              </a:buClr>
              <a:buSzPts val="1200"/>
              <a:buFont typeface="Open Sans"/>
              <a:buChar char="■"/>
              <a:defRPr/>
            </a:lvl6pPr>
            <a:lvl7pPr marL="3200400" lvl="6" indent="-273050" rtl="0">
              <a:lnSpc>
                <a:spcPct val="115000"/>
              </a:lnSpc>
              <a:spcBef>
                <a:spcPts val="0"/>
              </a:spcBef>
              <a:spcAft>
                <a:spcPts val="0"/>
              </a:spcAft>
              <a:buClr>
                <a:srgbClr val="999999"/>
              </a:buClr>
              <a:buSzPts val="700"/>
              <a:buFont typeface="Open Sans"/>
              <a:buChar char="●"/>
              <a:defRPr/>
            </a:lvl7pPr>
            <a:lvl8pPr marL="3657600" lvl="7" indent="-273050" rtl="0">
              <a:lnSpc>
                <a:spcPct val="115000"/>
              </a:lnSpc>
              <a:spcBef>
                <a:spcPts val="0"/>
              </a:spcBef>
              <a:spcAft>
                <a:spcPts val="0"/>
              </a:spcAft>
              <a:buClr>
                <a:srgbClr val="999999"/>
              </a:buClr>
              <a:buSzPts val="700"/>
              <a:buFont typeface="Open Sans"/>
              <a:buChar char="○"/>
              <a:defRPr/>
            </a:lvl8pPr>
            <a:lvl9pPr marL="4114800" lvl="8" indent="-266700" rtl="0">
              <a:lnSpc>
                <a:spcPct val="115000"/>
              </a:lnSpc>
              <a:spcBef>
                <a:spcPts val="0"/>
              </a:spcBef>
              <a:spcAft>
                <a:spcPts val="0"/>
              </a:spcAft>
              <a:buClr>
                <a:srgbClr val="999999"/>
              </a:buClr>
              <a:buSzPts val="600"/>
              <a:buFont typeface="Open Sans"/>
              <a:buChar char="■"/>
              <a:defRPr/>
            </a:lvl9pPr>
          </a:lstStyle>
          <a:p>
            <a:endParaRPr/>
          </a:p>
        </p:txBody>
      </p:sp>
      <p:sp>
        <p:nvSpPr>
          <p:cNvPr id="320" name="Google Shape;320;p7"/>
          <p:cNvSpPr txBox="1">
            <a:spLocks noGrp="1"/>
          </p:cNvSpPr>
          <p:nvPr>
            <p:ph type="title"/>
          </p:nvPr>
        </p:nvSpPr>
        <p:spPr>
          <a:xfrm rot="-30121">
            <a:off x="720009" y="446417"/>
            <a:ext cx="7703996" cy="548721"/>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7"/>
        <p:cNvGrpSpPr/>
        <p:nvPr/>
      </p:nvGrpSpPr>
      <p:grpSpPr>
        <a:xfrm>
          <a:off x="0" y="0"/>
          <a:ext cx="0" cy="0"/>
          <a:chOff x="0" y="0"/>
          <a:chExt cx="0" cy="0"/>
        </a:xfrm>
      </p:grpSpPr>
      <p:grpSp>
        <p:nvGrpSpPr>
          <p:cNvPr id="378" name="Google Shape;378;p9"/>
          <p:cNvGrpSpPr/>
          <p:nvPr/>
        </p:nvGrpSpPr>
        <p:grpSpPr>
          <a:xfrm>
            <a:off x="-142100" y="-48200"/>
            <a:ext cx="9424500" cy="5259300"/>
            <a:chOff x="-142100" y="-48200"/>
            <a:chExt cx="9424500" cy="5259300"/>
          </a:xfrm>
        </p:grpSpPr>
        <p:cxnSp>
          <p:nvCxnSpPr>
            <p:cNvPr id="379" name="Google Shape;379;p9"/>
            <p:cNvCxnSpPr/>
            <p:nvPr/>
          </p:nvCxnSpPr>
          <p:spPr>
            <a:xfrm>
              <a:off x="6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0" name="Google Shape;380;p9"/>
            <p:cNvCxnSpPr/>
            <p:nvPr/>
          </p:nvCxnSpPr>
          <p:spPr>
            <a:xfrm>
              <a:off x="38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1" name="Google Shape;381;p9"/>
            <p:cNvCxnSpPr/>
            <p:nvPr/>
          </p:nvCxnSpPr>
          <p:spPr>
            <a:xfrm>
              <a:off x="70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2" name="Google Shape;382;p9"/>
            <p:cNvCxnSpPr/>
            <p:nvPr/>
          </p:nvCxnSpPr>
          <p:spPr>
            <a:xfrm>
              <a:off x="102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3" name="Google Shape;383;p9"/>
            <p:cNvCxnSpPr/>
            <p:nvPr/>
          </p:nvCxnSpPr>
          <p:spPr>
            <a:xfrm>
              <a:off x="135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4" name="Google Shape;384;p9"/>
            <p:cNvCxnSpPr/>
            <p:nvPr/>
          </p:nvCxnSpPr>
          <p:spPr>
            <a:xfrm>
              <a:off x="167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5" name="Google Shape;385;p9"/>
            <p:cNvCxnSpPr/>
            <p:nvPr/>
          </p:nvCxnSpPr>
          <p:spPr>
            <a:xfrm>
              <a:off x="199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6" name="Google Shape;386;p9"/>
            <p:cNvCxnSpPr/>
            <p:nvPr/>
          </p:nvCxnSpPr>
          <p:spPr>
            <a:xfrm>
              <a:off x="231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7" name="Google Shape;387;p9"/>
            <p:cNvCxnSpPr/>
            <p:nvPr/>
          </p:nvCxnSpPr>
          <p:spPr>
            <a:xfrm>
              <a:off x="263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8" name="Google Shape;388;p9"/>
            <p:cNvCxnSpPr/>
            <p:nvPr/>
          </p:nvCxnSpPr>
          <p:spPr>
            <a:xfrm>
              <a:off x="296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89" name="Google Shape;389;p9"/>
            <p:cNvCxnSpPr/>
            <p:nvPr/>
          </p:nvCxnSpPr>
          <p:spPr>
            <a:xfrm>
              <a:off x="328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0" name="Google Shape;390;p9"/>
            <p:cNvCxnSpPr/>
            <p:nvPr/>
          </p:nvCxnSpPr>
          <p:spPr>
            <a:xfrm>
              <a:off x="360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1" name="Google Shape;391;p9"/>
            <p:cNvCxnSpPr/>
            <p:nvPr/>
          </p:nvCxnSpPr>
          <p:spPr>
            <a:xfrm>
              <a:off x="392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2" name="Google Shape;392;p9"/>
            <p:cNvCxnSpPr/>
            <p:nvPr/>
          </p:nvCxnSpPr>
          <p:spPr>
            <a:xfrm>
              <a:off x="4248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3" name="Google Shape;393;p9"/>
            <p:cNvCxnSpPr/>
            <p:nvPr/>
          </p:nvCxnSpPr>
          <p:spPr>
            <a:xfrm>
              <a:off x="4570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4" name="Google Shape;394;p9"/>
            <p:cNvCxnSpPr/>
            <p:nvPr/>
          </p:nvCxnSpPr>
          <p:spPr>
            <a:xfrm>
              <a:off x="4892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5" name="Google Shape;395;p9"/>
            <p:cNvCxnSpPr/>
            <p:nvPr/>
          </p:nvCxnSpPr>
          <p:spPr>
            <a:xfrm>
              <a:off x="521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6" name="Google Shape;396;p9"/>
            <p:cNvCxnSpPr/>
            <p:nvPr/>
          </p:nvCxnSpPr>
          <p:spPr>
            <a:xfrm>
              <a:off x="553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7" name="Google Shape;397;p9"/>
            <p:cNvCxnSpPr/>
            <p:nvPr/>
          </p:nvCxnSpPr>
          <p:spPr>
            <a:xfrm>
              <a:off x="585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8" name="Google Shape;398;p9"/>
            <p:cNvCxnSpPr/>
            <p:nvPr/>
          </p:nvCxnSpPr>
          <p:spPr>
            <a:xfrm>
              <a:off x="617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399" name="Google Shape;399;p9"/>
            <p:cNvCxnSpPr/>
            <p:nvPr/>
          </p:nvCxnSpPr>
          <p:spPr>
            <a:xfrm>
              <a:off x="650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400" name="Google Shape;400;p9"/>
            <p:cNvCxnSpPr/>
            <p:nvPr/>
          </p:nvCxnSpPr>
          <p:spPr>
            <a:xfrm>
              <a:off x="682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401" name="Google Shape;401;p9"/>
            <p:cNvCxnSpPr/>
            <p:nvPr/>
          </p:nvCxnSpPr>
          <p:spPr>
            <a:xfrm>
              <a:off x="714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402" name="Google Shape;402;p9"/>
            <p:cNvCxnSpPr/>
            <p:nvPr/>
          </p:nvCxnSpPr>
          <p:spPr>
            <a:xfrm>
              <a:off x="746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403" name="Google Shape;403;p9"/>
            <p:cNvCxnSpPr/>
            <p:nvPr/>
          </p:nvCxnSpPr>
          <p:spPr>
            <a:xfrm>
              <a:off x="778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404" name="Google Shape;404;p9"/>
            <p:cNvCxnSpPr/>
            <p:nvPr/>
          </p:nvCxnSpPr>
          <p:spPr>
            <a:xfrm>
              <a:off x="811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405" name="Google Shape;405;p9"/>
            <p:cNvCxnSpPr/>
            <p:nvPr/>
          </p:nvCxnSpPr>
          <p:spPr>
            <a:xfrm>
              <a:off x="843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406" name="Google Shape;406;p9"/>
            <p:cNvCxnSpPr/>
            <p:nvPr/>
          </p:nvCxnSpPr>
          <p:spPr>
            <a:xfrm>
              <a:off x="875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407" name="Google Shape;407;p9"/>
            <p:cNvCxnSpPr/>
            <p:nvPr/>
          </p:nvCxnSpPr>
          <p:spPr>
            <a:xfrm>
              <a:off x="907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408" name="Google Shape;408;p9"/>
            <p:cNvCxnSpPr/>
            <p:nvPr/>
          </p:nvCxnSpPr>
          <p:spPr>
            <a:xfrm>
              <a:off x="-142100" y="2561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09" name="Google Shape;409;p9"/>
            <p:cNvCxnSpPr/>
            <p:nvPr/>
          </p:nvCxnSpPr>
          <p:spPr>
            <a:xfrm>
              <a:off x="-142100" y="5867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0" name="Google Shape;410;p9"/>
            <p:cNvCxnSpPr/>
            <p:nvPr/>
          </p:nvCxnSpPr>
          <p:spPr>
            <a:xfrm>
              <a:off x="-142100" y="9174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1" name="Google Shape;411;p9"/>
            <p:cNvCxnSpPr/>
            <p:nvPr/>
          </p:nvCxnSpPr>
          <p:spPr>
            <a:xfrm>
              <a:off x="-142100" y="12481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2" name="Google Shape;412;p9"/>
            <p:cNvCxnSpPr/>
            <p:nvPr/>
          </p:nvCxnSpPr>
          <p:spPr>
            <a:xfrm>
              <a:off x="-142100" y="15788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3" name="Google Shape;413;p9"/>
            <p:cNvCxnSpPr/>
            <p:nvPr/>
          </p:nvCxnSpPr>
          <p:spPr>
            <a:xfrm>
              <a:off x="-142100" y="19095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4" name="Google Shape;414;p9"/>
            <p:cNvCxnSpPr/>
            <p:nvPr/>
          </p:nvCxnSpPr>
          <p:spPr>
            <a:xfrm>
              <a:off x="-142100" y="224022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5" name="Google Shape;415;p9"/>
            <p:cNvCxnSpPr/>
            <p:nvPr/>
          </p:nvCxnSpPr>
          <p:spPr>
            <a:xfrm>
              <a:off x="-142100" y="257091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6" name="Google Shape;416;p9"/>
            <p:cNvCxnSpPr/>
            <p:nvPr/>
          </p:nvCxnSpPr>
          <p:spPr>
            <a:xfrm>
              <a:off x="-142100" y="29016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7" name="Google Shape;417;p9"/>
            <p:cNvCxnSpPr/>
            <p:nvPr/>
          </p:nvCxnSpPr>
          <p:spPr>
            <a:xfrm>
              <a:off x="-142100" y="32322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8" name="Google Shape;418;p9"/>
            <p:cNvCxnSpPr/>
            <p:nvPr/>
          </p:nvCxnSpPr>
          <p:spPr>
            <a:xfrm>
              <a:off x="-142100" y="35629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19" name="Google Shape;419;p9"/>
            <p:cNvCxnSpPr/>
            <p:nvPr/>
          </p:nvCxnSpPr>
          <p:spPr>
            <a:xfrm>
              <a:off x="-142100" y="38936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20" name="Google Shape;420;p9"/>
            <p:cNvCxnSpPr/>
            <p:nvPr/>
          </p:nvCxnSpPr>
          <p:spPr>
            <a:xfrm>
              <a:off x="-142100" y="42243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21" name="Google Shape;421;p9"/>
            <p:cNvCxnSpPr/>
            <p:nvPr/>
          </p:nvCxnSpPr>
          <p:spPr>
            <a:xfrm>
              <a:off x="-142100" y="45550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422" name="Google Shape;422;p9"/>
            <p:cNvCxnSpPr/>
            <p:nvPr/>
          </p:nvCxnSpPr>
          <p:spPr>
            <a:xfrm>
              <a:off x="-142100" y="4885725"/>
              <a:ext cx="9424500" cy="0"/>
            </a:xfrm>
            <a:prstGeom prst="straightConnector1">
              <a:avLst/>
            </a:prstGeom>
            <a:noFill/>
            <a:ln w="9525" cap="flat" cmpd="sng">
              <a:solidFill>
                <a:srgbClr val="A4B8BD"/>
              </a:solidFill>
              <a:prstDash val="solid"/>
              <a:round/>
              <a:headEnd type="none" w="med" len="med"/>
              <a:tailEnd type="none" w="med" len="med"/>
            </a:ln>
          </p:spPr>
        </p:cxnSp>
      </p:grpSp>
      <p:sp>
        <p:nvSpPr>
          <p:cNvPr id="423" name="Google Shape;423;p9"/>
          <p:cNvSpPr/>
          <p:nvPr/>
        </p:nvSpPr>
        <p:spPr>
          <a:xfrm rot="-30003" flipH="1">
            <a:off x="997099" y="674726"/>
            <a:ext cx="7149872" cy="379934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txBox="1">
            <a:spLocks noGrp="1"/>
          </p:cNvSpPr>
          <p:nvPr>
            <p:ph type="title"/>
          </p:nvPr>
        </p:nvSpPr>
        <p:spPr>
          <a:xfrm rot="-60216">
            <a:off x="718159" y="1513541"/>
            <a:ext cx="7707582" cy="1897487"/>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100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425" name="Google Shape;425;p9"/>
          <p:cNvSpPr txBox="1">
            <a:spLocks noGrp="1"/>
          </p:cNvSpPr>
          <p:nvPr>
            <p:ph type="subTitle" idx="1"/>
          </p:nvPr>
        </p:nvSpPr>
        <p:spPr>
          <a:xfrm rot="-60089">
            <a:off x="2057458" y="3174959"/>
            <a:ext cx="5029068" cy="731514"/>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26" name="Google Shape;426;p9"/>
          <p:cNvGrpSpPr/>
          <p:nvPr/>
        </p:nvGrpSpPr>
        <p:grpSpPr>
          <a:xfrm flipH="1">
            <a:off x="7314773" y="3972558"/>
            <a:ext cx="1336727" cy="630937"/>
            <a:chOff x="157977" y="4219508"/>
            <a:chExt cx="1336727" cy="630937"/>
          </a:xfrm>
        </p:grpSpPr>
        <p:sp>
          <p:nvSpPr>
            <p:cNvPr id="427" name="Google Shape;427;p9"/>
            <p:cNvSpPr/>
            <p:nvPr/>
          </p:nvSpPr>
          <p:spPr>
            <a:xfrm>
              <a:off x="1268232" y="4458777"/>
              <a:ext cx="226471" cy="208716"/>
            </a:xfrm>
            <a:custGeom>
              <a:avLst/>
              <a:gdLst/>
              <a:ahLst/>
              <a:cxnLst/>
              <a:rect l="l" t="t" r="r" b="b"/>
              <a:pathLst>
                <a:path w="2002" h="1847" extrusionOk="0">
                  <a:moveTo>
                    <a:pt x="1692" y="120"/>
                  </a:moveTo>
                  <a:lnTo>
                    <a:pt x="1692" y="120"/>
                  </a:lnTo>
                  <a:cubicBezTo>
                    <a:pt x="1358" y="298"/>
                    <a:pt x="799" y="655"/>
                    <a:pt x="489" y="834"/>
                  </a:cubicBezTo>
                  <a:cubicBezTo>
                    <a:pt x="346" y="798"/>
                    <a:pt x="144" y="715"/>
                    <a:pt x="96" y="655"/>
                  </a:cubicBezTo>
                  <a:cubicBezTo>
                    <a:pt x="215" y="560"/>
                    <a:pt x="1192" y="239"/>
                    <a:pt x="1692" y="120"/>
                  </a:cubicBezTo>
                  <a:close/>
                  <a:moveTo>
                    <a:pt x="1846" y="215"/>
                  </a:moveTo>
                  <a:cubicBezTo>
                    <a:pt x="1680" y="620"/>
                    <a:pt x="1180" y="1608"/>
                    <a:pt x="1061" y="1751"/>
                  </a:cubicBezTo>
                  <a:cubicBezTo>
                    <a:pt x="1001" y="1679"/>
                    <a:pt x="918" y="1382"/>
                    <a:pt x="858" y="1120"/>
                  </a:cubicBezTo>
                  <a:cubicBezTo>
                    <a:pt x="1430" y="620"/>
                    <a:pt x="1715" y="358"/>
                    <a:pt x="1846" y="215"/>
                  </a:cubicBezTo>
                  <a:close/>
                  <a:moveTo>
                    <a:pt x="1918" y="1"/>
                  </a:moveTo>
                  <a:cubicBezTo>
                    <a:pt x="1715" y="1"/>
                    <a:pt x="120" y="465"/>
                    <a:pt x="13" y="620"/>
                  </a:cubicBezTo>
                  <a:cubicBezTo>
                    <a:pt x="1" y="644"/>
                    <a:pt x="1" y="655"/>
                    <a:pt x="1" y="667"/>
                  </a:cubicBezTo>
                  <a:cubicBezTo>
                    <a:pt x="60" y="798"/>
                    <a:pt x="418" y="905"/>
                    <a:pt x="489" y="917"/>
                  </a:cubicBezTo>
                  <a:cubicBezTo>
                    <a:pt x="495" y="923"/>
                    <a:pt x="501" y="926"/>
                    <a:pt x="507" y="926"/>
                  </a:cubicBezTo>
                  <a:cubicBezTo>
                    <a:pt x="513" y="926"/>
                    <a:pt x="519" y="923"/>
                    <a:pt x="525" y="917"/>
                  </a:cubicBezTo>
                  <a:cubicBezTo>
                    <a:pt x="918" y="679"/>
                    <a:pt x="1501" y="322"/>
                    <a:pt x="1787" y="167"/>
                  </a:cubicBezTo>
                  <a:lnTo>
                    <a:pt x="1787" y="167"/>
                  </a:lnTo>
                  <a:cubicBezTo>
                    <a:pt x="1561" y="370"/>
                    <a:pt x="1096" y="786"/>
                    <a:pt x="775" y="1072"/>
                  </a:cubicBezTo>
                  <a:cubicBezTo>
                    <a:pt x="763" y="1084"/>
                    <a:pt x="763" y="1096"/>
                    <a:pt x="763" y="1108"/>
                  </a:cubicBezTo>
                  <a:cubicBezTo>
                    <a:pt x="930" y="1846"/>
                    <a:pt x="1025" y="1846"/>
                    <a:pt x="1061" y="1846"/>
                  </a:cubicBezTo>
                  <a:cubicBezTo>
                    <a:pt x="1180" y="1834"/>
                    <a:pt x="1799" y="548"/>
                    <a:pt x="1906" y="298"/>
                  </a:cubicBezTo>
                  <a:cubicBezTo>
                    <a:pt x="2001" y="72"/>
                    <a:pt x="1989" y="36"/>
                    <a:pt x="1977" y="12"/>
                  </a:cubicBezTo>
                  <a:lnTo>
                    <a:pt x="1965" y="12"/>
                  </a:lnTo>
                  <a:cubicBezTo>
                    <a:pt x="1965" y="12"/>
                    <a:pt x="1954" y="12"/>
                    <a:pt x="195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1320834" y="4555621"/>
              <a:ext cx="51244" cy="83622"/>
            </a:xfrm>
            <a:custGeom>
              <a:avLst/>
              <a:gdLst/>
              <a:ahLst/>
              <a:cxnLst/>
              <a:rect l="l" t="t" r="r" b="b"/>
              <a:pathLst>
                <a:path w="453" h="740" extrusionOk="0">
                  <a:moveTo>
                    <a:pt x="36" y="1"/>
                  </a:moveTo>
                  <a:cubicBezTo>
                    <a:pt x="12" y="1"/>
                    <a:pt x="0" y="25"/>
                    <a:pt x="0" y="48"/>
                  </a:cubicBezTo>
                  <a:cubicBezTo>
                    <a:pt x="24" y="322"/>
                    <a:pt x="60" y="679"/>
                    <a:pt x="119" y="727"/>
                  </a:cubicBezTo>
                  <a:cubicBezTo>
                    <a:pt x="131" y="727"/>
                    <a:pt x="143" y="739"/>
                    <a:pt x="155" y="739"/>
                  </a:cubicBezTo>
                  <a:lnTo>
                    <a:pt x="167" y="739"/>
                  </a:lnTo>
                  <a:cubicBezTo>
                    <a:pt x="250" y="727"/>
                    <a:pt x="381" y="572"/>
                    <a:pt x="441" y="513"/>
                  </a:cubicBezTo>
                  <a:cubicBezTo>
                    <a:pt x="453" y="489"/>
                    <a:pt x="453" y="465"/>
                    <a:pt x="429" y="453"/>
                  </a:cubicBezTo>
                  <a:cubicBezTo>
                    <a:pt x="424" y="443"/>
                    <a:pt x="415" y="440"/>
                    <a:pt x="405" y="440"/>
                  </a:cubicBezTo>
                  <a:cubicBezTo>
                    <a:pt x="391" y="440"/>
                    <a:pt x="376" y="446"/>
                    <a:pt x="369" y="453"/>
                  </a:cubicBezTo>
                  <a:cubicBezTo>
                    <a:pt x="298" y="549"/>
                    <a:pt x="203" y="632"/>
                    <a:pt x="167" y="644"/>
                  </a:cubicBezTo>
                  <a:cubicBezTo>
                    <a:pt x="143" y="584"/>
                    <a:pt x="107" y="287"/>
                    <a:pt x="84" y="37"/>
                  </a:cubicBezTo>
                  <a:cubicBezTo>
                    <a:pt x="84" y="13"/>
                    <a:pt x="60" y="1"/>
                    <a:pt x="3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488008" y="4224141"/>
              <a:ext cx="370363" cy="210863"/>
            </a:xfrm>
            <a:custGeom>
              <a:avLst/>
              <a:gdLst/>
              <a:ahLst/>
              <a:cxnLst/>
              <a:rect l="l" t="t" r="r" b="b"/>
              <a:pathLst>
                <a:path w="3274" h="1866" extrusionOk="0">
                  <a:moveTo>
                    <a:pt x="1987" y="0"/>
                  </a:moveTo>
                  <a:cubicBezTo>
                    <a:pt x="1835" y="0"/>
                    <a:pt x="1700" y="85"/>
                    <a:pt x="1609" y="196"/>
                  </a:cubicBezTo>
                  <a:lnTo>
                    <a:pt x="1609" y="196"/>
                  </a:lnTo>
                  <a:cubicBezTo>
                    <a:pt x="1546" y="145"/>
                    <a:pt x="1464" y="101"/>
                    <a:pt x="1360" y="67"/>
                  </a:cubicBezTo>
                  <a:cubicBezTo>
                    <a:pt x="1273" y="37"/>
                    <a:pt x="1199" y="24"/>
                    <a:pt x="1138" y="24"/>
                  </a:cubicBezTo>
                  <a:cubicBezTo>
                    <a:pt x="762" y="24"/>
                    <a:pt x="824" y="508"/>
                    <a:pt x="824" y="508"/>
                  </a:cubicBezTo>
                  <a:cubicBezTo>
                    <a:pt x="783" y="482"/>
                    <a:pt x="740" y="470"/>
                    <a:pt x="695" y="470"/>
                  </a:cubicBezTo>
                  <a:cubicBezTo>
                    <a:pt x="372" y="470"/>
                    <a:pt x="1" y="1087"/>
                    <a:pt x="419" y="1401"/>
                  </a:cubicBezTo>
                  <a:cubicBezTo>
                    <a:pt x="554" y="1502"/>
                    <a:pt x="682" y="1546"/>
                    <a:pt x="793" y="1552"/>
                  </a:cubicBezTo>
                  <a:lnTo>
                    <a:pt x="793" y="1552"/>
                  </a:lnTo>
                  <a:cubicBezTo>
                    <a:pt x="828" y="1717"/>
                    <a:pt x="944" y="1861"/>
                    <a:pt x="1193" y="1865"/>
                  </a:cubicBezTo>
                  <a:cubicBezTo>
                    <a:pt x="1206" y="1865"/>
                    <a:pt x="1219" y="1865"/>
                    <a:pt x="1232" y="1865"/>
                  </a:cubicBezTo>
                  <a:cubicBezTo>
                    <a:pt x="1562" y="1865"/>
                    <a:pt x="1786" y="1790"/>
                    <a:pt x="1914" y="1677"/>
                  </a:cubicBezTo>
                  <a:lnTo>
                    <a:pt x="1914" y="1677"/>
                  </a:lnTo>
                  <a:cubicBezTo>
                    <a:pt x="1941" y="1713"/>
                    <a:pt x="1974" y="1749"/>
                    <a:pt x="2014" y="1782"/>
                  </a:cubicBezTo>
                  <a:cubicBezTo>
                    <a:pt x="2070" y="1825"/>
                    <a:pt x="2137" y="1844"/>
                    <a:pt x="2211" y="1844"/>
                  </a:cubicBezTo>
                  <a:cubicBezTo>
                    <a:pt x="2641" y="1844"/>
                    <a:pt x="3274" y="1180"/>
                    <a:pt x="2907" y="793"/>
                  </a:cubicBezTo>
                  <a:cubicBezTo>
                    <a:pt x="2805" y="683"/>
                    <a:pt x="2696" y="641"/>
                    <a:pt x="2595" y="641"/>
                  </a:cubicBezTo>
                  <a:cubicBezTo>
                    <a:pt x="2584" y="641"/>
                    <a:pt x="2573" y="642"/>
                    <a:pt x="2563" y="642"/>
                  </a:cubicBezTo>
                  <a:lnTo>
                    <a:pt x="2563" y="642"/>
                  </a:lnTo>
                  <a:cubicBezTo>
                    <a:pt x="2568" y="451"/>
                    <a:pt x="2474" y="231"/>
                    <a:pt x="2241" y="79"/>
                  </a:cubicBezTo>
                  <a:cubicBezTo>
                    <a:pt x="2154" y="24"/>
                    <a:pt x="2068" y="0"/>
                    <a:pt x="19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504410" y="4219508"/>
              <a:ext cx="334051" cy="219451"/>
            </a:xfrm>
            <a:custGeom>
              <a:avLst/>
              <a:gdLst/>
              <a:ahLst/>
              <a:cxnLst/>
              <a:rect l="l" t="t" r="r" b="b"/>
              <a:pathLst>
                <a:path w="2953" h="1942" extrusionOk="0">
                  <a:moveTo>
                    <a:pt x="1477" y="299"/>
                  </a:moveTo>
                  <a:cubicBezTo>
                    <a:pt x="1596" y="406"/>
                    <a:pt x="1608" y="549"/>
                    <a:pt x="1584" y="632"/>
                  </a:cubicBezTo>
                  <a:cubicBezTo>
                    <a:pt x="1569" y="683"/>
                    <a:pt x="1536" y="707"/>
                    <a:pt x="1500" y="707"/>
                  </a:cubicBezTo>
                  <a:cubicBezTo>
                    <a:pt x="1477" y="707"/>
                    <a:pt x="1452" y="698"/>
                    <a:pt x="1429" y="680"/>
                  </a:cubicBezTo>
                  <a:cubicBezTo>
                    <a:pt x="1346" y="608"/>
                    <a:pt x="1369" y="442"/>
                    <a:pt x="1477" y="299"/>
                  </a:cubicBezTo>
                  <a:close/>
                  <a:moveTo>
                    <a:pt x="2370" y="727"/>
                  </a:moveTo>
                  <a:cubicBezTo>
                    <a:pt x="2346" y="894"/>
                    <a:pt x="2250" y="1013"/>
                    <a:pt x="2119" y="1025"/>
                  </a:cubicBezTo>
                  <a:lnTo>
                    <a:pt x="2096" y="1025"/>
                  </a:lnTo>
                  <a:cubicBezTo>
                    <a:pt x="2060" y="1025"/>
                    <a:pt x="2060" y="1013"/>
                    <a:pt x="2060" y="1013"/>
                  </a:cubicBezTo>
                  <a:cubicBezTo>
                    <a:pt x="2060" y="942"/>
                    <a:pt x="2191" y="775"/>
                    <a:pt x="2370" y="727"/>
                  </a:cubicBezTo>
                  <a:close/>
                  <a:moveTo>
                    <a:pt x="822" y="1132"/>
                  </a:moveTo>
                  <a:cubicBezTo>
                    <a:pt x="846" y="1132"/>
                    <a:pt x="857" y="1156"/>
                    <a:pt x="881" y="1180"/>
                  </a:cubicBezTo>
                  <a:cubicBezTo>
                    <a:pt x="941" y="1263"/>
                    <a:pt x="953" y="1346"/>
                    <a:pt x="917" y="1418"/>
                  </a:cubicBezTo>
                  <a:cubicBezTo>
                    <a:pt x="881" y="1501"/>
                    <a:pt x="786" y="1549"/>
                    <a:pt x="679" y="1549"/>
                  </a:cubicBezTo>
                  <a:cubicBezTo>
                    <a:pt x="655" y="1406"/>
                    <a:pt x="703" y="1251"/>
                    <a:pt x="762" y="1180"/>
                  </a:cubicBezTo>
                  <a:cubicBezTo>
                    <a:pt x="774" y="1156"/>
                    <a:pt x="798" y="1132"/>
                    <a:pt x="822" y="1132"/>
                  </a:cubicBezTo>
                  <a:close/>
                  <a:moveTo>
                    <a:pt x="1798" y="1263"/>
                  </a:moveTo>
                  <a:cubicBezTo>
                    <a:pt x="1810" y="1263"/>
                    <a:pt x="1822" y="1287"/>
                    <a:pt x="1834" y="1323"/>
                  </a:cubicBezTo>
                  <a:cubicBezTo>
                    <a:pt x="1869" y="1442"/>
                    <a:pt x="1846" y="1561"/>
                    <a:pt x="1774" y="1644"/>
                  </a:cubicBezTo>
                  <a:cubicBezTo>
                    <a:pt x="1703" y="1525"/>
                    <a:pt x="1715" y="1394"/>
                    <a:pt x="1750" y="1311"/>
                  </a:cubicBezTo>
                  <a:cubicBezTo>
                    <a:pt x="1774" y="1275"/>
                    <a:pt x="1786" y="1263"/>
                    <a:pt x="1798" y="1263"/>
                  </a:cubicBezTo>
                  <a:close/>
                  <a:moveTo>
                    <a:pt x="1845" y="85"/>
                  </a:moveTo>
                  <a:cubicBezTo>
                    <a:pt x="1922" y="85"/>
                    <a:pt x="2000" y="108"/>
                    <a:pt x="2072" y="156"/>
                  </a:cubicBezTo>
                  <a:cubicBezTo>
                    <a:pt x="2262" y="275"/>
                    <a:pt x="2370" y="453"/>
                    <a:pt x="2381" y="644"/>
                  </a:cubicBezTo>
                  <a:cubicBezTo>
                    <a:pt x="2155" y="680"/>
                    <a:pt x="1977" y="894"/>
                    <a:pt x="1977" y="1013"/>
                  </a:cubicBezTo>
                  <a:cubicBezTo>
                    <a:pt x="1977" y="1061"/>
                    <a:pt x="2012" y="1108"/>
                    <a:pt x="2096" y="1108"/>
                  </a:cubicBezTo>
                  <a:lnTo>
                    <a:pt x="2131" y="1108"/>
                  </a:lnTo>
                  <a:cubicBezTo>
                    <a:pt x="2310" y="1084"/>
                    <a:pt x="2441" y="930"/>
                    <a:pt x="2453" y="727"/>
                  </a:cubicBezTo>
                  <a:cubicBezTo>
                    <a:pt x="2560" y="727"/>
                    <a:pt x="2643" y="775"/>
                    <a:pt x="2727" y="858"/>
                  </a:cubicBezTo>
                  <a:cubicBezTo>
                    <a:pt x="2870" y="1013"/>
                    <a:pt x="2834" y="1180"/>
                    <a:pt x="2786" y="1311"/>
                  </a:cubicBezTo>
                  <a:cubicBezTo>
                    <a:pt x="2667" y="1585"/>
                    <a:pt x="2322" y="1846"/>
                    <a:pt x="2072" y="1846"/>
                  </a:cubicBezTo>
                  <a:cubicBezTo>
                    <a:pt x="2000" y="1846"/>
                    <a:pt x="1941" y="1823"/>
                    <a:pt x="1893" y="1787"/>
                  </a:cubicBezTo>
                  <a:cubicBezTo>
                    <a:pt x="1869" y="1763"/>
                    <a:pt x="1846" y="1739"/>
                    <a:pt x="1822" y="1715"/>
                  </a:cubicBezTo>
                  <a:cubicBezTo>
                    <a:pt x="1929" y="1608"/>
                    <a:pt x="1965" y="1454"/>
                    <a:pt x="1917" y="1311"/>
                  </a:cubicBezTo>
                  <a:cubicBezTo>
                    <a:pt x="1881" y="1204"/>
                    <a:pt x="1834" y="1180"/>
                    <a:pt x="1798" y="1180"/>
                  </a:cubicBezTo>
                  <a:cubicBezTo>
                    <a:pt x="1750" y="1180"/>
                    <a:pt x="1703" y="1215"/>
                    <a:pt x="1679" y="1275"/>
                  </a:cubicBezTo>
                  <a:cubicBezTo>
                    <a:pt x="1619" y="1382"/>
                    <a:pt x="1619" y="1549"/>
                    <a:pt x="1715" y="1704"/>
                  </a:cubicBezTo>
                  <a:cubicBezTo>
                    <a:pt x="1608" y="1775"/>
                    <a:pt x="1429" y="1858"/>
                    <a:pt x="1084" y="1858"/>
                  </a:cubicBezTo>
                  <a:lnTo>
                    <a:pt x="1048" y="1858"/>
                  </a:lnTo>
                  <a:cubicBezTo>
                    <a:pt x="834" y="1858"/>
                    <a:pt x="738" y="1739"/>
                    <a:pt x="703" y="1632"/>
                  </a:cubicBezTo>
                  <a:cubicBezTo>
                    <a:pt x="834" y="1632"/>
                    <a:pt x="941" y="1561"/>
                    <a:pt x="1000" y="1454"/>
                  </a:cubicBezTo>
                  <a:cubicBezTo>
                    <a:pt x="1048" y="1346"/>
                    <a:pt x="1024" y="1227"/>
                    <a:pt x="941" y="1120"/>
                  </a:cubicBezTo>
                  <a:cubicBezTo>
                    <a:pt x="905" y="1061"/>
                    <a:pt x="857" y="1049"/>
                    <a:pt x="822" y="1049"/>
                  </a:cubicBezTo>
                  <a:cubicBezTo>
                    <a:pt x="774" y="1049"/>
                    <a:pt x="726" y="1073"/>
                    <a:pt x="691" y="1120"/>
                  </a:cubicBezTo>
                  <a:cubicBezTo>
                    <a:pt x="619" y="1215"/>
                    <a:pt x="584" y="1382"/>
                    <a:pt x="595" y="1537"/>
                  </a:cubicBezTo>
                  <a:cubicBezTo>
                    <a:pt x="500" y="1525"/>
                    <a:pt x="405" y="1477"/>
                    <a:pt x="298" y="1406"/>
                  </a:cubicBezTo>
                  <a:cubicBezTo>
                    <a:pt x="143" y="1287"/>
                    <a:pt x="95" y="1108"/>
                    <a:pt x="155" y="918"/>
                  </a:cubicBezTo>
                  <a:cubicBezTo>
                    <a:pt x="226" y="715"/>
                    <a:pt x="405" y="549"/>
                    <a:pt x="560" y="549"/>
                  </a:cubicBezTo>
                  <a:cubicBezTo>
                    <a:pt x="595" y="549"/>
                    <a:pt x="631" y="561"/>
                    <a:pt x="655" y="584"/>
                  </a:cubicBezTo>
                  <a:lnTo>
                    <a:pt x="703" y="584"/>
                  </a:lnTo>
                  <a:cubicBezTo>
                    <a:pt x="715" y="572"/>
                    <a:pt x="726" y="549"/>
                    <a:pt x="726" y="537"/>
                  </a:cubicBezTo>
                  <a:cubicBezTo>
                    <a:pt x="726" y="537"/>
                    <a:pt x="691" y="311"/>
                    <a:pt x="798" y="180"/>
                  </a:cubicBezTo>
                  <a:cubicBezTo>
                    <a:pt x="847" y="131"/>
                    <a:pt x="915" y="107"/>
                    <a:pt x="1002" y="107"/>
                  </a:cubicBezTo>
                  <a:cubicBezTo>
                    <a:pt x="1064" y="107"/>
                    <a:pt x="1135" y="119"/>
                    <a:pt x="1215" y="144"/>
                  </a:cubicBezTo>
                  <a:cubicBezTo>
                    <a:pt x="1286" y="168"/>
                    <a:pt x="1357" y="203"/>
                    <a:pt x="1405" y="239"/>
                  </a:cubicBezTo>
                  <a:cubicBezTo>
                    <a:pt x="1286" y="406"/>
                    <a:pt x="1250" y="620"/>
                    <a:pt x="1381" y="739"/>
                  </a:cubicBezTo>
                  <a:cubicBezTo>
                    <a:pt x="1420" y="773"/>
                    <a:pt x="1462" y="789"/>
                    <a:pt x="1501" y="789"/>
                  </a:cubicBezTo>
                  <a:cubicBezTo>
                    <a:pt x="1572" y="789"/>
                    <a:pt x="1637" y="740"/>
                    <a:pt x="1667" y="656"/>
                  </a:cubicBezTo>
                  <a:cubicBezTo>
                    <a:pt x="1703" y="549"/>
                    <a:pt x="1679" y="370"/>
                    <a:pt x="1524" y="227"/>
                  </a:cubicBezTo>
                  <a:cubicBezTo>
                    <a:pt x="1617" y="135"/>
                    <a:pt x="1730" y="85"/>
                    <a:pt x="1845" y="85"/>
                  </a:cubicBezTo>
                  <a:close/>
                  <a:moveTo>
                    <a:pt x="1846" y="1"/>
                  </a:moveTo>
                  <a:cubicBezTo>
                    <a:pt x="1703" y="1"/>
                    <a:pt x="1572" y="61"/>
                    <a:pt x="1465" y="180"/>
                  </a:cubicBezTo>
                  <a:cubicBezTo>
                    <a:pt x="1393" y="132"/>
                    <a:pt x="1322" y="96"/>
                    <a:pt x="1238" y="61"/>
                  </a:cubicBezTo>
                  <a:cubicBezTo>
                    <a:pt x="1154" y="34"/>
                    <a:pt x="1077" y="20"/>
                    <a:pt x="1009" y="20"/>
                  </a:cubicBezTo>
                  <a:cubicBezTo>
                    <a:pt x="896" y="20"/>
                    <a:pt x="805" y="58"/>
                    <a:pt x="738" y="132"/>
                  </a:cubicBezTo>
                  <a:cubicBezTo>
                    <a:pt x="643" y="239"/>
                    <a:pt x="631" y="394"/>
                    <a:pt x="631" y="477"/>
                  </a:cubicBezTo>
                  <a:cubicBezTo>
                    <a:pt x="607" y="477"/>
                    <a:pt x="584" y="465"/>
                    <a:pt x="548" y="465"/>
                  </a:cubicBezTo>
                  <a:cubicBezTo>
                    <a:pt x="357" y="465"/>
                    <a:pt x="155" y="656"/>
                    <a:pt x="72" y="894"/>
                  </a:cubicBezTo>
                  <a:cubicBezTo>
                    <a:pt x="0" y="1120"/>
                    <a:pt x="60" y="1334"/>
                    <a:pt x="250" y="1477"/>
                  </a:cubicBezTo>
                  <a:cubicBezTo>
                    <a:pt x="369" y="1561"/>
                    <a:pt x="488" y="1620"/>
                    <a:pt x="607" y="1632"/>
                  </a:cubicBezTo>
                  <a:cubicBezTo>
                    <a:pt x="667" y="1823"/>
                    <a:pt x="822" y="1942"/>
                    <a:pt x="1048" y="1942"/>
                  </a:cubicBezTo>
                  <a:lnTo>
                    <a:pt x="1084" y="1942"/>
                  </a:lnTo>
                  <a:cubicBezTo>
                    <a:pt x="1381" y="1942"/>
                    <a:pt x="1608" y="1882"/>
                    <a:pt x="1762" y="1775"/>
                  </a:cubicBezTo>
                  <a:cubicBezTo>
                    <a:pt x="1786" y="1799"/>
                    <a:pt x="1810" y="1823"/>
                    <a:pt x="1846" y="1846"/>
                  </a:cubicBezTo>
                  <a:cubicBezTo>
                    <a:pt x="1905" y="1906"/>
                    <a:pt x="1977" y="1930"/>
                    <a:pt x="2072" y="1930"/>
                  </a:cubicBezTo>
                  <a:cubicBezTo>
                    <a:pt x="2358" y="1930"/>
                    <a:pt x="2727" y="1656"/>
                    <a:pt x="2858" y="1346"/>
                  </a:cubicBezTo>
                  <a:cubicBezTo>
                    <a:pt x="2953" y="1132"/>
                    <a:pt x="2929" y="942"/>
                    <a:pt x="2786" y="799"/>
                  </a:cubicBezTo>
                  <a:cubicBezTo>
                    <a:pt x="2691" y="703"/>
                    <a:pt x="2584" y="644"/>
                    <a:pt x="2465" y="644"/>
                  </a:cubicBezTo>
                  <a:cubicBezTo>
                    <a:pt x="2453" y="418"/>
                    <a:pt x="2322" y="215"/>
                    <a:pt x="2119" y="84"/>
                  </a:cubicBezTo>
                  <a:cubicBezTo>
                    <a:pt x="2024" y="25"/>
                    <a:pt x="1941" y="1"/>
                    <a:pt x="184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157977" y="4434639"/>
              <a:ext cx="94457" cy="95600"/>
            </a:xfrm>
            <a:custGeom>
              <a:avLst/>
              <a:gdLst/>
              <a:ahLst/>
              <a:cxnLst/>
              <a:rect l="l" t="t" r="r" b="b"/>
              <a:pathLst>
                <a:path w="835" h="846" extrusionOk="0">
                  <a:moveTo>
                    <a:pt x="441" y="131"/>
                  </a:moveTo>
                  <a:cubicBezTo>
                    <a:pt x="453" y="167"/>
                    <a:pt x="465" y="203"/>
                    <a:pt x="465" y="238"/>
                  </a:cubicBezTo>
                  <a:cubicBezTo>
                    <a:pt x="489" y="322"/>
                    <a:pt x="489" y="334"/>
                    <a:pt x="501" y="345"/>
                  </a:cubicBezTo>
                  <a:cubicBezTo>
                    <a:pt x="513" y="369"/>
                    <a:pt x="525" y="369"/>
                    <a:pt x="608" y="405"/>
                  </a:cubicBezTo>
                  <a:cubicBezTo>
                    <a:pt x="632" y="417"/>
                    <a:pt x="667" y="429"/>
                    <a:pt x="703" y="441"/>
                  </a:cubicBezTo>
                  <a:cubicBezTo>
                    <a:pt x="655" y="453"/>
                    <a:pt x="596" y="476"/>
                    <a:pt x="536" y="500"/>
                  </a:cubicBezTo>
                  <a:cubicBezTo>
                    <a:pt x="525" y="500"/>
                    <a:pt x="513" y="512"/>
                    <a:pt x="501" y="524"/>
                  </a:cubicBezTo>
                  <a:cubicBezTo>
                    <a:pt x="477" y="596"/>
                    <a:pt x="441" y="667"/>
                    <a:pt x="417" y="726"/>
                  </a:cubicBezTo>
                  <a:cubicBezTo>
                    <a:pt x="394" y="667"/>
                    <a:pt x="370" y="584"/>
                    <a:pt x="358" y="512"/>
                  </a:cubicBezTo>
                  <a:cubicBezTo>
                    <a:pt x="346" y="500"/>
                    <a:pt x="334" y="488"/>
                    <a:pt x="322" y="476"/>
                  </a:cubicBezTo>
                  <a:cubicBezTo>
                    <a:pt x="251" y="465"/>
                    <a:pt x="167" y="453"/>
                    <a:pt x="120" y="441"/>
                  </a:cubicBezTo>
                  <a:cubicBezTo>
                    <a:pt x="179" y="405"/>
                    <a:pt x="263" y="369"/>
                    <a:pt x="346" y="334"/>
                  </a:cubicBezTo>
                  <a:cubicBezTo>
                    <a:pt x="346" y="334"/>
                    <a:pt x="358" y="322"/>
                    <a:pt x="370" y="322"/>
                  </a:cubicBezTo>
                  <a:cubicBezTo>
                    <a:pt x="382" y="250"/>
                    <a:pt x="417" y="179"/>
                    <a:pt x="441" y="131"/>
                  </a:cubicBezTo>
                  <a:close/>
                  <a:moveTo>
                    <a:pt x="453" y="0"/>
                  </a:moveTo>
                  <a:cubicBezTo>
                    <a:pt x="429" y="0"/>
                    <a:pt x="394" y="0"/>
                    <a:pt x="286" y="262"/>
                  </a:cubicBezTo>
                  <a:cubicBezTo>
                    <a:pt x="13" y="381"/>
                    <a:pt x="1" y="417"/>
                    <a:pt x="1" y="429"/>
                  </a:cubicBezTo>
                  <a:cubicBezTo>
                    <a:pt x="1" y="441"/>
                    <a:pt x="1" y="465"/>
                    <a:pt x="13" y="476"/>
                  </a:cubicBezTo>
                  <a:cubicBezTo>
                    <a:pt x="13" y="488"/>
                    <a:pt x="36" y="512"/>
                    <a:pt x="274" y="560"/>
                  </a:cubicBezTo>
                  <a:cubicBezTo>
                    <a:pt x="346" y="846"/>
                    <a:pt x="370" y="846"/>
                    <a:pt x="405" y="846"/>
                  </a:cubicBezTo>
                  <a:cubicBezTo>
                    <a:pt x="429" y="834"/>
                    <a:pt x="453" y="834"/>
                    <a:pt x="572" y="572"/>
                  </a:cubicBezTo>
                  <a:cubicBezTo>
                    <a:pt x="644" y="548"/>
                    <a:pt x="786" y="500"/>
                    <a:pt x="810" y="465"/>
                  </a:cubicBezTo>
                  <a:cubicBezTo>
                    <a:pt x="822" y="465"/>
                    <a:pt x="834" y="441"/>
                    <a:pt x="822" y="429"/>
                  </a:cubicBezTo>
                  <a:cubicBezTo>
                    <a:pt x="822" y="393"/>
                    <a:pt x="786" y="369"/>
                    <a:pt x="644" y="322"/>
                  </a:cubicBezTo>
                  <a:cubicBezTo>
                    <a:pt x="620" y="310"/>
                    <a:pt x="584" y="298"/>
                    <a:pt x="572" y="298"/>
                  </a:cubicBezTo>
                  <a:cubicBezTo>
                    <a:pt x="560" y="274"/>
                    <a:pt x="560" y="238"/>
                    <a:pt x="548" y="215"/>
                  </a:cubicBezTo>
                  <a:cubicBezTo>
                    <a:pt x="525" y="107"/>
                    <a:pt x="513" y="48"/>
                    <a:pt x="489" y="24"/>
                  </a:cubicBezTo>
                  <a:cubicBezTo>
                    <a:pt x="477" y="12"/>
                    <a:pt x="465" y="0"/>
                    <a:pt x="45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1007592" y="4545220"/>
              <a:ext cx="70249" cy="70062"/>
            </a:xfrm>
            <a:custGeom>
              <a:avLst/>
              <a:gdLst/>
              <a:ahLst/>
              <a:cxnLst/>
              <a:rect l="l" t="t" r="r" b="b"/>
              <a:pathLst>
                <a:path w="621" h="620" extrusionOk="0">
                  <a:moveTo>
                    <a:pt x="310" y="84"/>
                  </a:moveTo>
                  <a:cubicBezTo>
                    <a:pt x="441" y="84"/>
                    <a:pt x="537" y="191"/>
                    <a:pt x="537" y="310"/>
                  </a:cubicBezTo>
                  <a:cubicBezTo>
                    <a:pt x="537" y="429"/>
                    <a:pt x="430" y="536"/>
                    <a:pt x="310" y="536"/>
                  </a:cubicBezTo>
                  <a:cubicBezTo>
                    <a:pt x="191" y="536"/>
                    <a:pt x="96" y="429"/>
                    <a:pt x="96" y="310"/>
                  </a:cubicBezTo>
                  <a:cubicBezTo>
                    <a:pt x="96" y="179"/>
                    <a:pt x="191" y="84"/>
                    <a:pt x="310" y="84"/>
                  </a:cubicBezTo>
                  <a:close/>
                  <a:moveTo>
                    <a:pt x="310" y="1"/>
                  </a:moveTo>
                  <a:cubicBezTo>
                    <a:pt x="144" y="1"/>
                    <a:pt x="13" y="144"/>
                    <a:pt x="13" y="310"/>
                  </a:cubicBezTo>
                  <a:cubicBezTo>
                    <a:pt x="1" y="477"/>
                    <a:pt x="144" y="620"/>
                    <a:pt x="310" y="620"/>
                  </a:cubicBezTo>
                  <a:cubicBezTo>
                    <a:pt x="477" y="620"/>
                    <a:pt x="620" y="477"/>
                    <a:pt x="620" y="310"/>
                  </a:cubicBezTo>
                  <a:cubicBezTo>
                    <a:pt x="620" y="144"/>
                    <a:pt x="489" y="1"/>
                    <a:pt x="3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233851" y="4577996"/>
              <a:ext cx="1034505" cy="272449"/>
            </a:xfrm>
            <a:custGeom>
              <a:avLst/>
              <a:gdLst/>
              <a:ahLst/>
              <a:cxnLst/>
              <a:rect l="l" t="t" r="r" b="b"/>
              <a:pathLst>
                <a:path w="9145" h="2411" extrusionOk="0">
                  <a:moveTo>
                    <a:pt x="56" y="1"/>
                  </a:moveTo>
                  <a:cubicBezTo>
                    <a:pt x="49" y="1"/>
                    <a:pt x="43" y="2"/>
                    <a:pt x="37" y="5"/>
                  </a:cubicBezTo>
                  <a:cubicBezTo>
                    <a:pt x="13" y="5"/>
                    <a:pt x="1" y="29"/>
                    <a:pt x="13" y="53"/>
                  </a:cubicBezTo>
                  <a:cubicBezTo>
                    <a:pt x="37" y="112"/>
                    <a:pt x="60" y="160"/>
                    <a:pt x="84" y="208"/>
                  </a:cubicBezTo>
                  <a:cubicBezTo>
                    <a:pt x="84" y="220"/>
                    <a:pt x="108" y="231"/>
                    <a:pt x="120" y="231"/>
                  </a:cubicBezTo>
                  <a:lnTo>
                    <a:pt x="144" y="231"/>
                  </a:lnTo>
                  <a:cubicBezTo>
                    <a:pt x="156" y="220"/>
                    <a:pt x="168" y="196"/>
                    <a:pt x="156" y="172"/>
                  </a:cubicBezTo>
                  <a:cubicBezTo>
                    <a:pt x="132" y="124"/>
                    <a:pt x="108" y="77"/>
                    <a:pt x="96" y="29"/>
                  </a:cubicBezTo>
                  <a:cubicBezTo>
                    <a:pt x="87" y="12"/>
                    <a:pt x="72" y="1"/>
                    <a:pt x="56" y="1"/>
                  </a:cubicBezTo>
                  <a:close/>
                  <a:moveTo>
                    <a:pt x="2806" y="72"/>
                  </a:moveTo>
                  <a:cubicBezTo>
                    <a:pt x="2800" y="72"/>
                    <a:pt x="2793" y="73"/>
                    <a:pt x="2787" y="77"/>
                  </a:cubicBezTo>
                  <a:cubicBezTo>
                    <a:pt x="2727" y="89"/>
                    <a:pt x="2680" y="124"/>
                    <a:pt x="2632" y="172"/>
                  </a:cubicBezTo>
                  <a:cubicBezTo>
                    <a:pt x="2608" y="184"/>
                    <a:pt x="2608" y="208"/>
                    <a:pt x="2620" y="231"/>
                  </a:cubicBezTo>
                  <a:cubicBezTo>
                    <a:pt x="2632" y="243"/>
                    <a:pt x="2644" y="243"/>
                    <a:pt x="2656" y="243"/>
                  </a:cubicBezTo>
                  <a:cubicBezTo>
                    <a:pt x="2668" y="243"/>
                    <a:pt x="2668" y="243"/>
                    <a:pt x="2680" y="231"/>
                  </a:cubicBezTo>
                  <a:cubicBezTo>
                    <a:pt x="2727" y="196"/>
                    <a:pt x="2763" y="172"/>
                    <a:pt x="2811" y="160"/>
                  </a:cubicBezTo>
                  <a:cubicBezTo>
                    <a:pt x="2835" y="148"/>
                    <a:pt x="2847" y="124"/>
                    <a:pt x="2835" y="100"/>
                  </a:cubicBezTo>
                  <a:cubicBezTo>
                    <a:pt x="2835" y="83"/>
                    <a:pt x="2822" y="72"/>
                    <a:pt x="2806" y="72"/>
                  </a:cubicBezTo>
                  <a:close/>
                  <a:moveTo>
                    <a:pt x="2969" y="84"/>
                  </a:moveTo>
                  <a:cubicBezTo>
                    <a:pt x="2953" y="84"/>
                    <a:pt x="2938" y="92"/>
                    <a:pt x="2930" y="100"/>
                  </a:cubicBezTo>
                  <a:cubicBezTo>
                    <a:pt x="2918" y="124"/>
                    <a:pt x="2918" y="148"/>
                    <a:pt x="2942" y="160"/>
                  </a:cubicBezTo>
                  <a:cubicBezTo>
                    <a:pt x="2954" y="172"/>
                    <a:pt x="2954" y="172"/>
                    <a:pt x="2966" y="184"/>
                  </a:cubicBezTo>
                  <a:cubicBezTo>
                    <a:pt x="2966" y="184"/>
                    <a:pt x="2978" y="196"/>
                    <a:pt x="2978" y="220"/>
                  </a:cubicBezTo>
                  <a:cubicBezTo>
                    <a:pt x="2978" y="231"/>
                    <a:pt x="2966" y="243"/>
                    <a:pt x="2966" y="267"/>
                  </a:cubicBezTo>
                  <a:cubicBezTo>
                    <a:pt x="2954" y="279"/>
                    <a:pt x="2966" y="303"/>
                    <a:pt x="2989" y="315"/>
                  </a:cubicBezTo>
                  <a:lnTo>
                    <a:pt x="3001" y="315"/>
                  </a:lnTo>
                  <a:cubicBezTo>
                    <a:pt x="3025" y="315"/>
                    <a:pt x="3037" y="303"/>
                    <a:pt x="3037" y="291"/>
                  </a:cubicBezTo>
                  <a:cubicBezTo>
                    <a:pt x="3049" y="267"/>
                    <a:pt x="3061" y="231"/>
                    <a:pt x="3061" y="208"/>
                  </a:cubicBezTo>
                  <a:cubicBezTo>
                    <a:pt x="3061" y="172"/>
                    <a:pt x="3049" y="148"/>
                    <a:pt x="3025" y="124"/>
                  </a:cubicBezTo>
                  <a:cubicBezTo>
                    <a:pt x="3013" y="112"/>
                    <a:pt x="3001" y="100"/>
                    <a:pt x="2989" y="89"/>
                  </a:cubicBezTo>
                  <a:cubicBezTo>
                    <a:pt x="2982" y="85"/>
                    <a:pt x="2975" y="84"/>
                    <a:pt x="2969" y="84"/>
                  </a:cubicBezTo>
                  <a:close/>
                  <a:moveTo>
                    <a:pt x="198" y="298"/>
                  </a:moveTo>
                  <a:cubicBezTo>
                    <a:pt x="192" y="298"/>
                    <a:pt x="186" y="300"/>
                    <a:pt x="180" y="303"/>
                  </a:cubicBezTo>
                  <a:cubicBezTo>
                    <a:pt x="156" y="315"/>
                    <a:pt x="156" y="339"/>
                    <a:pt x="168" y="362"/>
                  </a:cubicBezTo>
                  <a:cubicBezTo>
                    <a:pt x="191" y="410"/>
                    <a:pt x="227" y="458"/>
                    <a:pt x="251" y="505"/>
                  </a:cubicBezTo>
                  <a:cubicBezTo>
                    <a:pt x="263" y="517"/>
                    <a:pt x="275" y="529"/>
                    <a:pt x="287" y="529"/>
                  </a:cubicBezTo>
                  <a:cubicBezTo>
                    <a:pt x="299" y="529"/>
                    <a:pt x="311" y="529"/>
                    <a:pt x="311" y="517"/>
                  </a:cubicBezTo>
                  <a:cubicBezTo>
                    <a:pt x="334" y="505"/>
                    <a:pt x="334" y="481"/>
                    <a:pt x="322" y="458"/>
                  </a:cubicBezTo>
                  <a:cubicBezTo>
                    <a:pt x="299" y="422"/>
                    <a:pt x="263" y="374"/>
                    <a:pt x="239" y="327"/>
                  </a:cubicBezTo>
                  <a:cubicBezTo>
                    <a:pt x="230" y="309"/>
                    <a:pt x="215" y="298"/>
                    <a:pt x="198" y="298"/>
                  </a:cubicBezTo>
                  <a:close/>
                  <a:moveTo>
                    <a:pt x="2552" y="286"/>
                  </a:moveTo>
                  <a:cubicBezTo>
                    <a:pt x="2536" y="286"/>
                    <a:pt x="2522" y="294"/>
                    <a:pt x="2513" y="303"/>
                  </a:cubicBezTo>
                  <a:cubicBezTo>
                    <a:pt x="2477" y="362"/>
                    <a:pt x="2466" y="422"/>
                    <a:pt x="2442" y="481"/>
                  </a:cubicBezTo>
                  <a:cubicBezTo>
                    <a:pt x="2442" y="505"/>
                    <a:pt x="2454" y="529"/>
                    <a:pt x="2477" y="529"/>
                  </a:cubicBezTo>
                  <a:lnTo>
                    <a:pt x="2489" y="529"/>
                  </a:lnTo>
                  <a:cubicBezTo>
                    <a:pt x="2513" y="529"/>
                    <a:pt x="2525" y="517"/>
                    <a:pt x="2525" y="493"/>
                  </a:cubicBezTo>
                  <a:cubicBezTo>
                    <a:pt x="2537" y="446"/>
                    <a:pt x="2561" y="398"/>
                    <a:pt x="2585" y="351"/>
                  </a:cubicBezTo>
                  <a:cubicBezTo>
                    <a:pt x="2597" y="327"/>
                    <a:pt x="2585" y="303"/>
                    <a:pt x="2573" y="291"/>
                  </a:cubicBezTo>
                  <a:cubicBezTo>
                    <a:pt x="2566" y="288"/>
                    <a:pt x="2559" y="286"/>
                    <a:pt x="2552" y="286"/>
                  </a:cubicBezTo>
                  <a:close/>
                  <a:moveTo>
                    <a:pt x="2918" y="378"/>
                  </a:moveTo>
                  <a:cubicBezTo>
                    <a:pt x="2904" y="378"/>
                    <a:pt x="2889" y="384"/>
                    <a:pt x="2882" y="398"/>
                  </a:cubicBezTo>
                  <a:cubicBezTo>
                    <a:pt x="2847" y="434"/>
                    <a:pt x="2811" y="470"/>
                    <a:pt x="2775" y="517"/>
                  </a:cubicBezTo>
                  <a:cubicBezTo>
                    <a:pt x="2751" y="529"/>
                    <a:pt x="2751" y="553"/>
                    <a:pt x="2775" y="577"/>
                  </a:cubicBezTo>
                  <a:cubicBezTo>
                    <a:pt x="2775" y="589"/>
                    <a:pt x="2787" y="589"/>
                    <a:pt x="2799" y="589"/>
                  </a:cubicBezTo>
                  <a:cubicBezTo>
                    <a:pt x="2811" y="589"/>
                    <a:pt x="2823" y="589"/>
                    <a:pt x="2835" y="577"/>
                  </a:cubicBezTo>
                  <a:cubicBezTo>
                    <a:pt x="2870" y="529"/>
                    <a:pt x="2918" y="493"/>
                    <a:pt x="2954" y="446"/>
                  </a:cubicBezTo>
                  <a:cubicBezTo>
                    <a:pt x="2966" y="434"/>
                    <a:pt x="2966" y="398"/>
                    <a:pt x="2942" y="386"/>
                  </a:cubicBezTo>
                  <a:cubicBezTo>
                    <a:pt x="2937" y="381"/>
                    <a:pt x="2928" y="378"/>
                    <a:pt x="2918" y="378"/>
                  </a:cubicBezTo>
                  <a:close/>
                  <a:moveTo>
                    <a:pt x="392" y="580"/>
                  </a:moveTo>
                  <a:cubicBezTo>
                    <a:pt x="382" y="580"/>
                    <a:pt x="370" y="583"/>
                    <a:pt x="358" y="589"/>
                  </a:cubicBezTo>
                  <a:cubicBezTo>
                    <a:pt x="346" y="601"/>
                    <a:pt x="346" y="624"/>
                    <a:pt x="358" y="648"/>
                  </a:cubicBezTo>
                  <a:cubicBezTo>
                    <a:pt x="394" y="696"/>
                    <a:pt x="430" y="732"/>
                    <a:pt x="477" y="779"/>
                  </a:cubicBezTo>
                  <a:cubicBezTo>
                    <a:pt x="489" y="779"/>
                    <a:pt x="489" y="791"/>
                    <a:pt x="501" y="791"/>
                  </a:cubicBezTo>
                  <a:cubicBezTo>
                    <a:pt x="513" y="791"/>
                    <a:pt x="525" y="779"/>
                    <a:pt x="537" y="767"/>
                  </a:cubicBezTo>
                  <a:cubicBezTo>
                    <a:pt x="549" y="755"/>
                    <a:pt x="549" y="732"/>
                    <a:pt x="537" y="708"/>
                  </a:cubicBezTo>
                  <a:cubicBezTo>
                    <a:pt x="501" y="672"/>
                    <a:pt x="453" y="636"/>
                    <a:pt x="418" y="589"/>
                  </a:cubicBezTo>
                  <a:cubicBezTo>
                    <a:pt x="412" y="583"/>
                    <a:pt x="403" y="580"/>
                    <a:pt x="392" y="580"/>
                  </a:cubicBezTo>
                  <a:close/>
                  <a:moveTo>
                    <a:pt x="2477" y="612"/>
                  </a:moveTo>
                  <a:cubicBezTo>
                    <a:pt x="2454" y="612"/>
                    <a:pt x="2430" y="636"/>
                    <a:pt x="2430" y="660"/>
                  </a:cubicBezTo>
                  <a:cubicBezTo>
                    <a:pt x="2442" y="720"/>
                    <a:pt x="2442" y="779"/>
                    <a:pt x="2466" y="839"/>
                  </a:cubicBezTo>
                  <a:cubicBezTo>
                    <a:pt x="2466" y="851"/>
                    <a:pt x="2489" y="862"/>
                    <a:pt x="2501" y="862"/>
                  </a:cubicBezTo>
                  <a:lnTo>
                    <a:pt x="2513" y="862"/>
                  </a:lnTo>
                  <a:cubicBezTo>
                    <a:pt x="2537" y="862"/>
                    <a:pt x="2549" y="839"/>
                    <a:pt x="2549" y="815"/>
                  </a:cubicBezTo>
                  <a:cubicBezTo>
                    <a:pt x="2549" y="803"/>
                    <a:pt x="2549" y="803"/>
                    <a:pt x="2537" y="803"/>
                  </a:cubicBezTo>
                  <a:cubicBezTo>
                    <a:pt x="2549" y="791"/>
                    <a:pt x="2549" y="791"/>
                    <a:pt x="2561" y="791"/>
                  </a:cubicBezTo>
                  <a:cubicBezTo>
                    <a:pt x="2608" y="755"/>
                    <a:pt x="2656" y="720"/>
                    <a:pt x="2704" y="684"/>
                  </a:cubicBezTo>
                  <a:cubicBezTo>
                    <a:pt x="2716" y="672"/>
                    <a:pt x="2716" y="648"/>
                    <a:pt x="2704" y="624"/>
                  </a:cubicBezTo>
                  <a:cubicBezTo>
                    <a:pt x="2698" y="618"/>
                    <a:pt x="2689" y="615"/>
                    <a:pt x="2678" y="615"/>
                  </a:cubicBezTo>
                  <a:cubicBezTo>
                    <a:pt x="2668" y="615"/>
                    <a:pt x="2656" y="618"/>
                    <a:pt x="2644" y="624"/>
                  </a:cubicBezTo>
                  <a:cubicBezTo>
                    <a:pt x="2608" y="660"/>
                    <a:pt x="2573" y="684"/>
                    <a:pt x="2525" y="708"/>
                  </a:cubicBezTo>
                  <a:cubicBezTo>
                    <a:pt x="2525" y="696"/>
                    <a:pt x="2525" y="672"/>
                    <a:pt x="2513" y="660"/>
                  </a:cubicBezTo>
                  <a:cubicBezTo>
                    <a:pt x="2513" y="636"/>
                    <a:pt x="2501" y="612"/>
                    <a:pt x="2477" y="612"/>
                  </a:cubicBezTo>
                  <a:close/>
                  <a:moveTo>
                    <a:pt x="2389" y="798"/>
                  </a:moveTo>
                  <a:cubicBezTo>
                    <a:pt x="2383" y="798"/>
                    <a:pt x="2377" y="800"/>
                    <a:pt x="2370" y="803"/>
                  </a:cubicBezTo>
                  <a:cubicBezTo>
                    <a:pt x="2323" y="839"/>
                    <a:pt x="2275" y="862"/>
                    <a:pt x="2227" y="886"/>
                  </a:cubicBezTo>
                  <a:cubicBezTo>
                    <a:pt x="2204" y="898"/>
                    <a:pt x="2192" y="922"/>
                    <a:pt x="2204" y="946"/>
                  </a:cubicBezTo>
                  <a:cubicBezTo>
                    <a:pt x="2204" y="958"/>
                    <a:pt x="2227" y="970"/>
                    <a:pt x="2239" y="970"/>
                  </a:cubicBezTo>
                  <a:cubicBezTo>
                    <a:pt x="2251" y="970"/>
                    <a:pt x="2251" y="958"/>
                    <a:pt x="2263" y="958"/>
                  </a:cubicBezTo>
                  <a:cubicBezTo>
                    <a:pt x="2311" y="934"/>
                    <a:pt x="2358" y="910"/>
                    <a:pt x="2406" y="886"/>
                  </a:cubicBezTo>
                  <a:cubicBezTo>
                    <a:pt x="2430" y="874"/>
                    <a:pt x="2442" y="851"/>
                    <a:pt x="2430" y="827"/>
                  </a:cubicBezTo>
                  <a:cubicBezTo>
                    <a:pt x="2421" y="809"/>
                    <a:pt x="2406" y="798"/>
                    <a:pt x="2389" y="798"/>
                  </a:cubicBezTo>
                  <a:close/>
                  <a:moveTo>
                    <a:pt x="632" y="813"/>
                  </a:moveTo>
                  <a:cubicBezTo>
                    <a:pt x="618" y="813"/>
                    <a:pt x="603" y="820"/>
                    <a:pt x="596" y="827"/>
                  </a:cubicBezTo>
                  <a:cubicBezTo>
                    <a:pt x="584" y="851"/>
                    <a:pt x="584" y="874"/>
                    <a:pt x="608" y="886"/>
                  </a:cubicBezTo>
                  <a:cubicBezTo>
                    <a:pt x="656" y="922"/>
                    <a:pt x="703" y="958"/>
                    <a:pt x="751" y="982"/>
                  </a:cubicBezTo>
                  <a:cubicBezTo>
                    <a:pt x="763" y="993"/>
                    <a:pt x="763" y="993"/>
                    <a:pt x="775" y="993"/>
                  </a:cubicBezTo>
                  <a:cubicBezTo>
                    <a:pt x="787" y="993"/>
                    <a:pt x="799" y="982"/>
                    <a:pt x="811" y="970"/>
                  </a:cubicBezTo>
                  <a:cubicBezTo>
                    <a:pt x="822" y="946"/>
                    <a:pt x="822" y="922"/>
                    <a:pt x="799" y="910"/>
                  </a:cubicBezTo>
                  <a:cubicBezTo>
                    <a:pt x="751" y="886"/>
                    <a:pt x="703" y="851"/>
                    <a:pt x="656" y="827"/>
                  </a:cubicBezTo>
                  <a:cubicBezTo>
                    <a:pt x="651" y="817"/>
                    <a:pt x="641" y="813"/>
                    <a:pt x="632" y="813"/>
                  </a:cubicBezTo>
                  <a:close/>
                  <a:moveTo>
                    <a:pt x="2073" y="946"/>
                  </a:moveTo>
                  <a:cubicBezTo>
                    <a:pt x="2013" y="970"/>
                    <a:pt x="1965" y="993"/>
                    <a:pt x="1918" y="1005"/>
                  </a:cubicBezTo>
                  <a:cubicBezTo>
                    <a:pt x="1894" y="1005"/>
                    <a:pt x="1882" y="1029"/>
                    <a:pt x="1882" y="1053"/>
                  </a:cubicBezTo>
                  <a:cubicBezTo>
                    <a:pt x="1894" y="1077"/>
                    <a:pt x="1906" y="1089"/>
                    <a:pt x="1930" y="1089"/>
                  </a:cubicBezTo>
                  <a:lnTo>
                    <a:pt x="1942" y="1089"/>
                  </a:lnTo>
                  <a:cubicBezTo>
                    <a:pt x="1989" y="1065"/>
                    <a:pt x="2049" y="1053"/>
                    <a:pt x="2096" y="1029"/>
                  </a:cubicBezTo>
                  <a:cubicBezTo>
                    <a:pt x="2120" y="1017"/>
                    <a:pt x="2132" y="993"/>
                    <a:pt x="2120" y="970"/>
                  </a:cubicBezTo>
                  <a:cubicBezTo>
                    <a:pt x="2120" y="958"/>
                    <a:pt x="2096" y="946"/>
                    <a:pt x="2073" y="946"/>
                  </a:cubicBezTo>
                  <a:close/>
                  <a:moveTo>
                    <a:pt x="6323" y="934"/>
                  </a:moveTo>
                  <a:cubicBezTo>
                    <a:pt x="6299" y="934"/>
                    <a:pt x="6276" y="946"/>
                    <a:pt x="6276" y="970"/>
                  </a:cubicBezTo>
                  <a:cubicBezTo>
                    <a:pt x="6276" y="993"/>
                    <a:pt x="6287" y="1017"/>
                    <a:pt x="6311" y="1017"/>
                  </a:cubicBezTo>
                  <a:cubicBezTo>
                    <a:pt x="6323" y="1017"/>
                    <a:pt x="6347" y="1029"/>
                    <a:pt x="6359" y="1041"/>
                  </a:cubicBezTo>
                  <a:cubicBezTo>
                    <a:pt x="6383" y="1053"/>
                    <a:pt x="6395" y="1065"/>
                    <a:pt x="6407" y="1089"/>
                  </a:cubicBezTo>
                  <a:cubicBezTo>
                    <a:pt x="6407" y="1101"/>
                    <a:pt x="6430" y="1113"/>
                    <a:pt x="6442" y="1113"/>
                  </a:cubicBezTo>
                  <a:lnTo>
                    <a:pt x="6454" y="1113"/>
                  </a:lnTo>
                  <a:cubicBezTo>
                    <a:pt x="6478" y="1101"/>
                    <a:pt x="6490" y="1077"/>
                    <a:pt x="6478" y="1053"/>
                  </a:cubicBezTo>
                  <a:cubicBezTo>
                    <a:pt x="6466" y="1017"/>
                    <a:pt x="6442" y="982"/>
                    <a:pt x="6407" y="970"/>
                  </a:cubicBezTo>
                  <a:cubicBezTo>
                    <a:pt x="6383" y="946"/>
                    <a:pt x="6347" y="934"/>
                    <a:pt x="6323" y="934"/>
                  </a:cubicBezTo>
                  <a:close/>
                  <a:moveTo>
                    <a:pt x="942" y="982"/>
                  </a:moveTo>
                  <a:cubicBezTo>
                    <a:pt x="918" y="982"/>
                    <a:pt x="894" y="982"/>
                    <a:pt x="882" y="1005"/>
                  </a:cubicBezTo>
                  <a:cubicBezTo>
                    <a:pt x="882" y="1029"/>
                    <a:pt x="882" y="1053"/>
                    <a:pt x="906" y="1065"/>
                  </a:cubicBezTo>
                  <a:cubicBezTo>
                    <a:pt x="965" y="1089"/>
                    <a:pt x="1025" y="1101"/>
                    <a:pt x="1073" y="1124"/>
                  </a:cubicBezTo>
                  <a:lnTo>
                    <a:pt x="1084" y="1124"/>
                  </a:lnTo>
                  <a:cubicBezTo>
                    <a:pt x="1108" y="1124"/>
                    <a:pt x="1120" y="1113"/>
                    <a:pt x="1120" y="1089"/>
                  </a:cubicBezTo>
                  <a:cubicBezTo>
                    <a:pt x="1132" y="1065"/>
                    <a:pt x="1120" y="1041"/>
                    <a:pt x="1096" y="1041"/>
                  </a:cubicBezTo>
                  <a:cubicBezTo>
                    <a:pt x="1049" y="1017"/>
                    <a:pt x="989" y="1005"/>
                    <a:pt x="942" y="982"/>
                  </a:cubicBezTo>
                  <a:close/>
                  <a:moveTo>
                    <a:pt x="9101" y="905"/>
                  </a:moveTo>
                  <a:cubicBezTo>
                    <a:pt x="9084" y="905"/>
                    <a:pt x="9070" y="914"/>
                    <a:pt x="9062" y="922"/>
                  </a:cubicBezTo>
                  <a:cubicBezTo>
                    <a:pt x="9062" y="934"/>
                    <a:pt x="9038" y="982"/>
                    <a:pt x="8978" y="1077"/>
                  </a:cubicBezTo>
                  <a:cubicBezTo>
                    <a:pt x="8966" y="1089"/>
                    <a:pt x="8978" y="1124"/>
                    <a:pt x="8990" y="1136"/>
                  </a:cubicBezTo>
                  <a:lnTo>
                    <a:pt x="9014" y="1136"/>
                  </a:lnTo>
                  <a:cubicBezTo>
                    <a:pt x="9038" y="1136"/>
                    <a:pt x="9050" y="1124"/>
                    <a:pt x="9050" y="1113"/>
                  </a:cubicBezTo>
                  <a:cubicBezTo>
                    <a:pt x="9109" y="1029"/>
                    <a:pt x="9133" y="970"/>
                    <a:pt x="9133" y="958"/>
                  </a:cubicBezTo>
                  <a:cubicBezTo>
                    <a:pt x="9145" y="946"/>
                    <a:pt x="9133" y="922"/>
                    <a:pt x="9121" y="910"/>
                  </a:cubicBezTo>
                  <a:cubicBezTo>
                    <a:pt x="9114" y="907"/>
                    <a:pt x="9107" y="905"/>
                    <a:pt x="9101" y="905"/>
                  </a:cubicBezTo>
                  <a:close/>
                  <a:moveTo>
                    <a:pt x="1263" y="1065"/>
                  </a:moveTo>
                  <a:cubicBezTo>
                    <a:pt x="1239" y="1065"/>
                    <a:pt x="1215" y="1077"/>
                    <a:pt x="1215" y="1101"/>
                  </a:cubicBezTo>
                  <a:cubicBezTo>
                    <a:pt x="1203" y="1124"/>
                    <a:pt x="1227" y="1148"/>
                    <a:pt x="1251" y="1148"/>
                  </a:cubicBezTo>
                  <a:cubicBezTo>
                    <a:pt x="1311" y="1160"/>
                    <a:pt x="1358" y="1160"/>
                    <a:pt x="1418" y="1160"/>
                  </a:cubicBezTo>
                  <a:cubicBezTo>
                    <a:pt x="1442" y="1160"/>
                    <a:pt x="1465" y="1148"/>
                    <a:pt x="1465" y="1113"/>
                  </a:cubicBezTo>
                  <a:cubicBezTo>
                    <a:pt x="1465" y="1101"/>
                    <a:pt x="1442" y="1077"/>
                    <a:pt x="1418" y="1077"/>
                  </a:cubicBezTo>
                  <a:cubicBezTo>
                    <a:pt x="1370" y="1077"/>
                    <a:pt x="1311" y="1077"/>
                    <a:pt x="1263" y="1065"/>
                  </a:cubicBezTo>
                  <a:close/>
                  <a:moveTo>
                    <a:pt x="1751" y="1041"/>
                  </a:moveTo>
                  <a:cubicBezTo>
                    <a:pt x="1692" y="1053"/>
                    <a:pt x="1644" y="1065"/>
                    <a:pt x="1584" y="1065"/>
                  </a:cubicBezTo>
                  <a:cubicBezTo>
                    <a:pt x="1561" y="1077"/>
                    <a:pt x="1549" y="1089"/>
                    <a:pt x="1549" y="1113"/>
                  </a:cubicBezTo>
                  <a:cubicBezTo>
                    <a:pt x="1549" y="1136"/>
                    <a:pt x="1573" y="1148"/>
                    <a:pt x="1596" y="1148"/>
                  </a:cubicBezTo>
                  <a:cubicBezTo>
                    <a:pt x="1596" y="1148"/>
                    <a:pt x="1596" y="1148"/>
                    <a:pt x="1596" y="1160"/>
                  </a:cubicBezTo>
                  <a:cubicBezTo>
                    <a:pt x="1656" y="1148"/>
                    <a:pt x="1715" y="1136"/>
                    <a:pt x="1763" y="1124"/>
                  </a:cubicBezTo>
                  <a:cubicBezTo>
                    <a:pt x="1787" y="1124"/>
                    <a:pt x="1799" y="1101"/>
                    <a:pt x="1799" y="1077"/>
                  </a:cubicBezTo>
                  <a:cubicBezTo>
                    <a:pt x="1799" y="1053"/>
                    <a:pt x="1775" y="1041"/>
                    <a:pt x="1751" y="1041"/>
                  </a:cubicBezTo>
                  <a:close/>
                  <a:moveTo>
                    <a:pt x="2568" y="941"/>
                  </a:moveTo>
                  <a:cubicBezTo>
                    <a:pt x="2562" y="941"/>
                    <a:pt x="2555" y="943"/>
                    <a:pt x="2549" y="946"/>
                  </a:cubicBezTo>
                  <a:cubicBezTo>
                    <a:pt x="2525" y="958"/>
                    <a:pt x="2525" y="982"/>
                    <a:pt x="2525" y="1005"/>
                  </a:cubicBezTo>
                  <a:cubicBezTo>
                    <a:pt x="2561" y="1053"/>
                    <a:pt x="2585" y="1101"/>
                    <a:pt x="2620" y="1148"/>
                  </a:cubicBezTo>
                  <a:cubicBezTo>
                    <a:pt x="2632" y="1160"/>
                    <a:pt x="2644" y="1172"/>
                    <a:pt x="2656" y="1172"/>
                  </a:cubicBezTo>
                  <a:cubicBezTo>
                    <a:pt x="2668" y="1172"/>
                    <a:pt x="2668" y="1160"/>
                    <a:pt x="2680" y="1160"/>
                  </a:cubicBezTo>
                  <a:cubicBezTo>
                    <a:pt x="2704" y="1148"/>
                    <a:pt x="2704" y="1124"/>
                    <a:pt x="2692" y="1101"/>
                  </a:cubicBezTo>
                  <a:cubicBezTo>
                    <a:pt x="2656" y="1053"/>
                    <a:pt x="2632" y="1005"/>
                    <a:pt x="2608" y="970"/>
                  </a:cubicBezTo>
                  <a:cubicBezTo>
                    <a:pt x="2600" y="952"/>
                    <a:pt x="2585" y="941"/>
                    <a:pt x="2568" y="941"/>
                  </a:cubicBezTo>
                  <a:close/>
                  <a:moveTo>
                    <a:pt x="6169" y="998"/>
                  </a:moveTo>
                  <a:cubicBezTo>
                    <a:pt x="6155" y="998"/>
                    <a:pt x="6140" y="1003"/>
                    <a:pt x="6133" y="1017"/>
                  </a:cubicBezTo>
                  <a:cubicBezTo>
                    <a:pt x="6097" y="1053"/>
                    <a:pt x="6061" y="1113"/>
                    <a:pt x="6049" y="1172"/>
                  </a:cubicBezTo>
                  <a:cubicBezTo>
                    <a:pt x="6037" y="1196"/>
                    <a:pt x="6049" y="1220"/>
                    <a:pt x="6073" y="1232"/>
                  </a:cubicBezTo>
                  <a:lnTo>
                    <a:pt x="6085" y="1232"/>
                  </a:lnTo>
                  <a:cubicBezTo>
                    <a:pt x="6109" y="1232"/>
                    <a:pt x="6121" y="1220"/>
                    <a:pt x="6133" y="1196"/>
                  </a:cubicBezTo>
                  <a:cubicBezTo>
                    <a:pt x="6145" y="1148"/>
                    <a:pt x="6168" y="1101"/>
                    <a:pt x="6192" y="1065"/>
                  </a:cubicBezTo>
                  <a:cubicBezTo>
                    <a:pt x="6216" y="1053"/>
                    <a:pt x="6216" y="1029"/>
                    <a:pt x="6192" y="1005"/>
                  </a:cubicBezTo>
                  <a:cubicBezTo>
                    <a:pt x="6187" y="1000"/>
                    <a:pt x="6178" y="998"/>
                    <a:pt x="6169" y="998"/>
                  </a:cubicBezTo>
                  <a:close/>
                  <a:moveTo>
                    <a:pt x="8925" y="1194"/>
                  </a:moveTo>
                  <a:cubicBezTo>
                    <a:pt x="8913" y="1194"/>
                    <a:pt x="8902" y="1201"/>
                    <a:pt x="8895" y="1208"/>
                  </a:cubicBezTo>
                  <a:cubicBezTo>
                    <a:pt x="8859" y="1255"/>
                    <a:pt x="8823" y="1303"/>
                    <a:pt x="8788" y="1351"/>
                  </a:cubicBezTo>
                  <a:cubicBezTo>
                    <a:pt x="8776" y="1363"/>
                    <a:pt x="8776" y="1386"/>
                    <a:pt x="8800" y="1410"/>
                  </a:cubicBezTo>
                  <a:lnTo>
                    <a:pt x="8823" y="1410"/>
                  </a:lnTo>
                  <a:cubicBezTo>
                    <a:pt x="8835" y="1410"/>
                    <a:pt x="8847" y="1410"/>
                    <a:pt x="8859" y="1398"/>
                  </a:cubicBezTo>
                  <a:cubicBezTo>
                    <a:pt x="8895" y="1351"/>
                    <a:pt x="8931" y="1315"/>
                    <a:pt x="8966" y="1267"/>
                  </a:cubicBezTo>
                  <a:cubicBezTo>
                    <a:pt x="8978" y="1243"/>
                    <a:pt x="8966" y="1220"/>
                    <a:pt x="8954" y="1208"/>
                  </a:cubicBezTo>
                  <a:cubicBezTo>
                    <a:pt x="8944" y="1198"/>
                    <a:pt x="8934" y="1194"/>
                    <a:pt x="8925" y="1194"/>
                  </a:cubicBezTo>
                  <a:close/>
                  <a:moveTo>
                    <a:pt x="2762" y="1223"/>
                  </a:moveTo>
                  <a:cubicBezTo>
                    <a:pt x="2751" y="1223"/>
                    <a:pt x="2739" y="1226"/>
                    <a:pt x="2727" y="1232"/>
                  </a:cubicBezTo>
                  <a:cubicBezTo>
                    <a:pt x="2716" y="1243"/>
                    <a:pt x="2716" y="1267"/>
                    <a:pt x="2727" y="1291"/>
                  </a:cubicBezTo>
                  <a:cubicBezTo>
                    <a:pt x="2763" y="1327"/>
                    <a:pt x="2799" y="1374"/>
                    <a:pt x="2847" y="1422"/>
                  </a:cubicBezTo>
                  <a:cubicBezTo>
                    <a:pt x="2847" y="1422"/>
                    <a:pt x="2858" y="1434"/>
                    <a:pt x="2870" y="1434"/>
                  </a:cubicBezTo>
                  <a:cubicBezTo>
                    <a:pt x="2882" y="1434"/>
                    <a:pt x="2894" y="1422"/>
                    <a:pt x="2906" y="1410"/>
                  </a:cubicBezTo>
                  <a:cubicBezTo>
                    <a:pt x="2918" y="1398"/>
                    <a:pt x="2918" y="1374"/>
                    <a:pt x="2906" y="1351"/>
                  </a:cubicBezTo>
                  <a:cubicBezTo>
                    <a:pt x="2858" y="1315"/>
                    <a:pt x="2823" y="1279"/>
                    <a:pt x="2787" y="1232"/>
                  </a:cubicBezTo>
                  <a:cubicBezTo>
                    <a:pt x="2781" y="1226"/>
                    <a:pt x="2772" y="1223"/>
                    <a:pt x="2762" y="1223"/>
                  </a:cubicBezTo>
                  <a:close/>
                  <a:moveTo>
                    <a:pt x="6466" y="1196"/>
                  </a:moveTo>
                  <a:cubicBezTo>
                    <a:pt x="6442" y="1196"/>
                    <a:pt x="6418" y="1220"/>
                    <a:pt x="6418" y="1243"/>
                  </a:cubicBezTo>
                  <a:cubicBezTo>
                    <a:pt x="6418" y="1291"/>
                    <a:pt x="6407" y="1339"/>
                    <a:pt x="6383" y="1398"/>
                  </a:cubicBezTo>
                  <a:cubicBezTo>
                    <a:pt x="6383" y="1422"/>
                    <a:pt x="6395" y="1446"/>
                    <a:pt x="6418" y="1446"/>
                  </a:cubicBezTo>
                  <a:lnTo>
                    <a:pt x="6430" y="1446"/>
                  </a:lnTo>
                  <a:cubicBezTo>
                    <a:pt x="6442" y="1446"/>
                    <a:pt x="6466" y="1434"/>
                    <a:pt x="6466" y="1422"/>
                  </a:cubicBezTo>
                  <a:cubicBezTo>
                    <a:pt x="6490" y="1363"/>
                    <a:pt x="6502" y="1303"/>
                    <a:pt x="6502" y="1243"/>
                  </a:cubicBezTo>
                  <a:cubicBezTo>
                    <a:pt x="6502" y="1220"/>
                    <a:pt x="6490" y="1196"/>
                    <a:pt x="6466" y="1196"/>
                  </a:cubicBezTo>
                  <a:close/>
                  <a:moveTo>
                    <a:pt x="6061" y="1315"/>
                  </a:moveTo>
                  <a:cubicBezTo>
                    <a:pt x="6037" y="1315"/>
                    <a:pt x="6026" y="1327"/>
                    <a:pt x="6026" y="1351"/>
                  </a:cubicBezTo>
                  <a:cubicBezTo>
                    <a:pt x="6026" y="1422"/>
                    <a:pt x="6037" y="1482"/>
                    <a:pt x="6049" y="1541"/>
                  </a:cubicBezTo>
                  <a:cubicBezTo>
                    <a:pt x="6049" y="1553"/>
                    <a:pt x="6073" y="1565"/>
                    <a:pt x="6085" y="1565"/>
                  </a:cubicBezTo>
                  <a:lnTo>
                    <a:pt x="6097" y="1565"/>
                  </a:lnTo>
                  <a:cubicBezTo>
                    <a:pt x="6121" y="1553"/>
                    <a:pt x="6133" y="1529"/>
                    <a:pt x="6133" y="1505"/>
                  </a:cubicBezTo>
                  <a:cubicBezTo>
                    <a:pt x="6109" y="1458"/>
                    <a:pt x="6109" y="1410"/>
                    <a:pt x="6109" y="1351"/>
                  </a:cubicBezTo>
                  <a:cubicBezTo>
                    <a:pt x="6109" y="1327"/>
                    <a:pt x="6085" y="1315"/>
                    <a:pt x="6061" y="1315"/>
                  </a:cubicBezTo>
                  <a:close/>
                  <a:moveTo>
                    <a:pt x="2991" y="1461"/>
                  </a:moveTo>
                  <a:cubicBezTo>
                    <a:pt x="2980" y="1461"/>
                    <a:pt x="2972" y="1464"/>
                    <a:pt x="2966" y="1470"/>
                  </a:cubicBezTo>
                  <a:cubicBezTo>
                    <a:pt x="2954" y="1494"/>
                    <a:pt x="2954" y="1517"/>
                    <a:pt x="2966" y="1529"/>
                  </a:cubicBezTo>
                  <a:cubicBezTo>
                    <a:pt x="3013" y="1565"/>
                    <a:pt x="3061" y="1601"/>
                    <a:pt x="3097" y="1636"/>
                  </a:cubicBezTo>
                  <a:cubicBezTo>
                    <a:pt x="3108" y="1648"/>
                    <a:pt x="3120" y="1648"/>
                    <a:pt x="3132" y="1648"/>
                  </a:cubicBezTo>
                  <a:cubicBezTo>
                    <a:pt x="3144" y="1648"/>
                    <a:pt x="3156" y="1648"/>
                    <a:pt x="3156" y="1636"/>
                  </a:cubicBezTo>
                  <a:cubicBezTo>
                    <a:pt x="3180" y="1613"/>
                    <a:pt x="3168" y="1589"/>
                    <a:pt x="3156" y="1577"/>
                  </a:cubicBezTo>
                  <a:cubicBezTo>
                    <a:pt x="3108" y="1541"/>
                    <a:pt x="3061" y="1505"/>
                    <a:pt x="3025" y="1470"/>
                  </a:cubicBezTo>
                  <a:cubicBezTo>
                    <a:pt x="3013" y="1464"/>
                    <a:pt x="3001" y="1461"/>
                    <a:pt x="2991" y="1461"/>
                  </a:cubicBezTo>
                  <a:close/>
                  <a:moveTo>
                    <a:pt x="8706" y="1461"/>
                  </a:moveTo>
                  <a:cubicBezTo>
                    <a:pt x="8695" y="1461"/>
                    <a:pt x="8687" y="1464"/>
                    <a:pt x="8681" y="1470"/>
                  </a:cubicBezTo>
                  <a:cubicBezTo>
                    <a:pt x="8645" y="1517"/>
                    <a:pt x="8597" y="1553"/>
                    <a:pt x="8562" y="1589"/>
                  </a:cubicBezTo>
                  <a:cubicBezTo>
                    <a:pt x="8550" y="1601"/>
                    <a:pt x="8550" y="1636"/>
                    <a:pt x="8562" y="1648"/>
                  </a:cubicBezTo>
                  <a:cubicBezTo>
                    <a:pt x="8573" y="1660"/>
                    <a:pt x="8585" y="1660"/>
                    <a:pt x="8597" y="1660"/>
                  </a:cubicBezTo>
                  <a:cubicBezTo>
                    <a:pt x="8597" y="1660"/>
                    <a:pt x="8609" y="1660"/>
                    <a:pt x="8621" y="1648"/>
                  </a:cubicBezTo>
                  <a:cubicBezTo>
                    <a:pt x="8657" y="1613"/>
                    <a:pt x="8704" y="1577"/>
                    <a:pt x="8740" y="1529"/>
                  </a:cubicBezTo>
                  <a:cubicBezTo>
                    <a:pt x="8752" y="1517"/>
                    <a:pt x="8752" y="1482"/>
                    <a:pt x="8740" y="1470"/>
                  </a:cubicBezTo>
                  <a:cubicBezTo>
                    <a:pt x="8728" y="1464"/>
                    <a:pt x="8716" y="1461"/>
                    <a:pt x="8706" y="1461"/>
                  </a:cubicBezTo>
                  <a:close/>
                  <a:moveTo>
                    <a:pt x="3263" y="1664"/>
                  </a:moveTo>
                  <a:cubicBezTo>
                    <a:pt x="3250" y="1664"/>
                    <a:pt x="3235" y="1670"/>
                    <a:pt x="3228" y="1684"/>
                  </a:cubicBezTo>
                  <a:cubicBezTo>
                    <a:pt x="3216" y="1708"/>
                    <a:pt x="3216" y="1732"/>
                    <a:pt x="3239" y="1744"/>
                  </a:cubicBezTo>
                  <a:cubicBezTo>
                    <a:pt x="3287" y="1779"/>
                    <a:pt x="3335" y="1803"/>
                    <a:pt x="3382" y="1839"/>
                  </a:cubicBezTo>
                  <a:lnTo>
                    <a:pt x="3406" y="1839"/>
                  </a:lnTo>
                  <a:cubicBezTo>
                    <a:pt x="3418" y="1839"/>
                    <a:pt x="3430" y="1839"/>
                    <a:pt x="3442" y="1827"/>
                  </a:cubicBezTo>
                  <a:cubicBezTo>
                    <a:pt x="3454" y="1803"/>
                    <a:pt x="3454" y="1779"/>
                    <a:pt x="3430" y="1767"/>
                  </a:cubicBezTo>
                  <a:cubicBezTo>
                    <a:pt x="3382" y="1732"/>
                    <a:pt x="3335" y="1708"/>
                    <a:pt x="3287" y="1672"/>
                  </a:cubicBezTo>
                  <a:cubicBezTo>
                    <a:pt x="3282" y="1667"/>
                    <a:pt x="3273" y="1664"/>
                    <a:pt x="3263" y="1664"/>
                  </a:cubicBezTo>
                  <a:close/>
                  <a:moveTo>
                    <a:pt x="6364" y="1525"/>
                  </a:moveTo>
                  <a:cubicBezTo>
                    <a:pt x="6347" y="1525"/>
                    <a:pt x="6332" y="1536"/>
                    <a:pt x="6323" y="1553"/>
                  </a:cubicBezTo>
                  <a:cubicBezTo>
                    <a:pt x="6299" y="1601"/>
                    <a:pt x="6276" y="1648"/>
                    <a:pt x="6252" y="1696"/>
                  </a:cubicBezTo>
                  <a:cubicBezTo>
                    <a:pt x="6240" y="1696"/>
                    <a:pt x="6240" y="1708"/>
                    <a:pt x="6240" y="1720"/>
                  </a:cubicBezTo>
                  <a:cubicBezTo>
                    <a:pt x="6228" y="1696"/>
                    <a:pt x="6204" y="1672"/>
                    <a:pt x="6192" y="1648"/>
                  </a:cubicBezTo>
                  <a:cubicBezTo>
                    <a:pt x="6184" y="1640"/>
                    <a:pt x="6169" y="1631"/>
                    <a:pt x="6153" y="1631"/>
                  </a:cubicBezTo>
                  <a:cubicBezTo>
                    <a:pt x="6147" y="1631"/>
                    <a:pt x="6140" y="1633"/>
                    <a:pt x="6133" y="1636"/>
                  </a:cubicBezTo>
                  <a:cubicBezTo>
                    <a:pt x="6121" y="1648"/>
                    <a:pt x="6109" y="1684"/>
                    <a:pt x="6121" y="1696"/>
                  </a:cubicBezTo>
                  <a:cubicBezTo>
                    <a:pt x="6156" y="1744"/>
                    <a:pt x="6192" y="1791"/>
                    <a:pt x="6240" y="1839"/>
                  </a:cubicBezTo>
                  <a:cubicBezTo>
                    <a:pt x="6240" y="1851"/>
                    <a:pt x="6252" y="1851"/>
                    <a:pt x="6264" y="1851"/>
                  </a:cubicBezTo>
                  <a:cubicBezTo>
                    <a:pt x="6276" y="1851"/>
                    <a:pt x="6287" y="1851"/>
                    <a:pt x="6299" y="1839"/>
                  </a:cubicBezTo>
                  <a:cubicBezTo>
                    <a:pt x="6311" y="1827"/>
                    <a:pt x="6311" y="1791"/>
                    <a:pt x="6299" y="1779"/>
                  </a:cubicBezTo>
                  <a:cubicBezTo>
                    <a:pt x="6287" y="1767"/>
                    <a:pt x="6276" y="1767"/>
                    <a:pt x="6276" y="1755"/>
                  </a:cubicBezTo>
                  <a:cubicBezTo>
                    <a:pt x="6287" y="1755"/>
                    <a:pt x="6311" y="1755"/>
                    <a:pt x="6323" y="1732"/>
                  </a:cubicBezTo>
                  <a:cubicBezTo>
                    <a:pt x="6347" y="1684"/>
                    <a:pt x="6383" y="1636"/>
                    <a:pt x="6407" y="1589"/>
                  </a:cubicBezTo>
                  <a:cubicBezTo>
                    <a:pt x="6418" y="1565"/>
                    <a:pt x="6407" y="1541"/>
                    <a:pt x="6383" y="1529"/>
                  </a:cubicBezTo>
                  <a:cubicBezTo>
                    <a:pt x="6376" y="1526"/>
                    <a:pt x="6370" y="1525"/>
                    <a:pt x="6364" y="1525"/>
                  </a:cubicBezTo>
                  <a:close/>
                  <a:moveTo>
                    <a:pt x="8463" y="1688"/>
                  </a:moveTo>
                  <a:cubicBezTo>
                    <a:pt x="8454" y="1688"/>
                    <a:pt x="8447" y="1691"/>
                    <a:pt x="8442" y="1696"/>
                  </a:cubicBezTo>
                  <a:cubicBezTo>
                    <a:pt x="8395" y="1732"/>
                    <a:pt x="8347" y="1767"/>
                    <a:pt x="8300" y="1803"/>
                  </a:cubicBezTo>
                  <a:cubicBezTo>
                    <a:pt x="8288" y="1815"/>
                    <a:pt x="8276" y="1839"/>
                    <a:pt x="8288" y="1851"/>
                  </a:cubicBezTo>
                  <a:cubicBezTo>
                    <a:pt x="8300" y="1875"/>
                    <a:pt x="8312" y="1875"/>
                    <a:pt x="8323" y="1875"/>
                  </a:cubicBezTo>
                  <a:lnTo>
                    <a:pt x="8347" y="1875"/>
                  </a:lnTo>
                  <a:cubicBezTo>
                    <a:pt x="8395" y="1839"/>
                    <a:pt x="8442" y="1803"/>
                    <a:pt x="8490" y="1767"/>
                  </a:cubicBezTo>
                  <a:cubicBezTo>
                    <a:pt x="8514" y="1755"/>
                    <a:pt x="8514" y="1720"/>
                    <a:pt x="8502" y="1708"/>
                  </a:cubicBezTo>
                  <a:cubicBezTo>
                    <a:pt x="8488" y="1694"/>
                    <a:pt x="8474" y="1688"/>
                    <a:pt x="8463" y="1688"/>
                  </a:cubicBezTo>
                  <a:close/>
                  <a:moveTo>
                    <a:pt x="3552" y="1846"/>
                  </a:moveTo>
                  <a:cubicBezTo>
                    <a:pt x="3536" y="1846"/>
                    <a:pt x="3522" y="1854"/>
                    <a:pt x="3513" y="1863"/>
                  </a:cubicBezTo>
                  <a:cubicBezTo>
                    <a:pt x="3501" y="1886"/>
                    <a:pt x="3513" y="1910"/>
                    <a:pt x="3525" y="1922"/>
                  </a:cubicBezTo>
                  <a:cubicBezTo>
                    <a:pt x="3573" y="1958"/>
                    <a:pt x="3632" y="1982"/>
                    <a:pt x="3680" y="2005"/>
                  </a:cubicBezTo>
                  <a:cubicBezTo>
                    <a:pt x="3692" y="2017"/>
                    <a:pt x="3692" y="2017"/>
                    <a:pt x="3704" y="2017"/>
                  </a:cubicBezTo>
                  <a:cubicBezTo>
                    <a:pt x="3716" y="2017"/>
                    <a:pt x="3728" y="2005"/>
                    <a:pt x="3740" y="1994"/>
                  </a:cubicBezTo>
                  <a:cubicBezTo>
                    <a:pt x="3751" y="1970"/>
                    <a:pt x="3740" y="1946"/>
                    <a:pt x="3716" y="1934"/>
                  </a:cubicBezTo>
                  <a:cubicBezTo>
                    <a:pt x="3668" y="1910"/>
                    <a:pt x="3620" y="1886"/>
                    <a:pt x="3573" y="1851"/>
                  </a:cubicBezTo>
                  <a:cubicBezTo>
                    <a:pt x="3566" y="1847"/>
                    <a:pt x="3559" y="1846"/>
                    <a:pt x="3552" y="1846"/>
                  </a:cubicBezTo>
                  <a:close/>
                  <a:moveTo>
                    <a:pt x="6184" y="1807"/>
                  </a:moveTo>
                  <a:cubicBezTo>
                    <a:pt x="6172" y="1807"/>
                    <a:pt x="6159" y="1813"/>
                    <a:pt x="6145" y="1827"/>
                  </a:cubicBezTo>
                  <a:cubicBezTo>
                    <a:pt x="6109" y="1863"/>
                    <a:pt x="6073" y="1910"/>
                    <a:pt x="6037" y="1946"/>
                  </a:cubicBezTo>
                  <a:cubicBezTo>
                    <a:pt x="6026" y="1958"/>
                    <a:pt x="6026" y="1982"/>
                    <a:pt x="6037" y="2005"/>
                  </a:cubicBezTo>
                  <a:cubicBezTo>
                    <a:pt x="6049" y="2017"/>
                    <a:pt x="6061" y="2017"/>
                    <a:pt x="6073" y="2017"/>
                  </a:cubicBezTo>
                  <a:cubicBezTo>
                    <a:pt x="6073" y="2017"/>
                    <a:pt x="6085" y="2017"/>
                    <a:pt x="6097" y="2005"/>
                  </a:cubicBezTo>
                  <a:cubicBezTo>
                    <a:pt x="6133" y="1970"/>
                    <a:pt x="6180" y="1922"/>
                    <a:pt x="6216" y="1875"/>
                  </a:cubicBezTo>
                  <a:cubicBezTo>
                    <a:pt x="6228" y="1863"/>
                    <a:pt x="6228" y="1827"/>
                    <a:pt x="6204" y="1815"/>
                  </a:cubicBezTo>
                  <a:cubicBezTo>
                    <a:pt x="6199" y="1810"/>
                    <a:pt x="6192" y="1807"/>
                    <a:pt x="6184" y="1807"/>
                  </a:cubicBezTo>
                  <a:close/>
                  <a:moveTo>
                    <a:pt x="6403" y="1870"/>
                  </a:moveTo>
                  <a:cubicBezTo>
                    <a:pt x="6388" y="1870"/>
                    <a:pt x="6367" y="1878"/>
                    <a:pt x="6359" y="1886"/>
                  </a:cubicBezTo>
                  <a:cubicBezTo>
                    <a:pt x="6347" y="1910"/>
                    <a:pt x="6359" y="1934"/>
                    <a:pt x="6371" y="1946"/>
                  </a:cubicBezTo>
                  <a:cubicBezTo>
                    <a:pt x="6418" y="1982"/>
                    <a:pt x="6478" y="2005"/>
                    <a:pt x="6526" y="2029"/>
                  </a:cubicBezTo>
                  <a:cubicBezTo>
                    <a:pt x="6537" y="2041"/>
                    <a:pt x="6537" y="2041"/>
                    <a:pt x="6549" y="2041"/>
                  </a:cubicBezTo>
                  <a:cubicBezTo>
                    <a:pt x="6561" y="2041"/>
                    <a:pt x="6573" y="2029"/>
                    <a:pt x="6585" y="2017"/>
                  </a:cubicBezTo>
                  <a:cubicBezTo>
                    <a:pt x="6597" y="1994"/>
                    <a:pt x="6585" y="1970"/>
                    <a:pt x="6561" y="1958"/>
                  </a:cubicBezTo>
                  <a:cubicBezTo>
                    <a:pt x="6514" y="1934"/>
                    <a:pt x="6466" y="1910"/>
                    <a:pt x="6418" y="1875"/>
                  </a:cubicBezTo>
                  <a:cubicBezTo>
                    <a:pt x="6415" y="1871"/>
                    <a:pt x="6409" y="1870"/>
                    <a:pt x="6403" y="1870"/>
                  </a:cubicBezTo>
                  <a:close/>
                  <a:moveTo>
                    <a:pt x="8188" y="1879"/>
                  </a:moveTo>
                  <a:cubicBezTo>
                    <a:pt x="8181" y="1879"/>
                    <a:pt x="8174" y="1881"/>
                    <a:pt x="8169" y="1886"/>
                  </a:cubicBezTo>
                  <a:cubicBezTo>
                    <a:pt x="8109" y="1910"/>
                    <a:pt x="8061" y="1934"/>
                    <a:pt x="8014" y="1958"/>
                  </a:cubicBezTo>
                  <a:cubicBezTo>
                    <a:pt x="7990" y="1970"/>
                    <a:pt x="7978" y="1994"/>
                    <a:pt x="7990" y="2017"/>
                  </a:cubicBezTo>
                  <a:cubicBezTo>
                    <a:pt x="8002" y="2029"/>
                    <a:pt x="8014" y="2041"/>
                    <a:pt x="8026" y="2041"/>
                  </a:cubicBezTo>
                  <a:lnTo>
                    <a:pt x="8050" y="2041"/>
                  </a:lnTo>
                  <a:cubicBezTo>
                    <a:pt x="8097" y="2017"/>
                    <a:pt x="8157" y="1982"/>
                    <a:pt x="8204" y="1958"/>
                  </a:cubicBezTo>
                  <a:cubicBezTo>
                    <a:pt x="8228" y="1946"/>
                    <a:pt x="8228" y="1922"/>
                    <a:pt x="8216" y="1898"/>
                  </a:cubicBezTo>
                  <a:cubicBezTo>
                    <a:pt x="8209" y="1884"/>
                    <a:pt x="8198" y="1879"/>
                    <a:pt x="8188" y="1879"/>
                  </a:cubicBezTo>
                  <a:close/>
                  <a:moveTo>
                    <a:pt x="6697" y="2013"/>
                  </a:moveTo>
                  <a:cubicBezTo>
                    <a:pt x="6681" y="2013"/>
                    <a:pt x="6668" y="2024"/>
                    <a:pt x="6668" y="2041"/>
                  </a:cubicBezTo>
                  <a:cubicBezTo>
                    <a:pt x="6657" y="2065"/>
                    <a:pt x="6668" y="2089"/>
                    <a:pt x="6692" y="2101"/>
                  </a:cubicBezTo>
                  <a:cubicBezTo>
                    <a:pt x="6740" y="2113"/>
                    <a:pt x="6799" y="2125"/>
                    <a:pt x="6859" y="2136"/>
                  </a:cubicBezTo>
                  <a:cubicBezTo>
                    <a:pt x="6859" y="2148"/>
                    <a:pt x="6871" y="2148"/>
                    <a:pt x="6871" y="2148"/>
                  </a:cubicBezTo>
                  <a:cubicBezTo>
                    <a:pt x="6883" y="2148"/>
                    <a:pt x="6907" y="2125"/>
                    <a:pt x="6907" y="2113"/>
                  </a:cubicBezTo>
                  <a:cubicBezTo>
                    <a:pt x="6907" y="2077"/>
                    <a:pt x="6895" y="2065"/>
                    <a:pt x="6871" y="2053"/>
                  </a:cubicBezTo>
                  <a:cubicBezTo>
                    <a:pt x="6823" y="2041"/>
                    <a:pt x="6764" y="2029"/>
                    <a:pt x="6716" y="2017"/>
                  </a:cubicBezTo>
                  <a:cubicBezTo>
                    <a:pt x="6710" y="2014"/>
                    <a:pt x="6703" y="2013"/>
                    <a:pt x="6697" y="2013"/>
                  </a:cubicBezTo>
                  <a:close/>
                  <a:moveTo>
                    <a:pt x="7878" y="2013"/>
                  </a:moveTo>
                  <a:cubicBezTo>
                    <a:pt x="7872" y="2013"/>
                    <a:pt x="7865" y="2014"/>
                    <a:pt x="7859" y="2017"/>
                  </a:cubicBezTo>
                  <a:cubicBezTo>
                    <a:pt x="7811" y="2029"/>
                    <a:pt x="7752" y="2053"/>
                    <a:pt x="7704" y="2065"/>
                  </a:cubicBezTo>
                  <a:cubicBezTo>
                    <a:pt x="7680" y="2065"/>
                    <a:pt x="7657" y="2089"/>
                    <a:pt x="7669" y="2113"/>
                  </a:cubicBezTo>
                  <a:cubicBezTo>
                    <a:pt x="7669" y="2136"/>
                    <a:pt x="7692" y="2148"/>
                    <a:pt x="7704" y="2148"/>
                  </a:cubicBezTo>
                  <a:cubicBezTo>
                    <a:pt x="7716" y="2148"/>
                    <a:pt x="7716" y="2148"/>
                    <a:pt x="7716" y="2136"/>
                  </a:cubicBezTo>
                  <a:cubicBezTo>
                    <a:pt x="7776" y="2136"/>
                    <a:pt x="7835" y="2113"/>
                    <a:pt x="7883" y="2101"/>
                  </a:cubicBezTo>
                  <a:cubicBezTo>
                    <a:pt x="7907" y="2089"/>
                    <a:pt x="7919" y="2065"/>
                    <a:pt x="7907" y="2041"/>
                  </a:cubicBezTo>
                  <a:cubicBezTo>
                    <a:pt x="7907" y="2024"/>
                    <a:pt x="7894" y="2013"/>
                    <a:pt x="7878" y="2013"/>
                  </a:cubicBezTo>
                  <a:close/>
                  <a:moveTo>
                    <a:pt x="3850" y="2012"/>
                  </a:moveTo>
                  <a:cubicBezTo>
                    <a:pt x="3834" y="2012"/>
                    <a:pt x="3819" y="2021"/>
                    <a:pt x="3811" y="2029"/>
                  </a:cubicBezTo>
                  <a:cubicBezTo>
                    <a:pt x="3799" y="2053"/>
                    <a:pt x="3811" y="2077"/>
                    <a:pt x="3835" y="2089"/>
                  </a:cubicBezTo>
                  <a:cubicBezTo>
                    <a:pt x="3882" y="2113"/>
                    <a:pt x="3930" y="2136"/>
                    <a:pt x="3990" y="2160"/>
                  </a:cubicBezTo>
                  <a:cubicBezTo>
                    <a:pt x="3990" y="2160"/>
                    <a:pt x="4001" y="2172"/>
                    <a:pt x="4001" y="2172"/>
                  </a:cubicBezTo>
                  <a:cubicBezTo>
                    <a:pt x="4013" y="2172"/>
                    <a:pt x="4037" y="2160"/>
                    <a:pt x="4037" y="2148"/>
                  </a:cubicBezTo>
                  <a:cubicBezTo>
                    <a:pt x="4049" y="2125"/>
                    <a:pt x="4037" y="2089"/>
                    <a:pt x="4013" y="2089"/>
                  </a:cubicBezTo>
                  <a:cubicBezTo>
                    <a:pt x="3966" y="2065"/>
                    <a:pt x="3918" y="2041"/>
                    <a:pt x="3870" y="2017"/>
                  </a:cubicBezTo>
                  <a:cubicBezTo>
                    <a:pt x="3864" y="2014"/>
                    <a:pt x="3857" y="2012"/>
                    <a:pt x="3850" y="2012"/>
                  </a:cubicBezTo>
                  <a:close/>
                  <a:moveTo>
                    <a:pt x="7025" y="2086"/>
                  </a:moveTo>
                  <a:cubicBezTo>
                    <a:pt x="7006" y="2086"/>
                    <a:pt x="6990" y="2105"/>
                    <a:pt x="6990" y="2125"/>
                  </a:cubicBezTo>
                  <a:cubicBezTo>
                    <a:pt x="6990" y="2148"/>
                    <a:pt x="7002" y="2172"/>
                    <a:pt x="7026" y="2172"/>
                  </a:cubicBezTo>
                  <a:lnTo>
                    <a:pt x="7061" y="2172"/>
                  </a:lnTo>
                  <a:cubicBezTo>
                    <a:pt x="7109" y="2184"/>
                    <a:pt x="7157" y="2184"/>
                    <a:pt x="7204" y="2184"/>
                  </a:cubicBezTo>
                  <a:cubicBezTo>
                    <a:pt x="7228" y="2184"/>
                    <a:pt x="7240" y="2172"/>
                    <a:pt x="7240" y="2148"/>
                  </a:cubicBezTo>
                  <a:cubicBezTo>
                    <a:pt x="7252" y="2125"/>
                    <a:pt x="7228" y="2101"/>
                    <a:pt x="7204" y="2101"/>
                  </a:cubicBezTo>
                  <a:cubicBezTo>
                    <a:pt x="7157" y="2101"/>
                    <a:pt x="7109" y="2089"/>
                    <a:pt x="7073" y="2089"/>
                  </a:cubicBezTo>
                  <a:lnTo>
                    <a:pt x="7038" y="2089"/>
                  </a:lnTo>
                  <a:cubicBezTo>
                    <a:pt x="7033" y="2087"/>
                    <a:pt x="7029" y="2086"/>
                    <a:pt x="7025" y="2086"/>
                  </a:cubicBezTo>
                  <a:close/>
                  <a:moveTo>
                    <a:pt x="7538" y="2089"/>
                  </a:moveTo>
                  <a:cubicBezTo>
                    <a:pt x="7478" y="2101"/>
                    <a:pt x="7430" y="2101"/>
                    <a:pt x="7371" y="2101"/>
                  </a:cubicBezTo>
                  <a:cubicBezTo>
                    <a:pt x="7347" y="2101"/>
                    <a:pt x="7335" y="2125"/>
                    <a:pt x="7335" y="2148"/>
                  </a:cubicBezTo>
                  <a:cubicBezTo>
                    <a:pt x="7335" y="2172"/>
                    <a:pt x="7347" y="2184"/>
                    <a:pt x="7371" y="2184"/>
                  </a:cubicBezTo>
                  <a:cubicBezTo>
                    <a:pt x="7430" y="2184"/>
                    <a:pt x="7490" y="2184"/>
                    <a:pt x="7550" y="2172"/>
                  </a:cubicBezTo>
                  <a:cubicBezTo>
                    <a:pt x="7573" y="2172"/>
                    <a:pt x="7585" y="2148"/>
                    <a:pt x="7585" y="2125"/>
                  </a:cubicBezTo>
                  <a:cubicBezTo>
                    <a:pt x="7585" y="2101"/>
                    <a:pt x="7561" y="2089"/>
                    <a:pt x="7538" y="2089"/>
                  </a:cubicBezTo>
                  <a:close/>
                  <a:moveTo>
                    <a:pt x="5936" y="2039"/>
                  </a:moveTo>
                  <a:cubicBezTo>
                    <a:pt x="5927" y="2039"/>
                    <a:pt x="5917" y="2043"/>
                    <a:pt x="5906" y="2053"/>
                  </a:cubicBezTo>
                  <a:cubicBezTo>
                    <a:pt x="5871" y="2077"/>
                    <a:pt x="5823" y="2113"/>
                    <a:pt x="5775" y="2136"/>
                  </a:cubicBezTo>
                  <a:cubicBezTo>
                    <a:pt x="5752" y="2148"/>
                    <a:pt x="5752" y="2172"/>
                    <a:pt x="5764" y="2196"/>
                  </a:cubicBezTo>
                  <a:cubicBezTo>
                    <a:pt x="5764" y="2208"/>
                    <a:pt x="5787" y="2220"/>
                    <a:pt x="5799" y="2220"/>
                  </a:cubicBezTo>
                  <a:cubicBezTo>
                    <a:pt x="5799" y="2220"/>
                    <a:pt x="5811" y="2220"/>
                    <a:pt x="5811" y="2208"/>
                  </a:cubicBezTo>
                  <a:cubicBezTo>
                    <a:pt x="5871" y="2184"/>
                    <a:pt x="5918" y="2148"/>
                    <a:pt x="5966" y="2113"/>
                  </a:cubicBezTo>
                  <a:cubicBezTo>
                    <a:pt x="5978" y="2101"/>
                    <a:pt x="5990" y="2077"/>
                    <a:pt x="5966" y="2053"/>
                  </a:cubicBezTo>
                  <a:cubicBezTo>
                    <a:pt x="5959" y="2046"/>
                    <a:pt x="5948" y="2039"/>
                    <a:pt x="5936" y="2039"/>
                  </a:cubicBezTo>
                  <a:close/>
                  <a:moveTo>
                    <a:pt x="4168" y="2148"/>
                  </a:moveTo>
                  <a:cubicBezTo>
                    <a:pt x="4156" y="2148"/>
                    <a:pt x="4132" y="2160"/>
                    <a:pt x="4121" y="2172"/>
                  </a:cubicBezTo>
                  <a:cubicBezTo>
                    <a:pt x="4109" y="2196"/>
                    <a:pt x="4121" y="2220"/>
                    <a:pt x="4144" y="2232"/>
                  </a:cubicBezTo>
                  <a:cubicBezTo>
                    <a:pt x="4192" y="2256"/>
                    <a:pt x="4251" y="2267"/>
                    <a:pt x="4299" y="2291"/>
                  </a:cubicBezTo>
                  <a:lnTo>
                    <a:pt x="4323" y="2291"/>
                  </a:lnTo>
                  <a:cubicBezTo>
                    <a:pt x="4335" y="2291"/>
                    <a:pt x="4347" y="2279"/>
                    <a:pt x="4359" y="2267"/>
                  </a:cubicBezTo>
                  <a:cubicBezTo>
                    <a:pt x="4359" y="2244"/>
                    <a:pt x="4359" y="2220"/>
                    <a:pt x="4335" y="2208"/>
                  </a:cubicBezTo>
                  <a:cubicBezTo>
                    <a:pt x="4275" y="2196"/>
                    <a:pt x="4228" y="2172"/>
                    <a:pt x="4168" y="2148"/>
                  </a:cubicBezTo>
                  <a:close/>
                  <a:moveTo>
                    <a:pt x="5633" y="2208"/>
                  </a:moveTo>
                  <a:cubicBezTo>
                    <a:pt x="5573" y="2232"/>
                    <a:pt x="5525" y="2256"/>
                    <a:pt x="5478" y="2267"/>
                  </a:cubicBezTo>
                  <a:cubicBezTo>
                    <a:pt x="5454" y="2279"/>
                    <a:pt x="5442" y="2303"/>
                    <a:pt x="5442" y="2315"/>
                  </a:cubicBezTo>
                  <a:cubicBezTo>
                    <a:pt x="5454" y="2339"/>
                    <a:pt x="5466" y="2351"/>
                    <a:pt x="5490" y="2351"/>
                  </a:cubicBezTo>
                  <a:lnTo>
                    <a:pt x="5502" y="2351"/>
                  </a:lnTo>
                  <a:cubicBezTo>
                    <a:pt x="5549" y="2339"/>
                    <a:pt x="5609" y="2315"/>
                    <a:pt x="5656" y="2291"/>
                  </a:cubicBezTo>
                  <a:cubicBezTo>
                    <a:pt x="5680" y="2279"/>
                    <a:pt x="5692" y="2256"/>
                    <a:pt x="5680" y="2232"/>
                  </a:cubicBezTo>
                  <a:cubicBezTo>
                    <a:pt x="5668" y="2220"/>
                    <a:pt x="5645" y="2208"/>
                    <a:pt x="5633" y="2208"/>
                  </a:cubicBezTo>
                  <a:close/>
                  <a:moveTo>
                    <a:pt x="4477" y="2252"/>
                  </a:moveTo>
                  <a:cubicBezTo>
                    <a:pt x="4458" y="2252"/>
                    <a:pt x="4442" y="2272"/>
                    <a:pt x="4442" y="2291"/>
                  </a:cubicBezTo>
                  <a:cubicBezTo>
                    <a:pt x="4430" y="2303"/>
                    <a:pt x="4442" y="2327"/>
                    <a:pt x="4466" y="2339"/>
                  </a:cubicBezTo>
                  <a:cubicBezTo>
                    <a:pt x="4525" y="2351"/>
                    <a:pt x="4585" y="2363"/>
                    <a:pt x="4644" y="2375"/>
                  </a:cubicBezTo>
                  <a:cubicBezTo>
                    <a:pt x="4668" y="2375"/>
                    <a:pt x="4680" y="2363"/>
                    <a:pt x="4692" y="2339"/>
                  </a:cubicBezTo>
                  <a:cubicBezTo>
                    <a:pt x="4692" y="2315"/>
                    <a:pt x="4680" y="2303"/>
                    <a:pt x="4656" y="2291"/>
                  </a:cubicBezTo>
                  <a:cubicBezTo>
                    <a:pt x="4597" y="2279"/>
                    <a:pt x="4549" y="2267"/>
                    <a:pt x="4490" y="2256"/>
                  </a:cubicBezTo>
                  <a:cubicBezTo>
                    <a:pt x="4485" y="2253"/>
                    <a:pt x="4481" y="2252"/>
                    <a:pt x="4477" y="2252"/>
                  </a:cubicBezTo>
                  <a:close/>
                  <a:moveTo>
                    <a:pt x="4823" y="2315"/>
                  </a:moveTo>
                  <a:cubicBezTo>
                    <a:pt x="4799" y="2315"/>
                    <a:pt x="4775" y="2327"/>
                    <a:pt x="4775" y="2351"/>
                  </a:cubicBezTo>
                  <a:cubicBezTo>
                    <a:pt x="4763" y="2375"/>
                    <a:pt x="4787" y="2398"/>
                    <a:pt x="4811" y="2398"/>
                  </a:cubicBezTo>
                  <a:cubicBezTo>
                    <a:pt x="4871" y="2410"/>
                    <a:pt x="4918" y="2410"/>
                    <a:pt x="4978" y="2410"/>
                  </a:cubicBezTo>
                  <a:cubicBezTo>
                    <a:pt x="5002" y="2410"/>
                    <a:pt x="5025" y="2398"/>
                    <a:pt x="5025" y="2375"/>
                  </a:cubicBezTo>
                  <a:cubicBezTo>
                    <a:pt x="5025" y="2351"/>
                    <a:pt x="5002" y="2327"/>
                    <a:pt x="4978" y="2327"/>
                  </a:cubicBezTo>
                  <a:cubicBezTo>
                    <a:pt x="4930" y="2327"/>
                    <a:pt x="4871" y="2327"/>
                    <a:pt x="4823" y="2315"/>
                  </a:cubicBezTo>
                  <a:close/>
                  <a:moveTo>
                    <a:pt x="5311" y="2303"/>
                  </a:moveTo>
                  <a:cubicBezTo>
                    <a:pt x="5264" y="2315"/>
                    <a:pt x="5204" y="2327"/>
                    <a:pt x="5156" y="2327"/>
                  </a:cubicBezTo>
                  <a:cubicBezTo>
                    <a:pt x="5133" y="2327"/>
                    <a:pt x="5109" y="2351"/>
                    <a:pt x="5109" y="2375"/>
                  </a:cubicBezTo>
                  <a:cubicBezTo>
                    <a:pt x="5109" y="2398"/>
                    <a:pt x="5133" y="2410"/>
                    <a:pt x="5156" y="2410"/>
                  </a:cubicBezTo>
                  <a:cubicBezTo>
                    <a:pt x="5216" y="2410"/>
                    <a:pt x="5275" y="2398"/>
                    <a:pt x="5335" y="2386"/>
                  </a:cubicBezTo>
                  <a:cubicBezTo>
                    <a:pt x="5347" y="2386"/>
                    <a:pt x="5371" y="2363"/>
                    <a:pt x="5359" y="2339"/>
                  </a:cubicBezTo>
                  <a:cubicBezTo>
                    <a:pt x="5359" y="2315"/>
                    <a:pt x="5335" y="2303"/>
                    <a:pt x="5311" y="2303"/>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9"/>
          <p:cNvGrpSpPr/>
          <p:nvPr/>
        </p:nvGrpSpPr>
        <p:grpSpPr>
          <a:xfrm rot="-500985" flipH="1">
            <a:off x="639252" y="560815"/>
            <a:ext cx="1097285" cy="548651"/>
            <a:chOff x="6697867" y="-312822"/>
            <a:chExt cx="786877" cy="390023"/>
          </a:xfrm>
        </p:grpSpPr>
        <p:sp>
          <p:nvSpPr>
            <p:cNvPr id="435" name="Google Shape;435;p9"/>
            <p:cNvSpPr/>
            <p:nvPr/>
          </p:nvSpPr>
          <p:spPr>
            <a:xfrm>
              <a:off x="6835110" y="-192459"/>
              <a:ext cx="162228" cy="148026"/>
            </a:xfrm>
            <a:custGeom>
              <a:avLst/>
              <a:gdLst/>
              <a:ahLst/>
              <a:cxnLst/>
              <a:rect l="l" t="t" r="r" b="b"/>
              <a:pathLst>
                <a:path w="2013" h="1846" extrusionOk="0">
                  <a:moveTo>
                    <a:pt x="322" y="119"/>
                  </a:moveTo>
                  <a:lnTo>
                    <a:pt x="322" y="119"/>
                  </a:lnTo>
                  <a:cubicBezTo>
                    <a:pt x="810" y="238"/>
                    <a:pt x="1798" y="560"/>
                    <a:pt x="1917" y="655"/>
                  </a:cubicBezTo>
                  <a:cubicBezTo>
                    <a:pt x="1870" y="715"/>
                    <a:pt x="1667" y="798"/>
                    <a:pt x="1512" y="834"/>
                  </a:cubicBezTo>
                  <a:cubicBezTo>
                    <a:pt x="1215" y="655"/>
                    <a:pt x="655" y="310"/>
                    <a:pt x="322" y="119"/>
                  </a:cubicBezTo>
                  <a:close/>
                  <a:moveTo>
                    <a:pt x="155" y="214"/>
                  </a:moveTo>
                  <a:cubicBezTo>
                    <a:pt x="298" y="357"/>
                    <a:pt x="584" y="619"/>
                    <a:pt x="1155" y="1119"/>
                  </a:cubicBezTo>
                  <a:cubicBezTo>
                    <a:pt x="1096" y="1381"/>
                    <a:pt x="1000" y="1679"/>
                    <a:pt x="953" y="1750"/>
                  </a:cubicBezTo>
                  <a:cubicBezTo>
                    <a:pt x="834" y="1607"/>
                    <a:pt x="322" y="619"/>
                    <a:pt x="155" y="214"/>
                  </a:cubicBezTo>
                  <a:close/>
                  <a:moveTo>
                    <a:pt x="84" y="0"/>
                  </a:moveTo>
                  <a:cubicBezTo>
                    <a:pt x="72" y="0"/>
                    <a:pt x="60" y="0"/>
                    <a:pt x="48" y="12"/>
                  </a:cubicBezTo>
                  <a:lnTo>
                    <a:pt x="36" y="12"/>
                  </a:lnTo>
                  <a:cubicBezTo>
                    <a:pt x="36" y="12"/>
                    <a:pt x="36" y="24"/>
                    <a:pt x="36" y="24"/>
                  </a:cubicBezTo>
                  <a:cubicBezTo>
                    <a:pt x="12" y="48"/>
                    <a:pt x="0" y="72"/>
                    <a:pt x="107" y="310"/>
                  </a:cubicBezTo>
                  <a:cubicBezTo>
                    <a:pt x="215" y="560"/>
                    <a:pt x="834" y="1846"/>
                    <a:pt x="953" y="1846"/>
                  </a:cubicBezTo>
                  <a:cubicBezTo>
                    <a:pt x="989" y="1846"/>
                    <a:pt x="1084" y="1846"/>
                    <a:pt x="1239" y="1107"/>
                  </a:cubicBezTo>
                  <a:cubicBezTo>
                    <a:pt x="1239" y="1096"/>
                    <a:pt x="1239" y="1084"/>
                    <a:pt x="1227" y="1072"/>
                  </a:cubicBezTo>
                  <a:cubicBezTo>
                    <a:pt x="917" y="798"/>
                    <a:pt x="453" y="381"/>
                    <a:pt x="227" y="167"/>
                  </a:cubicBezTo>
                  <a:lnTo>
                    <a:pt x="227" y="167"/>
                  </a:lnTo>
                  <a:cubicBezTo>
                    <a:pt x="512" y="322"/>
                    <a:pt x="1096" y="679"/>
                    <a:pt x="1489" y="917"/>
                  </a:cubicBezTo>
                  <a:cubicBezTo>
                    <a:pt x="1501" y="929"/>
                    <a:pt x="1512" y="929"/>
                    <a:pt x="1524" y="929"/>
                  </a:cubicBezTo>
                  <a:cubicBezTo>
                    <a:pt x="1596" y="905"/>
                    <a:pt x="1953" y="798"/>
                    <a:pt x="2001" y="667"/>
                  </a:cubicBezTo>
                  <a:cubicBezTo>
                    <a:pt x="2001" y="667"/>
                    <a:pt x="2012" y="643"/>
                    <a:pt x="1989" y="619"/>
                  </a:cubicBezTo>
                  <a:cubicBezTo>
                    <a:pt x="1893" y="464"/>
                    <a:pt x="298" y="0"/>
                    <a:pt x="8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6923355" y="-123737"/>
              <a:ext cx="36588" cy="59259"/>
            </a:xfrm>
            <a:custGeom>
              <a:avLst/>
              <a:gdLst/>
              <a:ahLst/>
              <a:cxnLst/>
              <a:rect l="l" t="t" r="r" b="b"/>
              <a:pathLst>
                <a:path w="454" h="739" extrusionOk="0">
                  <a:moveTo>
                    <a:pt x="417" y="0"/>
                  </a:moveTo>
                  <a:cubicBezTo>
                    <a:pt x="394" y="0"/>
                    <a:pt x="370" y="12"/>
                    <a:pt x="370" y="36"/>
                  </a:cubicBezTo>
                  <a:cubicBezTo>
                    <a:pt x="346" y="298"/>
                    <a:pt x="310" y="596"/>
                    <a:pt x="286" y="655"/>
                  </a:cubicBezTo>
                  <a:cubicBezTo>
                    <a:pt x="251" y="631"/>
                    <a:pt x="155" y="548"/>
                    <a:pt x="84" y="453"/>
                  </a:cubicBezTo>
                  <a:cubicBezTo>
                    <a:pt x="70" y="446"/>
                    <a:pt x="57" y="439"/>
                    <a:pt x="45" y="439"/>
                  </a:cubicBezTo>
                  <a:cubicBezTo>
                    <a:pt x="37" y="439"/>
                    <a:pt x="30" y="443"/>
                    <a:pt x="25" y="453"/>
                  </a:cubicBezTo>
                  <a:cubicBezTo>
                    <a:pt x="1" y="465"/>
                    <a:pt x="1" y="489"/>
                    <a:pt x="13" y="512"/>
                  </a:cubicBezTo>
                  <a:cubicBezTo>
                    <a:pt x="72" y="572"/>
                    <a:pt x="203" y="727"/>
                    <a:pt x="286" y="739"/>
                  </a:cubicBezTo>
                  <a:cubicBezTo>
                    <a:pt x="310" y="739"/>
                    <a:pt x="322" y="727"/>
                    <a:pt x="334" y="715"/>
                  </a:cubicBezTo>
                  <a:cubicBezTo>
                    <a:pt x="394" y="679"/>
                    <a:pt x="429" y="322"/>
                    <a:pt x="453" y="48"/>
                  </a:cubicBezTo>
                  <a:cubicBezTo>
                    <a:pt x="453" y="24"/>
                    <a:pt x="441" y="0"/>
                    <a:pt x="41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7073734" y="-309534"/>
              <a:ext cx="264013" cy="149630"/>
            </a:xfrm>
            <a:custGeom>
              <a:avLst/>
              <a:gdLst/>
              <a:ahLst/>
              <a:cxnLst/>
              <a:rect l="l" t="t" r="r" b="b"/>
              <a:pathLst>
                <a:path w="3276" h="1866" extrusionOk="0">
                  <a:moveTo>
                    <a:pt x="1994" y="0"/>
                  </a:moveTo>
                  <a:cubicBezTo>
                    <a:pt x="1841" y="0"/>
                    <a:pt x="1704" y="87"/>
                    <a:pt x="1612" y="201"/>
                  </a:cubicBezTo>
                  <a:lnTo>
                    <a:pt x="1612" y="201"/>
                  </a:lnTo>
                  <a:cubicBezTo>
                    <a:pt x="1549" y="149"/>
                    <a:pt x="1467" y="103"/>
                    <a:pt x="1361" y="67"/>
                  </a:cubicBezTo>
                  <a:cubicBezTo>
                    <a:pt x="1274" y="37"/>
                    <a:pt x="1201" y="24"/>
                    <a:pt x="1140" y="24"/>
                  </a:cubicBezTo>
                  <a:cubicBezTo>
                    <a:pt x="764" y="24"/>
                    <a:pt x="826" y="508"/>
                    <a:pt x="826" y="508"/>
                  </a:cubicBezTo>
                  <a:cubicBezTo>
                    <a:pt x="786" y="484"/>
                    <a:pt x="744" y="473"/>
                    <a:pt x="701" y="473"/>
                  </a:cubicBezTo>
                  <a:cubicBezTo>
                    <a:pt x="378" y="473"/>
                    <a:pt x="0" y="1085"/>
                    <a:pt x="421" y="1401"/>
                  </a:cubicBezTo>
                  <a:cubicBezTo>
                    <a:pt x="555" y="1502"/>
                    <a:pt x="684" y="1546"/>
                    <a:pt x="794" y="1552"/>
                  </a:cubicBezTo>
                  <a:lnTo>
                    <a:pt x="794" y="1552"/>
                  </a:lnTo>
                  <a:cubicBezTo>
                    <a:pt x="830" y="1717"/>
                    <a:pt x="946" y="1861"/>
                    <a:pt x="1195" y="1865"/>
                  </a:cubicBezTo>
                  <a:cubicBezTo>
                    <a:pt x="1208" y="1865"/>
                    <a:pt x="1221" y="1865"/>
                    <a:pt x="1234" y="1865"/>
                  </a:cubicBezTo>
                  <a:cubicBezTo>
                    <a:pt x="1564" y="1865"/>
                    <a:pt x="1788" y="1790"/>
                    <a:pt x="1916" y="1677"/>
                  </a:cubicBezTo>
                  <a:lnTo>
                    <a:pt x="1916" y="1677"/>
                  </a:lnTo>
                  <a:cubicBezTo>
                    <a:pt x="1942" y="1713"/>
                    <a:pt x="1975" y="1749"/>
                    <a:pt x="2016" y="1782"/>
                  </a:cubicBezTo>
                  <a:cubicBezTo>
                    <a:pt x="2072" y="1825"/>
                    <a:pt x="2139" y="1844"/>
                    <a:pt x="2212" y="1844"/>
                  </a:cubicBezTo>
                  <a:cubicBezTo>
                    <a:pt x="2642" y="1844"/>
                    <a:pt x="3275" y="1180"/>
                    <a:pt x="2909" y="793"/>
                  </a:cubicBezTo>
                  <a:cubicBezTo>
                    <a:pt x="2808" y="686"/>
                    <a:pt x="2700" y="646"/>
                    <a:pt x="2599" y="646"/>
                  </a:cubicBezTo>
                  <a:cubicBezTo>
                    <a:pt x="2587" y="646"/>
                    <a:pt x="2575" y="647"/>
                    <a:pt x="2564" y="648"/>
                  </a:cubicBezTo>
                  <a:lnTo>
                    <a:pt x="2564" y="648"/>
                  </a:lnTo>
                  <a:cubicBezTo>
                    <a:pt x="2571" y="455"/>
                    <a:pt x="2478" y="232"/>
                    <a:pt x="2242" y="79"/>
                  </a:cubicBezTo>
                  <a:cubicBezTo>
                    <a:pt x="2157" y="24"/>
                    <a:pt x="2073"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7084533" y="-312822"/>
              <a:ext cx="238063" cy="155724"/>
            </a:xfrm>
            <a:custGeom>
              <a:avLst/>
              <a:gdLst/>
              <a:ahLst/>
              <a:cxnLst/>
              <a:rect l="l" t="t" r="r" b="b"/>
              <a:pathLst>
                <a:path w="2954" h="1942" extrusionOk="0">
                  <a:moveTo>
                    <a:pt x="1489" y="299"/>
                  </a:moveTo>
                  <a:cubicBezTo>
                    <a:pt x="1608" y="418"/>
                    <a:pt x="1620" y="549"/>
                    <a:pt x="1596" y="632"/>
                  </a:cubicBezTo>
                  <a:cubicBezTo>
                    <a:pt x="1574" y="683"/>
                    <a:pt x="1543" y="707"/>
                    <a:pt x="1509" y="707"/>
                  </a:cubicBezTo>
                  <a:cubicBezTo>
                    <a:pt x="1487" y="707"/>
                    <a:pt x="1465" y="698"/>
                    <a:pt x="1442" y="680"/>
                  </a:cubicBezTo>
                  <a:cubicBezTo>
                    <a:pt x="1358" y="608"/>
                    <a:pt x="1382" y="441"/>
                    <a:pt x="1489" y="299"/>
                  </a:cubicBezTo>
                  <a:close/>
                  <a:moveTo>
                    <a:pt x="2382" y="739"/>
                  </a:moveTo>
                  <a:lnTo>
                    <a:pt x="2382" y="739"/>
                  </a:lnTo>
                  <a:cubicBezTo>
                    <a:pt x="2358" y="894"/>
                    <a:pt x="2263" y="1013"/>
                    <a:pt x="2132" y="1025"/>
                  </a:cubicBezTo>
                  <a:cubicBezTo>
                    <a:pt x="2132" y="1037"/>
                    <a:pt x="2120" y="1037"/>
                    <a:pt x="2108" y="1037"/>
                  </a:cubicBezTo>
                  <a:cubicBezTo>
                    <a:pt x="2073" y="1037"/>
                    <a:pt x="2073" y="1025"/>
                    <a:pt x="2073" y="1013"/>
                  </a:cubicBezTo>
                  <a:cubicBezTo>
                    <a:pt x="2073" y="942"/>
                    <a:pt x="2204" y="775"/>
                    <a:pt x="2382" y="739"/>
                  </a:cubicBezTo>
                  <a:close/>
                  <a:moveTo>
                    <a:pt x="834" y="1132"/>
                  </a:moveTo>
                  <a:cubicBezTo>
                    <a:pt x="858" y="1132"/>
                    <a:pt x="870" y="1156"/>
                    <a:pt x="894" y="1180"/>
                  </a:cubicBezTo>
                  <a:cubicBezTo>
                    <a:pt x="953" y="1263"/>
                    <a:pt x="965" y="1346"/>
                    <a:pt x="930" y="1418"/>
                  </a:cubicBezTo>
                  <a:cubicBezTo>
                    <a:pt x="894" y="1501"/>
                    <a:pt x="799" y="1549"/>
                    <a:pt x="692" y="1549"/>
                  </a:cubicBezTo>
                  <a:cubicBezTo>
                    <a:pt x="668" y="1406"/>
                    <a:pt x="715" y="1251"/>
                    <a:pt x="763" y="1180"/>
                  </a:cubicBezTo>
                  <a:cubicBezTo>
                    <a:pt x="787" y="1156"/>
                    <a:pt x="811" y="1132"/>
                    <a:pt x="834" y="1132"/>
                  </a:cubicBezTo>
                  <a:close/>
                  <a:moveTo>
                    <a:pt x="1811" y="1263"/>
                  </a:moveTo>
                  <a:cubicBezTo>
                    <a:pt x="1823" y="1263"/>
                    <a:pt x="1835" y="1287"/>
                    <a:pt x="1846" y="1323"/>
                  </a:cubicBezTo>
                  <a:cubicBezTo>
                    <a:pt x="1882" y="1442"/>
                    <a:pt x="1858" y="1561"/>
                    <a:pt x="1787" y="1644"/>
                  </a:cubicBezTo>
                  <a:cubicBezTo>
                    <a:pt x="1715" y="1525"/>
                    <a:pt x="1727" y="1394"/>
                    <a:pt x="1763" y="1311"/>
                  </a:cubicBezTo>
                  <a:cubicBezTo>
                    <a:pt x="1787" y="1275"/>
                    <a:pt x="1799" y="1263"/>
                    <a:pt x="1811" y="1263"/>
                  </a:cubicBezTo>
                  <a:close/>
                  <a:moveTo>
                    <a:pt x="1857" y="85"/>
                  </a:moveTo>
                  <a:cubicBezTo>
                    <a:pt x="1935" y="85"/>
                    <a:pt x="2013" y="108"/>
                    <a:pt x="2085" y="156"/>
                  </a:cubicBezTo>
                  <a:cubicBezTo>
                    <a:pt x="2275" y="263"/>
                    <a:pt x="2382" y="453"/>
                    <a:pt x="2394" y="644"/>
                  </a:cubicBezTo>
                  <a:cubicBezTo>
                    <a:pt x="2168" y="680"/>
                    <a:pt x="1989" y="882"/>
                    <a:pt x="1989" y="1013"/>
                  </a:cubicBezTo>
                  <a:cubicBezTo>
                    <a:pt x="1989" y="1061"/>
                    <a:pt x="2025" y="1108"/>
                    <a:pt x="2108" y="1108"/>
                  </a:cubicBezTo>
                  <a:lnTo>
                    <a:pt x="2144" y="1108"/>
                  </a:lnTo>
                  <a:cubicBezTo>
                    <a:pt x="2323" y="1084"/>
                    <a:pt x="2454" y="930"/>
                    <a:pt x="2466" y="715"/>
                  </a:cubicBezTo>
                  <a:cubicBezTo>
                    <a:pt x="2573" y="727"/>
                    <a:pt x="2656" y="775"/>
                    <a:pt x="2739" y="858"/>
                  </a:cubicBezTo>
                  <a:cubicBezTo>
                    <a:pt x="2882" y="1001"/>
                    <a:pt x="2847" y="1180"/>
                    <a:pt x="2799" y="1299"/>
                  </a:cubicBezTo>
                  <a:cubicBezTo>
                    <a:pt x="2668" y="1584"/>
                    <a:pt x="2335" y="1835"/>
                    <a:pt x="2085" y="1835"/>
                  </a:cubicBezTo>
                  <a:cubicBezTo>
                    <a:pt x="2013" y="1835"/>
                    <a:pt x="1954" y="1823"/>
                    <a:pt x="1906" y="1787"/>
                  </a:cubicBezTo>
                  <a:cubicBezTo>
                    <a:pt x="1882" y="1763"/>
                    <a:pt x="1858" y="1739"/>
                    <a:pt x="1835" y="1715"/>
                  </a:cubicBezTo>
                  <a:cubicBezTo>
                    <a:pt x="1942" y="1596"/>
                    <a:pt x="1977" y="1454"/>
                    <a:pt x="1930" y="1299"/>
                  </a:cubicBezTo>
                  <a:cubicBezTo>
                    <a:pt x="1894" y="1192"/>
                    <a:pt x="1846" y="1180"/>
                    <a:pt x="1811" y="1180"/>
                  </a:cubicBezTo>
                  <a:cubicBezTo>
                    <a:pt x="1763" y="1180"/>
                    <a:pt x="1715" y="1215"/>
                    <a:pt x="1692" y="1275"/>
                  </a:cubicBezTo>
                  <a:cubicBezTo>
                    <a:pt x="1632" y="1382"/>
                    <a:pt x="1620" y="1549"/>
                    <a:pt x="1727" y="1704"/>
                  </a:cubicBezTo>
                  <a:cubicBezTo>
                    <a:pt x="1620" y="1775"/>
                    <a:pt x="1442" y="1858"/>
                    <a:pt x="1096" y="1858"/>
                  </a:cubicBezTo>
                  <a:lnTo>
                    <a:pt x="1061" y="1858"/>
                  </a:lnTo>
                  <a:cubicBezTo>
                    <a:pt x="846" y="1858"/>
                    <a:pt x="751" y="1739"/>
                    <a:pt x="715" y="1632"/>
                  </a:cubicBezTo>
                  <a:cubicBezTo>
                    <a:pt x="846" y="1632"/>
                    <a:pt x="953" y="1561"/>
                    <a:pt x="1013" y="1454"/>
                  </a:cubicBezTo>
                  <a:cubicBezTo>
                    <a:pt x="1061" y="1346"/>
                    <a:pt x="1037" y="1227"/>
                    <a:pt x="953" y="1120"/>
                  </a:cubicBezTo>
                  <a:cubicBezTo>
                    <a:pt x="918" y="1061"/>
                    <a:pt x="870" y="1049"/>
                    <a:pt x="834" y="1049"/>
                  </a:cubicBezTo>
                  <a:cubicBezTo>
                    <a:pt x="787" y="1049"/>
                    <a:pt x="739" y="1073"/>
                    <a:pt x="703" y="1120"/>
                  </a:cubicBezTo>
                  <a:cubicBezTo>
                    <a:pt x="632" y="1215"/>
                    <a:pt x="596" y="1382"/>
                    <a:pt x="608" y="1537"/>
                  </a:cubicBezTo>
                  <a:cubicBezTo>
                    <a:pt x="513" y="1513"/>
                    <a:pt x="418" y="1477"/>
                    <a:pt x="311" y="1394"/>
                  </a:cubicBezTo>
                  <a:cubicBezTo>
                    <a:pt x="156" y="1287"/>
                    <a:pt x="108" y="1108"/>
                    <a:pt x="168" y="906"/>
                  </a:cubicBezTo>
                  <a:cubicBezTo>
                    <a:pt x="239" y="715"/>
                    <a:pt x="418" y="549"/>
                    <a:pt x="572" y="549"/>
                  </a:cubicBezTo>
                  <a:cubicBezTo>
                    <a:pt x="608" y="549"/>
                    <a:pt x="644" y="561"/>
                    <a:pt x="668" y="572"/>
                  </a:cubicBezTo>
                  <a:cubicBezTo>
                    <a:pt x="674" y="578"/>
                    <a:pt x="683" y="581"/>
                    <a:pt x="692" y="581"/>
                  </a:cubicBezTo>
                  <a:cubicBezTo>
                    <a:pt x="700" y="581"/>
                    <a:pt x="709" y="578"/>
                    <a:pt x="715" y="572"/>
                  </a:cubicBezTo>
                  <a:cubicBezTo>
                    <a:pt x="727" y="561"/>
                    <a:pt x="739" y="549"/>
                    <a:pt x="739" y="537"/>
                  </a:cubicBezTo>
                  <a:cubicBezTo>
                    <a:pt x="739" y="537"/>
                    <a:pt x="703" y="299"/>
                    <a:pt x="811" y="180"/>
                  </a:cubicBezTo>
                  <a:cubicBezTo>
                    <a:pt x="858" y="125"/>
                    <a:pt x="925" y="98"/>
                    <a:pt x="1010" y="98"/>
                  </a:cubicBezTo>
                  <a:cubicBezTo>
                    <a:pt x="1073" y="98"/>
                    <a:pt x="1146" y="113"/>
                    <a:pt x="1227" y="144"/>
                  </a:cubicBezTo>
                  <a:cubicBezTo>
                    <a:pt x="1299" y="168"/>
                    <a:pt x="1370" y="203"/>
                    <a:pt x="1418" y="239"/>
                  </a:cubicBezTo>
                  <a:cubicBezTo>
                    <a:pt x="1299" y="406"/>
                    <a:pt x="1263" y="620"/>
                    <a:pt x="1394" y="739"/>
                  </a:cubicBezTo>
                  <a:cubicBezTo>
                    <a:pt x="1433" y="769"/>
                    <a:pt x="1475" y="784"/>
                    <a:pt x="1515" y="784"/>
                  </a:cubicBezTo>
                  <a:cubicBezTo>
                    <a:pt x="1585" y="784"/>
                    <a:pt x="1649" y="739"/>
                    <a:pt x="1680" y="656"/>
                  </a:cubicBezTo>
                  <a:cubicBezTo>
                    <a:pt x="1715" y="537"/>
                    <a:pt x="1692" y="370"/>
                    <a:pt x="1537" y="227"/>
                  </a:cubicBezTo>
                  <a:cubicBezTo>
                    <a:pt x="1629" y="135"/>
                    <a:pt x="1743" y="85"/>
                    <a:pt x="1857" y="85"/>
                  </a:cubicBezTo>
                  <a:close/>
                  <a:moveTo>
                    <a:pt x="1858" y="1"/>
                  </a:moveTo>
                  <a:cubicBezTo>
                    <a:pt x="1715" y="1"/>
                    <a:pt x="1573" y="61"/>
                    <a:pt x="1465" y="180"/>
                  </a:cubicBezTo>
                  <a:cubicBezTo>
                    <a:pt x="1406" y="132"/>
                    <a:pt x="1334" y="96"/>
                    <a:pt x="1239" y="61"/>
                  </a:cubicBezTo>
                  <a:cubicBezTo>
                    <a:pt x="1154" y="34"/>
                    <a:pt x="1078" y="20"/>
                    <a:pt x="1010" y="20"/>
                  </a:cubicBezTo>
                  <a:cubicBezTo>
                    <a:pt x="896" y="20"/>
                    <a:pt x="806" y="58"/>
                    <a:pt x="739" y="132"/>
                  </a:cubicBezTo>
                  <a:cubicBezTo>
                    <a:pt x="656" y="239"/>
                    <a:pt x="644" y="394"/>
                    <a:pt x="644" y="477"/>
                  </a:cubicBezTo>
                  <a:cubicBezTo>
                    <a:pt x="620" y="477"/>
                    <a:pt x="584" y="465"/>
                    <a:pt x="561" y="465"/>
                  </a:cubicBezTo>
                  <a:cubicBezTo>
                    <a:pt x="370" y="465"/>
                    <a:pt x="168" y="656"/>
                    <a:pt x="84" y="894"/>
                  </a:cubicBezTo>
                  <a:cubicBezTo>
                    <a:pt x="1" y="1120"/>
                    <a:pt x="72" y="1334"/>
                    <a:pt x="263" y="1477"/>
                  </a:cubicBezTo>
                  <a:cubicBezTo>
                    <a:pt x="382" y="1561"/>
                    <a:pt x="501" y="1620"/>
                    <a:pt x="620" y="1632"/>
                  </a:cubicBezTo>
                  <a:cubicBezTo>
                    <a:pt x="680" y="1835"/>
                    <a:pt x="834" y="1942"/>
                    <a:pt x="1049" y="1942"/>
                  </a:cubicBezTo>
                  <a:lnTo>
                    <a:pt x="1096" y="1942"/>
                  </a:lnTo>
                  <a:cubicBezTo>
                    <a:pt x="1394" y="1942"/>
                    <a:pt x="1620" y="1882"/>
                    <a:pt x="1775" y="1775"/>
                  </a:cubicBezTo>
                  <a:cubicBezTo>
                    <a:pt x="1799" y="1799"/>
                    <a:pt x="1823" y="1823"/>
                    <a:pt x="1858" y="1846"/>
                  </a:cubicBezTo>
                  <a:cubicBezTo>
                    <a:pt x="1918" y="1906"/>
                    <a:pt x="1989" y="1930"/>
                    <a:pt x="2085" y="1930"/>
                  </a:cubicBezTo>
                  <a:cubicBezTo>
                    <a:pt x="2370" y="1930"/>
                    <a:pt x="2739" y="1656"/>
                    <a:pt x="2870" y="1346"/>
                  </a:cubicBezTo>
                  <a:cubicBezTo>
                    <a:pt x="2954" y="1132"/>
                    <a:pt x="2930" y="942"/>
                    <a:pt x="2799" y="799"/>
                  </a:cubicBezTo>
                  <a:cubicBezTo>
                    <a:pt x="2704" y="703"/>
                    <a:pt x="2597" y="644"/>
                    <a:pt x="2466" y="644"/>
                  </a:cubicBezTo>
                  <a:cubicBezTo>
                    <a:pt x="2454" y="418"/>
                    <a:pt x="2335" y="215"/>
                    <a:pt x="2120" y="84"/>
                  </a:cubicBezTo>
                  <a:cubicBezTo>
                    <a:pt x="2037" y="25"/>
                    <a:pt x="1942" y="1"/>
                    <a:pt x="185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6697867" y="-79794"/>
              <a:ext cx="67293" cy="67839"/>
            </a:xfrm>
            <a:custGeom>
              <a:avLst/>
              <a:gdLst/>
              <a:ahLst/>
              <a:cxnLst/>
              <a:rect l="l" t="t" r="r" b="b"/>
              <a:pathLst>
                <a:path w="835" h="846" extrusionOk="0">
                  <a:moveTo>
                    <a:pt x="441" y="131"/>
                  </a:moveTo>
                  <a:cubicBezTo>
                    <a:pt x="453" y="167"/>
                    <a:pt x="465" y="202"/>
                    <a:pt x="477" y="226"/>
                  </a:cubicBezTo>
                  <a:cubicBezTo>
                    <a:pt x="489" y="310"/>
                    <a:pt x="501" y="333"/>
                    <a:pt x="513" y="345"/>
                  </a:cubicBezTo>
                  <a:cubicBezTo>
                    <a:pt x="513" y="357"/>
                    <a:pt x="537" y="369"/>
                    <a:pt x="620" y="393"/>
                  </a:cubicBezTo>
                  <a:cubicBezTo>
                    <a:pt x="644" y="405"/>
                    <a:pt x="679" y="417"/>
                    <a:pt x="703" y="429"/>
                  </a:cubicBezTo>
                  <a:cubicBezTo>
                    <a:pt x="656" y="453"/>
                    <a:pt x="596" y="476"/>
                    <a:pt x="537" y="500"/>
                  </a:cubicBezTo>
                  <a:cubicBezTo>
                    <a:pt x="525" y="500"/>
                    <a:pt x="513" y="512"/>
                    <a:pt x="513" y="524"/>
                  </a:cubicBezTo>
                  <a:cubicBezTo>
                    <a:pt x="477" y="595"/>
                    <a:pt x="441" y="667"/>
                    <a:pt x="417" y="714"/>
                  </a:cubicBezTo>
                  <a:cubicBezTo>
                    <a:pt x="394" y="667"/>
                    <a:pt x="370" y="583"/>
                    <a:pt x="358" y="512"/>
                  </a:cubicBezTo>
                  <a:cubicBezTo>
                    <a:pt x="358" y="488"/>
                    <a:pt x="334" y="476"/>
                    <a:pt x="322" y="476"/>
                  </a:cubicBezTo>
                  <a:cubicBezTo>
                    <a:pt x="251" y="464"/>
                    <a:pt x="167" y="453"/>
                    <a:pt x="120" y="441"/>
                  </a:cubicBezTo>
                  <a:cubicBezTo>
                    <a:pt x="179" y="405"/>
                    <a:pt x="263" y="369"/>
                    <a:pt x="346" y="333"/>
                  </a:cubicBezTo>
                  <a:cubicBezTo>
                    <a:pt x="358" y="333"/>
                    <a:pt x="370" y="322"/>
                    <a:pt x="370" y="310"/>
                  </a:cubicBezTo>
                  <a:cubicBezTo>
                    <a:pt x="394" y="250"/>
                    <a:pt x="417" y="179"/>
                    <a:pt x="441" y="131"/>
                  </a:cubicBezTo>
                  <a:close/>
                  <a:moveTo>
                    <a:pt x="453" y="0"/>
                  </a:moveTo>
                  <a:cubicBezTo>
                    <a:pt x="429" y="0"/>
                    <a:pt x="394" y="0"/>
                    <a:pt x="298" y="262"/>
                  </a:cubicBezTo>
                  <a:cubicBezTo>
                    <a:pt x="25" y="381"/>
                    <a:pt x="13" y="417"/>
                    <a:pt x="1" y="429"/>
                  </a:cubicBezTo>
                  <a:cubicBezTo>
                    <a:pt x="1" y="441"/>
                    <a:pt x="1" y="464"/>
                    <a:pt x="13" y="476"/>
                  </a:cubicBezTo>
                  <a:cubicBezTo>
                    <a:pt x="25" y="488"/>
                    <a:pt x="36" y="512"/>
                    <a:pt x="286" y="560"/>
                  </a:cubicBezTo>
                  <a:cubicBezTo>
                    <a:pt x="358" y="845"/>
                    <a:pt x="382" y="845"/>
                    <a:pt x="406" y="845"/>
                  </a:cubicBezTo>
                  <a:cubicBezTo>
                    <a:pt x="406" y="845"/>
                    <a:pt x="406" y="845"/>
                    <a:pt x="417" y="834"/>
                  </a:cubicBezTo>
                  <a:cubicBezTo>
                    <a:pt x="441" y="834"/>
                    <a:pt x="465" y="834"/>
                    <a:pt x="584" y="572"/>
                  </a:cubicBezTo>
                  <a:cubicBezTo>
                    <a:pt x="656" y="548"/>
                    <a:pt x="787" y="500"/>
                    <a:pt x="822" y="464"/>
                  </a:cubicBezTo>
                  <a:cubicBezTo>
                    <a:pt x="822" y="464"/>
                    <a:pt x="834" y="441"/>
                    <a:pt x="834" y="429"/>
                  </a:cubicBezTo>
                  <a:cubicBezTo>
                    <a:pt x="822" y="393"/>
                    <a:pt x="787" y="369"/>
                    <a:pt x="644" y="322"/>
                  </a:cubicBezTo>
                  <a:cubicBezTo>
                    <a:pt x="620" y="310"/>
                    <a:pt x="584" y="298"/>
                    <a:pt x="572" y="298"/>
                  </a:cubicBezTo>
                  <a:cubicBezTo>
                    <a:pt x="572" y="274"/>
                    <a:pt x="560" y="238"/>
                    <a:pt x="548" y="214"/>
                  </a:cubicBezTo>
                  <a:cubicBezTo>
                    <a:pt x="525" y="95"/>
                    <a:pt x="513" y="48"/>
                    <a:pt x="489" y="24"/>
                  </a:cubicBezTo>
                  <a:cubicBezTo>
                    <a:pt x="489" y="12"/>
                    <a:pt x="465" y="0"/>
                    <a:pt x="45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7388324" y="27485"/>
              <a:ext cx="49966" cy="49716"/>
            </a:xfrm>
            <a:custGeom>
              <a:avLst/>
              <a:gdLst/>
              <a:ahLst/>
              <a:cxnLst/>
              <a:rect l="l" t="t" r="r" b="b"/>
              <a:pathLst>
                <a:path w="620" h="620" extrusionOk="0">
                  <a:moveTo>
                    <a:pt x="310" y="95"/>
                  </a:moveTo>
                  <a:cubicBezTo>
                    <a:pt x="441" y="95"/>
                    <a:pt x="536" y="191"/>
                    <a:pt x="536" y="310"/>
                  </a:cubicBezTo>
                  <a:cubicBezTo>
                    <a:pt x="536" y="441"/>
                    <a:pt x="429" y="536"/>
                    <a:pt x="310" y="536"/>
                  </a:cubicBezTo>
                  <a:cubicBezTo>
                    <a:pt x="251" y="536"/>
                    <a:pt x="191" y="512"/>
                    <a:pt x="155" y="464"/>
                  </a:cubicBezTo>
                  <a:cubicBezTo>
                    <a:pt x="108" y="429"/>
                    <a:pt x="96" y="369"/>
                    <a:pt x="96" y="310"/>
                  </a:cubicBezTo>
                  <a:cubicBezTo>
                    <a:pt x="96" y="191"/>
                    <a:pt x="191" y="95"/>
                    <a:pt x="310" y="95"/>
                  </a:cubicBezTo>
                  <a:close/>
                  <a:moveTo>
                    <a:pt x="310" y="0"/>
                  </a:moveTo>
                  <a:cubicBezTo>
                    <a:pt x="144" y="0"/>
                    <a:pt x="1" y="143"/>
                    <a:pt x="1" y="310"/>
                  </a:cubicBezTo>
                  <a:cubicBezTo>
                    <a:pt x="1" y="393"/>
                    <a:pt x="36" y="464"/>
                    <a:pt x="96" y="524"/>
                  </a:cubicBezTo>
                  <a:cubicBezTo>
                    <a:pt x="155" y="583"/>
                    <a:pt x="227" y="619"/>
                    <a:pt x="310" y="619"/>
                  </a:cubicBezTo>
                  <a:cubicBezTo>
                    <a:pt x="477" y="619"/>
                    <a:pt x="620" y="488"/>
                    <a:pt x="620" y="310"/>
                  </a:cubicBezTo>
                  <a:cubicBezTo>
                    <a:pt x="620" y="143"/>
                    <a:pt x="477" y="0"/>
                    <a:pt x="31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7004911" y="-110346"/>
              <a:ext cx="479833" cy="130866"/>
            </a:xfrm>
            <a:custGeom>
              <a:avLst/>
              <a:gdLst/>
              <a:ahLst/>
              <a:cxnLst/>
              <a:rect l="l" t="t" r="r" b="b"/>
              <a:pathLst>
                <a:path w="5954" h="1632" extrusionOk="0">
                  <a:moveTo>
                    <a:pt x="4918" y="0"/>
                  </a:moveTo>
                  <a:cubicBezTo>
                    <a:pt x="4894" y="0"/>
                    <a:pt x="4870" y="12"/>
                    <a:pt x="4870" y="36"/>
                  </a:cubicBezTo>
                  <a:cubicBezTo>
                    <a:pt x="4858" y="60"/>
                    <a:pt x="4882" y="83"/>
                    <a:pt x="4906" y="83"/>
                  </a:cubicBezTo>
                  <a:cubicBezTo>
                    <a:pt x="4954" y="95"/>
                    <a:pt x="5001" y="107"/>
                    <a:pt x="5061" y="119"/>
                  </a:cubicBezTo>
                  <a:lnTo>
                    <a:pt x="5073" y="119"/>
                  </a:lnTo>
                  <a:cubicBezTo>
                    <a:pt x="5085" y="119"/>
                    <a:pt x="5109" y="107"/>
                    <a:pt x="5109" y="95"/>
                  </a:cubicBezTo>
                  <a:cubicBezTo>
                    <a:pt x="5120" y="72"/>
                    <a:pt x="5109" y="48"/>
                    <a:pt x="5085" y="36"/>
                  </a:cubicBezTo>
                  <a:cubicBezTo>
                    <a:pt x="5025" y="24"/>
                    <a:pt x="4966" y="0"/>
                    <a:pt x="4918" y="0"/>
                  </a:cubicBezTo>
                  <a:close/>
                  <a:moveTo>
                    <a:pt x="4728" y="0"/>
                  </a:moveTo>
                  <a:cubicBezTo>
                    <a:pt x="4668" y="12"/>
                    <a:pt x="4620" y="24"/>
                    <a:pt x="4561" y="48"/>
                  </a:cubicBezTo>
                  <a:cubicBezTo>
                    <a:pt x="4537" y="60"/>
                    <a:pt x="4525" y="83"/>
                    <a:pt x="4537" y="107"/>
                  </a:cubicBezTo>
                  <a:cubicBezTo>
                    <a:pt x="4549" y="119"/>
                    <a:pt x="4561" y="131"/>
                    <a:pt x="4573" y="131"/>
                  </a:cubicBezTo>
                  <a:lnTo>
                    <a:pt x="4597" y="131"/>
                  </a:lnTo>
                  <a:cubicBezTo>
                    <a:pt x="4644" y="107"/>
                    <a:pt x="4692" y="95"/>
                    <a:pt x="4739" y="83"/>
                  </a:cubicBezTo>
                  <a:cubicBezTo>
                    <a:pt x="4763" y="83"/>
                    <a:pt x="4787" y="60"/>
                    <a:pt x="4775" y="36"/>
                  </a:cubicBezTo>
                  <a:cubicBezTo>
                    <a:pt x="4775" y="12"/>
                    <a:pt x="4751" y="0"/>
                    <a:pt x="4728" y="0"/>
                  </a:cubicBezTo>
                  <a:close/>
                  <a:moveTo>
                    <a:pt x="5232" y="103"/>
                  </a:moveTo>
                  <a:cubicBezTo>
                    <a:pt x="5216" y="103"/>
                    <a:pt x="5201" y="114"/>
                    <a:pt x="5192" y="131"/>
                  </a:cubicBezTo>
                  <a:cubicBezTo>
                    <a:pt x="5180" y="143"/>
                    <a:pt x="5192" y="167"/>
                    <a:pt x="5204" y="179"/>
                  </a:cubicBezTo>
                  <a:cubicBezTo>
                    <a:pt x="5251" y="202"/>
                    <a:pt x="5299" y="226"/>
                    <a:pt x="5359" y="262"/>
                  </a:cubicBezTo>
                  <a:lnTo>
                    <a:pt x="5370" y="262"/>
                  </a:lnTo>
                  <a:cubicBezTo>
                    <a:pt x="5394" y="262"/>
                    <a:pt x="5406" y="262"/>
                    <a:pt x="5406" y="250"/>
                  </a:cubicBezTo>
                  <a:cubicBezTo>
                    <a:pt x="5418" y="226"/>
                    <a:pt x="5418" y="202"/>
                    <a:pt x="5394" y="191"/>
                  </a:cubicBezTo>
                  <a:cubicBezTo>
                    <a:pt x="5347" y="155"/>
                    <a:pt x="5299" y="131"/>
                    <a:pt x="5251" y="107"/>
                  </a:cubicBezTo>
                  <a:cubicBezTo>
                    <a:pt x="5245" y="104"/>
                    <a:pt x="5239" y="103"/>
                    <a:pt x="5232" y="103"/>
                  </a:cubicBezTo>
                  <a:close/>
                  <a:moveTo>
                    <a:pt x="4430" y="135"/>
                  </a:moveTo>
                  <a:cubicBezTo>
                    <a:pt x="4420" y="135"/>
                    <a:pt x="4411" y="138"/>
                    <a:pt x="4406" y="143"/>
                  </a:cubicBezTo>
                  <a:cubicBezTo>
                    <a:pt x="4358" y="179"/>
                    <a:pt x="4323" y="214"/>
                    <a:pt x="4275" y="262"/>
                  </a:cubicBezTo>
                  <a:cubicBezTo>
                    <a:pt x="4251" y="274"/>
                    <a:pt x="4251" y="298"/>
                    <a:pt x="4275" y="322"/>
                  </a:cubicBezTo>
                  <a:cubicBezTo>
                    <a:pt x="4287" y="322"/>
                    <a:pt x="4287" y="333"/>
                    <a:pt x="4299" y="333"/>
                  </a:cubicBezTo>
                  <a:cubicBezTo>
                    <a:pt x="4311" y="333"/>
                    <a:pt x="4323" y="322"/>
                    <a:pt x="4335" y="322"/>
                  </a:cubicBezTo>
                  <a:cubicBezTo>
                    <a:pt x="4370" y="274"/>
                    <a:pt x="4418" y="238"/>
                    <a:pt x="4454" y="214"/>
                  </a:cubicBezTo>
                  <a:cubicBezTo>
                    <a:pt x="4477" y="191"/>
                    <a:pt x="4477" y="167"/>
                    <a:pt x="4466" y="155"/>
                  </a:cubicBezTo>
                  <a:cubicBezTo>
                    <a:pt x="4459" y="141"/>
                    <a:pt x="4443" y="135"/>
                    <a:pt x="4430" y="135"/>
                  </a:cubicBezTo>
                  <a:close/>
                  <a:moveTo>
                    <a:pt x="5513" y="278"/>
                  </a:moveTo>
                  <a:cubicBezTo>
                    <a:pt x="5500" y="278"/>
                    <a:pt x="5485" y="284"/>
                    <a:pt x="5478" y="298"/>
                  </a:cubicBezTo>
                  <a:cubicBezTo>
                    <a:pt x="5466" y="310"/>
                    <a:pt x="5466" y="345"/>
                    <a:pt x="5490" y="357"/>
                  </a:cubicBezTo>
                  <a:cubicBezTo>
                    <a:pt x="5537" y="381"/>
                    <a:pt x="5573" y="417"/>
                    <a:pt x="5620" y="453"/>
                  </a:cubicBezTo>
                  <a:cubicBezTo>
                    <a:pt x="5632" y="464"/>
                    <a:pt x="5644" y="464"/>
                    <a:pt x="5656" y="464"/>
                  </a:cubicBezTo>
                  <a:cubicBezTo>
                    <a:pt x="5668" y="464"/>
                    <a:pt x="5680" y="464"/>
                    <a:pt x="5680" y="453"/>
                  </a:cubicBezTo>
                  <a:cubicBezTo>
                    <a:pt x="5704" y="429"/>
                    <a:pt x="5692" y="405"/>
                    <a:pt x="5680" y="393"/>
                  </a:cubicBezTo>
                  <a:cubicBezTo>
                    <a:pt x="5632" y="357"/>
                    <a:pt x="5585" y="322"/>
                    <a:pt x="5537" y="286"/>
                  </a:cubicBezTo>
                  <a:cubicBezTo>
                    <a:pt x="5532" y="281"/>
                    <a:pt x="5523" y="278"/>
                    <a:pt x="5513" y="278"/>
                  </a:cubicBezTo>
                  <a:close/>
                  <a:moveTo>
                    <a:pt x="245" y="313"/>
                  </a:moveTo>
                  <a:cubicBezTo>
                    <a:pt x="233" y="313"/>
                    <a:pt x="221" y="316"/>
                    <a:pt x="215" y="322"/>
                  </a:cubicBezTo>
                  <a:cubicBezTo>
                    <a:pt x="215" y="322"/>
                    <a:pt x="156" y="381"/>
                    <a:pt x="96" y="464"/>
                  </a:cubicBezTo>
                  <a:cubicBezTo>
                    <a:pt x="84" y="488"/>
                    <a:pt x="96" y="512"/>
                    <a:pt x="108" y="524"/>
                  </a:cubicBezTo>
                  <a:lnTo>
                    <a:pt x="132" y="524"/>
                  </a:lnTo>
                  <a:cubicBezTo>
                    <a:pt x="144" y="524"/>
                    <a:pt x="167" y="524"/>
                    <a:pt x="167" y="512"/>
                  </a:cubicBezTo>
                  <a:cubicBezTo>
                    <a:pt x="215" y="429"/>
                    <a:pt x="275" y="381"/>
                    <a:pt x="275" y="381"/>
                  </a:cubicBezTo>
                  <a:cubicBezTo>
                    <a:pt x="286" y="369"/>
                    <a:pt x="286" y="345"/>
                    <a:pt x="275" y="322"/>
                  </a:cubicBezTo>
                  <a:cubicBezTo>
                    <a:pt x="269" y="316"/>
                    <a:pt x="257" y="313"/>
                    <a:pt x="245" y="313"/>
                  </a:cubicBezTo>
                  <a:close/>
                  <a:moveTo>
                    <a:pt x="2406" y="393"/>
                  </a:moveTo>
                  <a:cubicBezTo>
                    <a:pt x="2334" y="393"/>
                    <a:pt x="2263" y="417"/>
                    <a:pt x="2215" y="464"/>
                  </a:cubicBezTo>
                  <a:cubicBezTo>
                    <a:pt x="2203" y="488"/>
                    <a:pt x="2203" y="512"/>
                    <a:pt x="2215" y="524"/>
                  </a:cubicBezTo>
                  <a:cubicBezTo>
                    <a:pt x="2227" y="536"/>
                    <a:pt x="2239" y="536"/>
                    <a:pt x="2251" y="536"/>
                  </a:cubicBezTo>
                  <a:cubicBezTo>
                    <a:pt x="2251" y="536"/>
                    <a:pt x="2263" y="536"/>
                    <a:pt x="2275" y="524"/>
                  </a:cubicBezTo>
                  <a:cubicBezTo>
                    <a:pt x="2311" y="500"/>
                    <a:pt x="2346" y="476"/>
                    <a:pt x="2382" y="476"/>
                  </a:cubicBezTo>
                  <a:lnTo>
                    <a:pt x="2394" y="476"/>
                  </a:lnTo>
                  <a:cubicBezTo>
                    <a:pt x="2418" y="476"/>
                    <a:pt x="2442" y="464"/>
                    <a:pt x="2442" y="441"/>
                  </a:cubicBezTo>
                  <a:cubicBezTo>
                    <a:pt x="2442" y="417"/>
                    <a:pt x="2430" y="393"/>
                    <a:pt x="2406" y="393"/>
                  </a:cubicBezTo>
                  <a:close/>
                  <a:moveTo>
                    <a:pt x="4186" y="372"/>
                  </a:moveTo>
                  <a:cubicBezTo>
                    <a:pt x="4174" y="372"/>
                    <a:pt x="4162" y="375"/>
                    <a:pt x="4156" y="381"/>
                  </a:cubicBezTo>
                  <a:cubicBezTo>
                    <a:pt x="4120" y="429"/>
                    <a:pt x="4085" y="476"/>
                    <a:pt x="4049" y="524"/>
                  </a:cubicBezTo>
                  <a:cubicBezTo>
                    <a:pt x="4037" y="536"/>
                    <a:pt x="4037" y="572"/>
                    <a:pt x="4061" y="583"/>
                  </a:cubicBezTo>
                  <a:lnTo>
                    <a:pt x="4085" y="583"/>
                  </a:lnTo>
                  <a:cubicBezTo>
                    <a:pt x="4096" y="583"/>
                    <a:pt x="4108" y="583"/>
                    <a:pt x="4120" y="572"/>
                  </a:cubicBezTo>
                  <a:cubicBezTo>
                    <a:pt x="4156" y="524"/>
                    <a:pt x="4192" y="476"/>
                    <a:pt x="4227" y="441"/>
                  </a:cubicBezTo>
                  <a:cubicBezTo>
                    <a:pt x="4239" y="417"/>
                    <a:pt x="4239" y="393"/>
                    <a:pt x="4216" y="381"/>
                  </a:cubicBezTo>
                  <a:cubicBezTo>
                    <a:pt x="4210" y="375"/>
                    <a:pt x="4198" y="372"/>
                    <a:pt x="4186" y="372"/>
                  </a:cubicBezTo>
                  <a:close/>
                  <a:moveTo>
                    <a:pt x="2556" y="457"/>
                  </a:moveTo>
                  <a:cubicBezTo>
                    <a:pt x="2543" y="457"/>
                    <a:pt x="2532" y="462"/>
                    <a:pt x="2525" y="476"/>
                  </a:cubicBezTo>
                  <a:cubicBezTo>
                    <a:pt x="2501" y="488"/>
                    <a:pt x="2513" y="524"/>
                    <a:pt x="2525" y="536"/>
                  </a:cubicBezTo>
                  <a:cubicBezTo>
                    <a:pt x="2572" y="560"/>
                    <a:pt x="2596" y="595"/>
                    <a:pt x="2596" y="643"/>
                  </a:cubicBezTo>
                  <a:cubicBezTo>
                    <a:pt x="2608" y="667"/>
                    <a:pt x="2620" y="679"/>
                    <a:pt x="2644" y="679"/>
                  </a:cubicBezTo>
                  <a:lnTo>
                    <a:pt x="2656" y="679"/>
                  </a:lnTo>
                  <a:cubicBezTo>
                    <a:pt x="2680" y="679"/>
                    <a:pt x="2692" y="655"/>
                    <a:pt x="2692" y="631"/>
                  </a:cubicBezTo>
                  <a:cubicBezTo>
                    <a:pt x="2680" y="560"/>
                    <a:pt x="2644" y="512"/>
                    <a:pt x="2584" y="464"/>
                  </a:cubicBezTo>
                  <a:cubicBezTo>
                    <a:pt x="2575" y="460"/>
                    <a:pt x="2565" y="457"/>
                    <a:pt x="2556" y="457"/>
                  </a:cubicBezTo>
                  <a:close/>
                  <a:moveTo>
                    <a:pt x="5782" y="492"/>
                  </a:moveTo>
                  <a:cubicBezTo>
                    <a:pt x="5769" y="492"/>
                    <a:pt x="5758" y="498"/>
                    <a:pt x="5751" y="512"/>
                  </a:cubicBezTo>
                  <a:cubicBezTo>
                    <a:pt x="5728" y="524"/>
                    <a:pt x="5740" y="548"/>
                    <a:pt x="5751" y="560"/>
                  </a:cubicBezTo>
                  <a:cubicBezTo>
                    <a:pt x="5787" y="595"/>
                    <a:pt x="5835" y="643"/>
                    <a:pt x="5871" y="679"/>
                  </a:cubicBezTo>
                  <a:cubicBezTo>
                    <a:pt x="5882" y="691"/>
                    <a:pt x="5894" y="691"/>
                    <a:pt x="5906" y="691"/>
                  </a:cubicBezTo>
                  <a:cubicBezTo>
                    <a:pt x="5918" y="691"/>
                    <a:pt x="5930" y="691"/>
                    <a:pt x="5930" y="679"/>
                  </a:cubicBezTo>
                  <a:cubicBezTo>
                    <a:pt x="5954" y="655"/>
                    <a:pt x="5954" y="631"/>
                    <a:pt x="5930" y="619"/>
                  </a:cubicBezTo>
                  <a:cubicBezTo>
                    <a:pt x="5894" y="572"/>
                    <a:pt x="5847" y="536"/>
                    <a:pt x="5811" y="500"/>
                  </a:cubicBezTo>
                  <a:cubicBezTo>
                    <a:pt x="5801" y="495"/>
                    <a:pt x="5791" y="492"/>
                    <a:pt x="5782" y="492"/>
                  </a:cubicBezTo>
                  <a:close/>
                  <a:moveTo>
                    <a:pt x="72" y="595"/>
                  </a:moveTo>
                  <a:cubicBezTo>
                    <a:pt x="60" y="595"/>
                    <a:pt x="36" y="607"/>
                    <a:pt x="25" y="631"/>
                  </a:cubicBezTo>
                  <a:cubicBezTo>
                    <a:pt x="13" y="679"/>
                    <a:pt x="1" y="726"/>
                    <a:pt x="1" y="774"/>
                  </a:cubicBezTo>
                  <a:cubicBezTo>
                    <a:pt x="1" y="786"/>
                    <a:pt x="1" y="798"/>
                    <a:pt x="1" y="810"/>
                  </a:cubicBezTo>
                  <a:cubicBezTo>
                    <a:pt x="1" y="834"/>
                    <a:pt x="25" y="845"/>
                    <a:pt x="48" y="845"/>
                  </a:cubicBezTo>
                  <a:cubicBezTo>
                    <a:pt x="72" y="845"/>
                    <a:pt x="84" y="822"/>
                    <a:pt x="84" y="798"/>
                  </a:cubicBezTo>
                  <a:cubicBezTo>
                    <a:pt x="84" y="786"/>
                    <a:pt x="84" y="786"/>
                    <a:pt x="84" y="774"/>
                  </a:cubicBezTo>
                  <a:cubicBezTo>
                    <a:pt x="84" y="738"/>
                    <a:pt x="96" y="691"/>
                    <a:pt x="108" y="655"/>
                  </a:cubicBezTo>
                  <a:cubicBezTo>
                    <a:pt x="108" y="631"/>
                    <a:pt x="96" y="607"/>
                    <a:pt x="72" y="595"/>
                  </a:cubicBezTo>
                  <a:close/>
                  <a:moveTo>
                    <a:pt x="2180" y="595"/>
                  </a:moveTo>
                  <a:cubicBezTo>
                    <a:pt x="2156" y="595"/>
                    <a:pt x="2132" y="607"/>
                    <a:pt x="2120" y="631"/>
                  </a:cubicBezTo>
                  <a:cubicBezTo>
                    <a:pt x="2108" y="679"/>
                    <a:pt x="2096" y="738"/>
                    <a:pt x="2096" y="810"/>
                  </a:cubicBezTo>
                  <a:cubicBezTo>
                    <a:pt x="2096" y="834"/>
                    <a:pt x="2108" y="845"/>
                    <a:pt x="2132" y="857"/>
                  </a:cubicBezTo>
                  <a:cubicBezTo>
                    <a:pt x="2156" y="857"/>
                    <a:pt x="2180" y="834"/>
                    <a:pt x="2180" y="810"/>
                  </a:cubicBezTo>
                  <a:cubicBezTo>
                    <a:pt x="2180" y="750"/>
                    <a:pt x="2191" y="703"/>
                    <a:pt x="2203" y="655"/>
                  </a:cubicBezTo>
                  <a:cubicBezTo>
                    <a:pt x="2215" y="631"/>
                    <a:pt x="2203" y="607"/>
                    <a:pt x="2180" y="595"/>
                  </a:cubicBezTo>
                  <a:close/>
                  <a:moveTo>
                    <a:pt x="3984" y="641"/>
                  </a:moveTo>
                  <a:cubicBezTo>
                    <a:pt x="3971" y="641"/>
                    <a:pt x="3960" y="648"/>
                    <a:pt x="3954" y="655"/>
                  </a:cubicBezTo>
                  <a:lnTo>
                    <a:pt x="3858" y="798"/>
                  </a:lnTo>
                  <a:cubicBezTo>
                    <a:pt x="3835" y="822"/>
                    <a:pt x="3846" y="845"/>
                    <a:pt x="3858" y="857"/>
                  </a:cubicBezTo>
                  <a:cubicBezTo>
                    <a:pt x="3870" y="857"/>
                    <a:pt x="3882" y="869"/>
                    <a:pt x="3894" y="869"/>
                  </a:cubicBezTo>
                  <a:cubicBezTo>
                    <a:pt x="3906" y="869"/>
                    <a:pt x="3918" y="857"/>
                    <a:pt x="3918" y="845"/>
                  </a:cubicBezTo>
                  <a:lnTo>
                    <a:pt x="4025" y="714"/>
                  </a:lnTo>
                  <a:cubicBezTo>
                    <a:pt x="4037" y="691"/>
                    <a:pt x="4025" y="667"/>
                    <a:pt x="4013" y="655"/>
                  </a:cubicBezTo>
                  <a:cubicBezTo>
                    <a:pt x="4003" y="645"/>
                    <a:pt x="3993" y="641"/>
                    <a:pt x="3984" y="641"/>
                  </a:cubicBezTo>
                  <a:close/>
                  <a:moveTo>
                    <a:pt x="2613" y="757"/>
                  </a:moveTo>
                  <a:cubicBezTo>
                    <a:pt x="2596" y="757"/>
                    <a:pt x="2581" y="768"/>
                    <a:pt x="2572" y="786"/>
                  </a:cubicBezTo>
                  <a:cubicBezTo>
                    <a:pt x="2549" y="822"/>
                    <a:pt x="2525" y="869"/>
                    <a:pt x="2489" y="917"/>
                  </a:cubicBezTo>
                  <a:cubicBezTo>
                    <a:pt x="2465" y="929"/>
                    <a:pt x="2465" y="953"/>
                    <a:pt x="2489" y="976"/>
                  </a:cubicBezTo>
                  <a:cubicBezTo>
                    <a:pt x="2501" y="976"/>
                    <a:pt x="2501" y="988"/>
                    <a:pt x="2513" y="988"/>
                  </a:cubicBezTo>
                  <a:cubicBezTo>
                    <a:pt x="2525" y="988"/>
                    <a:pt x="2537" y="976"/>
                    <a:pt x="2549" y="964"/>
                  </a:cubicBezTo>
                  <a:cubicBezTo>
                    <a:pt x="2596" y="917"/>
                    <a:pt x="2620" y="869"/>
                    <a:pt x="2644" y="822"/>
                  </a:cubicBezTo>
                  <a:cubicBezTo>
                    <a:pt x="2656" y="798"/>
                    <a:pt x="2644" y="774"/>
                    <a:pt x="2632" y="762"/>
                  </a:cubicBezTo>
                  <a:cubicBezTo>
                    <a:pt x="2626" y="759"/>
                    <a:pt x="2619" y="757"/>
                    <a:pt x="2613" y="757"/>
                  </a:cubicBezTo>
                  <a:close/>
                  <a:moveTo>
                    <a:pt x="3787" y="921"/>
                  </a:moveTo>
                  <a:cubicBezTo>
                    <a:pt x="3773" y="921"/>
                    <a:pt x="3758" y="927"/>
                    <a:pt x="3751" y="941"/>
                  </a:cubicBezTo>
                  <a:cubicBezTo>
                    <a:pt x="3715" y="976"/>
                    <a:pt x="3692" y="1024"/>
                    <a:pt x="3656" y="1060"/>
                  </a:cubicBezTo>
                  <a:cubicBezTo>
                    <a:pt x="3632" y="1084"/>
                    <a:pt x="3644" y="1107"/>
                    <a:pt x="3656" y="1119"/>
                  </a:cubicBezTo>
                  <a:cubicBezTo>
                    <a:pt x="3668" y="1131"/>
                    <a:pt x="3668" y="1131"/>
                    <a:pt x="3680" y="1131"/>
                  </a:cubicBezTo>
                  <a:cubicBezTo>
                    <a:pt x="3692" y="1131"/>
                    <a:pt x="3704" y="1131"/>
                    <a:pt x="3715" y="1119"/>
                  </a:cubicBezTo>
                  <a:cubicBezTo>
                    <a:pt x="3751" y="1072"/>
                    <a:pt x="3787" y="1036"/>
                    <a:pt x="3823" y="988"/>
                  </a:cubicBezTo>
                  <a:cubicBezTo>
                    <a:pt x="3835" y="964"/>
                    <a:pt x="3835" y="941"/>
                    <a:pt x="3811" y="929"/>
                  </a:cubicBezTo>
                  <a:cubicBezTo>
                    <a:pt x="3806" y="924"/>
                    <a:pt x="3797" y="921"/>
                    <a:pt x="3787" y="921"/>
                  </a:cubicBezTo>
                  <a:close/>
                  <a:moveTo>
                    <a:pt x="93" y="924"/>
                  </a:moveTo>
                  <a:cubicBezTo>
                    <a:pt x="86" y="924"/>
                    <a:pt x="79" y="925"/>
                    <a:pt x="72" y="929"/>
                  </a:cubicBezTo>
                  <a:cubicBezTo>
                    <a:pt x="48" y="941"/>
                    <a:pt x="36" y="964"/>
                    <a:pt x="48" y="988"/>
                  </a:cubicBezTo>
                  <a:cubicBezTo>
                    <a:pt x="84" y="1036"/>
                    <a:pt x="120" y="1084"/>
                    <a:pt x="167" y="1131"/>
                  </a:cubicBezTo>
                  <a:cubicBezTo>
                    <a:pt x="179" y="1143"/>
                    <a:pt x="191" y="1143"/>
                    <a:pt x="191" y="1143"/>
                  </a:cubicBezTo>
                  <a:cubicBezTo>
                    <a:pt x="203" y="1143"/>
                    <a:pt x="215" y="1143"/>
                    <a:pt x="227" y="1131"/>
                  </a:cubicBezTo>
                  <a:cubicBezTo>
                    <a:pt x="239" y="1107"/>
                    <a:pt x="239" y="1084"/>
                    <a:pt x="227" y="1072"/>
                  </a:cubicBezTo>
                  <a:cubicBezTo>
                    <a:pt x="179" y="1024"/>
                    <a:pt x="156" y="988"/>
                    <a:pt x="132" y="941"/>
                  </a:cubicBezTo>
                  <a:cubicBezTo>
                    <a:pt x="123" y="932"/>
                    <a:pt x="109" y="924"/>
                    <a:pt x="93" y="924"/>
                  </a:cubicBezTo>
                  <a:close/>
                  <a:moveTo>
                    <a:pt x="2145" y="938"/>
                  </a:moveTo>
                  <a:cubicBezTo>
                    <a:pt x="2141" y="938"/>
                    <a:pt x="2136" y="938"/>
                    <a:pt x="2132" y="941"/>
                  </a:cubicBezTo>
                  <a:cubicBezTo>
                    <a:pt x="2108" y="941"/>
                    <a:pt x="2096" y="964"/>
                    <a:pt x="2096" y="988"/>
                  </a:cubicBezTo>
                  <a:cubicBezTo>
                    <a:pt x="2108" y="1048"/>
                    <a:pt x="2120" y="1107"/>
                    <a:pt x="2144" y="1155"/>
                  </a:cubicBezTo>
                  <a:cubicBezTo>
                    <a:pt x="2153" y="1172"/>
                    <a:pt x="2161" y="1183"/>
                    <a:pt x="2175" y="1183"/>
                  </a:cubicBezTo>
                  <a:cubicBezTo>
                    <a:pt x="2180" y="1183"/>
                    <a:pt x="2185" y="1182"/>
                    <a:pt x="2191" y="1179"/>
                  </a:cubicBezTo>
                  <a:cubicBezTo>
                    <a:pt x="2203" y="1179"/>
                    <a:pt x="2215" y="1179"/>
                    <a:pt x="2215" y="1167"/>
                  </a:cubicBezTo>
                  <a:cubicBezTo>
                    <a:pt x="2215" y="1167"/>
                    <a:pt x="2215" y="1179"/>
                    <a:pt x="2227" y="1179"/>
                  </a:cubicBezTo>
                  <a:cubicBezTo>
                    <a:pt x="2227" y="1191"/>
                    <a:pt x="2251" y="1203"/>
                    <a:pt x="2263" y="1203"/>
                  </a:cubicBezTo>
                  <a:cubicBezTo>
                    <a:pt x="2263" y="1203"/>
                    <a:pt x="2275" y="1203"/>
                    <a:pt x="2287" y="1191"/>
                  </a:cubicBezTo>
                  <a:cubicBezTo>
                    <a:pt x="2334" y="1155"/>
                    <a:pt x="2382" y="1131"/>
                    <a:pt x="2418" y="1095"/>
                  </a:cubicBezTo>
                  <a:cubicBezTo>
                    <a:pt x="2442" y="1072"/>
                    <a:pt x="2442" y="1048"/>
                    <a:pt x="2430" y="1036"/>
                  </a:cubicBezTo>
                  <a:cubicBezTo>
                    <a:pt x="2423" y="1022"/>
                    <a:pt x="2407" y="1016"/>
                    <a:pt x="2394" y="1016"/>
                  </a:cubicBezTo>
                  <a:cubicBezTo>
                    <a:pt x="2384" y="1016"/>
                    <a:pt x="2375" y="1019"/>
                    <a:pt x="2370" y="1024"/>
                  </a:cubicBezTo>
                  <a:cubicBezTo>
                    <a:pt x="2322" y="1060"/>
                    <a:pt x="2287" y="1095"/>
                    <a:pt x="2239" y="1119"/>
                  </a:cubicBezTo>
                  <a:cubicBezTo>
                    <a:pt x="2227" y="1131"/>
                    <a:pt x="2227" y="1131"/>
                    <a:pt x="2227" y="1131"/>
                  </a:cubicBezTo>
                  <a:cubicBezTo>
                    <a:pt x="2203" y="1084"/>
                    <a:pt x="2191" y="1024"/>
                    <a:pt x="2180" y="976"/>
                  </a:cubicBezTo>
                  <a:cubicBezTo>
                    <a:pt x="2180" y="957"/>
                    <a:pt x="2164" y="938"/>
                    <a:pt x="2145" y="938"/>
                  </a:cubicBezTo>
                  <a:close/>
                  <a:moveTo>
                    <a:pt x="329" y="1159"/>
                  </a:moveTo>
                  <a:cubicBezTo>
                    <a:pt x="316" y="1159"/>
                    <a:pt x="305" y="1165"/>
                    <a:pt x="298" y="1179"/>
                  </a:cubicBezTo>
                  <a:cubicBezTo>
                    <a:pt x="286" y="1203"/>
                    <a:pt x="286" y="1226"/>
                    <a:pt x="310" y="1238"/>
                  </a:cubicBezTo>
                  <a:cubicBezTo>
                    <a:pt x="358" y="1274"/>
                    <a:pt x="406" y="1298"/>
                    <a:pt x="465" y="1322"/>
                  </a:cubicBezTo>
                  <a:lnTo>
                    <a:pt x="477" y="1322"/>
                  </a:lnTo>
                  <a:cubicBezTo>
                    <a:pt x="501" y="1322"/>
                    <a:pt x="513" y="1322"/>
                    <a:pt x="513" y="1298"/>
                  </a:cubicBezTo>
                  <a:cubicBezTo>
                    <a:pt x="525" y="1286"/>
                    <a:pt x="513" y="1250"/>
                    <a:pt x="501" y="1250"/>
                  </a:cubicBezTo>
                  <a:cubicBezTo>
                    <a:pt x="441" y="1215"/>
                    <a:pt x="394" y="1191"/>
                    <a:pt x="358" y="1167"/>
                  </a:cubicBezTo>
                  <a:cubicBezTo>
                    <a:pt x="348" y="1162"/>
                    <a:pt x="338" y="1159"/>
                    <a:pt x="329" y="1159"/>
                  </a:cubicBezTo>
                  <a:close/>
                  <a:moveTo>
                    <a:pt x="2115" y="1198"/>
                  </a:moveTo>
                  <a:cubicBezTo>
                    <a:pt x="2109" y="1198"/>
                    <a:pt x="2103" y="1199"/>
                    <a:pt x="2096" y="1203"/>
                  </a:cubicBezTo>
                  <a:cubicBezTo>
                    <a:pt x="2049" y="1238"/>
                    <a:pt x="1989" y="1262"/>
                    <a:pt x="1941" y="1274"/>
                  </a:cubicBezTo>
                  <a:cubicBezTo>
                    <a:pt x="1918" y="1286"/>
                    <a:pt x="1906" y="1310"/>
                    <a:pt x="1918" y="1334"/>
                  </a:cubicBezTo>
                  <a:cubicBezTo>
                    <a:pt x="1930" y="1345"/>
                    <a:pt x="1941" y="1357"/>
                    <a:pt x="1953" y="1357"/>
                  </a:cubicBezTo>
                  <a:lnTo>
                    <a:pt x="1977" y="1357"/>
                  </a:lnTo>
                  <a:cubicBezTo>
                    <a:pt x="2025" y="1334"/>
                    <a:pt x="2084" y="1310"/>
                    <a:pt x="2132" y="1286"/>
                  </a:cubicBezTo>
                  <a:cubicBezTo>
                    <a:pt x="2156" y="1274"/>
                    <a:pt x="2156" y="1250"/>
                    <a:pt x="2156" y="1226"/>
                  </a:cubicBezTo>
                  <a:cubicBezTo>
                    <a:pt x="2147" y="1209"/>
                    <a:pt x="2132" y="1198"/>
                    <a:pt x="2115" y="1198"/>
                  </a:cubicBezTo>
                  <a:close/>
                  <a:moveTo>
                    <a:pt x="3571" y="1182"/>
                  </a:moveTo>
                  <a:cubicBezTo>
                    <a:pt x="3561" y="1182"/>
                    <a:pt x="3549" y="1185"/>
                    <a:pt x="3537" y="1191"/>
                  </a:cubicBezTo>
                  <a:cubicBezTo>
                    <a:pt x="3501" y="1226"/>
                    <a:pt x="3465" y="1274"/>
                    <a:pt x="3418" y="1298"/>
                  </a:cubicBezTo>
                  <a:cubicBezTo>
                    <a:pt x="3406" y="1322"/>
                    <a:pt x="3394" y="1345"/>
                    <a:pt x="3418" y="1357"/>
                  </a:cubicBezTo>
                  <a:cubicBezTo>
                    <a:pt x="3418" y="1369"/>
                    <a:pt x="3430" y="1381"/>
                    <a:pt x="3442" y="1381"/>
                  </a:cubicBezTo>
                  <a:cubicBezTo>
                    <a:pt x="3454" y="1381"/>
                    <a:pt x="3465" y="1369"/>
                    <a:pt x="3477" y="1369"/>
                  </a:cubicBezTo>
                  <a:cubicBezTo>
                    <a:pt x="3513" y="1334"/>
                    <a:pt x="3561" y="1286"/>
                    <a:pt x="3596" y="1250"/>
                  </a:cubicBezTo>
                  <a:cubicBezTo>
                    <a:pt x="3620" y="1238"/>
                    <a:pt x="3620" y="1203"/>
                    <a:pt x="3596" y="1191"/>
                  </a:cubicBezTo>
                  <a:cubicBezTo>
                    <a:pt x="3590" y="1185"/>
                    <a:pt x="3582" y="1182"/>
                    <a:pt x="3571" y="1182"/>
                  </a:cubicBezTo>
                  <a:close/>
                  <a:moveTo>
                    <a:pt x="632" y="1305"/>
                  </a:moveTo>
                  <a:cubicBezTo>
                    <a:pt x="620" y="1305"/>
                    <a:pt x="605" y="1316"/>
                    <a:pt x="596" y="1334"/>
                  </a:cubicBezTo>
                  <a:cubicBezTo>
                    <a:pt x="584" y="1357"/>
                    <a:pt x="596" y="1381"/>
                    <a:pt x="620" y="1393"/>
                  </a:cubicBezTo>
                  <a:cubicBezTo>
                    <a:pt x="644" y="1393"/>
                    <a:pt x="656" y="1405"/>
                    <a:pt x="679" y="1417"/>
                  </a:cubicBezTo>
                  <a:cubicBezTo>
                    <a:pt x="715" y="1429"/>
                    <a:pt x="751" y="1441"/>
                    <a:pt x="787" y="1441"/>
                  </a:cubicBezTo>
                  <a:cubicBezTo>
                    <a:pt x="787" y="1453"/>
                    <a:pt x="787" y="1453"/>
                    <a:pt x="798" y="1453"/>
                  </a:cubicBezTo>
                  <a:cubicBezTo>
                    <a:pt x="810" y="1453"/>
                    <a:pt x="834" y="1441"/>
                    <a:pt x="834" y="1417"/>
                  </a:cubicBezTo>
                  <a:cubicBezTo>
                    <a:pt x="846" y="1393"/>
                    <a:pt x="834" y="1369"/>
                    <a:pt x="810" y="1357"/>
                  </a:cubicBezTo>
                  <a:cubicBezTo>
                    <a:pt x="775" y="1357"/>
                    <a:pt x="739" y="1345"/>
                    <a:pt x="703" y="1334"/>
                  </a:cubicBezTo>
                  <a:cubicBezTo>
                    <a:pt x="691" y="1322"/>
                    <a:pt x="667" y="1322"/>
                    <a:pt x="644" y="1310"/>
                  </a:cubicBezTo>
                  <a:cubicBezTo>
                    <a:pt x="640" y="1307"/>
                    <a:pt x="636" y="1305"/>
                    <a:pt x="632" y="1305"/>
                  </a:cubicBezTo>
                  <a:close/>
                  <a:moveTo>
                    <a:pt x="1800" y="1330"/>
                  </a:moveTo>
                  <a:cubicBezTo>
                    <a:pt x="1796" y="1330"/>
                    <a:pt x="1791" y="1331"/>
                    <a:pt x="1787" y="1334"/>
                  </a:cubicBezTo>
                  <a:cubicBezTo>
                    <a:pt x="1739" y="1345"/>
                    <a:pt x="1680" y="1369"/>
                    <a:pt x="1632" y="1381"/>
                  </a:cubicBezTo>
                  <a:cubicBezTo>
                    <a:pt x="1608" y="1381"/>
                    <a:pt x="1584" y="1405"/>
                    <a:pt x="1596" y="1429"/>
                  </a:cubicBezTo>
                  <a:cubicBezTo>
                    <a:pt x="1596" y="1453"/>
                    <a:pt x="1620" y="1465"/>
                    <a:pt x="1632" y="1465"/>
                  </a:cubicBezTo>
                  <a:lnTo>
                    <a:pt x="1644" y="1465"/>
                  </a:lnTo>
                  <a:cubicBezTo>
                    <a:pt x="1703" y="1453"/>
                    <a:pt x="1751" y="1429"/>
                    <a:pt x="1810" y="1417"/>
                  </a:cubicBezTo>
                  <a:cubicBezTo>
                    <a:pt x="1834" y="1405"/>
                    <a:pt x="1846" y="1381"/>
                    <a:pt x="1834" y="1357"/>
                  </a:cubicBezTo>
                  <a:cubicBezTo>
                    <a:pt x="1834" y="1348"/>
                    <a:pt x="1819" y="1330"/>
                    <a:pt x="1800" y="1330"/>
                  </a:cubicBezTo>
                  <a:close/>
                  <a:moveTo>
                    <a:pt x="2256" y="1254"/>
                  </a:moveTo>
                  <a:cubicBezTo>
                    <a:pt x="2247" y="1254"/>
                    <a:pt x="2237" y="1257"/>
                    <a:pt x="2227" y="1262"/>
                  </a:cubicBezTo>
                  <a:cubicBezTo>
                    <a:pt x="2215" y="1274"/>
                    <a:pt x="2203" y="1298"/>
                    <a:pt x="2215" y="1322"/>
                  </a:cubicBezTo>
                  <a:cubicBezTo>
                    <a:pt x="2251" y="1369"/>
                    <a:pt x="2287" y="1417"/>
                    <a:pt x="2334" y="1453"/>
                  </a:cubicBezTo>
                  <a:cubicBezTo>
                    <a:pt x="2346" y="1465"/>
                    <a:pt x="2346" y="1465"/>
                    <a:pt x="2358" y="1465"/>
                  </a:cubicBezTo>
                  <a:cubicBezTo>
                    <a:pt x="2370" y="1465"/>
                    <a:pt x="2382" y="1465"/>
                    <a:pt x="2394" y="1453"/>
                  </a:cubicBezTo>
                  <a:cubicBezTo>
                    <a:pt x="2406" y="1441"/>
                    <a:pt x="2406" y="1417"/>
                    <a:pt x="2394" y="1393"/>
                  </a:cubicBezTo>
                  <a:cubicBezTo>
                    <a:pt x="2358" y="1357"/>
                    <a:pt x="2322" y="1322"/>
                    <a:pt x="2287" y="1274"/>
                  </a:cubicBezTo>
                  <a:cubicBezTo>
                    <a:pt x="2280" y="1260"/>
                    <a:pt x="2269" y="1254"/>
                    <a:pt x="2256" y="1254"/>
                  </a:cubicBezTo>
                  <a:close/>
                  <a:moveTo>
                    <a:pt x="948" y="1400"/>
                  </a:moveTo>
                  <a:cubicBezTo>
                    <a:pt x="935" y="1400"/>
                    <a:pt x="926" y="1411"/>
                    <a:pt x="918" y="1429"/>
                  </a:cubicBezTo>
                  <a:cubicBezTo>
                    <a:pt x="918" y="1453"/>
                    <a:pt x="929" y="1476"/>
                    <a:pt x="953" y="1488"/>
                  </a:cubicBezTo>
                  <a:cubicBezTo>
                    <a:pt x="1013" y="1488"/>
                    <a:pt x="1072" y="1500"/>
                    <a:pt x="1132" y="1500"/>
                  </a:cubicBezTo>
                  <a:cubicBezTo>
                    <a:pt x="1156" y="1500"/>
                    <a:pt x="1168" y="1488"/>
                    <a:pt x="1168" y="1465"/>
                  </a:cubicBezTo>
                  <a:cubicBezTo>
                    <a:pt x="1168" y="1441"/>
                    <a:pt x="1156" y="1417"/>
                    <a:pt x="1132" y="1417"/>
                  </a:cubicBezTo>
                  <a:cubicBezTo>
                    <a:pt x="1072" y="1417"/>
                    <a:pt x="1025" y="1405"/>
                    <a:pt x="965" y="1405"/>
                  </a:cubicBezTo>
                  <a:cubicBezTo>
                    <a:pt x="959" y="1402"/>
                    <a:pt x="953" y="1400"/>
                    <a:pt x="948" y="1400"/>
                  </a:cubicBezTo>
                  <a:close/>
                  <a:moveTo>
                    <a:pt x="1465" y="1405"/>
                  </a:moveTo>
                  <a:cubicBezTo>
                    <a:pt x="1406" y="1417"/>
                    <a:pt x="1346" y="1417"/>
                    <a:pt x="1299" y="1417"/>
                  </a:cubicBezTo>
                  <a:cubicBezTo>
                    <a:pt x="1275" y="1417"/>
                    <a:pt x="1251" y="1441"/>
                    <a:pt x="1251" y="1465"/>
                  </a:cubicBezTo>
                  <a:cubicBezTo>
                    <a:pt x="1263" y="1488"/>
                    <a:pt x="1275" y="1500"/>
                    <a:pt x="1299" y="1500"/>
                  </a:cubicBezTo>
                  <a:cubicBezTo>
                    <a:pt x="1299" y="1500"/>
                    <a:pt x="1299" y="1500"/>
                    <a:pt x="1299" y="1512"/>
                  </a:cubicBezTo>
                  <a:cubicBezTo>
                    <a:pt x="1358" y="1500"/>
                    <a:pt x="1418" y="1500"/>
                    <a:pt x="1465" y="1488"/>
                  </a:cubicBezTo>
                  <a:cubicBezTo>
                    <a:pt x="1501" y="1488"/>
                    <a:pt x="1513" y="1465"/>
                    <a:pt x="1513" y="1441"/>
                  </a:cubicBezTo>
                  <a:cubicBezTo>
                    <a:pt x="1501" y="1417"/>
                    <a:pt x="1477" y="1405"/>
                    <a:pt x="1465" y="1405"/>
                  </a:cubicBezTo>
                  <a:close/>
                  <a:moveTo>
                    <a:pt x="3307" y="1388"/>
                  </a:moveTo>
                  <a:cubicBezTo>
                    <a:pt x="3301" y="1388"/>
                    <a:pt x="3294" y="1390"/>
                    <a:pt x="3287" y="1393"/>
                  </a:cubicBezTo>
                  <a:cubicBezTo>
                    <a:pt x="3239" y="1429"/>
                    <a:pt x="3192" y="1453"/>
                    <a:pt x="3144" y="1476"/>
                  </a:cubicBezTo>
                  <a:cubicBezTo>
                    <a:pt x="3120" y="1476"/>
                    <a:pt x="3108" y="1500"/>
                    <a:pt x="3120" y="1524"/>
                  </a:cubicBezTo>
                  <a:cubicBezTo>
                    <a:pt x="3132" y="1548"/>
                    <a:pt x="3144" y="1548"/>
                    <a:pt x="3156" y="1548"/>
                  </a:cubicBezTo>
                  <a:lnTo>
                    <a:pt x="3180" y="1548"/>
                  </a:lnTo>
                  <a:cubicBezTo>
                    <a:pt x="3227" y="1524"/>
                    <a:pt x="3287" y="1500"/>
                    <a:pt x="3334" y="1465"/>
                  </a:cubicBezTo>
                  <a:cubicBezTo>
                    <a:pt x="3358" y="1453"/>
                    <a:pt x="3358" y="1429"/>
                    <a:pt x="3346" y="1405"/>
                  </a:cubicBezTo>
                  <a:cubicBezTo>
                    <a:pt x="3338" y="1397"/>
                    <a:pt x="3324" y="1388"/>
                    <a:pt x="3307" y="1388"/>
                  </a:cubicBezTo>
                  <a:close/>
                  <a:moveTo>
                    <a:pt x="2506" y="1484"/>
                  </a:moveTo>
                  <a:cubicBezTo>
                    <a:pt x="2489" y="1484"/>
                    <a:pt x="2474" y="1495"/>
                    <a:pt x="2465" y="1512"/>
                  </a:cubicBezTo>
                  <a:cubicBezTo>
                    <a:pt x="2453" y="1524"/>
                    <a:pt x="2465" y="1548"/>
                    <a:pt x="2477" y="1560"/>
                  </a:cubicBezTo>
                  <a:cubicBezTo>
                    <a:pt x="2537" y="1584"/>
                    <a:pt x="2596" y="1607"/>
                    <a:pt x="2656" y="1619"/>
                  </a:cubicBezTo>
                  <a:cubicBezTo>
                    <a:pt x="2680" y="1619"/>
                    <a:pt x="2703" y="1607"/>
                    <a:pt x="2703" y="1584"/>
                  </a:cubicBezTo>
                  <a:cubicBezTo>
                    <a:pt x="2703" y="1560"/>
                    <a:pt x="2692" y="1536"/>
                    <a:pt x="2668" y="1536"/>
                  </a:cubicBezTo>
                  <a:cubicBezTo>
                    <a:pt x="2620" y="1524"/>
                    <a:pt x="2561" y="1512"/>
                    <a:pt x="2525" y="1488"/>
                  </a:cubicBezTo>
                  <a:cubicBezTo>
                    <a:pt x="2518" y="1485"/>
                    <a:pt x="2512" y="1484"/>
                    <a:pt x="2506" y="1484"/>
                  </a:cubicBezTo>
                  <a:close/>
                  <a:moveTo>
                    <a:pt x="3008" y="1519"/>
                  </a:moveTo>
                  <a:cubicBezTo>
                    <a:pt x="3002" y="1519"/>
                    <a:pt x="2996" y="1521"/>
                    <a:pt x="2989" y="1524"/>
                  </a:cubicBezTo>
                  <a:cubicBezTo>
                    <a:pt x="2930" y="1536"/>
                    <a:pt x="2882" y="1536"/>
                    <a:pt x="2834" y="1548"/>
                  </a:cubicBezTo>
                  <a:cubicBezTo>
                    <a:pt x="2811" y="1548"/>
                    <a:pt x="2787" y="1560"/>
                    <a:pt x="2787" y="1584"/>
                  </a:cubicBezTo>
                  <a:cubicBezTo>
                    <a:pt x="2787" y="1607"/>
                    <a:pt x="2811" y="1631"/>
                    <a:pt x="2834" y="1631"/>
                  </a:cubicBezTo>
                  <a:cubicBezTo>
                    <a:pt x="2894" y="1619"/>
                    <a:pt x="2942" y="1619"/>
                    <a:pt x="3013" y="1607"/>
                  </a:cubicBezTo>
                  <a:cubicBezTo>
                    <a:pt x="3037" y="1596"/>
                    <a:pt x="3049" y="1572"/>
                    <a:pt x="3037" y="1548"/>
                  </a:cubicBezTo>
                  <a:cubicBezTo>
                    <a:pt x="3037" y="1530"/>
                    <a:pt x="3024" y="1519"/>
                    <a:pt x="3008" y="1519"/>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442"/>
        <p:cNvGrpSpPr/>
        <p:nvPr/>
      </p:nvGrpSpPr>
      <p:grpSpPr>
        <a:xfrm>
          <a:off x="0" y="0"/>
          <a:ext cx="0" cy="0"/>
          <a:chOff x="0" y="0"/>
          <a:chExt cx="0" cy="0"/>
        </a:xfrm>
      </p:grpSpPr>
      <p:grpSp>
        <p:nvGrpSpPr>
          <p:cNvPr id="443" name="Google Shape;443;p10"/>
          <p:cNvGrpSpPr/>
          <p:nvPr/>
        </p:nvGrpSpPr>
        <p:grpSpPr>
          <a:xfrm>
            <a:off x="1750" y="-1525"/>
            <a:ext cx="9144000" cy="5143500"/>
            <a:chOff x="1750" y="-1525"/>
            <a:chExt cx="9144000" cy="5143500"/>
          </a:xfrm>
        </p:grpSpPr>
        <p:sp>
          <p:nvSpPr>
            <p:cNvPr id="444" name="Google Shape;444;p10"/>
            <p:cNvSpPr/>
            <p:nvPr/>
          </p:nvSpPr>
          <p:spPr>
            <a:xfrm>
              <a:off x="1750" y="-1525"/>
              <a:ext cx="9144000" cy="5143500"/>
            </a:xfrm>
            <a:prstGeom prst="rect">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0"/>
            <p:cNvSpPr/>
            <p:nvPr/>
          </p:nvSpPr>
          <p:spPr>
            <a:xfrm>
              <a:off x="202800" y="167025"/>
              <a:ext cx="8738700" cy="4809600"/>
            </a:xfrm>
            <a:prstGeom prst="rect">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6" name="Google Shape;446;p10"/>
          <p:cNvCxnSpPr/>
          <p:nvPr/>
        </p:nvCxnSpPr>
        <p:spPr>
          <a:xfrm>
            <a:off x="63900" y="-48200"/>
            <a:ext cx="0" cy="5259300"/>
          </a:xfrm>
          <a:prstGeom prst="straightConnector1">
            <a:avLst/>
          </a:prstGeom>
          <a:noFill/>
          <a:ln w="9525" cap="flat" cmpd="sng">
            <a:solidFill>
              <a:srgbClr val="A4B8BD"/>
            </a:solidFill>
            <a:prstDash val="solid"/>
            <a:round/>
            <a:headEnd type="none" w="med" len="med"/>
            <a:tailEnd type="none" w="med" len="med"/>
          </a:ln>
        </p:spPr>
      </p:cxnSp>
      <p:grpSp>
        <p:nvGrpSpPr>
          <p:cNvPr id="447" name="Google Shape;447;p10"/>
          <p:cNvGrpSpPr/>
          <p:nvPr/>
        </p:nvGrpSpPr>
        <p:grpSpPr>
          <a:xfrm>
            <a:off x="385775" y="-174268"/>
            <a:ext cx="8368750" cy="442185"/>
            <a:chOff x="385775" y="-48200"/>
            <a:chExt cx="8368750" cy="304200"/>
          </a:xfrm>
        </p:grpSpPr>
        <p:cxnSp>
          <p:nvCxnSpPr>
            <p:cNvPr id="448" name="Google Shape;448;p10"/>
            <p:cNvCxnSpPr/>
            <p:nvPr/>
          </p:nvCxnSpPr>
          <p:spPr>
            <a:xfrm>
              <a:off x="38577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49" name="Google Shape;449;p10"/>
            <p:cNvCxnSpPr/>
            <p:nvPr/>
          </p:nvCxnSpPr>
          <p:spPr>
            <a:xfrm>
              <a:off x="70765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50" name="Google Shape;450;p10"/>
            <p:cNvCxnSpPr/>
            <p:nvPr/>
          </p:nvCxnSpPr>
          <p:spPr>
            <a:xfrm>
              <a:off x="102952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51" name="Google Shape;451;p10"/>
            <p:cNvCxnSpPr/>
            <p:nvPr/>
          </p:nvCxnSpPr>
          <p:spPr>
            <a:xfrm>
              <a:off x="135140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52" name="Google Shape;452;p10"/>
            <p:cNvCxnSpPr/>
            <p:nvPr/>
          </p:nvCxnSpPr>
          <p:spPr>
            <a:xfrm>
              <a:off x="167327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53" name="Google Shape;453;p10"/>
            <p:cNvCxnSpPr/>
            <p:nvPr/>
          </p:nvCxnSpPr>
          <p:spPr>
            <a:xfrm>
              <a:off x="199515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54" name="Google Shape;454;p10"/>
            <p:cNvCxnSpPr/>
            <p:nvPr/>
          </p:nvCxnSpPr>
          <p:spPr>
            <a:xfrm>
              <a:off x="231702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55" name="Google Shape;455;p10"/>
            <p:cNvCxnSpPr/>
            <p:nvPr/>
          </p:nvCxnSpPr>
          <p:spPr>
            <a:xfrm>
              <a:off x="263890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56" name="Google Shape;456;p10"/>
            <p:cNvCxnSpPr/>
            <p:nvPr/>
          </p:nvCxnSpPr>
          <p:spPr>
            <a:xfrm>
              <a:off x="296077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57" name="Google Shape;457;p10"/>
            <p:cNvCxnSpPr/>
            <p:nvPr/>
          </p:nvCxnSpPr>
          <p:spPr>
            <a:xfrm>
              <a:off x="328265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58" name="Google Shape;458;p10"/>
            <p:cNvCxnSpPr/>
            <p:nvPr/>
          </p:nvCxnSpPr>
          <p:spPr>
            <a:xfrm>
              <a:off x="360452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59" name="Google Shape;459;p10"/>
            <p:cNvCxnSpPr/>
            <p:nvPr/>
          </p:nvCxnSpPr>
          <p:spPr>
            <a:xfrm>
              <a:off x="392640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60" name="Google Shape;460;p10"/>
            <p:cNvCxnSpPr/>
            <p:nvPr/>
          </p:nvCxnSpPr>
          <p:spPr>
            <a:xfrm>
              <a:off x="424827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61" name="Google Shape;461;p10"/>
            <p:cNvCxnSpPr/>
            <p:nvPr/>
          </p:nvCxnSpPr>
          <p:spPr>
            <a:xfrm>
              <a:off x="457015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62" name="Google Shape;462;p10"/>
            <p:cNvCxnSpPr/>
            <p:nvPr/>
          </p:nvCxnSpPr>
          <p:spPr>
            <a:xfrm>
              <a:off x="489202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63" name="Google Shape;463;p10"/>
            <p:cNvCxnSpPr/>
            <p:nvPr/>
          </p:nvCxnSpPr>
          <p:spPr>
            <a:xfrm>
              <a:off x="521390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64" name="Google Shape;464;p10"/>
            <p:cNvCxnSpPr/>
            <p:nvPr/>
          </p:nvCxnSpPr>
          <p:spPr>
            <a:xfrm>
              <a:off x="553577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65" name="Google Shape;465;p10"/>
            <p:cNvCxnSpPr/>
            <p:nvPr/>
          </p:nvCxnSpPr>
          <p:spPr>
            <a:xfrm>
              <a:off x="585765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66" name="Google Shape;466;p10"/>
            <p:cNvCxnSpPr/>
            <p:nvPr/>
          </p:nvCxnSpPr>
          <p:spPr>
            <a:xfrm>
              <a:off x="617952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67" name="Google Shape;467;p10"/>
            <p:cNvCxnSpPr/>
            <p:nvPr/>
          </p:nvCxnSpPr>
          <p:spPr>
            <a:xfrm>
              <a:off x="650140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68" name="Google Shape;468;p10"/>
            <p:cNvCxnSpPr/>
            <p:nvPr/>
          </p:nvCxnSpPr>
          <p:spPr>
            <a:xfrm>
              <a:off x="682327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69" name="Google Shape;469;p10"/>
            <p:cNvCxnSpPr/>
            <p:nvPr/>
          </p:nvCxnSpPr>
          <p:spPr>
            <a:xfrm>
              <a:off x="714515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70" name="Google Shape;470;p10"/>
            <p:cNvCxnSpPr/>
            <p:nvPr/>
          </p:nvCxnSpPr>
          <p:spPr>
            <a:xfrm>
              <a:off x="746702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71" name="Google Shape;471;p10"/>
            <p:cNvCxnSpPr/>
            <p:nvPr/>
          </p:nvCxnSpPr>
          <p:spPr>
            <a:xfrm>
              <a:off x="778890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72" name="Google Shape;472;p10"/>
            <p:cNvCxnSpPr/>
            <p:nvPr/>
          </p:nvCxnSpPr>
          <p:spPr>
            <a:xfrm>
              <a:off x="8110775"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73" name="Google Shape;473;p10"/>
            <p:cNvCxnSpPr/>
            <p:nvPr/>
          </p:nvCxnSpPr>
          <p:spPr>
            <a:xfrm>
              <a:off x="8432650" y="-48200"/>
              <a:ext cx="0" cy="304200"/>
            </a:xfrm>
            <a:prstGeom prst="straightConnector1">
              <a:avLst/>
            </a:prstGeom>
            <a:noFill/>
            <a:ln w="9525" cap="flat" cmpd="sng">
              <a:solidFill>
                <a:srgbClr val="A4B8BD"/>
              </a:solidFill>
              <a:prstDash val="solid"/>
              <a:round/>
              <a:headEnd type="none" w="med" len="med"/>
              <a:tailEnd type="none" w="med" len="med"/>
            </a:ln>
          </p:spPr>
        </p:cxnSp>
        <p:cxnSp>
          <p:nvCxnSpPr>
            <p:cNvPr id="474" name="Google Shape;474;p10"/>
            <p:cNvCxnSpPr/>
            <p:nvPr/>
          </p:nvCxnSpPr>
          <p:spPr>
            <a:xfrm>
              <a:off x="8754525" y="-48200"/>
              <a:ext cx="0" cy="304200"/>
            </a:xfrm>
            <a:prstGeom prst="straightConnector1">
              <a:avLst/>
            </a:prstGeom>
            <a:noFill/>
            <a:ln w="9525" cap="flat" cmpd="sng">
              <a:solidFill>
                <a:srgbClr val="A4B8BD"/>
              </a:solidFill>
              <a:prstDash val="solid"/>
              <a:round/>
              <a:headEnd type="none" w="med" len="med"/>
              <a:tailEnd type="none" w="med" len="med"/>
            </a:ln>
          </p:spPr>
        </p:cxnSp>
      </p:grpSp>
      <p:cxnSp>
        <p:nvCxnSpPr>
          <p:cNvPr id="475" name="Google Shape;475;p10"/>
          <p:cNvCxnSpPr/>
          <p:nvPr/>
        </p:nvCxnSpPr>
        <p:spPr>
          <a:xfrm>
            <a:off x="907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476" name="Google Shape;476;p10"/>
          <p:cNvCxnSpPr/>
          <p:nvPr/>
        </p:nvCxnSpPr>
        <p:spPr>
          <a:xfrm>
            <a:off x="-142100" y="256100"/>
            <a:ext cx="9424500" cy="0"/>
          </a:xfrm>
          <a:prstGeom prst="straightConnector1">
            <a:avLst/>
          </a:prstGeom>
          <a:noFill/>
          <a:ln w="9525" cap="flat" cmpd="sng">
            <a:solidFill>
              <a:srgbClr val="A4B8BD"/>
            </a:solidFill>
            <a:prstDash val="solid"/>
            <a:round/>
            <a:headEnd type="none" w="med" len="med"/>
            <a:tailEnd type="none" w="med" len="med"/>
          </a:ln>
        </p:spPr>
      </p:cxnSp>
      <p:grpSp>
        <p:nvGrpSpPr>
          <p:cNvPr id="477" name="Google Shape;477;p10"/>
          <p:cNvGrpSpPr/>
          <p:nvPr/>
        </p:nvGrpSpPr>
        <p:grpSpPr>
          <a:xfrm>
            <a:off x="-208774" y="586800"/>
            <a:ext cx="528000" cy="3968250"/>
            <a:chOff x="-178950" y="586800"/>
            <a:chExt cx="528000" cy="3968250"/>
          </a:xfrm>
        </p:grpSpPr>
        <p:cxnSp>
          <p:nvCxnSpPr>
            <p:cNvPr id="478" name="Google Shape;478;p10"/>
            <p:cNvCxnSpPr/>
            <p:nvPr/>
          </p:nvCxnSpPr>
          <p:spPr>
            <a:xfrm>
              <a:off x="-178950" y="586800"/>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79" name="Google Shape;479;p10"/>
            <p:cNvCxnSpPr/>
            <p:nvPr/>
          </p:nvCxnSpPr>
          <p:spPr>
            <a:xfrm>
              <a:off x="-178950" y="917488"/>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80" name="Google Shape;480;p10"/>
            <p:cNvCxnSpPr/>
            <p:nvPr/>
          </p:nvCxnSpPr>
          <p:spPr>
            <a:xfrm>
              <a:off x="-178950" y="1248175"/>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81" name="Google Shape;481;p10"/>
            <p:cNvCxnSpPr/>
            <p:nvPr/>
          </p:nvCxnSpPr>
          <p:spPr>
            <a:xfrm>
              <a:off x="-178950" y="1578863"/>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82" name="Google Shape;482;p10"/>
            <p:cNvCxnSpPr/>
            <p:nvPr/>
          </p:nvCxnSpPr>
          <p:spPr>
            <a:xfrm>
              <a:off x="-178950" y="1909550"/>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83" name="Google Shape;483;p10"/>
            <p:cNvCxnSpPr/>
            <p:nvPr/>
          </p:nvCxnSpPr>
          <p:spPr>
            <a:xfrm>
              <a:off x="-178950" y="2240238"/>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84" name="Google Shape;484;p10"/>
            <p:cNvCxnSpPr/>
            <p:nvPr/>
          </p:nvCxnSpPr>
          <p:spPr>
            <a:xfrm>
              <a:off x="-178950" y="2570925"/>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85" name="Google Shape;485;p10"/>
            <p:cNvCxnSpPr/>
            <p:nvPr/>
          </p:nvCxnSpPr>
          <p:spPr>
            <a:xfrm>
              <a:off x="-178950" y="2901613"/>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86" name="Google Shape;486;p10"/>
            <p:cNvCxnSpPr/>
            <p:nvPr/>
          </p:nvCxnSpPr>
          <p:spPr>
            <a:xfrm>
              <a:off x="-178950" y="3232300"/>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87" name="Google Shape;487;p10"/>
            <p:cNvCxnSpPr/>
            <p:nvPr/>
          </p:nvCxnSpPr>
          <p:spPr>
            <a:xfrm>
              <a:off x="-178950" y="3562988"/>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88" name="Google Shape;488;p10"/>
            <p:cNvCxnSpPr/>
            <p:nvPr/>
          </p:nvCxnSpPr>
          <p:spPr>
            <a:xfrm>
              <a:off x="-178950" y="3893675"/>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89" name="Google Shape;489;p10"/>
            <p:cNvCxnSpPr/>
            <p:nvPr/>
          </p:nvCxnSpPr>
          <p:spPr>
            <a:xfrm>
              <a:off x="-178950" y="4224363"/>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90" name="Google Shape;490;p10"/>
            <p:cNvCxnSpPr/>
            <p:nvPr/>
          </p:nvCxnSpPr>
          <p:spPr>
            <a:xfrm>
              <a:off x="-178950" y="4555050"/>
              <a:ext cx="528000" cy="0"/>
            </a:xfrm>
            <a:prstGeom prst="straightConnector1">
              <a:avLst/>
            </a:prstGeom>
            <a:noFill/>
            <a:ln w="9525" cap="flat" cmpd="sng">
              <a:solidFill>
                <a:srgbClr val="A4B8BD"/>
              </a:solidFill>
              <a:prstDash val="solid"/>
              <a:round/>
              <a:headEnd type="none" w="med" len="med"/>
              <a:tailEnd type="none" w="med" len="med"/>
            </a:ln>
          </p:spPr>
        </p:cxnSp>
      </p:grpSp>
      <p:cxnSp>
        <p:nvCxnSpPr>
          <p:cNvPr id="491" name="Google Shape;491;p10"/>
          <p:cNvCxnSpPr/>
          <p:nvPr/>
        </p:nvCxnSpPr>
        <p:spPr>
          <a:xfrm>
            <a:off x="-142100" y="4885725"/>
            <a:ext cx="9424500" cy="0"/>
          </a:xfrm>
          <a:prstGeom prst="straightConnector1">
            <a:avLst/>
          </a:prstGeom>
          <a:noFill/>
          <a:ln w="9525" cap="flat" cmpd="sng">
            <a:solidFill>
              <a:srgbClr val="A4B8BD"/>
            </a:solidFill>
            <a:prstDash val="solid"/>
            <a:round/>
            <a:headEnd type="none" w="med" len="med"/>
            <a:tailEnd type="none" w="med" len="med"/>
          </a:ln>
        </p:spPr>
      </p:cxnSp>
      <p:sp>
        <p:nvSpPr>
          <p:cNvPr id="492" name="Google Shape;492;p10"/>
          <p:cNvSpPr txBox="1">
            <a:spLocks noGrp="1"/>
          </p:cNvSpPr>
          <p:nvPr>
            <p:ph type="title"/>
          </p:nvPr>
        </p:nvSpPr>
        <p:spPr>
          <a:xfrm rot="-60497">
            <a:off x="153836" y="1370419"/>
            <a:ext cx="3017567" cy="2469078"/>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93" name="Google Shape;493;p10"/>
          <p:cNvGrpSpPr/>
          <p:nvPr/>
        </p:nvGrpSpPr>
        <p:grpSpPr>
          <a:xfrm>
            <a:off x="8832067" y="586800"/>
            <a:ext cx="528000" cy="3968250"/>
            <a:chOff x="8838032" y="586800"/>
            <a:chExt cx="528000" cy="3968250"/>
          </a:xfrm>
        </p:grpSpPr>
        <p:cxnSp>
          <p:nvCxnSpPr>
            <p:cNvPr id="494" name="Google Shape;494;p10"/>
            <p:cNvCxnSpPr/>
            <p:nvPr/>
          </p:nvCxnSpPr>
          <p:spPr>
            <a:xfrm>
              <a:off x="8838032" y="586800"/>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95" name="Google Shape;495;p10"/>
            <p:cNvCxnSpPr/>
            <p:nvPr/>
          </p:nvCxnSpPr>
          <p:spPr>
            <a:xfrm>
              <a:off x="8838032" y="917488"/>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96" name="Google Shape;496;p10"/>
            <p:cNvCxnSpPr/>
            <p:nvPr/>
          </p:nvCxnSpPr>
          <p:spPr>
            <a:xfrm>
              <a:off x="8838032" y="1248175"/>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97" name="Google Shape;497;p10"/>
            <p:cNvCxnSpPr/>
            <p:nvPr/>
          </p:nvCxnSpPr>
          <p:spPr>
            <a:xfrm>
              <a:off x="8838032" y="1578863"/>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98" name="Google Shape;498;p10"/>
            <p:cNvCxnSpPr/>
            <p:nvPr/>
          </p:nvCxnSpPr>
          <p:spPr>
            <a:xfrm>
              <a:off x="8838032" y="1909550"/>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499" name="Google Shape;499;p10"/>
            <p:cNvCxnSpPr/>
            <p:nvPr/>
          </p:nvCxnSpPr>
          <p:spPr>
            <a:xfrm>
              <a:off x="8838032" y="2240238"/>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500" name="Google Shape;500;p10"/>
            <p:cNvCxnSpPr/>
            <p:nvPr/>
          </p:nvCxnSpPr>
          <p:spPr>
            <a:xfrm>
              <a:off x="8838032" y="2570925"/>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501" name="Google Shape;501;p10"/>
            <p:cNvCxnSpPr/>
            <p:nvPr/>
          </p:nvCxnSpPr>
          <p:spPr>
            <a:xfrm>
              <a:off x="8838032" y="2901613"/>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502" name="Google Shape;502;p10"/>
            <p:cNvCxnSpPr/>
            <p:nvPr/>
          </p:nvCxnSpPr>
          <p:spPr>
            <a:xfrm>
              <a:off x="8838032" y="3232300"/>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503" name="Google Shape;503;p10"/>
            <p:cNvCxnSpPr/>
            <p:nvPr/>
          </p:nvCxnSpPr>
          <p:spPr>
            <a:xfrm>
              <a:off x="8838032" y="3562988"/>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504" name="Google Shape;504;p10"/>
            <p:cNvCxnSpPr/>
            <p:nvPr/>
          </p:nvCxnSpPr>
          <p:spPr>
            <a:xfrm>
              <a:off x="8838032" y="3893675"/>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505" name="Google Shape;505;p10"/>
            <p:cNvCxnSpPr/>
            <p:nvPr/>
          </p:nvCxnSpPr>
          <p:spPr>
            <a:xfrm>
              <a:off x="8838032" y="4224363"/>
              <a:ext cx="528000" cy="0"/>
            </a:xfrm>
            <a:prstGeom prst="straightConnector1">
              <a:avLst/>
            </a:prstGeom>
            <a:noFill/>
            <a:ln w="9525" cap="flat" cmpd="sng">
              <a:solidFill>
                <a:srgbClr val="A4B8BD"/>
              </a:solidFill>
              <a:prstDash val="solid"/>
              <a:round/>
              <a:headEnd type="none" w="med" len="med"/>
              <a:tailEnd type="none" w="med" len="med"/>
            </a:ln>
          </p:spPr>
        </p:cxnSp>
        <p:cxnSp>
          <p:nvCxnSpPr>
            <p:cNvPr id="506" name="Google Shape;506;p10"/>
            <p:cNvCxnSpPr/>
            <p:nvPr/>
          </p:nvCxnSpPr>
          <p:spPr>
            <a:xfrm>
              <a:off x="8838032" y="4555050"/>
              <a:ext cx="528000" cy="0"/>
            </a:xfrm>
            <a:prstGeom prst="straightConnector1">
              <a:avLst/>
            </a:prstGeom>
            <a:noFill/>
            <a:ln w="9525" cap="flat" cmpd="sng">
              <a:solidFill>
                <a:srgbClr val="A4B8BD"/>
              </a:solidFill>
              <a:prstDash val="solid"/>
              <a:round/>
              <a:headEnd type="none" w="med" len="med"/>
              <a:tailEnd type="none" w="med" len="med"/>
            </a:ln>
          </p:spPr>
        </p:cxnSp>
      </p:grpSp>
      <p:cxnSp>
        <p:nvCxnSpPr>
          <p:cNvPr id="507" name="Google Shape;507;p10"/>
          <p:cNvCxnSpPr/>
          <p:nvPr/>
        </p:nvCxnSpPr>
        <p:spPr>
          <a:xfrm>
            <a:off x="38577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08" name="Google Shape;508;p10"/>
          <p:cNvCxnSpPr/>
          <p:nvPr/>
        </p:nvCxnSpPr>
        <p:spPr>
          <a:xfrm>
            <a:off x="70765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09" name="Google Shape;509;p10"/>
          <p:cNvCxnSpPr/>
          <p:nvPr/>
        </p:nvCxnSpPr>
        <p:spPr>
          <a:xfrm>
            <a:off x="102952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10" name="Google Shape;510;p10"/>
          <p:cNvCxnSpPr/>
          <p:nvPr/>
        </p:nvCxnSpPr>
        <p:spPr>
          <a:xfrm>
            <a:off x="135140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11" name="Google Shape;511;p10"/>
          <p:cNvCxnSpPr/>
          <p:nvPr/>
        </p:nvCxnSpPr>
        <p:spPr>
          <a:xfrm>
            <a:off x="167327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12" name="Google Shape;512;p10"/>
          <p:cNvCxnSpPr/>
          <p:nvPr/>
        </p:nvCxnSpPr>
        <p:spPr>
          <a:xfrm>
            <a:off x="199515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13" name="Google Shape;513;p10"/>
          <p:cNvCxnSpPr/>
          <p:nvPr/>
        </p:nvCxnSpPr>
        <p:spPr>
          <a:xfrm>
            <a:off x="231702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14" name="Google Shape;514;p10"/>
          <p:cNvCxnSpPr/>
          <p:nvPr/>
        </p:nvCxnSpPr>
        <p:spPr>
          <a:xfrm>
            <a:off x="263890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15" name="Google Shape;515;p10"/>
          <p:cNvCxnSpPr/>
          <p:nvPr/>
        </p:nvCxnSpPr>
        <p:spPr>
          <a:xfrm>
            <a:off x="296077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16" name="Google Shape;516;p10"/>
          <p:cNvCxnSpPr/>
          <p:nvPr/>
        </p:nvCxnSpPr>
        <p:spPr>
          <a:xfrm>
            <a:off x="328265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17" name="Google Shape;517;p10"/>
          <p:cNvCxnSpPr/>
          <p:nvPr/>
        </p:nvCxnSpPr>
        <p:spPr>
          <a:xfrm>
            <a:off x="360452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18" name="Google Shape;518;p10"/>
          <p:cNvCxnSpPr/>
          <p:nvPr/>
        </p:nvCxnSpPr>
        <p:spPr>
          <a:xfrm>
            <a:off x="392640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19" name="Google Shape;519;p10"/>
          <p:cNvCxnSpPr/>
          <p:nvPr/>
        </p:nvCxnSpPr>
        <p:spPr>
          <a:xfrm>
            <a:off x="424827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20" name="Google Shape;520;p10"/>
          <p:cNvCxnSpPr/>
          <p:nvPr/>
        </p:nvCxnSpPr>
        <p:spPr>
          <a:xfrm>
            <a:off x="457015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21" name="Google Shape;521;p10"/>
          <p:cNvCxnSpPr/>
          <p:nvPr/>
        </p:nvCxnSpPr>
        <p:spPr>
          <a:xfrm>
            <a:off x="489202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22" name="Google Shape;522;p10"/>
          <p:cNvCxnSpPr/>
          <p:nvPr/>
        </p:nvCxnSpPr>
        <p:spPr>
          <a:xfrm>
            <a:off x="521390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23" name="Google Shape;523;p10"/>
          <p:cNvCxnSpPr/>
          <p:nvPr/>
        </p:nvCxnSpPr>
        <p:spPr>
          <a:xfrm>
            <a:off x="553577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24" name="Google Shape;524;p10"/>
          <p:cNvCxnSpPr/>
          <p:nvPr/>
        </p:nvCxnSpPr>
        <p:spPr>
          <a:xfrm>
            <a:off x="585765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25" name="Google Shape;525;p10"/>
          <p:cNvCxnSpPr/>
          <p:nvPr/>
        </p:nvCxnSpPr>
        <p:spPr>
          <a:xfrm>
            <a:off x="617952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26" name="Google Shape;526;p10"/>
          <p:cNvCxnSpPr/>
          <p:nvPr/>
        </p:nvCxnSpPr>
        <p:spPr>
          <a:xfrm>
            <a:off x="650140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27" name="Google Shape;527;p10"/>
          <p:cNvCxnSpPr/>
          <p:nvPr/>
        </p:nvCxnSpPr>
        <p:spPr>
          <a:xfrm>
            <a:off x="682327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28" name="Google Shape;528;p10"/>
          <p:cNvCxnSpPr/>
          <p:nvPr/>
        </p:nvCxnSpPr>
        <p:spPr>
          <a:xfrm>
            <a:off x="714515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29" name="Google Shape;529;p10"/>
          <p:cNvCxnSpPr/>
          <p:nvPr/>
        </p:nvCxnSpPr>
        <p:spPr>
          <a:xfrm>
            <a:off x="746702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30" name="Google Shape;530;p10"/>
          <p:cNvCxnSpPr/>
          <p:nvPr/>
        </p:nvCxnSpPr>
        <p:spPr>
          <a:xfrm>
            <a:off x="778890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31" name="Google Shape;531;p10"/>
          <p:cNvCxnSpPr/>
          <p:nvPr/>
        </p:nvCxnSpPr>
        <p:spPr>
          <a:xfrm>
            <a:off x="8110775"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32" name="Google Shape;532;p10"/>
          <p:cNvCxnSpPr/>
          <p:nvPr/>
        </p:nvCxnSpPr>
        <p:spPr>
          <a:xfrm>
            <a:off x="8432650" y="4882456"/>
            <a:ext cx="0" cy="442200"/>
          </a:xfrm>
          <a:prstGeom prst="straightConnector1">
            <a:avLst/>
          </a:prstGeom>
          <a:noFill/>
          <a:ln w="9525" cap="flat" cmpd="sng">
            <a:solidFill>
              <a:srgbClr val="A4B8BD"/>
            </a:solidFill>
            <a:prstDash val="solid"/>
            <a:round/>
            <a:headEnd type="none" w="med" len="med"/>
            <a:tailEnd type="none" w="med" len="med"/>
          </a:ln>
        </p:spPr>
      </p:cxnSp>
      <p:cxnSp>
        <p:nvCxnSpPr>
          <p:cNvPr id="533" name="Google Shape;533;p10"/>
          <p:cNvCxnSpPr/>
          <p:nvPr/>
        </p:nvCxnSpPr>
        <p:spPr>
          <a:xfrm>
            <a:off x="8754525" y="4882456"/>
            <a:ext cx="0" cy="442200"/>
          </a:xfrm>
          <a:prstGeom prst="straightConnector1">
            <a:avLst/>
          </a:prstGeom>
          <a:noFill/>
          <a:ln w="9525" cap="flat" cmpd="sng">
            <a:solidFill>
              <a:srgbClr val="A4B8BD"/>
            </a:solidFill>
            <a:prstDash val="solid"/>
            <a:round/>
            <a:headEnd type="none" w="med" len="med"/>
            <a:tailEnd type="none" w="med" len="med"/>
          </a:ln>
        </p:spPr>
      </p:cxnSp>
      <p:grpSp>
        <p:nvGrpSpPr>
          <p:cNvPr id="534" name="Google Shape;534;p10"/>
          <p:cNvGrpSpPr/>
          <p:nvPr/>
        </p:nvGrpSpPr>
        <p:grpSpPr>
          <a:xfrm>
            <a:off x="173500" y="4276509"/>
            <a:ext cx="1336727" cy="690120"/>
            <a:chOff x="157977" y="4282239"/>
            <a:chExt cx="1336727" cy="690120"/>
          </a:xfrm>
        </p:grpSpPr>
        <p:sp>
          <p:nvSpPr>
            <p:cNvPr id="535" name="Google Shape;535;p10"/>
            <p:cNvSpPr/>
            <p:nvPr/>
          </p:nvSpPr>
          <p:spPr>
            <a:xfrm>
              <a:off x="1268232" y="4306377"/>
              <a:ext cx="226471" cy="208716"/>
            </a:xfrm>
            <a:custGeom>
              <a:avLst/>
              <a:gdLst/>
              <a:ahLst/>
              <a:cxnLst/>
              <a:rect l="l" t="t" r="r" b="b"/>
              <a:pathLst>
                <a:path w="2002" h="1847" extrusionOk="0">
                  <a:moveTo>
                    <a:pt x="1692" y="120"/>
                  </a:moveTo>
                  <a:lnTo>
                    <a:pt x="1692" y="120"/>
                  </a:lnTo>
                  <a:cubicBezTo>
                    <a:pt x="1358" y="298"/>
                    <a:pt x="799" y="655"/>
                    <a:pt x="489" y="834"/>
                  </a:cubicBezTo>
                  <a:cubicBezTo>
                    <a:pt x="346" y="798"/>
                    <a:pt x="144" y="715"/>
                    <a:pt x="96" y="655"/>
                  </a:cubicBezTo>
                  <a:cubicBezTo>
                    <a:pt x="215" y="560"/>
                    <a:pt x="1192" y="239"/>
                    <a:pt x="1692" y="120"/>
                  </a:cubicBezTo>
                  <a:close/>
                  <a:moveTo>
                    <a:pt x="1846" y="215"/>
                  </a:moveTo>
                  <a:cubicBezTo>
                    <a:pt x="1680" y="620"/>
                    <a:pt x="1180" y="1608"/>
                    <a:pt x="1061" y="1751"/>
                  </a:cubicBezTo>
                  <a:cubicBezTo>
                    <a:pt x="1001" y="1679"/>
                    <a:pt x="918" y="1382"/>
                    <a:pt x="858" y="1120"/>
                  </a:cubicBezTo>
                  <a:cubicBezTo>
                    <a:pt x="1430" y="620"/>
                    <a:pt x="1715" y="358"/>
                    <a:pt x="1846" y="215"/>
                  </a:cubicBezTo>
                  <a:close/>
                  <a:moveTo>
                    <a:pt x="1918" y="1"/>
                  </a:moveTo>
                  <a:cubicBezTo>
                    <a:pt x="1715" y="1"/>
                    <a:pt x="120" y="465"/>
                    <a:pt x="13" y="620"/>
                  </a:cubicBezTo>
                  <a:cubicBezTo>
                    <a:pt x="1" y="644"/>
                    <a:pt x="1" y="655"/>
                    <a:pt x="1" y="667"/>
                  </a:cubicBezTo>
                  <a:cubicBezTo>
                    <a:pt x="60" y="798"/>
                    <a:pt x="418" y="905"/>
                    <a:pt x="489" y="917"/>
                  </a:cubicBezTo>
                  <a:cubicBezTo>
                    <a:pt x="495" y="923"/>
                    <a:pt x="501" y="926"/>
                    <a:pt x="507" y="926"/>
                  </a:cubicBezTo>
                  <a:cubicBezTo>
                    <a:pt x="513" y="926"/>
                    <a:pt x="519" y="923"/>
                    <a:pt x="525" y="917"/>
                  </a:cubicBezTo>
                  <a:cubicBezTo>
                    <a:pt x="918" y="679"/>
                    <a:pt x="1501" y="322"/>
                    <a:pt x="1787" y="167"/>
                  </a:cubicBezTo>
                  <a:lnTo>
                    <a:pt x="1787" y="167"/>
                  </a:lnTo>
                  <a:cubicBezTo>
                    <a:pt x="1561" y="370"/>
                    <a:pt x="1096" y="786"/>
                    <a:pt x="775" y="1072"/>
                  </a:cubicBezTo>
                  <a:cubicBezTo>
                    <a:pt x="763" y="1084"/>
                    <a:pt x="763" y="1096"/>
                    <a:pt x="763" y="1108"/>
                  </a:cubicBezTo>
                  <a:cubicBezTo>
                    <a:pt x="930" y="1846"/>
                    <a:pt x="1025" y="1846"/>
                    <a:pt x="1061" y="1846"/>
                  </a:cubicBezTo>
                  <a:cubicBezTo>
                    <a:pt x="1180" y="1834"/>
                    <a:pt x="1799" y="548"/>
                    <a:pt x="1906" y="298"/>
                  </a:cubicBezTo>
                  <a:cubicBezTo>
                    <a:pt x="2001" y="72"/>
                    <a:pt x="1989" y="36"/>
                    <a:pt x="1977" y="12"/>
                  </a:cubicBezTo>
                  <a:lnTo>
                    <a:pt x="1965" y="12"/>
                  </a:lnTo>
                  <a:cubicBezTo>
                    <a:pt x="1965" y="12"/>
                    <a:pt x="1954" y="12"/>
                    <a:pt x="195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1320834" y="4403221"/>
              <a:ext cx="51244" cy="83622"/>
            </a:xfrm>
            <a:custGeom>
              <a:avLst/>
              <a:gdLst/>
              <a:ahLst/>
              <a:cxnLst/>
              <a:rect l="l" t="t" r="r" b="b"/>
              <a:pathLst>
                <a:path w="453" h="740" extrusionOk="0">
                  <a:moveTo>
                    <a:pt x="36" y="1"/>
                  </a:moveTo>
                  <a:cubicBezTo>
                    <a:pt x="12" y="1"/>
                    <a:pt x="0" y="25"/>
                    <a:pt x="0" y="48"/>
                  </a:cubicBezTo>
                  <a:cubicBezTo>
                    <a:pt x="24" y="322"/>
                    <a:pt x="60" y="679"/>
                    <a:pt x="119" y="727"/>
                  </a:cubicBezTo>
                  <a:cubicBezTo>
                    <a:pt x="131" y="727"/>
                    <a:pt x="143" y="739"/>
                    <a:pt x="155" y="739"/>
                  </a:cubicBezTo>
                  <a:lnTo>
                    <a:pt x="167" y="739"/>
                  </a:lnTo>
                  <a:cubicBezTo>
                    <a:pt x="250" y="727"/>
                    <a:pt x="381" y="572"/>
                    <a:pt x="441" y="513"/>
                  </a:cubicBezTo>
                  <a:cubicBezTo>
                    <a:pt x="453" y="489"/>
                    <a:pt x="453" y="465"/>
                    <a:pt x="429" y="453"/>
                  </a:cubicBezTo>
                  <a:cubicBezTo>
                    <a:pt x="424" y="443"/>
                    <a:pt x="415" y="440"/>
                    <a:pt x="405" y="440"/>
                  </a:cubicBezTo>
                  <a:cubicBezTo>
                    <a:pt x="391" y="440"/>
                    <a:pt x="376" y="446"/>
                    <a:pt x="369" y="453"/>
                  </a:cubicBezTo>
                  <a:cubicBezTo>
                    <a:pt x="298" y="549"/>
                    <a:pt x="203" y="632"/>
                    <a:pt x="167" y="644"/>
                  </a:cubicBezTo>
                  <a:cubicBezTo>
                    <a:pt x="143" y="584"/>
                    <a:pt x="107" y="287"/>
                    <a:pt x="84" y="37"/>
                  </a:cubicBezTo>
                  <a:cubicBezTo>
                    <a:pt x="84" y="13"/>
                    <a:pt x="60" y="1"/>
                    <a:pt x="3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656810" y="4752908"/>
              <a:ext cx="334051" cy="219451"/>
            </a:xfrm>
            <a:custGeom>
              <a:avLst/>
              <a:gdLst/>
              <a:ahLst/>
              <a:cxnLst/>
              <a:rect l="l" t="t" r="r" b="b"/>
              <a:pathLst>
                <a:path w="2953" h="1942" extrusionOk="0">
                  <a:moveTo>
                    <a:pt x="1477" y="299"/>
                  </a:moveTo>
                  <a:cubicBezTo>
                    <a:pt x="1596" y="406"/>
                    <a:pt x="1608" y="549"/>
                    <a:pt x="1584" y="632"/>
                  </a:cubicBezTo>
                  <a:cubicBezTo>
                    <a:pt x="1569" y="683"/>
                    <a:pt x="1536" y="707"/>
                    <a:pt x="1500" y="707"/>
                  </a:cubicBezTo>
                  <a:cubicBezTo>
                    <a:pt x="1477" y="707"/>
                    <a:pt x="1452" y="698"/>
                    <a:pt x="1429" y="680"/>
                  </a:cubicBezTo>
                  <a:cubicBezTo>
                    <a:pt x="1346" y="608"/>
                    <a:pt x="1369" y="442"/>
                    <a:pt x="1477" y="299"/>
                  </a:cubicBezTo>
                  <a:close/>
                  <a:moveTo>
                    <a:pt x="2370" y="727"/>
                  </a:moveTo>
                  <a:cubicBezTo>
                    <a:pt x="2346" y="894"/>
                    <a:pt x="2250" y="1013"/>
                    <a:pt x="2119" y="1025"/>
                  </a:cubicBezTo>
                  <a:lnTo>
                    <a:pt x="2096" y="1025"/>
                  </a:lnTo>
                  <a:cubicBezTo>
                    <a:pt x="2060" y="1025"/>
                    <a:pt x="2060" y="1013"/>
                    <a:pt x="2060" y="1013"/>
                  </a:cubicBezTo>
                  <a:cubicBezTo>
                    <a:pt x="2060" y="942"/>
                    <a:pt x="2191" y="775"/>
                    <a:pt x="2370" y="727"/>
                  </a:cubicBezTo>
                  <a:close/>
                  <a:moveTo>
                    <a:pt x="822" y="1132"/>
                  </a:moveTo>
                  <a:cubicBezTo>
                    <a:pt x="846" y="1132"/>
                    <a:pt x="857" y="1156"/>
                    <a:pt x="881" y="1180"/>
                  </a:cubicBezTo>
                  <a:cubicBezTo>
                    <a:pt x="941" y="1263"/>
                    <a:pt x="953" y="1346"/>
                    <a:pt x="917" y="1418"/>
                  </a:cubicBezTo>
                  <a:cubicBezTo>
                    <a:pt x="881" y="1501"/>
                    <a:pt x="786" y="1549"/>
                    <a:pt x="679" y="1549"/>
                  </a:cubicBezTo>
                  <a:cubicBezTo>
                    <a:pt x="655" y="1406"/>
                    <a:pt x="703" y="1251"/>
                    <a:pt x="762" y="1180"/>
                  </a:cubicBezTo>
                  <a:cubicBezTo>
                    <a:pt x="774" y="1156"/>
                    <a:pt x="798" y="1132"/>
                    <a:pt x="822" y="1132"/>
                  </a:cubicBezTo>
                  <a:close/>
                  <a:moveTo>
                    <a:pt x="1798" y="1263"/>
                  </a:moveTo>
                  <a:cubicBezTo>
                    <a:pt x="1810" y="1263"/>
                    <a:pt x="1822" y="1287"/>
                    <a:pt x="1834" y="1323"/>
                  </a:cubicBezTo>
                  <a:cubicBezTo>
                    <a:pt x="1869" y="1442"/>
                    <a:pt x="1846" y="1561"/>
                    <a:pt x="1774" y="1644"/>
                  </a:cubicBezTo>
                  <a:cubicBezTo>
                    <a:pt x="1703" y="1525"/>
                    <a:pt x="1715" y="1394"/>
                    <a:pt x="1750" y="1311"/>
                  </a:cubicBezTo>
                  <a:cubicBezTo>
                    <a:pt x="1774" y="1275"/>
                    <a:pt x="1786" y="1263"/>
                    <a:pt x="1798" y="1263"/>
                  </a:cubicBezTo>
                  <a:close/>
                  <a:moveTo>
                    <a:pt x="1845" y="85"/>
                  </a:moveTo>
                  <a:cubicBezTo>
                    <a:pt x="1922" y="85"/>
                    <a:pt x="2000" y="108"/>
                    <a:pt x="2072" y="156"/>
                  </a:cubicBezTo>
                  <a:cubicBezTo>
                    <a:pt x="2262" y="275"/>
                    <a:pt x="2370" y="453"/>
                    <a:pt x="2381" y="644"/>
                  </a:cubicBezTo>
                  <a:cubicBezTo>
                    <a:pt x="2155" y="680"/>
                    <a:pt x="1977" y="894"/>
                    <a:pt x="1977" y="1013"/>
                  </a:cubicBezTo>
                  <a:cubicBezTo>
                    <a:pt x="1977" y="1061"/>
                    <a:pt x="2012" y="1108"/>
                    <a:pt x="2096" y="1108"/>
                  </a:cubicBezTo>
                  <a:lnTo>
                    <a:pt x="2131" y="1108"/>
                  </a:lnTo>
                  <a:cubicBezTo>
                    <a:pt x="2310" y="1084"/>
                    <a:pt x="2441" y="930"/>
                    <a:pt x="2453" y="727"/>
                  </a:cubicBezTo>
                  <a:cubicBezTo>
                    <a:pt x="2560" y="727"/>
                    <a:pt x="2643" y="775"/>
                    <a:pt x="2727" y="858"/>
                  </a:cubicBezTo>
                  <a:cubicBezTo>
                    <a:pt x="2870" y="1013"/>
                    <a:pt x="2834" y="1180"/>
                    <a:pt x="2786" y="1311"/>
                  </a:cubicBezTo>
                  <a:cubicBezTo>
                    <a:pt x="2667" y="1585"/>
                    <a:pt x="2322" y="1846"/>
                    <a:pt x="2072" y="1846"/>
                  </a:cubicBezTo>
                  <a:cubicBezTo>
                    <a:pt x="2000" y="1846"/>
                    <a:pt x="1941" y="1823"/>
                    <a:pt x="1893" y="1787"/>
                  </a:cubicBezTo>
                  <a:cubicBezTo>
                    <a:pt x="1869" y="1763"/>
                    <a:pt x="1846" y="1739"/>
                    <a:pt x="1822" y="1715"/>
                  </a:cubicBezTo>
                  <a:cubicBezTo>
                    <a:pt x="1929" y="1608"/>
                    <a:pt x="1965" y="1454"/>
                    <a:pt x="1917" y="1311"/>
                  </a:cubicBezTo>
                  <a:cubicBezTo>
                    <a:pt x="1881" y="1204"/>
                    <a:pt x="1834" y="1180"/>
                    <a:pt x="1798" y="1180"/>
                  </a:cubicBezTo>
                  <a:cubicBezTo>
                    <a:pt x="1750" y="1180"/>
                    <a:pt x="1703" y="1215"/>
                    <a:pt x="1679" y="1275"/>
                  </a:cubicBezTo>
                  <a:cubicBezTo>
                    <a:pt x="1619" y="1382"/>
                    <a:pt x="1619" y="1549"/>
                    <a:pt x="1715" y="1704"/>
                  </a:cubicBezTo>
                  <a:cubicBezTo>
                    <a:pt x="1608" y="1775"/>
                    <a:pt x="1429" y="1858"/>
                    <a:pt x="1084" y="1858"/>
                  </a:cubicBezTo>
                  <a:lnTo>
                    <a:pt x="1048" y="1858"/>
                  </a:lnTo>
                  <a:cubicBezTo>
                    <a:pt x="834" y="1858"/>
                    <a:pt x="738" y="1739"/>
                    <a:pt x="703" y="1632"/>
                  </a:cubicBezTo>
                  <a:cubicBezTo>
                    <a:pt x="834" y="1632"/>
                    <a:pt x="941" y="1561"/>
                    <a:pt x="1000" y="1454"/>
                  </a:cubicBezTo>
                  <a:cubicBezTo>
                    <a:pt x="1048" y="1346"/>
                    <a:pt x="1024" y="1227"/>
                    <a:pt x="941" y="1120"/>
                  </a:cubicBezTo>
                  <a:cubicBezTo>
                    <a:pt x="905" y="1061"/>
                    <a:pt x="857" y="1049"/>
                    <a:pt x="822" y="1049"/>
                  </a:cubicBezTo>
                  <a:cubicBezTo>
                    <a:pt x="774" y="1049"/>
                    <a:pt x="726" y="1073"/>
                    <a:pt x="691" y="1120"/>
                  </a:cubicBezTo>
                  <a:cubicBezTo>
                    <a:pt x="619" y="1215"/>
                    <a:pt x="584" y="1382"/>
                    <a:pt x="595" y="1537"/>
                  </a:cubicBezTo>
                  <a:cubicBezTo>
                    <a:pt x="500" y="1525"/>
                    <a:pt x="405" y="1477"/>
                    <a:pt x="298" y="1406"/>
                  </a:cubicBezTo>
                  <a:cubicBezTo>
                    <a:pt x="143" y="1287"/>
                    <a:pt x="95" y="1108"/>
                    <a:pt x="155" y="918"/>
                  </a:cubicBezTo>
                  <a:cubicBezTo>
                    <a:pt x="226" y="715"/>
                    <a:pt x="405" y="549"/>
                    <a:pt x="560" y="549"/>
                  </a:cubicBezTo>
                  <a:cubicBezTo>
                    <a:pt x="595" y="549"/>
                    <a:pt x="631" y="561"/>
                    <a:pt x="655" y="584"/>
                  </a:cubicBezTo>
                  <a:lnTo>
                    <a:pt x="703" y="584"/>
                  </a:lnTo>
                  <a:cubicBezTo>
                    <a:pt x="715" y="572"/>
                    <a:pt x="726" y="549"/>
                    <a:pt x="726" y="537"/>
                  </a:cubicBezTo>
                  <a:cubicBezTo>
                    <a:pt x="726" y="537"/>
                    <a:pt x="691" y="311"/>
                    <a:pt x="798" y="180"/>
                  </a:cubicBezTo>
                  <a:cubicBezTo>
                    <a:pt x="847" y="131"/>
                    <a:pt x="915" y="107"/>
                    <a:pt x="1002" y="107"/>
                  </a:cubicBezTo>
                  <a:cubicBezTo>
                    <a:pt x="1064" y="107"/>
                    <a:pt x="1135" y="119"/>
                    <a:pt x="1215" y="144"/>
                  </a:cubicBezTo>
                  <a:cubicBezTo>
                    <a:pt x="1286" y="168"/>
                    <a:pt x="1357" y="203"/>
                    <a:pt x="1405" y="239"/>
                  </a:cubicBezTo>
                  <a:cubicBezTo>
                    <a:pt x="1286" y="406"/>
                    <a:pt x="1250" y="620"/>
                    <a:pt x="1381" y="739"/>
                  </a:cubicBezTo>
                  <a:cubicBezTo>
                    <a:pt x="1420" y="773"/>
                    <a:pt x="1462" y="789"/>
                    <a:pt x="1501" y="789"/>
                  </a:cubicBezTo>
                  <a:cubicBezTo>
                    <a:pt x="1572" y="789"/>
                    <a:pt x="1637" y="740"/>
                    <a:pt x="1667" y="656"/>
                  </a:cubicBezTo>
                  <a:cubicBezTo>
                    <a:pt x="1703" y="549"/>
                    <a:pt x="1679" y="370"/>
                    <a:pt x="1524" y="227"/>
                  </a:cubicBezTo>
                  <a:cubicBezTo>
                    <a:pt x="1617" y="135"/>
                    <a:pt x="1730" y="85"/>
                    <a:pt x="1845" y="85"/>
                  </a:cubicBezTo>
                  <a:close/>
                  <a:moveTo>
                    <a:pt x="1846" y="1"/>
                  </a:moveTo>
                  <a:cubicBezTo>
                    <a:pt x="1703" y="1"/>
                    <a:pt x="1572" y="61"/>
                    <a:pt x="1465" y="180"/>
                  </a:cubicBezTo>
                  <a:cubicBezTo>
                    <a:pt x="1393" y="132"/>
                    <a:pt x="1322" y="96"/>
                    <a:pt x="1238" y="61"/>
                  </a:cubicBezTo>
                  <a:cubicBezTo>
                    <a:pt x="1154" y="34"/>
                    <a:pt x="1077" y="20"/>
                    <a:pt x="1009" y="20"/>
                  </a:cubicBezTo>
                  <a:cubicBezTo>
                    <a:pt x="896" y="20"/>
                    <a:pt x="805" y="58"/>
                    <a:pt x="738" y="132"/>
                  </a:cubicBezTo>
                  <a:cubicBezTo>
                    <a:pt x="643" y="239"/>
                    <a:pt x="631" y="394"/>
                    <a:pt x="631" y="477"/>
                  </a:cubicBezTo>
                  <a:cubicBezTo>
                    <a:pt x="607" y="477"/>
                    <a:pt x="584" y="465"/>
                    <a:pt x="548" y="465"/>
                  </a:cubicBezTo>
                  <a:cubicBezTo>
                    <a:pt x="357" y="465"/>
                    <a:pt x="155" y="656"/>
                    <a:pt x="72" y="894"/>
                  </a:cubicBezTo>
                  <a:cubicBezTo>
                    <a:pt x="0" y="1120"/>
                    <a:pt x="60" y="1334"/>
                    <a:pt x="250" y="1477"/>
                  </a:cubicBezTo>
                  <a:cubicBezTo>
                    <a:pt x="369" y="1561"/>
                    <a:pt x="488" y="1620"/>
                    <a:pt x="607" y="1632"/>
                  </a:cubicBezTo>
                  <a:cubicBezTo>
                    <a:pt x="667" y="1823"/>
                    <a:pt x="822" y="1942"/>
                    <a:pt x="1048" y="1942"/>
                  </a:cubicBezTo>
                  <a:lnTo>
                    <a:pt x="1084" y="1942"/>
                  </a:lnTo>
                  <a:cubicBezTo>
                    <a:pt x="1381" y="1942"/>
                    <a:pt x="1608" y="1882"/>
                    <a:pt x="1762" y="1775"/>
                  </a:cubicBezTo>
                  <a:cubicBezTo>
                    <a:pt x="1786" y="1799"/>
                    <a:pt x="1810" y="1823"/>
                    <a:pt x="1846" y="1846"/>
                  </a:cubicBezTo>
                  <a:cubicBezTo>
                    <a:pt x="1905" y="1906"/>
                    <a:pt x="1977" y="1930"/>
                    <a:pt x="2072" y="1930"/>
                  </a:cubicBezTo>
                  <a:cubicBezTo>
                    <a:pt x="2358" y="1930"/>
                    <a:pt x="2727" y="1656"/>
                    <a:pt x="2858" y="1346"/>
                  </a:cubicBezTo>
                  <a:cubicBezTo>
                    <a:pt x="2953" y="1132"/>
                    <a:pt x="2929" y="942"/>
                    <a:pt x="2786" y="799"/>
                  </a:cubicBezTo>
                  <a:cubicBezTo>
                    <a:pt x="2691" y="703"/>
                    <a:pt x="2584" y="644"/>
                    <a:pt x="2465" y="644"/>
                  </a:cubicBezTo>
                  <a:cubicBezTo>
                    <a:pt x="2453" y="418"/>
                    <a:pt x="2322" y="215"/>
                    <a:pt x="2119" y="84"/>
                  </a:cubicBezTo>
                  <a:cubicBezTo>
                    <a:pt x="2024" y="25"/>
                    <a:pt x="1941" y="1"/>
                    <a:pt x="184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157977" y="4282239"/>
              <a:ext cx="94457" cy="95600"/>
            </a:xfrm>
            <a:custGeom>
              <a:avLst/>
              <a:gdLst/>
              <a:ahLst/>
              <a:cxnLst/>
              <a:rect l="l" t="t" r="r" b="b"/>
              <a:pathLst>
                <a:path w="835" h="846" extrusionOk="0">
                  <a:moveTo>
                    <a:pt x="441" y="131"/>
                  </a:moveTo>
                  <a:cubicBezTo>
                    <a:pt x="453" y="167"/>
                    <a:pt x="465" y="203"/>
                    <a:pt x="465" y="238"/>
                  </a:cubicBezTo>
                  <a:cubicBezTo>
                    <a:pt x="489" y="322"/>
                    <a:pt x="489" y="334"/>
                    <a:pt x="501" y="345"/>
                  </a:cubicBezTo>
                  <a:cubicBezTo>
                    <a:pt x="513" y="369"/>
                    <a:pt x="525" y="369"/>
                    <a:pt x="608" y="405"/>
                  </a:cubicBezTo>
                  <a:cubicBezTo>
                    <a:pt x="632" y="417"/>
                    <a:pt x="667" y="429"/>
                    <a:pt x="703" y="441"/>
                  </a:cubicBezTo>
                  <a:cubicBezTo>
                    <a:pt x="655" y="453"/>
                    <a:pt x="596" y="476"/>
                    <a:pt x="536" y="500"/>
                  </a:cubicBezTo>
                  <a:cubicBezTo>
                    <a:pt x="525" y="500"/>
                    <a:pt x="513" y="512"/>
                    <a:pt x="501" y="524"/>
                  </a:cubicBezTo>
                  <a:cubicBezTo>
                    <a:pt x="477" y="596"/>
                    <a:pt x="441" y="667"/>
                    <a:pt x="417" y="726"/>
                  </a:cubicBezTo>
                  <a:cubicBezTo>
                    <a:pt x="394" y="667"/>
                    <a:pt x="370" y="584"/>
                    <a:pt x="358" y="512"/>
                  </a:cubicBezTo>
                  <a:cubicBezTo>
                    <a:pt x="346" y="500"/>
                    <a:pt x="334" y="488"/>
                    <a:pt x="322" y="476"/>
                  </a:cubicBezTo>
                  <a:cubicBezTo>
                    <a:pt x="251" y="465"/>
                    <a:pt x="167" y="453"/>
                    <a:pt x="120" y="441"/>
                  </a:cubicBezTo>
                  <a:cubicBezTo>
                    <a:pt x="179" y="405"/>
                    <a:pt x="263" y="369"/>
                    <a:pt x="346" y="334"/>
                  </a:cubicBezTo>
                  <a:cubicBezTo>
                    <a:pt x="346" y="334"/>
                    <a:pt x="358" y="322"/>
                    <a:pt x="370" y="322"/>
                  </a:cubicBezTo>
                  <a:cubicBezTo>
                    <a:pt x="382" y="250"/>
                    <a:pt x="417" y="179"/>
                    <a:pt x="441" y="131"/>
                  </a:cubicBezTo>
                  <a:close/>
                  <a:moveTo>
                    <a:pt x="453" y="0"/>
                  </a:moveTo>
                  <a:cubicBezTo>
                    <a:pt x="429" y="0"/>
                    <a:pt x="394" y="0"/>
                    <a:pt x="286" y="262"/>
                  </a:cubicBezTo>
                  <a:cubicBezTo>
                    <a:pt x="13" y="381"/>
                    <a:pt x="1" y="417"/>
                    <a:pt x="1" y="429"/>
                  </a:cubicBezTo>
                  <a:cubicBezTo>
                    <a:pt x="1" y="441"/>
                    <a:pt x="1" y="465"/>
                    <a:pt x="13" y="476"/>
                  </a:cubicBezTo>
                  <a:cubicBezTo>
                    <a:pt x="13" y="488"/>
                    <a:pt x="36" y="512"/>
                    <a:pt x="274" y="560"/>
                  </a:cubicBezTo>
                  <a:cubicBezTo>
                    <a:pt x="346" y="846"/>
                    <a:pt x="370" y="846"/>
                    <a:pt x="405" y="846"/>
                  </a:cubicBezTo>
                  <a:cubicBezTo>
                    <a:pt x="429" y="834"/>
                    <a:pt x="453" y="834"/>
                    <a:pt x="572" y="572"/>
                  </a:cubicBezTo>
                  <a:cubicBezTo>
                    <a:pt x="644" y="548"/>
                    <a:pt x="786" y="500"/>
                    <a:pt x="810" y="465"/>
                  </a:cubicBezTo>
                  <a:cubicBezTo>
                    <a:pt x="822" y="465"/>
                    <a:pt x="834" y="441"/>
                    <a:pt x="822" y="429"/>
                  </a:cubicBezTo>
                  <a:cubicBezTo>
                    <a:pt x="822" y="393"/>
                    <a:pt x="786" y="369"/>
                    <a:pt x="644" y="322"/>
                  </a:cubicBezTo>
                  <a:cubicBezTo>
                    <a:pt x="620" y="310"/>
                    <a:pt x="584" y="298"/>
                    <a:pt x="572" y="298"/>
                  </a:cubicBezTo>
                  <a:cubicBezTo>
                    <a:pt x="560" y="274"/>
                    <a:pt x="560" y="238"/>
                    <a:pt x="548" y="215"/>
                  </a:cubicBezTo>
                  <a:cubicBezTo>
                    <a:pt x="525" y="107"/>
                    <a:pt x="513" y="48"/>
                    <a:pt x="489" y="24"/>
                  </a:cubicBezTo>
                  <a:cubicBezTo>
                    <a:pt x="477" y="12"/>
                    <a:pt x="465" y="0"/>
                    <a:pt x="45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1007592" y="4392820"/>
              <a:ext cx="70249" cy="70062"/>
            </a:xfrm>
            <a:custGeom>
              <a:avLst/>
              <a:gdLst/>
              <a:ahLst/>
              <a:cxnLst/>
              <a:rect l="l" t="t" r="r" b="b"/>
              <a:pathLst>
                <a:path w="621" h="620" extrusionOk="0">
                  <a:moveTo>
                    <a:pt x="310" y="84"/>
                  </a:moveTo>
                  <a:cubicBezTo>
                    <a:pt x="441" y="84"/>
                    <a:pt x="537" y="191"/>
                    <a:pt x="537" y="310"/>
                  </a:cubicBezTo>
                  <a:cubicBezTo>
                    <a:pt x="537" y="429"/>
                    <a:pt x="430" y="536"/>
                    <a:pt x="310" y="536"/>
                  </a:cubicBezTo>
                  <a:cubicBezTo>
                    <a:pt x="191" y="536"/>
                    <a:pt x="96" y="429"/>
                    <a:pt x="96" y="310"/>
                  </a:cubicBezTo>
                  <a:cubicBezTo>
                    <a:pt x="96" y="179"/>
                    <a:pt x="191" y="84"/>
                    <a:pt x="310" y="84"/>
                  </a:cubicBezTo>
                  <a:close/>
                  <a:moveTo>
                    <a:pt x="310" y="1"/>
                  </a:moveTo>
                  <a:cubicBezTo>
                    <a:pt x="144" y="1"/>
                    <a:pt x="13" y="144"/>
                    <a:pt x="13" y="310"/>
                  </a:cubicBezTo>
                  <a:cubicBezTo>
                    <a:pt x="1" y="477"/>
                    <a:pt x="144" y="620"/>
                    <a:pt x="310" y="620"/>
                  </a:cubicBezTo>
                  <a:cubicBezTo>
                    <a:pt x="477" y="620"/>
                    <a:pt x="620" y="477"/>
                    <a:pt x="620" y="310"/>
                  </a:cubicBezTo>
                  <a:cubicBezTo>
                    <a:pt x="620" y="144"/>
                    <a:pt x="489" y="1"/>
                    <a:pt x="3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233851" y="4425596"/>
              <a:ext cx="1034505" cy="272449"/>
            </a:xfrm>
            <a:custGeom>
              <a:avLst/>
              <a:gdLst/>
              <a:ahLst/>
              <a:cxnLst/>
              <a:rect l="l" t="t" r="r" b="b"/>
              <a:pathLst>
                <a:path w="9145" h="2411" extrusionOk="0">
                  <a:moveTo>
                    <a:pt x="56" y="1"/>
                  </a:moveTo>
                  <a:cubicBezTo>
                    <a:pt x="49" y="1"/>
                    <a:pt x="43" y="2"/>
                    <a:pt x="37" y="5"/>
                  </a:cubicBezTo>
                  <a:cubicBezTo>
                    <a:pt x="13" y="5"/>
                    <a:pt x="1" y="29"/>
                    <a:pt x="13" y="53"/>
                  </a:cubicBezTo>
                  <a:cubicBezTo>
                    <a:pt x="37" y="112"/>
                    <a:pt x="60" y="160"/>
                    <a:pt x="84" y="208"/>
                  </a:cubicBezTo>
                  <a:cubicBezTo>
                    <a:pt x="84" y="220"/>
                    <a:pt x="108" y="231"/>
                    <a:pt x="120" y="231"/>
                  </a:cubicBezTo>
                  <a:lnTo>
                    <a:pt x="144" y="231"/>
                  </a:lnTo>
                  <a:cubicBezTo>
                    <a:pt x="156" y="220"/>
                    <a:pt x="168" y="196"/>
                    <a:pt x="156" y="172"/>
                  </a:cubicBezTo>
                  <a:cubicBezTo>
                    <a:pt x="132" y="124"/>
                    <a:pt x="108" y="77"/>
                    <a:pt x="96" y="29"/>
                  </a:cubicBezTo>
                  <a:cubicBezTo>
                    <a:pt x="87" y="12"/>
                    <a:pt x="72" y="1"/>
                    <a:pt x="56" y="1"/>
                  </a:cubicBezTo>
                  <a:close/>
                  <a:moveTo>
                    <a:pt x="2806" y="72"/>
                  </a:moveTo>
                  <a:cubicBezTo>
                    <a:pt x="2800" y="72"/>
                    <a:pt x="2793" y="73"/>
                    <a:pt x="2787" y="77"/>
                  </a:cubicBezTo>
                  <a:cubicBezTo>
                    <a:pt x="2727" y="89"/>
                    <a:pt x="2680" y="124"/>
                    <a:pt x="2632" y="172"/>
                  </a:cubicBezTo>
                  <a:cubicBezTo>
                    <a:pt x="2608" y="184"/>
                    <a:pt x="2608" y="208"/>
                    <a:pt x="2620" y="231"/>
                  </a:cubicBezTo>
                  <a:cubicBezTo>
                    <a:pt x="2632" y="243"/>
                    <a:pt x="2644" y="243"/>
                    <a:pt x="2656" y="243"/>
                  </a:cubicBezTo>
                  <a:cubicBezTo>
                    <a:pt x="2668" y="243"/>
                    <a:pt x="2668" y="243"/>
                    <a:pt x="2680" y="231"/>
                  </a:cubicBezTo>
                  <a:cubicBezTo>
                    <a:pt x="2727" y="196"/>
                    <a:pt x="2763" y="172"/>
                    <a:pt x="2811" y="160"/>
                  </a:cubicBezTo>
                  <a:cubicBezTo>
                    <a:pt x="2835" y="148"/>
                    <a:pt x="2847" y="124"/>
                    <a:pt x="2835" y="100"/>
                  </a:cubicBezTo>
                  <a:cubicBezTo>
                    <a:pt x="2835" y="83"/>
                    <a:pt x="2822" y="72"/>
                    <a:pt x="2806" y="72"/>
                  </a:cubicBezTo>
                  <a:close/>
                  <a:moveTo>
                    <a:pt x="2969" y="84"/>
                  </a:moveTo>
                  <a:cubicBezTo>
                    <a:pt x="2953" y="84"/>
                    <a:pt x="2938" y="92"/>
                    <a:pt x="2930" y="100"/>
                  </a:cubicBezTo>
                  <a:cubicBezTo>
                    <a:pt x="2918" y="124"/>
                    <a:pt x="2918" y="148"/>
                    <a:pt x="2942" y="160"/>
                  </a:cubicBezTo>
                  <a:cubicBezTo>
                    <a:pt x="2954" y="172"/>
                    <a:pt x="2954" y="172"/>
                    <a:pt x="2966" y="184"/>
                  </a:cubicBezTo>
                  <a:cubicBezTo>
                    <a:pt x="2966" y="184"/>
                    <a:pt x="2978" y="196"/>
                    <a:pt x="2978" y="220"/>
                  </a:cubicBezTo>
                  <a:cubicBezTo>
                    <a:pt x="2978" y="231"/>
                    <a:pt x="2966" y="243"/>
                    <a:pt x="2966" y="267"/>
                  </a:cubicBezTo>
                  <a:cubicBezTo>
                    <a:pt x="2954" y="279"/>
                    <a:pt x="2966" y="303"/>
                    <a:pt x="2989" y="315"/>
                  </a:cubicBezTo>
                  <a:lnTo>
                    <a:pt x="3001" y="315"/>
                  </a:lnTo>
                  <a:cubicBezTo>
                    <a:pt x="3025" y="315"/>
                    <a:pt x="3037" y="303"/>
                    <a:pt x="3037" y="291"/>
                  </a:cubicBezTo>
                  <a:cubicBezTo>
                    <a:pt x="3049" y="267"/>
                    <a:pt x="3061" y="231"/>
                    <a:pt x="3061" y="208"/>
                  </a:cubicBezTo>
                  <a:cubicBezTo>
                    <a:pt x="3061" y="172"/>
                    <a:pt x="3049" y="148"/>
                    <a:pt x="3025" y="124"/>
                  </a:cubicBezTo>
                  <a:cubicBezTo>
                    <a:pt x="3013" y="112"/>
                    <a:pt x="3001" y="100"/>
                    <a:pt x="2989" y="89"/>
                  </a:cubicBezTo>
                  <a:cubicBezTo>
                    <a:pt x="2982" y="85"/>
                    <a:pt x="2975" y="84"/>
                    <a:pt x="2969" y="84"/>
                  </a:cubicBezTo>
                  <a:close/>
                  <a:moveTo>
                    <a:pt x="198" y="298"/>
                  </a:moveTo>
                  <a:cubicBezTo>
                    <a:pt x="192" y="298"/>
                    <a:pt x="186" y="300"/>
                    <a:pt x="180" y="303"/>
                  </a:cubicBezTo>
                  <a:cubicBezTo>
                    <a:pt x="156" y="315"/>
                    <a:pt x="156" y="339"/>
                    <a:pt x="168" y="362"/>
                  </a:cubicBezTo>
                  <a:cubicBezTo>
                    <a:pt x="191" y="410"/>
                    <a:pt x="227" y="458"/>
                    <a:pt x="251" y="505"/>
                  </a:cubicBezTo>
                  <a:cubicBezTo>
                    <a:pt x="263" y="517"/>
                    <a:pt x="275" y="529"/>
                    <a:pt x="287" y="529"/>
                  </a:cubicBezTo>
                  <a:cubicBezTo>
                    <a:pt x="299" y="529"/>
                    <a:pt x="311" y="529"/>
                    <a:pt x="311" y="517"/>
                  </a:cubicBezTo>
                  <a:cubicBezTo>
                    <a:pt x="334" y="505"/>
                    <a:pt x="334" y="481"/>
                    <a:pt x="322" y="458"/>
                  </a:cubicBezTo>
                  <a:cubicBezTo>
                    <a:pt x="299" y="422"/>
                    <a:pt x="263" y="374"/>
                    <a:pt x="239" y="327"/>
                  </a:cubicBezTo>
                  <a:cubicBezTo>
                    <a:pt x="230" y="309"/>
                    <a:pt x="215" y="298"/>
                    <a:pt x="198" y="298"/>
                  </a:cubicBezTo>
                  <a:close/>
                  <a:moveTo>
                    <a:pt x="2552" y="286"/>
                  </a:moveTo>
                  <a:cubicBezTo>
                    <a:pt x="2536" y="286"/>
                    <a:pt x="2522" y="294"/>
                    <a:pt x="2513" y="303"/>
                  </a:cubicBezTo>
                  <a:cubicBezTo>
                    <a:pt x="2477" y="362"/>
                    <a:pt x="2466" y="422"/>
                    <a:pt x="2442" y="481"/>
                  </a:cubicBezTo>
                  <a:cubicBezTo>
                    <a:pt x="2442" y="505"/>
                    <a:pt x="2454" y="529"/>
                    <a:pt x="2477" y="529"/>
                  </a:cubicBezTo>
                  <a:lnTo>
                    <a:pt x="2489" y="529"/>
                  </a:lnTo>
                  <a:cubicBezTo>
                    <a:pt x="2513" y="529"/>
                    <a:pt x="2525" y="517"/>
                    <a:pt x="2525" y="493"/>
                  </a:cubicBezTo>
                  <a:cubicBezTo>
                    <a:pt x="2537" y="446"/>
                    <a:pt x="2561" y="398"/>
                    <a:pt x="2585" y="351"/>
                  </a:cubicBezTo>
                  <a:cubicBezTo>
                    <a:pt x="2597" y="327"/>
                    <a:pt x="2585" y="303"/>
                    <a:pt x="2573" y="291"/>
                  </a:cubicBezTo>
                  <a:cubicBezTo>
                    <a:pt x="2566" y="288"/>
                    <a:pt x="2559" y="286"/>
                    <a:pt x="2552" y="286"/>
                  </a:cubicBezTo>
                  <a:close/>
                  <a:moveTo>
                    <a:pt x="2918" y="378"/>
                  </a:moveTo>
                  <a:cubicBezTo>
                    <a:pt x="2904" y="378"/>
                    <a:pt x="2889" y="384"/>
                    <a:pt x="2882" y="398"/>
                  </a:cubicBezTo>
                  <a:cubicBezTo>
                    <a:pt x="2847" y="434"/>
                    <a:pt x="2811" y="470"/>
                    <a:pt x="2775" y="517"/>
                  </a:cubicBezTo>
                  <a:cubicBezTo>
                    <a:pt x="2751" y="529"/>
                    <a:pt x="2751" y="553"/>
                    <a:pt x="2775" y="577"/>
                  </a:cubicBezTo>
                  <a:cubicBezTo>
                    <a:pt x="2775" y="589"/>
                    <a:pt x="2787" y="589"/>
                    <a:pt x="2799" y="589"/>
                  </a:cubicBezTo>
                  <a:cubicBezTo>
                    <a:pt x="2811" y="589"/>
                    <a:pt x="2823" y="589"/>
                    <a:pt x="2835" y="577"/>
                  </a:cubicBezTo>
                  <a:cubicBezTo>
                    <a:pt x="2870" y="529"/>
                    <a:pt x="2918" y="493"/>
                    <a:pt x="2954" y="446"/>
                  </a:cubicBezTo>
                  <a:cubicBezTo>
                    <a:pt x="2966" y="434"/>
                    <a:pt x="2966" y="398"/>
                    <a:pt x="2942" y="386"/>
                  </a:cubicBezTo>
                  <a:cubicBezTo>
                    <a:pt x="2937" y="381"/>
                    <a:pt x="2928" y="378"/>
                    <a:pt x="2918" y="378"/>
                  </a:cubicBezTo>
                  <a:close/>
                  <a:moveTo>
                    <a:pt x="392" y="580"/>
                  </a:moveTo>
                  <a:cubicBezTo>
                    <a:pt x="382" y="580"/>
                    <a:pt x="370" y="583"/>
                    <a:pt x="358" y="589"/>
                  </a:cubicBezTo>
                  <a:cubicBezTo>
                    <a:pt x="346" y="601"/>
                    <a:pt x="346" y="624"/>
                    <a:pt x="358" y="648"/>
                  </a:cubicBezTo>
                  <a:cubicBezTo>
                    <a:pt x="394" y="696"/>
                    <a:pt x="430" y="732"/>
                    <a:pt x="477" y="779"/>
                  </a:cubicBezTo>
                  <a:cubicBezTo>
                    <a:pt x="489" y="779"/>
                    <a:pt x="489" y="791"/>
                    <a:pt x="501" y="791"/>
                  </a:cubicBezTo>
                  <a:cubicBezTo>
                    <a:pt x="513" y="791"/>
                    <a:pt x="525" y="779"/>
                    <a:pt x="537" y="767"/>
                  </a:cubicBezTo>
                  <a:cubicBezTo>
                    <a:pt x="549" y="755"/>
                    <a:pt x="549" y="732"/>
                    <a:pt x="537" y="708"/>
                  </a:cubicBezTo>
                  <a:cubicBezTo>
                    <a:pt x="501" y="672"/>
                    <a:pt x="453" y="636"/>
                    <a:pt x="418" y="589"/>
                  </a:cubicBezTo>
                  <a:cubicBezTo>
                    <a:pt x="412" y="583"/>
                    <a:pt x="403" y="580"/>
                    <a:pt x="392" y="580"/>
                  </a:cubicBezTo>
                  <a:close/>
                  <a:moveTo>
                    <a:pt x="2477" y="612"/>
                  </a:moveTo>
                  <a:cubicBezTo>
                    <a:pt x="2454" y="612"/>
                    <a:pt x="2430" y="636"/>
                    <a:pt x="2430" y="660"/>
                  </a:cubicBezTo>
                  <a:cubicBezTo>
                    <a:pt x="2442" y="720"/>
                    <a:pt x="2442" y="779"/>
                    <a:pt x="2466" y="839"/>
                  </a:cubicBezTo>
                  <a:cubicBezTo>
                    <a:pt x="2466" y="851"/>
                    <a:pt x="2489" y="862"/>
                    <a:pt x="2501" y="862"/>
                  </a:cubicBezTo>
                  <a:lnTo>
                    <a:pt x="2513" y="862"/>
                  </a:lnTo>
                  <a:cubicBezTo>
                    <a:pt x="2537" y="862"/>
                    <a:pt x="2549" y="839"/>
                    <a:pt x="2549" y="815"/>
                  </a:cubicBezTo>
                  <a:cubicBezTo>
                    <a:pt x="2549" y="803"/>
                    <a:pt x="2549" y="803"/>
                    <a:pt x="2537" y="803"/>
                  </a:cubicBezTo>
                  <a:cubicBezTo>
                    <a:pt x="2549" y="791"/>
                    <a:pt x="2549" y="791"/>
                    <a:pt x="2561" y="791"/>
                  </a:cubicBezTo>
                  <a:cubicBezTo>
                    <a:pt x="2608" y="755"/>
                    <a:pt x="2656" y="720"/>
                    <a:pt x="2704" y="684"/>
                  </a:cubicBezTo>
                  <a:cubicBezTo>
                    <a:pt x="2716" y="672"/>
                    <a:pt x="2716" y="648"/>
                    <a:pt x="2704" y="624"/>
                  </a:cubicBezTo>
                  <a:cubicBezTo>
                    <a:pt x="2698" y="618"/>
                    <a:pt x="2689" y="615"/>
                    <a:pt x="2678" y="615"/>
                  </a:cubicBezTo>
                  <a:cubicBezTo>
                    <a:pt x="2668" y="615"/>
                    <a:pt x="2656" y="618"/>
                    <a:pt x="2644" y="624"/>
                  </a:cubicBezTo>
                  <a:cubicBezTo>
                    <a:pt x="2608" y="660"/>
                    <a:pt x="2573" y="684"/>
                    <a:pt x="2525" y="708"/>
                  </a:cubicBezTo>
                  <a:cubicBezTo>
                    <a:pt x="2525" y="696"/>
                    <a:pt x="2525" y="672"/>
                    <a:pt x="2513" y="660"/>
                  </a:cubicBezTo>
                  <a:cubicBezTo>
                    <a:pt x="2513" y="636"/>
                    <a:pt x="2501" y="612"/>
                    <a:pt x="2477" y="612"/>
                  </a:cubicBezTo>
                  <a:close/>
                  <a:moveTo>
                    <a:pt x="2389" y="798"/>
                  </a:moveTo>
                  <a:cubicBezTo>
                    <a:pt x="2383" y="798"/>
                    <a:pt x="2377" y="800"/>
                    <a:pt x="2370" y="803"/>
                  </a:cubicBezTo>
                  <a:cubicBezTo>
                    <a:pt x="2323" y="839"/>
                    <a:pt x="2275" y="862"/>
                    <a:pt x="2227" y="886"/>
                  </a:cubicBezTo>
                  <a:cubicBezTo>
                    <a:pt x="2204" y="898"/>
                    <a:pt x="2192" y="922"/>
                    <a:pt x="2204" y="946"/>
                  </a:cubicBezTo>
                  <a:cubicBezTo>
                    <a:pt x="2204" y="958"/>
                    <a:pt x="2227" y="970"/>
                    <a:pt x="2239" y="970"/>
                  </a:cubicBezTo>
                  <a:cubicBezTo>
                    <a:pt x="2251" y="970"/>
                    <a:pt x="2251" y="958"/>
                    <a:pt x="2263" y="958"/>
                  </a:cubicBezTo>
                  <a:cubicBezTo>
                    <a:pt x="2311" y="934"/>
                    <a:pt x="2358" y="910"/>
                    <a:pt x="2406" y="886"/>
                  </a:cubicBezTo>
                  <a:cubicBezTo>
                    <a:pt x="2430" y="874"/>
                    <a:pt x="2442" y="851"/>
                    <a:pt x="2430" y="827"/>
                  </a:cubicBezTo>
                  <a:cubicBezTo>
                    <a:pt x="2421" y="809"/>
                    <a:pt x="2406" y="798"/>
                    <a:pt x="2389" y="798"/>
                  </a:cubicBezTo>
                  <a:close/>
                  <a:moveTo>
                    <a:pt x="632" y="813"/>
                  </a:moveTo>
                  <a:cubicBezTo>
                    <a:pt x="618" y="813"/>
                    <a:pt x="603" y="820"/>
                    <a:pt x="596" y="827"/>
                  </a:cubicBezTo>
                  <a:cubicBezTo>
                    <a:pt x="584" y="851"/>
                    <a:pt x="584" y="874"/>
                    <a:pt x="608" y="886"/>
                  </a:cubicBezTo>
                  <a:cubicBezTo>
                    <a:pt x="656" y="922"/>
                    <a:pt x="703" y="958"/>
                    <a:pt x="751" y="982"/>
                  </a:cubicBezTo>
                  <a:cubicBezTo>
                    <a:pt x="763" y="993"/>
                    <a:pt x="763" y="993"/>
                    <a:pt x="775" y="993"/>
                  </a:cubicBezTo>
                  <a:cubicBezTo>
                    <a:pt x="787" y="993"/>
                    <a:pt x="799" y="982"/>
                    <a:pt x="811" y="970"/>
                  </a:cubicBezTo>
                  <a:cubicBezTo>
                    <a:pt x="822" y="946"/>
                    <a:pt x="822" y="922"/>
                    <a:pt x="799" y="910"/>
                  </a:cubicBezTo>
                  <a:cubicBezTo>
                    <a:pt x="751" y="886"/>
                    <a:pt x="703" y="851"/>
                    <a:pt x="656" y="827"/>
                  </a:cubicBezTo>
                  <a:cubicBezTo>
                    <a:pt x="651" y="817"/>
                    <a:pt x="641" y="813"/>
                    <a:pt x="632" y="813"/>
                  </a:cubicBezTo>
                  <a:close/>
                  <a:moveTo>
                    <a:pt x="2073" y="946"/>
                  </a:moveTo>
                  <a:cubicBezTo>
                    <a:pt x="2013" y="970"/>
                    <a:pt x="1965" y="993"/>
                    <a:pt x="1918" y="1005"/>
                  </a:cubicBezTo>
                  <a:cubicBezTo>
                    <a:pt x="1894" y="1005"/>
                    <a:pt x="1882" y="1029"/>
                    <a:pt x="1882" y="1053"/>
                  </a:cubicBezTo>
                  <a:cubicBezTo>
                    <a:pt x="1894" y="1077"/>
                    <a:pt x="1906" y="1089"/>
                    <a:pt x="1930" y="1089"/>
                  </a:cubicBezTo>
                  <a:lnTo>
                    <a:pt x="1942" y="1089"/>
                  </a:lnTo>
                  <a:cubicBezTo>
                    <a:pt x="1989" y="1065"/>
                    <a:pt x="2049" y="1053"/>
                    <a:pt x="2096" y="1029"/>
                  </a:cubicBezTo>
                  <a:cubicBezTo>
                    <a:pt x="2120" y="1017"/>
                    <a:pt x="2132" y="993"/>
                    <a:pt x="2120" y="970"/>
                  </a:cubicBezTo>
                  <a:cubicBezTo>
                    <a:pt x="2120" y="958"/>
                    <a:pt x="2096" y="946"/>
                    <a:pt x="2073" y="946"/>
                  </a:cubicBezTo>
                  <a:close/>
                  <a:moveTo>
                    <a:pt x="6323" y="934"/>
                  </a:moveTo>
                  <a:cubicBezTo>
                    <a:pt x="6299" y="934"/>
                    <a:pt x="6276" y="946"/>
                    <a:pt x="6276" y="970"/>
                  </a:cubicBezTo>
                  <a:cubicBezTo>
                    <a:pt x="6276" y="993"/>
                    <a:pt x="6287" y="1017"/>
                    <a:pt x="6311" y="1017"/>
                  </a:cubicBezTo>
                  <a:cubicBezTo>
                    <a:pt x="6323" y="1017"/>
                    <a:pt x="6347" y="1029"/>
                    <a:pt x="6359" y="1041"/>
                  </a:cubicBezTo>
                  <a:cubicBezTo>
                    <a:pt x="6383" y="1053"/>
                    <a:pt x="6395" y="1065"/>
                    <a:pt x="6407" y="1089"/>
                  </a:cubicBezTo>
                  <a:cubicBezTo>
                    <a:pt x="6407" y="1101"/>
                    <a:pt x="6430" y="1113"/>
                    <a:pt x="6442" y="1113"/>
                  </a:cubicBezTo>
                  <a:lnTo>
                    <a:pt x="6454" y="1113"/>
                  </a:lnTo>
                  <a:cubicBezTo>
                    <a:pt x="6478" y="1101"/>
                    <a:pt x="6490" y="1077"/>
                    <a:pt x="6478" y="1053"/>
                  </a:cubicBezTo>
                  <a:cubicBezTo>
                    <a:pt x="6466" y="1017"/>
                    <a:pt x="6442" y="982"/>
                    <a:pt x="6407" y="970"/>
                  </a:cubicBezTo>
                  <a:cubicBezTo>
                    <a:pt x="6383" y="946"/>
                    <a:pt x="6347" y="934"/>
                    <a:pt x="6323" y="934"/>
                  </a:cubicBezTo>
                  <a:close/>
                  <a:moveTo>
                    <a:pt x="942" y="982"/>
                  </a:moveTo>
                  <a:cubicBezTo>
                    <a:pt x="918" y="982"/>
                    <a:pt x="894" y="982"/>
                    <a:pt x="882" y="1005"/>
                  </a:cubicBezTo>
                  <a:cubicBezTo>
                    <a:pt x="882" y="1029"/>
                    <a:pt x="882" y="1053"/>
                    <a:pt x="906" y="1065"/>
                  </a:cubicBezTo>
                  <a:cubicBezTo>
                    <a:pt x="965" y="1089"/>
                    <a:pt x="1025" y="1101"/>
                    <a:pt x="1073" y="1124"/>
                  </a:cubicBezTo>
                  <a:lnTo>
                    <a:pt x="1084" y="1124"/>
                  </a:lnTo>
                  <a:cubicBezTo>
                    <a:pt x="1108" y="1124"/>
                    <a:pt x="1120" y="1113"/>
                    <a:pt x="1120" y="1089"/>
                  </a:cubicBezTo>
                  <a:cubicBezTo>
                    <a:pt x="1132" y="1065"/>
                    <a:pt x="1120" y="1041"/>
                    <a:pt x="1096" y="1041"/>
                  </a:cubicBezTo>
                  <a:cubicBezTo>
                    <a:pt x="1049" y="1017"/>
                    <a:pt x="989" y="1005"/>
                    <a:pt x="942" y="982"/>
                  </a:cubicBezTo>
                  <a:close/>
                  <a:moveTo>
                    <a:pt x="9101" y="905"/>
                  </a:moveTo>
                  <a:cubicBezTo>
                    <a:pt x="9084" y="905"/>
                    <a:pt x="9070" y="914"/>
                    <a:pt x="9062" y="922"/>
                  </a:cubicBezTo>
                  <a:cubicBezTo>
                    <a:pt x="9062" y="934"/>
                    <a:pt x="9038" y="982"/>
                    <a:pt x="8978" y="1077"/>
                  </a:cubicBezTo>
                  <a:cubicBezTo>
                    <a:pt x="8966" y="1089"/>
                    <a:pt x="8978" y="1124"/>
                    <a:pt x="8990" y="1136"/>
                  </a:cubicBezTo>
                  <a:lnTo>
                    <a:pt x="9014" y="1136"/>
                  </a:lnTo>
                  <a:cubicBezTo>
                    <a:pt x="9038" y="1136"/>
                    <a:pt x="9050" y="1124"/>
                    <a:pt x="9050" y="1113"/>
                  </a:cubicBezTo>
                  <a:cubicBezTo>
                    <a:pt x="9109" y="1029"/>
                    <a:pt x="9133" y="970"/>
                    <a:pt x="9133" y="958"/>
                  </a:cubicBezTo>
                  <a:cubicBezTo>
                    <a:pt x="9145" y="946"/>
                    <a:pt x="9133" y="922"/>
                    <a:pt x="9121" y="910"/>
                  </a:cubicBezTo>
                  <a:cubicBezTo>
                    <a:pt x="9114" y="907"/>
                    <a:pt x="9107" y="905"/>
                    <a:pt x="9101" y="905"/>
                  </a:cubicBezTo>
                  <a:close/>
                  <a:moveTo>
                    <a:pt x="1263" y="1065"/>
                  </a:moveTo>
                  <a:cubicBezTo>
                    <a:pt x="1239" y="1065"/>
                    <a:pt x="1215" y="1077"/>
                    <a:pt x="1215" y="1101"/>
                  </a:cubicBezTo>
                  <a:cubicBezTo>
                    <a:pt x="1203" y="1124"/>
                    <a:pt x="1227" y="1148"/>
                    <a:pt x="1251" y="1148"/>
                  </a:cubicBezTo>
                  <a:cubicBezTo>
                    <a:pt x="1311" y="1160"/>
                    <a:pt x="1358" y="1160"/>
                    <a:pt x="1418" y="1160"/>
                  </a:cubicBezTo>
                  <a:cubicBezTo>
                    <a:pt x="1442" y="1160"/>
                    <a:pt x="1465" y="1148"/>
                    <a:pt x="1465" y="1113"/>
                  </a:cubicBezTo>
                  <a:cubicBezTo>
                    <a:pt x="1465" y="1101"/>
                    <a:pt x="1442" y="1077"/>
                    <a:pt x="1418" y="1077"/>
                  </a:cubicBezTo>
                  <a:cubicBezTo>
                    <a:pt x="1370" y="1077"/>
                    <a:pt x="1311" y="1077"/>
                    <a:pt x="1263" y="1065"/>
                  </a:cubicBezTo>
                  <a:close/>
                  <a:moveTo>
                    <a:pt x="1751" y="1041"/>
                  </a:moveTo>
                  <a:cubicBezTo>
                    <a:pt x="1692" y="1053"/>
                    <a:pt x="1644" y="1065"/>
                    <a:pt x="1584" y="1065"/>
                  </a:cubicBezTo>
                  <a:cubicBezTo>
                    <a:pt x="1561" y="1077"/>
                    <a:pt x="1549" y="1089"/>
                    <a:pt x="1549" y="1113"/>
                  </a:cubicBezTo>
                  <a:cubicBezTo>
                    <a:pt x="1549" y="1136"/>
                    <a:pt x="1573" y="1148"/>
                    <a:pt x="1596" y="1148"/>
                  </a:cubicBezTo>
                  <a:cubicBezTo>
                    <a:pt x="1596" y="1148"/>
                    <a:pt x="1596" y="1148"/>
                    <a:pt x="1596" y="1160"/>
                  </a:cubicBezTo>
                  <a:cubicBezTo>
                    <a:pt x="1656" y="1148"/>
                    <a:pt x="1715" y="1136"/>
                    <a:pt x="1763" y="1124"/>
                  </a:cubicBezTo>
                  <a:cubicBezTo>
                    <a:pt x="1787" y="1124"/>
                    <a:pt x="1799" y="1101"/>
                    <a:pt x="1799" y="1077"/>
                  </a:cubicBezTo>
                  <a:cubicBezTo>
                    <a:pt x="1799" y="1053"/>
                    <a:pt x="1775" y="1041"/>
                    <a:pt x="1751" y="1041"/>
                  </a:cubicBezTo>
                  <a:close/>
                  <a:moveTo>
                    <a:pt x="2568" y="941"/>
                  </a:moveTo>
                  <a:cubicBezTo>
                    <a:pt x="2562" y="941"/>
                    <a:pt x="2555" y="943"/>
                    <a:pt x="2549" y="946"/>
                  </a:cubicBezTo>
                  <a:cubicBezTo>
                    <a:pt x="2525" y="958"/>
                    <a:pt x="2525" y="982"/>
                    <a:pt x="2525" y="1005"/>
                  </a:cubicBezTo>
                  <a:cubicBezTo>
                    <a:pt x="2561" y="1053"/>
                    <a:pt x="2585" y="1101"/>
                    <a:pt x="2620" y="1148"/>
                  </a:cubicBezTo>
                  <a:cubicBezTo>
                    <a:pt x="2632" y="1160"/>
                    <a:pt x="2644" y="1172"/>
                    <a:pt x="2656" y="1172"/>
                  </a:cubicBezTo>
                  <a:cubicBezTo>
                    <a:pt x="2668" y="1172"/>
                    <a:pt x="2668" y="1160"/>
                    <a:pt x="2680" y="1160"/>
                  </a:cubicBezTo>
                  <a:cubicBezTo>
                    <a:pt x="2704" y="1148"/>
                    <a:pt x="2704" y="1124"/>
                    <a:pt x="2692" y="1101"/>
                  </a:cubicBezTo>
                  <a:cubicBezTo>
                    <a:pt x="2656" y="1053"/>
                    <a:pt x="2632" y="1005"/>
                    <a:pt x="2608" y="970"/>
                  </a:cubicBezTo>
                  <a:cubicBezTo>
                    <a:pt x="2600" y="952"/>
                    <a:pt x="2585" y="941"/>
                    <a:pt x="2568" y="941"/>
                  </a:cubicBezTo>
                  <a:close/>
                  <a:moveTo>
                    <a:pt x="6169" y="998"/>
                  </a:moveTo>
                  <a:cubicBezTo>
                    <a:pt x="6155" y="998"/>
                    <a:pt x="6140" y="1003"/>
                    <a:pt x="6133" y="1017"/>
                  </a:cubicBezTo>
                  <a:cubicBezTo>
                    <a:pt x="6097" y="1053"/>
                    <a:pt x="6061" y="1113"/>
                    <a:pt x="6049" y="1172"/>
                  </a:cubicBezTo>
                  <a:cubicBezTo>
                    <a:pt x="6037" y="1196"/>
                    <a:pt x="6049" y="1220"/>
                    <a:pt x="6073" y="1232"/>
                  </a:cubicBezTo>
                  <a:lnTo>
                    <a:pt x="6085" y="1232"/>
                  </a:lnTo>
                  <a:cubicBezTo>
                    <a:pt x="6109" y="1232"/>
                    <a:pt x="6121" y="1220"/>
                    <a:pt x="6133" y="1196"/>
                  </a:cubicBezTo>
                  <a:cubicBezTo>
                    <a:pt x="6145" y="1148"/>
                    <a:pt x="6168" y="1101"/>
                    <a:pt x="6192" y="1065"/>
                  </a:cubicBezTo>
                  <a:cubicBezTo>
                    <a:pt x="6216" y="1053"/>
                    <a:pt x="6216" y="1029"/>
                    <a:pt x="6192" y="1005"/>
                  </a:cubicBezTo>
                  <a:cubicBezTo>
                    <a:pt x="6187" y="1000"/>
                    <a:pt x="6178" y="998"/>
                    <a:pt x="6169" y="998"/>
                  </a:cubicBezTo>
                  <a:close/>
                  <a:moveTo>
                    <a:pt x="8925" y="1194"/>
                  </a:moveTo>
                  <a:cubicBezTo>
                    <a:pt x="8913" y="1194"/>
                    <a:pt x="8902" y="1201"/>
                    <a:pt x="8895" y="1208"/>
                  </a:cubicBezTo>
                  <a:cubicBezTo>
                    <a:pt x="8859" y="1255"/>
                    <a:pt x="8823" y="1303"/>
                    <a:pt x="8788" y="1351"/>
                  </a:cubicBezTo>
                  <a:cubicBezTo>
                    <a:pt x="8776" y="1363"/>
                    <a:pt x="8776" y="1386"/>
                    <a:pt x="8800" y="1410"/>
                  </a:cubicBezTo>
                  <a:lnTo>
                    <a:pt x="8823" y="1410"/>
                  </a:lnTo>
                  <a:cubicBezTo>
                    <a:pt x="8835" y="1410"/>
                    <a:pt x="8847" y="1410"/>
                    <a:pt x="8859" y="1398"/>
                  </a:cubicBezTo>
                  <a:cubicBezTo>
                    <a:pt x="8895" y="1351"/>
                    <a:pt x="8931" y="1315"/>
                    <a:pt x="8966" y="1267"/>
                  </a:cubicBezTo>
                  <a:cubicBezTo>
                    <a:pt x="8978" y="1243"/>
                    <a:pt x="8966" y="1220"/>
                    <a:pt x="8954" y="1208"/>
                  </a:cubicBezTo>
                  <a:cubicBezTo>
                    <a:pt x="8944" y="1198"/>
                    <a:pt x="8934" y="1194"/>
                    <a:pt x="8925" y="1194"/>
                  </a:cubicBezTo>
                  <a:close/>
                  <a:moveTo>
                    <a:pt x="2762" y="1223"/>
                  </a:moveTo>
                  <a:cubicBezTo>
                    <a:pt x="2751" y="1223"/>
                    <a:pt x="2739" y="1226"/>
                    <a:pt x="2727" y="1232"/>
                  </a:cubicBezTo>
                  <a:cubicBezTo>
                    <a:pt x="2716" y="1243"/>
                    <a:pt x="2716" y="1267"/>
                    <a:pt x="2727" y="1291"/>
                  </a:cubicBezTo>
                  <a:cubicBezTo>
                    <a:pt x="2763" y="1327"/>
                    <a:pt x="2799" y="1374"/>
                    <a:pt x="2847" y="1422"/>
                  </a:cubicBezTo>
                  <a:cubicBezTo>
                    <a:pt x="2847" y="1422"/>
                    <a:pt x="2858" y="1434"/>
                    <a:pt x="2870" y="1434"/>
                  </a:cubicBezTo>
                  <a:cubicBezTo>
                    <a:pt x="2882" y="1434"/>
                    <a:pt x="2894" y="1422"/>
                    <a:pt x="2906" y="1410"/>
                  </a:cubicBezTo>
                  <a:cubicBezTo>
                    <a:pt x="2918" y="1398"/>
                    <a:pt x="2918" y="1374"/>
                    <a:pt x="2906" y="1351"/>
                  </a:cubicBezTo>
                  <a:cubicBezTo>
                    <a:pt x="2858" y="1315"/>
                    <a:pt x="2823" y="1279"/>
                    <a:pt x="2787" y="1232"/>
                  </a:cubicBezTo>
                  <a:cubicBezTo>
                    <a:pt x="2781" y="1226"/>
                    <a:pt x="2772" y="1223"/>
                    <a:pt x="2762" y="1223"/>
                  </a:cubicBezTo>
                  <a:close/>
                  <a:moveTo>
                    <a:pt x="6466" y="1196"/>
                  </a:moveTo>
                  <a:cubicBezTo>
                    <a:pt x="6442" y="1196"/>
                    <a:pt x="6418" y="1220"/>
                    <a:pt x="6418" y="1243"/>
                  </a:cubicBezTo>
                  <a:cubicBezTo>
                    <a:pt x="6418" y="1291"/>
                    <a:pt x="6407" y="1339"/>
                    <a:pt x="6383" y="1398"/>
                  </a:cubicBezTo>
                  <a:cubicBezTo>
                    <a:pt x="6383" y="1422"/>
                    <a:pt x="6395" y="1446"/>
                    <a:pt x="6418" y="1446"/>
                  </a:cubicBezTo>
                  <a:lnTo>
                    <a:pt x="6430" y="1446"/>
                  </a:lnTo>
                  <a:cubicBezTo>
                    <a:pt x="6442" y="1446"/>
                    <a:pt x="6466" y="1434"/>
                    <a:pt x="6466" y="1422"/>
                  </a:cubicBezTo>
                  <a:cubicBezTo>
                    <a:pt x="6490" y="1363"/>
                    <a:pt x="6502" y="1303"/>
                    <a:pt x="6502" y="1243"/>
                  </a:cubicBezTo>
                  <a:cubicBezTo>
                    <a:pt x="6502" y="1220"/>
                    <a:pt x="6490" y="1196"/>
                    <a:pt x="6466" y="1196"/>
                  </a:cubicBezTo>
                  <a:close/>
                  <a:moveTo>
                    <a:pt x="6061" y="1315"/>
                  </a:moveTo>
                  <a:cubicBezTo>
                    <a:pt x="6037" y="1315"/>
                    <a:pt x="6026" y="1327"/>
                    <a:pt x="6026" y="1351"/>
                  </a:cubicBezTo>
                  <a:cubicBezTo>
                    <a:pt x="6026" y="1422"/>
                    <a:pt x="6037" y="1482"/>
                    <a:pt x="6049" y="1541"/>
                  </a:cubicBezTo>
                  <a:cubicBezTo>
                    <a:pt x="6049" y="1553"/>
                    <a:pt x="6073" y="1565"/>
                    <a:pt x="6085" y="1565"/>
                  </a:cubicBezTo>
                  <a:lnTo>
                    <a:pt x="6097" y="1565"/>
                  </a:lnTo>
                  <a:cubicBezTo>
                    <a:pt x="6121" y="1553"/>
                    <a:pt x="6133" y="1529"/>
                    <a:pt x="6133" y="1505"/>
                  </a:cubicBezTo>
                  <a:cubicBezTo>
                    <a:pt x="6109" y="1458"/>
                    <a:pt x="6109" y="1410"/>
                    <a:pt x="6109" y="1351"/>
                  </a:cubicBezTo>
                  <a:cubicBezTo>
                    <a:pt x="6109" y="1327"/>
                    <a:pt x="6085" y="1315"/>
                    <a:pt x="6061" y="1315"/>
                  </a:cubicBezTo>
                  <a:close/>
                  <a:moveTo>
                    <a:pt x="2991" y="1461"/>
                  </a:moveTo>
                  <a:cubicBezTo>
                    <a:pt x="2980" y="1461"/>
                    <a:pt x="2972" y="1464"/>
                    <a:pt x="2966" y="1470"/>
                  </a:cubicBezTo>
                  <a:cubicBezTo>
                    <a:pt x="2954" y="1494"/>
                    <a:pt x="2954" y="1517"/>
                    <a:pt x="2966" y="1529"/>
                  </a:cubicBezTo>
                  <a:cubicBezTo>
                    <a:pt x="3013" y="1565"/>
                    <a:pt x="3061" y="1601"/>
                    <a:pt x="3097" y="1636"/>
                  </a:cubicBezTo>
                  <a:cubicBezTo>
                    <a:pt x="3108" y="1648"/>
                    <a:pt x="3120" y="1648"/>
                    <a:pt x="3132" y="1648"/>
                  </a:cubicBezTo>
                  <a:cubicBezTo>
                    <a:pt x="3144" y="1648"/>
                    <a:pt x="3156" y="1648"/>
                    <a:pt x="3156" y="1636"/>
                  </a:cubicBezTo>
                  <a:cubicBezTo>
                    <a:pt x="3180" y="1613"/>
                    <a:pt x="3168" y="1589"/>
                    <a:pt x="3156" y="1577"/>
                  </a:cubicBezTo>
                  <a:cubicBezTo>
                    <a:pt x="3108" y="1541"/>
                    <a:pt x="3061" y="1505"/>
                    <a:pt x="3025" y="1470"/>
                  </a:cubicBezTo>
                  <a:cubicBezTo>
                    <a:pt x="3013" y="1464"/>
                    <a:pt x="3001" y="1461"/>
                    <a:pt x="2991" y="1461"/>
                  </a:cubicBezTo>
                  <a:close/>
                  <a:moveTo>
                    <a:pt x="8706" y="1461"/>
                  </a:moveTo>
                  <a:cubicBezTo>
                    <a:pt x="8695" y="1461"/>
                    <a:pt x="8687" y="1464"/>
                    <a:pt x="8681" y="1470"/>
                  </a:cubicBezTo>
                  <a:cubicBezTo>
                    <a:pt x="8645" y="1517"/>
                    <a:pt x="8597" y="1553"/>
                    <a:pt x="8562" y="1589"/>
                  </a:cubicBezTo>
                  <a:cubicBezTo>
                    <a:pt x="8550" y="1601"/>
                    <a:pt x="8550" y="1636"/>
                    <a:pt x="8562" y="1648"/>
                  </a:cubicBezTo>
                  <a:cubicBezTo>
                    <a:pt x="8573" y="1660"/>
                    <a:pt x="8585" y="1660"/>
                    <a:pt x="8597" y="1660"/>
                  </a:cubicBezTo>
                  <a:cubicBezTo>
                    <a:pt x="8597" y="1660"/>
                    <a:pt x="8609" y="1660"/>
                    <a:pt x="8621" y="1648"/>
                  </a:cubicBezTo>
                  <a:cubicBezTo>
                    <a:pt x="8657" y="1613"/>
                    <a:pt x="8704" y="1577"/>
                    <a:pt x="8740" y="1529"/>
                  </a:cubicBezTo>
                  <a:cubicBezTo>
                    <a:pt x="8752" y="1517"/>
                    <a:pt x="8752" y="1482"/>
                    <a:pt x="8740" y="1470"/>
                  </a:cubicBezTo>
                  <a:cubicBezTo>
                    <a:pt x="8728" y="1464"/>
                    <a:pt x="8716" y="1461"/>
                    <a:pt x="8706" y="1461"/>
                  </a:cubicBezTo>
                  <a:close/>
                  <a:moveTo>
                    <a:pt x="3263" y="1664"/>
                  </a:moveTo>
                  <a:cubicBezTo>
                    <a:pt x="3250" y="1664"/>
                    <a:pt x="3235" y="1670"/>
                    <a:pt x="3228" y="1684"/>
                  </a:cubicBezTo>
                  <a:cubicBezTo>
                    <a:pt x="3216" y="1708"/>
                    <a:pt x="3216" y="1732"/>
                    <a:pt x="3239" y="1744"/>
                  </a:cubicBezTo>
                  <a:cubicBezTo>
                    <a:pt x="3287" y="1779"/>
                    <a:pt x="3335" y="1803"/>
                    <a:pt x="3382" y="1839"/>
                  </a:cubicBezTo>
                  <a:lnTo>
                    <a:pt x="3406" y="1839"/>
                  </a:lnTo>
                  <a:cubicBezTo>
                    <a:pt x="3418" y="1839"/>
                    <a:pt x="3430" y="1839"/>
                    <a:pt x="3442" y="1827"/>
                  </a:cubicBezTo>
                  <a:cubicBezTo>
                    <a:pt x="3454" y="1803"/>
                    <a:pt x="3454" y="1779"/>
                    <a:pt x="3430" y="1767"/>
                  </a:cubicBezTo>
                  <a:cubicBezTo>
                    <a:pt x="3382" y="1732"/>
                    <a:pt x="3335" y="1708"/>
                    <a:pt x="3287" y="1672"/>
                  </a:cubicBezTo>
                  <a:cubicBezTo>
                    <a:pt x="3282" y="1667"/>
                    <a:pt x="3273" y="1664"/>
                    <a:pt x="3263" y="1664"/>
                  </a:cubicBezTo>
                  <a:close/>
                  <a:moveTo>
                    <a:pt x="6364" y="1525"/>
                  </a:moveTo>
                  <a:cubicBezTo>
                    <a:pt x="6347" y="1525"/>
                    <a:pt x="6332" y="1536"/>
                    <a:pt x="6323" y="1553"/>
                  </a:cubicBezTo>
                  <a:cubicBezTo>
                    <a:pt x="6299" y="1601"/>
                    <a:pt x="6276" y="1648"/>
                    <a:pt x="6252" y="1696"/>
                  </a:cubicBezTo>
                  <a:cubicBezTo>
                    <a:pt x="6240" y="1696"/>
                    <a:pt x="6240" y="1708"/>
                    <a:pt x="6240" y="1720"/>
                  </a:cubicBezTo>
                  <a:cubicBezTo>
                    <a:pt x="6228" y="1696"/>
                    <a:pt x="6204" y="1672"/>
                    <a:pt x="6192" y="1648"/>
                  </a:cubicBezTo>
                  <a:cubicBezTo>
                    <a:pt x="6184" y="1640"/>
                    <a:pt x="6169" y="1631"/>
                    <a:pt x="6153" y="1631"/>
                  </a:cubicBezTo>
                  <a:cubicBezTo>
                    <a:pt x="6147" y="1631"/>
                    <a:pt x="6140" y="1633"/>
                    <a:pt x="6133" y="1636"/>
                  </a:cubicBezTo>
                  <a:cubicBezTo>
                    <a:pt x="6121" y="1648"/>
                    <a:pt x="6109" y="1684"/>
                    <a:pt x="6121" y="1696"/>
                  </a:cubicBezTo>
                  <a:cubicBezTo>
                    <a:pt x="6156" y="1744"/>
                    <a:pt x="6192" y="1791"/>
                    <a:pt x="6240" y="1839"/>
                  </a:cubicBezTo>
                  <a:cubicBezTo>
                    <a:pt x="6240" y="1851"/>
                    <a:pt x="6252" y="1851"/>
                    <a:pt x="6264" y="1851"/>
                  </a:cubicBezTo>
                  <a:cubicBezTo>
                    <a:pt x="6276" y="1851"/>
                    <a:pt x="6287" y="1851"/>
                    <a:pt x="6299" y="1839"/>
                  </a:cubicBezTo>
                  <a:cubicBezTo>
                    <a:pt x="6311" y="1827"/>
                    <a:pt x="6311" y="1791"/>
                    <a:pt x="6299" y="1779"/>
                  </a:cubicBezTo>
                  <a:cubicBezTo>
                    <a:pt x="6287" y="1767"/>
                    <a:pt x="6276" y="1767"/>
                    <a:pt x="6276" y="1755"/>
                  </a:cubicBezTo>
                  <a:cubicBezTo>
                    <a:pt x="6287" y="1755"/>
                    <a:pt x="6311" y="1755"/>
                    <a:pt x="6323" y="1732"/>
                  </a:cubicBezTo>
                  <a:cubicBezTo>
                    <a:pt x="6347" y="1684"/>
                    <a:pt x="6383" y="1636"/>
                    <a:pt x="6407" y="1589"/>
                  </a:cubicBezTo>
                  <a:cubicBezTo>
                    <a:pt x="6418" y="1565"/>
                    <a:pt x="6407" y="1541"/>
                    <a:pt x="6383" y="1529"/>
                  </a:cubicBezTo>
                  <a:cubicBezTo>
                    <a:pt x="6376" y="1526"/>
                    <a:pt x="6370" y="1525"/>
                    <a:pt x="6364" y="1525"/>
                  </a:cubicBezTo>
                  <a:close/>
                  <a:moveTo>
                    <a:pt x="8463" y="1688"/>
                  </a:moveTo>
                  <a:cubicBezTo>
                    <a:pt x="8454" y="1688"/>
                    <a:pt x="8447" y="1691"/>
                    <a:pt x="8442" y="1696"/>
                  </a:cubicBezTo>
                  <a:cubicBezTo>
                    <a:pt x="8395" y="1732"/>
                    <a:pt x="8347" y="1767"/>
                    <a:pt x="8300" y="1803"/>
                  </a:cubicBezTo>
                  <a:cubicBezTo>
                    <a:pt x="8288" y="1815"/>
                    <a:pt x="8276" y="1839"/>
                    <a:pt x="8288" y="1851"/>
                  </a:cubicBezTo>
                  <a:cubicBezTo>
                    <a:pt x="8300" y="1875"/>
                    <a:pt x="8312" y="1875"/>
                    <a:pt x="8323" y="1875"/>
                  </a:cubicBezTo>
                  <a:lnTo>
                    <a:pt x="8347" y="1875"/>
                  </a:lnTo>
                  <a:cubicBezTo>
                    <a:pt x="8395" y="1839"/>
                    <a:pt x="8442" y="1803"/>
                    <a:pt x="8490" y="1767"/>
                  </a:cubicBezTo>
                  <a:cubicBezTo>
                    <a:pt x="8514" y="1755"/>
                    <a:pt x="8514" y="1720"/>
                    <a:pt x="8502" y="1708"/>
                  </a:cubicBezTo>
                  <a:cubicBezTo>
                    <a:pt x="8488" y="1694"/>
                    <a:pt x="8474" y="1688"/>
                    <a:pt x="8463" y="1688"/>
                  </a:cubicBezTo>
                  <a:close/>
                  <a:moveTo>
                    <a:pt x="3552" y="1846"/>
                  </a:moveTo>
                  <a:cubicBezTo>
                    <a:pt x="3536" y="1846"/>
                    <a:pt x="3522" y="1854"/>
                    <a:pt x="3513" y="1863"/>
                  </a:cubicBezTo>
                  <a:cubicBezTo>
                    <a:pt x="3501" y="1886"/>
                    <a:pt x="3513" y="1910"/>
                    <a:pt x="3525" y="1922"/>
                  </a:cubicBezTo>
                  <a:cubicBezTo>
                    <a:pt x="3573" y="1958"/>
                    <a:pt x="3632" y="1982"/>
                    <a:pt x="3680" y="2005"/>
                  </a:cubicBezTo>
                  <a:cubicBezTo>
                    <a:pt x="3692" y="2017"/>
                    <a:pt x="3692" y="2017"/>
                    <a:pt x="3704" y="2017"/>
                  </a:cubicBezTo>
                  <a:cubicBezTo>
                    <a:pt x="3716" y="2017"/>
                    <a:pt x="3728" y="2005"/>
                    <a:pt x="3740" y="1994"/>
                  </a:cubicBezTo>
                  <a:cubicBezTo>
                    <a:pt x="3751" y="1970"/>
                    <a:pt x="3740" y="1946"/>
                    <a:pt x="3716" y="1934"/>
                  </a:cubicBezTo>
                  <a:cubicBezTo>
                    <a:pt x="3668" y="1910"/>
                    <a:pt x="3620" y="1886"/>
                    <a:pt x="3573" y="1851"/>
                  </a:cubicBezTo>
                  <a:cubicBezTo>
                    <a:pt x="3566" y="1847"/>
                    <a:pt x="3559" y="1846"/>
                    <a:pt x="3552" y="1846"/>
                  </a:cubicBezTo>
                  <a:close/>
                  <a:moveTo>
                    <a:pt x="6184" y="1807"/>
                  </a:moveTo>
                  <a:cubicBezTo>
                    <a:pt x="6172" y="1807"/>
                    <a:pt x="6159" y="1813"/>
                    <a:pt x="6145" y="1827"/>
                  </a:cubicBezTo>
                  <a:cubicBezTo>
                    <a:pt x="6109" y="1863"/>
                    <a:pt x="6073" y="1910"/>
                    <a:pt x="6037" y="1946"/>
                  </a:cubicBezTo>
                  <a:cubicBezTo>
                    <a:pt x="6026" y="1958"/>
                    <a:pt x="6026" y="1982"/>
                    <a:pt x="6037" y="2005"/>
                  </a:cubicBezTo>
                  <a:cubicBezTo>
                    <a:pt x="6049" y="2017"/>
                    <a:pt x="6061" y="2017"/>
                    <a:pt x="6073" y="2017"/>
                  </a:cubicBezTo>
                  <a:cubicBezTo>
                    <a:pt x="6073" y="2017"/>
                    <a:pt x="6085" y="2017"/>
                    <a:pt x="6097" y="2005"/>
                  </a:cubicBezTo>
                  <a:cubicBezTo>
                    <a:pt x="6133" y="1970"/>
                    <a:pt x="6180" y="1922"/>
                    <a:pt x="6216" y="1875"/>
                  </a:cubicBezTo>
                  <a:cubicBezTo>
                    <a:pt x="6228" y="1863"/>
                    <a:pt x="6228" y="1827"/>
                    <a:pt x="6204" y="1815"/>
                  </a:cubicBezTo>
                  <a:cubicBezTo>
                    <a:pt x="6199" y="1810"/>
                    <a:pt x="6192" y="1807"/>
                    <a:pt x="6184" y="1807"/>
                  </a:cubicBezTo>
                  <a:close/>
                  <a:moveTo>
                    <a:pt x="6403" y="1870"/>
                  </a:moveTo>
                  <a:cubicBezTo>
                    <a:pt x="6388" y="1870"/>
                    <a:pt x="6367" y="1878"/>
                    <a:pt x="6359" y="1886"/>
                  </a:cubicBezTo>
                  <a:cubicBezTo>
                    <a:pt x="6347" y="1910"/>
                    <a:pt x="6359" y="1934"/>
                    <a:pt x="6371" y="1946"/>
                  </a:cubicBezTo>
                  <a:cubicBezTo>
                    <a:pt x="6418" y="1982"/>
                    <a:pt x="6478" y="2005"/>
                    <a:pt x="6526" y="2029"/>
                  </a:cubicBezTo>
                  <a:cubicBezTo>
                    <a:pt x="6537" y="2041"/>
                    <a:pt x="6537" y="2041"/>
                    <a:pt x="6549" y="2041"/>
                  </a:cubicBezTo>
                  <a:cubicBezTo>
                    <a:pt x="6561" y="2041"/>
                    <a:pt x="6573" y="2029"/>
                    <a:pt x="6585" y="2017"/>
                  </a:cubicBezTo>
                  <a:cubicBezTo>
                    <a:pt x="6597" y="1994"/>
                    <a:pt x="6585" y="1970"/>
                    <a:pt x="6561" y="1958"/>
                  </a:cubicBezTo>
                  <a:cubicBezTo>
                    <a:pt x="6514" y="1934"/>
                    <a:pt x="6466" y="1910"/>
                    <a:pt x="6418" y="1875"/>
                  </a:cubicBezTo>
                  <a:cubicBezTo>
                    <a:pt x="6415" y="1871"/>
                    <a:pt x="6409" y="1870"/>
                    <a:pt x="6403" y="1870"/>
                  </a:cubicBezTo>
                  <a:close/>
                  <a:moveTo>
                    <a:pt x="8188" y="1879"/>
                  </a:moveTo>
                  <a:cubicBezTo>
                    <a:pt x="8181" y="1879"/>
                    <a:pt x="8174" y="1881"/>
                    <a:pt x="8169" y="1886"/>
                  </a:cubicBezTo>
                  <a:cubicBezTo>
                    <a:pt x="8109" y="1910"/>
                    <a:pt x="8061" y="1934"/>
                    <a:pt x="8014" y="1958"/>
                  </a:cubicBezTo>
                  <a:cubicBezTo>
                    <a:pt x="7990" y="1970"/>
                    <a:pt x="7978" y="1994"/>
                    <a:pt x="7990" y="2017"/>
                  </a:cubicBezTo>
                  <a:cubicBezTo>
                    <a:pt x="8002" y="2029"/>
                    <a:pt x="8014" y="2041"/>
                    <a:pt x="8026" y="2041"/>
                  </a:cubicBezTo>
                  <a:lnTo>
                    <a:pt x="8050" y="2041"/>
                  </a:lnTo>
                  <a:cubicBezTo>
                    <a:pt x="8097" y="2017"/>
                    <a:pt x="8157" y="1982"/>
                    <a:pt x="8204" y="1958"/>
                  </a:cubicBezTo>
                  <a:cubicBezTo>
                    <a:pt x="8228" y="1946"/>
                    <a:pt x="8228" y="1922"/>
                    <a:pt x="8216" y="1898"/>
                  </a:cubicBezTo>
                  <a:cubicBezTo>
                    <a:pt x="8209" y="1884"/>
                    <a:pt x="8198" y="1879"/>
                    <a:pt x="8188" y="1879"/>
                  </a:cubicBezTo>
                  <a:close/>
                  <a:moveTo>
                    <a:pt x="6697" y="2013"/>
                  </a:moveTo>
                  <a:cubicBezTo>
                    <a:pt x="6681" y="2013"/>
                    <a:pt x="6668" y="2024"/>
                    <a:pt x="6668" y="2041"/>
                  </a:cubicBezTo>
                  <a:cubicBezTo>
                    <a:pt x="6657" y="2065"/>
                    <a:pt x="6668" y="2089"/>
                    <a:pt x="6692" y="2101"/>
                  </a:cubicBezTo>
                  <a:cubicBezTo>
                    <a:pt x="6740" y="2113"/>
                    <a:pt x="6799" y="2125"/>
                    <a:pt x="6859" y="2136"/>
                  </a:cubicBezTo>
                  <a:cubicBezTo>
                    <a:pt x="6859" y="2148"/>
                    <a:pt x="6871" y="2148"/>
                    <a:pt x="6871" y="2148"/>
                  </a:cubicBezTo>
                  <a:cubicBezTo>
                    <a:pt x="6883" y="2148"/>
                    <a:pt x="6907" y="2125"/>
                    <a:pt x="6907" y="2113"/>
                  </a:cubicBezTo>
                  <a:cubicBezTo>
                    <a:pt x="6907" y="2077"/>
                    <a:pt x="6895" y="2065"/>
                    <a:pt x="6871" y="2053"/>
                  </a:cubicBezTo>
                  <a:cubicBezTo>
                    <a:pt x="6823" y="2041"/>
                    <a:pt x="6764" y="2029"/>
                    <a:pt x="6716" y="2017"/>
                  </a:cubicBezTo>
                  <a:cubicBezTo>
                    <a:pt x="6710" y="2014"/>
                    <a:pt x="6703" y="2013"/>
                    <a:pt x="6697" y="2013"/>
                  </a:cubicBezTo>
                  <a:close/>
                  <a:moveTo>
                    <a:pt x="7878" y="2013"/>
                  </a:moveTo>
                  <a:cubicBezTo>
                    <a:pt x="7872" y="2013"/>
                    <a:pt x="7865" y="2014"/>
                    <a:pt x="7859" y="2017"/>
                  </a:cubicBezTo>
                  <a:cubicBezTo>
                    <a:pt x="7811" y="2029"/>
                    <a:pt x="7752" y="2053"/>
                    <a:pt x="7704" y="2065"/>
                  </a:cubicBezTo>
                  <a:cubicBezTo>
                    <a:pt x="7680" y="2065"/>
                    <a:pt x="7657" y="2089"/>
                    <a:pt x="7669" y="2113"/>
                  </a:cubicBezTo>
                  <a:cubicBezTo>
                    <a:pt x="7669" y="2136"/>
                    <a:pt x="7692" y="2148"/>
                    <a:pt x="7704" y="2148"/>
                  </a:cubicBezTo>
                  <a:cubicBezTo>
                    <a:pt x="7716" y="2148"/>
                    <a:pt x="7716" y="2148"/>
                    <a:pt x="7716" y="2136"/>
                  </a:cubicBezTo>
                  <a:cubicBezTo>
                    <a:pt x="7776" y="2136"/>
                    <a:pt x="7835" y="2113"/>
                    <a:pt x="7883" y="2101"/>
                  </a:cubicBezTo>
                  <a:cubicBezTo>
                    <a:pt x="7907" y="2089"/>
                    <a:pt x="7919" y="2065"/>
                    <a:pt x="7907" y="2041"/>
                  </a:cubicBezTo>
                  <a:cubicBezTo>
                    <a:pt x="7907" y="2024"/>
                    <a:pt x="7894" y="2013"/>
                    <a:pt x="7878" y="2013"/>
                  </a:cubicBezTo>
                  <a:close/>
                  <a:moveTo>
                    <a:pt x="3850" y="2012"/>
                  </a:moveTo>
                  <a:cubicBezTo>
                    <a:pt x="3834" y="2012"/>
                    <a:pt x="3819" y="2021"/>
                    <a:pt x="3811" y="2029"/>
                  </a:cubicBezTo>
                  <a:cubicBezTo>
                    <a:pt x="3799" y="2053"/>
                    <a:pt x="3811" y="2077"/>
                    <a:pt x="3835" y="2089"/>
                  </a:cubicBezTo>
                  <a:cubicBezTo>
                    <a:pt x="3882" y="2113"/>
                    <a:pt x="3930" y="2136"/>
                    <a:pt x="3990" y="2160"/>
                  </a:cubicBezTo>
                  <a:cubicBezTo>
                    <a:pt x="3990" y="2160"/>
                    <a:pt x="4001" y="2172"/>
                    <a:pt x="4001" y="2172"/>
                  </a:cubicBezTo>
                  <a:cubicBezTo>
                    <a:pt x="4013" y="2172"/>
                    <a:pt x="4037" y="2160"/>
                    <a:pt x="4037" y="2148"/>
                  </a:cubicBezTo>
                  <a:cubicBezTo>
                    <a:pt x="4049" y="2125"/>
                    <a:pt x="4037" y="2089"/>
                    <a:pt x="4013" y="2089"/>
                  </a:cubicBezTo>
                  <a:cubicBezTo>
                    <a:pt x="3966" y="2065"/>
                    <a:pt x="3918" y="2041"/>
                    <a:pt x="3870" y="2017"/>
                  </a:cubicBezTo>
                  <a:cubicBezTo>
                    <a:pt x="3864" y="2014"/>
                    <a:pt x="3857" y="2012"/>
                    <a:pt x="3850" y="2012"/>
                  </a:cubicBezTo>
                  <a:close/>
                  <a:moveTo>
                    <a:pt x="7025" y="2086"/>
                  </a:moveTo>
                  <a:cubicBezTo>
                    <a:pt x="7006" y="2086"/>
                    <a:pt x="6990" y="2105"/>
                    <a:pt x="6990" y="2125"/>
                  </a:cubicBezTo>
                  <a:cubicBezTo>
                    <a:pt x="6990" y="2148"/>
                    <a:pt x="7002" y="2172"/>
                    <a:pt x="7026" y="2172"/>
                  </a:cubicBezTo>
                  <a:lnTo>
                    <a:pt x="7061" y="2172"/>
                  </a:lnTo>
                  <a:cubicBezTo>
                    <a:pt x="7109" y="2184"/>
                    <a:pt x="7157" y="2184"/>
                    <a:pt x="7204" y="2184"/>
                  </a:cubicBezTo>
                  <a:cubicBezTo>
                    <a:pt x="7228" y="2184"/>
                    <a:pt x="7240" y="2172"/>
                    <a:pt x="7240" y="2148"/>
                  </a:cubicBezTo>
                  <a:cubicBezTo>
                    <a:pt x="7252" y="2125"/>
                    <a:pt x="7228" y="2101"/>
                    <a:pt x="7204" y="2101"/>
                  </a:cubicBezTo>
                  <a:cubicBezTo>
                    <a:pt x="7157" y="2101"/>
                    <a:pt x="7109" y="2089"/>
                    <a:pt x="7073" y="2089"/>
                  </a:cubicBezTo>
                  <a:lnTo>
                    <a:pt x="7038" y="2089"/>
                  </a:lnTo>
                  <a:cubicBezTo>
                    <a:pt x="7033" y="2087"/>
                    <a:pt x="7029" y="2086"/>
                    <a:pt x="7025" y="2086"/>
                  </a:cubicBezTo>
                  <a:close/>
                  <a:moveTo>
                    <a:pt x="7538" y="2089"/>
                  </a:moveTo>
                  <a:cubicBezTo>
                    <a:pt x="7478" y="2101"/>
                    <a:pt x="7430" y="2101"/>
                    <a:pt x="7371" y="2101"/>
                  </a:cubicBezTo>
                  <a:cubicBezTo>
                    <a:pt x="7347" y="2101"/>
                    <a:pt x="7335" y="2125"/>
                    <a:pt x="7335" y="2148"/>
                  </a:cubicBezTo>
                  <a:cubicBezTo>
                    <a:pt x="7335" y="2172"/>
                    <a:pt x="7347" y="2184"/>
                    <a:pt x="7371" y="2184"/>
                  </a:cubicBezTo>
                  <a:cubicBezTo>
                    <a:pt x="7430" y="2184"/>
                    <a:pt x="7490" y="2184"/>
                    <a:pt x="7550" y="2172"/>
                  </a:cubicBezTo>
                  <a:cubicBezTo>
                    <a:pt x="7573" y="2172"/>
                    <a:pt x="7585" y="2148"/>
                    <a:pt x="7585" y="2125"/>
                  </a:cubicBezTo>
                  <a:cubicBezTo>
                    <a:pt x="7585" y="2101"/>
                    <a:pt x="7561" y="2089"/>
                    <a:pt x="7538" y="2089"/>
                  </a:cubicBezTo>
                  <a:close/>
                  <a:moveTo>
                    <a:pt x="5936" y="2039"/>
                  </a:moveTo>
                  <a:cubicBezTo>
                    <a:pt x="5927" y="2039"/>
                    <a:pt x="5917" y="2043"/>
                    <a:pt x="5906" y="2053"/>
                  </a:cubicBezTo>
                  <a:cubicBezTo>
                    <a:pt x="5871" y="2077"/>
                    <a:pt x="5823" y="2113"/>
                    <a:pt x="5775" y="2136"/>
                  </a:cubicBezTo>
                  <a:cubicBezTo>
                    <a:pt x="5752" y="2148"/>
                    <a:pt x="5752" y="2172"/>
                    <a:pt x="5764" y="2196"/>
                  </a:cubicBezTo>
                  <a:cubicBezTo>
                    <a:pt x="5764" y="2208"/>
                    <a:pt x="5787" y="2220"/>
                    <a:pt x="5799" y="2220"/>
                  </a:cubicBezTo>
                  <a:cubicBezTo>
                    <a:pt x="5799" y="2220"/>
                    <a:pt x="5811" y="2220"/>
                    <a:pt x="5811" y="2208"/>
                  </a:cubicBezTo>
                  <a:cubicBezTo>
                    <a:pt x="5871" y="2184"/>
                    <a:pt x="5918" y="2148"/>
                    <a:pt x="5966" y="2113"/>
                  </a:cubicBezTo>
                  <a:cubicBezTo>
                    <a:pt x="5978" y="2101"/>
                    <a:pt x="5990" y="2077"/>
                    <a:pt x="5966" y="2053"/>
                  </a:cubicBezTo>
                  <a:cubicBezTo>
                    <a:pt x="5959" y="2046"/>
                    <a:pt x="5948" y="2039"/>
                    <a:pt x="5936" y="2039"/>
                  </a:cubicBezTo>
                  <a:close/>
                  <a:moveTo>
                    <a:pt x="4168" y="2148"/>
                  </a:moveTo>
                  <a:cubicBezTo>
                    <a:pt x="4156" y="2148"/>
                    <a:pt x="4132" y="2160"/>
                    <a:pt x="4121" y="2172"/>
                  </a:cubicBezTo>
                  <a:cubicBezTo>
                    <a:pt x="4109" y="2196"/>
                    <a:pt x="4121" y="2220"/>
                    <a:pt x="4144" y="2232"/>
                  </a:cubicBezTo>
                  <a:cubicBezTo>
                    <a:pt x="4192" y="2256"/>
                    <a:pt x="4251" y="2267"/>
                    <a:pt x="4299" y="2291"/>
                  </a:cubicBezTo>
                  <a:lnTo>
                    <a:pt x="4323" y="2291"/>
                  </a:lnTo>
                  <a:cubicBezTo>
                    <a:pt x="4335" y="2291"/>
                    <a:pt x="4347" y="2279"/>
                    <a:pt x="4359" y="2267"/>
                  </a:cubicBezTo>
                  <a:cubicBezTo>
                    <a:pt x="4359" y="2244"/>
                    <a:pt x="4359" y="2220"/>
                    <a:pt x="4335" y="2208"/>
                  </a:cubicBezTo>
                  <a:cubicBezTo>
                    <a:pt x="4275" y="2196"/>
                    <a:pt x="4228" y="2172"/>
                    <a:pt x="4168" y="2148"/>
                  </a:cubicBezTo>
                  <a:close/>
                  <a:moveTo>
                    <a:pt x="5633" y="2208"/>
                  </a:moveTo>
                  <a:cubicBezTo>
                    <a:pt x="5573" y="2232"/>
                    <a:pt x="5525" y="2256"/>
                    <a:pt x="5478" y="2267"/>
                  </a:cubicBezTo>
                  <a:cubicBezTo>
                    <a:pt x="5454" y="2279"/>
                    <a:pt x="5442" y="2303"/>
                    <a:pt x="5442" y="2315"/>
                  </a:cubicBezTo>
                  <a:cubicBezTo>
                    <a:pt x="5454" y="2339"/>
                    <a:pt x="5466" y="2351"/>
                    <a:pt x="5490" y="2351"/>
                  </a:cubicBezTo>
                  <a:lnTo>
                    <a:pt x="5502" y="2351"/>
                  </a:lnTo>
                  <a:cubicBezTo>
                    <a:pt x="5549" y="2339"/>
                    <a:pt x="5609" y="2315"/>
                    <a:pt x="5656" y="2291"/>
                  </a:cubicBezTo>
                  <a:cubicBezTo>
                    <a:pt x="5680" y="2279"/>
                    <a:pt x="5692" y="2256"/>
                    <a:pt x="5680" y="2232"/>
                  </a:cubicBezTo>
                  <a:cubicBezTo>
                    <a:pt x="5668" y="2220"/>
                    <a:pt x="5645" y="2208"/>
                    <a:pt x="5633" y="2208"/>
                  </a:cubicBezTo>
                  <a:close/>
                  <a:moveTo>
                    <a:pt x="4477" y="2252"/>
                  </a:moveTo>
                  <a:cubicBezTo>
                    <a:pt x="4458" y="2252"/>
                    <a:pt x="4442" y="2272"/>
                    <a:pt x="4442" y="2291"/>
                  </a:cubicBezTo>
                  <a:cubicBezTo>
                    <a:pt x="4430" y="2303"/>
                    <a:pt x="4442" y="2327"/>
                    <a:pt x="4466" y="2339"/>
                  </a:cubicBezTo>
                  <a:cubicBezTo>
                    <a:pt x="4525" y="2351"/>
                    <a:pt x="4585" y="2363"/>
                    <a:pt x="4644" y="2375"/>
                  </a:cubicBezTo>
                  <a:cubicBezTo>
                    <a:pt x="4668" y="2375"/>
                    <a:pt x="4680" y="2363"/>
                    <a:pt x="4692" y="2339"/>
                  </a:cubicBezTo>
                  <a:cubicBezTo>
                    <a:pt x="4692" y="2315"/>
                    <a:pt x="4680" y="2303"/>
                    <a:pt x="4656" y="2291"/>
                  </a:cubicBezTo>
                  <a:cubicBezTo>
                    <a:pt x="4597" y="2279"/>
                    <a:pt x="4549" y="2267"/>
                    <a:pt x="4490" y="2256"/>
                  </a:cubicBezTo>
                  <a:cubicBezTo>
                    <a:pt x="4485" y="2253"/>
                    <a:pt x="4481" y="2252"/>
                    <a:pt x="4477" y="2252"/>
                  </a:cubicBezTo>
                  <a:close/>
                  <a:moveTo>
                    <a:pt x="4823" y="2315"/>
                  </a:moveTo>
                  <a:cubicBezTo>
                    <a:pt x="4799" y="2315"/>
                    <a:pt x="4775" y="2327"/>
                    <a:pt x="4775" y="2351"/>
                  </a:cubicBezTo>
                  <a:cubicBezTo>
                    <a:pt x="4763" y="2375"/>
                    <a:pt x="4787" y="2398"/>
                    <a:pt x="4811" y="2398"/>
                  </a:cubicBezTo>
                  <a:cubicBezTo>
                    <a:pt x="4871" y="2410"/>
                    <a:pt x="4918" y="2410"/>
                    <a:pt x="4978" y="2410"/>
                  </a:cubicBezTo>
                  <a:cubicBezTo>
                    <a:pt x="5002" y="2410"/>
                    <a:pt x="5025" y="2398"/>
                    <a:pt x="5025" y="2375"/>
                  </a:cubicBezTo>
                  <a:cubicBezTo>
                    <a:pt x="5025" y="2351"/>
                    <a:pt x="5002" y="2327"/>
                    <a:pt x="4978" y="2327"/>
                  </a:cubicBezTo>
                  <a:cubicBezTo>
                    <a:pt x="4930" y="2327"/>
                    <a:pt x="4871" y="2327"/>
                    <a:pt x="4823" y="2315"/>
                  </a:cubicBezTo>
                  <a:close/>
                  <a:moveTo>
                    <a:pt x="5311" y="2303"/>
                  </a:moveTo>
                  <a:cubicBezTo>
                    <a:pt x="5264" y="2315"/>
                    <a:pt x="5204" y="2327"/>
                    <a:pt x="5156" y="2327"/>
                  </a:cubicBezTo>
                  <a:cubicBezTo>
                    <a:pt x="5133" y="2327"/>
                    <a:pt x="5109" y="2351"/>
                    <a:pt x="5109" y="2375"/>
                  </a:cubicBezTo>
                  <a:cubicBezTo>
                    <a:pt x="5109" y="2398"/>
                    <a:pt x="5133" y="2410"/>
                    <a:pt x="5156" y="2410"/>
                  </a:cubicBezTo>
                  <a:cubicBezTo>
                    <a:pt x="5216" y="2410"/>
                    <a:pt x="5275" y="2398"/>
                    <a:pt x="5335" y="2386"/>
                  </a:cubicBezTo>
                  <a:cubicBezTo>
                    <a:pt x="5347" y="2386"/>
                    <a:pt x="5371" y="2363"/>
                    <a:pt x="5359" y="2339"/>
                  </a:cubicBezTo>
                  <a:cubicBezTo>
                    <a:pt x="5359" y="2315"/>
                    <a:pt x="5335" y="2303"/>
                    <a:pt x="5311" y="2303"/>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9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91"/>
        <p:cNvGrpSpPr/>
        <p:nvPr/>
      </p:nvGrpSpPr>
      <p:grpSpPr>
        <a:xfrm>
          <a:off x="0" y="0"/>
          <a:ext cx="0" cy="0"/>
          <a:chOff x="0" y="0"/>
          <a:chExt cx="0" cy="0"/>
        </a:xfrm>
      </p:grpSpPr>
      <p:grpSp>
        <p:nvGrpSpPr>
          <p:cNvPr id="692" name="Google Shape;692;p15"/>
          <p:cNvGrpSpPr/>
          <p:nvPr/>
        </p:nvGrpSpPr>
        <p:grpSpPr>
          <a:xfrm>
            <a:off x="-142100" y="-48200"/>
            <a:ext cx="9424500" cy="5259300"/>
            <a:chOff x="-142100" y="-48200"/>
            <a:chExt cx="9424500" cy="5259300"/>
          </a:xfrm>
        </p:grpSpPr>
        <p:cxnSp>
          <p:nvCxnSpPr>
            <p:cNvPr id="693" name="Google Shape;693;p15"/>
            <p:cNvCxnSpPr/>
            <p:nvPr/>
          </p:nvCxnSpPr>
          <p:spPr>
            <a:xfrm>
              <a:off x="6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694" name="Google Shape;694;p15"/>
            <p:cNvCxnSpPr/>
            <p:nvPr/>
          </p:nvCxnSpPr>
          <p:spPr>
            <a:xfrm>
              <a:off x="38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695" name="Google Shape;695;p15"/>
            <p:cNvCxnSpPr/>
            <p:nvPr/>
          </p:nvCxnSpPr>
          <p:spPr>
            <a:xfrm>
              <a:off x="70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696" name="Google Shape;696;p15"/>
            <p:cNvCxnSpPr/>
            <p:nvPr/>
          </p:nvCxnSpPr>
          <p:spPr>
            <a:xfrm>
              <a:off x="102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697" name="Google Shape;697;p15"/>
            <p:cNvCxnSpPr/>
            <p:nvPr/>
          </p:nvCxnSpPr>
          <p:spPr>
            <a:xfrm>
              <a:off x="135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698" name="Google Shape;698;p15"/>
            <p:cNvCxnSpPr/>
            <p:nvPr/>
          </p:nvCxnSpPr>
          <p:spPr>
            <a:xfrm>
              <a:off x="167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699" name="Google Shape;699;p15"/>
            <p:cNvCxnSpPr/>
            <p:nvPr/>
          </p:nvCxnSpPr>
          <p:spPr>
            <a:xfrm>
              <a:off x="199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00" name="Google Shape;700;p15"/>
            <p:cNvCxnSpPr/>
            <p:nvPr/>
          </p:nvCxnSpPr>
          <p:spPr>
            <a:xfrm>
              <a:off x="231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01" name="Google Shape;701;p15"/>
            <p:cNvCxnSpPr/>
            <p:nvPr/>
          </p:nvCxnSpPr>
          <p:spPr>
            <a:xfrm>
              <a:off x="263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02" name="Google Shape;702;p15"/>
            <p:cNvCxnSpPr/>
            <p:nvPr/>
          </p:nvCxnSpPr>
          <p:spPr>
            <a:xfrm>
              <a:off x="296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03" name="Google Shape;703;p15"/>
            <p:cNvCxnSpPr/>
            <p:nvPr/>
          </p:nvCxnSpPr>
          <p:spPr>
            <a:xfrm>
              <a:off x="328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04" name="Google Shape;704;p15"/>
            <p:cNvCxnSpPr/>
            <p:nvPr/>
          </p:nvCxnSpPr>
          <p:spPr>
            <a:xfrm>
              <a:off x="360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05" name="Google Shape;705;p15"/>
            <p:cNvCxnSpPr/>
            <p:nvPr/>
          </p:nvCxnSpPr>
          <p:spPr>
            <a:xfrm>
              <a:off x="392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06" name="Google Shape;706;p15"/>
            <p:cNvCxnSpPr/>
            <p:nvPr/>
          </p:nvCxnSpPr>
          <p:spPr>
            <a:xfrm>
              <a:off x="4248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07" name="Google Shape;707;p15"/>
            <p:cNvCxnSpPr/>
            <p:nvPr/>
          </p:nvCxnSpPr>
          <p:spPr>
            <a:xfrm>
              <a:off x="4570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08" name="Google Shape;708;p15"/>
            <p:cNvCxnSpPr/>
            <p:nvPr/>
          </p:nvCxnSpPr>
          <p:spPr>
            <a:xfrm>
              <a:off x="4892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09" name="Google Shape;709;p15"/>
            <p:cNvCxnSpPr/>
            <p:nvPr/>
          </p:nvCxnSpPr>
          <p:spPr>
            <a:xfrm>
              <a:off x="521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10" name="Google Shape;710;p15"/>
            <p:cNvCxnSpPr/>
            <p:nvPr/>
          </p:nvCxnSpPr>
          <p:spPr>
            <a:xfrm>
              <a:off x="553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11" name="Google Shape;711;p15"/>
            <p:cNvCxnSpPr/>
            <p:nvPr/>
          </p:nvCxnSpPr>
          <p:spPr>
            <a:xfrm>
              <a:off x="585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12" name="Google Shape;712;p15"/>
            <p:cNvCxnSpPr/>
            <p:nvPr/>
          </p:nvCxnSpPr>
          <p:spPr>
            <a:xfrm>
              <a:off x="617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13" name="Google Shape;713;p15"/>
            <p:cNvCxnSpPr/>
            <p:nvPr/>
          </p:nvCxnSpPr>
          <p:spPr>
            <a:xfrm>
              <a:off x="650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14" name="Google Shape;714;p15"/>
            <p:cNvCxnSpPr/>
            <p:nvPr/>
          </p:nvCxnSpPr>
          <p:spPr>
            <a:xfrm>
              <a:off x="682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15" name="Google Shape;715;p15"/>
            <p:cNvCxnSpPr/>
            <p:nvPr/>
          </p:nvCxnSpPr>
          <p:spPr>
            <a:xfrm>
              <a:off x="714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16" name="Google Shape;716;p15"/>
            <p:cNvCxnSpPr/>
            <p:nvPr/>
          </p:nvCxnSpPr>
          <p:spPr>
            <a:xfrm>
              <a:off x="746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17" name="Google Shape;717;p15"/>
            <p:cNvCxnSpPr/>
            <p:nvPr/>
          </p:nvCxnSpPr>
          <p:spPr>
            <a:xfrm>
              <a:off x="778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18" name="Google Shape;718;p15"/>
            <p:cNvCxnSpPr/>
            <p:nvPr/>
          </p:nvCxnSpPr>
          <p:spPr>
            <a:xfrm>
              <a:off x="811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19" name="Google Shape;719;p15"/>
            <p:cNvCxnSpPr/>
            <p:nvPr/>
          </p:nvCxnSpPr>
          <p:spPr>
            <a:xfrm>
              <a:off x="843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20" name="Google Shape;720;p15"/>
            <p:cNvCxnSpPr/>
            <p:nvPr/>
          </p:nvCxnSpPr>
          <p:spPr>
            <a:xfrm>
              <a:off x="875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21" name="Google Shape;721;p15"/>
            <p:cNvCxnSpPr/>
            <p:nvPr/>
          </p:nvCxnSpPr>
          <p:spPr>
            <a:xfrm>
              <a:off x="907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722" name="Google Shape;722;p15"/>
            <p:cNvCxnSpPr/>
            <p:nvPr/>
          </p:nvCxnSpPr>
          <p:spPr>
            <a:xfrm>
              <a:off x="-142100" y="2561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23" name="Google Shape;723;p15"/>
            <p:cNvCxnSpPr/>
            <p:nvPr/>
          </p:nvCxnSpPr>
          <p:spPr>
            <a:xfrm>
              <a:off x="-142100" y="5867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24" name="Google Shape;724;p15"/>
            <p:cNvCxnSpPr/>
            <p:nvPr/>
          </p:nvCxnSpPr>
          <p:spPr>
            <a:xfrm>
              <a:off x="-142100" y="9174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25" name="Google Shape;725;p15"/>
            <p:cNvCxnSpPr/>
            <p:nvPr/>
          </p:nvCxnSpPr>
          <p:spPr>
            <a:xfrm>
              <a:off x="-142100" y="12481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26" name="Google Shape;726;p15"/>
            <p:cNvCxnSpPr/>
            <p:nvPr/>
          </p:nvCxnSpPr>
          <p:spPr>
            <a:xfrm>
              <a:off x="-142100" y="15788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27" name="Google Shape;727;p15"/>
            <p:cNvCxnSpPr/>
            <p:nvPr/>
          </p:nvCxnSpPr>
          <p:spPr>
            <a:xfrm>
              <a:off x="-142100" y="19095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28" name="Google Shape;728;p15"/>
            <p:cNvCxnSpPr/>
            <p:nvPr/>
          </p:nvCxnSpPr>
          <p:spPr>
            <a:xfrm>
              <a:off x="-142100" y="224022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29" name="Google Shape;729;p15"/>
            <p:cNvCxnSpPr/>
            <p:nvPr/>
          </p:nvCxnSpPr>
          <p:spPr>
            <a:xfrm>
              <a:off x="-142100" y="257091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30" name="Google Shape;730;p15"/>
            <p:cNvCxnSpPr/>
            <p:nvPr/>
          </p:nvCxnSpPr>
          <p:spPr>
            <a:xfrm>
              <a:off x="-142100" y="29016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31" name="Google Shape;731;p15"/>
            <p:cNvCxnSpPr/>
            <p:nvPr/>
          </p:nvCxnSpPr>
          <p:spPr>
            <a:xfrm>
              <a:off x="-142100" y="32322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32" name="Google Shape;732;p15"/>
            <p:cNvCxnSpPr/>
            <p:nvPr/>
          </p:nvCxnSpPr>
          <p:spPr>
            <a:xfrm>
              <a:off x="-142100" y="35629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33" name="Google Shape;733;p15"/>
            <p:cNvCxnSpPr/>
            <p:nvPr/>
          </p:nvCxnSpPr>
          <p:spPr>
            <a:xfrm>
              <a:off x="-142100" y="38936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34" name="Google Shape;734;p15"/>
            <p:cNvCxnSpPr/>
            <p:nvPr/>
          </p:nvCxnSpPr>
          <p:spPr>
            <a:xfrm>
              <a:off x="-142100" y="42243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35" name="Google Shape;735;p15"/>
            <p:cNvCxnSpPr/>
            <p:nvPr/>
          </p:nvCxnSpPr>
          <p:spPr>
            <a:xfrm>
              <a:off x="-142100" y="45550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736" name="Google Shape;736;p15"/>
            <p:cNvCxnSpPr/>
            <p:nvPr/>
          </p:nvCxnSpPr>
          <p:spPr>
            <a:xfrm>
              <a:off x="-142100" y="4885725"/>
              <a:ext cx="9424500" cy="0"/>
            </a:xfrm>
            <a:prstGeom prst="straightConnector1">
              <a:avLst/>
            </a:prstGeom>
            <a:noFill/>
            <a:ln w="9525" cap="flat" cmpd="sng">
              <a:solidFill>
                <a:srgbClr val="A4B8BD"/>
              </a:solidFill>
              <a:prstDash val="solid"/>
              <a:round/>
              <a:headEnd type="none" w="med" len="med"/>
              <a:tailEnd type="none" w="med" len="med"/>
            </a:ln>
          </p:spPr>
        </p:cxnSp>
      </p:grpSp>
      <p:sp>
        <p:nvSpPr>
          <p:cNvPr id="737" name="Google Shape;737;p15"/>
          <p:cNvSpPr/>
          <p:nvPr/>
        </p:nvSpPr>
        <p:spPr>
          <a:xfrm rot="-30003" flipH="1">
            <a:off x="997099" y="674726"/>
            <a:ext cx="7149872" cy="379934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txBox="1">
            <a:spLocks noGrp="1"/>
          </p:cNvSpPr>
          <p:nvPr>
            <p:ph type="title"/>
          </p:nvPr>
        </p:nvSpPr>
        <p:spPr>
          <a:xfrm rot="-2406">
            <a:off x="1801762" y="1940758"/>
            <a:ext cx="6858002" cy="914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39" name="Google Shape;739;p15"/>
          <p:cNvSpPr txBox="1">
            <a:spLocks noGrp="1"/>
          </p:cNvSpPr>
          <p:nvPr>
            <p:ph type="title" idx="2" hasCustomPrompt="1"/>
          </p:nvPr>
        </p:nvSpPr>
        <p:spPr>
          <a:xfrm rot="-27490">
            <a:off x="490427" y="1657314"/>
            <a:ext cx="1463147" cy="1828872"/>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0" name="Google Shape;740;p15"/>
          <p:cNvSpPr txBox="1">
            <a:spLocks noGrp="1"/>
          </p:cNvSpPr>
          <p:nvPr>
            <p:ph type="subTitle" idx="1"/>
          </p:nvPr>
        </p:nvSpPr>
        <p:spPr>
          <a:xfrm rot="-29710">
            <a:off x="1858946" y="2777724"/>
            <a:ext cx="4755778" cy="457214"/>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41" name="Google Shape;741;p15"/>
          <p:cNvGrpSpPr/>
          <p:nvPr/>
        </p:nvGrpSpPr>
        <p:grpSpPr>
          <a:xfrm flipH="1">
            <a:off x="7413336" y="3853064"/>
            <a:ext cx="1336727" cy="690120"/>
            <a:chOff x="157977" y="4282239"/>
            <a:chExt cx="1336727" cy="690120"/>
          </a:xfrm>
        </p:grpSpPr>
        <p:sp>
          <p:nvSpPr>
            <p:cNvPr id="742" name="Google Shape;742;p15"/>
            <p:cNvSpPr/>
            <p:nvPr/>
          </p:nvSpPr>
          <p:spPr>
            <a:xfrm>
              <a:off x="1268232" y="4306377"/>
              <a:ext cx="226471" cy="208716"/>
            </a:xfrm>
            <a:custGeom>
              <a:avLst/>
              <a:gdLst/>
              <a:ahLst/>
              <a:cxnLst/>
              <a:rect l="l" t="t" r="r" b="b"/>
              <a:pathLst>
                <a:path w="2002" h="1847" extrusionOk="0">
                  <a:moveTo>
                    <a:pt x="1692" y="120"/>
                  </a:moveTo>
                  <a:lnTo>
                    <a:pt x="1692" y="120"/>
                  </a:lnTo>
                  <a:cubicBezTo>
                    <a:pt x="1358" y="298"/>
                    <a:pt x="799" y="655"/>
                    <a:pt x="489" y="834"/>
                  </a:cubicBezTo>
                  <a:cubicBezTo>
                    <a:pt x="346" y="798"/>
                    <a:pt x="144" y="715"/>
                    <a:pt x="96" y="655"/>
                  </a:cubicBezTo>
                  <a:cubicBezTo>
                    <a:pt x="215" y="560"/>
                    <a:pt x="1192" y="239"/>
                    <a:pt x="1692" y="120"/>
                  </a:cubicBezTo>
                  <a:close/>
                  <a:moveTo>
                    <a:pt x="1846" y="215"/>
                  </a:moveTo>
                  <a:cubicBezTo>
                    <a:pt x="1680" y="620"/>
                    <a:pt x="1180" y="1608"/>
                    <a:pt x="1061" y="1751"/>
                  </a:cubicBezTo>
                  <a:cubicBezTo>
                    <a:pt x="1001" y="1679"/>
                    <a:pt x="918" y="1382"/>
                    <a:pt x="858" y="1120"/>
                  </a:cubicBezTo>
                  <a:cubicBezTo>
                    <a:pt x="1430" y="620"/>
                    <a:pt x="1715" y="358"/>
                    <a:pt x="1846" y="215"/>
                  </a:cubicBezTo>
                  <a:close/>
                  <a:moveTo>
                    <a:pt x="1918" y="1"/>
                  </a:moveTo>
                  <a:cubicBezTo>
                    <a:pt x="1715" y="1"/>
                    <a:pt x="120" y="465"/>
                    <a:pt x="13" y="620"/>
                  </a:cubicBezTo>
                  <a:cubicBezTo>
                    <a:pt x="1" y="644"/>
                    <a:pt x="1" y="655"/>
                    <a:pt x="1" y="667"/>
                  </a:cubicBezTo>
                  <a:cubicBezTo>
                    <a:pt x="60" y="798"/>
                    <a:pt x="418" y="905"/>
                    <a:pt x="489" y="917"/>
                  </a:cubicBezTo>
                  <a:cubicBezTo>
                    <a:pt x="495" y="923"/>
                    <a:pt x="501" y="926"/>
                    <a:pt x="507" y="926"/>
                  </a:cubicBezTo>
                  <a:cubicBezTo>
                    <a:pt x="513" y="926"/>
                    <a:pt x="519" y="923"/>
                    <a:pt x="525" y="917"/>
                  </a:cubicBezTo>
                  <a:cubicBezTo>
                    <a:pt x="918" y="679"/>
                    <a:pt x="1501" y="322"/>
                    <a:pt x="1787" y="167"/>
                  </a:cubicBezTo>
                  <a:lnTo>
                    <a:pt x="1787" y="167"/>
                  </a:lnTo>
                  <a:cubicBezTo>
                    <a:pt x="1561" y="370"/>
                    <a:pt x="1096" y="786"/>
                    <a:pt x="775" y="1072"/>
                  </a:cubicBezTo>
                  <a:cubicBezTo>
                    <a:pt x="763" y="1084"/>
                    <a:pt x="763" y="1096"/>
                    <a:pt x="763" y="1108"/>
                  </a:cubicBezTo>
                  <a:cubicBezTo>
                    <a:pt x="930" y="1846"/>
                    <a:pt x="1025" y="1846"/>
                    <a:pt x="1061" y="1846"/>
                  </a:cubicBezTo>
                  <a:cubicBezTo>
                    <a:pt x="1180" y="1834"/>
                    <a:pt x="1799" y="548"/>
                    <a:pt x="1906" y="298"/>
                  </a:cubicBezTo>
                  <a:cubicBezTo>
                    <a:pt x="2001" y="72"/>
                    <a:pt x="1989" y="36"/>
                    <a:pt x="1977" y="12"/>
                  </a:cubicBezTo>
                  <a:lnTo>
                    <a:pt x="1965" y="12"/>
                  </a:lnTo>
                  <a:cubicBezTo>
                    <a:pt x="1965" y="12"/>
                    <a:pt x="1954" y="12"/>
                    <a:pt x="195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1320834" y="4555621"/>
              <a:ext cx="51244" cy="83622"/>
            </a:xfrm>
            <a:custGeom>
              <a:avLst/>
              <a:gdLst/>
              <a:ahLst/>
              <a:cxnLst/>
              <a:rect l="l" t="t" r="r" b="b"/>
              <a:pathLst>
                <a:path w="453" h="740" extrusionOk="0">
                  <a:moveTo>
                    <a:pt x="36" y="1"/>
                  </a:moveTo>
                  <a:cubicBezTo>
                    <a:pt x="12" y="1"/>
                    <a:pt x="0" y="25"/>
                    <a:pt x="0" y="48"/>
                  </a:cubicBezTo>
                  <a:cubicBezTo>
                    <a:pt x="24" y="322"/>
                    <a:pt x="60" y="679"/>
                    <a:pt x="119" y="727"/>
                  </a:cubicBezTo>
                  <a:cubicBezTo>
                    <a:pt x="131" y="727"/>
                    <a:pt x="143" y="739"/>
                    <a:pt x="155" y="739"/>
                  </a:cubicBezTo>
                  <a:lnTo>
                    <a:pt x="167" y="739"/>
                  </a:lnTo>
                  <a:cubicBezTo>
                    <a:pt x="250" y="727"/>
                    <a:pt x="381" y="572"/>
                    <a:pt x="441" y="513"/>
                  </a:cubicBezTo>
                  <a:cubicBezTo>
                    <a:pt x="453" y="489"/>
                    <a:pt x="453" y="465"/>
                    <a:pt x="429" y="453"/>
                  </a:cubicBezTo>
                  <a:cubicBezTo>
                    <a:pt x="424" y="443"/>
                    <a:pt x="415" y="440"/>
                    <a:pt x="405" y="440"/>
                  </a:cubicBezTo>
                  <a:cubicBezTo>
                    <a:pt x="391" y="440"/>
                    <a:pt x="376" y="446"/>
                    <a:pt x="369" y="453"/>
                  </a:cubicBezTo>
                  <a:cubicBezTo>
                    <a:pt x="298" y="549"/>
                    <a:pt x="203" y="632"/>
                    <a:pt x="167" y="644"/>
                  </a:cubicBezTo>
                  <a:cubicBezTo>
                    <a:pt x="143" y="584"/>
                    <a:pt x="107" y="287"/>
                    <a:pt x="84" y="37"/>
                  </a:cubicBezTo>
                  <a:cubicBezTo>
                    <a:pt x="84" y="13"/>
                    <a:pt x="60" y="1"/>
                    <a:pt x="3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640408" y="4757541"/>
              <a:ext cx="370363" cy="210863"/>
            </a:xfrm>
            <a:custGeom>
              <a:avLst/>
              <a:gdLst/>
              <a:ahLst/>
              <a:cxnLst/>
              <a:rect l="l" t="t" r="r" b="b"/>
              <a:pathLst>
                <a:path w="3274" h="1866" extrusionOk="0">
                  <a:moveTo>
                    <a:pt x="1987" y="0"/>
                  </a:moveTo>
                  <a:cubicBezTo>
                    <a:pt x="1835" y="0"/>
                    <a:pt x="1700" y="85"/>
                    <a:pt x="1609" y="196"/>
                  </a:cubicBezTo>
                  <a:lnTo>
                    <a:pt x="1609" y="196"/>
                  </a:lnTo>
                  <a:cubicBezTo>
                    <a:pt x="1546" y="145"/>
                    <a:pt x="1464" y="101"/>
                    <a:pt x="1360" y="67"/>
                  </a:cubicBezTo>
                  <a:cubicBezTo>
                    <a:pt x="1273" y="37"/>
                    <a:pt x="1199" y="24"/>
                    <a:pt x="1138" y="24"/>
                  </a:cubicBezTo>
                  <a:cubicBezTo>
                    <a:pt x="762" y="24"/>
                    <a:pt x="824" y="508"/>
                    <a:pt x="824" y="508"/>
                  </a:cubicBezTo>
                  <a:cubicBezTo>
                    <a:pt x="783" y="482"/>
                    <a:pt x="740" y="470"/>
                    <a:pt x="695" y="470"/>
                  </a:cubicBezTo>
                  <a:cubicBezTo>
                    <a:pt x="372" y="470"/>
                    <a:pt x="1" y="1087"/>
                    <a:pt x="419" y="1401"/>
                  </a:cubicBezTo>
                  <a:cubicBezTo>
                    <a:pt x="554" y="1502"/>
                    <a:pt x="682" y="1546"/>
                    <a:pt x="793" y="1552"/>
                  </a:cubicBezTo>
                  <a:lnTo>
                    <a:pt x="793" y="1552"/>
                  </a:lnTo>
                  <a:cubicBezTo>
                    <a:pt x="828" y="1717"/>
                    <a:pt x="944" y="1861"/>
                    <a:pt x="1193" y="1865"/>
                  </a:cubicBezTo>
                  <a:cubicBezTo>
                    <a:pt x="1206" y="1865"/>
                    <a:pt x="1219" y="1865"/>
                    <a:pt x="1232" y="1865"/>
                  </a:cubicBezTo>
                  <a:cubicBezTo>
                    <a:pt x="1562" y="1865"/>
                    <a:pt x="1786" y="1790"/>
                    <a:pt x="1914" y="1677"/>
                  </a:cubicBezTo>
                  <a:lnTo>
                    <a:pt x="1914" y="1677"/>
                  </a:lnTo>
                  <a:cubicBezTo>
                    <a:pt x="1941" y="1713"/>
                    <a:pt x="1974" y="1749"/>
                    <a:pt x="2014" y="1782"/>
                  </a:cubicBezTo>
                  <a:cubicBezTo>
                    <a:pt x="2070" y="1825"/>
                    <a:pt x="2137" y="1844"/>
                    <a:pt x="2211" y="1844"/>
                  </a:cubicBezTo>
                  <a:cubicBezTo>
                    <a:pt x="2641" y="1844"/>
                    <a:pt x="3274" y="1180"/>
                    <a:pt x="2907" y="793"/>
                  </a:cubicBezTo>
                  <a:cubicBezTo>
                    <a:pt x="2805" y="683"/>
                    <a:pt x="2696" y="641"/>
                    <a:pt x="2595" y="641"/>
                  </a:cubicBezTo>
                  <a:cubicBezTo>
                    <a:pt x="2584" y="641"/>
                    <a:pt x="2573" y="642"/>
                    <a:pt x="2563" y="642"/>
                  </a:cubicBezTo>
                  <a:lnTo>
                    <a:pt x="2563" y="642"/>
                  </a:lnTo>
                  <a:cubicBezTo>
                    <a:pt x="2568" y="451"/>
                    <a:pt x="2474" y="231"/>
                    <a:pt x="2241" y="79"/>
                  </a:cubicBezTo>
                  <a:cubicBezTo>
                    <a:pt x="2154" y="24"/>
                    <a:pt x="2068" y="0"/>
                    <a:pt x="19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656810" y="4752908"/>
              <a:ext cx="334051" cy="219451"/>
            </a:xfrm>
            <a:custGeom>
              <a:avLst/>
              <a:gdLst/>
              <a:ahLst/>
              <a:cxnLst/>
              <a:rect l="l" t="t" r="r" b="b"/>
              <a:pathLst>
                <a:path w="2953" h="1942" extrusionOk="0">
                  <a:moveTo>
                    <a:pt x="1477" y="299"/>
                  </a:moveTo>
                  <a:cubicBezTo>
                    <a:pt x="1596" y="406"/>
                    <a:pt x="1608" y="549"/>
                    <a:pt x="1584" y="632"/>
                  </a:cubicBezTo>
                  <a:cubicBezTo>
                    <a:pt x="1569" y="683"/>
                    <a:pt x="1536" y="707"/>
                    <a:pt x="1500" y="707"/>
                  </a:cubicBezTo>
                  <a:cubicBezTo>
                    <a:pt x="1477" y="707"/>
                    <a:pt x="1452" y="698"/>
                    <a:pt x="1429" y="680"/>
                  </a:cubicBezTo>
                  <a:cubicBezTo>
                    <a:pt x="1346" y="608"/>
                    <a:pt x="1369" y="442"/>
                    <a:pt x="1477" y="299"/>
                  </a:cubicBezTo>
                  <a:close/>
                  <a:moveTo>
                    <a:pt x="2370" y="727"/>
                  </a:moveTo>
                  <a:cubicBezTo>
                    <a:pt x="2346" y="894"/>
                    <a:pt x="2250" y="1013"/>
                    <a:pt x="2119" y="1025"/>
                  </a:cubicBezTo>
                  <a:lnTo>
                    <a:pt x="2096" y="1025"/>
                  </a:lnTo>
                  <a:cubicBezTo>
                    <a:pt x="2060" y="1025"/>
                    <a:pt x="2060" y="1013"/>
                    <a:pt x="2060" y="1013"/>
                  </a:cubicBezTo>
                  <a:cubicBezTo>
                    <a:pt x="2060" y="942"/>
                    <a:pt x="2191" y="775"/>
                    <a:pt x="2370" y="727"/>
                  </a:cubicBezTo>
                  <a:close/>
                  <a:moveTo>
                    <a:pt x="822" y="1132"/>
                  </a:moveTo>
                  <a:cubicBezTo>
                    <a:pt x="846" y="1132"/>
                    <a:pt x="857" y="1156"/>
                    <a:pt x="881" y="1180"/>
                  </a:cubicBezTo>
                  <a:cubicBezTo>
                    <a:pt x="941" y="1263"/>
                    <a:pt x="953" y="1346"/>
                    <a:pt x="917" y="1418"/>
                  </a:cubicBezTo>
                  <a:cubicBezTo>
                    <a:pt x="881" y="1501"/>
                    <a:pt x="786" y="1549"/>
                    <a:pt x="679" y="1549"/>
                  </a:cubicBezTo>
                  <a:cubicBezTo>
                    <a:pt x="655" y="1406"/>
                    <a:pt x="703" y="1251"/>
                    <a:pt x="762" y="1180"/>
                  </a:cubicBezTo>
                  <a:cubicBezTo>
                    <a:pt x="774" y="1156"/>
                    <a:pt x="798" y="1132"/>
                    <a:pt x="822" y="1132"/>
                  </a:cubicBezTo>
                  <a:close/>
                  <a:moveTo>
                    <a:pt x="1798" y="1263"/>
                  </a:moveTo>
                  <a:cubicBezTo>
                    <a:pt x="1810" y="1263"/>
                    <a:pt x="1822" y="1287"/>
                    <a:pt x="1834" y="1323"/>
                  </a:cubicBezTo>
                  <a:cubicBezTo>
                    <a:pt x="1869" y="1442"/>
                    <a:pt x="1846" y="1561"/>
                    <a:pt x="1774" y="1644"/>
                  </a:cubicBezTo>
                  <a:cubicBezTo>
                    <a:pt x="1703" y="1525"/>
                    <a:pt x="1715" y="1394"/>
                    <a:pt x="1750" y="1311"/>
                  </a:cubicBezTo>
                  <a:cubicBezTo>
                    <a:pt x="1774" y="1275"/>
                    <a:pt x="1786" y="1263"/>
                    <a:pt x="1798" y="1263"/>
                  </a:cubicBezTo>
                  <a:close/>
                  <a:moveTo>
                    <a:pt x="1845" y="85"/>
                  </a:moveTo>
                  <a:cubicBezTo>
                    <a:pt x="1922" y="85"/>
                    <a:pt x="2000" y="108"/>
                    <a:pt x="2072" y="156"/>
                  </a:cubicBezTo>
                  <a:cubicBezTo>
                    <a:pt x="2262" y="275"/>
                    <a:pt x="2370" y="453"/>
                    <a:pt x="2381" y="644"/>
                  </a:cubicBezTo>
                  <a:cubicBezTo>
                    <a:pt x="2155" y="680"/>
                    <a:pt x="1977" y="894"/>
                    <a:pt x="1977" y="1013"/>
                  </a:cubicBezTo>
                  <a:cubicBezTo>
                    <a:pt x="1977" y="1061"/>
                    <a:pt x="2012" y="1108"/>
                    <a:pt x="2096" y="1108"/>
                  </a:cubicBezTo>
                  <a:lnTo>
                    <a:pt x="2131" y="1108"/>
                  </a:lnTo>
                  <a:cubicBezTo>
                    <a:pt x="2310" y="1084"/>
                    <a:pt x="2441" y="930"/>
                    <a:pt x="2453" y="727"/>
                  </a:cubicBezTo>
                  <a:cubicBezTo>
                    <a:pt x="2560" y="727"/>
                    <a:pt x="2643" y="775"/>
                    <a:pt x="2727" y="858"/>
                  </a:cubicBezTo>
                  <a:cubicBezTo>
                    <a:pt x="2870" y="1013"/>
                    <a:pt x="2834" y="1180"/>
                    <a:pt x="2786" y="1311"/>
                  </a:cubicBezTo>
                  <a:cubicBezTo>
                    <a:pt x="2667" y="1585"/>
                    <a:pt x="2322" y="1846"/>
                    <a:pt x="2072" y="1846"/>
                  </a:cubicBezTo>
                  <a:cubicBezTo>
                    <a:pt x="2000" y="1846"/>
                    <a:pt x="1941" y="1823"/>
                    <a:pt x="1893" y="1787"/>
                  </a:cubicBezTo>
                  <a:cubicBezTo>
                    <a:pt x="1869" y="1763"/>
                    <a:pt x="1846" y="1739"/>
                    <a:pt x="1822" y="1715"/>
                  </a:cubicBezTo>
                  <a:cubicBezTo>
                    <a:pt x="1929" y="1608"/>
                    <a:pt x="1965" y="1454"/>
                    <a:pt x="1917" y="1311"/>
                  </a:cubicBezTo>
                  <a:cubicBezTo>
                    <a:pt x="1881" y="1204"/>
                    <a:pt x="1834" y="1180"/>
                    <a:pt x="1798" y="1180"/>
                  </a:cubicBezTo>
                  <a:cubicBezTo>
                    <a:pt x="1750" y="1180"/>
                    <a:pt x="1703" y="1215"/>
                    <a:pt x="1679" y="1275"/>
                  </a:cubicBezTo>
                  <a:cubicBezTo>
                    <a:pt x="1619" y="1382"/>
                    <a:pt x="1619" y="1549"/>
                    <a:pt x="1715" y="1704"/>
                  </a:cubicBezTo>
                  <a:cubicBezTo>
                    <a:pt x="1608" y="1775"/>
                    <a:pt x="1429" y="1858"/>
                    <a:pt x="1084" y="1858"/>
                  </a:cubicBezTo>
                  <a:lnTo>
                    <a:pt x="1048" y="1858"/>
                  </a:lnTo>
                  <a:cubicBezTo>
                    <a:pt x="834" y="1858"/>
                    <a:pt x="738" y="1739"/>
                    <a:pt x="703" y="1632"/>
                  </a:cubicBezTo>
                  <a:cubicBezTo>
                    <a:pt x="834" y="1632"/>
                    <a:pt x="941" y="1561"/>
                    <a:pt x="1000" y="1454"/>
                  </a:cubicBezTo>
                  <a:cubicBezTo>
                    <a:pt x="1048" y="1346"/>
                    <a:pt x="1024" y="1227"/>
                    <a:pt x="941" y="1120"/>
                  </a:cubicBezTo>
                  <a:cubicBezTo>
                    <a:pt x="905" y="1061"/>
                    <a:pt x="857" y="1049"/>
                    <a:pt x="822" y="1049"/>
                  </a:cubicBezTo>
                  <a:cubicBezTo>
                    <a:pt x="774" y="1049"/>
                    <a:pt x="726" y="1073"/>
                    <a:pt x="691" y="1120"/>
                  </a:cubicBezTo>
                  <a:cubicBezTo>
                    <a:pt x="619" y="1215"/>
                    <a:pt x="584" y="1382"/>
                    <a:pt x="595" y="1537"/>
                  </a:cubicBezTo>
                  <a:cubicBezTo>
                    <a:pt x="500" y="1525"/>
                    <a:pt x="405" y="1477"/>
                    <a:pt x="298" y="1406"/>
                  </a:cubicBezTo>
                  <a:cubicBezTo>
                    <a:pt x="143" y="1287"/>
                    <a:pt x="95" y="1108"/>
                    <a:pt x="155" y="918"/>
                  </a:cubicBezTo>
                  <a:cubicBezTo>
                    <a:pt x="226" y="715"/>
                    <a:pt x="405" y="549"/>
                    <a:pt x="560" y="549"/>
                  </a:cubicBezTo>
                  <a:cubicBezTo>
                    <a:pt x="595" y="549"/>
                    <a:pt x="631" y="561"/>
                    <a:pt x="655" y="584"/>
                  </a:cubicBezTo>
                  <a:lnTo>
                    <a:pt x="703" y="584"/>
                  </a:lnTo>
                  <a:cubicBezTo>
                    <a:pt x="715" y="572"/>
                    <a:pt x="726" y="549"/>
                    <a:pt x="726" y="537"/>
                  </a:cubicBezTo>
                  <a:cubicBezTo>
                    <a:pt x="726" y="537"/>
                    <a:pt x="691" y="311"/>
                    <a:pt x="798" y="180"/>
                  </a:cubicBezTo>
                  <a:cubicBezTo>
                    <a:pt x="847" y="131"/>
                    <a:pt x="915" y="107"/>
                    <a:pt x="1002" y="107"/>
                  </a:cubicBezTo>
                  <a:cubicBezTo>
                    <a:pt x="1064" y="107"/>
                    <a:pt x="1135" y="119"/>
                    <a:pt x="1215" y="144"/>
                  </a:cubicBezTo>
                  <a:cubicBezTo>
                    <a:pt x="1286" y="168"/>
                    <a:pt x="1357" y="203"/>
                    <a:pt x="1405" y="239"/>
                  </a:cubicBezTo>
                  <a:cubicBezTo>
                    <a:pt x="1286" y="406"/>
                    <a:pt x="1250" y="620"/>
                    <a:pt x="1381" y="739"/>
                  </a:cubicBezTo>
                  <a:cubicBezTo>
                    <a:pt x="1420" y="773"/>
                    <a:pt x="1462" y="789"/>
                    <a:pt x="1501" y="789"/>
                  </a:cubicBezTo>
                  <a:cubicBezTo>
                    <a:pt x="1572" y="789"/>
                    <a:pt x="1637" y="740"/>
                    <a:pt x="1667" y="656"/>
                  </a:cubicBezTo>
                  <a:cubicBezTo>
                    <a:pt x="1703" y="549"/>
                    <a:pt x="1679" y="370"/>
                    <a:pt x="1524" y="227"/>
                  </a:cubicBezTo>
                  <a:cubicBezTo>
                    <a:pt x="1617" y="135"/>
                    <a:pt x="1730" y="85"/>
                    <a:pt x="1845" y="85"/>
                  </a:cubicBezTo>
                  <a:close/>
                  <a:moveTo>
                    <a:pt x="1846" y="1"/>
                  </a:moveTo>
                  <a:cubicBezTo>
                    <a:pt x="1703" y="1"/>
                    <a:pt x="1572" y="61"/>
                    <a:pt x="1465" y="180"/>
                  </a:cubicBezTo>
                  <a:cubicBezTo>
                    <a:pt x="1393" y="132"/>
                    <a:pt x="1322" y="96"/>
                    <a:pt x="1238" y="61"/>
                  </a:cubicBezTo>
                  <a:cubicBezTo>
                    <a:pt x="1154" y="34"/>
                    <a:pt x="1077" y="20"/>
                    <a:pt x="1009" y="20"/>
                  </a:cubicBezTo>
                  <a:cubicBezTo>
                    <a:pt x="896" y="20"/>
                    <a:pt x="805" y="58"/>
                    <a:pt x="738" y="132"/>
                  </a:cubicBezTo>
                  <a:cubicBezTo>
                    <a:pt x="643" y="239"/>
                    <a:pt x="631" y="394"/>
                    <a:pt x="631" y="477"/>
                  </a:cubicBezTo>
                  <a:cubicBezTo>
                    <a:pt x="607" y="477"/>
                    <a:pt x="584" y="465"/>
                    <a:pt x="548" y="465"/>
                  </a:cubicBezTo>
                  <a:cubicBezTo>
                    <a:pt x="357" y="465"/>
                    <a:pt x="155" y="656"/>
                    <a:pt x="72" y="894"/>
                  </a:cubicBezTo>
                  <a:cubicBezTo>
                    <a:pt x="0" y="1120"/>
                    <a:pt x="60" y="1334"/>
                    <a:pt x="250" y="1477"/>
                  </a:cubicBezTo>
                  <a:cubicBezTo>
                    <a:pt x="369" y="1561"/>
                    <a:pt x="488" y="1620"/>
                    <a:pt x="607" y="1632"/>
                  </a:cubicBezTo>
                  <a:cubicBezTo>
                    <a:pt x="667" y="1823"/>
                    <a:pt x="822" y="1942"/>
                    <a:pt x="1048" y="1942"/>
                  </a:cubicBezTo>
                  <a:lnTo>
                    <a:pt x="1084" y="1942"/>
                  </a:lnTo>
                  <a:cubicBezTo>
                    <a:pt x="1381" y="1942"/>
                    <a:pt x="1608" y="1882"/>
                    <a:pt x="1762" y="1775"/>
                  </a:cubicBezTo>
                  <a:cubicBezTo>
                    <a:pt x="1786" y="1799"/>
                    <a:pt x="1810" y="1823"/>
                    <a:pt x="1846" y="1846"/>
                  </a:cubicBezTo>
                  <a:cubicBezTo>
                    <a:pt x="1905" y="1906"/>
                    <a:pt x="1977" y="1930"/>
                    <a:pt x="2072" y="1930"/>
                  </a:cubicBezTo>
                  <a:cubicBezTo>
                    <a:pt x="2358" y="1930"/>
                    <a:pt x="2727" y="1656"/>
                    <a:pt x="2858" y="1346"/>
                  </a:cubicBezTo>
                  <a:cubicBezTo>
                    <a:pt x="2953" y="1132"/>
                    <a:pt x="2929" y="942"/>
                    <a:pt x="2786" y="799"/>
                  </a:cubicBezTo>
                  <a:cubicBezTo>
                    <a:pt x="2691" y="703"/>
                    <a:pt x="2584" y="644"/>
                    <a:pt x="2465" y="644"/>
                  </a:cubicBezTo>
                  <a:cubicBezTo>
                    <a:pt x="2453" y="418"/>
                    <a:pt x="2322" y="215"/>
                    <a:pt x="2119" y="84"/>
                  </a:cubicBezTo>
                  <a:cubicBezTo>
                    <a:pt x="2024" y="25"/>
                    <a:pt x="1941" y="1"/>
                    <a:pt x="184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157977" y="4282239"/>
              <a:ext cx="94457" cy="95600"/>
            </a:xfrm>
            <a:custGeom>
              <a:avLst/>
              <a:gdLst/>
              <a:ahLst/>
              <a:cxnLst/>
              <a:rect l="l" t="t" r="r" b="b"/>
              <a:pathLst>
                <a:path w="835" h="846" extrusionOk="0">
                  <a:moveTo>
                    <a:pt x="441" y="131"/>
                  </a:moveTo>
                  <a:cubicBezTo>
                    <a:pt x="453" y="167"/>
                    <a:pt x="465" y="203"/>
                    <a:pt x="465" y="238"/>
                  </a:cubicBezTo>
                  <a:cubicBezTo>
                    <a:pt x="489" y="322"/>
                    <a:pt x="489" y="334"/>
                    <a:pt x="501" y="345"/>
                  </a:cubicBezTo>
                  <a:cubicBezTo>
                    <a:pt x="513" y="369"/>
                    <a:pt x="525" y="369"/>
                    <a:pt x="608" y="405"/>
                  </a:cubicBezTo>
                  <a:cubicBezTo>
                    <a:pt x="632" y="417"/>
                    <a:pt x="667" y="429"/>
                    <a:pt x="703" y="441"/>
                  </a:cubicBezTo>
                  <a:cubicBezTo>
                    <a:pt x="655" y="453"/>
                    <a:pt x="596" y="476"/>
                    <a:pt x="536" y="500"/>
                  </a:cubicBezTo>
                  <a:cubicBezTo>
                    <a:pt x="525" y="500"/>
                    <a:pt x="513" y="512"/>
                    <a:pt x="501" y="524"/>
                  </a:cubicBezTo>
                  <a:cubicBezTo>
                    <a:pt x="477" y="596"/>
                    <a:pt x="441" y="667"/>
                    <a:pt x="417" y="726"/>
                  </a:cubicBezTo>
                  <a:cubicBezTo>
                    <a:pt x="394" y="667"/>
                    <a:pt x="370" y="584"/>
                    <a:pt x="358" y="512"/>
                  </a:cubicBezTo>
                  <a:cubicBezTo>
                    <a:pt x="346" y="500"/>
                    <a:pt x="334" y="488"/>
                    <a:pt x="322" y="476"/>
                  </a:cubicBezTo>
                  <a:cubicBezTo>
                    <a:pt x="251" y="465"/>
                    <a:pt x="167" y="453"/>
                    <a:pt x="120" y="441"/>
                  </a:cubicBezTo>
                  <a:cubicBezTo>
                    <a:pt x="179" y="405"/>
                    <a:pt x="263" y="369"/>
                    <a:pt x="346" y="334"/>
                  </a:cubicBezTo>
                  <a:cubicBezTo>
                    <a:pt x="346" y="334"/>
                    <a:pt x="358" y="322"/>
                    <a:pt x="370" y="322"/>
                  </a:cubicBezTo>
                  <a:cubicBezTo>
                    <a:pt x="382" y="250"/>
                    <a:pt x="417" y="179"/>
                    <a:pt x="441" y="131"/>
                  </a:cubicBezTo>
                  <a:close/>
                  <a:moveTo>
                    <a:pt x="453" y="0"/>
                  </a:moveTo>
                  <a:cubicBezTo>
                    <a:pt x="429" y="0"/>
                    <a:pt x="394" y="0"/>
                    <a:pt x="286" y="262"/>
                  </a:cubicBezTo>
                  <a:cubicBezTo>
                    <a:pt x="13" y="381"/>
                    <a:pt x="1" y="417"/>
                    <a:pt x="1" y="429"/>
                  </a:cubicBezTo>
                  <a:cubicBezTo>
                    <a:pt x="1" y="441"/>
                    <a:pt x="1" y="465"/>
                    <a:pt x="13" y="476"/>
                  </a:cubicBezTo>
                  <a:cubicBezTo>
                    <a:pt x="13" y="488"/>
                    <a:pt x="36" y="512"/>
                    <a:pt x="274" y="560"/>
                  </a:cubicBezTo>
                  <a:cubicBezTo>
                    <a:pt x="346" y="846"/>
                    <a:pt x="370" y="846"/>
                    <a:pt x="405" y="846"/>
                  </a:cubicBezTo>
                  <a:cubicBezTo>
                    <a:pt x="429" y="834"/>
                    <a:pt x="453" y="834"/>
                    <a:pt x="572" y="572"/>
                  </a:cubicBezTo>
                  <a:cubicBezTo>
                    <a:pt x="644" y="548"/>
                    <a:pt x="786" y="500"/>
                    <a:pt x="810" y="465"/>
                  </a:cubicBezTo>
                  <a:cubicBezTo>
                    <a:pt x="822" y="465"/>
                    <a:pt x="834" y="441"/>
                    <a:pt x="822" y="429"/>
                  </a:cubicBezTo>
                  <a:cubicBezTo>
                    <a:pt x="822" y="393"/>
                    <a:pt x="786" y="369"/>
                    <a:pt x="644" y="322"/>
                  </a:cubicBezTo>
                  <a:cubicBezTo>
                    <a:pt x="620" y="310"/>
                    <a:pt x="584" y="298"/>
                    <a:pt x="572" y="298"/>
                  </a:cubicBezTo>
                  <a:cubicBezTo>
                    <a:pt x="560" y="274"/>
                    <a:pt x="560" y="238"/>
                    <a:pt x="548" y="215"/>
                  </a:cubicBezTo>
                  <a:cubicBezTo>
                    <a:pt x="525" y="107"/>
                    <a:pt x="513" y="48"/>
                    <a:pt x="489" y="24"/>
                  </a:cubicBezTo>
                  <a:cubicBezTo>
                    <a:pt x="477" y="12"/>
                    <a:pt x="465" y="0"/>
                    <a:pt x="45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1007592" y="4392820"/>
              <a:ext cx="70249" cy="70062"/>
            </a:xfrm>
            <a:custGeom>
              <a:avLst/>
              <a:gdLst/>
              <a:ahLst/>
              <a:cxnLst/>
              <a:rect l="l" t="t" r="r" b="b"/>
              <a:pathLst>
                <a:path w="621" h="620" extrusionOk="0">
                  <a:moveTo>
                    <a:pt x="310" y="84"/>
                  </a:moveTo>
                  <a:cubicBezTo>
                    <a:pt x="441" y="84"/>
                    <a:pt x="537" y="191"/>
                    <a:pt x="537" y="310"/>
                  </a:cubicBezTo>
                  <a:cubicBezTo>
                    <a:pt x="537" y="429"/>
                    <a:pt x="430" y="536"/>
                    <a:pt x="310" y="536"/>
                  </a:cubicBezTo>
                  <a:cubicBezTo>
                    <a:pt x="191" y="536"/>
                    <a:pt x="96" y="429"/>
                    <a:pt x="96" y="310"/>
                  </a:cubicBezTo>
                  <a:cubicBezTo>
                    <a:pt x="96" y="179"/>
                    <a:pt x="191" y="84"/>
                    <a:pt x="310" y="84"/>
                  </a:cubicBezTo>
                  <a:close/>
                  <a:moveTo>
                    <a:pt x="310" y="1"/>
                  </a:moveTo>
                  <a:cubicBezTo>
                    <a:pt x="144" y="1"/>
                    <a:pt x="13" y="144"/>
                    <a:pt x="13" y="310"/>
                  </a:cubicBezTo>
                  <a:cubicBezTo>
                    <a:pt x="1" y="477"/>
                    <a:pt x="144" y="620"/>
                    <a:pt x="310" y="620"/>
                  </a:cubicBezTo>
                  <a:cubicBezTo>
                    <a:pt x="477" y="620"/>
                    <a:pt x="620" y="477"/>
                    <a:pt x="620" y="310"/>
                  </a:cubicBezTo>
                  <a:cubicBezTo>
                    <a:pt x="620" y="144"/>
                    <a:pt x="489" y="1"/>
                    <a:pt x="31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233851" y="4425596"/>
              <a:ext cx="1034505" cy="272449"/>
            </a:xfrm>
            <a:custGeom>
              <a:avLst/>
              <a:gdLst/>
              <a:ahLst/>
              <a:cxnLst/>
              <a:rect l="l" t="t" r="r" b="b"/>
              <a:pathLst>
                <a:path w="9145" h="2411" extrusionOk="0">
                  <a:moveTo>
                    <a:pt x="56" y="1"/>
                  </a:moveTo>
                  <a:cubicBezTo>
                    <a:pt x="49" y="1"/>
                    <a:pt x="43" y="2"/>
                    <a:pt x="37" y="5"/>
                  </a:cubicBezTo>
                  <a:cubicBezTo>
                    <a:pt x="13" y="5"/>
                    <a:pt x="1" y="29"/>
                    <a:pt x="13" y="53"/>
                  </a:cubicBezTo>
                  <a:cubicBezTo>
                    <a:pt x="37" y="112"/>
                    <a:pt x="60" y="160"/>
                    <a:pt x="84" y="208"/>
                  </a:cubicBezTo>
                  <a:cubicBezTo>
                    <a:pt x="84" y="220"/>
                    <a:pt x="108" y="231"/>
                    <a:pt x="120" y="231"/>
                  </a:cubicBezTo>
                  <a:lnTo>
                    <a:pt x="144" y="231"/>
                  </a:lnTo>
                  <a:cubicBezTo>
                    <a:pt x="156" y="220"/>
                    <a:pt x="168" y="196"/>
                    <a:pt x="156" y="172"/>
                  </a:cubicBezTo>
                  <a:cubicBezTo>
                    <a:pt x="132" y="124"/>
                    <a:pt x="108" y="77"/>
                    <a:pt x="96" y="29"/>
                  </a:cubicBezTo>
                  <a:cubicBezTo>
                    <a:pt x="87" y="12"/>
                    <a:pt x="72" y="1"/>
                    <a:pt x="56" y="1"/>
                  </a:cubicBezTo>
                  <a:close/>
                  <a:moveTo>
                    <a:pt x="2806" y="72"/>
                  </a:moveTo>
                  <a:cubicBezTo>
                    <a:pt x="2800" y="72"/>
                    <a:pt x="2793" y="73"/>
                    <a:pt x="2787" y="77"/>
                  </a:cubicBezTo>
                  <a:cubicBezTo>
                    <a:pt x="2727" y="89"/>
                    <a:pt x="2680" y="124"/>
                    <a:pt x="2632" y="172"/>
                  </a:cubicBezTo>
                  <a:cubicBezTo>
                    <a:pt x="2608" y="184"/>
                    <a:pt x="2608" y="208"/>
                    <a:pt x="2620" y="231"/>
                  </a:cubicBezTo>
                  <a:cubicBezTo>
                    <a:pt x="2632" y="243"/>
                    <a:pt x="2644" y="243"/>
                    <a:pt x="2656" y="243"/>
                  </a:cubicBezTo>
                  <a:cubicBezTo>
                    <a:pt x="2668" y="243"/>
                    <a:pt x="2668" y="243"/>
                    <a:pt x="2680" y="231"/>
                  </a:cubicBezTo>
                  <a:cubicBezTo>
                    <a:pt x="2727" y="196"/>
                    <a:pt x="2763" y="172"/>
                    <a:pt x="2811" y="160"/>
                  </a:cubicBezTo>
                  <a:cubicBezTo>
                    <a:pt x="2835" y="148"/>
                    <a:pt x="2847" y="124"/>
                    <a:pt x="2835" y="100"/>
                  </a:cubicBezTo>
                  <a:cubicBezTo>
                    <a:pt x="2835" y="83"/>
                    <a:pt x="2822" y="72"/>
                    <a:pt x="2806" y="72"/>
                  </a:cubicBezTo>
                  <a:close/>
                  <a:moveTo>
                    <a:pt x="2969" y="84"/>
                  </a:moveTo>
                  <a:cubicBezTo>
                    <a:pt x="2953" y="84"/>
                    <a:pt x="2938" y="92"/>
                    <a:pt x="2930" y="100"/>
                  </a:cubicBezTo>
                  <a:cubicBezTo>
                    <a:pt x="2918" y="124"/>
                    <a:pt x="2918" y="148"/>
                    <a:pt x="2942" y="160"/>
                  </a:cubicBezTo>
                  <a:cubicBezTo>
                    <a:pt x="2954" y="172"/>
                    <a:pt x="2954" y="172"/>
                    <a:pt x="2966" y="184"/>
                  </a:cubicBezTo>
                  <a:cubicBezTo>
                    <a:pt x="2966" y="184"/>
                    <a:pt x="2978" y="196"/>
                    <a:pt x="2978" y="220"/>
                  </a:cubicBezTo>
                  <a:cubicBezTo>
                    <a:pt x="2978" y="231"/>
                    <a:pt x="2966" y="243"/>
                    <a:pt x="2966" y="267"/>
                  </a:cubicBezTo>
                  <a:cubicBezTo>
                    <a:pt x="2954" y="279"/>
                    <a:pt x="2966" y="303"/>
                    <a:pt x="2989" y="315"/>
                  </a:cubicBezTo>
                  <a:lnTo>
                    <a:pt x="3001" y="315"/>
                  </a:lnTo>
                  <a:cubicBezTo>
                    <a:pt x="3025" y="315"/>
                    <a:pt x="3037" y="303"/>
                    <a:pt x="3037" y="291"/>
                  </a:cubicBezTo>
                  <a:cubicBezTo>
                    <a:pt x="3049" y="267"/>
                    <a:pt x="3061" y="231"/>
                    <a:pt x="3061" y="208"/>
                  </a:cubicBezTo>
                  <a:cubicBezTo>
                    <a:pt x="3061" y="172"/>
                    <a:pt x="3049" y="148"/>
                    <a:pt x="3025" y="124"/>
                  </a:cubicBezTo>
                  <a:cubicBezTo>
                    <a:pt x="3013" y="112"/>
                    <a:pt x="3001" y="100"/>
                    <a:pt x="2989" y="89"/>
                  </a:cubicBezTo>
                  <a:cubicBezTo>
                    <a:pt x="2982" y="85"/>
                    <a:pt x="2975" y="84"/>
                    <a:pt x="2969" y="84"/>
                  </a:cubicBezTo>
                  <a:close/>
                  <a:moveTo>
                    <a:pt x="198" y="298"/>
                  </a:moveTo>
                  <a:cubicBezTo>
                    <a:pt x="192" y="298"/>
                    <a:pt x="186" y="300"/>
                    <a:pt x="180" y="303"/>
                  </a:cubicBezTo>
                  <a:cubicBezTo>
                    <a:pt x="156" y="315"/>
                    <a:pt x="156" y="339"/>
                    <a:pt x="168" y="362"/>
                  </a:cubicBezTo>
                  <a:cubicBezTo>
                    <a:pt x="191" y="410"/>
                    <a:pt x="227" y="458"/>
                    <a:pt x="251" y="505"/>
                  </a:cubicBezTo>
                  <a:cubicBezTo>
                    <a:pt x="263" y="517"/>
                    <a:pt x="275" y="529"/>
                    <a:pt x="287" y="529"/>
                  </a:cubicBezTo>
                  <a:cubicBezTo>
                    <a:pt x="299" y="529"/>
                    <a:pt x="311" y="529"/>
                    <a:pt x="311" y="517"/>
                  </a:cubicBezTo>
                  <a:cubicBezTo>
                    <a:pt x="334" y="505"/>
                    <a:pt x="334" y="481"/>
                    <a:pt x="322" y="458"/>
                  </a:cubicBezTo>
                  <a:cubicBezTo>
                    <a:pt x="299" y="422"/>
                    <a:pt x="263" y="374"/>
                    <a:pt x="239" y="327"/>
                  </a:cubicBezTo>
                  <a:cubicBezTo>
                    <a:pt x="230" y="309"/>
                    <a:pt x="215" y="298"/>
                    <a:pt x="198" y="298"/>
                  </a:cubicBezTo>
                  <a:close/>
                  <a:moveTo>
                    <a:pt x="2552" y="286"/>
                  </a:moveTo>
                  <a:cubicBezTo>
                    <a:pt x="2536" y="286"/>
                    <a:pt x="2522" y="294"/>
                    <a:pt x="2513" y="303"/>
                  </a:cubicBezTo>
                  <a:cubicBezTo>
                    <a:pt x="2477" y="362"/>
                    <a:pt x="2466" y="422"/>
                    <a:pt x="2442" y="481"/>
                  </a:cubicBezTo>
                  <a:cubicBezTo>
                    <a:pt x="2442" y="505"/>
                    <a:pt x="2454" y="529"/>
                    <a:pt x="2477" y="529"/>
                  </a:cubicBezTo>
                  <a:lnTo>
                    <a:pt x="2489" y="529"/>
                  </a:lnTo>
                  <a:cubicBezTo>
                    <a:pt x="2513" y="529"/>
                    <a:pt x="2525" y="517"/>
                    <a:pt x="2525" y="493"/>
                  </a:cubicBezTo>
                  <a:cubicBezTo>
                    <a:pt x="2537" y="446"/>
                    <a:pt x="2561" y="398"/>
                    <a:pt x="2585" y="351"/>
                  </a:cubicBezTo>
                  <a:cubicBezTo>
                    <a:pt x="2597" y="327"/>
                    <a:pt x="2585" y="303"/>
                    <a:pt x="2573" y="291"/>
                  </a:cubicBezTo>
                  <a:cubicBezTo>
                    <a:pt x="2566" y="288"/>
                    <a:pt x="2559" y="286"/>
                    <a:pt x="2552" y="286"/>
                  </a:cubicBezTo>
                  <a:close/>
                  <a:moveTo>
                    <a:pt x="2918" y="378"/>
                  </a:moveTo>
                  <a:cubicBezTo>
                    <a:pt x="2904" y="378"/>
                    <a:pt x="2889" y="384"/>
                    <a:pt x="2882" y="398"/>
                  </a:cubicBezTo>
                  <a:cubicBezTo>
                    <a:pt x="2847" y="434"/>
                    <a:pt x="2811" y="470"/>
                    <a:pt x="2775" y="517"/>
                  </a:cubicBezTo>
                  <a:cubicBezTo>
                    <a:pt x="2751" y="529"/>
                    <a:pt x="2751" y="553"/>
                    <a:pt x="2775" y="577"/>
                  </a:cubicBezTo>
                  <a:cubicBezTo>
                    <a:pt x="2775" y="589"/>
                    <a:pt x="2787" y="589"/>
                    <a:pt x="2799" y="589"/>
                  </a:cubicBezTo>
                  <a:cubicBezTo>
                    <a:pt x="2811" y="589"/>
                    <a:pt x="2823" y="589"/>
                    <a:pt x="2835" y="577"/>
                  </a:cubicBezTo>
                  <a:cubicBezTo>
                    <a:pt x="2870" y="529"/>
                    <a:pt x="2918" y="493"/>
                    <a:pt x="2954" y="446"/>
                  </a:cubicBezTo>
                  <a:cubicBezTo>
                    <a:pt x="2966" y="434"/>
                    <a:pt x="2966" y="398"/>
                    <a:pt x="2942" y="386"/>
                  </a:cubicBezTo>
                  <a:cubicBezTo>
                    <a:pt x="2937" y="381"/>
                    <a:pt x="2928" y="378"/>
                    <a:pt x="2918" y="378"/>
                  </a:cubicBezTo>
                  <a:close/>
                  <a:moveTo>
                    <a:pt x="392" y="580"/>
                  </a:moveTo>
                  <a:cubicBezTo>
                    <a:pt x="382" y="580"/>
                    <a:pt x="370" y="583"/>
                    <a:pt x="358" y="589"/>
                  </a:cubicBezTo>
                  <a:cubicBezTo>
                    <a:pt x="346" y="601"/>
                    <a:pt x="346" y="624"/>
                    <a:pt x="358" y="648"/>
                  </a:cubicBezTo>
                  <a:cubicBezTo>
                    <a:pt x="394" y="696"/>
                    <a:pt x="430" y="732"/>
                    <a:pt x="477" y="779"/>
                  </a:cubicBezTo>
                  <a:cubicBezTo>
                    <a:pt x="489" y="779"/>
                    <a:pt x="489" y="791"/>
                    <a:pt x="501" y="791"/>
                  </a:cubicBezTo>
                  <a:cubicBezTo>
                    <a:pt x="513" y="791"/>
                    <a:pt x="525" y="779"/>
                    <a:pt x="537" y="767"/>
                  </a:cubicBezTo>
                  <a:cubicBezTo>
                    <a:pt x="549" y="755"/>
                    <a:pt x="549" y="732"/>
                    <a:pt x="537" y="708"/>
                  </a:cubicBezTo>
                  <a:cubicBezTo>
                    <a:pt x="501" y="672"/>
                    <a:pt x="453" y="636"/>
                    <a:pt x="418" y="589"/>
                  </a:cubicBezTo>
                  <a:cubicBezTo>
                    <a:pt x="412" y="583"/>
                    <a:pt x="403" y="580"/>
                    <a:pt x="392" y="580"/>
                  </a:cubicBezTo>
                  <a:close/>
                  <a:moveTo>
                    <a:pt x="2477" y="612"/>
                  </a:moveTo>
                  <a:cubicBezTo>
                    <a:pt x="2454" y="612"/>
                    <a:pt x="2430" y="636"/>
                    <a:pt x="2430" y="660"/>
                  </a:cubicBezTo>
                  <a:cubicBezTo>
                    <a:pt x="2442" y="720"/>
                    <a:pt x="2442" y="779"/>
                    <a:pt x="2466" y="839"/>
                  </a:cubicBezTo>
                  <a:cubicBezTo>
                    <a:pt x="2466" y="851"/>
                    <a:pt x="2489" y="862"/>
                    <a:pt x="2501" y="862"/>
                  </a:cubicBezTo>
                  <a:lnTo>
                    <a:pt x="2513" y="862"/>
                  </a:lnTo>
                  <a:cubicBezTo>
                    <a:pt x="2537" y="862"/>
                    <a:pt x="2549" y="839"/>
                    <a:pt x="2549" y="815"/>
                  </a:cubicBezTo>
                  <a:cubicBezTo>
                    <a:pt x="2549" y="803"/>
                    <a:pt x="2549" y="803"/>
                    <a:pt x="2537" y="803"/>
                  </a:cubicBezTo>
                  <a:cubicBezTo>
                    <a:pt x="2549" y="791"/>
                    <a:pt x="2549" y="791"/>
                    <a:pt x="2561" y="791"/>
                  </a:cubicBezTo>
                  <a:cubicBezTo>
                    <a:pt x="2608" y="755"/>
                    <a:pt x="2656" y="720"/>
                    <a:pt x="2704" y="684"/>
                  </a:cubicBezTo>
                  <a:cubicBezTo>
                    <a:pt x="2716" y="672"/>
                    <a:pt x="2716" y="648"/>
                    <a:pt x="2704" y="624"/>
                  </a:cubicBezTo>
                  <a:cubicBezTo>
                    <a:pt x="2698" y="618"/>
                    <a:pt x="2689" y="615"/>
                    <a:pt x="2678" y="615"/>
                  </a:cubicBezTo>
                  <a:cubicBezTo>
                    <a:pt x="2668" y="615"/>
                    <a:pt x="2656" y="618"/>
                    <a:pt x="2644" y="624"/>
                  </a:cubicBezTo>
                  <a:cubicBezTo>
                    <a:pt x="2608" y="660"/>
                    <a:pt x="2573" y="684"/>
                    <a:pt x="2525" y="708"/>
                  </a:cubicBezTo>
                  <a:cubicBezTo>
                    <a:pt x="2525" y="696"/>
                    <a:pt x="2525" y="672"/>
                    <a:pt x="2513" y="660"/>
                  </a:cubicBezTo>
                  <a:cubicBezTo>
                    <a:pt x="2513" y="636"/>
                    <a:pt x="2501" y="612"/>
                    <a:pt x="2477" y="612"/>
                  </a:cubicBezTo>
                  <a:close/>
                  <a:moveTo>
                    <a:pt x="2389" y="798"/>
                  </a:moveTo>
                  <a:cubicBezTo>
                    <a:pt x="2383" y="798"/>
                    <a:pt x="2377" y="800"/>
                    <a:pt x="2370" y="803"/>
                  </a:cubicBezTo>
                  <a:cubicBezTo>
                    <a:pt x="2323" y="839"/>
                    <a:pt x="2275" y="862"/>
                    <a:pt x="2227" y="886"/>
                  </a:cubicBezTo>
                  <a:cubicBezTo>
                    <a:pt x="2204" y="898"/>
                    <a:pt x="2192" y="922"/>
                    <a:pt x="2204" y="946"/>
                  </a:cubicBezTo>
                  <a:cubicBezTo>
                    <a:pt x="2204" y="958"/>
                    <a:pt x="2227" y="970"/>
                    <a:pt x="2239" y="970"/>
                  </a:cubicBezTo>
                  <a:cubicBezTo>
                    <a:pt x="2251" y="970"/>
                    <a:pt x="2251" y="958"/>
                    <a:pt x="2263" y="958"/>
                  </a:cubicBezTo>
                  <a:cubicBezTo>
                    <a:pt x="2311" y="934"/>
                    <a:pt x="2358" y="910"/>
                    <a:pt x="2406" y="886"/>
                  </a:cubicBezTo>
                  <a:cubicBezTo>
                    <a:pt x="2430" y="874"/>
                    <a:pt x="2442" y="851"/>
                    <a:pt x="2430" y="827"/>
                  </a:cubicBezTo>
                  <a:cubicBezTo>
                    <a:pt x="2421" y="809"/>
                    <a:pt x="2406" y="798"/>
                    <a:pt x="2389" y="798"/>
                  </a:cubicBezTo>
                  <a:close/>
                  <a:moveTo>
                    <a:pt x="632" y="813"/>
                  </a:moveTo>
                  <a:cubicBezTo>
                    <a:pt x="618" y="813"/>
                    <a:pt x="603" y="820"/>
                    <a:pt x="596" y="827"/>
                  </a:cubicBezTo>
                  <a:cubicBezTo>
                    <a:pt x="584" y="851"/>
                    <a:pt x="584" y="874"/>
                    <a:pt x="608" y="886"/>
                  </a:cubicBezTo>
                  <a:cubicBezTo>
                    <a:pt x="656" y="922"/>
                    <a:pt x="703" y="958"/>
                    <a:pt x="751" y="982"/>
                  </a:cubicBezTo>
                  <a:cubicBezTo>
                    <a:pt x="763" y="993"/>
                    <a:pt x="763" y="993"/>
                    <a:pt x="775" y="993"/>
                  </a:cubicBezTo>
                  <a:cubicBezTo>
                    <a:pt x="787" y="993"/>
                    <a:pt x="799" y="982"/>
                    <a:pt x="811" y="970"/>
                  </a:cubicBezTo>
                  <a:cubicBezTo>
                    <a:pt x="822" y="946"/>
                    <a:pt x="822" y="922"/>
                    <a:pt x="799" y="910"/>
                  </a:cubicBezTo>
                  <a:cubicBezTo>
                    <a:pt x="751" y="886"/>
                    <a:pt x="703" y="851"/>
                    <a:pt x="656" y="827"/>
                  </a:cubicBezTo>
                  <a:cubicBezTo>
                    <a:pt x="651" y="817"/>
                    <a:pt x="641" y="813"/>
                    <a:pt x="632" y="813"/>
                  </a:cubicBezTo>
                  <a:close/>
                  <a:moveTo>
                    <a:pt x="2073" y="946"/>
                  </a:moveTo>
                  <a:cubicBezTo>
                    <a:pt x="2013" y="970"/>
                    <a:pt x="1965" y="993"/>
                    <a:pt x="1918" y="1005"/>
                  </a:cubicBezTo>
                  <a:cubicBezTo>
                    <a:pt x="1894" y="1005"/>
                    <a:pt x="1882" y="1029"/>
                    <a:pt x="1882" y="1053"/>
                  </a:cubicBezTo>
                  <a:cubicBezTo>
                    <a:pt x="1894" y="1077"/>
                    <a:pt x="1906" y="1089"/>
                    <a:pt x="1930" y="1089"/>
                  </a:cubicBezTo>
                  <a:lnTo>
                    <a:pt x="1942" y="1089"/>
                  </a:lnTo>
                  <a:cubicBezTo>
                    <a:pt x="1989" y="1065"/>
                    <a:pt x="2049" y="1053"/>
                    <a:pt x="2096" y="1029"/>
                  </a:cubicBezTo>
                  <a:cubicBezTo>
                    <a:pt x="2120" y="1017"/>
                    <a:pt x="2132" y="993"/>
                    <a:pt x="2120" y="970"/>
                  </a:cubicBezTo>
                  <a:cubicBezTo>
                    <a:pt x="2120" y="958"/>
                    <a:pt x="2096" y="946"/>
                    <a:pt x="2073" y="946"/>
                  </a:cubicBezTo>
                  <a:close/>
                  <a:moveTo>
                    <a:pt x="6323" y="934"/>
                  </a:moveTo>
                  <a:cubicBezTo>
                    <a:pt x="6299" y="934"/>
                    <a:pt x="6276" y="946"/>
                    <a:pt x="6276" y="970"/>
                  </a:cubicBezTo>
                  <a:cubicBezTo>
                    <a:pt x="6276" y="993"/>
                    <a:pt x="6287" y="1017"/>
                    <a:pt x="6311" y="1017"/>
                  </a:cubicBezTo>
                  <a:cubicBezTo>
                    <a:pt x="6323" y="1017"/>
                    <a:pt x="6347" y="1029"/>
                    <a:pt x="6359" y="1041"/>
                  </a:cubicBezTo>
                  <a:cubicBezTo>
                    <a:pt x="6383" y="1053"/>
                    <a:pt x="6395" y="1065"/>
                    <a:pt x="6407" y="1089"/>
                  </a:cubicBezTo>
                  <a:cubicBezTo>
                    <a:pt x="6407" y="1101"/>
                    <a:pt x="6430" y="1113"/>
                    <a:pt x="6442" y="1113"/>
                  </a:cubicBezTo>
                  <a:lnTo>
                    <a:pt x="6454" y="1113"/>
                  </a:lnTo>
                  <a:cubicBezTo>
                    <a:pt x="6478" y="1101"/>
                    <a:pt x="6490" y="1077"/>
                    <a:pt x="6478" y="1053"/>
                  </a:cubicBezTo>
                  <a:cubicBezTo>
                    <a:pt x="6466" y="1017"/>
                    <a:pt x="6442" y="982"/>
                    <a:pt x="6407" y="970"/>
                  </a:cubicBezTo>
                  <a:cubicBezTo>
                    <a:pt x="6383" y="946"/>
                    <a:pt x="6347" y="934"/>
                    <a:pt x="6323" y="934"/>
                  </a:cubicBezTo>
                  <a:close/>
                  <a:moveTo>
                    <a:pt x="942" y="982"/>
                  </a:moveTo>
                  <a:cubicBezTo>
                    <a:pt x="918" y="982"/>
                    <a:pt x="894" y="982"/>
                    <a:pt x="882" y="1005"/>
                  </a:cubicBezTo>
                  <a:cubicBezTo>
                    <a:pt x="882" y="1029"/>
                    <a:pt x="882" y="1053"/>
                    <a:pt x="906" y="1065"/>
                  </a:cubicBezTo>
                  <a:cubicBezTo>
                    <a:pt x="965" y="1089"/>
                    <a:pt x="1025" y="1101"/>
                    <a:pt x="1073" y="1124"/>
                  </a:cubicBezTo>
                  <a:lnTo>
                    <a:pt x="1084" y="1124"/>
                  </a:lnTo>
                  <a:cubicBezTo>
                    <a:pt x="1108" y="1124"/>
                    <a:pt x="1120" y="1113"/>
                    <a:pt x="1120" y="1089"/>
                  </a:cubicBezTo>
                  <a:cubicBezTo>
                    <a:pt x="1132" y="1065"/>
                    <a:pt x="1120" y="1041"/>
                    <a:pt x="1096" y="1041"/>
                  </a:cubicBezTo>
                  <a:cubicBezTo>
                    <a:pt x="1049" y="1017"/>
                    <a:pt x="989" y="1005"/>
                    <a:pt x="942" y="982"/>
                  </a:cubicBezTo>
                  <a:close/>
                  <a:moveTo>
                    <a:pt x="9101" y="905"/>
                  </a:moveTo>
                  <a:cubicBezTo>
                    <a:pt x="9084" y="905"/>
                    <a:pt x="9070" y="914"/>
                    <a:pt x="9062" y="922"/>
                  </a:cubicBezTo>
                  <a:cubicBezTo>
                    <a:pt x="9062" y="934"/>
                    <a:pt x="9038" y="982"/>
                    <a:pt x="8978" y="1077"/>
                  </a:cubicBezTo>
                  <a:cubicBezTo>
                    <a:pt x="8966" y="1089"/>
                    <a:pt x="8978" y="1124"/>
                    <a:pt x="8990" y="1136"/>
                  </a:cubicBezTo>
                  <a:lnTo>
                    <a:pt x="9014" y="1136"/>
                  </a:lnTo>
                  <a:cubicBezTo>
                    <a:pt x="9038" y="1136"/>
                    <a:pt x="9050" y="1124"/>
                    <a:pt x="9050" y="1113"/>
                  </a:cubicBezTo>
                  <a:cubicBezTo>
                    <a:pt x="9109" y="1029"/>
                    <a:pt x="9133" y="970"/>
                    <a:pt x="9133" y="958"/>
                  </a:cubicBezTo>
                  <a:cubicBezTo>
                    <a:pt x="9145" y="946"/>
                    <a:pt x="9133" y="922"/>
                    <a:pt x="9121" y="910"/>
                  </a:cubicBezTo>
                  <a:cubicBezTo>
                    <a:pt x="9114" y="907"/>
                    <a:pt x="9107" y="905"/>
                    <a:pt x="9101" y="905"/>
                  </a:cubicBezTo>
                  <a:close/>
                  <a:moveTo>
                    <a:pt x="1263" y="1065"/>
                  </a:moveTo>
                  <a:cubicBezTo>
                    <a:pt x="1239" y="1065"/>
                    <a:pt x="1215" y="1077"/>
                    <a:pt x="1215" y="1101"/>
                  </a:cubicBezTo>
                  <a:cubicBezTo>
                    <a:pt x="1203" y="1124"/>
                    <a:pt x="1227" y="1148"/>
                    <a:pt x="1251" y="1148"/>
                  </a:cubicBezTo>
                  <a:cubicBezTo>
                    <a:pt x="1311" y="1160"/>
                    <a:pt x="1358" y="1160"/>
                    <a:pt x="1418" y="1160"/>
                  </a:cubicBezTo>
                  <a:cubicBezTo>
                    <a:pt x="1442" y="1160"/>
                    <a:pt x="1465" y="1148"/>
                    <a:pt x="1465" y="1113"/>
                  </a:cubicBezTo>
                  <a:cubicBezTo>
                    <a:pt x="1465" y="1101"/>
                    <a:pt x="1442" y="1077"/>
                    <a:pt x="1418" y="1077"/>
                  </a:cubicBezTo>
                  <a:cubicBezTo>
                    <a:pt x="1370" y="1077"/>
                    <a:pt x="1311" y="1077"/>
                    <a:pt x="1263" y="1065"/>
                  </a:cubicBezTo>
                  <a:close/>
                  <a:moveTo>
                    <a:pt x="1751" y="1041"/>
                  </a:moveTo>
                  <a:cubicBezTo>
                    <a:pt x="1692" y="1053"/>
                    <a:pt x="1644" y="1065"/>
                    <a:pt x="1584" y="1065"/>
                  </a:cubicBezTo>
                  <a:cubicBezTo>
                    <a:pt x="1561" y="1077"/>
                    <a:pt x="1549" y="1089"/>
                    <a:pt x="1549" y="1113"/>
                  </a:cubicBezTo>
                  <a:cubicBezTo>
                    <a:pt x="1549" y="1136"/>
                    <a:pt x="1573" y="1148"/>
                    <a:pt x="1596" y="1148"/>
                  </a:cubicBezTo>
                  <a:cubicBezTo>
                    <a:pt x="1596" y="1148"/>
                    <a:pt x="1596" y="1148"/>
                    <a:pt x="1596" y="1160"/>
                  </a:cubicBezTo>
                  <a:cubicBezTo>
                    <a:pt x="1656" y="1148"/>
                    <a:pt x="1715" y="1136"/>
                    <a:pt x="1763" y="1124"/>
                  </a:cubicBezTo>
                  <a:cubicBezTo>
                    <a:pt x="1787" y="1124"/>
                    <a:pt x="1799" y="1101"/>
                    <a:pt x="1799" y="1077"/>
                  </a:cubicBezTo>
                  <a:cubicBezTo>
                    <a:pt x="1799" y="1053"/>
                    <a:pt x="1775" y="1041"/>
                    <a:pt x="1751" y="1041"/>
                  </a:cubicBezTo>
                  <a:close/>
                  <a:moveTo>
                    <a:pt x="2568" y="941"/>
                  </a:moveTo>
                  <a:cubicBezTo>
                    <a:pt x="2562" y="941"/>
                    <a:pt x="2555" y="943"/>
                    <a:pt x="2549" y="946"/>
                  </a:cubicBezTo>
                  <a:cubicBezTo>
                    <a:pt x="2525" y="958"/>
                    <a:pt x="2525" y="982"/>
                    <a:pt x="2525" y="1005"/>
                  </a:cubicBezTo>
                  <a:cubicBezTo>
                    <a:pt x="2561" y="1053"/>
                    <a:pt x="2585" y="1101"/>
                    <a:pt x="2620" y="1148"/>
                  </a:cubicBezTo>
                  <a:cubicBezTo>
                    <a:pt x="2632" y="1160"/>
                    <a:pt x="2644" y="1172"/>
                    <a:pt x="2656" y="1172"/>
                  </a:cubicBezTo>
                  <a:cubicBezTo>
                    <a:pt x="2668" y="1172"/>
                    <a:pt x="2668" y="1160"/>
                    <a:pt x="2680" y="1160"/>
                  </a:cubicBezTo>
                  <a:cubicBezTo>
                    <a:pt x="2704" y="1148"/>
                    <a:pt x="2704" y="1124"/>
                    <a:pt x="2692" y="1101"/>
                  </a:cubicBezTo>
                  <a:cubicBezTo>
                    <a:pt x="2656" y="1053"/>
                    <a:pt x="2632" y="1005"/>
                    <a:pt x="2608" y="970"/>
                  </a:cubicBezTo>
                  <a:cubicBezTo>
                    <a:pt x="2600" y="952"/>
                    <a:pt x="2585" y="941"/>
                    <a:pt x="2568" y="941"/>
                  </a:cubicBezTo>
                  <a:close/>
                  <a:moveTo>
                    <a:pt x="6169" y="998"/>
                  </a:moveTo>
                  <a:cubicBezTo>
                    <a:pt x="6155" y="998"/>
                    <a:pt x="6140" y="1003"/>
                    <a:pt x="6133" y="1017"/>
                  </a:cubicBezTo>
                  <a:cubicBezTo>
                    <a:pt x="6097" y="1053"/>
                    <a:pt x="6061" y="1113"/>
                    <a:pt x="6049" y="1172"/>
                  </a:cubicBezTo>
                  <a:cubicBezTo>
                    <a:pt x="6037" y="1196"/>
                    <a:pt x="6049" y="1220"/>
                    <a:pt x="6073" y="1232"/>
                  </a:cubicBezTo>
                  <a:lnTo>
                    <a:pt x="6085" y="1232"/>
                  </a:lnTo>
                  <a:cubicBezTo>
                    <a:pt x="6109" y="1232"/>
                    <a:pt x="6121" y="1220"/>
                    <a:pt x="6133" y="1196"/>
                  </a:cubicBezTo>
                  <a:cubicBezTo>
                    <a:pt x="6145" y="1148"/>
                    <a:pt x="6168" y="1101"/>
                    <a:pt x="6192" y="1065"/>
                  </a:cubicBezTo>
                  <a:cubicBezTo>
                    <a:pt x="6216" y="1053"/>
                    <a:pt x="6216" y="1029"/>
                    <a:pt x="6192" y="1005"/>
                  </a:cubicBezTo>
                  <a:cubicBezTo>
                    <a:pt x="6187" y="1000"/>
                    <a:pt x="6178" y="998"/>
                    <a:pt x="6169" y="998"/>
                  </a:cubicBezTo>
                  <a:close/>
                  <a:moveTo>
                    <a:pt x="8925" y="1194"/>
                  </a:moveTo>
                  <a:cubicBezTo>
                    <a:pt x="8913" y="1194"/>
                    <a:pt x="8902" y="1201"/>
                    <a:pt x="8895" y="1208"/>
                  </a:cubicBezTo>
                  <a:cubicBezTo>
                    <a:pt x="8859" y="1255"/>
                    <a:pt x="8823" y="1303"/>
                    <a:pt x="8788" y="1351"/>
                  </a:cubicBezTo>
                  <a:cubicBezTo>
                    <a:pt x="8776" y="1363"/>
                    <a:pt x="8776" y="1386"/>
                    <a:pt x="8800" y="1410"/>
                  </a:cubicBezTo>
                  <a:lnTo>
                    <a:pt x="8823" y="1410"/>
                  </a:lnTo>
                  <a:cubicBezTo>
                    <a:pt x="8835" y="1410"/>
                    <a:pt x="8847" y="1410"/>
                    <a:pt x="8859" y="1398"/>
                  </a:cubicBezTo>
                  <a:cubicBezTo>
                    <a:pt x="8895" y="1351"/>
                    <a:pt x="8931" y="1315"/>
                    <a:pt x="8966" y="1267"/>
                  </a:cubicBezTo>
                  <a:cubicBezTo>
                    <a:pt x="8978" y="1243"/>
                    <a:pt x="8966" y="1220"/>
                    <a:pt x="8954" y="1208"/>
                  </a:cubicBezTo>
                  <a:cubicBezTo>
                    <a:pt x="8944" y="1198"/>
                    <a:pt x="8934" y="1194"/>
                    <a:pt x="8925" y="1194"/>
                  </a:cubicBezTo>
                  <a:close/>
                  <a:moveTo>
                    <a:pt x="2762" y="1223"/>
                  </a:moveTo>
                  <a:cubicBezTo>
                    <a:pt x="2751" y="1223"/>
                    <a:pt x="2739" y="1226"/>
                    <a:pt x="2727" y="1232"/>
                  </a:cubicBezTo>
                  <a:cubicBezTo>
                    <a:pt x="2716" y="1243"/>
                    <a:pt x="2716" y="1267"/>
                    <a:pt x="2727" y="1291"/>
                  </a:cubicBezTo>
                  <a:cubicBezTo>
                    <a:pt x="2763" y="1327"/>
                    <a:pt x="2799" y="1374"/>
                    <a:pt x="2847" y="1422"/>
                  </a:cubicBezTo>
                  <a:cubicBezTo>
                    <a:pt x="2847" y="1422"/>
                    <a:pt x="2858" y="1434"/>
                    <a:pt x="2870" y="1434"/>
                  </a:cubicBezTo>
                  <a:cubicBezTo>
                    <a:pt x="2882" y="1434"/>
                    <a:pt x="2894" y="1422"/>
                    <a:pt x="2906" y="1410"/>
                  </a:cubicBezTo>
                  <a:cubicBezTo>
                    <a:pt x="2918" y="1398"/>
                    <a:pt x="2918" y="1374"/>
                    <a:pt x="2906" y="1351"/>
                  </a:cubicBezTo>
                  <a:cubicBezTo>
                    <a:pt x="2858" y="1315"/>
                    <a:pt x="2823" y="1279"/>
                    <a:pt x="2787" y="1232"/>
                  </a:cubicBezTo>
                  <a:cubicBezTo>
                    <a:pt x="2781" y="1226"/>
                    <a:pt x="2772" y="1223"/>
                    <a:pt x="2762" y="1223"/>
                  </a:cubicBezTo>
                  <a:close/>
                  <a:moveTo>
                    <a:pt x="6466" y="1196"/>
                  </a:moveTo>
                  <a:cubicBezTo>
                    <a:pt x="6442" y="1196"/>
                    <a:pt x="6418" y="1220"/>
                    <a:pt x="6418" y="1243"/>
                  </a:cubicBezTo>
                  <a:cubicBezTo>
                    <a:pt x="6418" y="1291"/>
                    <a:pt x="6407" y="1339"/>
                    <a:pt x="6383" y="1398"/>
                  </a:cubicBezTo>
                  <a:cubicBezTo>
                    <a:pt x="6383" y="1422"/>
                    <a:pt x="6395" y="1446"/>
                    <a:pt x="6418" y="1446"/>
                  </a:cubicBezTo>
                  <a:lnTo>
                    <a:pt x="6430" y="1446"/>
                  </a:lnTo>
                  <a:cubicBezTo>
                    <a:pt x="6442" y="1446"/>
                    <a:pt x="6466" y="1434"/>
                    <a:pt x="6466" y="1422"/>
                  </a:cubicBezTo>
                  <a:cubicBezTo>
                    <a:pt x="6490" y="1363"/>
                    <a:pt x="6502" y="1303"/>
                    <a:pt x="6502" y="1243"/>
                  </a:cubicBezTo>
                  <a:cubicBezTo>
                    <a:pt x="6502" y="1220"/>
                    <a:pt x="6490" y="1196"/>
                    <a:pt x="6466" y="1196"/>
                  </a:cubicBezTo>
                  <a:close/>
                  <a:moveTo>
                    <a:pt x="6061" y="1315"/>
                  </a:moveTo>
                  <a:cubicBezTo>
                    <a:pt x="6037" y="1315"/>
                    <a:pt x="6026" y="1327"/>
                    <a:pt x="6026" y="1351"/>
                  </a:cubicBezTo>
                  <a:cubicBezTo>
                    <a:pt x="6026" y="1422"/>
                    <a:pt x="6037" y="1482"/>
                    <a:pt x="6049" y="1541"/>
                  </a:cubicBezTo>
                  <a:cubicBezTo>
                    <a:pt x="6049" y="1553"/>
                    <a:pt x="6073" y="1565"/>
                    <a:pt x="6085" y="1565"/>
                  </a:cubicBezTo>
                  <a:lnTo>
                    <a:pt x="6097" y="1565"/>
                  </a:lnTo>
                  <a:cubicBezTo>
                    <a:pt x="6121" y="1553"/>
                    <a:pt x="6133" y="1529"/>
                    <a:pt x="6133" y="1505"/>
                  </a:cubicBezTo>
                  <a:cubicBezTo>
                    <a:pt x="6109" y="1458"/>
                    <a:pt x="6109" y="1410"/>
                    <a:pt x="6109" y="1351"/>
                  </a:cubicBezTo>
                  <a:cubicBezTo>
                    <a:pt x="6109" y="1327"/>
                    <a:pt x="6085" y="1315"/>
                    <a:pt x="6061" y="1315"/>
                  </a:cubicBezTo>
                  <a:close/>
                  <a:moveTo>
                    <a:pt x="2991" y="1461"/>
                  </a:moveTo>
                  <a:cubicBezTo>
                    <a:pt x="2980" y="1461"/>
                    <a:pt x="2972" y="1464"/>
                    <a:pt x="2966" y="1470"/>
                  </a:cubicBezTo>
                  <a:cubicBezTo>
                    <a:pt x="2954" y="1494"/>
                    <a:pt x="2954" y="1517"/>
                    <a:pt x="2966" y="1529"/>
                  </a:cubicBezTo>
                  <a:cubicBezTo>
                    <a:pt x="3013" y="1565"/>
                    <a:pt x="3061" y="1601"/>
                    <a:pt x="3097" y="1636"/>
                  </a:cubicBezTo>
                  <a:cubicBezTo>
                    <a:pt x="3108" y="1648"/>
                    <a:pt x="3120" y="1648"/>
                    <a:pt x="3132" y="1648"/>
                  </a:cubicBezTo>
                  <a:cubicBezTo>
                    <a:pt x="3144" y="1648"/>
                    <a:pt x="3156" y="1648"/>
                    <a:pt x="3156" y="1636"/>
                  </a:cubicBezTo>
                  <a:cubicBezTo>
                    <a:pt x="3180" y="1613"/>
                    <a:pt x="3168" y="1589"/>
                    <a:pt x="3156" y="1577"/>
                  </a:cubicBezTo>
                  <a:cubicBezTo>
                    <a:pt x="3108" y="1541"/>
                    <a:pt x="3061" y="1505"/>
                    <a:pt x="3025" y="1470"/>
                  </a:cubicBezTo>
                  <a:cubicBezTo>
                    <a:pt x="3013" y="1464"/>
                    <a:pt x="3001" y="1461"/>
                    <a:pt x="2991" y="1461"/>
                  </a:cubicBezTo>
                  <a:close/>
                  <a:moveTo>
                    <a:pt x="8706" y="1461"/>
                  </a:moveTo>
                  <a:cubicBezTo>
                    <a:pt x="8695" y="1461"/>
                    <a:pt x="8687" y="1464"/>
                    <a:pt x="8681" y="1470"/>
                  </a:cubicBezTo>
                  <a:cubicBezTo>
                    <a:pt x="8645" y="1517"/>
                    <a:pt x="8597" y="1553"/>
                    <a:pt x="8562" y="1589"/>
                  </a:cubicBezTo>
                  <a:cubicBezTo>
                    <a:pt x="8550" y="1601"/>
                    <a:pt x="8550" y="1636"/>
                    <a:pt x="8562" y="1648"/>
                  </a:cubicBezTo>
                  <a:cubicBezTo>
                    <a:pt x="8573" y="1660"/>
                    <a:pt x="8585" y="1660"/>
                    <a:pt x="8597" y="1660"/>
                  </a:cubicBezTo>
                  <a:cubicBezTo>
                    <a:pt x="8597" y="1660"/>
                    <a:pt x="8609" y="1660"/>
                    <a:pt x="8621" y="1648"/>
                  </a:cubicBezTo>
                  <a:cubicBezTo>
                    <a:pt x="8657" y="1613"/>
                    <a:pt x="8704" y="1577"/>
                    <a:pt x="8740" y="1529"/>
                  </a:cubicBezTo>
                  <a:cubicBezTo>
                    <a:pt x="8752" y="1517"/>
                    <a:pt x="8752" y="1482"/>
                    <a:pt x="8740" y="1470"/>
                  </a:cubicBezTo>
                  <a:cubicBezTo>
                    <a:pt x="8728" y="1464"/>
                    <a:pt x="8716" y="1461"/>
                    <a:pt x="8706" y="1461"/>
                  </a:cubicBezTo>
                  <a:close/>
                  <a:moveTo>
                    <a:pt x="3263" y="1664"/>
                  </a:moveTo>
                  <a:cubicBezTo>
                    <a:pt x="3250" y="1664"/>
                    <a:pt x="3235" y="1670"/>
                    <a:pt x="3228" y="1684"/>
                  </a:cubicBezTo>
                  <a:cubicBezTo>
                    <a:pt x="3216" y="1708"/>
                    <a:pt x="3216" y="1732"/>
                    <a:pt x="3239" y="1744"/>
                  </a:cubicBezTo>
                  <a:cubicBezTo>
                    <a:pt x="3287" y="1779"/>
                    <a:pt x="3335" y="1803"/>
                    <a:pt x="3382" y="1839"/>
                  </a:cubicBezTo>
                  <a:lnTo>
                    <a:pt x="3406" y="1839"/>
                  </a:lnTo>
                  <a:cubicBezTo>
                    <a:pt x="3418" y="1839"/>
                    <a:pt x="3430" y="1839"/>
                    <a:pt x="3442" y="1827"/>
                  </a:cubicBezTo>
                  <a:cubicBezTo>
                    <a:pt x="3454" y="1803"/>
                    <a:pt x="3454" y="1779"/>
                    <a:pt x="3430" y="1767"/>
                  </a:cubicBezTo>
                  <a:cubicBezTo>
                    <a:pt x="3382" y="1732"/>
                    <a:pt x="3335" y="1708"/>
                    <a:pt x="3287" y="1672"/>
                  </a:cubicBezTo>
                  <a:cubicBezTo>
                    <a:pt x="3282" y="1667"/>
                    <a:pt x="3273" y="1664"/>
                    <a:pt x="3263" y="1664"/>
                  </a:cubicBezTo>
                  <a:close/>
                  <a:moveTo>
                    <a:pt x="6364" y="1525"/>
                  </a:moveTo>
                  <a:cubicBezTo>
                    <a:pt x="6347" y="1525"/>
                    <a:pt x="6332" y="1536"/>
                    <a:pt x="6323" y="1553"/>
                  </a:cubicBezTo>
                  <a:cubicBezTo>
                    <a:pt x="6299" y="1601"/>
                    <a:pt x="6276" y="1648"/>
                    <a:pt x="6252" y="1696"/>
                  </a:cubicBezTo>
                  <a:cubicBezTo>
                    <a:pt x="6240" y="1696"/>
                    <a:pt x="6240" y="1708"/>
                    <a:pt x="6240" y="1720"/>
                  </a:cubicBezTo>
                  <a:cubicBezTo>
                    <a:pt x="6228" y="1696"/>
                    <a:pt x="6204" y="1672"/>
                    <a:pt x="6192" y="1648"/>
                  </a:cubicBezTo>
                  <a:cubicBezTo>
                    <a:pt x="6184" y="1640"/>
                    <a:pt x="6169" y="1631"/>
                    <a:pt x="6153" y="1631"/>
                  </a:cubicBezTo>
                  <a:cubicBezTo>
                    <a:pt x="6147" y="1631"/>
                    <a:pt x="6140" y="1633"/>
                    <a:pt x="6133" y="1636"/>
                  </a:cubicBezTo>
                  <a:cubicBezTo>
                    <a:pt x="6121" y="1648"/>
                    <a:pt x="6109" y="1684"/>
                    <a:pt x="6121" y="1696"/>
                  </a:cubicBezTo>
                  <a:cubicBezTo>
                    <a:pt x="6156" y="1744"/>
                    <a:pt x="6192" y="1791"/>
                    <a:pt x="6240" y="1839"/>
                  </a:cubicBezTo>
                  <a:cubicBezTo>
                    <a:pt x="6240" y="1851"/>
                    <a:pt x="6252" y="1851"/>
                    <a:pt x="6264" y="1851"/>
                  </a:cubicBezTo>
                  <a:cubicBezTo>
                    <a:pt x="6276" y="1851"/>
                    <a:pt x="6287" y="1851"/>
                    <a:pt x="6299" y="1839"/>
                  </a:cubicBezTo>
                  <a:cubicBezTo>
                    <a:pt x="6311" y="1827"/>
                    <a:pt x="6311" y="1791"/>
                    <a:pt x="6299" y="1779"/>
                  </a:cubicBezTo>
                  <a:cubicBezTo>
                    <a:pt x="6287" y="1767"/>
                    <a:pt x="6276" y="1767"/>
                    <a:pt x="6276" y="1755"/>
                  </a:cubicBezTo>
                  <a:cubicBezTo>
                    <a:pt x="6287" y="1755"/>
                    <a:pt x="6311" y="1755"/>
                    <a:pt x="6323" y="1732"/>
                  </a:cubicBezTo>
                  <a:cubicBezTo>
                    <a:pt x="6347" y="1684"/>
                    <a:pt x="6383" y="1636"/>
                    <a:pt x="6407" y="1589"/>
                  </a:cubicBezTo>
                  <a:cubicBezTo>
                    <a:pt x="6418" y="1565"/>
                    <a:pt x="6407" y="1541"/>
                    <a:pt x="6383" y="1529"/>
                  </a:cubicBezTo>
                  <a:cubicBezTo>
                    <a:pt x="6376" y="1526"/>
                    <a:pt x="6370" y="1525"/>
                    <a:pt x="6364" y="1525"/>
                  </a:cubicBezTo>
                  <a:close/>
                  <a:moveTo>
                    <a:pt x="8463" y="1688"/>
                  </a:moveTo>
                  <a:cubicBezTo>
                    <a:pt x="8454" y="1688"/>
                    <a:pt x="8447" y="1691"/>
                    <a:pt x="8442" y="1696"/>
                  </a:cubicBezTo>
                  <a:cubicBezTo>
                    <a:pt x="8395" y="1732"/>
                    <a:pt x="8347" y="1767"/>
                    <a:pt x="8300" y="1803"/>
                  </a:cubicBezTo>
                  <a:cubicBezTo>
                    <a:pt x="8288" y="1815"/>
                    <a:pt x="8276" y="1839"/>
                    <a:pt x="8288" y="1851"/>
                  </a:cubicBezTo>
                  <a:cubicBezTo>
                    <a:pt x="8300" y="1875"/>
                    <a:pt x="8312" y="1875"/>
                    <a:pt x="8323" y="1875"/>
                  </a:cubicBezTo>
                  <a:lnTo>
                    <a:pt x="8347" y="1875"/>
                  </a:lnTo>
                  <a:cubicBezTo>
                    <a:pt x="8395" y="1839"/>
                    <a:pt x="8442" y="1803"/>
                    <a:pt x="8490" y="1767"/>
                  </a:cubicBezTo>
                  <a:cubicBezTo>
                    <a:pt x="8514" y="1755"/>
                    <a:pt x="8514" y="1720"/>
                    <a:pt x="8502" y="1708"/>
                  </a:cubicBezTo>
                  <a:cubicBezTo>
                    <a:pt x="8488" y="1694"/>
                    <a:pt x="8474" y="1688"/>
                    <a:pt x="8463" y="1688"/>
                  </a:cubicBezTo>
                  <a:close/>
                  <a:moveTo>
                    <a:pt x="3552" y="1846"/>
                  </a:moveTo>
                  <a:cubicBezTo>
                    <a:pt x="3536" y="1846"/>
                    <a:pt x="3522" y="1854"/>
                    <a:pt x="3513" y="1863"/>
                  </a:cubicBezTo>
                  <a:cubicBezTo>
                    <a:pt x="3501" y="1886"/>
                    <a:pt x="3513" y="1910"/>
                    <a:pt x="3525" y="1922"/>
                  </a:cubicBezTo>
                  <a:cubicBezTo>
                    <a:pt x="3573" y="1958"/>
                    <a:pt x="3632" y="1982"/>
                    <a:pt x="3680" y="2005"/>
                  </a:cubicBezTo>
                  <a:cubicBezTo>
                    <a:pt x="3692" y="2017"/>
                    <a:pt x="3692" y="2017"/>
                    <a:pt x="3704" y="2017"/>
                  </a:cubicBezTo>
                  <a:cubicBezTo>
                    <a:pt x="3716" y="2017"/>
                    <a:pt x="3728" y="2005"/>
                    <a:pt x="3740" y="1994"/>
                  </a:cubicBezTo>
                  <a:cubicBezTo>
                    <a:pt x="3751" y="1970"/>
                    <a:pt x="3740" y="1946"/>
                    <a:pt x="3716" y="1934"/>
                  </a:cubicBezTo>
                  <a:cubicBezTo>
                    <a:pt x="3668" y="1910"/>
                    <a:pt x="3620" y="1886"/>
                    <a:pt x="3573" y="1851"/>
                  </a:cubicBezTo>
                  <a:cubicBezTo>
                    <a:pt x="3566" y="1847"/>
                    <a:pt x="3559" y="1846"/>
                    <a:pt x="3552" y="1846"/>
                  </a:cubicBezTo>
                  <a:close/>
                  <a:moveTo>
                    <a:pt x="6184" y="1807"/>
                  </a:moveTo>
                  <a:cubicBezTo>
                    <a:pt x="6172" y="1807"/>
                    <a:pt x="6159" y="1813"/>
                    <a:pt x="6145" y="1827"/>
                  </a:cubicBezTo>
                  <a:cubicBezTo>
                    <a:pt x="6109" y="1863"/>
                    <a:pt x="6073" y="1910"/>
                    <a:pt x="6037" y="1946"/>
                  </a:cubicBezTo>
                  <a:cubicBezTo>
                    <a:pt x="6026" y="1958"/>
                    <a:pt x="6026" y="1982"/>
                    <a:pt x="6037" y="2005"/>
                  </a:cubicBezTo>
                  <a:cubicBezTo>
                    <a:pt x="6049" y="2017"/>
                    <a:pt x="6061" y="2017"/>
                    <a:pt x="6073" y="2017"/>
                  </a:cubicBezTo>
                  <a:cubicBezTo>
                    <a:pt x="6073" y="2017"/>
                    <a:pt x="6085" y="2017"/>
                    <a:pt x="6097" y="2005"/>
                  </a:cubicBezTo>
                  <a:cubicBezTo>
                    <a:pt x="6133" y="1970"/>
                    <a:pt x="6180" y="1922"/>
                    <a:pt x="6216" y="1875"/>
                  </a:cubicBezTo>
                  <a:cubicBezTo>
                    <a:pt x="6228" y="1863"/>
                    <a:pt x="6228" y="1827"/>
                    <a:pt x="6204" y="1815"/>
                  </a:cubicBezTo>
                  <a:cubicBezTo>
                    <a:pt x="6199" y="1810"/>
                    <a:pt x="6192" y="1807"/>
                    <a:pt x="6184" y="1807"/>
                  </a:cubicBezTo>
                  <a:close/>
                  <a:moveTo>
                    <a:pt x="6403" y="1870"/>
                  </a:moveTo>
                  <a:cubicBezTo>
                    <a:pt x="6388" y="1870"/>
                    <a:pt x="6367" y="1878"/>
                    <a:pt x="6359" y="1886"/>
                  </a:cubicBezTo>
                  <a:cubicBezTo>
                    <a:pt x="6347" y="1910"/>
                    <a:pt x="6359" y="1934"/>
                    <a:pt x="6371" y="1946"/>
                  </a:cubicBezTo>
                  <a:cubicBezTo>
                    <a:pt x="6418" y="1982"/>
                    <a:pt x="6478" y="2005"/>
                    <a:pt x="6526" y="2029"/>
                  </a:cubicBezTo>
                  <a:cubicBezTo>
                    <a:pt x="6537" y="2041"/>
                    <a:pt x="6537" y="2041"/>
                    <a:pt x="6549" y="2041"/>
                  </a:cubicBezTo>
                  <a:cubicBezTo>
                    <a:pt x="6561" y="2041"/>
                    <a:pt x="6573" y="2029"/>
                    <a:pt x="6585" y="2017"/>
                  </a:cubicBezTo>
                  <a:cubicBezTo>
                    <a:pt x="6597" y="1994"/>
                    <a:pt x="6585" y="1970"/>
                    <a:pt x="6561" y="1958"/>
                  </a:cubicBezTo>
                  <a:cubicBezTo>
                    <a:pt x="6514" y="1934"/>
                    <a:pt x="6466" y="1910"/>
                    <a:pt x="6418" y="1875"/>
                  </a:cubicBezTo>
                  <a:cubicBezTo>
                    <a:pt x="6415" y="1871"/>
                    <a:pt x="6409" y="1870"/>
                    <a:pt x="6403" y="1870"/>
                  </a:cubicBezTo>
                  <a:close/>
                  <a:moveTo>
                    <a:pt x="8188" y="1879"/>
                  </a:moveTo>
                  <a:cubicBezTo>
                    <a:pt x="8181" y="1879"/>
                    <a:pt x="8174" y="1881"/>
                    <a:pt x="8169" y="1886"/>
                  </a:cubicBezTo>
                  <a:cubicBezTo>
                    <a:pt x="8109" y="1910"/>
                    <a:pt x="8061" y="1934"/>
                    <a:pt x="8014" y="1958"/>
                  </a:cubicBezTo>
                  <a:cubicBezTo>
                    <a:pt x="7990" y="1970"/>
                    <a:pt x="7978" y="1994"/>
                    <a:pt x="7990" y="2017"/>
                  </a:cubicBezTo>
                  <a:cubicBezTo>
                    <a:pt x="8002" y="2029"/>
                    <a:pt x="8014" y="2041"/>
                    <a:pt x="8026" y="2041"/>
                  </a:cubicBezTo>
                  <a:lnTo>
                    <a:pt x="8050" y="2041"/>
                  </a:lnTo>
                  <a:cubicBezTo>
                    <a:pt x="8097" y="2017"/>
                    <a:pt x="8157" y="1982"/>
                    <a:pt x="8204" y="1958"/>
                  </a:cubicBezTo>
                  <a:cubicBezTo>
                    <a:pt x="8228" y="1946"/>
                    <a:pt x="8228" y="1922"/>
                    <a:pt x="8216" y="1898"/>
                  </a:cubicBezTo>
                  <a:cubicBezTo>
                    <a:pt x="8209" y="1884"/>
                    <a:pt x="8198" y="1879"/>
                    <a:pt x="8188" y="1879"/>
                  </a:cubicBezTo>
                  <a:close/>
                  <a:moveTo>
                    <a:pt x="6697" y="2013"/>
                  </a:moveTo>
                  <a:cubicBezTo>
                    <a:pt x="6681" y="2013"/>
                    <a:pt x="6668" y="2024"/>
                    <a:pt x="6668" y="2041"/>
                  </a:cubicBezTo>
                  <a:cubicBezTo>
                    <a:pt x="6657" y="2065"/>
                    <a:pt x="6668" y="2089"/>
                    <a:pt x="6692" y="2101"/>
                  </a:cubicBezTo>
                  <a:cubicBezTo>
                    <a:pt x="6740" y="2113"/>
                    <a:pt x="6799" y="2125"/>
                    <a:pt x="6859" y="2136"/>
                  </a:cubicBezTo>
                  <a:cubicBezTo>
                    <a:pt x="6859" y="2148"/>
                    <a:pt x="6871" y="2148"/>
                    <a:pt x="6871" y="2148"/>
                  </a:cubicBezTo>
                  <a:cubicBezTo>
                    <a:pt x="6883" y="2148"/>
                    <a:pt x="6907" y="2125"/>
                    <a:pt x="6907" y="2113"/>
                  </a:cubicBezTo>
                  <a:cubicBezTo>
                    <a:pt x="6907" y="2077"/>
                    <a:pt x="6895" y="2065"/>
                    <a:pt x="6871" y="2053"/>
                  </a:cubicBezTo>
                  <a:cubicBezTo>
                    <a:pt x="6823" y="2041"/>
                    <a:pt x="6764" y="2029"/>
                    <a:pt x="6716" y="2017"/>
                  </a:cubicBezTo>
                  <a:cubicBezTo>
                    <a:pt x="6710" y="2014"/>
                    <a:pt x="6703" y="2013"/>
                    <a:pt x="6697" y="2013"/>
                  </a:cubicBezTo>
                  <a:close/>
                  <a:moveTo>
                    <a:pt x="7878" y="2013"/>
                  </a:moveTo>
                  <a:cubicBezTo>
                    <a:pt x="7872" y="2013"/>
                    <a:pt x="7865" y="2014"/>
                    <a:pt x="7859" y="2017"/>
                  </a:cubicBezTo>
                  <a:cubicBezTo>
                    <a:pt x="7811" y="2029"/>
                    <a:pt x="7752" y="2053"/>
                    <a:pt x="7704" y="2065"/>
                  </a:cubicBezTo>
                  <a:cubicBezTo>
                    <a:pt x="7680" y="2065"/>
                    <a:pt x="7657" y="2089"/>
                    <a:pt x="7669" y="2113"/>
                  </a:cubicBezTo>
                  <a:cubicBezTo>
                    <a:pt x="7669" y="2136"/>
                    <a:pt x="7692" y="2148"/>
                    <a:pt x="7704" y="2148"/>
                  </a:cubicBezTo>
                  <a:cubicBezTo>
                    <a:pt x="7716" y="2148"/>
                    <a:pt x="7716" y="2148"/>
                    <a:pt x="7716" y="2136"/>
                  </a:cubicBezTo>
                  <a:cubicBezTo>
                    <a:pt x="7776" y="2136"/>
                    <a:pt x="7835" y="2113"/>
                    <a:pt x="7883" y="2101"/>
                  </a:cubicBezTo>
                  <a:cubicBezTo>
                    <a:pt x="7907" y="2089"/>
                    <a:pt x="7919" y="2065"/>
                    <a:pt x="7907" y="2041"/>
                  </a:cubicBezTo>
                  <a:cubicBezTo>
                    <a:pt x="7907" y="2024"/>
                    <a:pt x="7894" y="2013"/>
                    <a:pt x="7878" y="2013"/>
                  </a:cubicBezTo>
                  <a:close/>
                  <a:moveTo>
                    <a:pt x="3850" y="2012"/>
                  </a:moveTo>
                  <a:cubicBezTo>
                    <a:pt x="3834" y="2012"/>
                    <a:pt x="3819" y="2021"/>
                    <a:pt x="3811" y="2029"/>
                  </a:cubicBezTo>
                  <a:cubicBezTo>
                    <a:pt x="3799" y="2053"/>
                    <a:pt x="3811" y="2077"/>
                    <a:pt x="3835" y="2089"/>
                  </a:cubicBezTo>
                  <a:cubicBezTo>
                    <a:pt x="3882" y="2113"/>
                    <a:pt x="3930" y="2136"/>
                    <a:pt x="3990" y="2160"/>
                  </a:cubicBezTo>
                  <a:cubicBezTo>
                    <a:pt x="3990" y="2160"/>
                    <a:pt x="4001" y="2172"/>
                    <a:pt x="4001" y="2172"/>
                  </a:cubicBezTo>
                  <a:cubicBezTo>
                    <a:pt x="4013" y="2172"/>
                    <a:pt x="4037" y="2160"/>
                    <a:pt x="4037" y="2148"/>
                  </a:cubicBezTo>
                  <a:cubicBezTo>
                    <a:pt x="4049" y="2125"/>
                    <a:pt x="4037" y="2089"/>
                    <a:pt x="4013" y="2089"/>
                  </a:cubicBezTo>
                  <a:cubicBezTo>
                    <a:pt x="3966" y="2065"/>
                    <a:pt x="3918" y="2041"/>
                    <a:pt x="3870" y="2017"/>
                  </a:cubicBezTo>
                  <a:cubicBezTo>
                    <a:pt x="3864" y="2014"/>
                    <a:pt x="3857" y="2012"/>
                    <a:pt x="3850" y="2012"/>
                  </a:cubicBezTo>
                  <a:close/>
                  <a:moveTo>
                    <a:pt x="7025" y="2086"/>
                  </a:moveTo>
                  <a:cubicBezTo>
                    <a:pt x="7006" y="2086"/>
                    <a:pt x="6990" y="2105"/>
                    <a:pt x="6990" y="2125"/>
                  </a:cubicBezTo>
                  <a:cubicBezTo>
                    <a:pt x="6990" y="2148"/>
                    <a:pt x="7002" y="2172"/>
                    <a:pt x="7026" y="2172"/>
                  </a:cubicBezTo>
                  <a:lnTo>
                    <a:pt x="7061" y="2172"/>
                  </a:lnTo>
                  <a:cubicBezTo>
                    <a:pt x="7109" y="2184"/>
                    <a:pt x="7157" y="2184"/>
                    <a:pt x="7204" y="2184"/>
                  </a:cubicBezTo>
                  <a:cubicBezTo>
                    <a:pt x="7228" y="2184"/>
                    <a:pt x="7240" y="2172"/>
                    <a:pt x="7240" y="2148"/>
                  </a:cubicBezTo>
                  <a:cubicBezTo>
                    <a:pt x="7252" y="2125"/>
                    <a:pt x="7228" y="2101"/>
                    <a:pt x="7204" y="2101"/>
                  </a:cubicBezTo>
                  <a:cubicBezTo>
                    <a:pt x="7157" y="2101"/>
                    <a:pt x="7109" y="2089"/>
                    <a:pt x="7073" y="2089"/>
                  </a:cubicBezTo>
                  <a:lnTo>
                    <a:pt x="7038" y="2089"/>
                  </a:lnTo>
                  <a:cubicBezTo>
                    <a:pt x="7033" y="2087"/>
                    <a:pt x="7029" y="2086"/>
                    <a:pt x="7025" y="2086"/>
                  </a:cubicBezTo>
                  <a:close/>
                  <a:moveTo>
                    <a:pt x="7538" y="2089"/>
                  </a:moveTo>
                  <a:cubicBezTo>
                    <a:pt x="7478" y="2101"/>
                    <a:pt x="7430" y="2101"/>
                    <a:pt x="7371" y="2101"/>
                  </a:cubicBezTo>
                  <a:cubicBezTo>
                    <a:pt x="7347" y="2101"/>
                    <a:pt x="7335" y="2125"/>
                    <a:pt x="7335" y="2148"/>
                  </a:cubicBezTo>
                  <a:cubicBezTo>
                    <a:pt x="7335" y="2172"/>
                    <a:pt x="7347" y="2184"/>
                    <a:pt x="7371" y="2184"/>
                  </a:cubicBezTo>
                  <a:cubicBezTo>
                    <a:pt x="7430" y="2184"/>
                    <a:pt x="7490" y="2184"/>
                    <a:pt x="7550" y="2172"/>
                  </a:cubicBezTo>
                  <a:cubicBezTo>
                    <a:pt x="7573" y="2172"/>
                    <a:pt x="7585" y="2148"/>
                    <a:pt x="7585" y="2125"/>
                  </a:cubicBezTo>
                  <a:cubicBezTo>
                    <a:pt x="7585" y="2101"/>
                    <a:pt x="7561" y="2089"/>
                    <a:pt x="7538" y="2089"/>
                  </a:cubicBezTo>
                  <a:close/>
                  <a:moveTo>
                    <a:pt x="5936" y="2039"/>
                  </a:moveTo>
                  <a:cubicBezTo>
                    <a:pt x="5927" y="2039"/>
                    <a:pt x="5917" y="2043"/>
                    <a:pt x="5906" y="2053"/>
                  </a:cubicBezTo>
                  <a:cubicBezTo>
                    <a:pt x="5871" y="2077"/>
                    <a:pt x="5823" y="2113"/>
                    <a:pt x="5775" y="2136"/>
                  </a:cubicBezTo>
                  <a:cubicBezTo>
                    <a:pt x="5752" y="2148"/>
                    <a:pt x="5752" y="2172"/>
                    <a:pt x="5764" y="2196"/>
                  </a:cubicBezTo>
                  <a:cubicBezTo>
                    <a:pt x="5764" y="2208"/>
                    <a:pt x="5787" y="2220"/>
                    <a:pt x="5799" y="2220"/>
                  </a:cubicBezTo>
                  <a:cubicBezTo>
                    <a:pt x="5799" y="2220"/>
                    <a:pt x="5811" y="2220"/>
                    <a:pt x="5811" y="2208"/>
                  </a:cubicBezTo>
                  <a:cubicBezTo>
                    <a:pt x="5871" y="2184"/>
                    <a:pt x="5918" y="2148"/>
                    <a:pt x="5966" y="2113"/>
                  </a:cubicBezTo>
                  <a:cubicBezTo>
                    <a:pt x="5978" y="2101"/>
                    <a:pt x="5990" y="2077"/>
                    <a:pt x="5966" y="2053"/>
                  </a:cubicBezTo>
                  <a:cubicBezTo>
                    <a:pt x="5959" y="2046"/>
                    <a:pt x="5948" y="2039"/>
                    <a:pt x="5936" y="2039"/>
                  </a:cubicBezTo>
                  <a:close/>
                  <a:moveTo>
                    <a:pt x="4168" y="2148"/>
                  </a:moveTo>
                  <a:cubicBezTo>
                    <a:pt x="4156" y="2148"/>
                    <a:pt x="4132" y="2160"/>
                    <a:pt x="4121" y="2172"/>
                  </a:cubicBezTo>
                  <a:cubicBezTo>
                    <a:pt x="4109" y="2196"/>
                    <a:pt x="4121" y="2220"/>
                    <a:pt x="4144" y="2232"/>
                  </a:cubicBezTo>
                  <a:cubicBezTo>
                    <a:pt x="4192" y="2256"/>
                    <a:pt x="4251" y="2267"/>
                    <a:pt x="4299" y="2291"/>
                  </a:cubicBezTo>
                  <a:lnTo>
                    <a:pt x="4323" y="2291"/>
                  </a:lnTo>
                  <a:cubicBezTo>
                    <a:pt x="4335" y="2291"/>
                    <a:pt x="4347" y="2279"/>
                    <a:pt x="4359" y="2267"/>
                  </a:cubicBezTo>
                  <a:cubicBezTo>
                    <a:pt x="4359" y="2244"/>
                    <a:pt x="4359" y="2220"/>
                    <a:pt x="4335" y="2208"/>
                  </a:cubicBezTo>
                  <a:cubicBezTo>
                    <a:pt x="4275" y="2196"/>
                    <a:pt x="4228" y="2172"/>
                    <a:pt x="4168" y="2148"/>
                  </a:cubicBezTo>
                  <a:close/>
                  <a:moveTo>
                    <a:pt x="5633" y="2208"/>
                  </a:moveTo>
                  <a:cubicBezTo>
                    <a:pt x="5573" y="2232"/>
                    <a:pt x="5525" y="2256"/>
                    <a:pt x="5478" y="2267"/>
                  </a:cubicBezTo>
                  <a:cubicBezTo>
                    <a:pt x="5454" y="2279"/>
                    <a:pt x="5442" y="2303"/>
                    <a:pt x="5442" y="2315"/>
                  </a:cubicBezTo>
                  <a:cubicBezTo>
                    <a:pt x="5454" y="2339"/>
                    <a:pt x="5466" y="2351"/>
                    <a:pt x="5490" y="2351"/>
                  </a:cubicBezTo>
                  <a:lnTo>
                    <a:pt x="5502" y="2351"/>
                  </a:lnTo>
                  <a:cubicBezTo>
                    <a:pt x="5549" y="2339"/>
                    <a:pt x="5609" y="2315"/>
                    <a:pt x="5656" y="2291"/>
                  </a:cubicBezTo>
                  <a:cubicBezTo>
                    <a:pt x="5680" y="2279"/>
                    <a:pt x="5692" y="2256"/>
                    <a:pt x="5680" y="2232"/>
                  </a:cubicBezTo>
                  <a:cubicBezTo>
                    <a:pt x="5668" y="2220"/>
                    <a:pt x="5645" y="2208"/>
                    <a:pt x="5633" y="2208"/>
                  </a:cubicBezTo>
                  <a:close/>
                  <a:moveTo>
                    <a:pt x="4477" y="2252"/>
                  </a:moveTo>
                  <a:cubicBezTo>
                    <a:pt x="4458" y="2252"/>
                    <a:pt x="4442" y="2272"/>
                    <a:pt x="4442" y="2291"/>
                  </a:cubicBezTo>
                  <a:cubicBezTo>
                    <a:pt x="4430" y="2303"/>
                    <a:pt x="4442" y="2327"/>
                    <a:pt x="4466" y="2339"/>
                  </a:cubicBezTo>
                  <a:cubicBezTo>
                    <a:pt x="4525" y="2351"/>
                    <a:pt x="4585" y="2363"/>
                    <a:pt x="4644" y="2375"/>
                  </a:cubicBezTo>
                  <a:cubicBezTo>
                    <a:pt x="4668" y="2375"/>
                    <a:pt x="4680" y="2363"/>
                    <a:pt x="4692" y="2339"/>
                  </a:cubicBezTo>
                  <a:cubicBezTo>
                    <a:pt x="4692" y="2315"/>
                    <a:pt x="4680" y="2303"/>
                    <a:pt x="4656" y="2291"/>
                  </a:cubicBezTo>
                  <a:cubicBezTo>
                    <a:pt x="4597" y="2279"/>
                    <a:pt x="4549" y="2267"/>
                    <a:pt x="4490" y="2256"/>
                  </a:cubicBezTo>
                  <a:cubicBezTo>
                    <a:pt x="4485" y="2253"/>
                    <a:pt x="4481" y="2252"/>
                    <a:pt x="4477" y="2252"/>
                  </a:cubicBezTo>
                  <a:close/>
                  <a:moveTo>
                    <a:pt x="4823" y="2315"/>
                  </a:moveTo>
                  <a:cubicBezTo>
                    <a:pt x="4799" y="2315"/>
                    <a:pt x="4775" y="2327"/>
                    <a:pt x="4775" y="2351"/>
                  </a:cubicBezTo>
                  <a:cubicBezTo>
                    <a:pt x="4763" y="2375"/>
                    <a:pt x="4787" y="2398"/>
                    <a:pt x="4811" y="2398"/>
                  </a:cubicBezTo>
                  <a:cubicBezTo>
                    <a:pt x="4871" y="2410"/>
                    <a:pt x="4918" y="2410"/>
                    <a:pt x="4978" y="2410"/>
                  </a:cubicBezTo>
                  <a:cubicBezTo>
                    <a:pt x="5002" y="2410"/>
                    <a:pt x="5025" y="2398"/>
                    <a:pt x="5025" y="2375"/>
                  </a:cubicBezTo>
                  <a:cubicBezTo>
                    <a:pt x="5025" y="2351"/>
                    <a:pt x="5002" y="2327"/>
                    <a:pt x="4978" y="2327"/>
                  </a:cubicBezTo>
                  <a:cubicBezTo>
                    <a:pt x="4930" y="2327"/>
                    <a:pt x="4871" y="2327"/>
                    <a:pt x="4823" y="2315"/>
                  </a:cubicBezTo>
                  <a:close/>
                  <a:moveTo>
                    <a:pt x="5311" y="2303"/>
                  </a:moveTo>
                  <a:cubicBezTo>
                    <a:pt x="5264" y="2315"/>
                    <a:pt x="5204" y="2327"/>
                    <a:pt x="5156" y="2327"/>
                  </a:cubicBezTo>
                  <a:cubicBezTo>
                    <a:pt x="5133" y="2327"/>
                    <a:pt x="5109" y="2351"/>
                    <a:pt x="5109" y="2375"/>
                  </a:cubicBezTo>
                  <a:cubicBezTo>
                    <a:pt x="5109" y="2398"/>
                    <a:pt x="5133" y="2410"/>
                    <a:pt x="5156" y="2410"/>
                  </a:cubicBezTo>
                  <a:cubicBezTo>
                    <a:pt x="5216" y="2410"/>
                    <a:pt x="5275" y="2398"/>
                    <a:pt x="5335" y="2386"/>
                  </a:cubicBezTo>
                  <a:cubicBezTo>
                    <a:pt x="5347" y="2386"/>
                    <a:pt x="5371" y="2363"/>
                    <a:pt x="5359" y="2339"/>
                  </a:cubicBezTo>
                  <a:cubicBezTo>
                    <a:pt x="5359" y="2315"/>
                    <a:pt x="5335" y="2303"/>
                    <a:pt x="5311" y="2303"/>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74"/>
        <p:cNvGrpSpPr/>
        <p:nvPr/>
      </p:nvGrpSpPr>
      <p:grpSpPr>
        <a:xfrm>
          <a:off x="0" y="0"/>
          <a:ext cx="0" cy="0"/>
          <a:chOff x="0" y="0"/>
          <a:chExt cx="0" cy="0"/>
        </a:xfrm>
      </p:grpSpPr>
      <p:grpSp>
        <p:nvGrpSpPr>
          <p:cNvPr id="1175" name="Google Shape;1175;p24"/>
          <p:cNvGrpSpPr/>
          <p:nvPr/>
        </p:nvGrpSpPr>
        <p:grpSpPr>
          <a:xfrm>
            <a:off x="-142100" y="-48200"/>
            <a:ext cx="9424500" cy="5259300"/>
            <a:chOff x="-142100" y="-48200"/>
            <a:chExt cx="9424500" cy="5259300"/>
          </a:xfrm>
        </p:grpSpPr>
        <p:cxnSp>
          <p:nvCxnSpPr>
            <p:cNvPr id="1176" name="Google Shape;1176;p24"/>
            <p:cNvCxnSpPr/>
            <p:nvPr/>
          </p:nvCxnSpPr>
          <p:spPr>
            <a:xfrm>
              <a:off x="6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77" name="Google Shape;1177;p24"/>
            <p:cNvCxnSpPr/>
            <p:nvPr/>
          </p:nvCxnSpPr>
          <p:spPr>
            <a:xfrm>
              <a:off x="38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78" name="Google Shape;1178;p24"/>
            <p:cNvCxnSpPr/>
            <p:nvPr/>
          </p:nvCxnSpPr>
          <p:spPr>
            <a:xfrm>
              <a:off x="70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79" name="Google Shape;1179;p24"/>
            <p:cNvCxnSpPr/>
            <p:nvPr/>
          </p:nvCxnSpPr>
          <p:spPr>
            <a:xfrm>
              <a:off x="102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80" name="Google Shape;1180;p24"/>
            <p:cNvCxnSpPr/>
            <p:nvPr/>
          </p:nvCxnSpPr>
          <p:spPr>
            <a:xfrm>
              <a:off x="135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81" name="Google Shape;1181;p24"/>
            <p:cNvCxnSpPr/>
            <p:nvPr/>
          </p:nvCxnSpPr>
          <p:spPr>
            <a:xfrm>
              <a:off x="167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82" name="Google Shape;1182;p24"/>
            <p:cNvCxnSpPr/>
            <p:nvPr/>
          </p:nvCxnSpPr>
          <p:spPr>
            <a:xfrm>
              <a:off x="199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83" name="Google Shape;1183;p24"/>
            <p:cNvCxnSpPr/>
            <p:nvPr/>
          </p:nvCxnSpPr>
          <p:spPr>
            <a:xfrm>
              <a:off x="231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84" name="Google Shape;1184;p24"/>
            <p:cNvCxnSpPr/>
            <p:nvPr/>
          </p:nvCxnSpPr>
          <p:spPr>
            <a:xfrm>
              <a:off x="263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85" name="Google Shape;1185;p24"/>
            <p:cNvCxnSpPr/>
            <p:nvPr/>
          </p:nvCxnSpPr>
          <p:spPr>
            <a:xfrm>
              <a:off x="296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86" name="Google Shape;1186;p24"/>
            <p:cNvCxnSpPr/>
            <p:nvPr/>
          </p:nvCxnSpPr>
          <p:spPr>
            <a:xfrm>
              <a:off x="328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87" name="Google Shape;1187;p24"/>
            <p:cNvCxnSpPr/>
            <p:nvPr/>
          </p:nvCxnSpPr>
          <p:spPr>
            <a:xfrm>
              <a:off x="360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88" name="Google Shape;1188;p24"/>
            <p:cNvCxnSpPr/>
            <p:nvPr/>
          </p:nvCxnSpPr>
          <p:spPr>
            <a:xfrm>
              <a:off x="392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89" name="Google Shape;1189;p24"/>
            <p:cNvCxnSpPr/>
            <p:nvPr/>
          </p:nvCxnSpPr>
          <p:spPr>
            <a:xfrm>
              <a:off x="4248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90" name="Google Shape;1190;p24"/>
            <p:cNvCxnSpPr/>
            <p:nvPr/>
          </p:nvCxnSpPr>
          <p:spPr>
            <a:xfrm>
              <a:off x="4570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91" name="Google Shape;1191;p24"/>
            <p:cNvCxnSpPr/>
            <p:nvPr/>
          </p:nvCxnSpPr>
          <p:spPr>
            <a:xfrm>
              <a:off x="4892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92" name="Google Shape;1192;p24"/>
            <p:cNvCxnSpPr/>
            <p:nvPr/>
          </p:nvCxnSpPr>
          <p:spPr>
            <a:xfrm>
              <a:off x="5213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93" name="Google Shape;1193;p24"/>
            <p:cNvCxnSpPr/>
            <p:nvPr/>
          </p:nvCxnSpPr>
          <p:spPr>
            <a:xfrm>
              <a:off x="5535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94" name="Google Shape;1194;p24"/>
            <p:cNvCxnSpPr/>
            <p:nvPr/>
          </p:nvCxnSpPr>
          <p:spPr>
            <a:xfrm>
              <a:off x="5857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95" name="Google Shape;1195;p24"/>
            <p:cNvCxnSpPr/>
            <p:nvPr/>
          </p:nvCxnSpPr>
          <p:spPr>
            <a:xfrm>
              <a:off x="6179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96" name="Google Shape;1196;p24"/>
            <p:cNvCxnSpPr/>
            <p:nvPr/>
          </p:nvCxnSpPr>
          <p:spPr>
            <a:xfrm>
              <a:off x="6501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97" name="Google Shape;1197;p24"/>
            <p:cNvCxnSpPr/>
            <p:nvPr/>
          </p:nvCxnSpPr>
          <p:spPr>
            <a:xfrm>
              <a:off x="68232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98" name="Google Shape;1198;p24"/>
            <p:cNvCxnSpPr/>
            <p:nvPr/>
          </p:nvCxnSpPr>
          <p:spPr>
            <a:xfrm>
              <a:off x="71451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199" name="Google Shape;1199;p24"/>
            <p:cNvCxnSpPr/>
            <p:nvPr/>
          </p:nvCxnSpPr>
          <p:spPr>
            <a:xfrm>
              <a:off x="74670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00" name="Google Shape;1200;p24"/>
            <p:cNvCxnSpPr/>
            <p:nvPr/>
          </p:nvCxnSpPr>
          <p:spPr>
            <a:xfrm>
              <a:off x="77889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01" name="Google Shape;1201;p24"/>
            <p:cNvCxnSpPr/>
            <p:nvPr/>
          </p:nvCxnSpPr>
          <p:spPr>
            <a:xfrm>
              <a:off x="811077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02" name="Google Shape;1202;p24"/>
            <p:cNvCxnSpPr/>
            <p:nvPr/>
          </p:nvCxnSpPr>
          <p:spPr>
            <a:xfrm>
              <a:off x="843265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03" name="Google Shape;1203;p24"/>
            <p:cNvCxnSpPr/>
            <p:nvPr/>
          </p:nvCxnSpPr>
          <p:spPr>
            <a:xfrm>
              <a:off x="8754525"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04" name="Google Shape;1204;p24"/>
            <p:cNvCxnSpPr/>
            <p:nvPr/>
          </p:nvCxnSpPr>
          <p:spPr>
            <a:xfrm>
              <a:off x="9076400" y="-48200"/>
              <a:ext cx="0" cy="5259300"/>
            </a:xfrm>
            <a:prstGeom prst="straightConnector1">
              <a:avLst/>
            </a:prstGeom>
            <a:noFill/>
            <a:ln w="9525" cap="flat" cmpd="sng">
              <a:solidFill>
                <a:srgbClr val="A4B8BD"/>
              </a:solidFill>
              <a:prstDash val="solid"/>
              <a:round/>
              <a:headEnd type="none" w="med" len="med"/>
              <a:tailEnd type="none" w="med" len="med"/>
            </a:ln>
          </p:spPr>
        </p:cxnSp>
        <p:cxnSp>
          <p:nvCxnSpPr>
            <p:cNvPr id="1205" name="Google Shape;1205;p24"/>
            <p:cNvCxnSpPr/>
            <p:nvPr/>
          </p:nvCxnSpPr>
          <p:spPr>
            <a:xfrm>
              <a:off x="-142100" y="2561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06" name="Google Shape;1206;p24"/>
            <p:cNvCxnSpPr/>
            <p:nvPr/>
          </p:nvCxnSpPr>
          <p:spPr>
            <a:xfrm>
              <a:off x="-142100" y="5867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07" name="Google Shape;1207;p24"/>
            <p:cNvCxnSpPr/>
            <p:nvPr/>
          </p:nvCxnSpPr>
          <p:spPr>
            <a:xfrm>
              <a:off x="-142100" y="9174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08" name="Google Shape;1208;p24"/>
            <p:cNvCxnSpPr/>
            <p:nvPr/>
          </p:nvCxnSpPr>
          <p:spPr>
            <a:xfrm>
              <a:off x="-142100" y="12481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09" name="Google Shape;1209;p24"/>
            <p:cNvCxnSpPr/>
            <p:nvPr/>
          </p:nvCxnSpPr>
          <p:spPr>
            <a:xfrm>
              <a:off x="-142100" y="15788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10" name="Google Shape;1210;p24"/>
            <p:cNvCxnSpPr/>
            <p:nvPr/>
          </p:nvCxnSpPr>
          <p:spPr>
            <a:xfrm>
              <a:off x="-142100" y="19095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11" name="Google Shape;1211;p24"/>
            <p:cNvCxnSpPr/>
            <p:nvPr/>
          </p:nvCxnSpPr>
          <p:spPr>
            <a:xfrm>
              <a:off x="-142100" y="224022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12" name="Google Shape;1212;p24"/>
            <p:cNvCxnSpPr/>
            <p:nvPr/>
          </p:nvCxnSpPr>
          <p:spPr>
            <a:xfrm>
              <a:off x="-142100" y="257091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13" name="Google Shape;1213;p24"/>
            <p:cNvCxnSpPr/>
            <p:nvPr/>
          </p:nvCxnSpPr>
          <p:spPr>
            <a:xfrm>
              <a:off x="-142100" y="290160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14" name="Google Shape;1214;p24"/>
            <p:cNvCxnSpPr/>
            <p:nvPr/>
          </p:nvCxnSpPr>
          <p:spPr>
            <a:xfrm>
              <a:off x="-142100" y="323228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15" name="Google Shape;1215;p24"/>
            <p:cNvCxnSpPr/>
            <p:nvPr/>
          </p:nvCxnSpPr>
          <p:spPr>
            <a:xfrm>
              <a:off x="-142100" y="3562975"/>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16" name="Google Shape;1216;p24"/>
            <p:cNvCxnSpPr/>
            <p:nvPr/>
          </p:nvCxnSpPr>
          <p:spPr>
            <a:xfrm>
              <a:off x="-142100" y="3893663"/>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17" name="Google Shape;1217;p24"/>
            <p:cNvCxnSpPr/>
            <p:nvPr/>
          </p:nvCxnSpPr>
          <p:spPr>
            <a:xfrm>
              <a:off x="-142100" y="4224350"/>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18" name="Google Shape;1218;p24"/>
            <p:cNvCxnSpPr/>
            <p:nvPr/>
          </p:nvCxnSpPr>
          <p:spPr>
            <a:xfrm>
              <a:off x="-142100" y="4555038"/>
              <a:ext cx="9424500" cy="0"/>
            </a:xfrm>
            <a:prstGeom prst="straightConnector1">
              <a:avLst/>
            </a:prstGeom>
            <a:noFill/>
            <a:ln w="9525" cap="flat" cmpd="sng">
              <a:solidFill>
                <a:srgbClr val="A4B8BD"/>
              </a:solidFill>
              <a:prstDash val="solid"/>
              <a:round/>
              <a:headEnd type="none" w="med" len="med"/>
              <a:tailEnd type="none" w="med" len="med"/>
            </a:ln>
          </p:spPr>
        </p:cxnSp>
        <p:cxnSp>
          <p:nvCxnSpPr>
            <p:cNvPr id="1219" name="Google Shape;1219;p24"/>
            <p:cNvCxnSpPr/>
            <p:nvPr/>
          </p:nvCxnSpPr>
          <p:spPr>
            <a:xfrm>
              <a:off x="-142100" y="4885725"/>
              <a:ext cx="9424500" cy="0"/>
            </a:xfrm>
            <a:prstGeom prst="straightConnector1">
              <a:avLst/>
            </a:prstGeom>
            <a:noFill/>
            <a:ln w="9525" cap="flat" cmpd="sng">
              <a:solidFill>
                <a:srgbClr val="A4B8BD"/>
              </a:solidFill>
              <a:prstDash val="solid"/>
              <a:round/>
              <a:headEnd type="none" w="med" len="med"/>
              <a:tailEnd type="none" w="med" len="med"/>
            </a:ln>
          </p:spPr>
        </p:cxnSp>
      </p:grpSp>
      <p:sp>
        <p:nvSpPr>
          <p:cNvPr id="1220" name="Google Shape;1220;p24"/>
          <p:cNvSpPr/>
          <p:nvPr/>
        </p:nvSpPr>
        <p:spPr>
          <a:xfrm rot="-29936" flipH="1">
            <a:off x="386091" y="778472"/>
            <a:ext cx="8371817" cy="4069057"/>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txBox="1">
            <a:spLocks noGrp="1"/>
          </p:cNvSpPr>
          <p:nvPr>
            <p:ph type="title"/>
          </p:nvPr>
        </p:nvSpPr>
        <p:spPr>
          <a:xfrm rot="-60034">
            <a:off x="719939" y="3314862"/>
            <a:ext cx="2336456" cy="647795"/>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2" name="Google Shape;1222;p24"/>
          <p:cNvSpPr txBox="1">
            <a:spLocks noGrp="1"/>
          </p:cNvSpPr>
          <p:nvPr>
            <p:ph type="subTitle" idx="1"/>
          </p:nvPr>
        </p:nvSpPr>
        <p:spPr>
          <a:xfrm>
            <a:off x="720000" y="3962851"/>
            <a:ext cx="23364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3" name="Google Shape;1223;p24"/>
          <p:cNvSpPr txBox="1">
            <a:spLocks noGrp="1"/>
          </p:cNvSpPr>
          <p:nvPr>
            <p:ph type="title" idx="2"/>
          </p:nvPr>
        </p:nvSpPr>
        <p:spPr>
          <a:xfrm rot="-60034">
            <a:off x="3403655" y="3314949"/>
            <a:ext cx="2336456" cy="647795"/>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4" name="Google Shape;1224;p24"/>
          <p:cNvSpPr txBox="1">
            <a:spLocks noGrp="1"/>
          </p:cNvSpPr>
          <p:nvPr>
            <p:ph type="subTitle" idx="3"/>
          </p:nvPr>
        </p:nvSpPr>
        <p:spPr>
          <a:xfrm>
            <a:off x="3403800" y="3962851"/>
            <a:ext cx="23364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5" name="Google Shape;1225;p24"/>
          <p:cNvSpPr txBox="1">
            <a:spLocks noGrp="1"/>
          </p:cNvSpPr>
          <p:nvPr>
            <p:ph type="title" idx="4"/>
          </p:nvPr>
        </p:nvSpPr>
        <p:spPr>
          <a:xfrm rot="-60034">
            <a:off x="6087645" y="3314838"/>
            <a:ext cx="2336456" cy="6481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6" name="Google Shape;1226;p24"/>
          <p:cNvSpPr txBox="1">
            <a:spLocks noGrp="1"/>
          </p:cNvSpPr>
          <p:nvPr>
            <p:ph type="subTitle" idx="5"/>
          </p:nvPr>
        </p:nvSpPr>
        <p:spPr>
          <a:xfrm>
            <a:off x="6087600" y="3962851"/>
            <a:ext cx="23364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7" name="Google Shape;1227;p24"/>
          <p:cNvSpPr txBox="1">
            <a:spLocks noGrp="1"/>
          </p:cNvSpPr>
          <p:nvPr>
            <p:ph type="title" idx="6"/>
          </p:nvPr>
        </p:nvSpPr>
        <p:spPr>
          <a:xfrm rot="-30121">
            <a:off x="720009" y="446417"/>
            <a:ext cx="7703996" cy="548721"/>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2pPr>
            <a:lvl3pPr lvl="2" rtl="0">
              <a:lnSpc>
                <a:spcPct val="100000"/>
              </a:lnSpc>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3pPr>
            <a:lvl4pPr lvl="3" rtl="0">
              <a:lnSpc>
                <a:spcPct val="100000"/>
              </a:lnSpc>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4pPr>
            <a:lvl5pPr lvl="4" rtl="0">
              <a:lnSpc>
                <a:spcPct val="100000"/>
              </a:lnSpc>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5pPr>
            <a:lvl6pPr lvl="5" rtl="0">
              <a:lnSpc>
                <a:spcPct val="100000"/>
              </a:lnSpc>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6pPr>
            <a:lvl7pPr lvl="6" rtl="0">
              <a:lnSpc>
                <a:spcPct val="100000"/>
              </a:lnSpc>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7pPr>
            <a:lvl8pPr lvl="7" rtl="0">
              <a:lnSpc>
                <a:spcPct val="100000"/>
              </a:lnSpc>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8pPr>
            <a:lvl9pPr lvl="8" rtl="0">
              <a:lnSpc>
                <a:spcPct val="100000"/>
              </a:lnSpc>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6" r:id="rId6"/>
    <p:sldLayoutId id="2147483658" r:id="rId7"/>
    <p:sldLayoutId id="2147483661" r:id="rId8"/>
    <p:sldLayoutId id="2147483670"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35"/>
          <p:cNvSpPr txBox="1">
            <a:spLocks noGrp="1"/>
          </p:cNvSpPr>
          <p:nvPr>
            <p:ph type="ctrTitle"/>
          </p:nvPr>
        </p:nvSpPr>
        <p:spPr>
          <a:xfrm rot="268">
            <a:off x="720000" y="1641796"/>
            <a:ext cx="7704000" cy="2027404"/>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br>
              <a:rPr lang="en-US" sz="5400" dirty="0">
                <a:solidFill>
                  <a:schemeClr val="dk1"/>
                </a:solidFill>
              </a:rPr>
            </a:br>
            <a:r>
              <a:rPr lang="en-US" sz="5400" dirty="0">
                <a:solidFill>
                  <a:schemeClr val="dk1"/>
                </a:solidFill>
              </a:rPr>
              <a:t>UNIT 7: </a:t>
            </a:r>
            <a:br>
              <a:rPr lang="en-US" sz="5400" dirty="0">
                <a:solidFill>
                  <a:schemeClr val="dk1"/>
                </a:solidFill>
              </a:rPr>
            </a:br>
            <a:r>
              <a:rPr lang="en-US" sz="5400" dirty="0">
                <a:solidFill>
                  <a:schemeClr val="dk1"/>
                </a:solidFill>
              </a:rPr>
              <a:t>TRAFFIC</a:t>
            </a:r>
            <a:br>
              <a:rPr lang="en-US" sz="5400" dirty="0">
                <a:solidFill>
                  <a:schemeClr val="dk1"/>
                </a:solidFill>
              </a:rPr>
            </a:br>
            <a:endParaRPr lang="en-US" sz="5400" dirty="0">
              <a:solidFill>
                <a:schemeClr val="dk1"/>
              </a:solidFill>
            </a:endParaRPr>
          </a:p>
        </p:txBody>
      </p:sp>
      <p:sp>
        <p:nvSpPr>
          <p:cNvPr id="1681" name="Google Shape;1681;p35"/>
          <p:cNvSpPr txBox="1">
            <a:spLocks noGrp="1"/>
          </p:cNvSpPr>
          <p:nvPr>
            <p:ph type="subTitle" idx="1"/>
          </p:nvPr>
        </p:nvSpPr>
        <p:spPr>
          <a:xfrm rot="-59909">
            <a:off x="2663602" y="3502823"/>
            <a:ext cx="4114525" cy="4569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LESSON 5: SKILLS 1</a:t>
            </a:r>
            <a:endParaRPr/>
          </a:p>
        </p:txBody>
      </p:sp>
      <p:grpSp>
        <p:nvGrpSpPr>
          <p:cNvPr id="2" name="Google Shape;60;p15">
            <a:extLst>
              <a:ext uri="{FF2B5EF4-FFF2-40B4-BE49-F238E27FC236}">
                <a16:creationId xmlns:a16="http://schemas.microsoft.com/office/drawing/2014/main" id="{C5FD3350-DC35-5A0C-6F7A-7F29C7F334C6}"/>
              </a:ext>
            </a:extLst>
          </p:cNvPr>
          <p:cNvGrpSpPr/>
          <p:nvPr/>
        </p:nvGrpSpPr>
        <p:grpSpPr>
          <a:xfrm>
            <a:off x="5720328" y="0"/>
            <a:ext cx="3515824" cy="2174539"/>
            <a:chOff x="256350" y="787726"/>
            <a:chExt cx="4915777" cy="3503088"/>
          </a:xfrm>
        </p:grpSpPr>
        <p:sp>
          <p:nvSpPr>
            <p:cNvPr id="3" name="Google Shape;61;p15">
              <a:extLst>
                <a:ext uri="{FF2B5EF4-FFF2-40B4-BE49-F238E27FC236}">
                  <a16:creationId xmlns:a16="http://schemas.microsoft.com/office/drawing/2014/main" id="{315783EE-D30B-14DD-7A45-9DFA681D5F91}"/>
                </a:ext>
              </a:extLst>
            </p:cNvPr>
            <p:cNvSpPr/>
            <p:nvPr/>
          </p:nvSpPr>
          <p:spPr>
            <a:xfrm>
              <a:off x="256350" y="840074"/>
              <a:ext cx="4915777" cy="3450739"/>
            </a:xfrm>
            <a:custGeom>
              <a:avLst/>
              <a:gdLst/>
              <a:ahLst/>
              <a:cxnLst/>
              <a:rect l="l" t="t" r="r" b="b"/>
              <a:pathLst>
                <a:path w="20408" h="14326" extrusionOk="0">
                  <a:moveTo>
                    <a:pt x="10873" y="3043"/>
                  </a:moveTo>
                  <a:cubicBezTo>
                    <a:pt x="8659" y="2845"/>
                    <a:pt x="7270" y="239"/>
                    <a:pt x="4520" y="1775"/>
                  </a:cubicBezTo>
                  <a:cubicBezTo>
                    <a:pt x="3018" y="2614"/>
                    <a:pt x="3593" y="4465"/>
                    <a:pt x="3289" y="6335"/>
                  </a:cubicBezTo>
                  <a:cubicBezTo>
                    <a:pt x="3098" y="7497"/>
                    <a:pt x="1" y="8028"/>
                    <a:pt x="1071" y="11481"/>
                  </a:cubicBezTo>
                  <a:cubicBezTo>
                    <a:pt x="1955" y="14326"/>
                    <a:pt x="6610" y="13424"/>
                    <a:pt x="9319" y="12709"/>
                  </a:cubicBezTo>
                  <a:cubicBezTo>
                    <a:pt x="11947" y="12020"/>
                    <a:pt x="14561" y="14168"/>
                    <a:pt x="16353" y="13288"/>
                  </a:cubicBezTo>
                  <a:cubicBezTo>
                    <a:pt x="19714" y="11635"/>
                    <a:pt x="17324" y="8981"/>
                    <a:pt x="17750" y="6789"/>
                  </a:cubicBezTo>
                  <a:cubicBezTo>
                    <a:pt x="17922" y="5887"/>
                    <a:pt x="20407" y="3530"/>
                    <a:pt x="17365" y="1712"/>
                  </a:cubicBezTo>
                  <a:cubicBezTo>
                    <a:pt x="14498" y="0"/>
                    <a:pt x="13226" y="3255"/>
                    <a:pt x="10873" y="30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2;p15">
              <a:extLst>
                <a:ext uri="{FF2B5EF4-FFF2-40B4-BE49-F238E27FC236}">
                  <a16:creationId xmlns:a16="http://schemas.microsoft.com/office/drawing/2014/main" id="{48A89AEF-064C-C7FB-782A-DF81D7AAF297}"/>
                </a:ext>
              </a:extLst>
            </p:cNvPr>
            <p:cNvSpPr/>
            <p:nvPr/>
          </p:nvSpPr>
          <p:spPr>
            <a:xfrm>
              <a:off x="3335336" y="1074963"/>
              <a:ext cx="927453" cy="1662986"/>
            </a:xfrm>
            <a:custGeom>
              <a:avLst/>
              <a:gdLst/>
              <a:ahLst/>
              <a:cxnLst/>
              <a:rect l="l" t="t" r="r" b="b"/>
              <a:pathLst>
                <a:path w="4543" h="8146" extrusionOk="0">
                  <a:moveTo>
                    <a:pt x="4154" y="1"/>
                  </a:moveTo>
                  <a:cubicBezTo>
                    <a:pt x="4542" y="2130"/>
                    <a:pt x="4044" y="4377"/>
                    <a:pt x="3032" y="6001"/>
                  </a:cubicBezTo>
                  <a:cubicBezTo>
                    <a:pt x="2790" y="6390"/>
                    <a:pt x="2519" y="6778"/>
                    <a:pt x="2189" y="7090"/>
                  </a:cubicBezTo>
                  <a:cubicBezTo>
                    <a:pt x="2002" y="7266"/>
                    <a:pt x="1793" y="7424"/>
                    <a:pt x="1566" y="7552"/>
                  </a:cubicBezTo>
                  <a:cubicBezTo>
                    <a:pt x="1126" y="7797"/>
                    <a:pt x="191" y="8146"/>
                    <a:pt x="30" y="7222"/>
                  </a:cubicBezTo>
                  <a:cubicBezTo>
                    <a:pt x="8" y="7079"/>
                    <a:pt x="1" y="6943"/>
                    <a:pt x="12" y="6808"/>
                  </a:cubicBezTo>
                  <a:cubicBezTo>
                    <a:pt x="67" y="6001"/>
                    <a:pt x="474" y="5246"/>
                    <a:pt x="825" y="4579"/>
                  </a:cubicBezTo>
                  <a:cubicBezTo>
                    <a:pt x="1166" y="3927"/>
                    <a:pt x="1511" y="3274"/>
                    <a:pt x="1881" y="2636"/>
                  </a:cubicBezTo>
                  <a:cubicBezTo>
                    <a:pt x="2504" y="1562"/>
                    <a:pt x="3347" y="880"/>
                    <a:pt x="4150" y="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3;p15">
              <a:extLst>
                <a:ext uri="{FF2B5EF4-FFF2-40B4-BE49-F238E27FC236}">
                  <a16:creationId xmlns:a16="http://schemas.microsoft.com/office/drawing/2014/main" id="{1A0CCB9B-54A1-43D5-0CCB-EB2784BD9F9A}"/>
                </a:ext>
              </a:extLst>
            </p:cNvPr>
            <p:cNvSpPr/>
            <p:nvPr/>
          </p:nvSpPr>
          <p:spPr>
            <a:xfrm>
              <a:off x="2454624" y="1203781"/>
              <a:ext cx="1213263" cy="1737704"/>
            </a:xfrm>
            <a:custGeom>
              <a:avLst/>
              <a:gdLst/>
              <a:ahLst/>
              <a:cxnLst/>
              <a:rect l="l" t="t" r="r" b="b"/>
              <a:pathLst>
                <a:path w="5943" h="8512" extrusionOk="0">
                  <a:moveTo>
                    <a:pt x="4868" y="1082"/>
                  </a:moveTo>
                  <a:cubicBezTo>
                    <a:pt x="5403" y="334"/>
                    <a:pt x="4993" y="0"/>
                    <a:pt x="4835" y="341"/>
                  </a:cubicBezTo>
                  <a:cubicBezTo>
                    <a:pt x="4692" y="653"/>
                    <a:pt x="4828" y="1023"/>
                    <a:pt x="4854" y="1085"/>
                  </a:cubicBezTo>
                  <a:cubicBezTo>
                    <a:pt x="4846" y="1089"/>
                    <a:pt x="4839" y="1093"/>
                    <a:pt x="4832" y="1100"/>
                  </a:cubicBezTo>
                  <a:cubicBezTo>
                    <a:pt x="4788" y="1148"/>
                    <a:pt x="4725" y="1217"/>
                    <a:pt x="4725" y="1217"/>
                  </a:cubicBezTo>
                  <a:cubicBezTo>
                    <a:pt x="4667" y="1290"/>
                    <a:pt x="4608" y="1364"/>
                    <a:pt x="4553" y="1441"/>
                  </a:cubicBezTo>
                  <a:cubicBezTo>
                    <a:pt x="4546" y="1305"/>
                    <a:pt x="4498" y="836"/>
                    <a:pt x="4274" y="653"/>
                  </a:cubicBezTo>
                  <a:cubicBezTo>
                    <a:pt x="4010" y="433"/>
                    <a:pt x="3809" y="1170"/>
                    <a:pt x="4531" y="1470"/>
                  </a:cubicBezTo>
                  <a:cubicBezTo>
                    <a:pt x="4399" y="1646"/>
                    <a:pt x="4278" y="1829"/>
                    <a:pt x="4157" y="2013"/>
                  </a:cubicBezTo>
                  <a:cubicBezTo>
                    <a:pt x="4139" y="1785"/>
                    <a:pt x="4073" y="1316"/>
                    <a:pt x="3875" y="1111"/>
                  </a:cubicBezTo>
                  <a:cubicBezTo>
                    <a:pt x="3615" y="843"/>
                    <a:pt x="3420" y="1708"/>
                    <a:pt x="4098" y="2108"/>
                  </a:cubicBezTo>
                  <a:cubicBezTo>
                    <a:pt x="4076" y="2145"/>
                    <a:pt x="4051" y="2181"/>
                    <a:pt x="4029" y="2222"/>
                  </a:cubicBezTo>
                  <a:lnTo>
                    <a:pt x="4018" y="2240"/>
                  </a:lnTo>
                  <a:cubicBezTo>
                    <a:pt x="3930" y="2383"/>
                    <a:pt x="3849" y="2526"/>
                    <a:pt x="3765" y="2669"/>
                  </a:cubicBezTo>
                  <a:cubicBezTo>
                    <a:pt x="3659" y="2474"/>
                    <a:pt x="3343" y="1950"/>
                    <a:pt x="3010" y="1811"/>
                  </a:cubicBezTo>
                  <a:cubicBezTo>
                    <a:pt x="2614" y="1646"/>
                    <a:pt x="2823" y="2614"/>
                    <a:pt x="3732" y="2731"/>
                  </a:cubicBezTo>
                  <a:cubicBezTo>
                    <a:pt x="3615" y="2940"/>
                    <a:pt x="3501" y="3149"/>
                    <a:pt x="3391" y="3362"/>
                  </a:cubicBezTo>
                  <a:cubicBezTo>
                    <a:pt x="3237" y="3138"/>
                    <a:pt x="2801" y="2548"/>
                    <a:pt x="2423" y="2405"/>
                  </a:cubicBezTo>
                  <a:cubicBezTo>
                    <a:pt x="1972" y="2233"/>
                    <a:pt x="2383" y="3340"/>
                    <a:pt x="3351" y="3439"/>
                  </a:cubicBezTo>
                  <a:cubicBezTo>
                    <a:pt x="3237" y="3669"/>
                    <a:pt x="3127" y="3900"/>
                    <a:pt x="3024" y="4131"/>
                  </a:cubicBezTo>
                  <a:cubicBezTo>
                    <a:pt x="2793" y="3955"/>
                    <a:pt x="2112" y="3457"/>
                    <a:pt x="1672" y="3479"/>
                  </a:cubicBezTo>
                  <a:cubicBezTo>
                    <a:pt x="1155" y="3501"/>
                    <a:pt x="1972" y="4582"/>
                    <a:pt x="2973" y="4245"/>
                  </a:cubicBezTo>
                  <a:cubicBezTo>
                    <a:pt x="2881" y="4461"/>
                    <a:pt x="2793" y="4678"/>
                    <a:pt x="2713" y="4894"/>
                  </a:cubicBezTo>
                  <a:cubicBezTo>
                    <a:pt x="2673" y="5004"/>
                    <a:pt x="2632" y="5110"/>
                    <a:pt x="2596" y="5220"/>
                  </a:cubicBezTo>
                  <a:cubicBezTo>
                    <a:pt x="2387" y="5011"/>
                    <a:pt x="1892" y="4582"/>
                    <a:pt x="1430" y="4568"/>
                  </a:cubicBezTo>
                  <a:cubicBezTo>
                    <a:pt x="843" y="4553"/>
                    <a:pt x="1272" y="5601"/>
                    <a:pt x="2552" y="5363"/>
                  </a:cubicBezTo>
                  <a:cubicBezTo>
                    <a:pt x="2453" y="5671"/>
                    <a:pt x="2368" y="5982"/>
                    <a:pt x="2299" y="6290"/>
                  </a:cubicBezTo>
                  <a:cubicBezTo>
                    <a:pt x="2104" y="6188"/>
                    <a:pt x="1544" y="5931"/>
                    <a:pt x="961" y="6100"/>
                  </a:cubicBezTo>
                  <a:cubicBezTo>
                    <a:pt x="253" y="6309"/>
                    <a:pt x="656" y="7152"/>
                    <a:pt x="2280" y="6375"/>
                  </a:cubicBezTo>
                  <a:cubicBezTo>
                    <a:pt x="2222" y="6639"/>
                    <a:pt x="2178" y="6903"/>
                    <a:pt x="2141" y="7163"/>
                  </a:cubicBezTo>
                  <a:cubicBezTo>
                    <a:pt x="1932" y="7152"/>
                    <a:pt x="1217" y="7144"/>
                    <a:pt x="656" y="7526"/>
                  </a:cubicBezTo>
                  <a:cubicBezTo>
                    <a:pt x="0" y="7973"/>
                    <a:pt x="737" y="8512"/>
                    <a:pt x="2134" y="7236"/>
                  </a:cubicBezTo>
                  <a:cubicBezTo>
                    <a:pt x="2097" y="7526"/>
                    <a:pt x="2071" y="7808"/>
                    <a:pt x="2064" y="8087"/>
                  </a:cubicBezTo>
                  <a:cubicBezTo>
                    <a:pt x="2064" y="8087"/>
                    <a:pt x="2057" y="8101"/>
                    <a:pt x="2101" y="8138"/>
                  </a:cubicBezTo>
                  <a:lnTo>
                    <a:pt x="2148" y="8072"/>
                  </a:lnTo>
                  <a:cubicBezTo>
                    <a:pt x="2167" y="7863"/>
                    <a:pt x="2196" y="7647"/>
                    <a:pt x="2233" y="7434"/>
                  </a:cubicBezTo>
                  <a:cubicBezTo>
                    <a:pt x="2233" y="7434"/>
                    <a:pt x="2280" y="7108"/>
                    <a:pt x="2328" y="6848"/>
                  </a:cubicBezTo>
                  <a:cubicBezTo>
                    <a:pt x="2354" y="6730"/>
                    <a:pt x="2376" y="6617"/>
                    <a:pt x="2401" y="6499"/>
                  </a:cubicBezTo>
                  <a:cubicBezTo>
                    <a:pt x="3270" y="7588"/>
                    <a:pt x="4241" y="6943"/>
                    <a:pt x="3769" y="6576"/>
                  </a:cubicBezTo>
                  <a:cubicBezTo>
                    <a:pt x="3373" y="6268"/>
                    <a:pt x="2680" y="6349"/>
                    <a:pt x="2427" y="6393"/>
                  </a:cubicBezTo>
                  <a:cubicBezTo>
                    <a:pt x="2511" y="6048"/>
                    <a:pt x="2610" y="5700"/>
                    <a:pt x="2720" y="5359"/>
                  </a:cubicBezTo>
                  <a:cubicBezTo>
                    <a:pt x="3281" y="6397"/>
                    <a:pt x="4619" y="5993"/>
                    <a:pt x="4223" y="5627"/>
                  </a:cubicBezTo>
                  <a:cubicBezTo>
                    <a:pt x="3871" y="5301"/>
                    <a:pt x="2958" y="5297"/>
                    <a:pt x="2742" y="5304"/>
                  </a:cubicBezTo>
                  <a:cubicBezTo>
                    <a:pt x="2834" y="5022"/>
                    <a:pt x="2936" y="4747"/>
                    <a:pt x="3043" y="4472"/>
                  </a:cubicBezTo>
                  <a:cubicBezTo>
                    <a:pt x="3387" y="5268"/>
                    <a:pt x="4868" y="5114"/>
                    <a:pt x="4575" y="4776"/>
                  </a:cubicBezTo>
                  <a:cubicBezTo>
                    <a:pt x="4318" y="4483"/>
                    <a:pt x="3420" y="4359"/>
                    <a:pt x="3105" y="4326"/>
                  </a:cubicBezTo>
                  <a:cubicBezTo>
                    <a:pt x="3160" y="4186"/>
                    <a:pt x="3219" y="4051"/>
                    <a:pt x="3277" y="3915"/>
                  </a:cubicBezTo>
                  <a:cubicBezTo>
                    <a:pt x="4021" y="4392"/>
                    <a:pt x="5297" y="3908"/>
                    <a:pt x="4843" y="3757"/>
                  </a:cubicBezTo>
                  <a:cubicBezTo>
                    <a:pt x="4465" y="3633"/>
                    <a:pt x="3651" y="3757"/>
                    <a:pt x="3321" y="3816"/>
                  </a:cubicBezTo>
                  <a:cubicBezTo>
                    <a:pt x="3439" y="3559"/>
                    <a:pt x="3560" y="3307"/>
                    <a:pt x="3684" y="3065"/>
                  </a:cubicBezTo>
                  <a:lnTo>
                    <a:pt x="3684" y="3065"/>
                  </a:lnTo>
                  <a:cubicBezTo>
                    <a:pt x="4381" y="3516"/>
                    <a:pt x="5407" y="3028"/>
                    <a:pt x="4997" y="2892"/>
                  </a:cubicBezTo>
                  <a:cubicBezTo>
                    <a:pt x="4663" y="2782"/>
                    <a:pt x="4003" y="2914"/>
                    <a:pt x="3728" y="2977"/>
                  </a:cubicBezTo>
                  <a:cubicBezTo>
                    <a:pt x="3802" y="2834"/>
                    <a:pt x="3879" y="2687"/>
                    <a:pt x="3955" y="2544"/>
                  </a:cubicBezTo>
                  <a:cubicBezTo>
                    <a:pt x="3981" y="2496"/>
                    <a:pt x="4010" y="2449"/>
                    <a:pt x="4036" y="2397"/>
                  </a:cubicBezTo>
                  <a:cubicBezTo>
                    <a:pt x="4696" y="2834"/>
                    <a:pt x="5510" y="2343"/>
                    <a:pt x="5139" y="2222"/>
                  </a:cubicBezTo>
                  <a:cubicBezTo>
                    <a:pt x="4839" y="2126"/>
                    <a:pt x="4293" y="2266"/>
                    <a:pt x="4073" y="2332"/>
                  </a:cubicBezTo>
                  <a:cubicBezTo>
                    <a:pt x="4201" y="2104"/>
                    <a:pt x="4333" y="1881"/>
                    <a:pt x="4476" y="1661"/>
                  </a:cubicBezTo>
                  <a:cubicBezTo>
                    <a:pt x="5103" y="2082"/>
                    <a:pt x="5741" y="1595"/>
                    <a:pt x="5407" y="1488"/>
                  </a:cubicBezTo>
                  <a:cubicBezTo>
                    <a:pt x="5132" y="1397"/>
                    <a:pt x="4674" y="1551"/>
                    <a:pt x="4509" y="1613"/>
                  </a:cubicBezTo>
                  <a:cubicBezTo>
                    <a:pt x="4590" y="1488"/>
                    <a:pt x="4678" y="1367"/>
                    <a:pt x="4766" y="1246"/>
                  </a:cubicBezTo>
                  <a:cubicBezTo>
                    <a:pt x="4777" y="1235"/>
                    <a:pt x="4784" y="1225"/>
                    <a:pt x="4791" y="1210"/>
                  </a:cubicBezTo>
                  <a:cubicBezTo>
                    <a:pt x="4817" y="1177"/>
                    <a:pt x="4843" y="1140"/>
                    <a:pt x="4868" y="1104"/>
                  </a:cubicBezTo>
                  <a:lnTo>
                    <a:pt x="4868" y="1104"/>
                  </a:lnTo>
                  <a:cubicBezTo>
                    <a:pt x="5546" y="1342"/>
                    <a:pt x="5942" y="763"/>
                    <a:pt x="5623" y="748"/>
                  </a:cubicBezTo>
                  <a:cubicBezTo>
                    <a:pt x="5330" y="733"/>
                    <a:pt x="4942" y="1030"/>
                    <a:pt x="4868" y="1089"/>
                  </a:cubicBezTo>
                  <a:lnTo>
                    <a:pt x="4868" y="1082"/>
                  </a:lnTo>
                  <a:cubicBezTo>
                    <a:pt x="4868" y="1082"/>
                    <a:pt x="4868" y="1082"/>
                    <a:pt x="4868" y="10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p15">
              <a:extLst>
                <a:ext uri="{FF2B5EF4-FFF2-40B4-BE49-F238E27FC236}">
                  <a16:creationId xmlns:a16="http://schemas.microsoft.com/office/drawing/2014/main" id="{67A9A4BE-E6D2-6A5B-9B71-45EF022675AC}"/>
                </a:ext>
              </a:extLst>
            </p:cNvPr>
            <p:cNvSpPr/>
            <p:nvPr/>
          </p:nvSpPr>
          <p:spPr>
            <a:xfrm>
              <a:off x="1712409" y="905116"/>
              <a:ext cx="723712" cy="1353294"/>
            </a:xfrm>
            <a:custGeom>
              <a:avLst/>
              <a:gdLst/>
              <a:ahLst/>
              <a:cxnLst/>
              <a:rect l="l" t="t" r="r" b="b"/>
              <a:pathLst>
                <a:path w="3545" h="6629" extrusionOk="0">
                  <a:moveTo>
                    <a:pt x="2115" y="6628"/>
                  </a:moveTo>
                  <a:cubicBezTo>
                    <a:pt x="2170" y="5965"/>
                    <a:pt x="1628" y="5572"/>
                    <a:pt x="1034" y="5371"/>
                  </a:cubicBezTo>
                  <a:cubicBezTo>
                    <a:pt x="829" y="5297"/>
                    <a:pt x="305" y="5100"/>
                    <a:pt x="422" y="4803"/>
                  </a:cubicBezTo>
                  <a:cubicBezTo>
                    <a:pt x="466" y="4685"/>
                    <a:pt x="726" y="4759"/>
                    <a:pt x="792" y="4784"/>
                  </a:cubicBezTo>
                  <a:cubicBezTo>
                    <a:pt x="1074" y="4894"/>
                    <a:pt x="1239" y="5114"/>
                    <a:pt x="1489" y="5265"/>
                  </a:cubicBezTo>
                  <a:cubicBezTo>
                    <a:pt x="1580" y="5319"/>
                    <a:pt x="1745" y="5426"/>
                    <a:pt x="1763" y="5243"/>
                  </a:cubicBezTo>
                  <a:cubicBezTo>
                    <a:pt x="1782" y="5052"/>
                    <a:pt x="1606" y="4905"/>
                    <a:pt x="1478" y="4784"/>
                  </a:cubicBezTo>
                  <a:cubicBezTo>
                    <a:pt x="1159" y="4495"/>
                    <a:pt x="737" y="4348"/>
                    <a:pt x="469" y="4004"/>
                  </a:cubicBezTo>
                  <a:cubicBezTo>
                    <a:pt x="378" y="3886"/>
                    <a:pt x="275" y="3751"/>
                    <a:pt x="246" y="3600"/>
                  </a:cubicBezTo>
                  <a:cubicBezTo>
                    <a:pt x="242" y="3578"/>
                    <a:pt x="224" y="3465"/>
                    <a:pt x="257" y="3450"/>
                  </a:cubicBezTo>
                  <a:cubicBezTo>
                    <a:pt x="378" y="3391"/>
                    <a:pt x="565" y="3487"/>
                    <a:pt x="656" y="3542"/>
                  </a:cubicBezTo>
                  <a:cubicBezTo>
                    <a:pt x="946" y="3721"/>
                    <a:pt x="1144" y="4004"/>
                    <a:pt x="1338" y="4267"/>
                  </a:cubicBezTo>
                  <a:cubicBezTo>
                    <a:pt x="1386" y="4330"/>
                    <a:pt x="1562" y="4671"/>
                    <a:pt x="1646" y="4506"/>
                  </a:cubicBezTo>
                  <a:cubicBezTo>
                    <a:pt x="1763" y="4267"/>
                    <a:pt x="1635" y="4007"/>
                    <a:pt x="1507" y="3813"/>
                  </a:cubicBezTo>
                  <a:cubicBezTo>
                    <a:pt x="1214" y="3362"/>
                    <a:pt x="722" y="3036"/>
                    <a:pt x="378" y="2618"/>
                  </a:cubicBezTo>
                  <a:cubicBezTo>
                    <a:pt x="246" y="2464"/>
                    <a:pt x="96" y="2299"/>
                    <a:pt x="33" y="2105"/>
                  </a:cubicBezTo>
                  <a:cubicBezTo>
                    <a:pt x="22" y="2064"/>
                    <a:pt x="0" y="1936"/>
                    <a:pt x="48" y="1899"/>
                  </a:cubicBezTo>
                  <a:cubicBezTo>
                    <a:pt x="162" y="1822"/>
                    <a:pt x="356" y="1962"/>
                    <a:pt x="433" y="2017"/>
                  </a:cubicBezTo>
                  <a:cubicBezTo>
                    <a:pt x="737" y="2240"/>
                    <a:pt x="891" y="2592"/>
                    <a:pt x="1129" y="2871"/>
                  </a:cubicBezTo>
                  <a:cubicBezTo>
                    <a:pt x="1192" y="2944"/>
                    <a:pt x="1375" y="3234"/>
                    <a:pt x="1511" y="3109"/>
                  </a:cubicBezTo>
                  <a:cubicBezTo>
                    <a:pt x="1686" y="2941"/>
                    <a:pt x="1620" y="2633"/>
                    <a:pt x="1580" y="2442"/>
                  </a:cubicBezTo>
                  <a:cubicBezTo>
                    <a:pt x="1470" y="1914"/>
                    <a:pt x="1247" y="1401"/>
                    <a:pt x="1089" y="888"/>
                  </a:cubicBezTo>
                  <a:cubicBezTo>
                    <a:pt x="1023" y="679"/>
                    <a:pt x="906" y="224"/>
                    <a:pt x="1181" y="59"/>
                  </a:cubicBezTo>
                  <a:cubicBezTo>
                    <a:pt x="1276" y="1"/>
                    <a:pt x="1390" y="92"/>
                    <a:pt x="1448" y="155"/>
                  </a:cubicBezTo>
                  <a:cubicBezTo>
                    <a:pt x="1602" y="323"/>
                    <a:pt x="1653" y="587"/>
                    <a:pt x="1712" y="800"/>
                  </a:cubicBezTo>
                  <a:cubicBezTo>
                    <a:pt x="1892" y="1471"/>
                    <a:pt x="1873" y="2134"/>
                    <a:pt x="1800" y="2831"/>
                  </a:cubicBezTo>
                  <a:cubicBezTo>
                    <a:pt x="1778" y="3061"/>
                    <a:pt x="1756" y="3292"/>
                    <a:pt x="1767" y="3523"/>
                  </a:cubicBezTo>
                  <a:cubicBezTo>
                    <a:pt x="1771" y="3571"/>
                    <a:pt x="1752" y="3718"/>
                    <a:pt x="1793" y="3765"/>
                  </a:cubicBezTo>
                  <a:cubicBezTo>
                    <a:pt x="1800" y="3773"/>
                    <a:pt x="1884" y="3721"/>
                    <a:pt x="1892" y="3721"/>
                  </a:cubicBezTo>
                  <a:cubicBezTo>
                    <a:pt x="2002" y="3652"/>
                    <a:pt x="2071" y="3542"/>
                    <a:pt x="2123" y="3435"/>
                  </a:cubicBezTo>
                  <a:cubicBezTo>
                    <a:pt x="2284" y="3105"/>
                    <a:pt x="2310" y="2743"/>
                    <a:pt x="2460" y="2409"/>
                  </a:cubicBezTo>
                  <a:cubicBezTo>
                    <a:pt x="2511" y="2299"/>
                    <a:pt x="2629" y="2112"/>
                    <a:pt x="2786" y="2163"/>
                  </a:cubicBezTo>
                  <a:cubicBezTo>
                    <a:pt x="3017" y="2244"/>
                    <a:pt x="3043" y="2578"/>
                    <a:pt x="3028" y="2772"/>
                  </a:cubicBezTo>
                  <a:cubicBezTo>
                    <a:pt x="2977" y="3333"/>
                    <a:pt x="2508" y="3718"/>
                    <a:pt x="2229" y="4194"/>
                  </a:cubicBezTo>
                  <a:cubicBezTo>
                    <a:pt x="2134" y="4359"/>
                    <a:pt x="2064" y="4539"/>
                    <a:pt x="2031" y="4722"/>
                  </a:cubicBezTo>
                  <a:cubicBezTo>
                    <a:pt x="2031" y="4737"/>
                    <a:pt x="1998" y="4894"/>
                    <a:pt x="2027" y="4902"/>
                  </a:cubicBezTo>
                  <a:cubicBezTo>
                    <a:pt x="2134" y="4931"/>
                    <a:pt x="2280" y="4784"/>
                    <a:pt x="2343" y="4722"/>
                  </a:cubicBezTo>
                  <a:cubicBezTo>
                    <a:pt x="2577" y="4484"/>
                    <a:pt x="2702" y="4165"/>
                    <a:pt x="2900" y="3901"/>
                  </a:cubicBezTo>
                  <a:cubicBezTo>
                    <a:pt x="2940" y="3846"/>
                    <a:pt x="3079" y="3608"/>
                    <a:pt x="3182" y="3622"/>
                  </a:cubicBezTo>
                  <a:cubicBezTo>
                    <a:pt x="3439" y="3655"/>
                    <a:pt x="3340" y="4029"/>
                    <a:pt x="3277" y="4179"/>
                  </a:cubicBezTo>
                  <a:cubicBezTo>
                    <a:pt x="3112" y="4568"/>
                    <a:pt x="2826" y="4792"/>
                    <a:pt x="2478" y="5045"/>
                  </a:cubicBezTo>
                  <a:cubicBezTo>
                    <a:pt x="2361" y="5133"/>
                    <a:pt x="2079" y="5305"/>
                    <a:pt x="2119" y="5477"/>
                  </a:cubicBezTo>
                  <a:cubicBezTo>
                    <a:pt x="2137" y="5547"/>
                    <a:pt x="2416" y="5400"/>
                    <a:pt x="2431" y="5389"/>
                  </a:cubicBezTo>
                  <a:cubicBezTo>
                    <a:pt x="2687" y="5243"/>
                    <a:pt x="2903" y="5041"/>
                    <a:pt x="3160" y="4898"/>
                  </a:cubicBezTo>
                  <a:cubicBezTo>
                    <a:pt x="3219" y="4869"/>
                    <a:pt x="3387" y="4762"/>
                    <a:pt x="3442" y="4843"/>
                  </a:cubicBezTo>
                  <a:cubicBezTo>
                    <a:pt x="3545" y="4993"/>
                    <a:pt x="3310" y="5213"/>
                    <a:pt x="3197" y="5301"/>
                  </a:cubicBezTo>
                  <a:cubicBezTo>
                    <a:pt x="2841" y="5576"/>
                    <a:pt x="2343" y="5704"/>
                    <a:pt x="2233" y="61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5;p15">
              <a:extLst>
                <a:ext uri="{FF2B5EF4-FFF2-40B4-BE49-F238E27FC236}">
                  <a16:creationId xmlns:a16="http://schemas.microsoft.com/office/drawing/2014/main" id="{F1BAAC70-1863-94EA-A55D-C977725E0FE2}"/>
                </a:ext>
              </a:extLst>
            </p:cNvPr>
            <p:cNvSpPr/>
            <p:nvPr/>
          </p:nvSpPr>
          <p:spPr>
            <a:xfrm>
              <a:off x="3593589" y="1764169"/>
              <a:ext cx="1264913" cy="1211820"/>
            </a:xfrm>
            <a:custGeom>
              <a:avLst/>
              <a:gdLst/>
              <a:ahLst/>
              <a:cxnLst/>
              <a:rect l="l" t="t" r="r" b="b"/>
              <a:pathLst>
                <a:path w="6196" h="5936" extrusionOk="0">
                  <a:moveTo>
                    <a:pt x="1364" y="4370"/>
                  </a:moveTo>
                  <a:cubicBezTo>
                    <a:pt x="1203" y="3894"/>
                    <a:pt x="1203" y="3318"/>
                    <a:pt x="1320" y="2834"/>
                  </a:cubicBezTo>
                  <a:cubicBezTo>
                    <a:pt x="1360" y="2680"/>
                    <a:pt x="1426" y="2537"/>
                    <a:pt x="1503" y="2402"/>
                  </a:cubicBezTo>
                  <a:cubicBezTo>
                    <a:pt x="1533" y="2350"/>
                    <a:pt x="1562" y="2299"/>
                    <a:pt x="1595" y="2251"/>
                  </a:cubicBezTo>
                  <a:cubicBezTo>
                    <a:pt x="1602" y="2237"/>
                    <a:pt x="1613" y="2222"/>
                    <a:pt x="1621" y="2207"/>
                  </a:cubicBezTo>
                  <a:cubicBezTo>
                    <a:pt x="1628" y="2200"/>
                    <a:pt x="1635" y="2171"/>
                    <a:pt x="1639" y="2182"/>
                  </a:cubicBezTo>
                  <a:cubicBezTo>
                    <a:pt x="1731" y="2354"/>
                    <a:pt x="1690" y="2640"/>
                    <a:pt x="1679" y="2827"/>
                  </a:cubicBezTo>
                  <a:cubicBezTo>
                    <a:pt x="1654" y="3307"/>
                    <a:pt x="1617" y="3872"/>
                    <a:pt x="1419" y="4315"/>
                  </a:cubicBezTo>
                  <a:close/>
                  <a:moveTo>
                    <a:pt x="679" y="5213"/>
                  </a:moveTo>
                  <a:cubicBezTo>
                    <a:pt x="1236" y="5107"/>
                    <a:pt x="1884" y="5162"/>
                    <a:pt x="2434" y="5298"/>
                  </a:cubicBezTo>
                  <a:cubicBezTo>
                    <a:pt x="2632" y="5349"/>
                    <a:pt x="2827" y="5415"/>
                    <a:pt x="3010" y="5495"/>
                  </a:cubicBezTo>
                  <a:cubicBezTo>
                    <a:pt x="3068" y="5525"/>
                    <a:pt x="3123" y="5550"/>
                    <a:pt x="3182" y="5580"/>
                  </a:cubicBezTo>
                  <a:cubicBezTo>
                    <a:pt x="3208" y="5591"/>
                    <a:pt x="3233" y="5602"/>
                    <a:pt x="3255" y="5616"/>
                  </a:cubicBezTo>
                  <a:cubicBezTo>
                    <a:pt x="3266" y="5620"/>
                    <a:pt x="3299" y="5627"/>
                    <a:pt x="3288" y="5631"/>
                  </a:cubicBezTo>
                  <a:cubicBezTo>
                    <a:pt x="3244" y="5660"/>
                    <a:pt x="3156" y="5657"/>
                    <a:pt x="3105" y="5660"/>
                  </a:cubicBezTo>
                  <a:cubicBezTo>
                    <a:pt x="2915" y="5675"/>
                    <a:pt x="2728" y="5664"/>
                    <a:pt x="2541" y="5646"/>
                  </a:cubicBezTo>
                  <a:cubicBezTo>
                    <a:pt x="1925" y="5583"/>
                    <a:pt x="1243" y="5510"/>
                    <a:pt x="664" y="5276"/>
                  </a:cubicBezTo>
                  <a:close/>
                  <a:moveTo>
                    <a:pt x="5026" y="1075"/>
                  </a:moveTo>
                  <a:cubicBezTo>
                    <a:pt x="5070" y="917"/>
                    <a:pt x="5110" y="756"/>
                    <a:pt x="5169" y="598"/>
                  </a:cubicBezTo>
                  <a:cubicBezTo>
                    <a:pt x="5198" y="510"/>
                    <a:pt x="5242" y="426"/>
                    <a:pt x="5286" y="342"/>
                  </a:cubicBezTo>
                  <a:cubicBezTo>
                    <a:pt x="5330" y="261"/>
                    <a:pt x="5378" y="180"/>
                    <a:pt x="5433" y="107"/>
                  </a:cubicBezTo>
                  <a:cubicBezTo>
                    <a:pt x="5447" y="89"/>
                    <a:pt x="5466" y="67"/>
                    <a:pt x="5480" y="48"/>
                  </a:cubicBezTo>
                  <a:cubicBezTo>
                    <a:pt x="5491" y="37"/>
                    <a:pt x="5506" y="1"/>
                    <a:pt x="5506" y="15"/>
                  </a:cubicBezTo>
                  <a:cubicBezTo>
                    <a:pt x="5524" y="89"/>
                    <a:pt x="5455" y="228"/>
                    <a:pt x="5429" y="294"/>
                  </a:cubicBezTo>
                  <a:cubicBezTo>
                    <a:pt x="5345" y="529"/>
                    <a:pt x="5231" y="760"/>
                    <a:pt x="5099" y="972"/>
                  </a:cubicBezTo>
                  <a:lnTo>
                    <a:pt x="5037" y="1071"/>
                  </a:lnTo>
                  <a:lnTo>
                    <a:pt x="5048" y="1060"/>
                  </a:lnTo>
                  <a:lnTo>
                    <a:pt x="5055" y="1042"/>
                  </a:lnTo>
                  <a:cubicBezTo>
                    <a:pt x="5066" y="1038"/>
                    <a:pt x="5077" y="1031"/>
                    <a:pt x="5088" y="1027"/>
                  </a:cubicBezTo>
                  <a:cubicBezTo>
                    <a:pt x="5206" y="935"/>
                    <a:pt x="5323" y="844"/>
                    <a:pt x="5436" y="756"/>
                  </a:cubicBezTo>
                  <a:lnTo>
                    <a:pt x="5480" y="719"/>
                  </a:lnTo>
                  <a:lnTo>
                    <a:pt x="5528" y="686"/>
                  </a:lnTo>
                  <a:cubicBezTo>
                    <a:pt x="5528" y="686"/>
                    <a:pt x="5546" y="672"/>
                    <a:pt x="5539" y="701"/>
                  </a:cubicBezTo>
                  <a:cubicBezTo>
                    <a:pt x="5425" y="796"/>
                    <a:pt x="5312" y="888"/>
                    <a:pt x="5198" y="983"/>
                  </a:cubicBezTo>
                  <a:cubicBezTo>
                    <a:pt x="5422" y="899"/>
                    <a:pt x="5649" y="847"/>
                    <a:pt x="5895" y="855"/>
                  </a:cubicBezTo>
                  <a:cubicBezTo>
                    <a:pt x="5961" y="855"/>
                    <a:pt x="6027" y="866"/>
                    <a:pt x="6096" y="877"/>
                  </a:cubicBezTo>
                  <a:cubicBezTo>
                    <a:pt x="6122" y="884"/>
                    <a:pt x="6195" y="873"/>
                    <a:pt x="6181" y="899"/>
                  </a:cubicBezTo>
                  <a:cubicBezTo>
                    <a:pt x="6126" y="990"/>
                    <a:pt x="5953" y="1034"/>
                    <a:pt x="5854" y="1056"/>
                  </a:cubicBezTo>
                  <a:cubicBezTo>
                    <a:pt x="5594" y="1111"/>
                    <a:pt x="5327" y="1093"/>
                    <a:pt x="5063" y="1093"/>
                  </a:cubicBezTo>
                  <a:cubicBezTo>
                    <a:pt x="4828" y="1287"/>
                    <a:pt x="4597" y="1485"/>
                    <a:pt x="4366" y="1680"/>
                  </a:cubicBezTo>
                  <a:cubicBezTo>
                    <a:pt x="4736" y="1500"/>
                    <a:pt x="5147" y="1375"/>
                    <a:pt x="5565" y="1416"/>
                  </a:cubicBezTo>
                  <a:cubicBezTo>
                    <a:pt x="5675" y="1423"/>
                    <a:pt x="5781" y="1441"/>
                    <a:pt x="5887" y="1467"/>
                  </a:cubicBezTo>
                  <a:cubicBezTo>
                    <a:pt x="5891" y="1467"/>
                    <a:pt x="5990" y="1493"/>
                    <a:pt x="5990" y="1496"/>
                  </a:cubicBezTo>
                  <a:cubicBezTo>
                    <a:pt x="5983" y="1526"/>
                    <a:pt x="5902" y="1559"/>
                    <a:pt x="5876" y="1573"/>
                  </a:cubicBezTo>
                  <a:cubicBezTo>
                    <a:pt x="5774" y="1628"/>
                    <a:pt x="5653" y="1661"/>
                    <a:pt x="5535" y="1683"/>
                  </a:cubicBezTo>
                  <a:cubicBezTo>
                    <a:pt x="5125" y="1764"/>
                    <a:pt x="4692" y="1753"/>
                    <a:pt x="4271" y="1764"/>
                  </a:cubicBezTo>
                  <a:cubicBezTo>
                    <a:pt x="4033" y="1969"/>
                    <a:pt x="3794" y="2174"/>
                    <a:pt x="3563" y="2383"/>
                  </a:cubicBezTo>
                  <a:cubicBezTo>
                    <a:pt x="4033" y="2204"/>
                    <a:pt x="4557" y="2145"/>
                    <a:pt x="5055" y="2259"/>
                  </a:cubicBezTo>
                  <a:cubicBezTo>
                    <a:pt x="5187" y="2288"/>
                    <a:pt x="5319" y="2328"/>
                    <a:pt x="5447" y="2376"/>
                  </a:cubicBezTo>
                  <a:cubicBezTo>
                    <a:pt x="5458" y="2380"/>
                    <a:pt x="5543" y="2402"/>
                    <a:pt x="5546" y="2413"/>
                  </a:cubicBezTo>
                  <a:cubicBezTo>
                    <a:pt x="5550" y="2424"/>
                    <a:pt x="5447" y="2460"/>
                    <a:pt x="5436" y="2460"/>
                  </a:cubicBezTo>
                  <a:cubicBezTo>
                    <a:pt x="5301" y="2501"/>
                    <a:pt x="5158" y="2519"/>
                    <a:pt x="5011" y="2523"/>
                  </a:cubicBezTo>
                  <a:cubicBezTo>
                    <a:pt x="4483" y="2537"/>
                    <a:pt x="3959" y="2541"/>
                    <a:pt x="3435" y="2497"/>
                  </a:cubicBezTo>
                  <a:cubicBezTo>
                    <a:pt x="3230" y="2680"/>
                    <a:pt x="3028" y="2864"/>
                    <a:pt x="2830" y="3047"/>
                  </a:cubicBezTo>
                  <a:cubicBezTo>
                    <a:pt x="3259" y="2882"/>
                    <a:pt x="3754" y="2878"/>
                    <a:pt x="4205" y="2959"/>
                  </a:cubicBezTo>
                  <a:cubicBezTo>
                    <a:pt x="4366" y="2988"/>
                    <a:pt x="4524" y="3025"/>
                    <a:pt x="4681" y="3080"/>
                  </a:cubicBezTo>
                  <a:cubicBezTo>
                    <a:pt x="4729" y="3098"/>
                    <a:pt x="4777" y="3116"/>
                    <a:pt x="4824" y="3138"/>
                  </a:cubicBezTo>
                  <a:cubicBezTo>
                    <a:pt x="4843" y="3146"/>
                    <a:pt x="4909" y="3157"/>
                    <a:pt x="4887" y="3168"/>
                  </a:cubicBezTo>
                  <a:cubicBezTo>
                    <a:pt x="4700" y="3267"/>
                    <a:pt x="4421" y="3237"/>
                    <a:pt x="4216" y="3234"/>
                  </a:cubicBezTo>
                  <a:cubicBezTo>
                    <a:pt x="3736" y="3223"/>
                    <a:pt x="3263" y="3175"/>
                    <a:pt x="2794" y="3080"/>
                  </a:cubicBezTo>
                  <a:cubicBezTo>
                    <a:pt x="2566" y="3292"/>
                    <a:pt x="2343" y="3505"/>
                    <a:pt x="2123" y="3718"/>
                  </a:cubicBezTo>
                  <a:cubicBezTo>
                    <a:pt x="2636" y="3494"/>
                    <a:pt x="3215" y="3520"/>
                    <a:pt x="3758" y="3641"/>
                  </a:cubicBezTo>
                  <a:cubicBezTo>
                    <a:pt x="3904" y="3674"/>
                    <a:pt x="4051" y="3710"/>
                    <a:pt x="4190" y="3758"/>
                  </a:cubicBezTo>
                  <a:cubicBezTo>
                    <a:pt x="4223" y="3769"/>
                    <a:pt x="4252" y="3784"/>
                    <a:pt x="4285" y="3795"/>
                  </a:cubicBezTo>
                  <a:cubicBezTo>
                    <a:pt x="4296" y="3798"/>
                    <a:pt x="4326" y="3798"/>
                    <a:pt x="4322" y="3809"/>
                  </a:cubicBezTo>
                  <a:cubicBezTo>
                    <a:pt x="4311" y="3831"/>
                    <a:pt x="4219" y="3850"/>
                    <a:pt x="4197" y="3857"/>
                  </a:cubicBezTo>
                  <a:cubicBezTo>
                    <a:pt x="4047" y="3897"/>
                    <a:pt x="3893" y="3901"/>
                    <a:pt x="3739" y="3905"/>
                  </a:cubicBezTo>
                  <a:cubicBezTo>
                    <a:pt x="3182" y="3912"/>
                    <a:pt x="2636" y="3850"/>
                    <a:pt x="2086" y="3754"/>
                  </a:cubicBezTo>
                  <a:cubicBezTo>
                    <a:pt x="1928" y="3905"/>
                    <a:pt x="1775" y="4059"/>
                    <a:pt x="1621" y="4213"/>
                  </a:cubicBezTo>
                  <a:lnTo>
                    <a:pt x="1624" y="4213"/>
                  </a:lnTo>
                  <a:cubicBezTo>
                    <a:pt x="2152" y="4018"/>
                    <a:pt x="2680" y="4055"/>
                    <a:pt x="3230" y="4121"/>
                  </a:cubicBezTo>
                  <a:cubicBezTo>
                    <a:pt x="3534" y="4154"/>
                    <a:pt x="3890" y="4205"/>
                    <a:pt x="4168" y="4344"/>
                  </a:cubicBezTo>
                  <a:cubicBezTo>
                    <a:pt x="4194" y="4355"/>
                    <a:pt x="4113" y="4366"/>
                    <a:pt x="4084" y="4374"/>
                  </a:cubicBezTo>
                  <a:cubicBezTo>
                    <a:pt x="4022" y="4392"/>
                    <a:pt x="3959" y="4407"/>
                    <a:pt x="3893" y="4414"/>
                  </a:cubicBezTo>
                  <a:cubicBezTo>
                    <a:pt x="3699" y="4436"/>
                    <a:pt x="3497" y="4432"/>
                    <a:pt x="3299" y="4418"/>
                  </a:cubicBezTo>
                  <a:cubicBezTo>
                    <a:pt x="2735" y="4374"/>
                    <a:pt x="2174" y="4293"/>
                    <a:pt x="1613" y="4224"/>
                  </a:cubicBezTo>
                  <a:cubicBezTo>
                    <a:pt x="1470" y="4366"/>
                    <a:pt x="1327" y="4513"/>
                    <a:pt x="1188" y="4656"/>
                  </a:cubicBezTo>
                  <a:lnTo>
                    <a:pt x="1195" y="4656"/>
                  </a:lnTo>
                  <a:cubicBezTo>
                    <a:pt x="1778" y="4491"/>
                    <a:pt x="2431" y="4491"/>
                    <a:pt x="3017" y="4641"/>
                  </a:cubicBezTo>
                  <a:cubicBezTo>
                    <a:pt x="3230" y="4696"/>
                    <a:pt x="3442" y="4755"/>
                    <a:pt x="3644" y="4832"/>
                  </a:cubicBezTo>
                  <a:cubicBezTo>
                    <a:pt x="3714" y="4858"/>
                    <a:pt x="3783" y="4883"/>
                    <a:pt x="3849" y="4913"/>
                  </a:cubicBezTo>
                  <a:cubicBezTo>
                    <a:pt x="3871" y="4924"/>
                    <a:pt x="3890" y="4931"/>
                    <a:pt x="3912" y="4942"/>
                  </a:cubicBezTo>
                  <a:cubicBezTo>
                    <a:pt x="3923" y="4946"/>
                    <a:pt x="3956" y="4953"/>
                    <a:pt x="3945" y="4957"/>
                  </a:cubicBezTo>
                  <a:cubicBezTo>
                    <a:pt x="3882" y="4986"/>
                    <a:pt x="3783" y="4979"/>
                    <a:pt x="3714" y="4982"/>
                  </a:cubicBezTo>
                  <a:cubicBezTo>
                    <a:pt x="3527" y="4990"/>
                    <a:pt x="3336" y="4975"/>
                    <a:pt x="3149" y="4964"/>
                  </a:cubicBezTo>
                  <a:cubicBezTo>
                    <a:pt x="2698" y="4942"/>
                    <a:pt x="2240" y="4920"/>
                    <a:pt x="1797" y="4843"/>
                  </a:cubicBezTo>
                  <a:cubicBezTo>
                    <a:pt x="1584" y="4806"/>
                    <a:pt x="1375" y="4737"/>
                    <a:pt x="1166" y="4682"/>
                  </a:cubicBezTo>
                  <a:cubicBezTo>
                    <a:pt x="891" y="4971"/>
                    <a:pt x="627" y="5257"/>
                    <a:pt x="367" y="5550"/>
                  </a:cubicBezTo>
                  <a:cubicBezTo>
                    <a:pt x="275" y="5657"/>
                    <a:pt x="176" y="5767"/>
                    <a:pt x="85" y="5873"/>
                  </a:cubicBezTo>
                  <a:lnTo>
                    <a:pt x="22" y="5932"/>
                  </a:lnTo>
                  <a:lnTo>
                    <a:pt x="4" y="5935"/>
                  </a:lnTo>
                  <a:lnTo>
                    <a:pt x="0" y="5913"/>
                  </a:lnTo>
                  <a:cubicBezTo>
                    <a:pt x="0" y="5913"/>
                    <a:pt x="176" y="5686"/>
                    <a:pt x="327" y="5517"/>
                  </a:cubicBezTo>
                  <a:cubicBezTo>
                    <a:pt x="455" y="5367"/>
                    <a:pt x="583" y="5221"/>
                    <a:pt x="715" y="5074"/>
                  </a:cubicBezTo>
                  <a:cubicBezTo>
                    <a:pt x="532" y="4594"/>
                    <a:pt x="532" y="4044"/>
                    <a:pt x="602" y="3545"/>
                  </a:cubicBezTo>
                  <a:cubicBezTo>
                    <a:pt x="620" y="3432"/>
                    <a:pt x="642" y="3322"/>
                    <a:pt x="671" y="3212"/>
                  </a:cubicBezTo>
                  <a:cubicBezTo>
                    <a:pt x="675" y="3204"/>
                    <a:pt x="689" y="3131"/>
                    <a:pt x="700" y="3127"/>
                  </a:cubicBezTo>
                  <a:cubicBezTo>
                    <a:pt x="744" y="3116"/>
                    <a:pt x="726" y="3212"/>
                    <a:pt x="737" y="3256"/>
                  </a:cubicBezTo>
                  <a:cubicBezTo>
                    <a:pt x="770" y="3377"/>
                    <a:pt x="785" y="3505"/>
                    <a:pt x="792" y="3630"/>
                  </a:cubicBezTo>
                  <a:cubicBezTo>
                    <a:pt x="818" y="4070"/>
                    <a:pt x="858" y="4590"/>
                    <a:pt x="755" y="5030"/>
                  </a:cubicBezTo>
                  <a:cubicBezTo>
                    <a:pt x="1140" y="4605"/>
                    <a:pt x="1540" y="4194"/>
                    <a:pt x="1947" y="3795"/>
                  </a:cubicBezTo>
                  <a:cubicBezTo>
                    <a:pt x="1921" y="3487"/>
                    <a:pt x="1862" y="3179"/>
                    <a:pt x="1877" y="2867"/>
                  </a:cubicBezTo>
                  <a:cubicBezTo>
                    <a:pt x="1892" y="2600"/>
                    <a:pt x="1961" y="2328"/>
                    <a:pt x="2046" y="2075"/>
                  </a:cubicBezTo>
                  <a:cubicBezTo>
                    <a:pt x="2108" y="1892"/>
                    <a:pt x="2181" y="1716"/>
                    <a:pt x="2273" y="1548"/>
                  </a:cubicBezTo>
                  <a:cubicBezTo>
                    <a:pt x="2302" y="1489"/>
                    <a:pt x="2332" y="1434"/>
                    <a:pt x="2365" y="1379"/>
                  </a:cubicBezTo>
                  <a:cubicBezTo>
                    <a:pt x="2376" y="1364"/>
                    <a:pt x="2383" y="1346"/>
                    <a:pt x="2394" y="1331"/>
                  </a:cubicBezTo>
                  <a:cubicBezTo>
                    <a:pt x="2398" y="1324"/>
                    <a:pt x="2409" y="1295"/>
                    <a:pt x="2409" y="1306"/>
                  </a:cubicBezTo>
                  <a:cubicBezTo>
                    <a:pt x="2456" y="1493"/>
                    <a:pt x="2372" y="1768"/>
                    <a:pt x="2346" y="1954"/>
                  </a:cubicBezTo>
                  <a:cubicBezTo>
                    <a:pt x="2288" y="2369"/>
                    <a:pt x="2196" y="2776"/>
                    <a:pt x="2097" y="3182"/>
                  </a:cubicBezTo>
                  <a:cubicBezTo>
                    <a:pt x="2049" y="3377"/>
                    <a:pt x="1987" y="3571"/>
                    <a:pt x="1954" y="3769"/>
                  </a:cubicBezTo>
                  <a:lnTo>
                    <a:pt x="1950" y="3787"/>
                  </a:lnTo>
                  <a:cubicBezTo>
                    <a:pt x="2207" y="3534"/>
                    <a:pt x="2467" y="3285"/>
                    <a:pt x="2731" y="3040"/>
                  </a:cubicBezTo>
                  <a:lnTo>
                    <a:pt x="2724" y="2992"/>
                  </a:lnTo>
                  <a:cubicBezTo>
                    <a:pt x="2728" y="2988"/>
                    <a:pt x="2728" y="2981"/>
                    <a:pt x="2728" y="2977"/>
                  </a:cubicBezTo>
                  <a:cubicBezTo>
                    <a:pt x="2706" y="2471"/>
                    <a:pt x="2772" y="1998"/>
                    <a:pt x="2937" y="1515"/>
                  </a:cubicBezTo>
                  <a:cubicBezTo>
                    <a:pt x="2995" y="1346"/>
                    <a:pt x="3061" y="1177"/>
                    <a:pt x="3134" y="1016"/>
                  </a:cubicBezTo>
                  <a:cubicBezTo>
                    <a:pt x="3156" y="972"/>
                    <a:pt x="3178" y="928"/>
                    <a:pt x="3204" y="888"/>
                  </a:cubicBezTo>
                  <a:cubicBezTo>
                    <a:pt x="3211" y="866"/>
                    <a:pt x="3222" y="847"/>
                    <a:pt x="3237" y="833"/>
                  </a:cubicBezTo>
                  <a:cubicBezTo>
                    <a:pt x="3241" y="822"/>
                    <a:pt x="3248" y="796"/>
                    <a:pt x="3252" y="807"/>
                  </a:cubicBezTo>
                  <a:cubicBezTo>
                    <a:pt x="3329" y="976"/>
                    <a:pt x="3230" y="1273"/>
                    <a:pt x="3189" y="1445"/>
                  </a:cubicBezTo>
                  <a:cubicBezTo>
                    <a:pt x="3072" y="1969"/>
                    <a:pt x="2860" y="2460"/>
                    <a:pt x="2728" y="2977"/>
                  </a:cubicBezTo>
                  <a:cubicBezTo>
                    <a:pt x="2731" y="2996"/>
                    <a:pt x="2731" y="3018"/>
                    <a:pt x="2731" y="3040"/>
                  </a:cubicBezTo>
                  <a:cubicBezTo>
                    <a:pt x="2812" y="2966"/>
                    <a:pt x="2889" y="2893"/>
                    <a:pt x="2970" y="2820"/>
                  </a:cubicBezTo>
                  <a:cubicBezTo>
                    <a:pt x="3109" y="2691"/>
                    <a:pt x="3248" y="2567"/>
                    <a:pt x="3387" y="2446"/>
                  </a:cubicBezTo>
                  <a:cubicBezTo>
                    <a:pt x="3453" y="1962"/>
                    <a:pt x="3560" y="1511"/>
                    <a:pt x="3747" y="1064"/>
                  </a:cubicBezTo>
                  <a:cubicBezTo>
                    <a:pt x="3805" y="924"/>
                    <a:pt x="3879" y="789"/>
                    <a:pt x="3959" y="661"/>
                  </a:cubicBezTo>
                  <a:cubicBezTo>
                    <a:pt x="3992" y="609"/>
                    <a:pt x="4029" y="554"/>
                    <a:pt x="4066" y="503"/>
                  </a:cubicBezTo>
                  <a:cubicBezTo>
                    <a:pt x="4080" y="481"/>
                    <a:pt x="4110" y="411"/>
                    <a:pt x="4113" y="437"/>
                  </a:cubicBezTo>
                  <a:cubicBezTo>
                    <a:pt x="4121" y="492"/>
                    <a:pt x="4095" y="565"/>
                    <a:pt x="4084" y="617"/>
                  </a:cubicBezTo>
                  <a:cubicBezTo>
                    <a:pt x="4047" y="789"/>
                    <a:pt x="4007" y="957"/>
                    <a:pt x="3952" y="1122"/>
                  </a:cubicBezTo>
                  <a:cubicBezTo>
                    <a:pt x="3809" y="1544"/>
                    <a:pt x="3677" y="1965"/>
                    <a:pt x="3479" y="2365"/>
                  </a:cubicBezTo>
                  <a:cubicBezTo>
                    <a:pt x="3721" y="2152"/>
                    <a:pt x="3967" y="1944"/>
                    <a:pt x="4216" y="1738"/>
                  </a:cubicBezTo>
                  <a:cubicBezTo>
                    <a:pt x="4293" y="1361"/>
                    <a:pt x="4395" y="1005"/>
                    <a:pt x="4560" y="657"/>
                  </a:cubicBezTo>
                  <a:cubicBezTo>
                    <a:pt x="4615" y="543"/>
                    <a:pt x="4678" y="430"/>
                    <a:pt x="4751" y="327"/>
                  </a:cubicBezTo>
                  <a:cubicBezTo>
                    <a:pt x="4773" y="294"/>
                    <a:pt x="4799" y="265"/>
                    <a:pt x="4821" y="235"/>
                  </a:cubicBezTo>
                  <a:cubicBezTo>
                    <a:pt x="4832" y="224"/>
                    <a:pt x="4850" y="184"/>
                    <a:pt x="4854" y="199"/>
                  </a:cubicBezTo>
                  <a:cubicBezTo>
                    <a:pt x="4857" y="334"/>
                    <a:pt x="4777" y="496"/>
                    <a:pt x="4733" y="620"/>
                  </a:cubicBezTo>
                  <a:cubicBezTo>
                    <a:pt x="4608" y="983"/>
                    <a:pt x="4454" y="1335"/>
                    <a:pt x="4260" y="1661"/>
                  </a:cubicBezTo>
                  <a:lnTo>
                    <a:pt x="4223" y="1731"/>
                  </a:lnTo>
                  <a:cubicBezTo>
                    <a:pt x="4432" y="1559"/>
                    <a:pt x="4641" y="1386"/>
                    <a:pt x="4850" y="1218"/>
                  </a:cubicBezTo>
                  <a:lnTo>
                    <a:pt x="4879" y="1196"/>
                  </a:lnTo>
                  <a:cubicBezTo>
                    <a:pt x="4927" y="1155"/>
                    <a:pt x="4978" y="1115"/>
                    <a:pt x="5026" y="107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p15">
              <a:extLst>
                <a:ext uri="{FF2B5EF4-FFF2-40B4-BE49-F238E27FC236}">
                  <a16:creationId xmlns:a16="http://schemas.microsoft.com/office/drawing/2014/main" id="{7C826294-C5CF-90D3-1429-2967C9A603B3}"/>
                </a:ext>
              </a:extLst>
            </p:cNvPr>
            <p:cNvSpPr/>
            <p:nvPr/>
          </p:nvSpPr>
          <p:spPr>
            <a:xfrm>
              <a:off x="2039991" y="816919"/>
              <a:ext cx="1173658" cy="1684625"/>
            </a:xfrm>
            <a:custGeom>
              <a:avLst/>
              <a:gdLst/>
              <a:ahLst/>
              <a:cxnLst/>
              <a:rect l="l" t="t" r="r" b="b"/>
              <a:pathLst>
                <a:path w="5749" h="8252" extrusionOk="0">
                  <a:moveTo>
                    <a:pt x="3637" y="0"/>
                  </a:moveTo>
                  <a:cubicBezTo>
                    <a:pt x="3637" y="0"/>
                    <a:pt x="1" y="3273"/>
                    <a:pt x="2288" y="8251"/>
                  </a:cubicBezTo>
                  <a:cubicBezTo>
                    <a:pt x="2288" y="8251"/>
                    <a:pt x="5748" y="4806"/>
                    <a:pt x="3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p15">
              <a:extLst>
                <a:ext uri="{FF2B5EF4-FFF2-40B4-BE49-F238E27FC236}">
                  <a16:creationId xmlns:a16="http://schemas.microsoft.com/office/drawing/2014/main" id="{8D7D50DE-72F0-8E49-3BA0-C207E1CEB277}"/>
                </a:ext>
              </a:extLst>
            </p:cNvPr>
            <p:cNvSpPr/>
            <p:nvPr/>
          </p:nvSpPr>
          <p:spPr>
            <a:xfrm>
              <a:off x="854684" y="787726"/>
              <a:ext cx="1167534" cy="1588063"/>
            </a:xfrm>
            <a:custGeom>
              <a:avLst/>
              <a:gdLst/>
              <a:ahLst/>
              <a:cxnLst/>
              <a:rect l="l" t="t" r="r" b="b"/>
              <a:pathLst>
                <a:path w="5719" h="7779" extrusionOk="0">
                  <a:moveTo>
                    <a:pt x="1444" y="0"/>
                  </a:moveTo>
                  <a:cubicBezTo>
                    <a:pt x="1444" y="0"/>
                    <a:pt x="0" y="4674"/>
                    <a:pt x="4513" y="7779"/>
                  </a:cubicBezTo>
                  <a:cubicBezTo>
                    <a:pt x="4513" y="7779"/>
                    <a:pt x="5719" y="3046"/>
                    <a:pt x="14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8;p15">
              <a:extLst>
                <a:ext uri="{FF2B5EF4-FFF2-40B4-BE49-F238E27FC236}">
                  <a16:creationId xmlns:a16="http://schemas.microsoft.com/office/drawing/2014/main" id="{7D2C7B40-ACDB-4488-AF70-9B87FA628208}"/>
                </a:ext>
              </a:extLst>
            </p:cNvPr>
            <p:cNvSpPr/>
            <p:nvPr/>
          </p:nvSpPr>
          <p:spPr>
            <a:xfrm>
              <a:off x="3428226" y="2443780"/>
              <a:ext cx="1388220" cy="1190792"/>
            </a:xfrm>
            <a:custGeom>
              <a:avLst/>
              <a:gdLst/>
              <a:ahLst/>
              <a:cxnLst/>
              <a:rect l="l" t="t" r="r" b="b"/>
              <a:pathLst>
                <a:path w="6800" h="5833" extrusionOk="0">
                  <a:moveTo>
                    <a:pt x="250" y="5484"/>
                  </a:moveTo>
                  <a:cubicBezTo>
                    <a:pt x="0" y="5293"/>
                    <a:pt x="792" y="4227"/>
                    <a:pt x="891" y="3647"/>
                  </a:cubicBezTo>
                  <a:cubicBezTo>
                    <a:pt x="986" y="3065"/>
                    <a:pt x="950" y="2218"/>
                    <a:pt x="1573" y="1866"/>
                  </a:cubicBezTo>
                  <a:cubicBezTo>
                    <a:pt x="1653" y="1818"/>
                    <a:pt x="1745" y="1778"/>
                    <a:pt x="1844" y="1763"/>
                  </a:cubicBezTo>
                  <a:cubicBezTo>
                    <a:pt x="2643" y="1628"/>
                    <a:pt x="2431" y="2562"/>
                    <a:pt x="2464" y="3028"/>
                  </a:cubicBezTo>
                  <a:cubicBezTo>
                    <a:pt x="2489" y="3347"/>
                    <a:pt x="2808" y="3391"/>
                    <a:pt x="3079" y="3211"/>
                  </a:cubicBezTo>
                  <a:cubicBezTo>
                    <a:pt x="3560" y="2896"/>
                    <a:pt x="3538" y="2313"/>
                    <a:pt x="3629" y="1829"/>
                  </a:cubicBezTo>
                  <a:cubicBezTo>
                    <a:pt x="3769" y="1118"/>
                    <a:pt x="4285" y="202"/>
                    <a:pt x="5121" y="99"/>
                  </a:cubicBezTo>
                  <a:cubicBezTo>
                    <a:pt x="5939" y="0"/>
                    <a:pt x="6800" y="623"/>
                    <a:pt x="6738" y="1455"/>
                  </a:cubicBezTo>
                  <a:cubicBezTo>
                    <a:pt x="6712" y="1760"/>
                    <a:pt x="6441" y="2108"/>
                    <a:pt x="6232" y="2328"/>
                  </a:cubicBezTo>
                  <a:cubicBezTo>
                    <a:pt x="5840" y="2742"/>
                    <a:pt x="5084" y="2973"/>
                    <a:pt x="4850" y="3508"/>
                  </a:cubicBezTo>
                  <a:cubicBezTo>
                    <a:pt x="4575" y="4142"/>
                    <a:pt x="5719" y="4329"/>
                    <a:pt x="5275" y="5033"/>
                  </a:cubicBezTo>
                  <a:cubicBezTo>
                    <a:pt x="5216" y="5128"/>
                    <a:pt x="5143" y="5216"/>
                    <a:pt x="5055" y="5286"/>
                  </a:cubicBezTo>
                  <a:cubicBezTo>
                    <a:pt x="4373" y="5832"/>
                    <a:pt x="3406" y="5601"/>
                    <a:pt x="2662" y="5385"/>
                  </a:cubicBezTo>
                  <a:cubicBezTo>
                    <a:pt x="2409" y="5312"/>
                    <a:pt x="2156" y="5246"/>
                    <a:pt x="1903" y="5198"/>
                  </a:cubicBezTo>
                  <a:cubicBezTo>
                    <a:pt x="1280" y="5073"/>
                    <a:pt x="638" y="5781"/>
                    <a:pt x="250" y="54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p15">
              <a:extLst>
                <a:ext uri="{FF2B5EF4-FFF2-40B4-BE49-F238E27FC236}">
                  <a16:creationId xmlns:a16="http://schemas.microsoft.com/office/drawing/2014/main" id="{2F7E9548-25A8-A85C-DA91-091832FB1D17}"/>
                </a:ext>
              </a:extLst>
            </p:cNvPr>
            <p:cNvSpPr/>
            <p:nvPr/>
          </p:nvSpPr>
          <p:spPr>
            <a:xfrm>
              <a:off x="1087418" y="1761311"/>
              <a:ext cx="63695" cy="77984"/>
            </a:xfrm>
            <a:custGeom>
              <a:avLst/>
              <a:gdLst/>
              <a:ahLst/>
              <a:cxnLst/>
              <a:rect l="l" t="t" r="r" b="b"/>
              <a:pathLst>
                <a:path w="312" h="382" extrusionOk="0">
                  <a:moveTo>
                    <a:pt x="242" y="62"/>
                  </a:moveTo>
                  <a:lnTo>
                    <a:pt x="0" y="0"/>
                  </a:lnTo>
                  <a:lnTo>
                    <a:pt x="52" y="381"/>
                  </a:lnTo>
                  <a:lnTo>
                    <a:pt x="312" y="279"/>
                  </a:lnTo>
                  <a:lnTo>
                    <a:pt x="297" y="81"/>
                  </a:lnTo>
                </a:path>
              </a:pathLst>
            </a:custGeom>
            <a:solidFill>
              <a:srgbClr val="484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0;p15">
              <a:extLst>
                <a:ext uri="{FF2B5EF4-FFF2-40B4-BE49-F238E27FC236}">
                  <a16:creationId xmlns:a16="http://schemas.microsoft.com/office/drawing/2014/main" id="{4C83D2FA-28E0-C388-57A4-D4112E20E422}"/>
                </a:ext>
              </a:extLst>
            </p:cNvPr>
            <p:cNvSpPr/>
            <p:nvPr/>
          </p:nvSpPr>
          <p:spPr>
            <a:xfrm>
              <a:off x="1076802" y="1755187"/>
              <a:ext cx="25723" cy="84721"/>
            </a:xfrm>
            <a:custGeom>
              <a:avLst/>
              <a:gdLst/>
              <a:ahLst/>
              <a:cxnLst/>
              <a:rect l="l" t="t" r="r" b="b"/>
              <a:pathLst>
                <a:path w="126" h="415" extrusionOk="0">
                  <a:moveTo>
                    <a:pt x="60" y="1"/>
                  </a:moveTo>
                  <a:lnTo>
                    <a:pt x="63" y="1"/>
                  </a:lnTo>
                  <a:lnTo>
                    <a:pt x="67" y="1"/>
                  </a:lnTo>
                  <a:lnTo>
                    <a:pt x="74" y="4"/>
                  </a:lnTo>
                  <a:lnTo>
                    <a:pt x="74" y="8"/>
                  </a:lnTo>
                  <a:lnTo>
                    <a:pt x="78" y="8"/>
                  </a:lnTo>
                  <a:lnTo>
                    <a:pt x="78" y="12"/>
                  </a:lnTo>
                  <a:lnTo>
                    <a:pt x="82" y="15"/>
                  </a:lnTo>
                  <a:lnTo>
                    <a:pt x="85" y="15"/>
                  </a:lnTo>
                  <a:lnTo>
                    <a:pt x="85" y="19"/>
                  </a:lnTo>
                  <a:lnTo>
                    <a:pt x="85" y="23"/>
                  </a:lnTo>
                  <a:lnTo>
                    <a:pt x="89" y="30"/>
                  </a:lnTo>
                  <a:lnTo>
                    <a:pt x="89" y="34"/>
                  </a:lnTo>
                  <a:lnTo>
                    <a:pt x="89" y="37"/>
                  </a:lnTo>
                  <a:lnTo>
                    <a:pt x="89" y="45"/>
                  </a:lnTo>
                  <a:lnTo>
                    <a:pt x="93" y="52"/>
                  </a:lnTo>
                  <a:lnTo>
                    <a:pt x="93" y="59"/>
                  </a:lnTo>
                  <a:lnTo>
                    <a:pt x="93" y="67"/>
                  </a:lnTo>
                  <a:lnTo>
                    <a:pt x="96" y="70"/>
                  </a:lnTo>
                  <a:lnTo>
                    <a:pt x="96" y="74"/>
                  </a:lnTo>
                  <a:lnTo>
                    <a:pt x="96" y="81"/>
                  </a:lnTo>
                  <a:lnTo>
                    <a:pt x="96" y="92"/>
                  </a:lnTo>
                  <a:lnTo>
                    <a:pt x="100" y="100"/>
                  </a:lnTo>
                  <a:lnTo>
                    <a:pt x="100" y="114"/>
                  </a:lnTo>
                  <a:lnTo>
                    <a:pt x="104" y="118"/>
                  </a:lnTo>
                  <a:lnTo>
                    <a:pt x="104" y="136"/>
                  </a:lnTo>
                  <a:lnTo>
                    <a:pt x="107" y="144"/>
                  </a:lnTo>
                  <a:lnTo>
                    <a:pt x="107" y="151"/>
                  </a:lnTo>
                  <a:lnTo>
                    <a:pt x="107" y="158"/>
                  </a:lnTo>
                  <a:lnTo>
                    <a:pt x="107" y="166"/>
                  </a:lnTo>
                  <a:lnTo>
                    <a:pt x="107" y="173"/>
                  </a:lnTo>
                  <a:lnTo>
                    <a:pt x="107" y="180"/>
                  </a:lnTo>
                  <a:lnTo>
                    <a:pt x="111" y="195"/>
                  </a:lnTo>
                  <a:lnTo>
                    <a:pt x="111" y="210"/>
                  </a:lnTo>
                  <a:lnTo>
                    <a:pt x="111" y="224"/>
                  </a:lnTo>
                  <a:lnTo>
                    <a:pt x="111" y="239"/>
                  </a:lnTo>
                  <a:lnTo>
                    <a:pt x="111" y="243"/>
                  </a:lnTo>
                  <a:lnTo>
                    <a:pt x="111" y="254"/>
                  </a:lnTo>
                  <a:lnTo>
                    <a:pt x="115" y="257"/>
                  </a:lnTo>
                  <a:lnTo>
                    <a:pt x="115" y="265"/>
                  </a:lnTo>
                  <a:lnTo>
                    <a:pt x="115" y="272"/>
                  </a:lnTo>
                  <a:lnTo>
                    <a:pt x="115" y="283"/>
                  </a:lnTo>
                  <a:lnTo>
                    <a:pt x="118" y="298"/>
                  </a:lnTo>
                  <a:lnTo>
                    <a:pt x="118" y="298"/>
                  </a:lnTo>
                  <a:lnTo>
                    <a:pt x="118" y="305"/>
                  </a:lnTo>
                  <a:lnTo>
                    <a:pt x="118" y="309"/>
                  </a:lnTo>
                  <a:lnTo>
                    <a:pt x="118" y="309"/>
                  </a:lnTo>
                  <a:lnTo>
                    <a:pt x="118" y="312"/>
                  </a:lnTo>
                  <a:lnTo>
                    <a:pt x="118" y="316"/>
                  </a:lnTo>
                  <a:lnTo>
                    <a:pt x="122" y="323"/>
                  </a:lnTo>
                  <a:lnTo>
                    <a:pt x="122" y="331"/>
                  </a:lnTo>
                  <a:lnTo>
                    <a:pt x="122" y="342"/>
                  </a:lnTo>
                  <a:lnTo>
                    <a:pt x="122" y="345"/>
                  </a:lnTo>
                  <a:lnTo>
                    <a:pt x="122" y="353"/>
                  </a:lnTo>
                  <a:lnTo>
                    <a:pt x="126" y="356"/>
                  </a:lnTo>
                  <a:lnTo>
                    <a:pt x="126" y="360"/>
                  </a:lnTo>
                  <a:lnTo>
                    <a:pt x="126" y="367"/>
                  </a:lnTo>
                  <a:lnTo>
                    <a:pt x="126" y="371"/>
                  </a:lnTo>
                  <a:lnTo>
                    <a:pt x="126" y="378"/>
                  </a:lnTo>
                  <a:lnTo>
                    <a:pt x="122" y="386"/>
                  </a:lnTo>
                  <a:lnTo>
                    <a:pt x="118" y="393"/>
                  </a:lnTo>
                  <a:lnTo>
                    <a:pt x="115" y="397"/>
                  </a:lnTo>
                  <a:lnTo>
                    <a:pt x="107" y="404"/>
                  </a:lnTo>
                  <a:lnTo>
                    <a:pt x="104" y="404"/>
                  </a:lnTo>
                  <a:lnTo>
                    <a:pt x="104" y="415"/>
                  </a:lnTo>
                  <a:lnTo>
                    <a:pt x="52" y="411"/>
                  </a:lnTo>
                  <a:lnTo>
                    <a:pt x="49" y="408"/>
                  </a:lnTo>
                  <a:lnTo>
                    <a:pt x="45" y="404"/>
                  </a:lnTo>
                  <a:lnTo>
                    <a:pt x="41" y="400"/>
                  </a:lnTo>
                  <a:lnTo>
                    <a:pt x="38" y="397"/>
                  </a:lnTo>
                  <a:lnTo>
                    <a:pt x="38" y="393"/>
                  </a:lnTo>
                  <a:lnTo>
                    <a:pt x="34" y="389"/>
                  </a:lnTo>
                  <a:lnTo>
                    <a:pt x="34" y="382"/>
                  </a:lnTo>
                  <a:lnTo>
                    <a:pt x="30" y="378"/>
                  </a:lnTo>
                  <a:lnTo>
                    <a:pt x="30" y="375"/>
                  </a:lnTo>
                  <a:lnTo>
                    <a:pt x="27" y="371"/>
                  </a:lnTo>
                  <a:lnTo>
                    <a:pt x="27" y="367"/>
                  </a:lnTo>
                  <a:lnTo>
                    <a:pt x="23" y="364"/>
                  </a:lnTo>
                  <a:lnTo>
                    <a:pt x="23" y="360"/>
                  </a:lnTo>
                  <a:lnTo>
                    <a:pt x="23" y="360"/>
                  </a:lnTo>
                  <a:lnTo>
                    <a:pt x="23" y="353"/>
                  </a:lnTo>
                  <a:lnTo>
                    <a:pt x="23" y="345"/>
                  </a:lnTo>
                  <a:lnTo>
                    <a:pt x="23" y="338"/>
                  </a:lnTo>
                  <a:lnTo>
                    <a:pt x="19" y="331"/>
                  </a:lnTo>
                  <a:lnTo>
                    <a:pt x="19" y="323"/>
                  </a:lnTo>
                  <a:lnTo>
                    <a:pt x="19" y="316"/>
                  </a:lnTo>
                  <a:lnTo>
                    <a:pt x="19" y="305"/>
                  </a:lnTo>
                  <a:lnTo>
                    <a:pt x="19" y="301"/>
                  </a:lnTo>
                  <a:lnTo>
                    <a:pt x="19" y="294"/>
                  </a:lnTo>
                  <a:lnTo>
                    <a:pt x="19" y="283"/>
                  </a:lnTo>
                  <a:lnTo>
                    <a:pt x="16" y="276"/>
                  </a:lnTo>
                  <a:lnTo>
                    <a:pt x="16" y="254"/>
                  </a:lnTo>
                  <a:lnTo>
                    <a:pt x="12" y="228"/>
                  </a:lnTo>
                  <a:lnTo>
                    <a:pt x="8" y="206"/>
                  </a:lnTo>
                  <a:lnTo>
                    <a:pt x="8" y="195"/>
                  </a:lnTo>
                  <a:lnTo>
                    <a:pt x="8" y="195"/>
                  </a:lnTo>
                  <a:lnTo>
                    <a:pt x="5" y="184"/>
                  </a:lnTo>
                  <a:lnTo>
                    <a:pt x="5" y="173"/>
                  </a:lnTo>
                  <a:lnTo>
                    <a:pt x="5" y="162"/>
                  </a:lnTo>
                  <a:lnTo>
                    <a:pt x="5" y="151"/>
                  </a:lnTo>
                  <a:lnTo>
                    <a:pt x="1" y="136"/>
                  </a:lnTo>
                  <a:lnTo>
                    <a:pt x="1" y="125"/>
                  </a:lnTo>
                  <a:lnTo>
                    <a:pt x="1" y="114"/>
                  </a:lnTo>
                  <a:lnTo>
                    <a:pt x="1" y="107"/>
                  </a:lnTo>
                  <a:lnTo>
                    <a:pt x="1" y="103"/>
                  </a:lnTo>
                  <a:lnTo>
                    <a:pt x="1" y="96"/>
                  </a:lnTo>
                  <a:lnTo>
                    <a:pt x="1" y="89"/>
                  </a:lnTo>
                  <a:lnTo>
                    <a:pt x="1" y="81"/>
                  </a:lnTo>
                  <a:lnTo>
                    <a:pt x="1" y="78"/>
                  </a:lnTo>
                  <a:lnTo>
                    <a:pt x="5" y="74"/>
                  </a:lnTo>
                  <a:lnTo>
                    <a:pt x="5" y="70"/>
                  </a:lnTo>
                  <a:lnTo>
                    <a:pt x="5" y="63"/>
                  </a:lnTo>
                  <a:lnTo>
                    <a:pt x="5" y="59"/>
                  </a:lnTo>
                  <a:lnTo>
                    <a:pt x="5" y="56"/>
                  </a:lnTo>
                  <a:lnTo>
                    <a:pt x="8" y="52"/>
                  </a:lnTo>
                  <a:lnTo>
                    <a:pt x="8" y="48"/>
                  </a:lnTo>
                  <a:lnTo>
                    <a:pt x="8" y="45"/>
                  </a:lnTo>
                  <a:lnTo>
                    <a:pt x="12" y="41"/>
                  </a:lnTo>
                  <a:lnTo>
                    <a:pt x="12" y="37"/>
                  </a:lnTo>
                  <a:lnTo>
                    <a:pt x="16" y="34"/>
                  </a:lnTo>
                  <a:lnTo>
                    <a:pt x="16" y="30"/>
                  </a:lnTo>
                  <a:lnTo>
                    <a:pt x="19" y="26"/>
                  </a:lnTo>
                  <a:lnTo>
                    <a:pt x="23" y="23"/>
                  </a:lnTo>
                  <a:lnTo>
                    <a:pt x="27" y="19"/>
                  </a:lnTo>
                  <a:lnTo>
                    <a:pt x="27" y="15"/>
                  </a:lnTo>
                  <a:lnTo>
                    <a:pt x="30" y="12"/>
                  </a:lnTo>
                  <a:lnTo>
                    <a:pt x="34" y="8"/>
                  </a:lnTo>
                  <a:lnTo>
                    <a:pt x="41" y="4"/>
                  </a:lnTo>
                  <a:lnTo>
                    <a:pt x="45" y="4"/>
                  </a:lnTo>
                  <a:lnTo>
                    <a:pt x="49" y="1"/>
                  </a:lnTo>
                  <a:lnTo>
                    <a:pt x="49" y="1"/>
                  </a:lnTo>
                  <a:lnTo>
                    <a:pt x="52" y="1"/>
                  </a:lnTo>
                  <a:lnTo>
                    <a:pt x="56" y="1"/>
                  </a:lnTo>
                  <a:lnTo>
                    <a:pt x="56" y="1"/>
                  </a:lnTo>
                  <a:close/>
                </a:path>
              </a:pathLst>
            </a:custGeom>
            <a:solidFill>
              <a:srgbClr val="FD0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p15">
              <a:extLst>
                <a:ext uri="{FF2B5EF4-FFF2-40B4-BE49-F238E27FC236}">
                  <a16:creationId xmlns:a16="http://schemas.microsoft.com/office/drawing/2014/main" id="{10155AF3-21FA-6CE7-2BF5-3C619C93C85A}"/>
                </a:ext>
              </a:extLst>
            </p:cNvPr>
            <p:cNvSpPr/>
            <p:nvPr/>
          </p:nvSpPr>
          <p:spPr>
            <a:xfrm>
              <a:off x="525387" y="1697617"/>
              <a:ext cx="3385624" cy="2028818"/>
            </a:xfrm>
            <a:custGeom>
              <a:avLst/>
              <a:gdLst/>
              <a:ahLst/>
              <a:cxnLst/>
              <a:rect l="l" t="t" r="r" b="b"/>
              <a:pathLst>
                <a:path w="16584" h="9938" extrusionOk="0">
                  <a:moveTo>
                    <a:pt x="4491" y="7060"/>
                  </a:moveTo>
                  <a:cubicBezTo>
                    <a:pt x="5777" y="7203"/>
                    <a:pt x="7291" y="7431"/>
                    <a:pt x="8468" y="7768"/>
                  </a:cubicBezTo>
                  <a:cubicBezTo>
                    <a:pt x="10561" y="8373"/>
                    <a:pt x="12339" y="9293"/>
                    <a:pt x="13252" y="9810"/>
                  </a:cubicBezTo>
                  <a:cubicBezTo>
                    <a:pt x="13420" y="9912"/>
                    <a:pt x="13622" y="9938"/>
                    <a:pt x="13812" y="9883"/>
                  </a:cubicBezTo>
                  <a:cubicBezTo>
                    <a:pt x="13999" y="9828"/>
                    <a:pt x="14157" y="9696"/>
                    <a:pt x="14249" y="9520"/>
                  </a:cubicBezTo>
                  <a:cubicBezTo>
                    <a:pt x="14820" y="8387"/>
                    <a:pt x="15949" y="6148"/>
                    <a:pt x="16441" y="5173"/>
                  </a:cubicBezTo>
                  <a:cubicBezTo>
                    <a:pt x="16584" y="4890"/>
                    <a:pt x="16521" y="4550"/>
                    <a:pt x="16290" y="4333"/>
                  </a:cubicBezTo>
                  <a:cubicBezTo>
                    <a:pt x="15037" y="3226"/>
                    <a:pt x="10741" y="0"/>
                    <a:pt x="3439" y="301"/>
                  </a:cubicBezTo>
                  <a:cubicBezTo>
                    <a:pt x="3255" y="308"/>
                    <a:pt x="3098" y="440"/>
                    <a:pt x="3065" y="624"/>
                  </a:cubicBezTo>
                  <a:cubicBezTo>
                    <a:pt x="2918" y="1360"/>
                    <a:pt x="2563" y="3164"/>
                    <a:pt x="2563" y="3164"/>
                  </a:cubicBezTo>
                  <a:cubicBezTo>
                    <a:pt x="1939" y="3127"/>
                    <a:pt x="1261" y="3120"/>
                    <a:pt x="587" y="3175"/>
                  </a:cubicBezTo>
                  <a:cubicBezTo>
                    <a:pt x="250" y="3204"/>
                    <a:pt x="0" y="3505"/>
                    <a:pt x="30" y="3842"/>
                  </a:cubicBezTo>
                  <a:cubicBezTo>
                    <a:pt x="88" y="4517"/>
                    <a:pt x="184" y="5602"/>
                    <a:pt x="242" y="6254"/>
                  </a:cubicBezTo>
                  <a:cubicBezTo>
                    <a:pt x="272" y="6569"/>
                    <a:pt x="532" y="6815"/>
                    <a:pt x="851" y="6819"/>
                  </a:cubicBezTo>
                  <a:cubicBezTo>
                    <a:pt x="1588" y="6833"/>
                    <a:pt x="2973" y="6884"/>
                    <a:pt x="4487" y="70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2;p15">
              <a:extLst>
                <a:ext uri="{FF2B5EF4-FFF2-40B4-BE49-F238E27FC236}">
                  <a16:creationId xmlns:a16="http://schemas.microsoft.com/office/drawing/2014/main" id="{07220D1F-47A1-FCF8-8A4E-006EA113FDD0}"/>
                </a:ext>
              </a:extLst>
            </p:cNvPr>
            <p:cNvSpPr/>
            <p:nvPr/>
          </p:nvSpPr>
          <p:spPr>
            <a:xfrm>
              <a:off x="501501" y="2387639"/>
              <a:ext cx="1142832" cy="752896"/>
            </a:xfrm>
            <a:custGeom>
              <a:avLst/>
              <a:gdLst/>
              <a:ahLst/>
              <a:cxnLst/>
              <a:rect l="l" t="t" r="r" b="b"/>
              <a:pathLst>
                <a:path w="5598" h="3688" extrusionOk="0">
                  <a:moveTo>
                    <a:pt x="5297" y="3688"/>
                  </a:moveTo>
                  <a:cubicBezTo>
                    <a:pt x="5297" y="3688"/>
                    <a:pt x="5597" y="1334"/>
                    <a:pt x="2965" y="378"/>
                  </a:cubicBezTo>
                  <a:cubicBezTo>
                    <a:pt x="2965" y="378"/>
                    <a:pt x="1873" y="0"/>
                    <a:pt x="510" y="381"/>
                  </a:cubicBezTo>
                  <a:cubicBezTo>
                    <a:pt x="510" y="381"/>
                    <a:pt x="81" y="411"/>
                    <a:pt x="40" y="939"/>
                  </a:cubicBezTo>
                  <a:cubicBezTo>
                    <a:pt x="0" y="1422"/>
                    <a:pt x="128" y="2995"/>
                    <a:pt x="458" y="3318"/>
                  </a:cubicBezTo>
                  <a:cubicBezTo>
                    <a:pt x="663" y="3512"/>
                    <a:pt x="759" y="3497"/>
                    <a:pt x="1184" y="3515"/>
                  </a:cubicBezTo>
                  <a:cubicBezTo>
                    <a:pt x="1239" y="3519"/>
                    <a:pt x="5297" y="3688"/>
                    <a:pt x="5297"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3;p15">
              <a:extLst>
                <a:ext uri="{FF2B5EF4-FFF2-40B4-BE49-F238E27FC236}">
                  <a16:creationId xmlns:a16="http://schemas.microsoft.com/office/drawing/2014/main" id="{A9D4AB09-4C69-8AB7-6F9C-85357F5BEA2E}"/>
                </a:ext>
              </a:extLst>
            </p:cNvPr>
            <p:cNvSpPr/>
            <p:nvPr/>
          </p:nvSpPr>
          <p:spPr>
            <a:xfrm>
              <a:off x="2370718" y="3000494"/>
              <a:ext cx="820479" cy="565897"/>
            </a:xfrm>
            <a:custGeom>
              <a:avLst/>
              <a:gdLst/>
              <a:ahLst/>
              <a:cxnLst/>
              <a:rect l="l" t="t" r="r" b="b"/>
              <a:pathLst>
                <a:path w="4019" h="2772" extrusionOk="0">
                  <a:moveTo>
                    <a:pt x="1886" y="1"/>
                  </a:moveTo>
                  <a:cubicBezTo>
                    <a:pt x="1055" y="1"/>
                    <a:pt x="199" y="476"/>
                    <a:pt x="26" y="1247"/>
                  </a:cubicBezTo>
                  <a:cubicBezTo>
                    <a:pt x="1" y="1379"/>
                    <a:pt x="74" y="1507"/>
                    <a:pt x="202" y="1547"/>
                  </a:cubicBezTo>
                  <a:cubicBezTo>
                    <a:pt x="202" y="1555"/>
                    <a:pt x="202" y="1555"/>
                    <a:pt x="202" y="1555"/>
                  </a:cubicBezTo>
                  <a:cubicBezTo>
                    <a:pt x="230" y="1564"/>
                    <a:pt x="258" y="1568"/>
                    <a:pt x="286" y="1568"/>
                  </a:cubicBezTo>
                  <a:cubicBezTo>
                    <a:pt x="390" y="1568"/>
                    <a:pt x="488" y="1506"/>
                    <a:pt x="529" y="1404"/>
                  </a:cubicBezTo>
                  <a:cubicBezTo>
                    <a:pt x="587" y="1250"/>
                    <a:pt x="697" y="1052"/>
                    <a:pt x="888" y="876"/>
                  </a:cubicBezTo>
                  <a:cubicBezTo>
                    <a:pt x="1105" y="676"/>
                    <a:pt x="1434" y="499"/>
                    <a:pt x="1850" y="499"/>
                  </a:cubicBezTo>
                  <a:cubicBezTo>
                    <a:pt x="1974" y="499"/>
                    <a:pt x="2105" y="515"/>
                    <a:pt x="2244" y="550"/>
                  </a:cubicBezTo>
                  <a:cubicBezTo>
                    <a:pt x="3256" y="807"/>
                    <a:pt x="3366" y="1921"/>
                    <a:pt x="2981" y="2434"/>
                  </a:cubicBezTo>
                  <a:cubicBezTo>
                    <a:pt x="2944" y="2475"/>
                    <a:pt x="2930" y="2530"/>
                    <a:pt x="2937" y="2581"/>
                  </a:cubicBezTo>
                  <a:cubicBezTo>
                    <a:pt x="2944" y="2636"/>
                    <a:pt x="2974" y="2684"/>
                    <a:pt x="3021" y="2717"/>
                  </a:cubicBezTo>
                  <a:cubicBezTo>
                    <a:pt x="3018" y="2720"/>
                    <a:pt x="3018" y="2720"/>
                    <a:pt x="3018" y="2720"/>
                  </a:cubicBezTo>
                  <a:cubicBezTo>
                    <a:pt x="3065" y="2755"/>
                    <a:pt x="3124" y="2772"/>
                    <a:pt x="3184" y="2772"/>
                  </a:cubicBezTo>
                  <a:cubicBezTo>
                    <a:pt x="3207" y="2772"/>
                    <a:pt x="3230" y="2769"/>
                    <a:pt x="3252" y="2764"/>
                  </a:cubicBezTo>
                  <a:cubicBezTo>
                    <a:pt x="3333" y="2742"/>
                    <a:pt x="3402" y="2687"/>
                    <a:pt x="3439" y="2610"/>
                  </a:cubicBezTo>
                  <a:cubicBezTo>
                    <a:pt x="3688" y="2090"/>
                    <a:pt x="4018" y="994"/>
                    <a:pt x="2871" y="268"/>
                  </a:cubicBezTo>
                  <a:cubicBezTo>
                    <a:pt x="2583" y="85"/>
                    <a:pt x="2237"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p15">
              <a:extLst>
                <a:ext uri="{FF2B5EF4-FFF2-40B4-BE49-F238E27FC236}">
                  <a16:creationId xmlns:a16="http://schemas.microsoft.com/office/drawing/2014/main" id="{8E8E79A4-4761-B32F-A7C7-26C84B7C3AF4}"/>
                </a:ext>
              </a:extLst>
            </p:cNvPr>
            <p:cNvSpPr/>
            <p:nvPr/>
          </p:nvSpPr>
          <p:spPr>
            <a:xfrm>
              <a:off x="488027" y="2456029"/>
              <a:ext cx="1142832" cy="710025"/>
            </a:xfrm>
            <a:custGeom>
              <a:avLst/>
              <a:gdLst/>
              <a:ahLst/>
              <a:cxnLst/>
              <a:rect l="l" t="t" r="r" b="b"/>
              <a:pathLst>
                <a:path w="5598" h="3478" extrusionOk="0">
                  <a:moveTo>
                    <a:pt x="1761" y="1"/>
                  </a:moveTo>
                  <a:cubicBezTo>
                    <a:pt x="1396" y="1"/>
                    <a:pt x="969" y="43"/>
                    <a:pt x="513" y="171"/>
                  </a:cubicBezTo>
                  <a:cubicBezTo>
                    <a:pt x="513" y="171"/>
                    <a:pt x="84" y="200"/>
                    <a:pt x="40" y="725"/>
                  </a:cubicBezTo>
                  <a:cubicBezTo>
                    <a:pt x="0" y="1212"/>
                    <a:pt x="128" y="2785"/>
                    <a:pt x="462" y="3104"/>
                  </a:cubicBezTo>
                  <a:cubicBezTo>
                    <a:pt x="664" y="3301"/>
                    <a:pt x="759" y="3287"/>
                    <a:pt x="1184" y="3305"/>
                  </a:cubicBezTo>
                  <a:cubicBezTo>
                    <a:pt x="1239" y="3309"/>
                    <a:pt x="5297" y="3477"/>
                    <a:pt x="5297" y="3477"/>
                  </a:cubicBezTo>
                  <a:cubicBezTo>
                    <a:pt x="5297" y="3477"/>
                    <a:pt x="5597" y="1120"/>
                    <a:pt x="2969" y="167"/>
                  </a:cubicBezTo>
                  <a:cubicBezTo>
                    <a:pt x="2969" y="167"/>
                    <a:pt x="2485" y="1"/>
                    <a:pt x="1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p15">
              <a:extLst>
                <a:ext uri="{FF2B5EF4-FFF2-40B4-BE49-F238E27FC236}">
                  <a16:creationId xmlns:a16="http://schemas.microsoft.com/office/drawing/2014/main" id="{45453655-0549-4413-FC5F-6D41778C740C}"/>
                </a:ext>
              </a:extLst>
            </p:cNvPr>
            <p:cNvSpPr/>
            <p:nvPr/>
          </p:nvSpPr>
          <p:spPr>
            <a:xfrm>
              <a:off x="2357244" y="3027442"/>
              <a:ext cx="820479" cy="565693"/>
            </a:xfrm>
            <a:custGeom>
              <a:avLst/>
              <a:gdLst/>
              <a:ahLst/>
              <a:cxnLst/>
              <a:rect l="l" t="t" r="r" b="b"/>
              <a:pathLst>
                <a:path w="4019" h="2771" extrusionOk="0">
                  <a:moveTo>
                    <a:pt x="1887" y="1"/>
                  </a:moveTo>
                  <a:cubicBezTo>
                    <a:pt x="1057" y="1"/>
                    <a:pt x="202" y="476"/>
                    <a:pt x="26" y="1247"/>
                  </a:cubicBezTo>
                  <a:cubicBezTo>
                    <a:pt x="1" y="1379"/>
                    <a:pt x="78" y="1507"/>
                    <a:pt x="202" y="1547"/>
                  </a:cubicBezTo>
                  <a:cubicBezTo>
                    <a:pt x="202" y="1554"/>
                    <a:pt x="202" y="1554"/>
                    <a:pt x="206" y="1554"/>
                  </a:cubicBezTo>
                  <a:cubicBezTo>
                    <a:pt x="233" y="1564"/>
                    <a:pt x="260" y="1568"/>
                    <a:pt x="288" y="1568"/>
                  </a:cubicBezTo>
                  <a:cubicBezTo>
                    <a:pt x="390" y="1568"/>
                    <a:pt x="488" y="1506"/>
                    <a:pt x="529" y="1404"/>
                  </a:cubicBezTo>
                  <a:cubicBezTo>
                    <a:pt x="587" y="1250"/>
                    <a:pt x="697" y="1052"/>
                    <a:pt x="888" y="876"/>
                  </a:cubicBezTo>
                  <a:cubicBezTo>
                    <a:pt x="1105" y="676"/>
                    <a:pt x="1433" y="498"/>
                    <a:pt x="1849" y="498"/>
                  </a:cubicBezTo>
                  <a:cubicBezTo>
                    <a:pt x="1974" y="498"/>
                    <a:pt x="2107" y="514"/>
                    <a:pt x="2248" y="550"/>
                  </a:cubicBezTo>
                  <a:cubicBezTo>
                    <a:pt x="3256" y="807"/>
                    <a:pt x="3366" y="1921"/>
                    <a:pt x="2981" y="2431"/>
                  </a:cubicBezTo>
                  <a:cubicBezTo>
                    <a:pt x="2948" y="2475"/>
                    <a:pt x="2930" y="2530"/>
                    <a:pt x="2937" y="2581"/>
                  </a:cubicBezTo>
                  <a:cubicBezTo>
                    <a:pt x="2944" y="2636"/>
                    <a:pt x="2974" y="2683"/>
                    <a:pt x="3021" y="2716"/>
                  </a:cubicBezTo>
                  <a:cubicBezTo>
                    <a:pt x="3018" y="2720"/>
                    <a:pt x="3018" y="2720"/>
                    <a:pt x="3018" y="2720"/>
                  </a:cubicBezTo>
                  <a:cubicBezTo>
                    <a:pt x="3066" y="2753"/>
                    <a:pt x="3122" y="2770"/>
                    <a:pt x="3178" y="2770"/>
                  </a:cubicBezTo>
                  <a:cubicBezTo>
                    <a:pt x="3203" y="2770"/>
                    <a:pt x="3228" y="2767"/>
                    <a:pt x="3252" y="2760"/>
                  </a:cubicBezTo>
                  <a:cubicBezTo>
                    <a:pt x="3336" y="2742"/>
                    <a:pt x="3402" y="2683"/>
                    <a:pt x="3439" y="2610"/>
                  </a:cubicBezTo>
                  <a:cubicBezTo>
                    <a:pt x="3688" y="2090"/>
                    <a:pt x="4018" y="994"/>
                    <a:pt x="2871" y="268"/>
                  </a:cubicBezTo>
                  <a:cubicBezTo>
                    <a:pt x="2583" y="85"/>
                    <a:pt x="2237" y="1"/>
                    <a:pt x="1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p15">
              <a:extLst>
                <a:ext uri="{FF2B5EF4-FFF2-40B4-BE49-F238E27FC236}">
                  <a16:creationId xmlns:a16="http://schemas.microsoft.com/office/drawing/2014/main" id="{87E218F3-9226-F348-C434-B84AE4D59BA6}"/>
                </a:ext>
              </a:extLst>
            </p:cNvPr>
            <p:cNvSpPr/>
            <p:nvPr/>
          </p:nvSpPr>
          <p:spPr>
            <a:xfrm>
              <a:off x="3045032" y="3481060"/>
              <a:ext cx="455050" cy="318266"/>
            </a:xfrm>
            <a:custGeom>
              <a:avLst/>
              <a:gdLst/>
              <a:ahLst/>
              <a:cxnLst/>
              <a:rect l="l" t="t" r="r" b="b"/>
              <a:pathLst>
                <a:path w="2229" h="1559" extrusionOk="0">
                  <a:moveTo>
                    <a:pt x="471" y="1"/>
                  </a:moveTo>
                  <a:cubicBezTo>
                    <a:pt x="393" y="1"/>
                    <a:pt x="318" y="45"/>
                    <a:pt x="283" y="121"/>
                  </a:cubicBezTo>
                  <a:cubicBezTo>
                    <a:pt x="209" y="264"/>
                    <a:pt x="107" y="472"/>
                    <a:pt x="33" y="623"/>
                  </a:cubicBezTo>
                  <a:cubicBezTo>
                    <a:pt x="4" y="678"/>
                    <a:pt x="0" y="740"/>
                    <a:pt x="22" y="795"/>
                  </a:cubicBezTo>
                  <a:cubicBezTo>
                    <a:pt x="41" y="850"/>
                    <a:pt x="81" y="894"/>
                    <a:pt x="136" y="920"/>
                  </a:cubicBezTo>
                  <a:cubicBezTo>
                    <a:pt x="543" y="1110"/>
                    <a:pt x="1423" y="1517"/>
                    <a:pt x="1566" y="1554"/>
                  </a:cubicBezTo>
                  <a:cubicBezTo>
                    <a:pt x="1579" y="1557"/>
                    <a:pt x="1593" y="1559"/>
                    <a:pt x="1606" y="1559"/>
                  </a:cubicBezTo>
                  <a:cubicBezTo>
                    <a:pt x="1910" y="1559"/>
                    <a:pt x="2228" y="762"/>
                    <a:pt x="2046" y="681"/>
                  </a:cubicBezTo>
                  <a:cubicBezTo>
                    <a:pt x="2046" y="681"/>
                    <a:pt x="1525" y="414"/>
                    <a:pt x="554" y="18"/>
                  </a:cubicBezTo>
                  <a:cubicBezTo>
                    <a:pt x="527" y="6"/>
                    <a:pt x="499" y="1"/>
                    <a:pt x="4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p15">
              <a:extLst>
                <a:ext uri="{FF2B5EF4-FFF2-40B4-BE49-F238E27FC236}">
                  <a16:creationId xmlns:a16="http://schemas.microsoft.com/office/drawing/2014/main" id="{B481D62C-F5A7-3C58-FC86-679ABA3715AC}"/>
                </a:ext>
              </a:extLst>
            </p:cNvPr>
            <p:cNvSpPr/>
            <p:nvPr/>
          </p:nvSpPr>
          <p:spPr>
            <a:xfrm>
              <a:off x="481290" y="2966197"/>
              <a:ext cx="457092" cy="209659"/>
            </a:xfrm>
            <a:custGeom>
              <a:avLst/>
              <a:gdLst/>
              <a:ahLst/>
              <a:cxnLst/>
              <a:rect l="l" t="t" r="r" b="b"/>
              <a:pathLst>
                <a:path w="2239" h="1027" extrusionOk="0">
                  <a:moveTo>
                    <a:pt x="1512" y="0"/>
                  </a:moveTo>
                  <a:cubicBezTo>
                    <a:pt x="1246" y="0"/>
                    <a:pt x="803" y="6"/>
                    <a:pt x="209" y="36"/>
                  </a:cubicBezTo>
                  <a:cubicBezTo>
                    <a:pt x="150" y="40"/>
                    <a:pt x="92" y="69"/>
                    <a:pt x="55" y="117"/>
                  </a:cubicBezTo>
                  <a:cubicBezTo>
                    <a:pt x="15" y="165"/>
                    <a:pt x="0" y="223"/>
                    <a:pt x="11" y="286"/>
                  </a:cubicBezTo>
                  <a:cubicBezTo>
                    <a:pt x="40" y="458"/>
                    <a:pt x="81" y="689"/>
                    <a:pt x="110" y="846"/>
                  </a:cubicBezTo>
                  <a:cubicBezTo>
                    <a:pt x="128" y="949"/>
                    <a:pt x="220" y="1026"/>
                    <a:pt x="326" y="1026"/>
                  </a:cubicBezTo>
                  <a:cubicBezTo>
                    <a:pt x="755" y="1022"/>
                    <a:pt x="1789" y="1019"/>
                    <a:pt x="1935" y="989"/>
                  </a:cubicBezTo>
                  <a:cubicBezTo>
                    <a:pt x="2239" y="924"/>
                    <a:pt x="2014" y="3"/>
                    <a:pt x="1806" y="3"/>
                  </a:cubicBezTo>
                  <a:cubicBezTo>
                    <a:pt x="1805" y="3"/>
                    <a:pt x="1804" y="3"/>
                    <a:pt x="1804" y="3"/>
                  </a:cubicBezTo>
                  <a:cubicBezTo>
                    <a:pt x="1802" y="3"/>
                    <a:pt x="170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p15">
              <a:extLst>
                <a:ext uri="{FF2B5EF4-FFF2-40B4-BE49-F238E27FC236}">
                  <a16:creationId xmlns:a16="http://schemas.microsoft.com/office/drawing/2014/main" id="{F63558E4-5797-A8AC-53A9-991B527F80E8}"/>
                </a:ext>
              </a:extLst>
            </p:cNvPr>
            <p:cNvSpPr/>
            <p:nvPr/>
          </p:nvSpPr>
          <p:spPr>
            <a:xfrm>
              <a:off x="2449316" y="3146460"/>
              <a:ext cx="565291" cy="475255"/>
            </a:xfrm>
            <a:custGeom>
              <a:avLst/>
              <a:gdLst/>
              <a:ahLst/>
              <a:cxnLst/>
              <a:rect l="l" t="t" r="r" b="b"/>
              <a:pathLst>
                <a:path w="2769" h="2328" extrusionOk="0">
                  <a:moveTo>
                    <a:pt x="1390" y="1"/>
                  </a:moveTo>
                  <a:cubicBezTo>
                    <a:pt x="854" y="1"/>
                    <a:pt x="358" y="329"/>
                    <a:pt x="195" y="836"/>
                  </a:cubicBezTo>
                  <a:cubicBezTo>
                    <a:pt x="1" y="1452"/>
                    <a:pt x="371" y="2100"/>
                    <a:pt x="1027" y="2280"/>
                  </a:cubicBezTo>
                  <a:cubicBezTo>
                    <a:pt x="1143" y="2312"/>
                    <a:pt x="1260" y="2327"/>
                    <a:pt x="1375" y="2327"/>
                  </a:cubicBezTo>
                  <a:cubicBezTo>
                    <a:pt x="1912" y="2327"/>
                    <a:pt x="2407" y="1999"/>
                    <a:pt x="2570" y="1492"/>
                  </a:cubicBezTo>
                  <a:cubicBezTo>
                    <a:pt x="2768" y="876"/>
                    <a:pt x="2394" y="227"/>
                    <a:pt x="1738" y="48"/>
                  </a:cubicBezTo>
                  <a:cubicBezTo>
                    <a:pt x="1622" y="16"/>
                    <a:pt x="1505"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p15">
              <a:extLst>
                <a:ext uri="{FF2B5EF4-FFF2-40B4-BE49-F238E27FC236}">
                  <a16:creationId xmlns:a16="http://schemas.microsoft.com/office/drawing/2014/main" id="{4BB7C4F6-3C97-6FCF-AE11-1AD1AE31DDC3}"/>
                </a:ext>
              </a:extLst>
            </p:cNvPr>
            <p:cNvSpPr/>
            <p:nvPr/>
          </p:nvSpPr>
          <p:spPr>
            <a:xfrm>
              <a:off x="2569154" y="3243227"/>
              <a:ext cx="324803" cy="273149"/>
            </a:xfrm>
            <a:custGeom>
              <a:avLst/>
              <a:gdLst/>
              <a:ahLst/>
              <a:cxnLst/>
              <a:rect l="l" t="t" r="r" b="b"/>
              <a:pathLst>
                <a:path w="1591" h="1338" extrusionOk="0">
                  <a:moveTo>
                    <a:pt x="798" y="0"/>
                  </a:moveTo>
                  <a:cubicBezTo>
                    <a:pt x="491" y="0"/>
                    <a:pt x="207" y="190"/>
                    <a:pt x="114" y="479"/>
                  </a:cubicBezTo>
                  <a:cubicBezTo>
                    <a:pt x="0" y="835"/>
                    <a:pt x="213" y="1209"/>
                    <a:pt x="590" y="1311"/>
                  </a:cubicBezTo>
                  <a:cubicBezTo>
                    <a:pt x="657" y="1329"/>
                    <a:pt x="724" y="1338"/>
                    <a:pt x="790" y="1338"/>
                  </a:cubicBezTo>
                  <a:cubicBezTo>
                    <a:pt x="1099" y="1338"/>
                    <a:pt x="1384" y="1150"/>
                    <a:pt x="1477" y="857"/>
                  </a:cubicBezTo>
                  <a:cubicBezTo>
                    <a:pt x="1591" y="505"/>
                    <a:pt x="1378" y="131"/>
                    <a:pt x="1001" y="28"/>
                  </a:cubicBezTo>
                  <a:cubicBezTo>
                    <a:pt x="933" y="9"/>
                    <a:pt x="865" y="0"/>
                    <a:pt x="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0;p15">
              <a:extLst>
                <a:ext uri="{FF2B5EF4-FFF2-40B4-BE49-F238E27FC236}">
                  <a16:creationId xmlns:a16="http://schemas.microsoft.com/office/drawing/2014/main" id="{BC9CF54B-977D-DE04-656E-E32E253E074A}"/>
                </a:ext>
              </a:extLst>
            </p:cNvPr>
            <p:cNvSpPr/>
            <p:nvPr/>
          </p:nvSpPr>
          <p:spPr>
            <a:xfrm>
              <a:off x="2637953" y="3298960"/>
              <a:ext cx="187206" cy="157194"/>
            </a:xfrm>
            <a:custGeom>
              <a:avLst/>
              <a:gdLst/>
              <a:ahLst/>
              <a:cxnLst/>
              <a:rect l="l" t="t" r="r" b="b"/>
              <a:pathLst>
                <a:path w="917" h="770" extrusionOk="0">
                  <a:moveTo>
                    <a:pt x="462" y="0"/>
                  </a:moveTo>
                  <a:cubicBezTo>
                    <a:pt x="285" y="0"/>
                    <a:pt x="121" y="109"/>
                    <a:pt x="66" y="276"/>
                  </a:cubicBezTo>
                  <a:cubicBezTo>
                    <a:pt x="0" y="481"/>
                    <a:pt x="125" y="694"/>
                    <a:pt x="341" y="752"/>
                  </a:cubicBezTo>
                  <a:cubicBezTo>
                    <a:pt x="381" y="764"/>
                    <a:pt x="420" y="769"/>
                    <a:pt x="459" y="769"/>
                  </a:cubicBezTo>
                  <a:cubicBezTo>
                    <a:pt x="635" y="769"/>
                    <a:pt x="797" y="660"/>
                    <a:pt x="851" y="492"/>
                  </a:cubicBezTo>
                  <a:cubicBezTo>
                    <a:pt x="917" y="290"/>
                    <a:pt x="792" y="74"/>
                    <a:pt x="576" y="16"/>
                  </a:cubicBezTo>
                  <a:cubicBezTo>
                    <a:pt x="538" y="5"/>
                    <a:pt x="500"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p15">
              <a:extLst>
                <a:ext uri="{FF2B5EF4-FFF2-40B4-BE49-F238E27FC236}">
                  <a16:creationId xmlns:a16="http://schemas.microsoft.com/office/drawing/2014/main" id="{DF3C41D6-274B-1CDC-0FC3-1AE9AC0B4380}"/>
                </a:ext>
              </a:extLst>
            </p:cNvPr>
            <p:cNvSpPr/>
            <p:nvPr/>
          </p:nvSpPr>
          <p:spPr>
            <a:xfrm>
              <a:off x="953494" y="2800020"/>
              <a:ext cx="560596" cy="490975"/>
            </a:xfrm>
            <a:custGeom>
              <a:avLst/>
              <a:gdLst/>
              <a:ahLst/>
              <a:cxnLst/>
              <a:rect l="l" t="t" r="r" b="b"/>
              <a:pathLst>
                <a:path w="2746" h="2405" extrusionOk="0">
                  <a:moveTo>
                    <a:pt x="1239" y="0"/>
                  </a:moveTo>
                  <a:cubicBezTo>
                    <a:pt x="1209" y="0"/>
                    <a:pt x="1178" y="1"/>
                    <a:pt x="1147" y="4"/>
                  </a:cubicBezTo>
                  <a:cubicBezTo>
                    <a:pt x="458" y="55"/>
                    <a:pt x="0" y="630"/>
                    <a:pt x="125" y="1294"/>
                  </a:cubicBezTo>
                  <a:cubicBezTo>
                    <a:pt x="243" y="1926"/>
                    <a:pt x="844" y="2405"/>
                    <a:pt x="1496" y="2405"/>
                  </a:cubicBezTo>
                  <a:cubicBezTo>
                    <a:pt x="1529" y="2405"/>
                    <a:pt x="1562" y="2403"/>
                    <a:pt x="1595" y="2401"/>
                  </a:cubicBezTo>
                  <a:cubicBezTo>
                    <a:pt x="2284" y="2353"/>
                    <a:pt x="2746" y="1774"/>
                    <a:pt x="2621" y="1114"/>
                  </a:cubicBezTo>
                  <a:cubicBezTo>
                    <a:pt x="2502" y="480"/>
                    <a:pt x="1894"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2;p15">
              <a:extLst>
                <a:ext uri="{FF2B5EF4-FFF2-40B4-BE49-F238E27FC236}">
                  <a16:creationId xmlns:a16="http://schemas.microsoft.com/office/drawing/2014/main" id="{9843DB73-30B4-A5B3-91A9-131B5B743D7B}"/>
                </a:ext>
              </a:extLst>
            </p:cNvPr>
            <p:cNvSpPr/>
            <p:nvPr/>
          </p:nvSpPr>
          <p:spPr>
            <a:xfrm>
              <a:off x="1074556" y="2906177"/>
              <a:ext cx="304796" cy="277028"/>
            </a:xfrm>
            <a:custGeom>
              <a:avLst/>
              <a:gdLst/>
              <a:ahLst/>
              <a:cxnLst/>
              <a:rect l="l" t="t" r="r" b="b"/>
              <a:pathLst>
                <a:path w="1493" h="1357" extrusionOk="0">
                  <a:moveTo>
                    <a:pt x="679" y="0"/>
                  </a:moveTo>
                  <a:cubicBezTo>
                    <a:pt x="674" y="0"/>
                    <a:pt x="669" y="0"/>
                    <a:pt x="664" y="0"/>
                  </a:cubicBezTo>
                  <a:cubicBezTo>
                    <a:pt x="276" y="11"/>
                    <a:pt x="1" y="323"/>
                    <a:pt x="45" y="697"/>
                  </a:cubicBezTo>
                  <a:cubicBezTo>
                    <a:pt x="88" y="1066"/>
                    <a:pt x="432" y="1357"/>
                    <a:pt x="815" y="1357"/>
                  </a:cubicBezTo>
                  <a:cubicBezTo>
                    <a:pt x="820" y="1357"/>
                    <a:pt x="825" y="1357"/>
                    <a:pt x="829" y="1357"/>
                  </a:cubicBezTo>
                  <a:cubicBezTo>
                    <a:pt x="1214" y="1346"/>
                    <a:pt x="1493" y="1034"/>
                    <a:pt x="1449" y="660"/>
                  </a:cubicBezTo>
                  <a:cubicBezTo>
                    <a:pt x="1405" y="291"/>
                    <a:pt x="1061" y="0"/>
                    <a:pt x="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p15">
              <a:extLst>
                <a:ext uri="{FF2B5EF4-FFF2-40B4-BE49-F238E27FC236}">
                  <a16:creationId xmlns:a16="http://schemas.microsoft.com/office/drawing/2014/main" id="{BFDE115B-FF5E-2426-54B0-9AA6C35360D2}"/>
                </a:ext>
              </a:extLst>
            </p:cNvPr>
            <p:cNvSpPr/>
            <p:nvPr/>
          </p:nvSpPr>
          <p:spPr>
            <a:xfrm>
              <a:off x="1138252" y="2962931"/>
              <a:ext cx="175365" cy="159031"/>
            </a:xfrm>
            <a:custGeom>
              <a:avLst/>
              <a:gdLst/>
              <a:ahLst/>
              <a:cxnLst/>
              <a:rect l="l" t="t" r="r" b="b"/>
              <a:pathLst>
                <a:path w="859" h="779" extrusionOk="0">
                  <a:moveTo>
                    <a:pt x="395" y="1"/>
                  </a:moveTo>
                  <a:cubicBezTo>
                    <a:pt x="391" y="1"/>
                    <a:pt x="386" y="1"/>
                    <a:pt x="382" y="1"/>
                  </a:cubicBezTo>
                  <a:cubicBezTo>
                    <a:pt x="158" y="5"/>
                    <a:pt x="0" y="184"/>
                    <a:pt x="26" y="401"/>
                  </a:cubicBezTo>
                  <a:cubicBezTo>
                    <a:pt x="51" y="612"/>
                    <a:pt x="245" y="778"/>
                    <a:pt x="463" y="778"/>
                  </a:cubicBezTo>
                  <a:cubicBezTo>
                    <a:pt x="468" y="778"/>
                    <a:pt x="472" y="778"/>
                    <a:pt x="477" y="778"/>
                  </a:cubicBezTo>
                  <a:cubicBezTo>
                    <a:pt x="701" y="774"/>
                    <a:pt x="858" y="595"/>
                    <a:pt x="833" y="379"/>
                  </a:cubicBezTo>
                  <a:cubicBezTo>
                    <a:pt x="807" y="170"/>
                    <a:pt x="613"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p15">
              <a:extLst>
                <a:ext uri="{FF2B5EF4-FFF2-40B4-BE49-F238E27FC236}">
                  <a16:creationId xmlns:a16="http://schemas.microsoft.com/office/drawing/2014/main" id="{B6825E14-1961-66EA-B6F3-0DD26CCCBD1C}"/>
                </a:ext>
              </a:extLst>
            </p:cNvPr>
            <p:cNvSpPr/>
            <p:nvPr/>
          </p:nvSpPr>
          <p:spPr>
            <a:xfrm>
              <a:off x="1607393" y="1994857"/>
              <a:ext cx="662467" cy="1141185"/>
            </a:xfrm>
            <a:custGeom>
              <a:avLst/>
              <a:gdLst/>
              <a:ahLst/>
              <a:cxnLst/>
              <a:rect l="l" t="t" r="r" b="b"/>
              <a:pathLst>
                <a:path w="3245" h="5590" extrusionOk="0">
                  <a:moveTo>
                    <a:pt x="801" y="0"/>
                  </a:moveTo>
                  <a:cubicBezTo>
                    <a:pt x="694" y="0"/>
                    <a:pt x="588" y="37"/>
                    <a:pt x="503" y="106"/>
                  </a:cubicBezTo>
                  <a:cubicBezTo>
                    <a:pt x="404" y="187"/>
                    <a:pt x="342" y="304"/>
                    <a:pt x="331" y="432"/>
                  </a:cubicBezTo>
                  <a:cubicBezTo>
                    <a:pt x="257" y="1473"/>
                    <a:pt x="89" y="3889"/>
                    <a:pt x="19" y="4857"/>
                  </a:cubicBezTo>
                  <a:cubicBezTo>
                    <a:pt x="1" y="5095"/>
                    <a:pt x="166" y="5304"/>
                    <a:pt x="400" y="5348"/>
                  </a:cubicBezTo>
                  <a:cubicBezTo>
                    <a:pt x="771" y="5414"/>
                    <a:pt x="1317" y="5513"/>
                    <a:pt x="1698" y="5582"/>
                  </a:cubicBezTo>
                  <a:cubicBezTo>
                    <a:pt x="1726" y="5587"/>
                    <a:pt x="1753" y="5590"/>
                    <a:pt x="1780" y="5590"/>
                  </a:cubicBezTo>
                  <a:cubicBezTo>
                    <a:pt x="1994" y="5590"/>
                    <a:pt x="2184" y="5442"/>
                    <a:pt x="2233" y="5227"/>
                  </a:cubicBezTo>
                  <a:cubicBezTo>
                    <a:pt x="2453" y="4245"/>
                    <a:pt x="2985" y="1866"/>
                    <a:pt x="3216" y="832"/>
                  </a:cubicBezTo>
                  <a:cubicBezTo>
                    <a:pt x="3245" y="704"/>
                    <a:pt x="3219" y="572"/>
                    <a:pt x="3146" y="465"/>
                  </a:cubicBezTo>
                  <a:cubicBezTo>
                    <a:pt x="3069" y="359"/>
                    <a:pt x="2955" y="286"/>
                    <a:pt x="2827" y="271"/>
                  </a:cubicBezTo>
                  <a:cubicBezTo>
                    <a:pt x="2277" y="198"/>
                    <a:pt x="1401" y="77"/>
                    <a:pt x="855" y="3"/>
                  </a:cubicBezTo>
                  <a:cubicBezTo>
                    <a:pt x="837" y="1"/>
                    <a:pt x="819" y="0"/>
                    <a:pt x="801" y="0"/>
                  </a:cubicBezTo>
                  <a:close/>
                </a:path>
              </a:pathLst>
            </a:custGeom>
            <a:solidFill>
              <a:srgbClr val="FDD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p15">
              <a:extLst>
                <a:ext uri="{FF2B5EF4-FFF2-40B4-BE49-F238E27FC236}">
                  <a16:creationId xmlns:a16="http://schemas.microsoft.com/office/drawing/2014/main" id="{947D9FF1-8394-A24F-4B30-0E1940BCB41E}"/>
                </a:ext>
              </a:extLst>
            </p:cNvPr>
            <p:cNvSpPr/>
            <p:nvPr/>
          </p:nvSpPr>
          <p:spPr>
            <a:xfrm>
              <a:off x="1627604" y="2012006"/>
              <a:ext cx="616941" cy="1113012"/>
            </a:xfrm>
            <a:custGeom>
              <a:avLst/>
              <a:gdLst/>
              <a:ahLst/>
              <a:cxnLst/>
              <a:rect l="l" t="t" r="r" b="b"/>
              <a:pathLst>
                <a:path w="3022" h="5452" extrusionOk="0">
                  <a:moveTo>
                    <a:pt x="785" y="1"/>
                  </a:moveTo>
                  <a:cubicBezTo>
                    <a:pt x="675" y="1"/>
                    <a:pt x="569" y="37"/>
                    <a:pt x="485" y="106"/>
                  </a:cubicBezTo>
                  <a:cubicBezTo>
                    <a:pt x="386" y="187"/>
                    <a:pt x="323" y="304"/>
                    <a:pt x="316" y="433"/>
                  </a:cubicBezTo>
                  <a:cubicBezTo>
                    <a:pt x="246" y="1455"/>
                    <a:pt x="81" y="3798"/>
                    <a:pt x="15" y="4747"/>
                  </a:cubicBezTo>
                  <a:cubicBezTo>
                    <a:pt x="1" y="4982"/>
                    <a:pt x="162" y="5194"/>
                    <a:pt x="397" y="5235"/>
                  </a:cubicBezTo>
                  <a:cubicBezTo>
                    <a:pt x="727" y="5297"/>
                    <a:pt x="1196" y="5381"/>
                    <a:pt x="1540" y="5443"/>
                  </a:cubicBezTo>
                  <a:cubicBezTo>
                    <a:pt x="1569" y="5449"/>
                    <a:pt x="1598" y="5452"/>
                    <a:pt x="1627" y="5452"/>
                  </a:cubicBezTo>
                  <a:cubicBezTo>
                    <a:pt x="1840" y="5452"/>
                    <a:pt x="2030" y="5301"/>
                    <a:pt x="2076" y="5088"/>
                  </a:cubicBezTo>
                  <a:cubicBezTo>
                    <a:pt x="2284" y="4120"/>
                    <a:pt x="2779" y="1811"/>
                    <a:pt x="2996" y="799"/>
                  </a:cubicBezTo>
                  <a:cubicBezTo>
                    <a:pt x="3021" y="675"/>
                    <a:pt x="2996" y="543"/>
                    <a:pt x="2919" y="436"/>
                  </a:cubicBezTo>
                  <a:cubicBezTo>
                    <a:pt x="2845" y="330"/>
                    <a:pt x="2732" y="260"/>
                    <a:pt x="2603" y="242"/>
                  </a:cubicBezTo>
                  <a:cubicBezTo>
                    <a:pt x="2105" y="176"/>
                    <a:pt x="1339" y="73"/>
                    <a:pt x="840" y="4"/>
                  </a:cubicBezTo>
                  <a:cubicBezTo>
                    <a:pt x="822" y="2"/>
                    <a:pt x="803" y="1"/>
                    <a:pt x="785" y="1"/>
                  </a:cubicBezTo>
                  <a:close/>
                </a:path>
              </a:pathLst>
            </a:custGeom>
            <a:solidFill>
              <a:srgbClr val="FDC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p15">
              <a:extLst>
                <a:ext uri="{FF2B5EF4-FFF2-40B4-BE49-F238E27FC236}">
                  <a16:creationId xmlns:a16="http://schemas.microsoft.com/office/drawing/2014/main" id="{F15C4DA7-37D1-5E4B-7A36-BC9113268D9A}"/>
                </a:ext>
              </a:extLst>
            </p:cNvPr>
            <p:cNvSpPr/>
            <p:nvPr/>
          </p:nvSpPr>
          <p:spPr>
            <a:xfrm>
              <a:off x="1060470" y="1736201"/>
              <a:ext cx="2923224" cy="1002568"/>
            </a:xfrm>
            <a:custGeom>
              <a:avLst/>
              <a:gdLst/>
              <a:ahLst/>
              <a:cxnLst/>
              <a:rect l="l" t="t" r="r" b="b"/>
              <a:pathLst>
                <a:path w="14319" h="4911" extrusionOk="0">
                  <a:moveTo>
                    <a:pt x="1168" y="0"/>
                  </a:moveTo>
                  <a:cubicBezTo>
                    <a:pt x="762" y="0"/>
                    <a:pt x="501" y="25"/>
                    <a:pt x="429" y="64"/>
                  </a:cubicBezTo>
                  <a:cubicBezTo>
                    <a:pt x="0" y="299"/>
                    <a:pt x="414" y="545"/>
                    <a:pt x="414" y="545"/>
                  </a:cubicBezTo>
                  <a:cubicBezTo>
                    <a:pt x="766" y="531"/>
                    <a:pt x="1110" y="525"/>
                    <a:pt x="1446" y="525"/>
                  </a:cubicBezTo>
                  <a:cubicBezTo>
                    <a:pt x="10208" y="525"/>
                    <a:pt x="13849" y="4910"/>
                    <a:pt x="13849" y="4910"/>
                  </a:cubicBezTo>
                  <a:cubicBezTo>
                    <a:pt x="14318" y="4800"/>
                    <a:pt x="14032" y="4459"/>
                    <a:pt x="14032" y="4459"/>
                  </a:cubicBezTo>
                  <a:cubicBezTo>
                    <a:pt x="10550" y="818"/>
                    <a:pt x="3490"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p15">
              <a:extLst>
                <a:ext uri="{FF2B5EF4-FFF2-40B4-BE49-F238E27FC236}">
                  <a16:creationId xmlns:a16="http://schemas.microsoft.com/office/drawing/2014/main" id="{B9DC9DDB-23C9-36B2-E493-502D138F40E9}"/>
                </a:ext>
              </a:extLst>
            </p:cNvPr>
            <p:cNvSpPr/>
            <p:nvPr/>
          </p:nvSpPr>
          <p:spPr>
            <a:xfrm>
              <a:off x="1047608" y="1930346"/>
              <a:ext cx="461991" cy="430139"/>
            </a:xfrm>
            <a:custGeom>
              <a:avLst/>
              <a:gdLst/>
              <a:ahLst/>
              <a:cxnLst/>
              <a:rect l="l" t="t" r="r" b="b"/>
              <a:pathLst>
                <a:path w="2263" h="2107" extrusionOk="0">
                  <a:moveTo>
                    <a:pt x="411" y="0"/>
                  </a:moveTo>
                  <a:lnTo>
                    <a:pt x="1" y="1918"/>
                  </a:lnTo>
                  <a:cubicBezTo>
                    <a:pt x="1" y="1918"/>
                    <a:pt x="921" y="2039"/>
                    <a:pt x="1632" y="2105"/>
                  </a:cubicBezTo>
                  <a:cubicBezTo>
                    <a:pt x="1648" y="2106"/>
                    <a:pt x="1664" y="2107"/>
                    <a:pt x="1679" y="2107"/>
                  </a:cubicBezTo>
                  <a:cubicBezTo>
                    <a:pt x="1916" y="2107"/>
                    <a:pt x="2117" y="1928"/>
                    <a:pt x="2138" y="1690"/>
                  </a:cubicBezTo>
                  <a:cubicBezTo>
                    <a:pt x="2171" y="1371"/>
                    <a:pt x="2211" y="954"/>
                    <a:pt x="2241" y="638"/>
                  </a:cubicBezTo>
                  <a:cubicBezTo>
                    <a:pt x="2263" y="389"/>
                    <a:pt x="2083" y="162"/>
                    <a:pt x="1830" y="136"/>
                  </a:cubicBezTo>
                  <a:cubicBezTo>
                    <a:pt x="1035" y="55"/>
                    <a:pt x="411" y="0"/>
                    <a:pt x="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8;p15">
              <a:extLst>
                <a:ext uri="{FF2B5EF4-FFF2-40B4-BE49-F238E27FC236}">
                  <a16:creationId xmlns:a16="http://schemas.microsoft.com/office/drawing/2014/main" id="{5CA7741E-D886-DC3F-4FDD-2EFFA1F9FBCE}"/>
                </a:ext>
              </a:extLst>
            </p:cNvPr>
            <p:cNvSpPr/>
            <p:nvPr/>
          </p:nvSpPr>
          <p:spPr>
            <a:xfrm>
              <a:off x="2342341" y="2140619"/>
              <a:ext cx="708809" cy="584678"/>
            </a:xfrm>
            <a:custGeom>
              <a:avLst/>
              <a:gdLst/>
              <a:ahLst/>
              <a:cxnLst/>
              <a:rect l="l" t="t" r="r" b="b"/>
              <a:pathLst>
                <a:path w="3472" h="2864" extrusionOk="0">
                  <a:moveTo>
                    <a:pt x="345" y="385"/>
                  </a:moveTo>
                  <a:cubicBezTo>
                    <a:pt x="400" y="151"/>
                    <a:pt x="620" y="1"/>
                    <a:pt x="858" y="30"/>
                  </a:cubicBezTo>
                  <a:cubicBezTo>
                    <a:pt x="1368" y="110"/>
                    <a:pt x="2273" y="297"/>
                    <a:pt x="3153" y="719"/>
                  </a:cubicBezTo>
                  <a:cubicBezTo>
                    <a:pt x="3376" y="829"/>
                    <a:pt x="3472" y="1100"/>
                    <a:pt x="3365" y="1324"/>
                  </a:cubicBezTo>
                  <a:cubicBezTo>
                    <a:pt x="3204" y="1683"/>
                    <a:pt x="2966" y="2196"/>
                    <a:pt x="2805" y="2544"/>
                  </a:cubicBezTo>
                  <a:cubicBezTo>
                    <a:pt x="2706" y="2757"/>
                    <a:pt x="2464" y="2863"/>
                    <a:pt x="2240" y="2790"/>
                  </a:cubicBezTo>
                  <a:cubicBezTo>
                    <a:pt x="1738" y="2629"/>
                    <a:pt x="873" y="2350"/>
                    <a:pt x="363" y="2185"/>
                  </a:cubicBezTo>
                  <a:cubicBezTo>
                    <a:pt x="132" y="2108"/>
                    <a:pt x="0" y="1874"/>
                    <a:pt x="52" y="1639"/>
                  </a:cubicBezTo>
                  <a:cubicBezTo>
                    <a:pt x="140" y="1272"/>
                    <a:pt x="261" y="745"/>
                    <a:pt x="345" y="3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9;p15">
              <a:extLst>
                <a:ext uri="{FF2B5EF4-FFF2-40B4-BE49-F238E27FC236}">
                  <a16:creationId xmlns:a16="http://schemas.microsoft.com/office/drawing/2014/main" id="{741F8810-3F26-784C-810C-CC6191467A6F}"/>
                </a:ext>
              </a:extLst>
            </p:cNvPr>
            <p:cNvSpPr/>
            <p:nvPr/>
          </p:nvSpPr>
          <p:spPr>
            <a:xfrm>
              <a:off x="3020330" y="2419078"/>
              <a:ext cx="663896" cy="648985"/>
            </a:xfrm>
            <a:custGeom>
              <a:avLst/>
              <a:gdLst/>
              <a:ahLst/>
              <a:cxnLst/>
              <a:rect l="l" t="t" r="r" b="b"/>
              <a:pathLst>
                <a:path w="3252" h="3179" extrusionOk="0">
                  <a:moveTo>
                    <a:pt x="719" y="312"/>
                  </a:moveTo>
                  <a:cubicBezTo>
                    <a:pt x="840" y="84"/>
                    <a:pt x="1119" y="0"/>
                    <a:pt x="1346" y="117"/>
                  </a:cubicBezTo>
                  <a:cubicBezTo>
                    <a:pt x="1775" y="356"/>
                    <a:pt x="2471" y="766"/>
                    <a:pt x="3058" y="1290"/>
                  </a:cubicBezTo>
                  <a:cubicBezTo>
                    <a:pt x="3208" y="1430"/>
                    <a:pt x="3252" y="1646"/>
                    <a:pt x="3164" y="1829"/>
                  </a:cubicBezTo>
                  <a:cubicBezTo>
                    <a:pt x="3025" y="2123"/>
                    <a:pt x="2816" y="2562"/>
                    <a:pt x="2654" y="2896"/>
                  </a:cubicBezTo>
                  <a:cubicBezTo>
                    <a:pt x="2599" y="3017"/>
                    <a:pt x="2497" y="3105"/>
                    <a:pt x="2368" y="3142"/>
                  </a:cubicBezTo>
                  <a:cubicBezTo>
                    <a:pt x="2244" y="3178"/>
                    <a:pt x="2108" y="3160"/>
                    <a:pt x="1998" y="3094"/>
                  </a:cubicBezTo>
                  <a:cubicBezTo>
                    <a:pt x="1514" y="2801"/>
                    <a:pt x="741" y="2328"/>
                    <a:pt x="286" y="2053"/>
                  </a:cubicBezTo>
                  <a:cubicBezTo>
                    <a:pt x="74" y="1925"/>
                    <a:pt x="0" y="1653"/>
                    <a:pt x="118" y="1437"/>
                  </a:cubicBezTo>
                  <a:cubicBezTo>
                    <a:pt x="294" y="1111"/>
                    <a:pt x="543" y="642"/>
                    <a:pt x="719" y="3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90;p15">
              <a:extLst>
                <a:ext uri="{FF2B5EF4-FFF2-40B4-BE49-F238E27FC236}">
                  <a16:creationId xmlns:a16="http://schemas.microsoft.com/office/drawing/2014/main" id="{6995DA4D-F384-46F4-2157-5FE3DB504E56}"/>
                </a:ext>
              </a:extLst>
            </p:cNvPr>
            <p:cNvSpPr/>
            <p:nvPr/>
          </p:nvSpPr>
          <p:spPr>
            <a:xfrm>
              <a:off x="1854417" y="2606691"/>
              <a:ext cx="205171" cy="455657"/>
            </a:xfrm>
            <a:custGeom>
              <a:avLst/>
              <a:gdLst/>
              <a:ahLst/>
              <a:cxnLst/>
              <a:rect l="l" t="t" r="r" b="b"/>
              <a:pathLst>
                <a:path w="1005" h="2232" extrusionOk="0">
                  <a:moveTo>
                    <a:pt x="367" y="0"/>
                  </a:moveTo>
                  <a:cubicBezTo>
                    <a:pt x="326" y="0"/>
                    <a:pt x="293" y="28"/>
                    <a:pt x="286" y="67"/>
                  </a:cubicBezTo>
                  <a:lnTo>
                    <a:pt x="4" y="2061"/>
                  </a:lnTo>
                  <a:cubicBezTo>
                    <a:pt x="0" y="2105"/>
                    <a:pt x="33" y="2146"/>
                    <a:pt x="81" y="2153"/>
                  </a:cubicBezTo>
                  <a:lnTo>
                    <a:pt x="561" y="2230"/>
                  </a:lnTo>
                  <a:cubicBezTo>
                    <a:pt x="566" y="2231"/>
                    <a:pt x="571" y="2231"/>
                    <a:pt x="576" y="2231"/>
                  </a:cubicBezTo>
                  <a:cubicBezTo>
                    <a:pt x="618" y="2231"/>
                    <a:pt x="653" y="2203"/>
                    <a:pt x="657" y="2164"/>
                  </a:cubicBezTo>
                  <a:lnTo>
                    <a:pt x="1001" y="192"/>
                  </a:lnTo>
                  <a:cubicBezTo>
                    <a:pt x="1005" y="148"/>
                    <a:pt x="972" y="108"/>
                    <a:pt x="924" y="100"/>
                  </a:cubicBezTo>
                  <a:lnTo>
                    <a:pt x="382" y="1"/>
                  </a:lnTo>
                  <a:cubicBezTo>
                    <a:pt x="377" y="0"/>
                    <a:pt x="372" y="0"/>
                    <a:pt x="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91;p15">
              <a:extLst>
                <a:ext uri="{FF2B5EF4-FFF2-40B4-BE49-F238E27FC236}">
                  <a16:creationId xmlns:a16="http://schemas.microsoft.com/office/drawing/2014/main" id="{EFDE9B0B-EDF3-FE49-B004-641EA934B58C}"/>
                </a:ext>
              </a:extLst>
            </p:cNvPr>
            <p:cNvSpPr/>
            <p:nvPr/>
          </p:nvSpPr>
          <p:spPr>
            <a:xfrm>
              <a:off x="1922604" y="2120817"/>
              <a:ext cx="230690" cy="434222"/>
            </a:xfrm>
            <a:custGeom>
              <a:avLst/>
              <a:gdLst/>
              <a:ahLst/>
              <a:cxnLst/>
              <a:rect l="l" t="t" r="r" b="b"/>
              <a:pathLst>
                <a:path w="1130" h="2127" extrusionOk="0">
                  <a:moveTo>
                    <a:pt x="360" y="1"/>
                  </a:moveTo>
                  <a:cubicBezTo>
                    <a:pt x="317" y="1"/>
                    <a:pt x="281" y="26"/>
                    <a:pt x="275" y="65"/>
                  </a:cubicBezTo>
                  <a:lnTo>
                    <a:pt x="7" y="1934"/>
                  </a:lnTo>
                  <a:cubicBezTo>
                    <a:pt x="0" y="1978"/>
                    <a:pt x="37" y="2018"/>
                    <a:pt x="88" y="2026"/>
                  </a:cubicBezTo>
                  <a:lnTo>
                    <a:pt x="642" y="2125"/>
                  </a:lnTo>
                  <a:cubicBezTo>
                    <a:pt x="649" y="2126"/>
                    <a:pt x="656" y="2127"/>
                    <a:pt x="663" y="2127"/>
                  </a:cubicBezTo>
                  <a:cubicBezTo>
                    <a:pt x="705" y="2127"/>
                    <a:pt x="738" y="2100"/>
                    <a:pt x="744" y="2062"/>
                  </a:cubicBezTo>
                  <a:lnTo>
                    <a:pt x="1125" y="189"/>
                  </a:lnTo>
                  <a:cubicBezTo>
                    <a:pt x="1129" y="145"/>
                    <a:pt x="1096" y="105"/>
                    <a:pt x="1045" y="98"/>
                  </a:cubicBezTo>
                  <a:lnTo>
                    <a:pt x="378" y="2"/>
                  </a:lnTo>
                  <a:cubicBezTo>
                    <a:pt x="372" y="1"/>
                    <a:pt x="366" y="1"/>
                    <a:pt x="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92;p15">
              <a:extLst>
                <a:ext uri="{FF2B5EF4-FFF2-40B4-BE49-F238E27FC236}">
                  <a16:creationId xmlns:a16="http://schemas.microsoft.com/office/drawing/2014/main" id="{3C4E74EC-FE9F-2D2C-CD19-22D43E9745C1}"/>
                </a:ext>
              </a:extLst>
            </p:cNvPr>
            <p:cNvSpPr/>
            <p:nvPr/>
          </p:nvSpPr>
          <p:spPr>
            <a:xfrm>
              <a:off x="1671088" y="2580968"/>
              <a:ext cx="195576" cy="447491"/>
            </a:xfrm>
            <a:custGeom>
              <a:avLst/>
              <a:gdLst/>
              <a:ahLst/>
              <a:cxnLst/>
              <a:rect l="l" t="t" r="r" b="b"/>
              <a:pathLst>
                <a:path w="958" h="2192" extrusionOk="0">
                  <a:moveTo>
                    <a:pt x="340" y="1"/>
                  </a:moveTo>
                  <a:cubicBezTo>
                    <a:pt x="284" y="1"/>
                    <a:pt x="238" y="35"/>
                    <a:pt x="231" y="87"/>
                  </a:cubicBezTo>
                  <a:lnTo>
                    <a:pt x="8" y="2000"/>
                  </a:lnTo>
                  <a:cubicBezTo>
                    <a:pt x="0" y="2055"/>
                    <a:pt x="44" y="2110"/>
                    <a:pt x="110" y="2121"/>
                  </a:cubicBezTo>
                  <a:lnTo>
                    <a:pt x="550" y="2191"/>
                  </a:lnTo>
                  <a:cubicBezTo>
                    <a:pt x="556" y="2192"/>
                    <a:pt x="561" y="2192"/>
                    <a:pt x="567" y="2192"/>
                  </a:cubicBezTo>
                  <a:cubicBezTo>
                    <a:pt x="625" y="2192"/>
                    <a:pt x="672" y="2157"/>
                    <a:pt x="682" y="2103"/>
                  </a:cubicBezTo>
                  <a:lnTo>
                    <a:pt x="950" y="190"/>
                  </a:lnTo>
                  <a:cubicBezTo>
                    <a:pt x="957" y="135"/>
                    <a:pt x="913" y="80"/>
                    <a:pt x="847" y="69"/>
                  </a:cubicBezTo>
                  <a:lnTo>
                    <a:pt x="363" y="3"/>
                  </a:lnTo>
                  <a:cubicBezTo>
                    <a:pt x="355" y="1"/>
                    <a:pt x="348" y="1"/>
                    <a:pt x="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93;p15">
              <a:extLst>
                <a:ext uri="{FF2B5EF4-FFF2-40B4-BE49-F238E27FC236}">
                  <a16:creationId xmlns:a16="http://schemas.microsoft.com/office/drawing/2014/main" id="{B5D7336D-A6D0-21E4-4C41-D7C8EB75C219}"/>
                </a:ext>
              </a:extLst>
            </p:cNvPr>
            <p:cNvSpPr/>
            <p:nvPr/>
          </p:nvSpPr>
          <p:spPr>
            <a:xfrm>
              <a:off x="1730905" y="2093869"/>
              <a:ext cx="199250" cy="426668"/>
            </a:xfrm>
            <a:custGeom>
              <a:avLst/>
              <a:gdLst/>
              <a:ahLst/>
              <a:cxnLst/>
              <a:rect l="l" t="t" r="r" b="b"/>
              <a:pathLst>
                <a:path w="976" h="2090" extrusionOk="0">
                  <a:moveTo>
                    <a:pt x="297" y="0"/>
                  </a:moveTo>
                  <a:cubicBezTo>
                    <a:pt x="237" y="0"/>
                    <a:pt x="187" y="38"/>
                    <a:pt x="180" y="90"/>
                  </a:cubicBezTo>
                  <a:lnTo>
                    <a:pt x="8" y="1897"/>
                  </a:lnTo>
                  <a:cubicBezTo>
                    <a:pt x="1" y="1960"/>
                    <a:pt x="48" y="2015"/>
                    <a:pt x="118" y="2026"/>
                  </a:cubicBezTo>
                  <a:lnTo>
                    <a:pt x="565" y="2088"/>
                  </a:lnTo>
                  <a:cubicBezTo>
                    <a:pt x="572" y="2089"/>
                    <a:pt x="580" y="2090"/>
                    <a:pt x="587" y="2090"/>
                  </a:cubicBezTo>
                  <a:cubicBezTo>
                    <a:pt x="644" y="2090"/>
                    <a:pt x="694" y="2052"/>
                    <a:pt x="701" y="1996"/>
                  </a:cubicBezTo>
                  <a:lnTo>
                    <a:pt x="965" y="167"/>
                  </a:lnTo>
                  <a:cubicBezTo>
                    <a:pt x="976" y="109"/>
                    <a:pt x="924" y="50"/>
                    <a:pt x="858" y="39"/>
                  </a:cubicBezTo>
                  <a:lnTo>
                    <a:pt x="320" y="2"/>
                  </a:lnTo>
                  <a:cubicBezTo>
                    <a:pt x="312" y="1"/>
                    <a:pt x="304"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94;p15">
              <a:extLst>
                <a:ext uri="{FF2B5EF4-FFF2-40B4-BE49-F238E27FC236}">
                  <a16:creationId xmlns:a16="http://schemas.microsoft.com/office/drawing/2014/main" id="{0F139FE5-84A5-3EAF-428A-3822EF908869}"/>
                </a:ext>
              </a:extLst>
            </p:cNvPr>
            <p:cNvSpPr/>
            <p:nvPr/>
          </p:nvSpPr>
          <p:spPr>
            <a:xfrm>
              <a:off x="1163771" y="1809082"/>
              <a:ext cx="2706825" cy="923767"/>
            </a:xfrm>
            <a:custGeom>
              <a:avLst/>
              <a:gdLst/>
              <a:ahLst/>
              <a:cxnLst/>
              <a:rect l="l" t="t" r="r" b="b"/>
              <a:pathLst>
                <a:path w="13259" h="4525" fill="none" extrusionOk="0">
                  <a:moveTo>
                    <a:pt x="0" y="177"/>
                  </a:moveTo>
                  <a:cubicBezTo>
                    <a:pt x="0" y="177"/>
                    <a:pt x="8409" y="1"/>
                    <a:pt x="13259" y="4524"/>
                  </a:cubicBez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95;p15">
              <a:extLst>
                <a:ext uri="{FF2B5EF4-FFF2-40B4-BE49-F238E27FC236}">
                  <a16:creationId xmlns:a16="http://schemas.microsoft.com/office/drawing/2014/main" id="{38801EC8-C92F-324D-C567-A2CA55F5C505}"/>
                </a:ext>
              </a:extLst>
            </p:cNvPr>
            <p:cNvSpPr/>
            <p:nvPr/>
          </p:nvSpPr>
          <p:spPr>
            <a:xfrm>
              <a:off x="1171120" y="1748450"/>
              <a:ext cx="155154" cy="74310"/>
            </a:xfrm>
            <a:custGeom>
              <a:avLst/>
              <a:gdLst/>
              <a:ahLst/>
              <a:cxnLst/>
              <a:rect l="l" t="t" r="r" b="b"/>
              <a:pathLst>
                <a:path w="760" h="364" extrusionOk="0">
                  <a:moveTo>
                    <a:pt x="624" y="0"/>
                  </a:moveTo>
                  <a:cubicBezTo>
                    <a:pt x="620" y="0"/>
                    <a:pt x="617" y="0"/>
                    <a:pt x="613" y="1"/>
                  </a:cubicBezTo>
                  <a:cubicBezTo>
                    <a:pt x="452" y="4"/>
                    <a:pt x="287" y="8"/>
                    <a:pt x="125" y="19"/>
                  </a:cubicBezTo>
                  <a:cubicBezTo>
                    <a:pt x="1" y="30"/>
                    <a:pt x="15" y="246"/>
                    <a:pt x="52" y="309"/>
                  </a:cubicBezTo>
                  <a:cubicBezTo>
                    <a:pt x="67" y="342"/>
                    <a:pt x="103" y="360"/>
                    <a:pt x="144" y="364"/>
                  </a:cubicBezTo>
                  <a:cubicBezTo>
                    <a:pt x="309" y="360"/>
                    <a:pt x="474" y="353"/>
                    <a:pt x="635" y="342"/>
                  </a:cubicBezTo>
                  <a:cubicBezTo>
                    <a:pt x="760" y="331"/>
                    <a:pt x="741" y="114"/>
                    <a:pt x="712" y="56"/>
                  </a:cubicBezTo>
                  <a:cubicBezTo>
                    <a:pt x="698" y="22"/>
                    <a:pt x="669" y="0"/>
                    <a:pt x="624" y="0"/>
                  </a:cubicBezTo>
                  <a:close/>
                </a:path>
              </a:pathLst>
            </a:custGeom>
            <a:solidFill>
              <a:srgbClr val="FB9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96;p15">
              <a:extLst>
                <a:ext uri="{FF2B5EF4-FFF2-40B4-BE49-F238E27FC236}">
                  <a16:creationId xmlns:a16="http://schemas.microsoft.com/office/drawing/2014/main" id="{22E0ADD0-F7B2-9E50-15CB-F6ED471C78F2}"/>
                </a:ext>
              </a:extLst>
            </p:cNvPr>
            <p:cNvSpPr/>
            <p:nvPr/>
          </p:nvSpPr>
          <p:spPr>
            <a:xfrm>
              <a:off x="1173366" y="1752329"/>
              <a:ext cx="139434" cy="62265"/>
            </a:xfrm>
            <a:custGeom>
              <a:avLst/>
              <a:gdLst/>
              <a:ahLst/>
              <a:cxnLst/>
              <a:rect l="l" t="t" r="r" b="b"/>
              <a:pathLst>
                <a:path w="683" h="305" extrusionOk="0">
                  <a:moveTo>
                    <a:pt x="551" y="0"/>
                  </a:moveTo>
                  <a:cubicBezTo>
                    <a:pt x="404" y="7"/>
                    <a:pt x="257" y="7"/>
                    <a:pt x="111" y="18"/>
                  </a:cubicBezTo>
                  <a:cubicBezTo>
                    <a:pt x="1" y="29"/>
                    <a:pt x="12" y="205"/>
                    <a:pt x="41" y="260"/>
                  </a:cubicBezTo>
                  <a:cubicBezTo>
                    <a:pt x="56" y="286"/>
                    <a:pt x="92" y="304"/>
                    <a:pt x="125" y="304"/>
                  </a:cubicBezTo>
                  <a:cubicBezTo>
                    <a:pt x="276" y="301"/>
                    <a:pt x="422" y="293"/>
                    <a:pt x="573" y="286"/>
                  </a:cubicBezTo>
                  <a:cubicBezTo>
                    <a:pt x="683" y="275"/>
                    <a:pt x="668" y="95"/>
                    <a:pt x="642" y="48"/>
                  </a:cubicBezTo>
                  <a:cubicBezTo>
                    <a:pt x="628" y="18"/>
                    <a:pt x="598" y="0"/>
                    <a:pt x="551" y="0"/>
                  </a:cubicBezTo>
                  <a:close/>
                </a:path>
              </a:pathLst>
            </a:custGeom>
            <a:solidFill>
              <a:srgbClr val="FD0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97;p15">
              <a:extLst>
                <a:ext uri="{FF2B5EF4-FFF2-40B4-BE49-F238E27FC236}">
                  <a16:creationId xmlns:a16="http://schemas.microsoft.com/office/drawing/2014/main" id="{E1B7B0CC-97C6-6BBE-62D8-9304B04A8A35}"/>
                </a:ext>
              </a:extLst>
            </p:cNvPr>
            <p:cNvSpPr/>
            <p:nvPr/>
          </p:nvSpPr>
          <p:spPr>
            <a:xfrm>
              <a:off x="936141" y="2371103"/>
              <a:ext cx="150663" cy="71656"/>
            </a:xfrm>
            <a:custGeom>
              <a:avLst/>
              <a:gdLst/>
              <a:ahLst/>
              <a:cxnLst/>
              <a:rect l="l" t="t" r="r" b="b"/>
              <a:pathLst>
                <a:path w="738" h="351" extrusionOk="0">
                  <a:moveTo>
                    <a:pt x="125" y="1"/>
                  </a:moveTo>
                  <a:cubicBezTo>
                    <a:pt x="1" y="4"/>
                    <a:pt x="1" y="220"/>
                    <a:pt x="30" y="286"/>
                  </a:cubicBezTo>
                  <a:cubicBezTo>
                    <a:pt x="45" y="319"/>
                    <a:pt x="81" y="341"/>
                    <a:pt x="122" y="345"/>
                  </a:cubicBezTo>
                  <a:cubicBezTo>
                    <a:pt x="238" y="348"/>
                    <a:pt x="355" y="350"/>
                    <a:pt x="470" y="350"/>
                  </a:cubicBezTo>
                  <a:cubicBezTo>
                    <a:pt x="518" y="350"/>
                    <a:pt x="566" y="350"/>
                    <a:pt x="613" y="349"/>
                  </a:cubicBezTo>
                  <a:cubicBezTo>
                    <a:pt x="738" y="345"/>
                    <a:pt x="734" y="129"/>
                    <a:pt x="708" y="67"/>
                  </a:cubicBezTo>
                  <a:cubicBezTo>
                    <a:pt x="694" y="34"/>
                    <a:pt x="664" y="8"/>
                    <a:pt x="613" y="8"/>
                  </a:cubicBezTo>
                  <a:cubicBezTo>
                    <a:pt x="452" y="4"/>
                    <a:pt x="287" y="1"/>
                    <a:pt x="125" y="1"/>
                  </a:cubicBezTo>
                  <a:close/>
                </a:path>
              </a:pathLst>
            </a:custGeom>
            <a:solidFill>
              <a:srgbClr val="FB9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98;p15">
              <a:extLst>
                <a:ext uri="{FF2B5EF4-FFF2-40B4-BE49-F238E27FC236}">
                  <a16:creationId xmlns:a16="http://schemas.microsoft.com/office/drawing/2014/main" id="{16451DDB-36FC-DFD5-1ED0-3A7EDA839784}"/>
                </a:ext>
              </a:extLst>
            </p:cNvPr>
            <p:cNvSpPr/>
            <p:nvPr/>
          </p:nvSpPr>
          <p:spPr>
            <a:xfrm>
              <a:off x="937774" y="2374574"/>
              <a:ext cx="136372" cy="59611"/>
            </a:xfrm>
            <a:custGeom>
              <a:avLst/>
              <a:gdLst/>
              <a:ahLst/>
              <a:cxnLst/>
              <a:rect l="l" t="t" r="r" b="b"/>
              <a:pathLst>
                <a:path w="668" h="292" extrusionOk="0">
                  <a:moveTo>
                    <a:pt x="202" y="1"/>
                  </a:moveTo>
                  <a:cubicBezTo>
                    <a:pt x="172" y="1"/>
                    <a:pt x="143" y="1"/>
                    <a:pt x="114" y="2"/>
                  </a:cubicBezTo>
                  <a:cubicBezTo>
                    <a:pt x="0" y="6"/>
                    <a:pt x="0" y="185"/>
                    <a:pt x="29" y="240"/>
                  </a:cubicBezTo>
                  <a:cubicBezTo>
                    <a:pt x="40" y="266"/>
                    <a:pt x="73" y="284"/>
                    <a:pt x="110" y="288"/>
                  </a:cubicBezTo>
                  <a:cubicBezTo>
                    <a:pt x="257" y="291"/>
                    <a:pt x="407" y="291"/>
                    <a:pt x="554" y="291"/>
                  </a:cubicBezTo>
                  <a:cubicBezTo>
                    <a:pt x="667" y="288"/>
                    <a:pt x="664" y="108"/>
                    <a:pt x="642" y="57"/>
                  </a:cubicBezTo>
                  <a:cubicBezTo>
                    <a:pt x="627" y="28"/>
                    <a:pt x="601" y="9"/>
                    <a:pt x="554" y="6"/>
                  </a:cubicBezTo>
                  <a:cubicBezTo>
                    <a:pt x="436" y="6"/>
                    <a:pt x="319" y="1"/>
                    <a:pt x="202" y="1"/>
                  </a:cubicBezTo>
                  <a:close/>
                </a:path>
              </a:pathLst>
            </a:custGeom>
            <a:solidFill>
              <a:srgbClr val="FD0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99;p15">
              <a:extLst>
                <a:ext uri="{FF2B5EF4-FFF2-40B4-BE49-F238E27FC236}">
                  <a16:creationId xmlns:a16="http://schemas.microsoft.com/office/drawing/2014/main" id="{DEFC79F2-C8E8-82B5-FAC7-AE0832827D4E}"/>
                </a:ext>
              </a:extLst>
            </p:cNvPr>
            <p:cNvSpPr/>
            <p:nvPr/>
          </p:nvSpPr>
          <p:spPr>
            <a:xfrm>
              <a:off x="722871" y="2527081"/>
              <a:ext cx="130342" cy="197042"/>
            </a:xfrm>
            <a:custGeom>
              <a:avLst/>
              <a:gdLst/>
              <a:ahLst/>
              <a:cxnLst/>
              <a:rect l="l" t="t" r="r" b="b"/>
              <a:pathLst>
                <a:path w="682" h="1031" extrusionOk="0">
                  <a:moveTo>
                    <a:pt x="297" y="1"/>
                  </a:moveTo>
                  <a:cubicBezTo>
                    <a:pt x="296" y="1"/>
                    <a:pt x="295" y="1"/>
                    <a:pt x="293" y="1"/>
                  </a:cubicBezTo>
                  <a:cubicBezTo>
                    <a:pt x="121" y="4"/>
                    <a:pt x="0" y="235"/>
                    <a:pt x="29" y="521"/>
                  </a:cubicBezTo>
                  <a:cubicBezTo>
                    <a:pt x="55" y="801"/>
                    <a:pt x="214" y="1031"/>
                    <a:pt x="385" y="1031"/>
                  </a:cubicBezTo>
                  <a:cubicBezTo>
                    <a:pt x="386" y="1031"/>
                    <a:pt x="387" y="1031"/>
                    <a:pt x="389" y="1031"/>
                  </a:cubicBezTo>
                  <a:cubicBezTo>
                    <a:pt x="565" y="1027"/>
                    <a:pt x="682" y="796"/>
                    <a:pt x="656" y="510"/>
                  </a:cubicBezTo>
                  <a:cubicBezTo>
                    <a:pt x="631" y="230"/>
                    <a:pt x="468"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00;p15">
              <a:extLst>
                <a:ext uri="{FF2B5EF4-FFF2-40B4-BE49-F238E27FC236}">
                  <a16:creationId xmlns:a16="http://schemas.microsoft.com/office/drawing/2014/main" id="{18AA51AC-4A1A-3610-4E4E-92B637222D2C}"/>
                </a:ext>
              </a:extLst>
            </p:cNvPr>
            <p:cNvSpPr/>
            <p:nvPr/>
          </p:nvSpPr>
          <p:spPr>
            <a:xfrm>
              <a:off x="723445" y="2529948"/>
              <a:ext cx="94794" cy="193602"/>
            </a:xfrm>
            <a:custGeom>
              <a:avLst/>
              <a:gdLst/>
              <a:ahLst/>
              <a:cxnLst/>
              <a:rect l="l" t="t" r="r" b="b"/>
              <a:pathLst>
                <a:path w="496" h="1013" extrusionOk="0">
                  <a:moveTo>
                    <a:pt x="209" y="0"/>
                  </a:moveTo>
                  <a:cubicBezTo>
                    <a:pt x="208" y="0"/>
                    <a:pt x="207" y="0"/>
                    <a:pt x="206" y="0"/>
                  </a:cubicBezTo>
                  <a:cubicBezTo>
                    <a:pt x="81" y="4"/>
                    <a:pt x="1" y="231"/>
                    <a:pt x="23" y="514"/>
                  </a:cubicBezTo>
                  <a:cubicBezTo>
                    <a:pt x="45" y="790"/>
                    <a:pt x="164" y="1012"/>
                    <a:pt x="287" y="1012"/>
                  </a:cubicBezTo>
                  <a:cubicBezTo>
                    <a:pt x="288" y="1012"/>
                    <a:pt x="289" y="1012"/>
                    <a:pt x="290" y="1012"/>
                  </a:cubicBezTo>
                  <a:cubicBezTo>
                    <a:pt x="415" y="1009"/>
                    <a:pt x="496" y="781"/>
                    <a:pt x="474" y="499"/>
                  </a:cubicBezTo>
                  <a:cubicBezTo>
                    <a:pt x="452" y="223"/>
                    <a:pt x="33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5" name="Google Shape;101;p15">
              <a:extLst>
                <a:ext uri="{FF2B5EF4-FFF2-40B4-BE49-F238E27FC236}">
                  <a16:creationId xmlns:a16="http://schemas.microsoft.com/office/drawing/2014/main" id="{8ECC8E12-B4E6-DDD9-A260-ED688FDF0F4E}"/>
                </a:ext>
              </a:extLst>
            </p:cNvPr>
            <p:cNvGrpSpPr/>
            <p:nvPr/>
          </p:nvGrpSpPr>
          <p:grpSpPr>
            <a:xfrm>
              <a:off x="1047608" y="1930346"/>
              <a:ext cx="2636617" cy="1137717"/>
              <a:chOff x="1047608" y="1930346"/>
              <a:chExt cx="2636617" cy="1137717"/>
            </a:xfrm>
          </p:grpSpPr>
          <p:sp>
            <p:nvSpPr>
              <p:cNvPr id="1676" name="Google Shape;102;p15">
                <a:extLst>
                  <a:ext uri="{FF2B5EF4-FFF2-40B4-BE49-F238E27FC236}">
                    <a16:creationId xmlns:a16="http://schemas.microsoft.com/office/drawing/2014/main" id="{A68681E2-5BD0-7146-DB44-9111CEBF1D9A}"/>
                  </a:ext>
                </a:extLst>
              </p:cNvPr>
              <p:cNvSpPr/>
              <p:nvPr/>
            </p:nvSpPr>
            <p:spPr>
              <a:xfrm>
                <a:off x="1047608" y="1930346"/>
                <a:ext cx="461991" cy="435038"/>
              </a:xfrm>
              <a:custGeom>
                <a:avLst/>
                <a:gdLst/>
                <a:ahLst/>
                <a:cxnLst/>
                <a:rect l="l" t="t" r="r" b="b"/>
                <a:pathLst>
                  <a:path w="2263" h="2131" fill="none" extrusionOk="0">
                    <a:moveTo>
                      <a:pt x="411" y="0"/>
                    </a:moveTo>
                    <a:cubicBezTo>
                      <a:pt x="411" y="0"/>
                      <a:pt x="1035" y="55"/>
                      <a:pt x="1830" y="136"/>
                    </a:cubicBezTo>
                    <a:cubicBezTo>
                      <a:pt x="2083" y="162"/>
                      <a:pt x="2263" y="389"/>
                      <a:pt x="2241" y="638"/>
                    </a:cubicBezTo>
                    <a:cubicBezTo>
                      <a:pt x="2211" y="954"/>
                      <a:pt x="2171" y="1371"/>
                      <a:pt x="2138" y="1690"/>
                    </a:cubicBezTo>
                    <a:cubicBezTo>
                      <a:pt x="2116" y="1943"/>
                      <a:pt x="1889" y="2130"/>
                      <a:pt x="1632" y="2105"/>
                    </a:cubicBezTo>
                    <a:cubicBezTo>
                      <a:pt x="921" y="2039"/>
                      <a:pt x="1" y="1918"/>
                      <a:pt x="1" y="1918"/>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03;p15">
                <a:extLst>
                  <a:ext uri="{FF2B5EF4-FFF2-40B4-BE49-F238E27FC236}">
                    <a16:creationId xmlns:a16="http://schemas.microsoft.com/office/drawing/2014/main" id="{6630DB07-085B-BA3D-70EA-FBEDAED597B3}"/>
                  </a:ext>
                </a:extLst>
              </p:cNvPr>
              <p:cNvSpPr/>
              <p:nvPr/>
            </p:nvSpPr>
            <p:spPr>
              <a:xfrm>
                <a:off x="2342341" y="2140619"/>
                <a:ext cx="708809" cy="584678"/>
              </a:xfrm>
              <a:custGeom>
                <a:avLst/>
                <a:gdLst/>
                <a:ahLst/>
                <a:cxnLst/>
                <a:rect l="l" t="t" r="r" b="b"/>
                <a:pathLst>
                  <a:path w="3472" h="2864" fill="none" extrusionOk="0">
                    <a:moveTo>
                      <a:pt x="345" y="385"/>
                    </a:moveTo>
                    <a:cubicBezTo>
                      <a:pt x="400" y="151"/>
                      <a:pt x="620" y="1"/>
                      <a:pt x="858" y="30"/>
                    </a:cubicBezTo>
                    <a:cubicBezTo>
                      <a:pt x="1368" y="110"/>
                      <a:pt x="2273" y="297"/>
                      <a:pt x="3153" y="719"/>
                    </a:cubicBezTo>
                    <a:cubicBezTo>
                      <a:pt x="3376" y="829"/>
                      <a:pt x="3472" y="1100"/>
                      <a:pt x="3365" y="1324"/>
                    </a:cubicBezTo>
                    <a:cubicBezTo>
                      <a:pt x="3204" y="1683"/>
                      <a:pt x="2966" y="2196"/>
                      <a:pt x="2805" y="2544"/>
                    </a:cubicBezTo>
                    <a:cubicBezTo>
                      <a:pt x="2706" y="2757"/>
                      <a:pt x="2464" y="2863"/>
                      <a:pt x="2240" y="2790"/>
                    </a:cubicBezTo>
                    <a:cubicBezTo>
                      <a:pt x="1738" y="2629"/>
                      <a:pt x="873" y="2350"/>
                      <a:pt x="363" y="2185"/>
                    </a:cubicBezTo>
                    <a:cubicBezTo>
                      <a:pt x="132" y="2108"/>
                      <a:pt x="0" y="1874"/>
                      <a:pt x="52" y="1639"/>
                    </a:cubicBezTo>
                    <a:cubicBezTo>
                      <a:pt x="140" y="1272"/>
                      <a:pt x="261" y="745"/>
                      <a:pt x="345" y="385"/>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04;p15">
                <a:extLst>
                  <a:ext uri="{FF2B5EF4-FFF2-40B4-BE49-F238E27FC236}">
                    <a16:creationId xmlns:a16="http://schemas.microsoft.com/office/drawing/2014/main" id="{96C9CD5E-97B1-0531-48E0-227117E39C18}"/>
                  </a:ext>
                </a:extLst>
              </p:cNvPr>
              <p:cNvSpPr/>
              <p:nvPr/>
            </p:nvSpPr>
            <p:spPr>
              <a:xfrm>
                <a:off x="3020330" y="2419078"/>
                <a:ext cx="663896" cy="648985"/>
              </a:xfrm>
              <a:custGeom>
                <a:avLst/>
                <a:gdLst/>
                <a:ahLst/>
                <a:cxnLst/>
                <a:rect l="l" t="t" r="r" b="b"/>
                <a:pathLst>
                  <a:path w="3252" h="3179" fill="none" extrusionOk="0">
                    <a:moveTo>
                      <a:pt x="719" y="312"/>
                    </a:moveTo>
                    <a:cubicBezTo>
                      <a:pt x="840" y="84"/>
                      <a:pt x="1119" y="0"/>
                      <a:pt x="1346" y="117"/>
                    </a:cubicBezTo>
                    <a:cubicBezTo>
                      <a:pt x="1775" y="356"/>
                      <a:pt x="2471" y="766"/>
                      <a:pt x="3058" y="1290"/>
                    </a:cubicBezTo>
                    <a:cubicBezTo>
                      <a:pt x="3208" y="1430"/>
                      <a:pt x="3252" y="1646"/>
                      <a:pt x="3164" y="1829"/>
                    </a:cubicBezTo>
                    <a:cubicBezTo>
                      <a:pt x="3025" y="2123"/>
                      <a:pt x="2816" y="2562"/>
                      <a:pt x="2654" y="2896"/>
                    </a:cubicBezTo>
                    <a:cubicBezTo>
                      <a:pt x="2599" y="3017"/>
                      <a:pt x="2497" y="3105"/>
                      <a:pt x="2368" y="3142"/>
                    </a:cubicBezTo>
                    <a:cubicBezTo>
                      <a:pt x="2244" y="3178"/>
                      <a:pt x="2108" y="3160"/>
                      <a:pt x="1998" y="3094"/>
                    </a:cubicBezTo>
                    <a:cubicBezTo>
                      <a:pt x="1514" y="2801"/>
                      <a:pt x="741" y="2328"/>
                      <a:pt x="286" y="2053"/>
                    </a:cubicBezTo>
                    <a:cubicBezTo>
                      <a:pt x="74" y="1925"/>
                      <a:pt x="0" y="1653"/>
                      <a:pt x="118" y="1437"/>
                    </a:cubicBezTo>
                    <a:cubicBezTo>
                      <a:pt x="294" y="1111"/>
                      <a:pt x="543" y="642"/>
                      <a:pt x="719" y="312"/>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05;p15">
                <a:extLst>
                  <a:ext uri="{FF2B5EF4-FFF2-40B4-BE49-F238E27FC236}">
                    <a16:creationId xmlns:a16="http://schemas.microsoft.com/office/drawing/2014/main" id="{4D6BF5E8-E23F-8FF2-53A9-96EDB258C8C1}"/>
                  </a:ext>
                </a:extLst>
              </p:cNvPr>
              <p:cNvSpPr/>
              <p:nvPr/>
            </p:nvSpPr>
            <p:spPr>
              <a:xfrm>
                <a:off x="1854417" y="2605262"/>
                <a:ext cx="205171" cy="458311"/>
              </a:xfrm>
              <a:custGeom>
                <a:avLst/>
                <a:gdLst/>
                <a:ahLst/>
                <a:cxnLst/>
                <a:rect l="l" t="t" r="r" b="b"/>
                <a:pathLst>
                  <a:path w="1005" h="2245" fill="none" extrusionOk="0">
                    <a:moveTo>
                      <a:pt x="286" y="74"/>
                    </a:moveTo>
                    <a:cubicBezTo>
                      <a:pt x="294" y="30"/>
                      <a:pt x="334" y="1"/>
                      <a:pt x="382" y="8"/>
                    </a:cubicBezTo>
                    <a:lnTo>
                      <a:pt x="924" y="107"/>
                    </a:lnTo>
                    <a:cubicBezTo>
                      <a:pt x="972" y="115"/>
                      <a:pt x="1005" y="155"/>
                      <a:pt x="1001" y="199"/>
                    </a:cubicBezTo>
                    <a:lnTo>
                      <a:pt x="657" y="2171"/>
                    </a:lnTo>
                    <a:cubicBezTo>
                      <a:pt x="653" y="2215"/>
                      <a:pt x="609" y="2244"/>
                      <a:pt x="561" y="2237"/>
                    </a:cubicBezTo>
                    <a:lnTo>
                      <a:pt x="81" y="2160"/>
                    </a:lnTo>
                    <a:cubicBezTo>
                      <a:pt x="33" y="2153"/>
                      <a:pt x="0" y="2112"/>
                      <a:pt x="4" y="2068"/>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06;p15">
                <a:extLst>
                  <a:ext uri="{FF2B5EF4-FFF2-40B4-BE49-F238E27FC236}">
                    <a16:creationId xmlns:a16="http://schemas.microsoft.com/office/drawing/2014/main" id="{34830930-197E-1BDF-DE6B-8DF5DFF03B9F}"/>
                  </a:ext>
                </a:extLst>
              </p:cNvPr>
              <p:cNvSpPr/>
              <p:nvPr/>
            </p:nvSpPr>
            <p:spPr>
              <a:xfrm>
                <a:off x="1922604" y="2119592"/>
                <a:ext cx="230690" cy="437284"/>
              </a:xfrm>
              <a:custGeom>
                <a:avLst/>
                <a:gdLst/>
                <a:ahLst/>
                <a:cxnLst/>
                <a:rect l="l" t="t" r="r" b="b"/>
                <a:pathLst>
                  <a:path w="1130" h="2142" fill="none" extrusionOk="0">
                    <a:moveTo>
                      <a:pt x="275" y="71"/>
                    </a:moveTo>
                    <a:cubicBezTo>
                      <a:pt x="282" y="27"/>
                      <a:pt x="326" y="1"/>
                      <a:pt x="378" y="8"/>
                    </a:cubicBezTo>
                    <a:lnTo>
                      <a:pt x="1045" y="104"/>
                    </a:lnTo>
                    <a:cubicBezTo>
                      <a:pt x="1096" y="111"/>
                      <a:pt x="1129" y="151"/>
                      <a:pt x="1125" y="195"/>
                    </a:cubicBezTo>
                    <a:lnTo>
                      <a:pt x="744" y="2068"/>
                    </a:lnTo>
                    <a:cubicBezTo>
                      <a:pt x="737" y="2112"/>
                      <a:pt x="693" y="2142"/>
                      <a:pt x="642" y="2131"/>
                    </a:cubicBezTo>
                    <a:lnTo>
                      <a:pt x="88" y="2032"/>
                    </a:lnTo>
                    <a:cubicBezTo>
                      <a:pt x="37" y="2024"/>
                      <a:pt x="0" y="1984"/>
                      <a:pt x="7" y="1940"/>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07;p15">
                <a:extLst>
                  <a:ext uri="{FF2B5EF4-FFF2-40B4-BE49-F238E27FC236}">
                    <a16:creationId xmlns:a16="http://schemas.microsoft.com/office/drawing/2014/main" id="{BA6D1EC9-8951-42B3-81DE-6D8D7A882E20}"/>
                  </a:ext>
                </a:extLst>
              </p:cNvPr>
              <p:cNvSpPr/>
              <p:nvPr/>
            </p:nvSpPr>
            <p:spPr>
              <a:xfrm>
                <a:off x="1671088" y="2579131"/>
                <a:ext cx="195576" cy="450758"/>
              </a:xfrm>
              <a:custGeom>
                <a:avLst/>
                <a:gdLst/>
                <a:ahLst/>
                <a:cxnLst/>
                <a:rect l="l" t="t" r="r" b="b"/>
                <a:pathLst>
                  <a:path w="958" h="2208" fill="none" extrusionOk="0">
                    <a:moveTo>
                      <a:pt x="231" y="96"/>
                    </a:moveTo>
                    <a:cubicBezTo>
                      <a:pt x="239" y="37"/>
                      <a:pt x="297" y="1"/>
                      <a:pt x="363" y="12"/>
                    </a:cubicBezTo>
                    <a:lnTo>
                      <a:pt x="847" y="78"/>
                    </a:lnTo>
                    <a:cubicBezTo>
                      <a:pt x="913" y="89"/>
                      <a:pt x="957" y="144"/>
                      <a:pt x="950" y="199"/>
                    </a:cubicBezTo>
                    <a:lnTo>
                      <a:pt x="682" y="2112"/>
                    </a:lnTo>
                    <a:cubicBezTo>
                      <a:pt x="671" y="2171"/>
                      <a:pt x="616" y="2207"/>
                      <a:pt x="550" y="2200"/>
                    </a:cubicBezTo>
                    <a:lnTo>
                      <a:pt x="110" y="2130"/>
                    </a:lnTo>
                    <a:cubicBezTo>
                      <a:pt x="44" y="2119"/>
                      <a:pt x="0" y="2064"/>
                      <a:pt x="8" y="2009"/>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08;p15">
                <a:extLst>
                  <a:ext uri="{FF2B5EF4-FFF2-40B4-BE49-F238E27FC236}">
                    <a16:creationId xmlns:a16="http://schemas.microsoft.com/office/drawing/2014/main" id="{58B13888-71B1-8ACE-B12E-980223D06395}"/>
                  </a:ext>
                </a:extLst>
              </p:cNvPr>
              <p:cNvSpPr/>
              <p:nvPr/>
            </p:nvSpPr>
            <p:spPr>
              <a:xfrm>
                <a:off x="1730905" y="2092032"/>
                <a:ext cx="199250" cy="430343"/>
              </a:xfrm>
              <a:custGeom>
                <a:avLst/>
                <a:gdLst/>
                <a:ahLst/>
                <a:cxnLst/>
                <a:rect l="l" t="t" r="r" b="b"/>
                <a:pathLst>
                  <a:path w="976" h="2108" fill="none" extrusionOk="0">
                    <a:moveTo>
                      <a:pt x="180" y="99"/>
                    </a:moveTo>
                    <a:cubicBezTo>
                      <a:pt x="188" y="41"/>
                      <a:pt x="250" y="0"/>
                      <a:pt x="320" y="11"/>
                    </a:cubicBezTo>
                    <a:lnTo>
                      <a:pt x="858" y="48"/>
                    </a:lnTo>
                    <a:cubicBezTo>
                      <a:pt x="924" y="59"/>
                      <a:pt x="976" y="118"/>
                      <a:pt x="965" y="176"/>
                    </a:cubicBezTo>
                    <a:lnTo>
                      <a:pt x="701" y="2005"/>
                    </a:lnTo>
                    <a:cubicBezTo>
                      <a:pt x="693" y="2068"/>
                      <a:pt x="631" y="2108"/>
                      <a:pt x="565" y="2097"/>
                    </a:cubicBezTo>
                    <a:lnTo>
                      <a:pt x="118" y="2035"/>
                    </a:lnTo>
                    <a:cubicBezTo>
                      <a:pt x="48" y="2024"/>
                      <a:pt x="1" y="1969"/>
                      <a:pt x="8" y="1906"/>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Google Shape;1949;p40"/>
          <p:cNvSpPr txBox="1">
            <a:spLocks noGrp="1"/>
          </p:cNvSpPr>
          <p:nvPr>
            <p:ph type="title"/>
          </p:nvPr>
        </p:nvSpPr>
        <p:spPr>
          <a:xfrm rot="-30121">
            <a:off x="658550" y="104923"/>
            <a:ext cx="7813763" cy="824801"/>
          </a:xfrm>
          <a:prstGeom prst="rect">
            <a:avLst/>
          </a:prstGeom>
        </p:spPr>
        <p:txBody>
          <a:bodyPr spcFirstLastPara="1" wrap="square" lIns="0" tIns="0" rIns="0" bIns="0" anchor="t" anchorCtr="0">
            <a:noAutofit/>
          </a:bodyPr>
          <a:lstStyle/>
          <a:p>
            <a:pPr marL="0" lvl="0" indent="0" rtl="0">
              <a:spcBef>
                <a:spcPts val="0"/>
              </a:spcBef>
              <a:spcAft>
                <a:spcPts val="0"/>
              </a:spcAft>
              <a:buClr>
                <a:srgbClr val="273D40"/>
              </a:buClr>
              <a:buSzPts val="600"/>
              <a:buFont typeface="Arial"/>
              <a:buNone/>
            </a:pPr>
            <a:r>
              <a:rPr lang="en-US" sz="2400" dirty="0">
                <a:solidFill>
                  <a:schemeClr val="dk1"/>
                </a:solidFill>
              </a:rPr>
              <a:t>Read the passage and put a suitable word or phrase from the box in each of the gaps.</a:t>
            </a:r>
          </a:p>
        </p:txBody>
      </p:sp>
      <p:graphicFrame>
        <p:nvGraphicFramePr>
          <p:cNvPr id="2" name="Table 1">
            <a:extLst>
              <a:ext uri="{FF2B5EF4-FFF2-40B4-BE49-F238E27FC236}">
                <a16:creationId xmlns:a16="http://schemas.microsoft.com/office/drawing/2014/main" id="{928E6220-83AA-F2CA-B8A5-A5485FD8DFB4}"/>
              </a:ext>
            </a:extLst>
          </p:cNvPr>
          <p:cNvGraphicFramePr>
            <a:graphicFrameLocks noGrp="1"/>
          </p:cNvGraphicFramePr>
          <p:nvPr>
            <p:extLst>
              <p:ext uri="{D42A27DB-BD31-4B8C-83A1-F6EECF244321}">
                <p14:modId xmlns:p14="http://schemas.microsoft.com/office/powerpoint/2010/main" val="2139916036"/>
              </p:ext>
            </p:extLst>
          </p:nvPr>
        </p:nvGraphicFramePr>
        <p:xfrm>
          <a:off x="1380200" y="1060615"/>
          <a:ext cx="6635750" cy="487680"/>
        </p:xfrm>
        <a:graphic>
          <a:graphicData uri="http://schemas.openxmlformats.org/drawingml/2006/table">
            <a:tbl>
              <a:tblPr firstRow="1" firstCol="1" bandRow="1">
                <a:tableStyleId>{284E427A-3D55-4303-BF80-6455036E1DE7}</a:tableStyleId>
              </a:tblPr>
              <a:tblGrid>
                <a:gridCol w="1105535">
                  <a:extLst>
                    <a:ext uri="{9D8B030D-6E8A-4147-A177-3AD203B41FA5}">
                      <a16:colId xmlns:a16="http://schemas.microsoft.com/office/drawing/2014/main" val="1109679077"/>
                    </a:ext>
                  </a:extLst>
                </a:gridCol>
                <a:gridCol w="1105535">
                  <a:extLst>
                    <a:ext uri="{9D8B030D-6E8A-4147-A177-3AD203B41FA5}">
                      <a16:colId xmlns:a16="http://schemas.microsoft.com/office/drawing/2014/main" val="51939462"/>
                    </a:ext>
                  </a:extLst>
                </a:gridCol>
                <a:gridCol w="1106170">
                  <a:extLst>
                    <a:ext uri="{9D8B030D-6E8A-4147-A177-3AD203B41FA5}">
                      <a16:colId xmlns:a16="http://schemas.microsoft.com/office/drawing/2014/main" val="1286752660"/>
                    </a:ext>
                  </a:extLst>
                </a:gridCol>
                <a:gridCol w="1106170">
                  <a:extLst>
                    <a:ext uri="{9D8B030D-6E8A-4147-A177-3AD203B41FA5}">
                      <a16:colId xmlns:a16="http://schemas.microsoft.com/office/drawing/2014/main" val="3584110204"/>
                    </a:ext>
                  </a:extLst>
                </a:gridCol>
                <a:gridCol w="1106170">
                  <a:extLst>
                    <a:ext uri="{9D8B030D-6E8A-4147-A177-3AD203B41FA5}">
                      <a16:colId xmlns:a16="http://schemas.microsoft.com/office/drawing/2014/main" val="1675533417"/>
                    </a:ext>
                  </a:extLst>
                </a:gridCol>
                <a:gridCol w="1106170">
                  <a:extLst>
                    <a:ext uri="{9D8B030D-6E8A-4147-A177-3AD203B41FA5}">
                      <a16:colId xmlns:a16="http://schemas.microsoft.com/office/drawing/2014/main" val="349529531"/>
                    </a:ext>
                  </a:extLst>
                </a:gridCol>
              </a:tblGrid>
              <a:tr h="0">
                <a:tc>
                  <a:txBody>
                    <a:bodyPr/>
                    <a:lstStyle/>
                    <a:p>
                      <a:pPr algn="ctr"/>
                      <a:r>
                        <a:rPr lang="en-US" sz="1600">
                          <a:effectLst/>
                        </a:rPr>
                        <a:t>vehicles</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effectLst/>
                        </a:rPr>
                        <a:t>important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effectLst/>
                        </a:rPr>
                        <a:t>healthier</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effectLst/>
                        </a:rPr>
                        <a:t>to work</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effectLst/>
                        </a:rPr>
                        <a:t>move around</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effectLst/>
                        </a:rPr>
                        <a:t>means of travel</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368176"/>
                  </a:ext>
                </a:extLst>
              </a:tr>
            </a:tbl>
          </a:graphicData>
        </a:graphic>
      </p:graphicFrame>
      <p:sp>
        <p:nvSpPr>
          <p:cNvPr id="15" name="Rectangle 14">
            <a:extLst>
              <a:ext uri="{FF2B5EF4-FFF2-40B4-BE49-F238E27FC236}">
                <a16:creationId xmlns:a16="http://schemas.microsoft.com/office/drawing/2014/main" id="{5795BD44-7268-226D-18B7-5D461A0E57B7}"/>
              </a:ext>
            </a:extLst>
          </p:cNvPr>
          <p:cNvSpPr/>
          <p:nvPr/>
        </p:nvSpPr>
        <p:spPr>
          <a:xfrm>
            <a:off x="8652387" y="747252"/>
            <a:ext cx="221227" cy="4041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93C210-7EF1-204D-C83B-28BAB3CCC49D}"/>
              </a:ext>
            </a:extLst>
          </p:cNvPr>
          <p:cNvSpPr/>
          <p:nvPr/>
        </p:nvSpPr>
        <p:spPr>
          <a:xfrm>
            <a:off x="232669" y="820994"/>
            <a:ext cx="221227" cy="4041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0" name="Google Shape;1950;p40"/>
          <p:cNvSpPr txBox="1">
            <a:spLocks noGrp="1"/>
          </p:cNvSpPr>
          <p:nvPr>
            <p:ph type="body" idx="1"/>
          </p:nvPr>
        </p:nvSpPr>
        <p:spPr>
          <a:xfrm>
            <a:off x="270386" y="1553236"/>
            <a:ext cx="8855377" cy="3416400"/>
          </a:xfrm>
          <a:prstGeom prst="rect">
            <a:avLst/>
          </a:prstGeom>
        </p:spPr>
        <p:txBody>
          <a:bodyPr spcFirstLastPara="1" wrap="square" lIns="91425" tIns="91425" rIns="91425" bIns="91425" anchor="ctr" anchorCtr="0">
            <a:noAutofit/>
          </a:bodyPr>
          <a:lstStyle/>
          <a:p>
            <a:pPr marL="0" lvl="0" indent="0" algn="l" rtl="0">
              <a:lnSpc>
                <a:spcPct val="150000"/>
              </a:lnSpc>
              <a:buClr>
                <a:srgbClr val="273D40"/>
              </a:buClr>
              <a:buSzPts val="600"/>
              <a:buFont typeface="Arial"/>
              <a:buNone/>
            </a:pPr>
            <a:r>
              <a:rPr lang="en-US" sz="1600" dirty="0">
                <a:solidFill>
                  <a:schemeClr val="dk1"/>
                </a:solidFill>
              </a:rPr>
              <a:t>Public transport is very important in big cities. It allows a lot of people to (1) ………….……………. easily. The term "public transport" covers many different types of (2) ……………….………., but most commonly refers to buses and trains. </a:t>
            </a:r>
          </a:p>
          <a:p>
            <a:pPr marL="0" lvl="0" indent="0" algn="l" rtl="0">
              <a:lnSpc>
                <a:spcPct val="150000"/>
              </a:lnSpc>
              <a:buClr>
                <a:srgbClr val="273D40"/>
              </a:buClr>
              <a:buSzPts val="600"/>
              <a:buFont typeface="Arial"/>
              <a:buNone/>
            </a:pPr>
            <a:r>
              <a:rPr lang="en-US" sz="1600" dirty="0">
                <a:solidFill>
                  <a:schemeClr val="dk1"/>
                </a:solidFill>
              </a:rPr>
              <a:t>Good transport has lots of benefits for people, businesses, and the environment. For example, good transport can help people go (3) ………………... every day. It can also reduce the time people go to work and the cost of living. Public transport is especially (4) ………….……… for people with low income. Public transport also helps us keep our community greener and (5) …………………... It can improve our health and reduce healthcare costs. By providing an alternative (6) ……………………………, public transport also has an important role in reducing carbon emission.</a:t>
            </a:r>
          </a:p>
        </p:txBody>
      </p:sp>
      <p:sp>
        <p:nvSpPr>
          <p:cNvPr id="4" name="TextBox 3">
            <a:extLst>
              <a:ext uri="{FF2B5EF4-FFF2-40B4-BE49-F238E27FC236}">
                <a16:creationId xmlns:a16="http://schemas.microsoft.com/office/drawing/2014/main" id="{05250552-AFD6-0741-FC6D-9D2B0B0A89D4}"/>
              </a:ext>
            </a:extLst>
          </p:cNvPr>
          <p:cNvSpPr txBox="1"/>
          <p:nvPr/>
        </p:nvSpPr>
        <p:spPr>
          <a:xfrm>
            <a:off x="6582696" y="1986229"/>
            <a:ext cx="4719484" cy="338554"/>
          </a:xfrm>
          <a:prstGeom prst="rect">
            <a:avLst/>
          </a:prstGeom>
          <a:noFill/>
        </p:spPr>
        <p:txBody>
          <a:bodyPr wrap="square">
            <a:spAutoFit/>
          </a:bodyPr>
          <a:lstStyle/>
          <a:p>
            <a:r>
              <a:rPr lang="en-US" sz="1600" i="1" dirty="0">
                <a:solidFill>
                  <a:srgbClr val="FF0000"/>
                </a:solidFill>
                <a:effectLst/>
                <a:latin typeface="Roboto" panose="02000000000000000000" pitchFamily="2" charset="0"/>
                <a:ea typeface="Roboto" panose="02000000000000000000" pitchFamily="2" charset="0"/>
                <a:cs typeface="Roboto" panose="02000000000000000000" pitchFamily="2" charset="0"/>
              </a:rPr>
              <a:t>move around</a:t>
            </a:r>
            <a:r>
              <a:rPr lang="en-US" sz="16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9D78B3C2-D693-F83D-1DD3-1428CB6CA6C4}"/>
              </a:ext>
            </a:extLst>
          </p:cNvPr>
          <p:cNvSpPr txBox="1"/>
          <p:nvPr/>
        </p:nvSpPr>
        <p:spPr>
          <a:xfrm>
            <a:off x="7373824" y="1619231"/>
            <a:ext cx="1789656" cy="338554"/>
          </a:xfrm>
          <a:prstGeom prst="rect">
            <a:avLst/>
          </a:prstGeom>
          <a:noFill/>
        </p:spPr>
        <p:txBody>
          <a:bodyPr wrap="square">
            <a:spAutoFit/>
          </a:bodyPr>
          <a:lstStyle/>
          <a:p>
            <a:r>
              <a:rPr lang="en-US" sz="1600" i="1" dirty="0">
                <a:solidFill>
                  <a:srgbClr val="FF0000"/>
                </a:solidFill>
                <a:effectLst/>
                <a:latin typeface="Roboto" panose="02000000000000000000" pitchFamily="2" charset="0"/>
                <a:ea typeface="Roboto" panose="02000000000000000000" pitchFamily="2" charset="0"/>
                <a:cs typeface="Roboto" panose="02000000000000000000" pitchFamily="2" charset="0"/>
              </a:rPr>
              <a:t>vehicles</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AD2841B4-85A6-096F-2295-C260FD679256}"/>
              </a:ext>
            </a:extLst>
          </p:cNvPr>
          <p:cNvSpPr txBox="1"/>
          <p:nvPr/>
        </p:nvSpPr>
        <p:spPr>
          <a:xfrm>
            <a:off x="3900578" y="3076546"/>
            <a:ext cx="6464710" cy="338554"/>
          </a:xfrm>
          <a:prstGeom prst="rect">
            <a:avLst/>
          </a:prstGeom>
          <a:noFill/>
        </p:spPr>
        <p:txBody>
          <a:bodyPr wrap="square">
            <a:spAutoFit/>
          </a:bodyPr>
          <a:lstStyle/>
          <a:p>
            <a:r>
              <a:rPr lang="en-US" sz="1600" i="1" dirty="0">
                <a:solidFill>
                  <a:srgbClr val="FF0000"/>
                </a:solidFill>
                <a:effectLst/>
                <a:latin typeface="Roboto" panose="02000000000000000000" pitchFamily="2" charset="0"/>
                <a:ea typeface="Roboto" panose="02000000000000000000" pitchFamily="2" charset="0"/>
                <a:cs typeface="Roboto" panose="02000000000000000000" pitchFamily="2" charset="0"/>
              </a:rPr>
              <a:t>to work</a:t>
            </a:r>
            <a:r>
              <a:rPr lang="en-US" sz="16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655E0410-6C63-7A3A-21ED-F14157196FD8}"/>
              </a:ext>
            </a:extLst>
          </p:cNvPr>
          <p:cNvSpPr txBox="1"/>
          <p:nvPr/>
        </p:nvSpPr>
        <p:spPr>
          <a:xfrm>
            <a:off x="6269696" y="3450916"/>
            <a:ext cx="1488158" cy="338554"/>
          </a:xfrm>
          <a:prstGeom prst="rect">
            <a:avLst/>
          </a:prstGeom>
          <a:noFill/>
        </p:spPr>
        <p:txBody>
          <a:bodyPr wrap="square">
            <a:spAutoFit/>
          </a:bodyPr>
          <a:lstStyle/>
          <a:p>
            <a:r>
              <a:rPr lang="en-US" sz="1600" i="1" dirty="0">
                <a:solidFill>
                  <a:srgbClr val="FF0000"/>
                </a:solidFill>
                <a:effectLst/>
                <a:latin typeface="Roboto" panose="02000000000000000000" pitchFamily="2" charset="0"/>
                <a:ea typeface="Roboto" panose="02000000000000000000" pitchFamily="2" charset="0"/>
                <a:cs typeface="Roboto" panose="02000000000000000000" pitchFamily="2" charset="0"/>
              </a:rPr>
              <a:t>important</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4F831763-173A-ED5B-5CF5-501911276E29}"/>
              </a:ext>
            </a:extLst>
          </p:cNvPr>
          <p:cNvSpPr txBox="1"/>
          <p:nvPr/>
        </p:nvSpPr>
        <p:spPr>
          <a:xfrm>
            <a:off x="7625102" y="3807264"/>
            <a:ext cx="2836236" cy="338554"/>
          </a:xfrm>
          <a:prstGeom prst="rect">
            <a:avLst/>
          </a:prstGeom>
          <a:noFill/>
        </p:spPr>
        <p:txBody>
          <a:bodyPr wrap="square">
            <a:spAutoFit/>
          </a:bodyPr>
          <a:lstStyle/>
          <a:p>
            <a:r>
              <a:rPr lang="en-US" sz="1600" i="1" dirty="0">
                <a:solidFill>
                  <a:srgbClr val="FF0000"/>
                </a:solidFill>
                <a:effectLst/>
                <a:latin typeface="Roboto" panose="02000000000000000000" pitchFamily="2" charset="0"/>
                <a:ea typeface="Roboto" panose="02000000000000000000" pitchFamily="2" charset="0"/>
                <a:cs typeface="Roboto" panose="02000000000000000000" pitchFamily="2" charset="0"/>
              </a:rPr>
              <a:t>healthier</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99658073-85EA-10B5-ACBB-140740A6ED81}"/>
              </a:ext>
            </a:extLst>
          </p:cNvPr>
          <p:cNvSpPr txBox="1"/>
          <p:nvPr/>
        </p:nvSpPr>
        <p:spPr>
          <a:xfrm>
            <a:off x="352830" y="4543162"/>
            <a:ext cx="2074403" cy="338554"/>
          </a:xfrm>
          <a:prstGeom prst="rect">
            <a:avLst/>
          </a:prstGeom>
          <a:noFill/>
        </p:spPr>
        <p:txBody>
          <a:bodyPr wrap="square">
            <a:spAutoFit/>
          </a:bodyPr>
          <a:lstStyle/>
          <a:p>
            <a:r>
              <a:rPr lang="en-US" sz="1600" i="1" dirty="0">
                <a:solidFill>
                  <a:srgbClr val="FF0000"/>
                </a:solidFill>
                <a:effectLst/>
                <a:latin typeface="Roboto" panose="02000000000000000000" pitchFamily="2" charset="0"/>
                <a:ea typeface="Roboto" panose="02000000000000000000" pitchFamily="2" charset="0"/>
                <a:cs typeface="Roboto" panose="02000000000000000000" pitchFamily="2" charset="0"/>
              </a:rPr>
              <a:t>means of travel</a:t>
            </a:r>
            <a:endParaRPr lang="en-US" sz="16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41"/>
          <p:cNvSpPr txBox="1">
            <a:spLocks noGrp="1"/>
          </p:cNvSpPr>
          <p:nvPr>
            <p:ph type="title"/>
          </p:nvPr>
        </p:nvSpPr>
        <p:spPr>
          <a:xfrm rot="-30146">
            <a:off x="309595" y="180636"/>
            <a:ext cx="8524812" cy="91014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a:t>Read the following passage and choose the option (A, B, C or D) that best answers each of the questions below.</a:t>
            </a:r>
            <a:endParaRPr lang="en-US" sz="2400" dirty="0"/>
          </a:p>
        </p:txBody>
      </p:sp>
      <p:sp>
        <p:nvSpPr>
          <p:cNvPr id="11" name="TextBox 10">
            <a:extLst>
              <a:ext uri="{FF2B5EF4-FFF2-40B4-BE49-F238E27FC236}">
                <a16:creationId xmlns:a16="http://schemas.microsoft.com/office/drawing/2014/main" id="{44ABE669-DE4B-6C96-E396-BE89A0812F17}"/>
              </a:ext>
            </a:extLst>
          </p:cNvPr>
          <p:cNvSpPr txBox="1"/>
          <p:nvPr/>
        </p:nvSpPr>
        <p:spPr>
          <a:xfrm>
            <a:off x="510917" y="1373951"/>
            <a:ext cx="8122166" cy="3188052"/>
          </a:xfrm>
          <a:prstGeom prst="rect">
            <a:avLst/>
          </a:prstGeom>
          <a:noFill/>
        </p:spPr>
        <p:txBody>
          <a:bodyPr wrap="square">
            <a:spAutoFit/>
          </a:bodyPr>
          <a:lstStyle/>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Richard Ryan is stuck in traffic. There must be an accident somewhere up ahead because he’s been sitting in the same spot for the last few minutes. The cars aren’t moving at all. It looks like it’s going to be another slow commute.</a:t>
            </a:r>
          </a:p>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Even though he left his house early to beat the traffic, if the cars don’t start to move soon, Richard will be late for a very important meeting. He has to meet with some lawyers who advising his company on a construction project. Richard is the president of a big company. It he’s late, he won’t get in trouble, but he hates to be late for anything.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41"/>
          <p:cNvSpPr txBox="1">
            <a:spLocks noGrp="1"/>
          </p:cNvSpPr>
          <p:nvPr>
            <p:ph type="title"/>
          </p:nvPr>
        </p:nvSpPr>
        <p:spPr>
          <a:xfrm rot="-30146">
            <a:off x="2057453" y="446678"/>
            <a:ext cx="5029093" cy="54872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Before doing sports</a:t>
            </a:r>
            <a:endParaRPr/>
          </a:p>
        </p:txBody>
      </p:sp>
      <p:sp>
        <p:nvSpPr>
          <p:cNvPr id="11" name="TextBox 10">
            <a:extLst>
              <a:ext uri="{FF2B5EF4-FFF2-40B4-BE49-F238E27FC236}">
                <a16:creationId xmlns:a16="http://schemas.microsoft.com/office/drawing/2014/main" id="{44ABE669-DE4B-6C96-E396-BE89A0812F17}"/>
              </a:ext>
            </a:extLst>
          </p:cNvPr>
          <p:cNvSpPr txBox="1"/>
          <p:nvPr/>
        </p:nvSpPr>
        <p:spPr>
          <a:xfrm>
            <a:off x="638737" y="1088414"/>
            <a:ext cx="8122166" cy="4201791"/>
          </a:xfrm>
          <a:prstGeom prst="rect">
            <a:avLst/>
          </a:prstGeom>
          <a:noFill/>
        </p:spPr>
        <p:txBody>
          <a:bodyPr wrap="square">
            <a:spAutoFit/>
          </a:bodyPr>
          <a:lstStyle/>
          <a:p>
            <a:pPr>
              <a:lnSpc>
                <a:spcPct val="200000"/>
              </a:lnSpc>
            </a:pPr>
            <a:r>
              <a:rPr lang="en-US" sz="1700" dirty="0">
                <a:latin typeface="Roboto" panose="02000000000000000000" pitchFamily="2" charset="0"/>
                <a:ea typeface="Roboto" panose="02000000000000000000" pitchFamily="2" charset="0"/>
                <a:cs typeface="Roboto" panose="02000000000000000000" pitchFamily="2" charset="0"/>
              </a:rPr>
              <a:t>1. What is Richard’s problem now?</a:t>
            </a:r>
          </a:p>
          <a:p>
            <a:pPr>
              <a:lnSpc>
                <a:spcPct val="200000"/>
              </a:lnSpc>
            </a:pPr>
            <a:r>
              <a:rPr lang="en-US" sz="1700" dirty="0">
                <a:latin typeface="Roboto" panose="02000000000000000000" pitchFamily="2" charset="0"/>
                <a:ea typeface="Roboto" panose="02000000000000000000" pitchFamily="2" charset="0"/>
                <a:cs typeface="Roboto" panose="02000000000000000000" pitchFamily="2" charset="0"/>
              </a:rPr>
              <a:t>A. He is stuck in traffic.			B. He has a car accident.</a:t>
            </a:r>
          </a:p>
          <a:p>
            <a:pPr>
              <a:lnSpc>
                <a:spcPct val="200000"/>
              </a:lnSpc>
            </a:pPr>
            <a:r>
              <a:rPr lang="en-US" sz="1700" dirty="0">
                <a:latin typeface="Roboto" panose="02000000000000000000" pitchFamily="2" charset="0"/>
                <a:ea typeface="Roboto" panose="02000000000000000000" pitchFamily="2" charset="0"/>
                <a:cs typeface="Roboto" panose="02000000000000000000" pitchFamily="2" charset="0"/>
              </a:rPr>
              <a:t>C. His car breaks down.			D. When he was 14 years old.</a:t>
            </a:r>
          </a:p>
          <a:p>
            <a:pPr>
              <a:lnSpc>
                <a:spcPct val="200000"/>
              </a:lnSpc>
            </a:pPr>
            <a:r>
              <a:rPr lang="en-US" sz="1700" dirty="0">
                <a:solidFill>
                  <a:srgbClr val="FF0000"/>
                </a:solidFill>
                <a:latin typeface="Roboto" panose="02000000000000000000" pitchFamily="2" charset="0"/>
                <a:ea typeface="Roboto" panose="02000000000000000000" pitchFamily="2" charset="0"/>
                <a:cs typeface="Roboto" panose="02000000000000000000" pitchFamily="2" charset="0"/>
              </a:rPr>
              <a:t>Richard Ryan is stuck in traffic</a:t>
            </a:r>
            <a:endParaRPr lang="en-US" sz="1700" dirty="0">
              <a:latin typeface="Roboto" panose="02000000000000000000" pitchFamily="2" charset="0"/>
              <a:ea typeface="Roboto" panose="02000000000000000000" pitchFamily="2" charset="0"/>
              <a:cs typeface="Roboto" panose="02000000000000000000" pitchFamily="2" charset="0"/>
            </a:endParaRPr>
          </a:p>
          <a:p>
            <a:pPr>
              <a:lnSpc>
                <a:spcPct val="200000"/>
              </a:lnSpc>
            </a:pPr>
            <a:r>
              <a:rPr lang="en-US" sz="1700" dirty="0">
                <a:latin typeface="Roboto" panose="02000000000000000000" pitchFamily="2" charset="0"/>
                <a:ea typeface="Roboto" panose="02000000000000000000" pitchFamily="2" charset="0"/>
                <a:cs typeface="Roboto" panose="02000000000000000000" pitchFamily="2" charset="0"/>
              </a:rPr>
              <a:t>2. In paragraph 1, the word “commute” is closest in meaning to </a:t>
            </a:r>
          </a:p>
          <a:p>
            <a:pPr>
              <a:lnSpc>
                <a:spcPct val="200000"/>
              </a:lnSpc>
            </a:pPr>
            <a:r>
              <a:rPr lang="en-US" sz="1700" dirty="0">
                <a:latin typeface="Roboto" panose="02000000000000000000" pitchFamily="2" charset="0"/>
                <a:ea typeface="Roboto" panose="02000000000000000000" pitchFamily="2" charset="0"/>
                <a:cs typeface="Roboto" panose="02000000000000000000" pitchFamily="2" charset="0"/>
              </a:rPr>
              <a:t>A. pace		   B. toad		    C. movement		D. travel</a:t>
            </a:r>
          </a:p>
          <a:p>
            <a:pPr>
              <a:lnSpc>
                <a:spcPct val="200000"/>
              </a:lnSpc>
            </a:pPr>
            <a:r>
              <a:rPr lang="en-US" sz="1700" dirty="0" err="1">
                <a:solidFill>
                  <a:srgbClr val="FF0000"/>
                </a:solidFill>
                <a:latin typeface="Roboto" panose="02000000000000000000" pitchFamily="2" charset="0"/>
                <a:ea typeface="Roboto" panose="02000000000000000000" pitchFamily="2" charset="0"/>
                <a:cs typeface="Roboto" panose="02000000000000000000" pitchFamily="2" charset="0"/>
              </a:rPr>
              <a:t>tốc</a:t>
            </a:r>
            <a:r>
              <a:rPr lang="en-US" sz="17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700" dirty="0" err="1">
                <a:solidFill>
                  <a:srgbClr val="FF0000"/>
                </a:solidFill>
                <a:latin typeface="Roboto" panose="02000000000000000000" pitchFamily="2" charset="0"/>
                <a:ea typeface="Roboto" panose="02000000000000000000" pitchFamily="2" charset="0"/>
                <a:cs typeface="Roboto" panose="02000000000000000000" pitchFamily="2" charset="0"/>
              </a:rPr>
              <a:t>độ</a:t>
            </a:r>
            <a:r>
              <a:rPr lang="en-US" sz="1700" dirty="0">
                <a:solidFill>
                  <a:srgbClr val="FF0000"/>
                </a:solidFill>
                <a:latin typeface="Roboto" panose="02000000000000000000" pitchFamily="2" charset="0"/>
                <a:ea typeface="Roboto" panose="02000000000000000000" pitchFamily="2" charset="0"/>
                <a:cs typeface="Roboto" panose="02000000000000000000" pitchFamily="2" charset="0"/>
              </a:rPr>
              <a:t>                          con </a:t>
            </a:r>
            <a:r>
              <a:rPr lang="en-US" sz="1700" dirty="0" err="1">
                <a:solidFill>
                  <a:srgbClr val="FF0000"/>
                </a:solidFill>
                <a:latin typeface="Roboto" panose="02000000000000000000" pitchFamily="2" charset="0"/>
                <a:ea typeface="Roboto" panose="02000000000000000000" pitchFamily="2" charset="0"/>
                <a:cs typeface="Roboto" panose="02000000000000000000" pitchFamily="2" charset="0"/>
              </a:rPr>
              <a:t>cóc</a:t>
            </a:r>
            <a:r>
              <a:rPr lang="en-US" sz="17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700" dirty="0" err="1">
                <a:solidFill>
                  <a:srgbClr val="FF0000"/>
                </a:solidFill>
                <a:latin typeface="Roboto" panose="02000000000000000000" pitchFamily="2" charset="0"/>
                <a:ea typeface="Roboto" panose="02000000000000000000" pitchFamily="2" charset="0"/>
                <a:cs typeface="Roboto" panose="02000000000000000000" pitchFamily="2" charset="0"/>
              </a:rPr>
              <a:t>chuyển</a:t>
            </a:r>
            <a:r>
              <a:rPr lang="en-US" sz="17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700" dirty="0" err="1">
                <a:solidFill>
                  <a:srgbClr val="FF0000"/>
                </a:solidFill>
                <a:latin typeface="Roboto" panose="02000000000000000000" pitchFamily="2" charset="0"/>
                <a:ea typeface="Roboto" panose="02000000000000000000" pitchFamily="2" charset="0"/>
                <a:cs typeface="Roboto" panose="02000000000000000000" pitchFamily="2" charset="0"/>
              </a:rPr>
              <a:t>động</a:t>
            </a:r>
            <a:r>
              <a:rPr lang="en-US" sz="1700" dirty="0">
                <a:solidFill>
                  <a:srgbClr val="FF0000"/>
                </a:solidFill>
                <a:latin typeface="Roboto" panose="02000000000000000000" pitchFamily="2" charset="0"/>
                <a:ea typeface="Roboto" panose="02000000000000000000" pitchFamily="2" charset="0"/>
                <a:cs typeface="Roboto" panose="02000000000000000000" pitchFamily="2" charset="0"/>
              </a:rPr>
              <a:t>                          du </a:t>
            </a:r>
            <a:r>
              <a:rPr lang="en-US" sz="1700" dirty="0" err="1">
                <a:solidFill>
                  <a:srgbClr val="FF0000"/>
                </a:solidFill>
                <a:latin typeface="Roboto" panose="02000000000000000000" pitchFamily="2" charset="0"/>
                <a:ea typeface="Roboto" panose="02000000000000000000" pitchFamily="2" charset="0"/>
                <a:cs typeface="Roboto" panose="02000000000000000000" pitchFamily="2" charset="0"/>
              </a:rPr>
              <a:t>lịch</a:t>
            </a:r>
            <a:endParaRPr lang="en-US" sz="17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a:lnSpc>
                <a:spcPct val="200000"/>
              </a:lnSpc>
            </a:pPr>
            <a:endParaRPr lang="en-US" sz="1700" dirty="0">
              <a:latin typeface="Roboto" panose="02000000000000000000" pitchFamily="2" charset="0"/>
              <a:ea typeface="Roboto" panose="02000000000000000000" pitchFamily="2" charset="0"/>
              <a:cs typeface="Roboto" panose="02000000000000000000" pitchFamily="2" charset="0"/>
            </a:endParaRPr>
          </a:p>
        </p:txBody>
      </p:sp>
      <p:sp>
        <p:nvSpPr>
          <p:cNvPr id="2" name="Google Shape;1956;p41">
            <a:extLst>
              <a:ext uri="{FF2B5EF4-FFF2-40B4-BE49-F238E27FC236}">
                <a16:creationId xmlns:a16="http://schemas.microsoft.com/office/drawing/2014/main" id="{72521C6F-009E-6915-FA5E-E5C586A498CB}"/>
              </a:ext>
            </a:extLst>
          </p:cNvPr>
          <p:cNvSpPr txBox="1">
            <a:spLocks/>
          </p:cNvSpPr>
          <p:nvPr/>
        </p:nvSpPr>
        <p:spPr>
          <a:xfrm rot="21569854">
            <a:off x="309595" y="180636"/>
            <a:ext cx="8524812" cy="910149"/>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9pPr>
          </a:lstStyle>
          <a:p>
            <a:r>
              <a:rPr lang="en-US" sz="2400"/>
              <a:t>Read the following passage and choose the option (A, B, C or D) that best answers each of the questions below.</a:t>
            </a:r>
            <a:endParaRPr lang="en-US" sz="2400" dirty="0"/>
          </a:p>
        </p:txBody>
      </p:sp>
      <p:sp>
        <p:nvSpPr>
          <p:cNvPr id="3" name="Oval 2">
            <a:extLst>
              <a:ext uri="{FF2B5EF4-FFF2-40B4-BE49-F238E27FC236}">
                <a16:creationId xmlns:a16="http://schemas.microsoft.com/office/drawing/2014/main" id="{7D49BA9E-1EB4-0574-26F2-7539163F394B}"/>
              </a:ext>
            </a:extLst>
          </p:cNvPr>
          <p:cNvSpPr/>
          <p:nvPr/>
        </p:nvSpPr>
        <p:spPr>
          <a:xfrm>
            <a:off x="660470" y="1811346"/>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F966A7F-1589-F1ED-A5E8-5DD281C68375}"/>
              </a:ext>
            </a:extLst>
          </p:cNvPr>
          <p:cNvSpPr/>
          <p:nvPr/>
        </p:nvSpPr>
        <p:spPr>
          <a:xfrm>
            <a:off x="7068988" y="3890866"/>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213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41"/>
          <p:cNvSpPr txBox="1">
            <a:spLocks noGrp="1"/>
          </p:cNvSpPr>
          <p:nvPr>
            <p:ph type="title"/>
          </p:nvPr>
        </p:nvSpPr>
        <p:spPr>
          <a:xfrm rot="-30146">
            <a:off x="2057453" y="446678"/>
            <a:ext cx="5029093" cy="54872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Before doing sports</a:t>
            </a:r>
            <a:endParaRPr/>
          </a:p>
        </p:txBody>
      </p:sp>
      <p:sp>
        <p:nvSpPr>
          <p:cNvPr id="11" name="TextBox 10">
            <a:extLst>
              <a:ext uri="{FF2B5EF4-FFF2-40B4-BE49-F238E27FC236}">
                <a16:creationId xmlns:a16="http://schemas.microsoft.com/office/drawing/2014/main" id="{44ABE669-DE4B-6C96-E396-BE89A0812F17}"/>
              </a:ext>
            </a:extLst>
          </p:cNvPr>
          <p:cNvSpPr txBox="1"/>
          <p:nvPr/>
        </p:nvSpPr>
        <p:spPr>
          <a:xfrm>
            <a:off x="510917" y="1688184"/>
            <a:ext cx="8122166" cy="2403222"/>
          </a:xfrm>
          <a:prstGeom prst="rect">
            <a:avLst/>
          </a:prstGeom>
          <a:noFill/>
        </p:spPr>
        <p:txBody>
          <a:bodyPr wrap="square">
            <a:spAutoFit/>
          </a:bodyPr>
          <a:lstStyle/>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3. In paragraph 2, what does it mean by “to beat the traffic”?</a:t>
            </a:r>
          </a:p>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A. to avoid traffic jams			B. to travel safety</a:t>
            </a:r>
          </a:p>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C. to drive on road				D. to move slowly</a:t>
            </a:r>
          </a:p>
          <a:p>
            <a:pPr>
              <a:lnSpc>
                <a:spcPct val="150000"/>
              </a:lnSpc>
            </a:pPr>
            <a:r>
              <a:rPr lang="vi-VN" sz="1700" dirty="0">
                <a:solidFill>
                  <a:srgbClr val="FF0000"/>
                </a:solidFill>
                <a:latin typeface="Roboto" panose="02000000000000000000" pitchFamily="2" charset="0"/>
                <a:ea typeface="Roboto" panose="02000000000000000000" pitchFamily="2" charset="0"/>
                <a:cs typeface="Roboto" panose="02000000000000000000" pitchFamily="2" charset="0"/>
              </a:rPr>
              <a:t>A. để tránh tắc đường </a:t>
            </a:r>
            <a:r>
              <a:rPr lang="en-US" sz="17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vi-VN" sz="1700" dirty="0">
                <a:solidFill>
                  <a:srgbClr val="FF0000"/>
                </a:solidFill>
                <a:latin typeface="Roboto" panose="02000000000000000000" pitchFamily="2" charset="0"/>
                <a:ea typeface="Roboto" panose="02000000000000000000" pitchFamily="2" charset="0"/>
                <a:cs typeface="Roboto" panose="02000000000000000000" pitchFamily="2" charset="0"/>
              </a:rPr>
              <a:t>B. để đi lại an toàn</a:t>
            </a:r>
          </a:p>
          <a:p>
            <a:pPr>
              <a:lnSpc>
                <a:spcPct val="150000"/>
              </a:lnSpc>
            </a:pPr>
            <a:r>
              <a:rPr lang="vi-VN" sz="1700" dirty="0">
                <a:solidFill>
                  <a:srgbClr val="FF0000"/>
                </a:solidFill>
                <a:latin typeface="Roboto" panose="02000000000000000000" pitchFamily="2" charset="0"/>
                <a:ea typeface="Roboto" panose="02000000000000000000" pitchFamily="2" charset="0"/>
                <a:cs typeface="Roboto" panose="02000000000000000000" pitchFamily="2" charset="0"/>
              </a:rPr>
              <a:t>C. lái xe trên đường </a:t>
            </a:r>
            <a:r>
              <a:rPr lang="en-US" sz="17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vi-VN" sz="1700" dirty="0">
                <a:solidFill>
                  <a:srgbClr val="FF0000"/>
                </a:solidFill>
                <a:latin typeface="Roboto" panose="02000000000000000000" pitchFamily="2" charset="0"/>
                <a:ea typeface="Roboto" panose="02000000000000000000" pitchFamily="2" charset="0"/>
                <a:cs typeface="Roboto" panose="02000000000000000000" pitchFamily="2" charset="0"/>
              </a:rPr>
              <a:t>D. di chuyển chậm</a:t>
            </a:r>
            <a:endParaRPr lang="en-US" sz="17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endParaRPr lang="en-US" sz="1700" dirty="0">
              <a:latin typeface="Roboto" panose="02000000000000000000" pitchFamily="2" charset="0"/>
              <a:ea typeface="Roboto" panose="02000000000000000000" pitchFamily="2" charset="0"/>
              <a:cs typeface="Roboto" panose="02000000000000000000" pitchFamily="2" charset="0"/>
            </a:endParaRPr>
          </a:p>
        </p:txBody>
      </p:sp>
      <p:sp>
        <p:nvSpPr>
          <p:cNvPr id="2" name="Google Shape;1956;p41">
            <a:extLst>
              <a:ext uri="{FF2B5EF4-FFF2-40B4-BE49-F238E27FC236}">
                <a16:creationId xmlns:a16="http://schemas.microsoft.com/office/drawing/2014/main" id="{071E850C-6063-AD59-6584-ACD3BBA7CE6E}"/>
              </a:ext>
            </a:extLst>
          </p:cNvPr>
          <p:cNvSpPr txBox="1">
            <a:spLocks/>
          </p:cNvSpPr>
          <p:nvPr/>
        </p:nvSpPr>
        <p:spPr>
          <a:xfrm rot="21569854">
            <a:off x="309595" y="180636"/>
            <a:ext cx="8524812" cy="910149"/>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9pPr>
          </a:lstStyle>
          <a:p>
            <a:r>
              <a:rPr lang="en-US" sz="2400"/>
              <a:t>Read the following passage and choose the option (A, B, C or D) that best answers each of the questions below.</a:t>
            </a:r>
            <a:endParaRPr lang="en-US" sz="2400" dirty="0"/>
          </a:p>
        </p:txBody>
      </p:sp>
      <p:sp>
        <p:nvSpPr>
          <p:cNvPr id="3" name="Oval 2">
            <a:extLst>
              <a:ext uri="{FF2B5EF4-FFF2-40B4-BE49-F238E27FC236}">
                <a16:creationId xmlns:a16="http://schemas.microsoft.com/office/drawing/2014/main" id="{9A343BE2-E313-FE57-39C3-09E3B1816EEB}"/>
              </a:ext>
            </a:extLst>
          </p:cNvPr>
          <p:cNvSpPr/>
          <p:nvPr/>
        </p:nvSpPr>
        <p:spPr>
          <a:xfrm>
            <a:off x="540413" y="2184968"/>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817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fade">
                                      <p:cBhvr>
                                        <p:cTn id="10" dur="500"/>
                                        <p:tgtEl>
                                          <p:spTgt spid="1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41"/>
          <p:cNvSpPr txBox="1">
            <a:spLocks noGrp="1"/>
          </p:cNvSpPr>
          <p:nvPr>
            <p:ph type="title"/>
          </p:nvPr>
        </p:nvSpPr>
        <p:spPr>
          <a:xfrm rot="-30146">
            <a:off x="2057453" y="446678"/>
            <a:ext cx="5029093" cy="54872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Before doing sports</a:t>
            </a:r>
            <a:endParaRPr/>
          </a:p>
        </p:txBody>
      </p:sp>
      <p:sp>
        <p:nvSpPr>
          <p:cNvPr id="11" name="TextBox 10">
            <a:extLst>
              <a:ext uri="{FF2B5EF4-FFF2-40B4-BE49-F238E27FC236}">
                <a16:creationId xmlns:a16="http://schemas.microsoft.com/office/drawing/2014/main" id="{44ABE669-DE4B-6C96-E396-BE89A0812F17}"/>
              </a:ext>
            </a:extLst>
          </p:cNvPr>
          <p:cNvSpPr txBox="1"/>
          <p:nvPr/>
        </p:nvSpPr>
        <p:spPr>
          <a:xfrm>
            <a:off x="510917" y="1206401"/>
            <a:ext cx="8122166" cy="4365298"/>
          </a:xfrm>
          <a:prstGeom prst="rect">
            <a:avLst/>
          </a:prstGeom>
          <a:noFill/>
        </p:spPr>
        <p:txBody>
          <a:bodyPr wrap="square">
            <a:spAutoFit/>
          </a:bodyPr>
          <a:lstStyle/>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4. In can be inferred from the second paragraph that</a:t>
            </a:r>
          </a:p>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A. Richard is a lawyer</a:t>
            </a:r>
          </a:p>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B. Richard has a high position in the company</a:t>
            </a:r>
          </a:p>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C. Richard is hiring a groups of lawyer for his company</a:t>
            </a:r>
          </a:p>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D. Richard has a trouble working with the lawyer</a:t>
            </a:r>
          </a:p>
          <a:p>
            <a:pPr>
              <a:lnSpc>
                <a:spcPct val="150000"/>
              </a:lnSpc>
            </a:pPr>
            <a:r>
              <a:rPr lang="en-US" sz="1700" dirty="0">
                <a:solidFill>
                  <a:srgbClr val="FF0000"/>
                </a:solidFill>
                <a:latin typeface="Roboto" panose="02000000000000000000" pitchFamily="2" charset="0"/>
                <a:ea typeface="Roboto" panose="02000000000000000000" pitchFamily="2" charset="0"/>
                <a:cs typeface="Roboto" panose="02000000000000000000" pitchFamily="2" charset="0"/>
              </a:rPr>
              <a:t>A. </a:t>
            </a:r>
            <a:r>
              <a:rPr lang="vi-VN" sz="1700" dirty="0">
                <a:solidFill>
                  <a:srgbClr val="FF0000"/>
                </a:solidFill>
                <a:latin typeface="Roboto" panose="02000000000000000000" pitchFamily="2" charset="0"/>
                <a:ea typeface="Roboto" panose="02000000000000000000" pitchFamily="2" charset="0"/>
                <a:cs typeface="Roboto" panose="02000000000000000000" pitchFamily="2" charset="0"/>
              </a:rPr>
              <a:t>Richard là một luật sư</a:t>
            </a:r>
            <a:endParaRPr lang="en-US" sz="17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vi-VN" sz="1700" dirty="0">
                <a:solidFill>
                  <a:srgbClr val="FF0000"/>
                </a:solidFill>
                <a:latin typeface="Roboto" panose="02000000000000000000" pitchFamily="2" charset="0"/>
                <a:ea typeface="Roboto" panose="02000000000000000000" pitchFamily="2" charset="0"/>
                <a:cs typeface="Roboto" panose="02000000000000000000" pitchFamily="2" charset="0"/>
              </a:rPr>
              <a:t>B. Richard có vị trí cao trong công ty</a:t>
            </a:r>
            <a:endParaRPr lang="en-US" sz="17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vi-VN" sz="1700" dirty="0">
                <a:solidFill>
                  <a:srgbClr val="FF0000"/>
                </a:solidFill>
                <a:latin typeface="Roboto" panose="02000000000000000000" pitchFamily="2" charset="0"/>
                <a:ea typeface="Roboto" panose="02000000000000000000" pitchFamily="2" charset="0"/>
                <a:cs typeface="Roboto" panose="02000000000000000000" pitchFamily="2" charset="0"/>
              </a:rPr>
              <a:t>C. Richard đang thuê một nhóm luật sư cho công ty của mình</a:t>
            </a:r>
            <a:endParaRPr lang="en-US" sz="17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vi-VN" sz="1700" dirty="0">
                <a:solidFill>
                  <a:srgbClr val="FF0000"/>
                </a:solidFill>
                <a:latin typeface="Roboto" panose="02000000000000000000" pitchFamily="2" charset="0"/>
                <a:ea typeface="Roboto" panose="02000000000000000000" pitchFamily="2" charset="0"/>
                <a:cs typeface="Roboto" panose="02000000000000000000" pitchFamily="2" charset="0"/>
              </a:rPr>
              <a:t>D. Richard gặp khó khăn khi làm việc với luật sư</a:t>
            </a:r>
            <a:endParaRPr lang="en-US" sz="17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endParaRPr lang="en-US" sz="1700" dirty="0">
              <a:latin typeface="Roboto" panose="02000000000000000000" pitchFamily="2" charset="0"/>
              <a:ea typeface="Roboto" panose="02000000000000000000" pitchFamily="2" charset="0"/>
              <a:cs typeface="Roboto" panose="02000000000000000000" pitchFamily="2" charset="0"/>
            </a:endParaRPr>
          </a:p>
          <a:p>
            <a:pPr>
              <a:lnSpc>
                <a:spcPct val="150000"/>
              </a:lnSpc>
            </a:pPr>
            <a:endParaRPr lang="en-US" sz="1700" dirty="0">
              <a:latin typeface="Roboto" panose="02000000000000000000" pitchFamily="2" charset="0"/>
              <a:ea typeface="Roboto" panose="02000000000000000000" pitchFamily="2" charset="0"/>
              <a:cs typeface="Roboto" panose="02000000000000000000" pitchFamily="2" charset="0"/>
            </a:endParaRPr>
          </a:p>
        </p:txBody>
      </p:sp>
      <p:sp>
        <p:nvSpPr>
          <p:cNvPr id="2" name="Google Shape;1956;p41">
            <a:extLst>
              <a:ext uri="{FF2B5EF4-FFF2-40B4-BE49-F238E27FC236}">
                <a16:creationId xmlns:a16="http://schemas.microsoft.com/office/drawing/2014/main" id="{DCC4FA2E-8EBF-D2F5-B931-AFC987E22687}"/>
              </a:ext>
            </a:extLst>
          </p:cNvPr>
          <p:cNvSpPr txBox="1">
            <a:spLocks/>
          </p:cNvSpPr>
          <p:nvPr/>
        </p:nvSpPr>
        <p:spPr>
          <a:xfrm rot="21569854">
            <a:off x="309595" y="180636"/>
            <a:ext cx="8524812" cy="910149"/>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9pPr>
          </a:lstStyle>
          <a:p>
            <a:r>
              <a:rPr lang="en-US" sz="2400"/>
              <a:t>Read the following passage and choose the option (A, B, C or D) that best answers each of the questions below.</a:t>
            </a:r>
            <a:endParaRPr lang="en-US" sz="2400" dirty="0"/>
          </a:p>
        </p:txBody>
      </p:sp>
      <p:sp>
        <p:nvSpPr>
          <p:cNvPr id="3" name="Oval 2">
            <a:extLst>
              <a:ext uri="{FF2B5EF4-FFF2-40B4-BE49-F238E27FC236}">
                <a16:creationId xmlns:a16="http://schemas.microsoft.com/office/drawing/2014/main" id="{A9DBAFB0-C862-1233-91EF-9B9E30FC591A}"/>
              </a:ext>
            </a:extLst>
          </p:cNvPr>
          <p:cNvSpPr/>
          <p:nvPr/>
        </p:nvSpPr>
        <p:spPr>
          <a:xfrm>
            <a:off x="530581" y="209488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7332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fade">
                                      <p:cBhvr>
                                        <p:cTn id="7" dur="500"/>
                                        <p:tgtEl>
                                          <p:spTgt spid="11">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6" end="6"/>
                                            </p:txEl>
                                          </p:spTgt>
                                        </p:tgtEl>
                                        <p:attrNameLst>
                                          <p:attrName>style.visibility</p:attrName>
                                        </p:attrNameLst>
                                      </p:cBhvr>
                                      <p:to>
                                        <p:strVal val="visible"/>
                                      </p:to>
                                    </p:set>
                                    <p:animEffect transition="in" filter="fade">
                                      <p:cBhvr>
                                        <p:cTn id="10" dur="500"/>
                                        <p:tgtEl>
                                          <p:spTgt spid="11">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7" end="7"/>
                                            </p:txEl>
                                          </p:spTgt>
                                        </p:tgtEl>
                                        <p:attrNameLst>
                                          <p:attrName>style.visibility</p:attrName>
                                        </p:attrNameLst>
                                      </p:cBhvr>
                                      <p:to>
                                        <p:strVal val="visible"/>
                                      </p:to>
                                    </p:set>
                                    <p:animEffect transition="in" filter="fade">
                                      <p:cBhvr>
                                        <p:cTn id="13" dur="500"/>
                                        <p:tgtEl>
                                          <p:spTgt spid="11">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8" end="8"/>
                                            </p:txEl>
                                          </p:spTgt>
                                        </p:tgtEl>
                                        <p:attrNameLst>
                                          <p:attrName>style.visibility</p:attrName>
                                        </p:attrNameLst>
                                      </p:cBhvr>
                                      <p:to>
                                        <p:strVal val="visible"/>
                                      </p:to>
                                    </p:set>
                                    <p:animEffect transition="in" filter="fade">
                                      <p:cBhvr>
                                        <p:cTn id="16" dur="500"/>
                                        <p:tgtEl>
                                          <p:spTgt spid="11">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41"/>
          <p:cNvSpPr txBox="1">
            <a:spLocks noGrp="1"/>
          </p:cNvSpPr>
          <p:nvPr>
            <p:ph type="title"/>
          </p:nvPr>
        </p:nvSpPr>
        <p:spPr>
          <a:xfrm rot="-30146">
            <a:off x="2057453" y="446678"/>
            <a:ext cx="5029093" cy="54872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Before doing sports</a:t>
            </a:r>
            <a:endParaRPr/>
          </a:p>
        </p:txBody>
      </p:sp>
      <p:sp>
        <p:nvSpPr>
          <p:cNvPr id="11" name="TextBox 10">
            <a:extLst>
              <a:ext uri="{FF2B5EF4-FFF2-40B4-BE49-F238E27FC236}">
                <a16:creationId xmlns:a16="http://schemas.microsoft.com/office/drawing/2014/main" id="{44ABE669-DE4B-6C96-E396-BE89A0812F17}"/>
              </a:ext>
            </a:extLst>
          </p:cNvPr>
          <p:cNvSpPr txBox="1"/>
          <p:nvPr/>
        </p:nvSpPr>
        <p:spPr>
          <a:xfrm>
            <a:off x="609239" y="1983152"/>
            <a:ext cx="8122166" cy="2010807"/>
          </a:xfrm>
          <a:prstGeom prst="rect">
            <a:avLst/>
          </a:prstGeom>
          <a:noFill/>
        </p:spPr>
        <p:txBody>
          <a:bodyPr wrap="square">
            <a:spAutoFit/>
          </a:bodyPr>
          <a:lstStyle/>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5. Richard hates?</a:t>
            </a:r>
          </a:p>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A. traffic jams				B. working with the lawyers</a:t>
            </a:r>
          </a:p>
          <a:p>
            <a:pPr>
              <a:lnSpc>
                <a:spcPct val="150000"/>
              </a:lnSpc>
            </a:pPr>
            <a:r>
              <a:rPr lang="en-US" sz="1700" dirty="0">
                <a:latin typeface="Roboto" panose="02000000000000000000" pitchFamily="2" charset="0"/>
                <a:ea typeface="Roboto" panose="02000000000000000000" pitchFamily="2" charset="0"/>
                <a:cs typeface="Roboto" panose="02000000000000000000" pitchFamily="2" charset="0"/>
              </a:rPr>
              <a:t>C. being late for things			D. driving his car</a:t>
            </a:r>
          </a:p>
          <a:p>
            <a:pPr>
              <a:lnSpc>
                <a:spcPct val="150000"/>
              </a:lnSpc>
            </a:pPr>
            <a:r>
              <a:rPr lang="en-US" sz="1700" dirty="0">
                <a:solidFill>
                  <a:srgbClr val="FF0000"/>
                </a:solidFill>
                <a:latin typeface="Roboto" panose="02000000000000000000" pitchFamily="2" charset="0"/>
                <a:ea typeface="Roboto" panose="02000000000000000000" pitchFamily="2" charset="0"/>
                <a:cs typeface="Roboto" panose="02000000000000000000" pitchFamily="2" charset="0"/>
              </a:rPr>
              <a:t>It he’s late, he won’t get in trouble, but he hates to be late for anything.</a:t>
            </a:r>
          </a:p>
          <a:p>
            <a:pPr>
              <a:lnSpc>
                <a:spcPct val="150000"/>
              </a:lnSpc>
            </a:pPr>
            <a:endParaRPr lang="en-US" sz="1700" dirty="0">
              <a:latin typeface="Roboto" panose="02000000000000000000" pitchFamily="2" charset="0"/>
              <a:ea typeface="Roboto" panose="02000000000000000000" pitchFamily="2" charset="0"/>
              <a:cs typeface="Roboto" panose="02000000000000000000" pitchFamily="2" charset="0"/>
            </a:endParaRPr>
          </a:p>
        </p:txBody>
      </p:sp>
      <p:sp>
        <p:nvSpPr>
          <p:cNvPr id="2" name="Google Shape;1956;p41">
            <a:extLst>
              <a:ext uri="{FF2B5EF4-FFF2-40B4-BE49-F238E27FC236}">
                <a16:creationId xmlns:a16="http://schemas.microsoft.com/office/drawing/2014/main" id="{B686A5AE-3385-E07A-2CE6-EA5518FB5400}"/>
              </a:ext>
            </a:extLst>
          </p:cNvPr>
          <p:cNvSpPr txBox="1">
            <a:spLocks/>
          </p:cNvSpPr>
          <p:nvPr/>
        </p:nvSpPr>
        <p:spPr>
          <a:xfrm rot="21569854">
            <a:off x="309595" y="180636"/>
            <a:ext cx="8524812" cy="910149"/>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9pPr>
          </a:lstStyle>
          <a:p>
            <a:r>
              <a:rPr lang="en-US" sz="2400"/>
              <a:t>Read the following passage and choose the option (A, B, C or D) that best answers each of the questions below.</a:t>
            </a:r>
            <a:endParaRPr lang="en-US" sz="2400" dirty="0"/>
          </a:p>
        </p:txBody>
      </p:sp>
      <p:sp>
        <p:nvSpPr>
          <p:cNvPr id="3" name="Oval 2">
            <a:extLst>
              <a:ext uri="{FF2B5EF4-FFF2-40B4-BE49-F238E27FC236}">
                <a16:creationId xmlns:a16="http://schemas.microsoft.com/office/drawing/2014/main" id="{D6A68403-D51A-0240-6645-69AD654D0198}"/>
              </a:ext>
            </a:extLst>
          </p:cNvPr>
          <p:cNvSpPr/>
          <p:nvPr/>
        </p:nvSpPr>
        <p:spPr>
          <a:xfrm>
            <a:off x="638735" y="2865651"/>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1318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sp>
        <p:nvSpPr>
          <p:cNvPr id="1997" name="Google Shape;1997;p42"/>
          <p:cNvSpPr txBox="1">
            <a:spLocks noGrp="1"/>
          </p:cNvSpPr>
          <p:nvPr>
            <p:ph type="title" idx="6"/>
          </p:nvPr>
        </p:nvSpPr>
        <p:spPr>
          <a:xfrm rot="-30121">
            <a:off x="2267650" y="460023"/>
            <a:ext cx="4511977" cy="548721"/>
          </a:xfrm>
          <a:prstGeom prst="rect">
            <a:avLst/>
          </a:prstGeom>
          <a:solidFill>
            <a:schemeClr val="accent1">
              <a:lumMod val="60000"/>
              <a:lumOff val="40000"/>
            </a:schemeClr>
          </a:solidFill>
          <a:ln>
            <a:solidFill>
              <a:schemeClr val="accent3">
                <a:lumMod val="75000"/>
              </a:schemeClr>
            </a:solidFill>
          </a:ln>
        </p:spPr>
        <p:txBody>
          <a:bodyPr spcFirstLastPara="1" wrap="square" lIns="0" tIns="0" rIns="0" bIns="0" anchor="t" anchorCtr="0">
            <a:noAutofit/>
          </a:bodyPr>
          <a:lstStyle/>
          <a:p>
            <a:pPr marL="0" lvl="0" indent="0" algn="ctr" rtl="0">
              <a:spcBef>
                <a:spcPts val="0"/>
              </a:spcBef>
              <a:spcAft>
                <a:spcPts val="0"/>
              </a:spcAft>
              <a:buNone/>
            </a:pPr>
            <a:r>
              <a:rPr lang="en-US"/>
              <a:t>Talk about traffic</a:t>
            </a:r>
          </a:p>
        </p:txBody>
      </p:sp>
      <p:grpSp>
        <p:nvGrpSpPr>
          <p:cNvPr id="2004" name="Google Shape;2004;p42"/>
          <p:cNvGrpSpPr/>
          <p:nvPr/>
        </p:nvGrpSpPr>
        <p:grpSpPr>
          <a:xfrm>
            <a:off x="8431433" y="4483813"/>
            <a:ext cx="552354" cy="547969"/>
            <a:chOff x="7379815" y="2822454"/>
            <a:chExt cx="359395" cy="353392"/>
          </a:xfrm>
        </p:grpSpPr>
        <p:sp>
          <p:nvSpPr>
            <p:cNvPr id="2005" name="Google Shape;2005;p42"/>
            <p:cNvSpPr/>
            <p:nvPr/>
          </p:nvSpPr>
          <p:spPr>
            <a:xfrm>
              <a:off x="7486826" y="2828423"/>
              <a:ext cx="139807" cy="209258"/>
            </a:xfrm>
            <a:custGeom>
              <a:avLst/>
              <a:gdLst/>
              <a:ahLst/>
              <a:cxnLst/>
              <a:rect l="l" t="t" r="r" b="b"/>
              <a:pathLst>
                <a:path w="4169" h="6240" extrusionOk="0">
                  <a:moveTo>
                    <a:pt x="1977" y="1"/>
                  </a:moveTo>
                  <a:lnTo>
                    <a:pt x="1" y="2620"/>
                  </a:lnTo>
                  <a:lnTo>
                    <a:pt x="929" y="4311"/>
                  </a:lnTo>
                  <a:lnTo>
                    <a:pt x="1977" y="6240"/>
                  </a:lnTo>
                  <a:lnTo>
                    <a:pt x="4168" y="2906"/>
                  </a:lnTo>
                  <a:lnTo>
                    <a:pt x="1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a:off x="7390983" y="2857162"/>
              <a:ext cx="166166" cy="264390"/>
            </a:xfrm>
            <a:custGeom>
              <a:avLst/>
              <a:gdLst/>
              <a:ahLst/>
              <a:cxnLst/>
              <a:rect l="l" t="t" r="r" b="b"/>
              <a:pathLst>
                <a:path w="4955" h="7884" extrusionOk="0">
                  <a:moveTo>
                    <a:pt x="2597" y="1"/>
                  </a:moveTo>
                  <a:lnTo>
                    <a:pt x="977" y="2120"/>
                  </a:lnTo>
                  <a:lnTo>
                    <a:pt x="1" y="3454"/>
                  </a:lnTo>
                  <a:lnTo>
                    <a:pt x="1" y="7884"/>
                  </a:lnTo>
                  <a:lnTo>
                    <a:pt x="3430" y="4907"/>
                  </a:lnTo>
                  <a:lnTo>
                    <a:pt x="4954" y="3121"/>
                  </a:lnTo>
                  <a:lnTo>
                    <a:pt x="3644" y="1406"/>
                  </a:lnTo>
                  <a:lnTo>
                    <a:pt x="25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a:off x="7385416" y="2827417"/>
              <a:ext cx="349032" cy="343566"/>
            </a:xfrm>
            <a:custGeom>
              <a:avLst/>
              <a:gdLst/>
              <a:ahLst/>
              <a:cxnLst/>
              <a:rect l="l" t="t" r="r" b="b"/>
              <a:pathLst>
                <a:path w="10408" h="10245" extrusionOk="0">
                  <a:moveTo>
                    <a:pt x="8704" y="1"/>
                  </a:moveTo>
                  <a:cubicBezTo>
                    <a:pt x="8270" y="1"/>
                    <a:pt x="7835" y="162"/>
                    <a:pt x="7502" y="483"/>
                  </a:cubicBezTo>
                  <a:lnTo>
                    <a:pt x="3382" y="4627"/>
                  </a:lnTo>
                  <a:lnTo>
                    <a:pt x="667" y="7342"/>
                  </a:lnTo>
                  <a:cubicBezTo>
                    <a:pt x="619" y="7365"/>
                    <a:pt x="595" y="7413"/>
                    <a:pt x="572" y="7437"/>
                  </a:cubicBezTo>
                  <a:cubicBezTo>
                    <a:pt x="0" y="8104"/>
                    <a:pt x="24" y="9104"/>
                    <a:pt x="667" y="9723"/>
                  </a:cubicBezTo>
                  <a:cubicBezTo>
                    <a:pt x="991" y="10071"/>
                    <a:pt x="1425" y="10244"/>
                    <a:pt x="1860" y="10244"/>
                  </a:cubicBezTo>
                  <a:cubicBezTo>
                    <a:pt x="2288" y="10244"/>
                    <a:pt x="2718" y="10077"/>
                    <a:pt x="3048" y="9747"/>
                  </a:cubicBezTo>
                  <a:lnTo>
                    <a:pt x="9907" y="2888"/>
                  </a:lnTo>
                  <a:cubicBezTo>
                    <a:pt x="10240" y="2555"/>
                    <a:pt x="10407" y="2126"/>
                    <a:pt x="10407" y="1698"/>
                  </a:cubicBezTo>
                  <a:cubicBezTo>
                    <a:pt x="10407" y="1245"/>
                    <a:pt x="10240" y="817"/>
                    <a:pt x="9907" y="483"/>
                  </a:cubicBezTo>
                  <a:cubicBezTo>
                    <a:pt x="9574" y="162"/>
                    <a:pt x="9139" y="1"/>
                    <a:pt x="8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a:off x="7656144" y="3048849"/>
              <a:ext cx="76695" cy="79109"/>
            </a:xfrm>
            <a:custGeom>
              <a:avLst/>
              <a:gdLst/>
              <a:ahLst/>
              <a:cxnLst/>
              <a:rect l="l" t="t" r="r" b="b"/>
              <a:pathLst>
                <a:path w="2287" h="2359" extrusionOk="0">
                  <a:moveTo>
                    <a:pt x="405" y="0"/>
                  </a:moveTo>
                  <a:lnTo>
                    <a:pt x="0" y="858"/>
                  </a:lnTo>
                  <a:lnTo>
                    <a:pt x="310" y="1501"/>
                  </a:lnTo>
                  <a:lnTo>
                    <a:pt x="643" y="2358"/>
                  </a:lnTo>
                  <a:lnTo>
                    <a:pt x="1048" y="2334"/>
                  </a:lnTo>
                  <a:lnTo>
                    <a:pt x="1691" y="2287"/>
                  </a:lnTo>
                  <a:cubicBezTo>
                    <a:pt x="1977" y="2263"/>
                    <a:pt x="2215" y="2025"/>
                    <a:pt x="2215" y="1739"/>
                  </a:cubicBezTo>
                  <a:lnTo>
                    <a:pt x="2286" y="620"/>
                  </a:lnTo>
                  <a:lnTo>
                    <a:pt x="1572" y="381"/>
                  </a:lnTo>
                  <a:lnTo>
                    <a:pt x="4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a:off x="7536357" y="2974568"/>
              <a:ext cx="198091" cy="129412"/>
            </a:xfrm>
            <a:custGeom>
              <a:avLst/>
              <a:gdLst/>
              <a:ahLst/>
              <a:cxnLst/>
              <a:rect l="l" t="t" r="r" b="b"/>
              <a:pathLst>
                <a:path w="5907" h="3859" extrusionOk="0">
                  <a:moveTo>
                    <a:pt x="2929" y="1"/>
                  </a:moveTo>
                  <a:cubicBezTo>
                    <a:pt x="1310" y="1"/>
                    <a:pt x="0" y="1120"/>
                    <a:pt x="0" y="2501"/>
                  </a:cubicBezTo>
                  <a:cubicBezTo>
                    <a:pt x="0" y="3406"/>
                    <a:pt x="143" y="3787"/>
                    <a:pt x="143" y="3787"/>
                  </a:cubicBezTo>
                  <a:lnTo>
                    <a:pt x="1286" y="3835"/>
                  </a:lnTo>
                  <a:lnTo>
                    <a:pt x="1977" y="3859"/>
                  </a:lnTo>
                  <a:lnTo>
                    <a:pt x="2143" y="3025"/>
                  </a:lnTo>
                  <a:cubicBezTo>
                    <a:pt x="2191" y="2787"/>
                    <a:pt x="2405" y="2620"/>
                    <a:pt x="2667" y="2620"/>
                  </a:cubicBezTo>
                  <a:cubicBezTo>
                    <a:pt x="2953" y="2620"/>
                    <a:pt x="3191" y="2858"/>
                    <a:pt x="3191" y="3144"/>
                  </a:cubicBezTo>
                  <a:cubicBezTo>
                    <a:pt x="3191" y="3144"/>
                    <a:pt x="3191" y="3168"/>
                    <a:pt x="3191" y="3168"/>
                  </a:cubicBezTo>
                  <a:lnTo>
                    <a:pt x="3144" y="3716"/>
                  </a:lnTo>
                  <a:lnTo>
                    <a:pt x="3882" y="3716"/>
                  </a:lnTo>
                  <a:lnTo>
                    <a:pt x="4144" y="2954"/>
                  </a:lnTo>
                  <a:lnTo>
                    <a:pt x="5858" y="2835"/>
                  </a:lnTo>
                  <a:cubicBezTo>
                    <a:pt x="5882" y="2716"/>
                    <a:pt x="5906" y="2596"/>
                    <a:pt x="5906" y="2477"/>
                  </a:cubicBezTo>
                  <a:cubicBezTo>
                    <a:pt x="5906" y="1120"/>
                    <a:pt x="4572" y="1"/>
                    <a:pt x="2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a:off x="7530757" y="2968968"/>
              <a:ext cx="208454" cy="139807"/>
            </a:xfrm>
            <a:custGeom>
              <a:avLst/>
              <a:gdLst/>
              <a:ahLst/>
              <a:cxnLst/>
              <a:rect l="l" t="t" r="r" b="b"/>
              <a:pathLst>
                <a:path w="6216" h="4169" extrusionOk="0">
                  <a:moveTo>
                    <a:pt x="3120" y="1"/>
                  </a:moveTo>
                  <a:cubicBezTo>
                    <a:pt x="2382" y="1"/>
                    <a:pt x="1644" y="239"/>
                    <a:pt x="1096" y="644"/>
                  </a:cubicBezTo>
                  <a:cubicBezTo>
                    <a:pt x="1024" y="692"/>
                    <a:pt x="1001" y="787"/>
                    <a:pt x="1048" y="858"/>
                  </a:cubicBezTo>
                  <a:cubicBezTo>
                    <a:pt x="1094" y="904"/>
                    <a:pt x="1150" y="931"/>
                    <a:pt x="1204" y="931"/>
                  </a:cubicBezTo>
                  <a:cubicBezTo>
                    <a:pt x="1233" y="931"/>
                    <a:pt x="1261" y="923"/>
                    <a:pt x="1286" y="906"/>
                  </a:cubicBezTo>
                  <a:cubicBezTo>
                    <a:pt x="1786" y="525"/>
                    <a:pt x="2429" y="311"/>
                    <a:pt x="3120" y="311"/>
                  </a:cubicBezTo>
                  <a:cubicBezTo>
                    <a:pt x="4644" y="311"/>
                    <a:pt x="5906" y="1358"/>
                    <a:pt x="5906" y="2644"/>
                  </a:cubicBezTo>
                  <a:cubicBezTo>
                    <a:pt x="5906" y="2716"/>
                    <a:pt x="5906" y="2787"/>
                    <a:pt x="5906" y="2859"/>
                  </a:cubicBezTo>
                  <a:lnTo>
                    <a:pt x="4287" y="2978"/>
                  </a:lnTo>
                  <a:cubicBezTo>
                    <a:pt x="4239" y="2978"/>
                    <a:pt x="4192" y="3025"/>
                    <a:pt x="4168" y="3073"/>
                  </a:cubicBezTo>
                  <a:lnTo>
                    <a:pt x="3930" y="3716"/>
                  </a:lnTo>
                  <a:lnTo>
                    <a:pt x="3477" y="3716"/>
                  </a:lnTo>
                  <a:lnTo>
                    <a:pt x="3501" y="3359"/>
                  </a:lnTo>
                  <a:cubicBezTo>
                    <a:pt x="3525" y="3168"/>
                    <a:pt x="3453" y="2978"/>
                    <a:pt x="3311" y="2835"/>
                  </a:cubicBezTo>
                  <a:cubicBezTo>
                    <a:pt x="3191" y="2692"/>
                    <a:pt x="3001" y="2621"/>
                    <a:pt x="2834" y="2621"/>
                  </a:cubicBezTo>
                  <a:cubicBezTo>
                    <a:pt x="2501" y="2621"/>
                    <a:pt x="2215" y="2859"/>
                    <a:pt x="2167" y="3168"/>
                  </a:cubicBezTo>
                  <a:lnTo>
                    <a:pt x="2025" y="3859"/>
                  </a:lnTo>
                  <a:lnTo>
                    <a:pt x="429" y="3811"/>
                  </a:lnTo>
                  <a:cubicBezTo>
                    <a:pt x="381" y="3645"/>
                    <a:pt x="334" y="3264"/>
                    <a:pt x="334" y="2668"/>
                  </a:cubicBezTo>
                  <a:cubicBezTo>
                    <a:pt x="334" y="2168"/>
                    <a:pt x="500" y="1692"/>
                    <a:pt x="834" y="1311"/>
                  </a:cubicBezTo>
                  <a:cubicBezTo>
                    <a:pt x="905" y="1239"/>
                    <a:pt x="881" y="1144"/>
                    <a:pt x="834" y="1073"/>
                  </a:cubicBezTo>
                  <a:cubicBezTo>
                    <a:pt x="802" y="1051"/>
                    <a:pt x="765" y="1039"/>
                    <a:pt x="727" y="1039"/>
                  </a:cubicBezTo>
                  <a:cubicBezTo>
                    <a:pt x="682" y="1039"/>
                    <a:pt x="635" y="1057"/>
                    <a:pt x="596" y="1096"/>
                  </a:cubicBezTo>
                  <a:cubicBezTo>
                    <a:pt x="215" y="1549"/>
                    <a:pt x="0" y="2097"/>
                    <a:pt x="0" y="2668"/>
                  </a:cubicBezTo>
                  <a:cubicBezTo>
                    <a:pt x="0" y="3573"/>
                    <a:pt x="143" y="3978"/>
                    <a:pt x="143" y="4002"/>
                  </a:cubicBezTo>
                  <a:cubicBezTo>
                    <a:pt x="167" y="4073"/>
                    <a:pt x="238" y="4121"/>
                    <a:pt x="286" y="4121"/>
                  </a:cubicBezTo>
                  <a:lnTo>
                    <a:pt x="2144" y="4168"/>
                  </a:lnTo>
                  <a:cubicBezTo>
                    <a:pt x="2215" y="4168"/>
                    <a:pt x="2287" y="4121"/>
                    <a:pt x="2310" y="4049"/>
                  </a:cubicBezTo>
                  <a:lnTo>
                    <a:pt x="2477" y="3240"/>
                  </a:lnTo>
                  <a:cubicBezTo>
                    <a:pt x="2501" y="3073"/>
                    <a:pt x="2644" y="2930"/>
                    <a:pt x="2834" y="2930"/>
                  </a:cubicBezTo>
                  <a:cubicBezTo>
                    <a:pt x="2930" y="2930"/>
                    <a:pt x="3025" y="2978"/>
                    <a:pt x="3096" y="3049"/>
                  </a:cubicBezTo>
                  <a:cubicBezTo>
                    <a:pt x="3168" y="3121"/>
                    <a:pt x="3191" y="3240"/>
                    <a:pt x="3191" y="3335"/>
                  </a:cubicBezTo>
                  <a:lnTo>
                    <a:pt x="3144" y="3883"/>
                  </a:lnTo>
                  <a:cubicBezTo>
                    <a:pt x="3144" y="3907"/>
                    <a:pt x="3168" y="3954"/>
                    <a:pt x="3191" y="4002"/>
                  </a:cubicBezTo>
                  <a:cubicBezTo>
                    <a:pt x="3215" y="4026"/>
                    <a:pt x="3263" y="4049"/>
                    <a:pt x="3311" y="4049"/>
                  </a:cubicBezTo>
                  <a:lnTo>
                    <a:pt x="4049" y="4049"/>
                  </a:lnTo>
                  <a:cubicBezTo>
                    <a:pt x="4096" y="4049"/>
                    <a:pt x="4168" y="4002"/>
                    <a:pt x="4192" y="3930"/>
                  </a:cubicBezTo>
                  <a:lnTo>
                    <a:pt x="4430" y="3287"/>
                  </a:lnTo>
                  <a:lnTo>
                    <a:pt x="6049" y="3168"/>
                  </a:lnTo>
                  <a:cubicBezTo>
                    <a:pt x="6121" y="3144"/>
                    <a:pt x="6168" y="3097"/>
                    <a:pt x="6192" y="3025"/>
                  </a:cubicBezTo>
                  <a:cubicBezTo>
                    <a:pt x="6216" y="2906"/>
                    <a:pt x="6216" y="2787"/>
                    <a:pt x="6216" y="2644"/>
                  </a:cubicBezTo>
                  <a:cubicBezTo>
                    <a:pt x="6216" y="1192"/>
                    <a:pt x="4835" y="1"/>
                    <a:pt x="3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2"/>
            <p:cNvSpPr/>
            <p:nvPr/>
          </p:nvSpPr>
          <p:spPr>
            <a:xfrm>
              <a:off x="7595446" y="2986339"/>
              <a:ext cx="31959" cy="14621"/>
            </a:xfrm>
            <a:custGeom>
              <a:avLst/>
              <a:gdLst/>
              <a:ahLst/>
              <a:cxnLst/>
              <a:rect l="l" t="t" r="r" b="b"/>
              <a:pathLst>
                <a:path w="953" h="436" extrusionOk="0">
                  <a:moveTo>
                    <a:pt x="801" y="1"/>
                  </a:moveTo>
                  <a:cubicBezTo>
                    <a:pt x="788" y="1"/>
                    <a:pt x="775" y="3"/>
                    <a:pt x="762" y="7"/>
                  </a:cubicBezTo>
                  <a:lnTo>
                    <a:pt x="143" y="126"/>
                  </a:lnTo>
                  <a:cubicBezTo>
                    <a:pt x="48" y="150"/>
                    <a:pt x="0" y="221"/>
                    <a:pt x="24" y="316"/>
                  </a:cubicBezTo>
                  <a:cubicBezTo>
                    <a:pt x="48" y="388"/>
                    <a:pt x="96" y="436"/>
                    <a:pt x="167" y="436"/>
                  </a:cubicBezTo>
                  <a:lnTo>
                    <a:pt x="215" y="436"/>
                  </a:lnTo>
                  <a:lnTo>
                    <a:pt x="810" y="316"/>
                  </a:lnTo>
                  <a:cubicBezTo>
                    <a:pt x="905" y="293"/>
                    <a:pt x="953" y="197"/>
                    <a:pt x="953" y="126"/>
                  </a:cubicBezTo>
                  <a:cubicBezTo>
                    <a:pt x="933" y="47"/>
                    <a:pt x="864" y="1"/>
                    <a:pt x="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7641757" y="2986339"/>
              <a:ext cx="31992" cy="14621"/>
            </a:xfrm>
            <a:custGeom>
              <a:avLst/>
              <a:gdLst/>
              <a:ahLst/>
              <a:cxnLst/>
              <a:rect l="l" t="t" r="r" b="b"/>
              <a:pathLst>
                <a:path w="954" h="436" extrusionOk="0">
                  <a:moveTo>
                    <a:pt x="153" y="1"/>
                  </a:moveTo>
                  <a:cubicBezTo>
                    <a:pt x="90" y="1"/>
                    <a:pt x="24" y="47"/>
                    <a:pt x="24" y="126"/>
                  </a:cubicBezTo>
                  <a:cubicBezTo>
                    <a:pt x="1" y="221"/>
                    <a:pt x="48" y="293"/>
                    <a:pt x="143" y="316"/>
                  </a:cubicBezTo>
                  <a:lnTo>
                    <a:pt x="739" y="436"/>
                  </a:lnTo>
                  <a:lnTo>
                    <a:pt x="786" y="436"/>
                  </a:lnTo>
                  <a:cubicBezTo>
                    <a:pt x="858" y="436"/>
                    <a:pt x="929" y="388"/>
                    <a:pt x="929" y="316"/>
                  </a:cubicBezTo>
                  <a:cubicBezTo>
                    <a:pt x="953" y="221"/>
                    <a:pt x="905" y="150"/>
                    <a:pt x="810" y="126"/>
                  </a:cubicBezTo>
                  <a:lnTo>
                    <a:pt x="191" y="7"/>
                  </a:lnTo>
                  <a:cubicBezTo>
                    <a:pt x="179" y="3"/>
                    <a:pt x="166"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7584245" y="3107803"/>
              <a:ext cx="91886" cy="68043"/>
            </a:xfrm>
            <a:custGeom>
              <a:avLst/>
              <a:gdLst/>
              <a:ahLst/>
              <a:cxnLst/>
              <a:rect l="l" t="t" r="r" b="b"/>
              <a:pathLst>
                <a:path w="2740" h="2029" extrusionOk="0">
                  <a:moveTo>
                    <a:pt x="2107" y="0"/>
                  </a:moveTo>
                  <a:cubicBezTo>
                    <a:pt x="2031" y="0"/>
                    <a:pt x="1974" y="62"/>
                    <a:pt x="1954" y="124"/>
                  </a:cubicBezTo>
                  <a:lnTo>
                    <a:pt x="1787" y="1029"/>
                  </a:lnTo>
                  <a:cubicBezTo>
                    <a:pt x="620" y="862"/>
                    <a:pt x="334" y="243"/>
                    <a:pt x="334" y="219"/>
                  </a:cubicBezTo>
                  <a:cubicBezTo>
                    <a:pt x="317" y="168"/>
                    <a:pt x="263" y="128"/>
                    <a:pt x="198" y="128"/>
                  </a:cubicBezTo>
                  <a:cubicBezTo>
                    <a:pt x="173" y="128"/>
                    <a:pt x="147" y="134"/>
                    <a:pt x="120" y="148"/>
                  </a:cubicBezTo>
                  <a:cubicBezTo>
                    <a:pt x="49" y="171"/>
                    <a:pt x="1" y="267"/>
                    <a:pt x="49" y="338"/>
                  </a:cubicBezTo>
                  <a:cubicBezTo>
                    <a:pt x="49" y="386"/>
                    <a:pt x="406" y="1172"/>
                    <a:pt x="1835" y="1338"/>
                  </a:cubicBezTo>
                  <a:lnTo>
                    <a:pt x="2454" y="1981"/>
                  </a:lnTo>
                  <a:cubicBezTo>
                    <a:pt x="2478" y="2005"/>
                    <a:pt x="2525" y="2029"/>
                    <a:pt x="2573" y="2029"/>
                  </a:cubicBezTo>
                  <a:cubicBezTo>
                    <a:pt x="2597" y="2029"/>
                    <a:pt x="2644" y="2005"/>
                    <a:pt x="2668" y="1981"/>
                  </a:cubicBezTo>
                  <a:cubicBezTo>
                    <a:pt x="2740" y="1934"/>
                    <a:pt x="2740" y="1838"/>
                    <a:pt x="2692" y="1767"/>
                  </a:cubicBezTo>
                  <a:lnTo>
                    <a:pt x="2097" y="1148"/>
                  </a:lnTo>
                  <a:lnTo>
                    <a:pt x="2263" y="195"/>
                  </a:lnTo>
                  <a:cubicBezTo>
                    <a:pt x="2287" y="100"/>
                    <a:pt x="2239" y="28"/>
                    <a:pt x="2144" y="5"/>
                  </a:cubicBezTo>
                  <a:cubicBezTo>
                    <a:pt x="2131" y="1"/>
                    <a:pt x="2119"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2"/>
            <p:cNvSpPr/>
            <p:nvPr/>
          </p:nvSpPr>
          <p:spPr>
            <a:xfrm>
              <a:off x="7666506" y="3079198"/>
              <a:ext cx="71128" cy="53522"/>
            </a:xfrm>
            <a:custGeom>
              <a:avLst/>
              <a:gdLst/>
              <a:ahLst/>
              <a:cxnLst/>
              <a:rect l="l" t="t" r="r" b="b"/>
              <a:pathLst>
                <a:path w="2121" h="1596" extrusionOk="0">
                  <a:moveTo>
                    <a:pt x="1977" y="0"/>
                  </a:moveTo>
                  <a:cubicBezTo>
                    <a:pt x="1882" y="0"/>
                    <a:pt x="1811" y="72"/>
                    <a:pt x="1811" y="167"/>
                  </a:cubicBezTo>
                  <a:lnTo>
                    <a:pt x="1763" y="810"/>
                  </a:lnTo>
                  <a:cubicBezTo>
                    <a:pt x="1739" y="1024"/>
                    <a:pt x="1573" y="1215"/>
                    <a:pt x="1358" y="1215"/>
                  </a:cubicBezTo>
                  <a:lnTo>
                    <a:pt x="429" y="1286"/>
                  </a:lnTo>
                  <a:lnTo>
                    <a:pt x="334" y="1001"/>
                  </a:lnTo>
                  <a:cubicBezTo>
                    <a:pt x="298" y="928"/>
                    <a:pt x="234" y="897"/>
                    <a:pt x="174" y="897"/>
                  </a:cubicBezTo>
                  <a:cubicBezTo>
                    <a:pt x="155" y="897"/>
                    <a:pt x="137" y="900"/>
                    <a:pt x="120" y="905"/>
                  </a:cubicBezTo>
                  <a:cubicBezTo>
                    <a:pt x="48" y="953"/>
                    <a:pt x="1" y="1024"/>
                    <a:pt x="25" y="1120"/>
                  </a:cubicBezTo>
                  <a:lnTo>
                    <a:pt x="191" y="1501"/>
                  </a:lnTo>
                  <a:cubicBezTo>
                    <a:pt x="215" y="1572"/>
                    <a:pt x="263" y="1596"/>
                    <a:pt x="334" y="1596"/>
                  </a:cubicBezTo>
                  <a:lnTo>
                    <a:pt x="358" y="1596"/>
                  </a:lnTo>
                  <a:lnTo>
                    <a:pt x="1382" y="1524"/>
                  </a:lnTo>
                  <a:cubicBezTo>
                    <a:pt x="1763" y="1501"/>
                    <a:pt x="2049" y="1215"/>
                    <a:pt x="2073" y="834"/>
                  </a:cubicBezTo>
                  <a:lnTo>
                    <a:pt x="2120" y="167"/>
                  </a:lnTo>
                  <a:cubicBezTo>
                    <a:pt x="2120" y="96"/>
                    <a:pt x="2049" y="24"/>
                    <a:pt x="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2"/>
            <p:cNvSpPr/>
            <p:nvPr/>
          </p:nvSpPr>
          <p:spPr>
            <a:xfrm>
              <a:off x="7379815" y="3023898"/>
              <a:ext cx="154160" cy="151947"/>
            </a:xfrm>
            <a:custGeom>
              <a:avLst/>
              <a:gdLst/>
              <a:ahLst/>
              <a:cxnLst/>
              <a:rect l="l" t="t" r="r" b="b"/>
              <a:pathLst>
                <a:path w="4597" h="4531" extrusionOk="0">
                  <a:moveTo>
                    <a:pt x="2147" y="0"/>
                  </a:moveTo>
                  <a:cubicBezTo>
                    <a:pt x="2108" y="0"/>
                    <a:pt x="2072" y="18"/>
                    <a:pt x="2048" y="54"/>
                  </a:cubicBezTo>
                  <a:lnTo>
                    <a:pt x="715" y="1364"/>
                  </a:lnTo>
                  <a:cubicBezTo>
                    <a:pt x="0" y="2102"/>
                    <a:pt x="0" y="3269"/>
                    <a:pt x="715" y="3983"/>
                  </a:cubicBezTo>
                  <a:cubicBezTo>
                    <a:pt x="1072" y="4364"/>
                    <a:pt x="1548" y="4531"/>
                    <a:pt x="2025" y="4531"/>
                  </a:cubicBezTo>
                  <a:cubicBezTo>
                    <a:pt x="2501" y="4531"/>
                    <a:pt x="2977" y="4364"/>
                    <a:pt x="3334" y="3983"/>
                  </a:cubicBezTo>
                  <a:lnTo>
                    <a:pt x="4549" y="2769"/>
                  </a:lnTo>
                  <a:cubicBezTo>
                    <a:pt x="4597" y="2721"/>
                    <a:pt x="4597" y="2626"/>
                    <a:pt x="4549" y="2554"/>
                  </a:cubicBezTo>
                  <a:cubicBezTo>
                    <a:pt x="4513" y="2519"/>
                    <a:pt x="4472" y="2501"/>
                    <a:pt x="4433" y="2501"/>
                  </a:cubicBezTo>
                  <a:cubicBezTo>
                    <a:pt x="4394" y="2501"/>
                    <a:pt x="4358" y="2519"/>
                    <a:pt x="4335" y="2554"/>
                  </a:cubicBezTo>
                  <a:lnTo>
                    <a:pt x="3120" y="3769"/>
                  </a:lnTo>
                  <a:cubicBezTo>
                    <a:pt x="2811" y="4067"/>
                    <a:pt x="2412" y="4215"/>
                    <a:pt x="2016" y="4215"/>
                  </a:cubicBezTo>
                  <a:cubicBezTo>
                    <a:pt x="1620" y="4215"/>
                    <a:pt x="1227" y="4067"/>
                    <a:pt x="929" y="3769"/>
                  </a:cubicBezTo>
                  <a:cubicBezTo>
                    <a:pt x="643" y="3483"/>
                    <a:pt x="477" y="3102"/>
                    <a:pt x="477" y="2673"/>
                  </a:cubicBezTo>
                  <a:cubicBezTo>
                    <a:pt x="477" y="2269"/>
                    <a:pt x="643" y="1887"/>
                    <a:pt x="929" y="1602"/>
                  </a:cubicBezTo>
                  <a:lnTo>
                    <a:pt x="2263" y="268"/>
                  </a:lnTo>
                  <a:cubicBezTo>
                    <a:pt x="2334" y="197"/>
                    <a:pt x="2334" y="101"/>
                    <a:pt x="2263" y="54"/>
                  </a:cubicBezTo>
                  <a:cubicBezTo>
                    <a:pt x="2227" y="18"/>
                    <a:pt x="2185"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7460467" y="2822454"/>
              <a:ext cx="278743" cy="197689"/>
            </a:xfrm>
            <a:custGeom>
              <a:avLst/>
              <a:gdLst/>
              <a:ahLst/>
              <a:cxnLst/>
              <a:rect l="l" t="t" r="r" b="b"/>
              <a:pathLst>
                <a:path w="8312" h="5895" extrusionOk="0">
                  <a:moveTo>
                    <a:pt x="6463" y="0"/>
                  </a:moveTo>
                  <a:cubicBezTo>
                    <a:pt x="5990" y="0"/>
                    <a:pt x="5514" y="179"/>
                    <a:pt x="5145" y="536"/>
                  </a:cubicBezTo>
                  <a:lnTo>
                    <a:pt x="72" y="5632"/>
                  </a:lnTo>
                  <a:cubicBezTo>
                    <a:pt x="1" y="5680"/>
                    <a:pt x="1" y="5775"/>
                    <a:pt x="72" y="5846"/>
                  </a:cubicBezTo>
                  <a:cubicBezTo>
                    <a:pt x="96" y="5870"/>
                    <a:pt x="144" y="5894"/>
                    <a:pt x="167" y="5894"/>
                  </a:cubicBezTo>
                  <a:cubicBezTo>
                    <a:pt x="215" y="5894"/>
                    <a:pt x="263" y="5870"/>
                    <a:pt x="286" y="5846"/>
                  </a:cubicBezTo>
                  <a:lnTo>
                    <a:pt x="5383" y="750"/>
                  </a:lnTo>
                  <a:cubicBezTo>
                    <a:pt x="5680" y="453"/>
                    <a:pt x="6073" y="304"/>
                    <a:pt x="6466" y="304"/>
                  </a:cubicBezTo>
                  <a:cubicBezTo>
                    <a:pt x="6859" y="304"/>
                    <a:pt x="7252" y="453"/>
                    <a:pt x="7550" y="750"/>
                  </a:cubicBezTo>
                  <a:cubicBezTo>
                    <a:pt x="8145" y="1346"/>
                    <a:pt x="8145" y="2322"/>
                    <a:pt x="7550" y="2941"/>
                  </a:cubicBezTo>
                  <a:lnTo>
                    <a:pt x="6335" y="4156"/>
                  </a:lnTo>
                  <a:cubicBezTo>
                    <a:pt x="6264" y="4203"/>
                    <a:pt x="6264" y="4299"/>
                    <a:pt x="6335" y="4370"/>
                  </a:cubicBezTo>
                  <a:cubicBezTo>
                    <a:pt x="6371" y="4406"/>
                    <a:pt x="6413" y="4424"/>
                    <a:pt x="6451" y="4424"/>
                  </a:cubicBezTo>
                  <a:cubicBezTo>
                    <a:pt x="6490" y="4424"/>
                    <a:pt x="6526" y="4406"/>
                    <a:pt x="6550" y="4370"/>
                  </a:cubicBezTo>
                  <a:lnTo>
                    <a:pt x="7764" y="3155"/>
                  </a:lnTo>
                  <a:cubicBezTo>
                    <a:pt x="8121" y="2798"/>
                    <a:pt x="8312" y="2346"/>
                    <a:pt x="8312" y="1846"/>
                  </a:cubicBezTo>
                  <a:cubicBezTo>
                    <a:pt x="8312" y="1346"/>
                    <a:pt x="8121" y="893"/>
                    <a:pt x="7764" y="536"/>
                  </a:cubicBezTo>
                  <a:cubicBezTo>
                    <a:pt x="7407" y="179"/>
                    <a:pt x="6937" y="0"/>
                    <a:pt x="6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7384611" y="2851596"/>
              <a:ext cx="151779" cy="126192"/>
            </a:xfrm>
            <a:custGeom>
              <a:avLst/>
              <a:gdLst/>
              <a:ahLst/>
              <a:cxnLst/>
              <a:rect l="l" t="t" r="r" b="b"/>
              <a:pathLst>
                <a:path w="4526" h="3763" extrusionOk="0">
                  <a:moveTo>
                    <a:pt x="2787" y="0"/>
                  </a:moveTo>
                  <a:cubicBezTo>
                    <a:pt x="2715" y="0"/>
                    <a:pt x="2691" y="24"/>
                    <a:pt x="2644" y="72"/>
                  </a:cubicBezTo>
                  <a:lnTo>
                    <a:pt x="48" y="3525"/>
                  </a:lnTo>
                  <a:cubicBezTo>
                    <a:pt x="0" y="3596"/>
                    <a:pt x="24" y="3691"/>
                    <a:pt x="96" y="3739"/>
                  </a:cubicBezTo>
                  <a:cubicBezTo>
                    <a:pt x="119" y="3763"/>
                    <a:pt x="143" y="3763"/>
                    <a:pt x="191" y="3763"/>
                  </a:cubicBezTo>
                  <a:cubicBezTo>
                    <a:pt x="238" y="3763"/>
                    <a:pt x="286" y="3763"/>
                    <a:pt x="310" y="3715"/>
                  </a:cubicBezTo>
                  <a:lnTo>
                    <a:pt x="1286" y="2429"/>
                  </a:lnTo>
                  <a:lnTo>
                    <a:pt x="2286" y="1953"/>
                  </a:lnTo>
                  <a:lnTo>
                    <a:pt x="3001" y="2501"/>
                  </a:lnTo>
                  <a:cubicBezTo>
                    <a:pt x="3025" y="2525"/>
                    <a:pt x="3072" y="2525"/>
                    <a:pt x="3096" y="2525"/>
                  </a:cubicBezTo>
                  <a:cubicBezTo>
                    <a:pt x="3144" y="2525"/>
                    <a:pt x="3191" y="2501"/>
                    <a:pt x="3215" y="2477"/>
                  </a:cubicBezTo>
                  <a:lnTo>
                    <a:pt x="3596" y="2072"/>
                  </a:lnTo>
                  <a:cubicBezTo>
                    <a:pt x="3644" y="2001"/>
                    <a:pt x="3644" y="1905"/>
                    <a:pt x="3572" y="1858"/>
                  </a:cubicBezTo>
                  <a:cubicBezTo>
                    <a:pt x="3551" y="1826"/>
                    <a:pt x="3515" y="1813"/>
                    <a:pt x="3477" y="1813"/>
                  </a:cubicBezTo>
                  <a:cubicBezTo>
                    <a:pt x="3432" y="1813"/>
                    <a:pt x="3384" y="1832"/>
                    <a:pt x="3358" y="1858"/>
                  </a:cubicBezTo>
                  <a:lnTo>
                    <a:pt x="3072" y="2167"/>
                  </a:lnTo>
                  <a:lnTo>
                    <a:pt x="2382" y="1643"/>
                  </a:lnTo>
                  <a:cubicBezTo>
                    <a:pt x="2348" y="1627"/>
                    <a:pt x="2314" y="1610"/>
                    <a:pt x="2281" y="1610"/>
                  </a:cubicBezTo>
                  <a:cubicBezTo>
                    <a:pt x="2267" y="1610"/>
                    <a:pt x="2253" y="1613"/>
                    <a:pt x="2239" y="1620"/>
                  </a:cubicBezTo>
                  <a:lnTo>
                    <a:pt x="1667" y="1882"/>
                  </a:lnTo>
                  <a:lnTo>
                    <a:pt x="1667" y="1882"/>
                  </a:lnTo>
                  <a:lnTo>
                    <a:pt x="2787" y="429"/>
                  </a:lnTo>
                  <a:lnTo>
                    <a:pt x="4215" y="2334"/>
                  </a:lnTo>
                  <a:cubicBezTo>
                    <a:pt x="4243" y="2376"/>
                    <a:pt x="4287" y="2401"/>
                    <a:pt x="4333" y="2401"/>
                  </a:cubicBezTo>
                  <a:cubicBezTo>
                    <a:pt x="4366" y="2401"/>
                    <a:pt x="4400" y="2388"/>
                    <a:pt x="4430" y="2358"/>
                  </a:cubicBezTo>
                  <a:cubicBezTo>
                    <a:pt x="4501" y="2310"/>
                    <a:pt x="4525" y="2215"/>
                    <a:pt x="4454" y="2144"/>
                  </a:cubicBezTo>
                  <a:lnTo>
                    <a:pt x="2906" y="72"/>
                  </a:lnTo>
                  <a:cubicBezTo>
                    <a:pt x="2882" y="24"/>
                    <a:pt x="2834"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7510770" y="2822823"/>
              <a:ext cx="78304" cy="59961"/>
            </a:xfrm>
            <a:custGeom>
              <a:avLst/>
              <a:gdLst/>
              <a:ahLst/>
              <a:cxnLst/>
              <a:rect l="l" t="t" r="r" b="b"/>
              <a:pathLst>
                <a:path w="2335" h="1788" extrusionOk="0">
                  <a:moveTo>
                    <a:pt x="1263" y="1"/>
                  </a:moveTo>
                  <a:cubicBezTo>
                    <a:pt x="1216" y="1"/>
                    <a:pt x="1168" y="25"/>
                    <a:pt x="1144" y="72"/>
                  </a:cubicBezTo>
                  <a:lnTo>
                    <a:pt x="49" y="1525"/>
                  </a:lnTo>
                  <a:cubicBezTo>
                    <a:pt x="1" y="1597"/>
                    <a:pt x="1" y="1692"/>
                    <a:pt x="72" y="1739"/>
                  </a:cubicBezTo>
                  <a:cubicBezTo>
                    <a:pt x="96" y="1763"/>
                    <a:pt x="144" y="1787"/>
                    <a:pt x="168" y="1787"/>
                  </a:cubicBezTo>
                  <a:cubicBezTo>
                    <a:pt x="215" y="1787"/>
                    <a:pt x="263" y="1763"/>
                    <a:pt x="287" y="1716"/>
                  </a:cubicBezTo>
                  <a:lnTo>
                    <a:pt x="1263" y="430"/>
                  </a:lnTo>
                  <a:lnTo>
                    <a:pt x="2049" y="1454"/>
                  </a:lnTo>
                  <a:cubicBezTo>
                    <a:pt x="2075" y="1493"/>
                    <a:pt x="2116" y="1511"/>
                    <a:pt x="2159" y="1511"/>
                  </a:cubicBezTo>
                  <a:cubicBezTo>
                    <a:pt x="2194" y="1511"/>
                    <a:pt x="2231" y="1499"/>
                    <a:pt x="2263" y="1477"/>
                  </a:cubicBezTo>
                  <a:cubicBezTo>
                    <a:pt x="2335" y="1430"/>
                    <a:pt x="2335" y="1335"/>
                    <a:pt x="2287" y="1263"/>
                  </a:cubicBezTo>
                  <a:lnTo>
                    <a:pt x="1382" y="72"/>
                  </a:lnTo>
                  <a:cubicBezTo>
                    <a:pt x="1358" y="25"/>
                    <a:pt x="1311"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42"/>
          <p:cNvGrpSpPr/>
          <p:nvPr/>
        </p:nvGrpSpPr>
        <p:grpSpPr>
          <a:xfrm>
            <a:off x="8600202" y="490891"/>
            <a:ext cx="543798" cy="547709"/>
            <a:chOff x="6708981" y="2822621"/>
            <a:chExt cx="353828" cy="353224"/>
          </a:xfrm>
        </p:grpSpPr>
        <p:sp>
          <p:nvSpPr>
            <p:cNvPr id="2020" name="Google Shape;2020;p42"/>
            <p:cNvSpPr/>
            <p:nvPr/>
          </p:nvSpPr>
          <p:spPr>
            <a:xfrm>
              <a:off x="6871894" y="3088789"/>
              <a:ext cx="36754" cy="51946"/>
            </a:xfrm>
            <a:custGeom>
              <a:avLst/>
              <a:gdLst/>
              <a:ahLst/>
              <a:cxnLst/>
              <a:rect l="l" t="t" r="r" b="b"/>
              <a:pathLst>
                <a:path w="1096" h="1549" extrusionOk="0">
                  <a:moveTo>
                    <a:pt x="548" y="0"/>
                  </a:moveTo>
                  <a:cubicBezTo>
                    <a:pt x="239" y="0"/>
                    <a:pt x="0" y="238"/>
                    <a:pt x="0" y="548"/>
                  </a:cubicBezTo>
                  <a:lnTo>
                    <a:pt x="0" y="1024"/>
                  </a:lnTo>
                  <a:cubicBezTo>
                    <a:pt x="0" y="1310"/>
                    <a:pt x="239" y="1548"/>
                    <a:pt x="548" y="1548"/>
                  </a:cubicBezTo>
                  <a:cubicBezTo>
                    <a:pt x="834" y="1548"/>
                    <a:pt x="1096" y="1310"/>
                    <a:pt x="1096" y="1024"/>
                  </a:cubicBezTo>
                  <a:lnTo>
                    <a:pt x="1096" y="548"/>
                  </a:lnTo>
                  <a:cubicBezTo>
                    <a:pt x="1096" y="238"/>
                    <a:pt x="834"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6713777" y="2893112"/>
              <a:ext cx="35950" cy="51946"/>
            </a:xfrm>
            <a:custGeom>
              <a:avLst/>
              <a:gdLst/>
              <a:ahLst/>
              <a:cxnLst/>
              <a:rect l="l" t="t" r="r" b="b"/>
              <a:pathLst>
                <a:path w="1072" h="1549" extrusionOk="0">
                  <a:moveTo>
                    <a:pt x="548" y="1"/>
                  </a:moveTo>
                  <a:cubicBezTo>
                    <a:pt x="238" y="1"/>
                    <a:pt x="0" y="239"/>
                    <a:pt x="0" y="548"/>
                  </a:cubicBezTo>
                  <a:lnTo>
                    <a:pt x="0" y="1025"/>
                  </a:lnTo>
                  <a:cubicBezTo>
                    <a:pt x="0" y="1310"/>
                    <a:pt x="238" y="1549"/>
                    <a:pt x="548" y="1549"/>
                  </a:cubicBezTo>
                  <a:cubicBezTo>
                    <a:pt x="834" y="1549"/>
                    <a:pt x="1072" y="1310"/>
                    <a:pt x="1072" y="1025"/>
                  </a:cubicBezTo>
                  <a:lnTo>
                    <a:pt x="1072" y="548"/>
                  </a:lnTo>
                  <a:cubicBezTo>
                    <a:pt x="1072" y="239"/>
                    <a:pt x="834"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6713777" y="3088789"/>
              <a:ext cx="35950" cy="51946"/>
            </a:xfrm>
            <a:custGeom>
              <a:avLst/>
              <a:gdLst/>
              <a:ahLst/>
              <a:cxnLst/>
              <a:rect l="l" t="t" r="r" b="b"/>
              <a:pathLst>
                <a:path w="1072" h="1549" extrusionOk="0">
                  <a:moveTo>
                    <a:pt x="548" y="0"/>
                  </a:moveTo>
                  <a:cubicBezTo>
                    <a:pt x="238" y="0"/>
                    <a:pt x="0" y="238"/>
                    <a:pt x="0" y="548"/>
                  </a:cubicBezTo>
                  <a:lnTo>
                    <a:pt x="0" y="1024"/>
                  </a:lnTo>
                  <a:cubicBezTo>
                    <a:pt x="0" y="1310"/>
                    <a:pt x="238" y="1548"/>
                    <a:pt x="548" y="1548"/>
                  </a:cubicBezTo>
                  <a:cubicBezTo>
                    <a:pt x="834" y="1548"/>
                    <a:pt x="1072" y="1310"/>
                    <a:pt x="1072" y="1024"/>
                  </a:cubicBezTo>
                  <a:lnTo>
                    <a:pt x="1072" y="548"/>
                  </a:lnTo>
                  <a:cubicBezTo>
                    <a:pt x="1072" y="238"/>
                    <a:pt x="834"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6743721" y="2826429"/>
              <a:ext cx="134978" cy="342862"/>
            </a:xfrm>
            <a:custGeom>
              <a:avLst/>
              <a:gdLst/>
              <a:ahLst/>
              <a:cxnLst/>
              <a:rect l="l" t="t" r="r" b="b"/>
              <a:pathLst>
                <a:path w="4025" h="10224" extrusionOk="0">
                  <a:moveTo>
                    <a:pt x="2016" y="1"/>
                  </a:moveTo>
                  <a:cubicBezTo>
                    <a:pt x="1852" y="1"/>
                    <a:pt x="1691" y="43"/>
                    <a:pt x="1548" y="126"/>
                  </a:cubicBezTo>
                  <a:cubicBezTo>
                    <a:pt x="596" y="650"/>
                    <a:pt x="0" y="1650"/>
                    <a:pt x="0" y="2745"/>
                  </a:cubicBezTo>
                  <a:lnTo>
                    <a:pt x="0" y="9461"/>
                  </a:lnTo>
                  <a:cubicBezTo>
                    <a:pt x="0" y="9890"/>
                    <a:pt x="357" y="10223"/>
                    <a:pt x="762" y="10223"/>
                  </a:cubicBezTo>
                  <a:lnTo>
                    <a:pt x="3263" y="10223"/>
                  </a:lnTo>
                  <a:cubicBezTo>
                    <a:pt x="3691" y="10223"/>
                    <a:pt x="4025" y="9890"/>
                    <a:pt x="4025" y="9461"/>
                  </a:cubicBezTo>
                  <a:lnTo>
                    <a:pt x="4025" y="2745"/>
                  </a:lnTo>
                  <a:cubicBezTo>
                    <a:pt x="4025" y="1650"/>
                    <a:pt x="3453" y="650"/>
                    <a:pt x="2501" y="126"/>
                  </a:cubicBezTo>
                  <a:cubicBezTo>
                    <a:pt x="2346" y="43"/>
                    <a:pt x="2179" y="1"/>
                    <a:pt x="2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6859922" y="2855586"/>
              <a:ext cx="197286" cy="129412"/>
            </a:xfrm>
            <a:custGeom>
              <a:avLst/>
              <a:gdLst/>
              <a:ahLst/>
              <a:cxnLst/>
              <a:rect l="l" t="t" r="r" b="b"/>
              <a:pathLst>
                <a:path w="5883" h="3859" extrusionOk="0">
                  <a:moveTo>
                    <a:pt x="2953" y="0"/>
                  </a:moveTo>
                  <a:cubicBezTo>
                    <a:pt x="1310" y="0"/>
                    <a:pt x="0" y="1120"/>
                    <a:pt x="0" y="2501"/>
                  </a:cubicBezTo>
                  <a:cubicBezTo>
                    <a:pt x="0" y="2620"/>
                    <a:pt x="24" y="2739"/>
                    <a:pt x="24" y="2834"/>
                  </a:cubicBezTo>
                  <a:lnTo>
                    <a:pt x="1762" y="2977"/>
                  </a:lnTo>
                  <a:lnTo>
                    <a:pt x="2024" y="3715"/>
                  </a:lnTo>
                  <a:lnTo>
                    <a:pt x="2763" y="3715"/>
                  </a:lnTo>
                  <a:lnTo>
                    <a:pt x="2715" y="3168"/>
                  </a:lnTo>
                  <a:cubicBezTo>
                    <a:pt x="2715" y="3168"/>
                    <a:pt x="2715" y="3144"/>
                    <a:pt x="2715" y="3144"/>
                  </a:cubicBezTo>
                  <a:cubicBezTo>
                    <a:pt x="2715" y="2858"/>
                    <a:pt x="2953" y="2620"/>
                    <a:pt x="3239" y="2620"/>
                  </a:cubicBezTo>
                  <a:cubicBezTo>
                    <a:pt x="3477" y="2620"/>
                    <a:pt x="3691" y="2787"/>
                    <a:pt x="3739" y="3025"/>
                  </a:cubicBezTo>
                  <a:lnTo>
                    <a:pt x="3906" y="3858"/>
                  </a:lnTo>
                  <a:lnTo>
                    <a:pt x="4596" y="3834"/>
                  </a:lnTo>
                  <a:lnTo>
                    <a:pt x="5739" y="3787"/>
                  </a:lnTo>
                  <a:cubicBezTo>
                    <a:pt x="5739" y="3787"/>
                    <a:pt x="5882" y="3406"/>
                    <a:pt x="5882" y="2501"/>
                  </a:cubicBezTo>
                  <a:cubicBezTo>
                    <a:pt x="5882" y="1120"/>
                    <a:pt x="4573" y="24"/>
                    <a:pt x="2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6873504" y="2966587"/>
              <a:ext cx="10396" cy="75118"/>
            </a:xfrm>
            <a:custGeom>
              <a:avLst/>
              <a:gdLst/>
              <a:ahLst/>
              <a:cxnLst/>
              <a:rect l="l" t="t" r="r" b="b"/>
              <a:pathLst>
                <a:path w="310" h="2240" extrusionOk="0">
                  <a:moveTo>
                    <a:pt x="143" y="1"/>
                  </a:moveTo>
                  <a:cubicBezTo>
                    <a:pt x="71" y="1"/>
                    <a:pt x="0" y="72"/>
                    <a:pt x="0" y="143"/>
                  </a:cubicBezTo>
                  <a:lnTo>
                    <a:pt x="0" y="2096"/>
                  </a:lnTo>
                  <a:cubicBezTo>
                    <a:pt x="0" y="2168"/>
                    <a:pt x="71" y="2239"/>
                    <a:pt x="143" y="2239"/>
                  </a:cubicBezTo>
                  <a:cubicBezTo>
                    <a:pt x="238" y="2239"/>
                    <a:pt x="310" y="2168"/>
                    <a:pt x="310" y="2096"/>
                  </a:cubicBezTo>
                  <a:lnTo>
                    <a:pt x="310" y="143"/>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6738526" y="2822621"/>
              <a:ext cx="145374" cy="353224"/>
            </a:xfrm>
            <a:custGeom>
              <a:avLst/>
              <a:gdLst/>
              <a:ahLst/>
              <a:cxnLst/>
              <a:rect l="l" t="t" r="r" b="b"/>
              <a:pathLst>
                <a:path w="4335" h="10533" extrusionOk="0">
                  <a:moveTo>
                    <a:pt x="2159" y="1"/>
                  </a:moveTo>
                  <a:cubicBezTo>
                    <a:pt x="1971" y="1"/>
                    <a:pt x="1786" y="43"/>
                    <a:pt x="1620" y="126"/>
                  </a:cubicBezTo>
                  <a:cubicBezTo>
                    <a:pt x="620" y="698"/>
                    <a:pt x="0" y="1745"/>
                    <a:pt x="0" y="2888"/>
                  </a:cubicBezTo>
                  <a:lnTo>
                    <a:pt x="0" y="9604"/>
                  </a:lnTo>
                  <a:cubicBezTo>
                    <a:pt x="0" y="10128"/>
                    <a:pt x="405" y="10533"/>
                    <a:pt x="929" y="10533"/>
                  </a:cubicBezTo>
                  <a:lnTo>
                    <a:pt x="3406" y="10533"/>
                  </a:lnTo>
                  <a:cubicBezTo>
                    <a:pt x="3930" y="10533"/>
                    <a:pt x="4335" y="10128"/>
                    <a:pt x="4335" y="9604"/>
                  </a:cubicBezTo>
                  <a:lnTo>
                    <a:pt x="4335" y="6913"/>
                  </a:lnTo>
                  <a:cubicBezTo>
                    <a:pt x="4335" y="6818"/>
                    <a:pt x="4263" y="6746"/>
                    <a:pt x="4168" y="6746"/>
                  </a:cubicBezTo>
                  <a:cubicBezTo>
                    <a:pt x="4096" y="6746"/>
                    <a:pt x="4025" y="6818"/>
                    <a:pt x="4025" y="6913"/>
                  </a:cubicBezTo>
                  <a:lnTo>
                    <a:pt x="4025" y="9604"/>
                  </a:lnTo>
                  <a:cubicBezTo>
                    <a:pt x="4025" y="9938"/>
                    <a:pt x="3739" y="10223"/>
                    <a:pt x="3406" y="10223"/>
                  </a:cubicBezTo>
                  <a:lnTo>
                    <a:pt x="905" y="10223"/>
                  </a:lnTo>
                  <a:cubicBezTo>
                    <a:pt x="572" y="10223"/>
                    <a:pt x="310" y="9938"/>
                    <a:pt x="310" y="9604"/>
                  </a:cubicBezTo>
                  <a:lnTo>
                    <a:pt x="310" y="2888"/>
                  </a:lnTo>
                  <a:cubicBezTo>
                    <a:pt x="310" y="1864"/>
                    <a:pt x="858" y="912"/>
                    <a:pt x="1763" y="412"/>
                  </a:cubicBezTo>
                  <a:cubicBezTo>
                    <a:pt x="1894" y="340"/>
                    <a:pt x="2031" y="305"/>
                    <a:pt x="2165" y="305"/>
                  </a:cubicBezTo>
                  <a:cubicBezTo>
                    <a:pt x="2298" y="305"/>
                    <a:pt x="2429" y="340"/>
                    <a:pt x="2549" y="412"/>
                  </a:cubicBezTo>
                  <a:cubicBezTo>
                    <a:pt x="3072" y="698"/>
                    <a:pt x="3453" y="1102"/>
                    <a:pt x="3715" y="1626"/>
                  </a:cubicBezTo>
                  <a:cubicBezTo>
                    <a:pt x="3751" y="1680"/>
                    <a:pt x="3814" y="1707"/>
                    <a:pt x="3873" y="1707"/>
                  </a:cubicBezTo>
                  <a:cubicBezTo>
                    <a:pt x="3893" y="1707"/>
                    <a:pt x="3912" y="1704"/>
                    <a:pt x="3930" y="1698"/>
                  </a:cubicBezTo>
                  <a:cubicBezTo>
                    <a:pt x="4001" y="1650"/>
                    <a:pt x="4049" y="1555"/>
                    <a:pt x="4001" y="1483"/>
                  </a:cubicBezTo>
                  <a:cubicBezTo>
                    <a:pt x="3715" y="912"/>
                    <a:pt x="3263" y="436"/>
                    <a:pt x="2715" y="126"/>
                  </a:cubicBezTo>
                  <a:cubicBezTo>
                    <a:pt x="2537" y="43"/>
                    <a:pt x="2346" y="1"/>
                    <a:pt x="2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6887052" y="3083826"/>
              <a:ext cx="26392" cy="62476"/>
            </a:xfrm>
            <a:custGeom>
              <a:avLst/>
              <a:gdLst/>
              <a:ahLst/>
              <a:cxnLst/>
              <a:rect l="l" t="t" r="r" b="b"/>
              <a:pathLst>
                <a:path w="787" h="1863" extrusionOk="0">
                  <a:moveTo>
                    <a:pt x="162" y="1"/>
                  </a:moveTo>
                  <a:cubicBezTo>
                    <a:pt x="97" y="1"/>
                    <a:pt x="25" y="65"/>
                    <a:pt x="25" y="148"/>
                  </a:cubicBezTo>
                  <a:cubicBezTo>
                    <a:pt x="1" y="220"/>
                    <a:pt x="72" y="291"/>
                    <a:pt x="144" y="315"/>
                  </a:cubicBezTo>
                  <a:cubicBezTo>
                    <a:pt x="334" y="339"/>
                    <a:pt x="477" y="505"/>
                    <a:pt x="477" y="696"/>
                  </a:cubicBezTo>
                  <a:lnTo>
                    <a:pt x="477" y="1172"/>
                  </a:lnTo>
                  <a:cubicBezTo>
                    <a:pt x="477" y="1267"/>
                    <a:pt x="453" y="1363"/>
                    <a:pt x="358" y="1434"/>
                  </a:cubicBezTo>
                  <a:cubicBezTo>
                    <a:pt x="310" y="1506"/>
                    <a:pt x="239" y="1529"/>
                    <a:pt x="144" y="1553"/>
                  </a:cubicBezTo>
                  <a:cubicBezTo>
                    <a:pt x="72" y="1553"/>
                    <a:pt x="1" y="1648"/>
                    <a:pt x="25" y="1720"/>
                  </a:cubicBezTo>
                  <a:cubicBezTo>
                    <a:pt x="25" y="1791"/>
                    <a:pt x="96" y="1863"/>
                    <a:pt x="168" y="1863"/>
                  </a:cubicBezTo>
                  <a:lnTo>
                    <a:pt x="191" y="1863"/>
                  </a:lnTo>
                  <a:cubicBezTo>
                    <a:pt x="334" y="1839"/>
                    <a:pt x="477" y="1768"/>
                    <a:pt x="596" y="1648"/>
                  </a:cubicBezTo>
                  <a:cubicBezTo>
                    <a:pt x="715" y="1529"/>
                    <a:pt x="787" y="1339"/>
                    <a:pt x="787" y="1172"/>
                  </a:cubicBezTo>
                  <a:lnTo>
                    <a:pt x="787" y="696"/>
                  </a:lnTo>
                  <a:cubicBezTo>
                    <a:pt x="787" y="339"/>
                    <a:pt x="525" y="53"/>
                    <a:pt x="191" y="5"/>
                  </a:cubicBezTo>
                  <a:cubicBezTo>
                    <a:pt x="182" y="2"/>
                    <a:pt x="172"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6708981" y="2888316"/>
              <a:ext cx="28773" cy="62342"/>
            </a:xfrm>
            <a:custGeom>
              <a:avLst/>
              <a:gdLst/>
              <a:ahLst/>
              <a:cxnLst/>
              <a:rect l="l" t="t" r="r" b="b"/>
              <a:pathLst>
                <a:path w="858" h="1859" extrusionOk="0">
                  <a:moveTo>
                    <a:pt x="691" y="1"/>
                  </a:moveTo>
                  <a:cubicBezTo>
                    <a:pt x="310" y="1"/>
                    <a:pt x="0" y="310"/>
                    <a:pt x="0" y="691"/>
                  </a:cubicBezTo>
                  <a:lnTo>
                    <a:pt x="0" y="1168"/>
                  </a:lnTo>
                  <a:cubicBezTo>
                    <a:pt x="0" y="1501"/>
                    <a:pt x="238" y="1811"/>
                    <a:pt x="596" y="1858"/>
                  </a:cubicBezTo>
                  <a:lnTo>
                    <a:pt x="619" y="1858"/>
                  </a:lnTo>
                  <a:cubicBezTo>
                    <a:pt x="691" y="1858"/>
                    <a:pt x="762" y="1811"/>
                    <a:pt x="762" y="1715"/>
                  </a:cubicBezTo>
                  <a:cubicBezTo>
                    <a:pt x="786" y="1644"/>
                    <a:pt x="715" y="1549"/>
                    <a:pt x="619" y="1549"/>
                  </a:cubicBezTo>
                  <a:cubicBezTo>
                    <a:pt x="453" y="1525"/>
                    <a:pt x="310" y="1358"/>
                    <a:pt x="310" y="1168"/>
                  </a:cubicBezTo>
                  <a:lnTo>
                    <a:pt x="310" y="691"/>
                  </a:lnTo>
                  <a:cubicBezTo>
                    <a:pt x="310" y="477"/>
                    <a:pt x="477" y="310"/>
                    <a:pt x="691" y="310"/>
                  </a:cubicBezTo>
                  <a:cubicBezTo>
                    <a:pt x="786" y="310"/>
                    <a:pt x="858" y="239"/>
                    <a:pt x="858" y="167"/>
                  </a:cubicBezTo>
                  <a:cubicBezTo>
                    <a:pt x="858" y="72"/>
                    <a:pt x="786"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6708981" y="3083826"/>
              <a:ext cx="26392" cy="62476"/>
            </a:xfrm>
            <a:custGeom>
              <a:avLst/>
              <a:gdLst/>
              <a:ahLst/>
              <a:cxnLst/>
              <a:rect l="l" t="t" r="r" b="b"/>
              <a:pathLst>
                <a:path w="787" h="1863" extrusionOk="0">
                  <a:moveTo>
                    <a:pt x="625" y="1"/>
                  </a:moveTo>
                  <a:cubicBezTo>
                    <a:pt x="615" y="1"/>
                    <a:pt x="605" y="2"/>
                    <a:pt x="596" y="5"/>
                  </a:cubicBezTo>
                  <a:cubicBezTo>
                    <a:pt x="238" y="53"/>
                    <a:pt x="0" y="339"/>
                    <a:pt x="0" y="696"/>
                  </a:cubicBezTo>
                  <a:lnTo>
                    <a:pt x="0" y="1172"/>
                  </a:lnTo>
                  <a:cubicBezTo>
                    <a:pt x="0" y="1506"/>
                    <a:pt x="238" y="1815"/>
                    <a:pt x="596" y="1863"/>
                  </a:cubicBezTo>
                  <a:lnTo>
                    <a:pt x="619" y="1863"/>
                  </a:lnTo>
                  <a:cubicBezTo>
                    <a:pt x="691" y="1863"/>
                    <a:pt x="762" y="1791"/>
                    <a:pt x="762" y="1720"/>
                  </a:cubicBezTo>
                  <a:cubicBezTo>
                    <a:pt x="786" y="1648"/>
                    <a:pt x="715" y="1553"/>
                    <a:pt x="643" y="1553"/>
                  </a:cubicBezTo>
                  <a:cubicBezTo>
                    <a:pt x="453" y="1529"/>
                    <a:pt x="310" y="1363"/>
                    <a:pt x="310" y="1172"/>
                  </a:cubicBezTo>
                  <a:lnTo>
                    <a:pt x="310" y="696"/>
                  </a:lnTo>
                  <a:cubicBezTo>
                    <a:pt x="310" y="505"/>
                    <a:pt x="453" y="339"/>
                    <a:pt x="619" y="315"/>
                  </a:cubicBezTo>
                  <a:cubicBezTo>
                    <a:pt x="715" y="291"/>
                    <a:pt x="786" y="220"/>
                    <a:pt x="762" y="148"/>
                  </a:cubicBezTo>
                  <a:cubicBezTo>
                    <a:pt x="762" y="65"/>
                    <a:pt x="690"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6795233" y="2903508"/>
              <a:ext cx="11201" cy="10731"/>
            </a:xfrm>
            <a:custGeom>
              <a:avLst/>
              <a:gdLst/>
              <a:ahLst/>
              <a:cxnLst/>
              <a:rect l="l" t="t" r="r" b="b"/>
              <a:pathLst>
                <a:path w="334" h="320" extrusionOk="0">
                  <a:moveTo>
                    <a:pt x="215" y="0"/>
                  </a:moveTo>
                  <a:cubicBezTo>
                    <a:pt x="143" y="0"/>
                    <a:pt x="72" y="24"/>
                    <a:pt x="48" y="95"/>
                  </a:cubicBezTo>
                  <a:cubicBezTo>
                    <a:pt x="0" y="143"/>
                    <a:pt x="24" y="215"/>
                    <a:pt x="48" y="262"/>
                  </a:cubicBezTo>
                  <a:cubicBezTo>
                    <a:pt x="83" y="297"/>
                    <a:pt x="130" y="319"/>
                    <a:pt x="181" y="319"/>
                  </a:cubicBezTo>
                  <a:cubicBezTo>
                    <a:pt x="200" y="319"/>
                    <a:pt x="219" y="316"/>
                    <a:pt x="238" y="310"/>
                  </a:cubicBezTo>
                  <a:cubicBezTo>
                    <a:pt x="310" y="262"/>
                    <a:pt x="334" y="215"/>
                    <a:pt x="334" y="143"/>
                  </a:cubicBezTo>
                  <a:cubicBezTo>
                    <a:pt x="310" y="72"/>
                    <a:pt x="262"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6815992" y="2903642"/>
              <a:ext cx="11201" cy="10597"/>
            </a:xfrm>
            <a:custGeom>
              <a:avLst/>
              <a:gdLst/>
              <a:ahLst/>
              <a:cxnLst/>
              <a:rect l="l" t="t" r="r" b="b"/>
              <a:pathLst>
                <a:path w="334" h="316" extrusionOk="0">
                  <a:moveTo>
                    <a:pt x="159" y="0"/>
                  </a:moveTo>
                  <a:cubicBezTo>
                    <a:pt x="79" y="0"/>
                    <a:pt x="0" y="65"/>
                    <a:pt x="0" y="163"/>
                  </a:cubicBezTo>
                  <a:cubicBezTo>
                    <a:pt x="0" y="234"/>
                    <a:pt x="48" y="282"/>
                    <a:pt x="119" y="306"/>
                  </a:cubicBezTo>
                  <a:cubicBezTo>
                    <a:pt x="139" y="312"/>
                    <a:pt x="156" y="315"/>
                    <a:pt x="172" y="315"/>
                  </a:cubicBezTo>
                  <a:cubicBezTo>
                    <a:pt x="216" y="315"/>
                    <a:pt x="251" y="293"/>
                    <a:pt x="286" y="258"/>
                  </a:cubicBezTo>
                  <a:cubicBezTo>
                    <a:pt x="334" y="187"/>
                    <a:pt x="310" y="91"/>
                    <a:pt x="262" y="44"/>
                  </a:cubicBezTo>
                  <a:cubicBezTo>
                    <a:pt x="232" y="14"/>
                    <a:pt x="19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6795233" y="2924333"/>
              <a:ext cx="11201" cy="10664"/>
            </a:xfrm>
            <a:custGeom>
              <a:avLst/>
              <a:gdLst/>
              <a:ahLst/>
              <a:cxnLst/>
              <a:rect l="l" t="t" r="r" b="b"/>
              <a:pathLst>
                <a:path w="334" h="318" extrusionOk="0">
                  <a:moveTo>
                    <a:pt x="157" y="1"/>
                  </a:moveTo>
                  <a:cubicBezTo>
                    <a:pt x="110" y="1"/>
                    <a:pt x="67" y="22"/>
                    <a:pt x="48" y="70"/>
                  </a:cubicBezTo>
                  <a:cubicBezTo>
                    <a:pt x="0" y="141"/>
                    <a:pt x="24" y="213"/>
                    <a:pt x="72" y="260"/>
                  </a:cubicBezTo>
                  <a:cubicBezTo>
                    <a:pt x="107" y="295"/>
                    <a:pt x="154" y="317"/>
                    <a:pt x="196" y="317"/>
                  </a:cubicBezTo>
                  <a:cubicBezTo>
                    <a:pt x="211" y="317"/>
                    <a:pt x="226" y="314"/>
                    <a:pt x="238" y="308"/>
                  </a:cubicBezTo>
                  <a:cubicBezTo>
                    <a:pt x="310" y="260"/>
                    <a:pt x="334" y="189"/>
                    <a:pt x="334" y="117"/>
                  </a:cubicBezTo>
                  <a:cubicBezTo>
                    <a:pt x="305" y="46"/>
                    <a:pt x="226"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6815992" y="2924199"/>
              <a:ext cx="11201" cy="10698"/>
            </a:xfrm>
            <a:custGeom>
              <a:avLst/>
              <a:gdLst/>
              <a:ahLst/>
              <a:cxnLst/>
              <a:rect l="l" t="t" r="r" b="b"/>
              <a:pathLst>
                <a:path w="334" h="319" extrusionOk="0">
                  <a:moveTo>
                    <a:pt x="152" y="0"/>
                  </a:moveTo>
                  <a:cubicBezTo>
                    <a:pt x="126" y="0"/>
                    <a:pt x="99" y="8"/>
                    <a:pt x="72" y="26"/>
                  </a:cubicBezTo>
                  <a:cubicBezTo>
                    <a:pt x="24" y="50"/>
                    <a:pt x="0" y="121"/>
                    <a:pt x="0" y="169"/>
                  </a:cubicBezTo>
                  <a:cubicBezTo>
                    <a:pt x="0" y="241"/>
                    <a:pt x="48" y="288"/>
                    <a:pt x="119" y="312"/>
                  </a:cubicBezTo>
                  <a:cubicBezTo>
                    <a:pt x="133" y="316"/>
                    <a:pt x="146" y="318"/>
                    <a:pt x="158" y="318"/>
                  </a:cubicBezTo>
                  <a:cubicBezTo>
                    <a:pt x="215" y="318"/>
                    <a:pt x="267" y="279"/>
                    <a:pt x="286" y="241"/>
                  </a:cubicBezTo>
                  <a:cubicBezTo>
                    <a:pt x="334" y="193"/>
                    <a:pt x="310" y="98"/>
                    <a:pt x="262" y="50"/>
                  </a:cubicBezTo>
                  <a:cubicBezTo>
                    <a:pt x="233" y="21"/>
                    <a:pt x="194"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6795233" y="3099654"/>
              <a:ext cx="11201" cy="10396"/>
            </a:xfrm>
            <a:custGeom>
              <a:avLst/>
              <a:gdLst/>
              <a:ahLst/>
              <a:cxnLst/>
              <a:rect l="l" t="t" r="r" b="b"/>
              <a:pathLst>
                <a:path w="334" h="310" extrusionOk="0">
                  <a:moveTo>
                    <a:pt x="162" y="1"/>
                  </a:moveTo>
                  <a:cubicBezTo>
                    <a:pt x="110" y="1"/>
                    <a:pt x="66" y="27"/>
                    <a:pt x="48" y="81"/>
                  </a:cubicBezTo>
                  <a:cubicBezTo>
                    <a:pt x="0" y="129"/>
                    <a:pt x="24" y="200"/>
                    <a:pt x="48" y="248"/>
                  </a:cubicBezTo>
                  <a:cubicBezTo>
                    <a:pt x="78" y="293"/>
                    <a:pt x="118" y="310"/>
                    <a:pt x="161" y="310"/>
                  </a:cubicBezTo>
                  <a:cubicBezTo>
                    <a:pt x="186" y="310"/>
                    <a:pt x="212" y="304"/>
                    <a:pt x="238" y="295"/>
                  </a:cubicBezTo>
                  <a:cubicBezTo>
                    <a:pt x="310" y="271"/>
                    <a:pt x="334" y="200"/>
                    <a:pt x="334" y="129"/>
                  </a:cubicBezTo>
                  <a:cubicBezTo>
                    <a:pt x="310" y="57"/>
                    <a:pt x="262" y="10"/>
                    <a:pt x="215" y="10"/>
                  </a:cubicBezTo>
                  <a:cubicBezTo>
                    <a:pt x="197" y="4"/>
                    <a:pt x="179"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6815992" y="3099419"/>
              <a:ext cx="11201" cy="10463"/>
            </a:xfrm>
            <a:custGeom>
              <a:avLst/>
              <a:gdLst/>
              <a:ahLst/>
              <a:cxnLst/>
              <a:rect l="l" t="t" r="r" b="b"/>
              <a:pathLst>
                <a:path w="334" h="312" extrusionOk="0">
                  <a:moveTo>
                    <a:pt x="159" y="1"/>
                  </a:moveTo>
                  <a:cubicBezTo>
                    <a:pt x="131" y="1"/>
                    <a:pt x="101" y="7"/>
                    <a:pt x="72" y="17"/>
                  </a:cubicBezTo>
                  <a:cubicBezTo>
                    <a:pt x="24" y="40"/>
                    <a:pt x="0" y="112"/>
                    <a:pt x="0" y="159"/>
                  </a:cubicBezTo>
                  <a:cubicBezTo>
                    <a:pt x="0" y="231"/>
                    <a:pt x="48" y="302"/>
                    <a:pt x="119" y="302"/>
                  </a:cubicBezTo>
                  <a:cubicBezTo>
                    <a:pt x="139" y="309"/>
                    <a:pt x="156" y="312"/>
                    <a:pt x="172" y="312"/>
                  </a:cubicBezTo>
                  <a:cubicBezTo>
                    <a:pt x="216" y="312"/>
                    <a:pt x="251" y="290"/>
                    <a:pt x="286" y="255"/>
                  </a:cubicBezTo>
                  <a:cubicBezTo>
                    <a:pt x="334" y="183"/>
                    <a:pt x="310" y="112"/>
                    <a:pt x="262" y="40"/>
                  </a:cubicBezTo>
                  <a:cubicBezTo>
                    <a:pt x="234" y="12"/>
                    <a:pt x="19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6795233" y="3120110"/>
              <a:ext cx="11201" cy="10631"/>
            </a:xfrm>
            <a:custGeom>
              <a:avLst/>
              <a:gdLst/>
              <a:ahLst/>
              <a:cxnLst/>
              <a:rect l="l" t="t" r="r" b="b"/>
              <a:pathLst>
                <a:path w="334" h="317" extrusionOk="0">
                  <a:moveTo>
                    <a:pt x="167" y="1"/>
                  </a:moveTo>
                  <a:cubicBezTo>
                    <a:pt x="107" y="1"/>
                    <a:pt x="48" y="31"/>
                    <a:pt x="24" y="90"/>
                  </a:cubicBezTo>
                  <a:cubicBezTo>
                    <a:pt x="0" y="162"/>
                    <a:pt x="24" y="233"/>
                    <a:pt x="72" y="281"/>
                  </a:cubicBezTo>
                  <a:cubicBezTo>
                    <a:pt x="95" y="304"/>
                    <a:pt x="125" y="316"/>
                    <a:pt x="158" y="316"/>
                  </a:cubicBezTo>
                  <a:cubicBezTo>
                    <a:pt x="191" y="316"/>
                    <a:pt x="226" y="304"/>
                    <a:pt x="262" y="281"/>
                  </a:cubicBezTo>
                  <a:cubicBezTo>
                    <a:pt x="310" y="257"/>
                    <a:pt x="334" y="162"/>
                    <a:pt x="310" y="90"/>
                  </a:cubicBezTo>
                  <a:cubicBezTo>
                    <a:pt x="286" y="31"/>
                    <a:pt x="22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6815187" y="3120211"/>
              <a:ext cx="12006" cy="10128"/>
            </a:xfrm>
            <a:custGeom>
              <a:avLst/>
              <a:gdLst/>
              <a:ahLst/>
              <a:cxnLst/>
              <a:rect l="l" t="t" r="r" b="b"/>
              <a:pathLst>
                <a:path w="358" h="302" extrusionOk="0">
                  <a:moveTo>
                    <a:pt x="186" y="0"/>
                  </a:moveTo>
                  <a:cubicBezTo>
                    <a:pt x="144" y="0"/>
                    <a:pt x="100" y="12"/>
                    <a:pt x="72" y="40"/>
                  </a:cubicBezTo>
                  <a:cubicBezTo>
                    <a:pt x="24" y="87"/>
                    <a:pt x="1" y="135"/>
                    <a:pt x="24" y="206"/>
                  </a:cubicBezTo>
                  <a:cubicBezTo>
                    <a:pt x="48" y="278"/>
                    <a:pt x="120" y="301"/>
                    <a:pt x="191" y="301"/>
                  </a:cubicBezTo>
                  <a:cubicBezTo>
                    <a:pt x="239" y="301"/>
                    <a:pt x="310" y="254"/>
                    <a:pt x="334" y="206"/>
                  </a:cubicBezTo>
                  <a:cubicBezTo>
                    <a:pt x="358" y="135"/>
                    <a:pt x="334" y="63"/>
                    <a:pt x="263" y="16"/>
                  </a:cubicBezTo>
                  <a:cubicBezTo>
                    <a:pt x="243" y="6"/>
                    <a:pt x="215"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6855127" y="2850791"/>
              <a:ext cx="207682" cy="139774"/>
            </a:xfrm>
            <a:custGeom>
              <a:avLst/>
              <a:gdLst/>
              <a:ahLst/>
              <a:cxnLst/>
              <a:rect l="l" t="t" r="r" b="b"/>
              <a:pathLst>
                <a:path w="6193" h="4168" extrusionOk="0">
                  <a:moveTo>
                    <a:pt x="3096" y="0"/>
                  </a:moveTo>
                  <a:cubicBezTo>
                    <a:pt x="1382" y="0"/>
                    <a:pt x="0" y="1191"/>
                    <a:pt x="0" y="2644"/>
                  </a:cubicBezTo>
                  <a:cubicBezTo>
                    <a:pt x="0" y="2763"/>
                    <a:pt x="0" y="2882"/>
                    <a:pt x="24" y="3001"/>
                  </a:cubicBezTo>
                  <a:cubicBezTo>
                    <a:pt x="24" y="3072"/>
                    <a:pt x="96" y="3144"/>
                    <a:pt x="167" y="3144"/>
                  </a:cubicBezTo>
                  <a:lnTo>
                    <a:pt x="1786" y="3263"/>
                  </a:lnTo>
                  <a:lnTo>
                    <a:pt x="2001" y="3906"/>
                  </a:lnTo>
                  <a:cubicBezTo>
                    <a:pt x="2025" y="3977"/>
                    <a:pt x="2096" y="4025"/>
                    <a:pt x="2167" y="4025"/>
                  </a:cubicBezTo>
                  <a:lnTo>
                    <a:pt x="2906" y="4025"/>
                  </a:lnTo>
                  <a:cubicBezTo>
                    <a:pt x="2953" y="4025"/>
                    <a:pt x="2977" y="4001"/>
                    <a:pt x="3025" y="3977"/>
                  </a:cubicBezTo>
                  <a:cubicBezTo>
                    <a:pt x="3049" y="3930"/>
                    <a:pt x="3049" y="3882"/>
                    <a:pt x="3049" y="3858"/>
                  </a:cubicBezTo>
                  <a:lnTo>
                    <a:pt x="3025" y="3311"/>
                  </a:lnTo>
                  <a:cubicBezTo>
                    <a:pt x="3001" y="3215"/>
                    <a:pt x="3049" y="3120"/>
                    <a:pt x="3120" y="3025"/>
                  </a:cubicBezTo>
                  <a:cubicBezTo>
                    <a:pt x="3168" y="2953"/>
                    <a:pt x="3263" y="2930"/>
                    <a:pt x="3382" y="2930"/>
                  </a:cubicBezTo>
                  <a:cubicBezTo>
                    <a:pt x="3549" y="2930"/>
                    <a:pt x="3692" y="3049"/>
                    <a:pt x="3739" y="3215"/>
                  </a:cubicBezTo>
                  <a:lnTo>
                    <a:pt x="3906" y="4025"/>
                  </a:lnTo>
                  <a:cubicBezTo>
                    <a:pt x="3906" y="4120"/>
                    <a:pt x="3977" y="4168"/>
                    <a:pt x="4049" y="4168"/>
                  </a:cubicBezTo>
                  <a:lnTo>
                    <a:pt x="4073" y="4168"/>
                  </a:lnTo>
                  <a:lnTo>
                    <a:pt x="5906" y="4097"/>
                  </a:lnTo>
                  <a:cubicBezTo>
                    <a:pt x="5954" y="4097"/>
                    <a:pt x="6025" y="4049"/>
                    <a:pt x="6049" y="3977"/>
                  </a:cubicBezTo>
                  <a:cubicBezTo>
                    <a:pt x="6049" y="3977"/>
                    <a:pt x="6192" y="3549"/>
                    <a:pt x="6192" y="2644"/>
                  </a:cubicBezTo>
                  <a:cubicBezTo>
                    <a:pt x="6192" y="2072"/>
                    <a:pt x="5978" y="1548"/>
                    <a:pt x="5597" y="1072"/>
                  </a:cubicBezTo>
                  <a:cubicBezTo>
                    <a:pt x="5557" y="1046"/>
                    <a:pt x="5511" y="1027"/>
                    <a:pt x="5469" y="1027"/>
                  </a:cubicBezTo>
                  <a:cubicBezTo>
                    <a:pt x="5435" y="1027"/>
                    <a:pt x="5404" y="1040"/>
                    <a:pt x="5382" y="1072"/>
                  </a:cubicBezTo>
                  <a:cubicBezTo>
                    <a:pt x="5311" y="1120"/>
                    <a:pt x="5287" y="1215"/>
                    <a:pt x="5359" y="1286"/>
                  </a:cubicBezTo>
                  <a:cubicBezTo>
                    <a:pt x="5692" y="1691"/>
                    <a:pt x="5882" y="2144"/>
                    <a:pt x="5882" y="2644"/>
                  </a:cubicBezTo>
                  <a:cubicBezTo>
                    <a:pt x="5882" y="3239"/>
                    <a:pt x="5811" y="3620"/>
                    <a:pt x="5763" y="3787"/>
                  </a:cubicBezTo>
                  <a:lnTo>
                    <a:pt x="4192" y="3835"/>
                  </a:lnTo>
                  <a:lnTo>
                    <a:pt x="4049" y="3144"/>
                  </a:lnTo>
                  <a:cubicBezTo>
                    <a:pt x="3977" y="2834"/>
                    <a:pt x="3692" y="2596"/>
                    <a:pt x="3382" y="2596"/>
                  </a:cubicBezTo>
                  <a:cubicBezTo>
                    <a:pt x="3191" y="2596"/>
                    <a:pt x="3001" y="2691"/>
                    <a:pt x="2882" y="2834"/>
                  </a:cubicBezTo>
                  <a:cubicBezTo>
                    <a:pt x="2763" y="2953"/>
                    <a:pt x="2691" y="3144"/>
                    <a:pt x="2715" y="3334"/>
                  </a:cubicBezTo>
                  <a:lnTo>
                    <a:pt x="2739" y="3715"/>
                  </a:lnTo>
                  <a:lnTo>
                    <a:pt x="2263" y="3715"/>
                  </a:lnTo>
                  <a:lnTo>
                    <a:pt x="2048" y="3049"/>
                  </a:lnTo>
                  <a:cubicBezTo>
                    <a:pt x="2025" y="3001"/>
                    <a:pt x="1977" y="2953"/>
                    <a:pt x="1905" y="2953"/>
                  </a:cubicBezTo>
                  <a:lnTo>
                    <a:pt x="310" y="2834"/>
                  </a:lnTo>
                  <a:cubicBezTo>
                    <a:pt x="310" y="2763"/>
                    <a:pt x="310" y="2715"/>
                    <a:pt x="310" y="2644"/>
                  </a:cubicBezTo>
                  <a:cubicBezTo>
                    <a:pt x="310" y="1358"/>
                    <a:pt x="1548" y="310"/>
                    <a:pt x="3096" y="310"/>
                  </a:cubicBezTo>
                  <a:cubicBezTo>
                    <a:pt x="3763" y="310"/>
                    <a:pt x="4406" y="524"/>
                    <a:pt x="4930" y="882"/>
                  </a:cubicBezTo>
                  <a:cubicBezTo>
                    <a:pt x="4951" y="903"/>
                    <a:pt x="4987" y="915"/>
                    <a:pt x="5024" y="915"/>
                  </a:cubicBezTo>
                  <a:cubicBezTo>
                    <a:pt x="5070" y="915"/>
                    <a:pt x="5118" y="897"/>
                    <a:pt x="5144" y="858"/>
                  </a:cubicBezTo>
                  <a:cubicBezTo>
                    <a:pt x="5192" y="786"/>
                    <a:pt x="5168" y="691"/>
                    <a:pt x="5097" y="643"/>
                  </a:cubicBezTo>
                  <a:cubicBezTo>
                    <a:pt x="4549" y="215"/>
                    <a:pt x="3834" y="0"/>
                    <a:pt x="3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6966128" y="2867558"/>
              <a:ext cx="31992" cy="15225"/>
            </a:xfrm>
            <a:custGeom>
              <a:avLst/>
              <a:gdLst/>
              <a:ahLst/>
              <a:cxnLst/>
              <a:rect l="l" t="t" r="r" b="b"/>
              <a:pathLst>
                <a:path w="954" h="454" extrusionOk="0">
                  <a:moveTo>
                    <a:pt x="215" y="1"/>
                  </a:moveTo>
                  <a:cubicBezTo>
                    <a:pt x="120" y="1"/>
                    <a:pt x="48" y="48"/>
                    <a:pt x="24" y="143"/>
                  </a:cubicBezTo>
                  <a:cubicBezTo>
                    <a:pt x="0" y="215"/>
                    <a:pt x="72" y="310"/>
                    <a:pt x="143" y="310"/>
                  </a:cubicBezTo>
                  <a:lnTo>
                    <a:pt x="763" y="453"/>
                  </a:lnTo>
                  <a:lnTo>
                    <a:pt x="786" y="453"/>
                  </a:lnTo>
                  <a:cubicBezTo>
                    <a:pt x="858" y="453"/>
                    <a:pt x="929" y="405"/>
                    <a:pt x="929" y="310"/>
                  </a:cubicBezTo>
                  <a:cubicBezTo>
                    <a:pt x="953" y="239"/>
                    <a:pt x="905" y="143"/>
                    <a:pt x="810" y="143"/>
                  </a:cubicBezTo>
                  <a:lnTo>
                    <a:pt x="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6920621" y="2867558"/>
              <a:ext cx="31959" cy="15225"/>
            </a:xfrm>
            <a:custGeom>
              <a:avLst/>
              <a:gdLst/>
              <a:ahLst/>
              <a:cxnLst/>
              <a:rect l="l" t="t" r="r" b="b"/>
              <a:pathLst>
                <a:path w="953" h="454" extrusionOk="0">
                  <a:moveTo>
                    <a:pt x="738" y="1"/>
                  </a:moveTo>
                  <a:lnTo>
                    <a:pt x="119" y="143"/>
                  </a:lnTo>
                  <a:cubicBezTo>
                    <a:pt x="48" y="143"/>
                    <a:pt x="0" y="239"/>
                    <a:pt x="0" y="310"/>
                  </a:cubicBezTo>
                  <a:cubicBezTo>
                    <a:pt x="24" y="405"/>
                    <a:pt x="95" y="453"/>
                    <a:pt x="167" y="453"/>
                  </a:cubicBezTo>
                  <a:lnTo>
                    <a:pt x="191" y="453"/>
                  </a:lnTo>
                  <a:lnTo>
                    <a:pt x="810" y="310"/>
                  </a:lnTo>
                  <a:cubicBezTo>
                    <a:pt x="881" y="310"/>
                    <a:pt x="953" y="215"/>
                    <a:pt x="929" y="143"/>
                  </a:cubicBezTo>
                  <a:cubicBezTo>
                    <a:pt x="905" y="48"/>
                    <a:pt x="834"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6933398" y="2988955"/>
              <a:ext cx="75890" cy="67908"/>
            </a:xfrm>
            <a:custGeom>
              <a:avLst/>
              <a:gdLst/>
              <a:ahLst/>
              <a:cxnLst/>
              <a:rect l="l" t="t" r="r" b="b"/>
              <a:pathLst>
                <a:path w="2263" h="2025" extrusionOk="0">
                  <a:moveTo>
                    <a:pt x="143" y="0"/>
                  </a:moveTo>
                  <a:cubicBezTo>
                    <a:pt x="48" y="24"/>
                    <a:pt x="0" y="96"/>
                    <a:pt x="0" y="191"/>
                  </a:cubicBezTo>
                  <a:lnTo>
                    <a:pt x="191" y="1191"/>
                  </a:lnTo>
                  <a:lnTo>
                    <a:pt x="72" y="1834"/>
                  </a:lnTo>
                  <a:cubicBezTo>
                    <a:pt x="72" y="1929"/>
                    <a:pt x="119" y="2001"/>
                    <a:pt x="214" y="2025"/>
                  </a:cubicBezTo>
                  <a:lnTo>
                    <a:pt x="238" y="2025"/>
                  </a:lnTo>
                  <a:cubicBezTo>
                    <a:pt x="310" y="2025"/>
                    <a:pt x="381" y="1977"/>
                    <a:pt x="381" y="1905"/>
                  </a:cubicBezTo>
                  <a:lnTo>
                    <a:pt x="500" y="1334"/>
                  </a:lnTo>
                  <a:cubicBezTo>
                    <a:pt x="1881" y="1143"/>
                    <a:pt x="2215" y="381"/>
                    <a:pt x="2239" y="334"/>
                  </a:cubicBezTo>
                  <a:cubicBezTo>
                    <a:pt x="2262" y="262"/>
                    <a:pt x="2215" y="167"/>
                    <a:pt x="2143" y="143"/>
                  </a:cubicBezTo>
                  <a:cubicBezTo>
                    <a:pt x="2123" y="130"/>
                    <a:pt x="2102" y="124"/>
                    <a:pt x="2080" y="124"/>
                  </a:cubicBezTo>
                  <a:cubicBezTo>
                    <a:pt x="2022" y="124"/>
                    <a:pt x="1963" y="163"/>
                    <a:pt x="1929" y="215"/>
                  </a:cubicBezTo>
                  <a:cubicBezTo>
                    <a:pt x="1929" y="238"/>
                    <a:pt x="1643" y="858"/>
                    <a:pt x="476" y="1024"/>
                  </a:cubicBezTo>
                  <a:lnTo>
                    <a:pt x="310" y="119"/>
                  </a:lnTo>
                  <a:cubicBezTo>
                    <a:pt x="310" y="48"/>
                    <a:pt x="21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2" name="Google Shape;2042;p42"/>
          <p:cNvGrpSpPr/>
          <p:nvPr/>
        </p:nvGrpSpPr>
        <p:grpSpPr>
          <a:xfrm>
            <a:off x="105176" y="4493460"/>
            <a:ext cx="564672" cy="548645"/>
            <a:chOff x="4069542" y="2213492"/>
            <a:chExt cx="367409" cy="353828"/>
          </a:xfrm>
        </p:grpSpPr>
        <p:sp>
          <p:nvSpPr>
            <p:cNvPr id="2043" name="Google Shape;2043;p42"/>
            <p:cNvSpPr/>
            <p:nvPr/>
          </p:nvSpPr>
          <p:spPr>
            <a:xfrm>
              <a:off x="4290739" y="2319697"/>
              <a:ext cx="114254" cy="110129"/>
            </a:xfrm>
            <a:custGeom>
              <a:avLst/>
              <a:gdLst/>
              <a:ahLst/>
              <a:cxnLst/>
              <a:rect l="l" t="t" r="r" b="b"/>
              <a:pathLst>
                <a:path w="3407" h="3284" extrusionOk="0">
                  <a:moveTo>
                    <a:pt x="668" y="1"/>
                  </a:moveTo>
                  <a:lnTo>
                    <a:pt x="1" y="977"/>
                  </a:lnTo>
                  <a:lnTo>
                    <a:pt x="191" y="1454"/>
                  </a:lnTo>
                  <a:cubicBezTo>
                    <a:pt x="263" y="1668"/>
                    <a:pt x="358" y="1882"/>
                    <a:pt x="501" y="2049"/>
                  </a:cubicBezTo>
                  <a:cubicBezTo>
                    <a:pt x="636" y="2184"/>
                    <a:pt x="789" y="2229"/>
                    <a:pt x="934" y="2229"/>
                  </a:cubicBezTo>
                  <a:cubicBezTo>
                    <a:pt x="1223" y="2229"/>
                    <a:pt x="1477" y="2049"/>
                    <a:pt x="1477" y="2049"/>
                  </a:cubicBezTo>
                  <a:cubicBezTo>
                    <a:pt x="1545" y="2574"/>
                    <a:pt x="1894" y="2688"/>
                    <a:pt x="2184" y="2688"/>
                  </a:cubicBezTo>
                  <a:cubicBezTo>
                    <a:pt x="2408" y="2688"/>
                    <a:pt x="2597" y="2621"/>
                    <a:pt x="2597" y="2620"/>
                  </a:cubicBezTo>
                  <a:lnTo>
                    <a:pt x="2597" y="2620"/>
                  </a:lnTo>
                  <a:cubicBezTo>
                    <a:pt x="2331" y="2886"/>
                    <a:pt x="2645" y="3284"/>
                    <a:pt x="3019" y="3284"/>
                  </a:cubicBezTo>
                  <a:cubicBezTo>
                    <a:pt x="3148" y="3284"/>
                    <a:pt x="3284" y="3236"/>
                    <a:pt x="3406" y="3121"/>
                  </a:cubicBezTo>
                  <a:lnTo>
                    <a:pt x="3406" y="2049"/>
                  </a:lnTo>
                  <a:lnTo>
                    <a:pt x="6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4075142" y="2292802"/>
              <a:ext cx="361809" cy="267341"/>
            </a:xfrm>
            <a:custGeom>
              <a:avLst/>
              <a:gdLst/>
              <a:ahLst/>
              <a:cxnLst/>
              <a:rect l="l" t="t" r="r" b="b"/>
              <a:pathLst>
                <a:path w="10789" h="7972" extrusionOk="0">
                  <a:moveTo>
                    <a:pt x="6917" y="1"/>
                  </a:moveTo>
                  <a:cubicBezTo>
                    <a:pt x="4758" y="1"/>
                    <a:pt x="1889" y="1487"/>
                    <a:pt x="0" y="6471"/>
                  </a:cubicBezTo>
                  <a:lnTo>
                    <a:pt x="0" y="7971"/>
                  </a:lnTo>
                  <a:lnTo>
                    <a:pt x="10193" y="7971"/>
                  </a:lnTo>
                  <a:lnTo>
                    <a:pt x="10193" y="6447"/>
                  </a:lnTo>
                  <a:cubicBezTo>
                    <a:pt x="9883" y="6447"/>
                    <a:pt x="9431" y="6471"/>
                    <a:pt x="8883" y="6471"/>
                  </a:cubicBezTo>
                  <a:cubicBezTo>
                    <a:pt x="6882" y="6471"/>
                    <a:pt x="5454" y="4708"/>
                    <a:pt x="6073" y="2994"/>
                  </a:cubicBezTo>
                  <a:cubicBezTo>
                    <a:pt x="6333" y="2272"/>
                    <a:pt x="6978" y="1917"/>
                    <a:pt x="7664" y="1917"/>
                  </a:cubicBezTo>
                  <a:cubicBezTo>
                    <a:pt x="8607" y="1917"/>
                    <a:pt x="9629" y="2589"/>
                    <a:pt x="9835" y="3899"/>
                  </a:cubicBezTo>
                  <a:cubicBezTo>
                    <a:pt x="9835" y="3899"/>
                    <a:pt x="10788" y="2375"/>
                    <a:pt x="9597" y="1041"/>
                  </a:cubicBezTo>
                  <a:cubicBezTo>
                    <a:pt x="9502" y="946"/>
                    <a:pt x="9407" y="851"/>
                    <a:pt x="9288" y="755"/>
                  </a:cubicBezTo>
                  <a:cubicBezTo>
                    <a:pt x="8761" y="319"/>
                    <a:pt x="7915" y="1"/>
                    <a:pt x="6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2"/>
            <p:cNvSpPr/>
            <p:nvPr/>
          </p:nvSpPr>
          <p:spPr>
            <a:xfrm>
              <a:off x="4122259" y="2218287"/>
              <a:ext cx="133402" cy="343432"/>
            </a:xfrm>
            <a:custGeom>
              <a:avLst/>
              <a:gdLst/>
              <a:ahLst/>
              <a:cxnLst/>
              <a:rect l="l" t="t" r="r" b="b"/>
              <a:pathLst>
                <a:path w="3978" h="10241" extrusionOk="0">
                  <a:moveTo>
                    <a:pt x="2001" y="0"/>
                  </a:moveTo>
                  <a:cubicBezTo>
                    <a:pt x="786" y="1453"/>
                    <a:pt x="0" y="3596"/>
                    <a:pt x="0" y="6026"/>
                  </a:cubicBezTo>
                  <a:cubicBezTo>
                    <a:pt x="0" y="7573"/>
                    <a:pt x="334" y="9026"/>
                    <a:pt x="881" y="10241"/>
                  </a:cubicBezTo>
                  <a:cubicBezTo>
                    <a:pt x="881" y="10241"/>
                    <a:pt x="1572" y="9669"/>
                    <a:pt x="2001" y="9145"/>
                  </a:cubicBezTo>
                  <a:cubicBezTo>
                    <a:pt x="2429" y="9669"/>
                    <a:pt x="3120" y="10241"/>
                    <a:pt x="3120" y="10241"/>
                  </a:cubicBezTo>
                  <a:cubicBezTo>
                    <a:pt x="3668" y="9026"/>
                    <a:pt x="3977" y="7573"/>
                    <a:pt x="3977" y="6026"/>
                  </a:cubicBezTo>
                  <a:cubicBezTo>
                    <a:pt x="3977" y="3596"/>
                    <a:pt x="3215" y="1453"/>
                    <a:pt x="2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2"/>
            <p:cNvSpPr/>
            <p:nvPr/>
          </p:nvSpPr>
          <p:spPr>
            <a:xfrm>
              <a:off x="4301940" y="2482778"/>
              <a:ext cx="120625" cy="31825"/>
            </a:xfrm>
            <a:custGeom>
              <a:avLst/>
              <a:gdLst/>
              <a:ahLst/>
              <a:cxnLst/>
              <a:rect l="l" t="t" r="r" b="b"/>
              <a:pathLst>
                <a:path w="3597" h="949" extrusionOk="0">
                  <a:moveTo>
                    <a:pt x="187" y="1"/>
                  </a:moveTo>
                  <a:cubicBezTo>
                    <a:pt x="139" y="1"/>
                    <a:pt x="90" y="26"/>
                    <a:pt x="48" y="67"/>
                  </a:cubicBezTo>
                  <a:cubicBezTo>
                    <a:pt x="0" y="139"/>
                    <a:pt x="24" y="234"/>
                    <a:pt x="72" y="282"/>
                  </a:cubicBezTo>
                  <a:cubicBezTo>
                    <a:pt x="643" y="710"/>
                    <a:pt x="1358" y="949"/>
                    <a:pt x="2096" y="949"/>
                  </a:cubicBezTo>
                  <a:lnTo>
                    <a:pt x="3430" y="949"/>
                  </a:lnTo>
                  <a:cubicBezTo>
                    <a:pt x="3525" y="925"/>
                    <a:pt x="3596" y="853"/>
                    <a:pt x="3573" y="782"/>
                  </a:cubicBezTo>
                  <a:cubicBezTo>
                    <a:pt x="3593" y="699"/>
                    <a:pt x="3524" y="634"/>
                    <a:pt x="3459" y="634"/>
                  </a:cubicBezTo>
                  <a:cubicBezTo>
                    <a:pt x="3449" y="634"/>
                    <a:pt x="3439" y="636"/>
                    <a:pt x="3430" y="639"/>
                  </a:cubicBezTo>
                  <a:lnTo>
                    <a:pt x="2120" y="639"/>
                  </a:lnTo>
                  <a:cubicBezTo>
                    <a:pt x="1429" y="639"/>
                    <a:pt x="786" y="425"/>
                    <a:pt x="286" y="44"/>
                  </a:cubicBezTo>
                  <a:cubicBezTo>
                    <a:pt x="256" y="14"/>
                    <a:pt x="22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2"/>
            <p:cNvSpPr/>
            <p:nvPr/>
          </p:nvSpPr>
          <p:spPr>
            <a:xfrm>
              <a:off x="4069542" y="2433112"/>
              <a:ext cx="43964" cy="81490"/>
            </a:xfrm>
            <a:custGeom>
              <a:avLst/>
              <a:gdLst/>
              <a:ahLst/>
              <a:cxnLst/>
              <a:rect l="l" t="t" r="r" b="b"/>
              <a:pathLst>
                <a:path w="1311" h="2430" extrusionOk="0">
                  <a:moveTo>
                    <a:pt x="1138" y="1"/>
                  </a:moveTo>
                  <a:cubicBezTo>
                    <a:pt x="1085" y="1"/>
                    <a:pt x="1032" y="32"/>
                    <a:pt x="1001" y="96"/>
                  </a:cubicBezTo>
                  <a:cubicBezTo>
                    <a:pt x="643" y="739"/>
                    <a:pt x="310" y="1453"/>
                    <a:pt x="24" y="2215"/>
                  </a:cubicBezTo>
                  <a:cubicBezTo>
                    <a:pt x="0" y="2311"/>
                    <a:pt x="24" y="2406"/>
                    <a:pt x="119" y="2430"/>
                  </a:cubicBezTo>
                  <a:lnTo>
                    <a:pt x="167" y="2430"/>
                  </a:lnTo>
                  <a:cubicBezTo>
                    <a:pt x="239" y="2430"/>
                    <a:pt x="286" y="2406"/>
                    <a:pt x="310" y="2334"/>
                  </a:cubicBezTo>
                  <a:cubicBezTo>
                    <a:pt x="596" y="1572"/>
                    <a:pt x="929" y="858"/>
                    <a:pt x="1286" y="239"/>
                  </a:cubicBezTo>
                  <a:cubicBezTo>
                    <a:pt x="1310" y="167"/>
                    <a:pt x="1286" y="72"/>
                    <a:pt x="1215" y="24"/>
                  </a:cubicBezTo>
                  <a:cubicBezTo>
                    <a:pt x="1191" y="8"/>
                    <a:pt x="1165"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2"/>
            <p:cNvSpPr/>
            <p:nvPr/>
          </p:nvSpPr>
          <p:spPr>
            <a:xfrm>
              <a:off x="4246037" y="2287671"/>
              <a:ext cx="178104" cy="192592"/>
            </a:xfrm>
            <a:custGeom>
              <a:avLst/>
              <a:gdLst/>
              <a:ahLst/>
              <a:cxnLst/>
              <a:rect l="l" t="t" r="r" b="b"/>
              <a:pathLst>
                <a:path w="5311" h="5743" extrusionOk="0">
                  <a:moveTo>
                    <a:pt x="1853" y="0"/>
                  </a:moveTo>
                  <a:cubicBezTo>
                    <a:pt x="1286" y="0"/>
                    <a:pt x="697" y="102"/>
                    <a:pt x="119" y="289"/>
                  </a:cubicBezTo>
                  <a:cubicBezTo>
                    <a:pt x="48" y="313"/>
                    <a:pt x="0" y="408"/>
                    <a:pt x="24" y="503"/>
                  </a:cubicBezTo>
                  <a:cubicBezTo>
                    <a:pt x="44" y="562"/>
                    <a:pt x="112" y="605"/>
                    <a:pt x="175" y="605"/>
                  </a:cubicBezTo>
                  <a:cubicBezTo>
                    <a:pt x="189" y="605"/>
                    <a:pt x="202" y="603"/>
                    <a:pt x="215" y="599"/>
                  </a:cubicBezTo>
                  <a:cubicBezTo>
                    <a:pt x="711" y="430"/>
                    <a:pt x="1287" y="327"/>
                    <a:pt x="1865" y="327"/>
                  </a:cubicBezTo>
                  <a:cubicBezTo>
                    <a:pt x="2673" y="327"/>
                    <a:pt x="3486" y="528"/>
                    <a:pt x="4096" y="1027"/>
                  </a:cubicBezTo>
                  <a:cubicBezTo>
                    <a:pt x="4739" y="1551"/>
                    <a:pt x="5025" y="2218"/>
                    <a:pt x="4930" y="2956"/>
                  </a:cubicBezTo>
                  <a:cubicBezTo>
                    <a:pt x="4906" y="3194"/>
                    <a:pt x="4859" y="3409"/>
                    <a:pt x="4787" y="3575"/>
                  </a:cubicBezTo>
                  <a:cubicBezTo>
                    <a:pt x="4668" y="3171"/>
                    <a:pt x="4430" y="2813"/>
                    <a:pt x="4120" y="2528"/>
                  </a:cubicBezTo>
                  <a:cubicBezTo>
                    <a:pt x="3763" y="2194"/>
                    <a:pt x="3287" y="1980"/>
                    <a:pt x="2787" y="1932"/>
                  </a:cubicBezTo>
                  <a:cubicBezTo>
                    <a:pt x="2707" y="1924"/>
                    <a:pt x="2628" y="1920"/>
                    <a:pt x="2550" y="1920"/>
                  </a:cubicBezTo>
                  <a:cubicBezTo>
                    <a:pt x="1751" y="1920"/>
                    <a:pt x="1094" y="2361"/>
                    <a:pt x="834" y="3099"/>
                  </a:cubicBezTo>
                  <a:cubicBezTo>
                    <a:pt x="500" y="3980"/>
                    <a:pt x="691" y="4957"/>
                    <a:pt x="1334" y="5695"/>
                  </a:cubicBezTo>
                  <a:cubicBezTo>
                    <a:pt x="1358" y="5719"/>
                    <a:pt x="1405" y="5743"/>
                    <a:pt x="1453" y="5743"/>
                  </a:cubicBezTo>
                  <a:cubicBezTo>
                    <a:pt x="1477" y="5743"/>
                    <a:pt x="1524" y="5743"/>
                    <a:pt x="1548" y="5695"/>
                  </a:cubicBezTo>
                  <a:cubicBezTo>
                    <a:pt x="1620" y="5647"/>
                    <a:pt x="1620" y="5552"/>
                    <a:pt x="1572" y="5481"/>
                  </a:cubicBezTo>
                  <a:cubicBezTo>
                    <a:pt x="1286" y="5171"/>
                    <a:pt x="1120" y="4814"/>
                    <a:pt x="1024" y="4433"/>
                  </a:cubicBezTo>
                  <a:cubicBezTo>
                    <a:pt x="929" y="4004"/>
                    <a:pt x="977" y="3599"/>
                    <a:pt x="1120" y="3194"/>
                  </a:cubicBezTo>
                  <a:cubicBezTo>
                    <a:pt x="1239" y="2861"/>
                    <a:pt x="1477" y="2599"/>
                    <a:pt x="1763" y="2432"/>
                  </a:cubicBezTo>
                  <a:cubicBezTo>
                    <a:pt x="2009" y="2300"/>
                    <a:pt x="2270" y="2227"/>
                    <a:pt x="2547" y="2227"/>
                  </a:cubicBezTo>
                  <a:cubicBezTo>
                    <a:pt x="2618" y="2227"/>
                    <a:pt x="2690" y="2232"/>
                    <a:pt x="2763" y="2242"/>
                  </a:cubicBezTo>
                  <a:cubicBezTo>
                    <a:pt x="3191" y="2266"/>
                    <a:pt x="3596" y="2456"/>
                    <a:pt x="3930" y="2766"/>
                  </a:cubicBezTo>
                  <a:cubicBezTo>
                    <a:pt x="4263" y="3075"/>
                    <a:pt x="4477" y="3504"/>
                    <a:pt x="4573" y="4004"/>
                  </a:cubicBezTo>
                  <a:cubicBezTo>
                    <a:pt x="4501" y="4052"/>
                    <a:pt x="4430" y="4076"/>
                    <a:pt x="4335" y="4076"/>
                  </a:cubicBezTo>
                  <a:cubicBezTo>
                    <a:pt x="4239" y="4076"/>
                    <a:pt x="4144" y="4028"/>
                    <a:pt x="4073" y="3957"/>
                  </a:cubicBezTo>
                  <a:cubicBezTo>
                    <a:pt x="4049" y="3909"/>
                    <a:pt x="3930" y="3790"/>
                    <a:pt x="4049" y="3671"/>
                  </a:cubicBezTo>
                  <a:cubicBezTo>
                    <a:pt x="4096" y="3623"/>
                    <a:pt x="4096" y="3552"/>
                    <a:pt x="4073" y="3480"/>
                  </a:cubicBezTo>
                  <a:cubicBezTo>
                    <a:pt x="4037" y="3427"/>
                    <a:pt x="3988" y="3400"/>
                    <a:pt x="3935" y="3400"/>
                  </a:cubicBezTo>
                  <a:cubicBezTo>
                    <a:pt x="3918" y="3400"/>
                    <a:pt x="3900" y="3403"/>
                    <a:pt x="3882" y="3409"/>
                  </a:cubicBezTo>
                  <a:cubicBezTo>
                    <a:pt x="3882" y="3409"/>
                    <a:pt x="3692" y="3472"/>
                    <a:pt x="3487" y="3472"/>
                  </a:cubicBezTo>
                  <a:cubicBezTo>
                    <a:pt x="3385" y="3472"/>
                    <a:pt x="3279" y="3456"/>
                    <a:pt x="3191" y="3409"/>
                  </a:cubicBezTo>
                  <a:cubicBezTo>
                    <a:pt x="3072" y="3314"/>
                    <a:pt x="2977" y="3194"/>
                    <a:pt x="2953" y="2980"/>
                  </a:cubicBezTo>
                  <a:cubicBezTo>
                    <a:pt x="2953" y="2932"/>
                    <a:pt x="2930" y="2885"/>
                    <a:pt x="2882" y="2861"/>
                  </a:cubicBezTo>
                  <a:cubicBezTo>
                    <a:pt x="2852" y="2851"/>
                    <a:pt x="2827" y="2845"/>
                    <a:pt x="2804" y="2845"/>
                  </a:cubicBezTo>
                  <a:cubicBezTo>
                    <a:pt x="2771" y="2845"/>
                    <a:pt x="2743" y="2857"/>
                    <a:pt x="2715" y="2885"/>
                  </a:cubicBezTo>
                  <a:cubicBezTo>
                    <a:pt x="2715" y="2885"/>
                    <a:pt x="2596" y="2956"/>
                    <a:pt x="2429" y="3004"/>
                  </a:cubicBezTo>
                  <a:cubicBezTo>
                    <a:pt x="2372" y="3018"/>
                    <a:pt x="2316" y="3026"/>
                    <a:pt x="2264" y="3026"/>
                  </a:cubicBezTo>
                  <a:cubicBezTo>
                    <a:pt x="2142" y="3026"/>
                    <a:pt x="2036" y="2984"/>
                    <a:pt x="1953" y="2885"/>
                  </a:cubicBezTo>
                  <a:cubicBezTo>
                    <a:pt x="1929" y="2861"/>
                    <a:pt x="1888" y="2849"/>
                    <a:pt x="1846" y="2849"/>
                  </a:cubicBezTo>
                  <a:cubicBezTo>
                    <a:pt x="1804" y="2849"/>
                    <a:pt x="1763" y="2861"/>
                    <a:pt x="1739" y="2885"/>
                  </a:cubicBezTo>
                  <a:cubicBezTo>
                    <a:pt x="1667" y="2956"/>
                    <a:pt x="1667" y="3052"/>
                    <a:pt x="1739" y="3123"/>
                  </a:cubicBezTo>
                  <a:cubicBezTo>
                    <a:pt x="1898" y="3265"/>
                    <a:pt x="2084" y="3341"/>
                    <a:pt x="2297" y="3341"/>
                  </a:cubicBezTo>
                  <a:cubicBezTo>
                    <a:pt x="2370" y="3341"/>
                    <a:pt x="2446" y="3332"/>
                    <a:pt x="2525" y="3314"/>
                  </a:cubicBezTo>
                  <a:cubicBezTo>
                    <a:pt x="2596" y="3290"/>
                    <a:pt x="2644" y="3266"/>
                    <a:pt x="2715" y="3242"/>
                  </a:cubicBezTo>
                  <a:cubicBezTo>
                    <a:pt x="2763" y="3433"/>
                    <a:pt x="2882" y="3575"/>
                    <a:pt x="3025" y="3671"/>
                  </a:cubicBezTo>
                  <a:cubicBezTo>
                    <a:pt x="3173" y="3753"/>
                    <a:pt x="3332" y="3778"/>
                    <a:pt x="3480" y="3778"/>
                  </a:cubicBezTo>
                  <a:cubicBezTo>
                    <a:pt x="3545" y="3778"/>
                    <a:pt x="3609" y="3773"/>
                    <a:pt x="3668" y="3766"/>
                  </a:cubicBezTo>
                  <a:cubicBezTo>
                    <a:pt x="3668" y="3909"/>
                    <a:pt x="3739" y="4052"/>
                    <a:pt x="3858" y="4171"/>
                  </a:cubicBezTo>
                  <a:cubicBezTo>
                    <a:pt x="3977" y="4290"/>
                    <a:pt x="4144" y="4385"/>
                    <a:pt x="4311" y="4385"/>
                  </a:cubicBezTo>
                  <a:lnTo>
                    <a:pt x="4358" y="4385"/>
                  </a:lnTo>
                  <a:cubicBezTo>
                    <a:pt x="4454" y="4385"/>
                    <a:pt x="4597" y="4361"/>
                    <a:pt x="4716" y="4266"/>
                  </a:cubicBezTo>
                  <a:cubicBezTo>
                    <a:pt x="4763" y="4242"/>
                    <a:pt x="4906" y="4076"/>
                    <a:pt x="4954" y="3980"/>
                  </a:cubicBezTo>
                  <a:cubicBezTo>
                    <a:pt x="5049" y="3790"/>
                    <a:pt x="5192" y="3456"/>
                    <a:pt x="5240" y="3004"/>
                  </a:cubicBezTo>
                  <a:cubicBezTo>
                    <a:pt x="5311" y="2409"/>
                    <a:pt x="5192" y="1527"/>
                    <a:pt x="4287" y="789"/>
                  </a:cubicBezTo>
                  <a:cubicBezTo>
                    <a:pt x="3834" y="408"/>
                    <a:pt x="3215" y="170"/>
                    <a:pt x="2525" y="51"/>
                  </a:cubicBezTo>
                  <a:cubicBezTo>
                    <a:pt x="2306" y="17"/>
                    <a:pt x="2081" y="0"/>
                    <a:pt x="1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4117464" y="2213492"/>
              <a:ext cx="143765" cy="353828"/>
            </a:xfrm>
            <a:custGeom>
              <a:avLst/>
              <a:gdLst/>
              <a:ahLst/>
              <a:cxnLst/>
              <a:rect l="l" t="t" r="r" b="b"/>
              <a:pathLst>
                <a:path w="4287" h="10551" extrusionOk="0">
                  <a:moveTo>
                    <a:pt x="2144" y="1"/>
                  </a:moveTo>
                  <a:cubicBezTo>
                    <a:pt x="2096" y="1"/>
                    <a:pt x="2048" y="24"/>
                    <a:pt x="2024" y="48"/>
                  </a:cubicBezTo>
                  <a:cubicBezTo>
                    <a:pt x="1715" y="405"/>
                    <a:pt x="1453" y="810"/>
                    <a:pt x="1215" y="1239"/>
                  </a:cubicBezTo>
                  <a:cubicBezTo>
                    <a:pt x="1167" y="1310"/>
                    <a:pt x="1191" y="1406"/>
                    <a:pt x="1262" y="1429"/>
                  </a:cubicBezTo>
                  <a:cubicBezTo>
                    <a:pt x="1288" y="1446"/>
                    <a:pt x="1316" y="1454"/>
                    <a:pt x="1344" y="1454"/>
                  </a:cubicBezTo>
                  <a:cubicBezTo>
                    <a:pt x="1395" y="1454"/>
                    <a:pt x="1446" y="1428"/>
                    <a:pt x="1477" y="1382"/>
                  </a:cubicBezTo>
                  <a:cubicBezTo>
                    <a:pt x="1691" y="1025"/>
                    <a:pt x="1905" y="691"/>
                    <a:pt x="2144" y="405"/>
                  </a:cubicBezTo>
                  <a:cubicBezTo>
                    <a:pt x="3310" y="1858"/>
                    <a:pt x="3977" y="3954"/>
                    <a:pt x="3977" y="6169"/>
                  </a:cubicBezTo>
                  <a:cubicBezTo>
                    <a:pt x="3977" y="7574"/>
                    <a:pt x="3715" y="8931"/>
                    <a:pt x="3191" y="10122"/>
                  </a:cubicBezTo>
                  <a:cubicBezTo>
                    <a:pt x="2977" y="9931"/>
                    <a:pt x="2548" y="9550"/>
                    <a:pt x="2263" y="9193"/>
                  </a:cubicBezTo>
                  <a:cubicBezTo>
                    <a:pt x="2215" y="9169"/>
                    <a:pt x="2191" y="9145"/>
                    <a:pt x="2144" y="9145"/>
                  </a:cubicBezTo>
                  <a:cubicBezTo>
                    <a:pt x="2096" y="9145"/>
                    <a:pt x="2048" y="9169"/>
                    <a:pt x="2024" y="9193"/>
                  </a:cubicBezTo>
                  <a:cubicBezTo>
                    <a:pt x="1715" y="9550"/>
                    <a:pt x="1310" y="9931"/>
                    <a:pt x="1096" y="10122"/>
                  </a:cubicBezTo>
                  <a:cubicBezTo>
                    <a:pt x="572" y="8931"/>
                    <a:pt x="310" y="7574"/>
                    <a:pt x="310" y="6169"/>
                  </a:cubicBezTo>
                  <a:cubicBezTo>
                    <a:pt x="310" y="4597"/>
                    <a:pt x="643" y="3120"/>
                    <a:pt x="1239" y="1834"/>
                  </a:cubicBezTo>
                  <a:cubicBezTo>
                    <a:pt x="1286" y="1763"/>
                    <a:pt x="1262" y="1668"/>
                    <a:pt x="1167" y="1620"/>
                  </a:cubicBezTo>
                  <a:cubicBezTo>
                    <a:pt x="1147" y="1607"/>
                    <a:pt x="1125" y="1601"/>
                    <a:pt x="1104" y="1601"/>
                  </a:cubicBezTo>
                  <a:cubicBezTo>
                    <a:pt x="1048" y="1601"/>
                    <a:pt x="994" y="1640"/>
                    <a:pt x="977" y="1691"/>
                  </a:cubicBezTo>
                  <a:cubicBezTo>
                    <a:pt x="334" y="3025"/>
                    <a:pt x="0" y="4549"/>
                    <a:pt x="0" y="6169"/>
                  </a:cubicBezTo>
                  <a:cubicBezTo>
                    <a:pt x="0" y="7693"/>
                    <a:pt x="310" y="9169"/>
                    <a:pt x="881" y="10455"/>
                  </a:cubicBezTo>
                  <a:cubicBezTo>
                    <a:pt x="905" y="10503"/>
                    <a:pt x="953" y="10527"/>
                    <a:pt x="1000" y="10550"/>
                  </a:cubicBezTo>
                  <a:lnTo>
                    <a:pt x="1024" y="10550"/>
                  </a:lnTo>
                  <a:cubicBezTo>
                    <a:pt x="1072" y="10550"/>
                    <a:pt x="1096" y="10527"/>
                    <a:pt x="1120" y="10503"/>
                  </a:cubicBezTo>
                  <a:cubicBezTo>
                    <a:pt x="1167" y="10479"/>
                    <a:pt x="1715" y="10003"/>
                    <a:pt x="2144" y="9550"/>
                  </a:cubicBezTo>
                  <a:cubicBezTo>
                    <a:pt x="2572" y="10003"/>
                    <a:pt x="3120" y="10479"/>
                    <a:pt x="3144" y="10503"/>
                  </a:cubicBezTo>
                  <a:cubicBezTo>
                    <a:pt x="3191" y="10550"/>
                    <a:pt x="3239" y="10550"/>
                    <a:pt x="3287" y="10550"/>
                  </a:cubicBezTo>
                  <a:cubicBezTo>
                    <a:pt x="3334" y="10527"/>
                    <a:pt x="3382" y="10503"/>
                    <a:pt x="3406" y="10455"/>
                  </a:cubicBezTo>
                  <a:cubicBezTo>
                    <a:pt x="3977" y="9169"/>
                    <a:pt x="4287" y="7693"/>
                    <a:pt x="4287" y="6169"/>
                  </a:cubicBezTo>
                  <a:cubicBezTo>
                    <a:pt x="4287" y="3811"/>
                    <a:pt x="3549" y="1572"/>
                    <a:pt x="2263" y="48"/>
                  </a:cubicBezTo>
                  <a:cubicBezTo>
                    <a:pt x="2239" y="1"/>
                    <a:pt x="2191" y="1"/>
                    <a:pt x="2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4183729" y="2243036"/>
              <a:ext cx="10429" cy="270762"/>
            </a:xfrm>
            <a:custGeom>
              <a:avLst/>
              <a:gdLst/>
              <a:ahLst/>
              <a:cxnLst/>
              <a:rect l="l" t="t" r="r" b="b"/>
              <a:pathLst>
                <a:path w="311" h="8074" extrusionOk="0">
                  <a:moveTo>
                    <a:pt x="168" y="1"/>
                  </a:moveTo>
                  <a:cubicBezTo>
                    <a:pt x="72" y="1"/>
                    <a:pt x="1" y="72"/>
                    <a:pt x="1" y="144"/>
                  </a:cubicBezTo>
                  <a:lnTo>
                    <a:pt x="1" y="7931"/>
                  </a:lnTo>
                  <a:cubicBezTo>
                    <a:pt x="1" y="8002"/>
                    <a:pt x="72" y="8074"/>
                    <a:pt x="168" y="8074"/>
                  </a:cubicBezTo>
                  <a:cubicBezTo>
                    <a:pt x="239" y="8074"/>
                    <a:pt x="310" y="8002"/>
                    <a:pt x="310" y="7931"/>
                  </a:cubicBezTo>
                  <a:lnTo>
                    <a:pt x="310" y="144"/>
                  </a:lnTo>
                  <a:cubicBezTo>
                    <a:pt x="310" y="72"/>
                    <a:pt x="239"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4252408" y="2258965"/>
              <a:ext cx="92691" cy="24849"/>
            </a:xfrm>
            <a:custGeom>
              <a:avLst/>
              <a:gdLst/>
              <a:ahLst/>
              <a:cxnLst/>
              <a:rect l="l" t="t" r="r" b="b"/>
              <a:pathLst>
                <a:path w="2764" h="741" extrusionOk="0">
                  <a:moveTo>
                    <a:pt x="1600" y="0"/>
                  </a:moveTo>
                  <a:cubicBezTo>
                    <a:pt x="1364" y="0"/>
                    <a:pt x="1123" y="32"/>
                    <a:pt x="882" y="97"/>
                  </a:cubicBezTo>
                  <a:cubicBezTo>
                    <a:pt x="406" y="240"/>
                    <a:pt x="120" y="454"/>
                    <a:pt x="96" y="454"/>
                  </a:cubicBezTo>
                  <a:cubicBezTo>
                    <a:pt x="25" y="502"/>
                    <a:pt x="1" y="597"/>
                    <a:pt x="49" y="669"/>
                  </a:cubicBezTo>
                  <a:cubicBezTo>
                    <a:pt x="96" y="716"/>
                    <a:pt x="144" y="740"/>
                    <a:pt x="191" y="740"/>
                  </a:cubicBezTo>
                  <a:cubicBezTo>
                    <a:pt x="215" y="740"/>
                    <a:pt x="239" y="740"/>
                    <a:pt x="287" y="716"/>
                  </a:cubicBezTo>
                  <a:cubicBezTo>
                    <a:pt x="287" y="699"/>
                    <a:pt x="846" y="309"/>
                    <a:pt x="1596" y="309"/>
                  </a:cubicBezTo>
                  <a:cubicBezTo>
                    <a:pt x="1884" y="309"/>
                    <a:pt x="2201" y="367"/>
                    <a:pt x="2525" y="526"/>
                  </a:cubicBezTo>
                  <a:cubicBezTo>
                    <a:pt x="2542" y="532"/>
                    <a:pt x="2560" y="535"/>
                    <a:pt x="2579" y="535"/>
                  </a:cubicBezTo>
                  <a:cubicBezTo>
                    <a:pt x="2639" y="535"/>
                    <a:pt x="2703" y="503"/>
                    <a:pt x="2740" y="431"/>
                  </a:cubicBezTo>
                  <a:cubicBezTo>
                    <a:pt x="2763" y="359"/>
                    <a:pt x="2740" y="264"/>
                    <a:pt x="2668" y="240"/>
                  </a:cubicBezTo>
                  <a:cubicBezTo>
                    <a:pt x="2333" y="80"/>
                    <a:pt x="1972"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4243622" y="2232674"/>
              <a:ext cx="57546" cy="38364"/>
            </a:xfrm>
            <a:custGeom>
              <a:avLst/>
              <a:gdLst/>
              <a:ahLst/>
              <a:cxnLst/>
              <a:rect l="l" t="t" r="r" b="b"/>
              <a:pathLst>
                <a:path w="1716" h="1144" extrusionOk="0">
                  <a:moveTo>
                    <a:pt x="1525" y="0"/>
                  </a:moveTo>
                  <a:cubicBezTo>
                    <a:pt x="358" y="191"/>
                    <a:pt x="49" y="881"/>
                    <a:pt x="25" y="905"/>
                  </a:cubicBezTo>
                  <a:cubicBezTo>
                    <a:pt x="1" y="1000"/>
                    <a:pt x="25" y="1096"/>
                    <a:pt x="96" y="1119"/>
                  </a:cubicBezTo>
                  <a:cubicBezTo>
                    <a:pt x="120" y="1119"/>
                    <a:pt x="144" y="1143"/>
                    <a:pt x="168" y="1143"/>
                  </a:cubicBezTo>
                  <a:cubicBezTo>
                    <a:pt x="239" y="1143"/>
                    <a:pt x="287" y="1096"/>
                    <a:pt x="311" y="1048"/>
                  </a:cubicBezTo>
                  <a:cubicBezTo>
                    <a:pt x="334" y="1024"/>
                    <a:pt x="572" y="476"/>
                    <a:pt x="1573" y="310"/>
                  </a:cubicBezTo>
                  <a:cubicBezTo>
                    <a:pt x="1668" y="310"/>
                    <a:pt x="1716" y="214"/>
                    <a:pt x="1716" y="143"/>
                  </a:cubicBezTo>
                  <a:cubicBezTo>
                    <a:pt x="1692" y="48"/>
                    <a:pt x="1620" y="0"/>
                    <a:pt x="1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5D505B31-EEC1-49BF-0EDB-96F48FA15F51}"/>
              </a:ext>
            </a:extLst>
          </p:cNvPr>
          <p:cNvSpPr txBox="1"/>
          <p:nvPr/>
        </p:nvSpPr>
        <p:spPr>
          <a:xfrm>
            <a:off x="2265332" y="1552109"/>
            <a:ext cx="5822676" cy="2534027"/>
          </a:xfrm>
          <a:prstGeom prst="rect">
            <a:avLst/>
          </a:prstGeom>
          <a:noFill/>
        </p:spPr>
        <p:txBody>
          <a:bodyPr wrap="square">
            <a:spAutoFit/>
          </a:bodyPr>
          <a:lstStyle/>
          <a:p>
            <a:pPr>
              <a:lnSpc>
                <a:spcPct val="150000"/>
              </a:lnSpc>
            </a:pPr>
            <a:r>
              <a:rPr lang="en-US" sz="1800" dirty="0"/>
              <a:t>You can use the following questions as cues:</a:t>
            </a:r>
          </a:p>
          <a:p>
            <a:pPr>
              <a:lnSpc>
                <a:spcPct val="150000"/>
              </a:lnSpc>
            </a:pPr>
            <a:r>
              <a:rPr lang="en-US" sz="1800" dirty="0"/>
              <a:t>- How do you go to school every day?</a:t>
            </a:r>
          </a:p>
          <a:p>
            <a:pPr>
              <a:lnSpc>
                <a:spcPct val="150000"/>
              </a:lnSpc>
            </a:pPr>
            <a:r>
              <a:rPr lang="en-US" sz="1800" dirty="0"/>
              <a:t>- What time do you usually leave the house?</a:t>
            </a:r>
          </a:p>
          <a:p>
            <a:pPr>
              <a:lnSpc>
                <a:spcPct val="150000"/>
              </a:lnSpc>
            </a:pPr>
            <a:r>
              <a:rPr lang="en-US" sz="1800" dirty="0"/>
              <a:t>- When do you often get stuck in a traffic jam?</a:t>
            </a:r>
          </a:p>
          <a:p>
            <a:pPr>
              <a:lnSpc>
                <a:spcPct val="150000"/>
              </a:lnSpc>
            </a:pPr>
            <a:r>
              <a:rPr lang="en-US" sz="1800" dirty="0"/>
              <a:t>- How long does it take you to go to school?</a:t>
            </a:r>
          </a:p>
          <a:p>
            <a:pPr>
              <a:lnSpc>
                <a:spcPct val="150000"/>
              </a:lnSpc>
            </a:pPr>
            <a:r>
              <a:rPr lang="en-US" sz="1800" dirty="0"/>
              <a:t>- How often do you get stuck in a traffic jam?</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sp>
        <p:nvSpPr>
          <p:cNvPr id="1997" name="Google Shape;1997;p42"/>
          <p:cNvSpPr txBox="1">
            <a:spLocks noGrp="1"/>
          </p:cNvSpPr>
          <p:nvPr>
            <p:ph type="title" idx="6"/>
          </p:nvPr>
        </p:nvSpPr>
        <p:spPr>
          <a:xfrm rot="-30121">
            <a:off x="2267650" y="460023"/>
            <a:ext cx="4511977" cy="548721"/>
          </a:xfrm>
          <a:prstGeom prst="rect">
            <a:avLst/>
          </a:prstGeom>
          <a:solidFill>
            <a:schemeClr val="accent4">
              <a:lumMod val="40000"/>
              <a:lumOff val="60000"/>
            </a:schemeClr>
          </a:solidFill>
          <a:ln>
            <a:solidFill>
              <a:schemeClr val="accent4">
                <a:lumMod val="50000"/>
              </a:schemeClr>
            </a:solidFill>
          </a:ln>
        </p:spPr>
        <p:txBody>
          <a:bodyPr spcFirstLastPara="1" wrap="square" lIns="0" tIns="0" rIns="0" bIns="0" anchor="t" anchorCtr="0">
            <a:noAutofit/>
          </a:bodyPr>
          <a:lstStyle/>
          <a:p>
            <a:pPr marL="0" lvl="0" indent="0" algn="ctr" rtl="0">
              <a:spcBef>
                <a:spcPts val="0"/>
              </a:spcBef>
              <a:spcAft>
                <a:spcPts val="0"/>
              </a:spcAft>
              <a:buNone/>
            </a:pPr>
            <a:r>
              <a:rPr lang="en-US"/>
              <a:t>Useful languages:</a:t>
            </a:r>
            <a:endParaRPr lang="en-US" dirty="0"/>
          </a:p>
        </p:txBody>
      </p:sp>
      <p:grpSp>
        <p:nvGrpSpPr>
          <p:cNvPr id="2004" name="Google Shape;2004;p42"/>
          <p:cNvGrpSpPr/>
          <p:nvPr/>
        </p:nvGrpSpPr>
        <p:grpSpPr>
          <a:xfrm>
            <a:off x="8431433" y="4483813"/>
            <a:ext cx="552354" cy="547969"/>
            <a:chOff x="7379815" y="2822454"/>
            <a:chExt cx="359395" cy="353392"/>
          </a:xfrm>
        </p:grpSpPr>
        <p:sp>
          <p:nvSpPr>
            <p:cNvPr id="2005" name="Google Shape;2005;p42"/>
            <p:cNvSpPr/>
            <p:nvPr/>
          </p:nvSpPr>
          <p:spPr>
            <a:xfrm>
              <a:off x="7486826" y="2828423"/>
              <a:ext cx="139807" cy="209258"/>
            </a:xfrm>
            <a:custGeom>
              <a:avLst/>
              <a:gdLst/>
              <a:ahLst/>
              <a:cxnLst/>
              <a:rect l="l" t="t" r="r" b="b"/>
              <a:pathLst>
                <a:path w="4169" h="6240" extrusionOk="0">
                  <a:moveTo>
                    <a:pt x="1977" y="1"/>
                  </a:moveTo>
                  <a:lnTo>
                    <a:pt x="1" y="2620"/>
                  </a:lnTo>
                  <a:lnTo>
                    <a:pt x="929" y="4311"/>
                  </a:lnTo>
                  <a:lnTo>
                    <a:pt x="1977" y="6240"/>
                  </a:lnTo>
                  <a:lnTo>
                    <a:pt x="4168" y="2906"/>
                  </a:lnTo>
                  <a:lnTo>
                    <a:pt x="1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a:off x="7390983" y="2857162"/>
              <a:ext cx="166166" cy="264390"/>
            </a:xfrm>
            <a:custGeom>
              <a:avLst/>
              <a:gdLst/>
              <a:ahLst/>
              <a:cxnLst/>
              <a:rect l="l" t="t" r="r" b="b"/>
              <a:pathLst>
                <a:path w="4955" h="7884" extrusionOk="0">
                  <a:moveTo>
                    <a:pt x="2597" y="1"/>
                  </a:moveTo>
                  <a:lnTo>
                    <a:pt x="977" y="2120"/>
                  </a:lnTo>
                  <a:lnTo>
                    <a:pt x="1" y="3454"/>
                  </a:lnTo>
                  <a:lnTo>
                    <a:pt x="1" y="7884"/>
                  </a:lnTo>
                  <a:lnTo>
                    <a:pt x="3430" y="4907"/>
                  </a:lnTo>
                  <a:lnTo>
                    <a:pt x="4954" y="3121"/>
                  </a:lnTo>
                  <a:lnTo>
                    <a:pt x="3644" y="1406"/>
                  </a:lnTo>
                  <a:lnTo>
                    <a:pt x="25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a:off x="7385416" y="2827417"/>
              <a:ext cx="349032" cy="343566"/>
            </a:xfrm>
            <a:custGeom>
              <a:avLst/>
              <a:gdLst/>
              <a:ahLst/>
              <a:cxnLst/>
              <a:rect l="l" t="t" r="r" b="b"/>
              <a:pathLst>
                <a:path w="10408" h="10245" extrusionOk="0">
                  <a:moveTo>
                    <a:pt x="8704" y="1"/>
                  </a:moveTo>
                  <a:cubicBezTo>
                    <a:pt x="8270" y="1"/>
                    <a:pt x="7835" y="162"/>
                    <a:pt x="7502" y="483"/>
                  </a:cubicBezTo>
                  <a:lnTo>
                    <a:pt x="3382" y="4627"/>
                  </a:lnTo>
                  <a:lnTo>
                    <a:pt x="667" y="7342"/>
                  </a:lnTo>
                  <a:cubicBezTo>
                    <a:pt x="619" y="7365"/>
                    <a:pt x="595" y="7413"/>
                    <a:pt x="572" y="7437"/>
                  </a:cubicBezTo>
                  <a:cubicBezTo>
                    <a:pt x="0" y="8104"/>
                    <a:pt x="24" y="9104"/>
                    <a:pt x="667" y="9723"/>
                  </a:cubicBezTo>
                  <a:cubicBezTo>
                    <a:pt x="991" y="10071"/>
                    <a:pt x="1425" y="10244"/>
                    <a:pt x="1860" y="10244"/>
                  </a:cubicBezTo>
                  <a:cubicBezTo>
                    <a:pt x="2288" y="10244"/>
                    <a:pt x="2718" y="10077"/>
                    <a:pt x="3048" y="9747"/>
                  </a:cubicBezTo>
                  <a:lnTo>
                    <a:pt x="9907" y="2888"/>
                  </a:lnTo>
                  <a:cubicBezTo>
                    <a:pt x="10240" y="2555"/>
                    <a:pt x="10407" y="2126"/>
                    <a:pt x="10407" y="1698"/>
                  </a:cubicBezTo>
                  <a:cubicBezTo>
                    <a:pt x="10407" y="1245"/>
                    <a:pt x="10240" y="817"/>
                    <a:pt x="9907" y="483"/>
                  </a:cubicBezTo>
                  <a:cubicBezTo>
                    <a:pt x="9574" y="162"/>
                    <a:pt x="9139" y="1"/>
                    <a:pt x="8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a:off x="7656144" y="3048849"/>
              <a:ext cx="76695" cy="79109"/>
            </a:xfrm>
            <a:custGeom>
              <a:avLst/>
              <a:gdLst/>
              <a:ahLst/>
              <a:cxnLst/>
              <a:rect l="l" t="t" r="r" b="b"/>
              <a:pathLst>
                <a:path w="2287" h="2359" extrusionOk="0">
                  <a:moveTo>
                    <a:pt x="405" y="0"/>
                  </a:moveTo>
                  <a:lnTo>
                    <a:pt x="0" y="858"/>
                  </a:lnTo>
                  <a:lnTo>
                    <a:pt x="310" y="1501"/>
                  </a:lnTo>
                  <a:lnTo>
                    <a:pt x="643" y="2358"/>
                  </a:lnTo>
                  <a:lnTo>
                    <a:pt x="1048" y="2334"/>
                  </a:lnTo>
                  <a:lnTo>
                    <a:pt x="1691" y="2287"/>
                  </a:lnTo>
                  <a:cubicBezTo>
                    <a:pt x="1977" y="2263"/>
                    <a:pt x="2215" y="2025"/>
                    <a:pt x="2215" y="1739"/>
                  </a:cubicBezTo>
                  <a:lnTo>
                    <a:pt x="2286" y="620"/>
                  </a:lnTo>
                  <a:lnTo>
                    <a:pt x="1572" y="381"/>
                  </a:lnTo>
                  <a:lnTo>
                    <a:pt x="4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a:off x="7536357" y="2974568"/>
              <a:ext cx="198091" cy="129412"/>
            </a:xfrm>
            <a:custGeom>
              <a:avLst/>
              <a:gdLst/>
              <a:ahLst/>
              <a:cxnLst/>
              <a:rect l="l" t="t" r="r" b="b"/>
              <a:pathLst>
                <a:path w="5907" h="3859" extrusionOk="0">
                  <a:moveTo>
                    <a:pt x="2929" y="1"/>
                  </a:moveTo>
                  <a:cubicBezTo>
                    <a:pt x="1310" y="1"/>
                    <a:pt x="0" y="1120"/>
                    <a:pt x="0" y="2501"/>
                  </a:cubicBezTo>
                  <a:cubicBezTo>
                    <a:pt x="0" y="3406"/>
                    <a:pt x="143" y="3787"/>
                    <a:pt x="143" y="3787"/>
                  </a:cubicBezTo>
                  <a:lnTo>
                    <a:pt x="1286" y="3835"/>
                  </a:lnTo>
                  <a:lnTo>
                    <a:pt x="1977" y="3859"/>
                  </a:lnTo>
                  <a:lnTo>
                    <a:pt x="2143" y="3025"/>
                  </a:lnTo>
                  <a:cubicBezTo>
                    <a:pt x="2191" y="2787"/>
                    <a:pt x="2405" y="2620"/>
                    <a:pt x="2667" y="2620"/>
                  </a:cubicBezTo>
                  <a:cubicBezTo>
                    <a:pt x="2953" y="2620"/>
                    <a:pt x="3191" y="2858"/>
                    <a:pt x="3191" y="3144"/>
                  </a:cubicBezTo>
                  <a:cubicBezTo>
                    <a:pt x="3191" y="3144"/>
                    <a:pt x="3191" y="3168"/>
                    <a:pt x="3191" y="3168"/>
                  </a:cubicBezTo>
                  <a:lnTo>
                    <a:pt x="3144" y="3716"/>
                  </a:lnTo>
                  <a:lnTo>
                    <a:pt x="3882" y="3716"/>
                  </a:lnTo>
                  <a:lnTo>
                    <a:pt x="4144" y="2954"/>
                  </a:lnTo>
                  <a:lnTo>
                    <a:pt x="5858" y="2835"/>
                  </a:lnTo>
                  <a:cubicBezTo>
                    <a:pt x="5882" y="2716"/>
                    <a:pt x="5906" y="2596"/>
                    <a:pt x="5906" y="2477"/>
                  </a:cubicBezTo>
                  <a:cubicBezTo>
                    <a:pt x="5906" y="1120"/>
                    <a:pt x="4572" y="1"/>
                    <a:pt x="2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a:off x="7530757" y="2968968"/>
              <a:ext cx="208454" cy="139807"/>
            </a:xfrm>
            <a:custGeom>
              <a:avLst/>
              <a:gdLst/>
              <a:ahLst/>
              <a:cxnLst/>
              <a:rect l="l" t="t" r="r" b="b"/>
              <a:pathLst>
                <a:path w="6216" h="4169" extrusionOk="0">
                  <a:moveTo>
                    <a:pt x="3120" y="1"/>
                  </a:moveTo>
                  <a:cubicBezTo>
                    <a:pt x="2382" y="1"/>
                    <a:pt x="1644" y="239"/>
                    <a:pt x="1096" y="644"/>
                  </a:cubicBezTo>
                  <a:cubicBezTo>
                    <a:pt x="1024" y="692"/>
                    <a:pt x="1001" y="787"/>
                    <a:pt x="1048" y="858"/>
                  </a:cubicBezTo>
                  <a:cubicBezTo>
                    <a:pt x="1094" y="904"/>
                    <a:pt x="1150" y="931"/>
                    <a:pt x="1204" y="931"/>
                  </a:cubicBezTo>
                  <a:cubicBezTo>
                    <a:pt x="1233" y="931"/>
                    <a:pt x="1261" y="923"/>
                    <a:pt x="1286" y="906"/>
                  </a:cubicBezTo>
                  <a:cubicBezTo>
                    <a:pt x="1786" y="525"/>
                    <a:pt x="2429" y="311"/>
                    <a:pt x="3120" y="311"/>
                  </a:cubicBezTo>
                  <a:cubicBezTo>
                    <a:pt x="4644" y="311"/>
                    <a:pt x="5906" y="1358"/>
                    <a:pt x="5906" y="2644"/>
                  </a:cubicBezTo>
                  <a:cubicBezTo>
                    <a:pt x="5906" y="2716"/>
                    <a:pt x="5906" y="2787"/>
                    <a:pt x="5906" y="2859"/>
                  </a:cubicBezTo>
                  <a:lnTo>
                    <a:pt x="4287" y="2978"/>
                  </a:lnTo>
                  <a:cubicBezTo>
                    <a:pt x="4239" y="2978"/>
                    <a:pt x="4192" y="3025"/>
                    <a:pt x="4168" y="3073"/>
                  </a:cubicBezTo>
                  <a:lnTo>
                    <a:pt x="3930" y="3716"/>
                  </a:lnTo>
                  <a:lnTo>
                    <a:pt x="3477" y="3716"/>
                  </a:lnTo>
                  <a:lnTo>
                    <a:pt x="3501" y="3359"/>
                  </a:lnTo>
                  <a:cubicBezTo>
                    <a:pt x="3525" y="3168"/>
                    <a:pt x="3453" y="2978"/>
                    <a:pt x="3311" y="2835"/>
                  </a:cubicBezTo>
                  <a:cubicBezTo>
                    <a:pt x="3191" y="2692"/>
                    <a:pt x="3001" y="2621"/>
                    <a:pt x="2834" y="2621"/>
                  </a:cubicBezTo>
                  <a:cubicBezTo>
                    <a:pt x="2501" y="2621"/>
                    <a:pt x="2215" y="2859"/>
                    <a:pt x="2167" y="3168"/>
                  </a:cubicBezTo>
                  <a:lnTo>
                    <a:pt x="2025" y="3859"/>
                  </a:lnTo>
                  <a:lnTo>
                    <a:pt x="429" y="3811"/>
                  </a:lnTo>
                  <a:cubicBezTo>
                    <a:pt x="381" y="3645"/>
                    <a:pt x="334" y="3264"/>
                    <a:pt x="334" y="2668"/>
                  </a:cubicBezTo>
                  <a:cubicBezTo>
                    <a:pt x="334" y="2168"/>
                    <a:pt x="500" y="1692"/>
                    <a:pt x="834" y="1311"/>
                  </a:cubicBezTo>
                  <a:cubicBezTo>
                    <a:pt x="905" y="1239"/>
                    <a:pt x="881" y="1144"/>
                    <a:pt x="834" y="1073"/>
                  </a:cubicBezTo>
                  <a:cubicBezTo>
                    <a:pt x="802" y="1051"/>
                    <a:pt x="765" y="1039"/>
                    <a:pt x="727" y="1039"/>
                  </a:cubicBezTo>
                  <a:cubicBezTo>
                    <a:pt x="682" y="1039"/>
                    <a:pt x="635" y="1057"/>
                    <a:pt x="596" y="1096"/>
                  </a:cubicBezTo>
                  <a:cubicBezTo>
                    <a:pt x="215" y="1549"/>
                    <a:pt x="0" y="2097"/>
                    <a:pt x="0" y="2668"/>
                  </a:cubicBezTo>
                  <a:cubicBezTo>
                    <a:pt x="0" y="3573"/>
                    <a:pt x="143" y="3978"/>
                    <a:pt x="143" y="4002"/>
                  </a:cubicBezTo>
                  <a:cubicBezTo>
                    <a:pt x="167" y="4073"/>
                    <a:pt x="238" y="4121"/>
                    <a:pt x="286" y="4121"/>
                  </a:cubicBezTo>
                  <a:lnTo>
                    <a:pt x="2144" y="4168"/>
                  </a:lnTo>
                  <a:cubicBezTo>
                    <a:pt x="2215" y="4168"/>
                    <a:pt x="2287" y="4121"/>
                    <a:pt x="2310" y="4049"/>
                  </a:cubicBezTo>
                  <a:lnTo>
                    <a:pt x="2477" y="3240"/>
                  </a:lnTo>
                  <a:cubicBezTo>
                    <a:pt x="2501" y="3073"/>
                    <a:pt x="2644" y="2930"/>
                    <a:pt x="2834" y="2930"/>
                  </a:cubicBezTo>
                  <a:cubicBezTo>
                    <a:pt x="2930" y="2930"/>
                    <a:pt x="3025" y="2978"/>
                    <a:pt x="3096" y="3049"/>
                  </a:cubicBezTo>
                  <a:cubicBezTo>
                    <a:pt x="3168" y="3121"/>
                    <a:pt x="3191" y="3240"/>
                    <a:pt x="3191" y="3335"/>
                  </a:cubicBezTo>
                  <a:lnTo>
                    <a:pt x="3144" y="3883"/>
                  </a:lnTo>
                  <a:cubicBezTo>
                    <a:pt x="3144" y="3907"/>
                    <a:pt x="3168" y="3954"/>
                    <a:pt x="3191" y="4002"/>
                  </a:cubicBezTo>
                  <a:cubicBezTo>
                    <a:pt x="3215" y="4026"/>
                    <a:pt x="3263" y="4049"/>
                    <a:pt x="3311" y="4049"/>
                  </a:cubicBezTo>
                  <a:lnTo>
                    <a:pt x="4049" y="4049"/>
                  </a:lnTo>
                  <a:cubicBezTo>
                    <a:pt x="4096" y="4049"/>
                    <a:pt x="4168" y="4002"/>
                    <a:pt x="4192" y="3930"/>
                  </a:cubicBezTo>
                  <a:lnTo>
                    <a:pt x="4430" y="3287"/>
                  </a:lnTo>
                  <a:lnTo>
                    <a:pt x="6049" y="3168"/>
                  </a:lnTo>
                  <a:cubicBezTo>
                    <a:pt x="6121" y="3144"/>
                    <a:pt x="6168" y="3097"/>
                    <a:pt x="6192" y="3025"/>
                  </a:cubicBezTo>
                  <a:cubicBezTo>
                    <a:pt x="6216" y="2906"/>
                    <a:pt x="6216" y="2787"/>
                    <a:pt x="6216" y="2644"/>
                  </a:cubicBezTo>
                  <a:cubicBezTo>
                    <a:pt x="6216" y="1192"/>
                    <a:pt x="4835" y="1"/>
                    <a:pt x="3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2"/>
            <p:cNvSpPr/>
            <p:nvPr/>
          </p:nvSpPr>
          <p:spPr>
            <a:xfrm>
              <a:off x="7595446" y="2986339"/>
              <a:ext cx="31959" cy="14621"/>
            </a:xfrm>
            <a:custGeom>
              <a:avLst/>
              <a:gdLst/>
              <a:ahLst/>
              <a:cxnLst/>
              <a:rect l="l" t="t" r="r" b="b"/>
              <a:pathLst>
                <a:path w="953" h="436" extrusionOk="0">
                  <a:moveTo>
                    <a:pt x="801" y="1"/>
                  </a:moveTo>
                  <a:cubicBezTo>
                    <a:pt x="788" y="1"/>
                    <a:pt x="775" y="3"/>
                    <a:pt x="762" y="7"/>
                  </a:cubicBezTo>
                  <a:lnTo>
                    <a:pt x="143" y="126"/>
                  </a:lnTo>
                  <a:cubicBezTo>
                    <a:pt x="48" y="150"/>
                    <a:pt x="0" y="221"/>
                    <a:pt x="24" y="316"/>
                  </a:cubicBezTo>
                  <a:cubicBezTo>
                    <a:pt x="48" y="388"/>
                    <a:pt x="96" y="436"/>
                    <a:pt x="167" y="436"/>
                  </a:cubicBezTo>
                  <a:lnTo>
                    <a:pt x="215" y="436"/>
                  </a:lnTo>
                  <a:lnTo>
                    <a:pt x="810" y="316"/>
                  </a:lnTo>
                  <a:cubicBezTo>
                    <a:pt x="905" y="293"/>
                    <a:pt x="953" y="197"/>
                    <a:pt x="953" y="126"/>
                  </a:cubicBezTo>
                  <a:cubicBezTo>
                    <a:pt x="933" y="47"/>
                    <a:pt x="864" y="1"/>
                    <a:pt x="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7641757" y="2986339"/>
              <a:ext cx="31992" cy="14621"/>
            </a:xfrm>
            <a:custGeom>
              <a:avLst/>
              <a:gdLst/>
              <a:ahLst/>
              <a:cxnLst/>
              <a:rect l="l" t="t" r="r" b="b"/>
              <a:pathLst>
                <a:path w="954" h="436" extrusionOk="0">
                  <a:moveTo>
                    <a:pt x="153" y="1"/>
                  </a:moveTo>
                  <a:cubicBezTo>
                    <a:pt x="90" y="1"/>
                    <a:pt x="24" y="47"/>
                    <a:pt x="24" y="126"/>
                  </a:cubicBezTo>
                  <a:cubicBezTo>
                    <a:pt x="1" y="221"/>
                    <a:pt x="48" y="293"/>
                    <a:pt x="143" y="316"/>
                  </a:cubicBezTo>
                  <a:lnTo>
                    <a:pt x="739" y="436"/>
                  </a:lnTo>
                  <a:lnTo>
                    <a:pt x="786" y="436"/>
                  </a:lnTo>
                  <a:cubicBezTo>
                    <a:pt x="858" y="436"/>
                    <a:pt x="929" y="388"/>
                    <a:pt x="929" y="316"/>
                  </a:cubicBezTo>
                  <a:cubicBezTo>
                    <a:pt x="953" y="221"/>
                    <a:pt x="905" y="150"/>
                    <a:pt x="810" y="126"/>
                  </a:cubicBezTo>
                  <a:lnTo>
                    <a:pt x="191" y="7"/>
                  </a:lnTo>
                  <a:cubicBezTo>
                    <a:pt x="179" y="3"/>
                    <a:pt x="166"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7584245" y="3107803"/>
              <a:ext cx="91886" cy="68043"/>
            </a:xfrm>
            <a:custGeom>
              <a:avLst/>
              <a:gdLst/>
              <a:ahLst/>
              <a:cxnLst/>
              <a:rect l="l" t="t" r="r" b="b"/>
              <a:pathLst>
                <a:path w="2740" h="2029" extrusionOk="0">
                  <a:moveTo>
                    <a:pt x="2107" y="0"/>
                  </a:moveTo>
                  <a:cubicBezTo>
                    <a:pt x="2031" y="0"/>
                    <a:pt x="1974" y="62"/>
                    <a:pt x="1954" y="124"/>
                  </a:cubicBezTo>
                  <a:lnTo>
                    <a:pt x="1787" y="1029"/>
                  </a:lnTo>
                  <a:cubicBezTo>
                    <a:pt x="620" y="862"/>
                    <a:pt x="334" y="243"/>
                    <a:pt x="334" y="219"/>
                  </a:cubicBezTo>
                  <a:cubicBezTo>
                    <a:pt x="317" y="168"/>
                    <a:pt x="263" y="128"/>
                    <a:pt x="198" y="128"/>
                  </a:cubicBezTo>
                  <a:cubicBezTo>
                    <a:pt x="173" y="128"/>
                    <a:pt x="147" y="134"/>
                    <a:pt x="120" y="148"/>
                  </a:cubicBezTo>
                  <a:cubicBezTo>
                    <a:pt x="49" y="171"/>
                    <a:pt x="1" y="267"/>
                    <a:pt x="49" y="338"/>
                  </a:cubicBezTo>
                  <a:cubicBezTo>
                    <a:pt x="49" y="386"/>
                    <a:pt x="406" y="1172"/>
                    <a:pt x="1835" y="1338"/>
                  </a:cubicBezTo>
                  <a:lnTo>
                    <a:pt x="2454" y="1981"/>
                  </a:lnTo>
                  <a:cubicBezTo>
                    <a:pt x="2478" y="2005"/>
                    <a:pt x="2525" y="2029"/>
                    <a:pt x="2573" y="2029"/>
                  </a:cubicBezTo>
                  <a:cubicBezTo>
                    <a:pt x="2597" y="2029"/>
                    <a:pt x="2644" y="2005"/>
                    <a:pt x="2668" y="1981"/>
                  </a:cubicBezTo>
                  <a:cubicBezTo>
                    <a:pt x="2740" y="1934"/>
                    <a:pt x="2740" y="1838"/>
                    <a:pt x="2692" y="1767"/>
                  </a:cubicBezTo>
                  <a:lnTo>
                    <a:pt x="2097" y="1148"/>
                  </a:lnTo>
                  <a:lnTo>
                    <a:pt x="2263" y="195"/>
                  </a:lnTo>
                  <a:cubicBezTo>
                    <a:pt x="2287" y="100"/>
                    <a:pt x="2239" y="28"/>
                    <a:pt x="2144" y="5"/>
                  </a:cubicBezTo>
                  <a:cubicBezTo>
                    <a:pt x="2131" y="1"/>
                    <a:pt x="2119"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2"/>
            <p:cNvSpPr/>
            <p:nvPr/>
          </p:nvSpPr>
          <p:spPr>
            <a:xfrm>
              <a:off x="7666506" y="3079198"/>
              <a:ext cx="71128" cy="53522"/>
            </a:xfrm>
            <a:custGeom>
              <a:avLst/>
              <a:gdLst/>
              <a:ahLst/>
              <a:cxnLst/>
              <a:rect l="l" t="t" r="r" b="b"/>
              <a:pathLst>
                <a:path w="2121" h="1596" extrusionOk="0">
                  <a:moveTo>
                    <a:pt x="1977" y="0"/>
                  </a:moveTo>
                  <a:cubicBezTo>
                    <a:pt x="1882" y="0"/>
                    <a:pt x="1811" y="72"/>
                    <a:pt x="1811" y="167"/>
                  </a:cubicBezTo>
                  <a:lnTo>
                    <a:pt x="1763" y="810"/>
                  </a:lnTo>
                  <a:cubicBezTo>
                    <a:pt x="1739" y="1024"/>
                    <a:pt x="1573" y="1215"/>
                    <a:pt x="1358" y="1215"/>
                  </a:cubicBezTo>
                  <a:lnTo>
                    <a:pt x="429" y="1286"/>
                  </a:lnTo>
                  <a:lnTo>
                    <a:pt x="334" y="1001"/>
                  </a:lnTo>
                  <a:cubicBezTo>
                    <a:pt x="298" y="928"/>
                    <a:pt x="234" y="897"/>
                    <a:pt x="174" y="897"/>
                  </a:cubicBezTo>
                  <a:cubicBezTo>
                    <a:pt x="155" y="897"/>
                    <a:pt x="137" y="900"/>
                    <a:pt x="120" y="905"/>
                  </a:cubicBezTo>
                  <a:cubicBezTo>
                    <a:pt x="48" y="953"/>
                    <a:pt x="1" y="1024"/>
                    <a:pt x="25" y="1120"/>
                  </a:cubicBezTo>
                  <a:lnTo>
                    <a:pt x="191" y="1501"/>
                  </a:lnTo>
                  <a:cubicBezTo>
                    <a:pt x="215" y="1572"/>
                    <a:pt x="263" y="1596"/>
                    <a:pt x="334" y="1596"/>
                  </a:cubicBezTo>
                  <a:lnTo>
                    <a:pt x="358" y="1596"/>
                  </a:lnTo>
                  <a:lnTo>
                    <a:pt x="1382" y="1524"/>
                  </a:lnTo>
                  <a:cubicBezTo>
                    <a:pt x="1763" y="1501"/>
                    <a:pt x="2049" y="1215"/>
                    <a:pt x="2073" y="834"/>
                  </a:cubicBezTo>
                  <a:lnTo>
                    <a:pt x="2120" y="167"/>
                  </a:lnTo>
                  <a:cubicBezTo>
                    <a:pt x="2120" y="96"/>
                    <a:pt x="2049" y="24"/>
                    <a:pt x="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2"/>
            <p:cNvSpPr/>
            <p:nvPr/>
          </p:nvSpPr>
          <p:spPr>
            <a:xfrm>
              <a:off x="7379815" y="3023898"/>
              <a:ext cx="154160" cy="151947"/>
            </a:xfrm>
            <a:custGeom>
              <a:avLst/>
              <a:gdLst/>
              <a:ahLst/>
              <a:cxnLst/>
              <a:rect l="l" t="t" r="r" b="b"/>
              <a:pathLst>
                <a:path w="4597" h="4531" extrusionOk="0">
                  <a:moveTo>
                    <a:pt x="2147" y="0"/>
                  </a:moveTo>
                  <a:cubicBezTo>
                    <a:pt x="2108" y="0"/>
                    <a:pt x="2072" y="18"/>
                    <a:pt x="2048" y="54"/>
                  </a:cubicBezTo>
                  <a:lnTo>
                    <a:pt x="715" y="1364"/>
                  </a:lnTo>
                  <a:cubicBezTo>
                    <a:pt x="0" y="2102"/>
                    <a:pt x="0" y="3269"/>
                    <a:pt x="715" y="3983"/>
                  </a:cubicBezTo>
                  <a:cubicBezTo>
                    <a:pt x="1072" y="4364"/>
                    <a:pt x="1548" y="4531"/>
                    <a:pt x="2025" y="4531"/>
                  </a:cubicBezTo>
                  <a:cubicBezTo>
                    <a:pt x="2501" y="4531"/>
                    <a:pt x="2977" y="4364"/>
                    <a:pt x="3334" y="3983"/>
                  </a:cubicBezTo>
                  <a:lnTo>
                    <a:pt x="4549" y="2769"/>
                  </a:lnTo>
                  <a:cubicBezTo>
                    <a:pt x="4597" y="2721"/>
                    <a:pt x="4597" y="2626"/>
                    <a:pt x="4549" y="2554"/>
                  </a:cubicBezTo>
                  <a:cubicBezTo>
                    <a:pt x="4513" y="2519"/>
                    <a:pt x="4472" y="2501"/>
                    <a:pt x="4433" y="2501"/>
                  </a:cubicBezTo>
                  <a:cubicBezTo>
                    <a:pt x="4394" y="2501"/>
                    <a:pt x="4358" y="2519"/>
                    <a:pt x="4335" y="2554"/>
                  </a:cubicBezTo>
                  <a:lnTo>
                    <a:pt x="3120" y="3769"/>
                  </a:lnTo>
                  <a:cubicBezTo>
                    <a:pt x="2811" y="4067"/>
                    <a:pt x="2412" y="4215"/>
                    <a:pt x="2016" y="4215"/>
                  </a:cubicBezTo>
                  <a:cubicBezTo>
                    <a:pt x="1620" y="4215"/>
                    <a:pt x="1227" y="4067"/>
                    <a:pt x="929" y="3769"/>
                  </a:cubicBezTo>
                  <a:cubicBezTo>
                    <a:pt x="643" y="3483"/>
                    <a:pt x="477" y="3102"/>
                    <a:pt x="477" y="2673"/>
                  </a:cubicBezTo>
                  <a:cubicBezTo>
                    <a:pt x="477" y="2269"/>
                    <a:pt x="643" y="1887"/>
                    <a:pt x="929" y="1602"/>
                  </a:cubicBezTo>
                  <a:lnTo>
                    <a:pt x="2263" y="268"/>
                  </a:lnTo>
                  <a:cubicBezTo>
                    <a:pt x="2334" y="197"/>
                    <a:pt x="2334" y="101"/>
                    <a:pt x="2263" y="54"/>
                  </a:cubicBezTo>
                  <a:cubicBezTo>
                    <a:pt x="2227" y="18"/>
                    <a:pt x="2185"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7460467" y="2822454"/>
              <a:ext cx="278743" cy="197689"/>
            </a:xfrm>
            <a:custGeom>
              <a:avLst/>
              <a:gdLst/>
              <a:ahLst/>
              <a:cxnLst/>
              <a:rect l="l" t="t" r="r" b="b"/>
              <a:pathLst>
                <a:path w="8312" h="5895" extrusionOk="0">
                  <a:moveTo>
                    <a:pt x="6463" y="0"/>
                  </a:moveTo>
                  <a:cubicBezTo>
                    <a:pt x="5990" y="0"/>
                    <a:pt x="5514" y="179"/>
                    <a:pt x="5145" y="536"/>
                  </a:cubicBezTo>
                  <a:lnTo>
                    <a:pt x="72" y="5632"/>
                  </a:lnTo>
                  <a:cubicBezTo>
                    <a:pt x="1" y="5680"/>
                    <a:pt x="1" y="5775"/>
                    <a:pt x="72" y="5846"/>
                  </a:cubicBezTo>
                  <a:cubicBezTo>
                    <a:pt x="96" y="5870"/>
                    <a:pt x="144" y="5894"/>
                    <a:pt x="167" y="5894"/>
                  </a:cubicBezTo>
                  <a:cubicBezTo>
                    <a:pt x="215" y="5894"/>
                    <a:pt x="263" y="5870"/>
                    <a:pt x="286" y="5846"/>
                  </a:cubicBezTo>
                  <a:lnTo>
                    <a:pt x="5383" y="750"/>
                  </a:lnTo>
                  <a:cubicBezTo>
                    <a:pt x="5680" y="453"/>
                    <a:pt x="6073" y="304"/>
                    <a:pt x="6466" y="304"/>
                  </a:cubicBezTo>
                  <a:cubicBezTo>
                    <a:pt x="6859" y="304"/>
                    <a:pt x="7252" y="453"/>
                    <a:pt x="7550" y="750"/>
                  </a:cubicBezTo>
                  <a:cubicBezTo>
                    <a:pt x="8145" y="1346"/>
                    <a:pt x="8145" y="2322"/>
                    <a:pt x="7550" y="2941"/>
                  </a:cubicBezTo>
                  <a:lnTo>
                    <a:pt x="6335" y="4156"/>
                  </a:lnTo>
                  <a:cubicBezTo>
                    <a:pt x="6264" y="4203"/>
                    <a:pt x="6264" y="4299"/>
                    <a:pt x="6335" y="4370"/>
                  </a:cubicBezTo>
                  <a:cubicBezTo>
                    <a:pt x="6371" y="4406"/>
                    <a:pt x="6413" y="4424"/>
                    <a:pt x="6451" y="4424"/>
                  </a:cubicBezTo>
                  <a:cubicBezTo>
                    <a:pt x="6490" y="4424"/>
                    <a:pt x="6526" y="4406"/>
                    <a:pt x="6550" y="4370"/>
                  </a:cubicBezTo>
                  <a:lnTo>
                    <a:pt x="7764" y="3155"/>
                  </a:lnTo>
                  <a:cubicBezTo>
                    <a:pt x="8121" y="2798"/>
                    <a:pt x="8312" y="2346"/>
                    <a:pt x="8312" y="1846"/>
                  </a:cubicBezTo>
                  <a:cubicBezTo>
                    <a:pt x="8312" y="1346"/>
                    <a:pt x="8121" y="893"/>
                    <a:pt x="7764" y="536"/>
                  </a:cubicBezTo>
                  <a:cubicBezTo>
                    <a:pt x="7407" y="179"/>
                    <a:pt x="6937" y="0"/>
                    <a:pt x="6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7384611" y="2851596"/>
              <a:ext cx="151779" cy="126192"/>
            </a:xfrm>
            <a:custGeom>
              <a:avLst/>
              <a:gdLst/>
              <a:ahLst/>
              <a:cxnLst/>
              <a:rect l="l" t="t" r="r" b="b"/>
              <a:pathLst>
                <a:path w="4526" h="3763" extrusionOk="0">
                  <a:moveTo>
                    <a:pt x="2787" y="0"/>
                  </a:moveTo>
                  <a:cubicBezTo>
                    <a:pt x="2715" y="0"/>
                    <a:pt x="2691" y="24"/>
                    <a:pt x="2644" y="72"/>
                  </a:cubicBezTo>
                  <a:lnTo>
                    <a:pt x="48" y="3525"/>
                  </a:lnTo>
                  <a:cubicBezTo>
                    <a:pt x="0" y="3596"/>
                    <a:pt x="24" y="3691"/>
                    <a:pt x="96" y="3739"/>
                  </a:cubicBezTo>
                  <a:cubicBezTo>
                    <a:pt x="119" y="3763"/>
                    <a:pt x="143" y="3763"/>
                    <a:pt x="191" y="3763"/>
                  </a:cubicBezTo>
                  <a:cubicBezTo>
                    <a:pt x="238" y="3763"/>
                    <a:pt x="286" y="3763"/>
                    <a:pt x="310" y="3715"/>
                  </a:cubicBezTo>
                  <a:lnTo>
                    <a:pt x="1286" y="2429"/>
                  </a:lnTo>
                  <a:lnTo>
                    <a:pt x="2286" y="1953"/>
                  </a:lnTo>
                  <a:lnTo>
                    <a:pt x="3001" y="2501"/>
                  </a:lnTo>
                  <a:cubicBezTo>
                    <a:pt x="3025" y="2525"/>
                    <a:pt x="3072" y="2525"/>
                    <a:pt x="3096" y="2525"/>
                  </a:cubicBezTo>
                  <a:cubicBezTo>
                    <a:pt x="3144" y="2525"/>
                    <a:pt x="3191" y="2501"/>
                    <a:pt x="3215" y="2477"/>
                  </a:cubicBezTo>
                  <a:lnTo>
                    <a:pt x="3596" y="2072"/>
                  </a:lnTo>
                  <a:cubicBezTo>
                    <a:pt x="3644" y="2001"/>
                    <a:pt x="3644" y="1905"/>
                    <a:pt x="3572" y="1858"/>
                  </a:cubicBezTo>
                  <a:cubicBezTo>
                    <a:pt x="3551" y="1826"/>
                    <a:pt x="3515" y="1813"/>
                    <a:pt x="3477" y="1813"/>
                  </a:cubicBezTo>
                  <a:cubicBezTo>
                    <a:pt x="3432" y="1813"/>
                    <a:pt x="3384" y="1832"/>
                    <a:pt x="3358" y="1858"/>
                  </a:cubicBezTo>
                  <a:lnTo>
                    <a:pt x="3072" y="2167"/>
                  </a:lnTo>
                  <a:lnTo>
                    <a:pt x="2382" y="1643"/>
                  </a:lnTo>
                  <a:cubicBezTo>
                    <a:pt x="2348" y="1627"/>
                    <a:pt x="2314" y="1610"/>
                    <a:pt x="2281" y="1610"/>
                  </a:cubicBezTo>
                  <a:cubicBezTo>
                    <a:pt x="2267" y="1610"/>
                    <a:pt x="2253" y="1613"/>
                    <a:pt x="2239" y="1620"/>
                  </a:cubicBezTo>
                  <a:lnTo>
                    <a:pt x="1667" y="1882"/>
                  </a:lnTo>
                  <a:lnTo>
                    <a:pt x="1667" y="1882"/>
                  </a:lnTo>
                  <a:lnTo>
                    <a:pt x="2787" y="429"/>
                  </a:lnTo>
                  <a:lnTo>
                    <a:pt x="4215" y="2334"/>
                  </a:lnTo>
                  <a:cubicBezTo>
                    <a:pt x="4243" y="2376"/>
                    <a:pt x="4287" y="2401"/>
                    <a:pt x="4333" y="2401"/>
                  </a:cubicBezTo>
                  <a:cubicBezTo>
                    <a:pt x="4366" y="2401"/>
                    <a:pt x="4400" y="2388"/>
                    <a:pt x="4430" y="2358"/>
                  </a:cubicBezTo>
                  <a:cubicBezTo>
                    <a:pt x="4501" y="2310"/>
                    <a:pt x="4525" y="2215"/>
                    <a:pt x="4454" y="2144"/>
                  </a:cubicBezTo>
                  <a:lnTo>
                    <a:pt x="2906" y="72"/>
                  </a:lnTo>
                  <a:cubicBezTo>
                    <a:pt x="2882" y="24"/>
                    <a:pt x="2834"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7510770" y="2822823"/>
              <a:ext cx="78304" cy="59961"/>
            </a:xfrm>
            <a:custGeom>
              <a:avLst/>
              <a:gdLst/>
              <a:ahLst/>
              <a:cxnLst/>
              <a:rect l="l" t="t" r="r" b="b"/>
              <a:pathLst>
                <a:path w="2335" h="1788" extrusionOk="0">
                  <a:moveTo>
                    <a:pt x="1263" y="1"/>
                  </a:moveTo>
                  <a:cubicBezTo>
                    <a:pt x="1216" y="1"/>
                    <a:pt x="1168" y="25"/>
                    <a:pt x="1144" y="72"/>
                  </a:cubicBezTo>
                  <a:lnTo>
                    <a:pt x="49" y="1525"/>
                  </a:lnTo>
                  <a:cubicBezTo>
                    <a:pt x="1" y="1597"/>
                    <a:pt x="1" y="1692"/>
                    <a:pt x="72" y="1739"/>
                  </a:cubicBezTo>
                  <a:cubicBezTo>
                    <a:pt x="96" y="1763"/>
                    <a:pt x="144" y="1787"/>
                    <a:pt x="168" y="1787"/>
                  </a:cubicBezTo>
                  <a:cubicBezTo>
                    <a:pt x="215" y="1787"/>
                    <a:pt x="263" y="1763"/>
                    <a:pt x="287" y="1716"/>
                  </a:cubicBezTo>
                  <a:lnTo>
                    <a:pt x="1263" y="430"/>
                  </a:lnTo>
                  <a:lnTo>
                    <a:pt x="2049" y="1454"/>
                  </a:lnTo>
                  <a:cubicBezTo>
                    <a:pt x="2075" y="1493"/>
                    <a:pt x="2116" y="1511"/>
                    <a:pt x="2159" y="1511"/>
                  </a:cubicBezTo>
                  <a:cubicBezTo>
                    <a:pt x="2194" y="1511"/>
                    <a:pt x="2231" y="1499"/>
                    <a:pt x="2263" y="1477"/>
                  </a:cubicBezTo>
                  <a:cubicBezTo>
                    <a:pt x="2335" y="1430"/>
                    <a:pt x="2335" y="1335"/>
                    <a:pt x="2287" y="1263"/>
                  </a:cubicBezTo>
                  <a:lnTo>
                    <a:pt x="1382" y="72"/>
                  </a:lnTo>
                  <a:cubicBezTo>
                    <a:pt x="1358" y="25"/>
                    <a:pt x="1311"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42"/>
          <p:cNvGrpSpPr/>
          <p:nvPr/>
        </p:nvGrpSpPr>
        <p:grpSpPr>
          <a:xfrm>
            <a:off x="8600202" y="490891"/>
            <a:ext cx="543798" cy="547709"/>
            <a:chOff x="6708981" y="2822621"/>
            <a:chExt cx="353828" cy="353224"/>
          </a:xfrm>
        </p:grpSpPr>
        <p:sp>
          <p:nvSpPr>
            <p:cNvPr id="2020" name="Google Shape;2020;p42"/>
            <p:cNvSpPr/>
            <p:nvPr/>
          </p:nvSpPr>
          <p:spPr>
            <a:xfrm>
              <a:off x="6871894" y="3088789"/>
              <a:ext cx="36754" cy="51946"/>
            </a:xfrm>
            <a:custGeom>
              <a:avLst/>
              <a:gdLst/>
              <a:ahLst/>
              <a:cxnLst/>
              <a:rect l="l" t="t" r="r" b="b"/>
              <a:pathLst>
                <a:path w="1096" h="1549" extrusionOk="0">
                  <a:moveTo>
                    <a:pt x="548" y="0"/>
                  </a:moveTo>
                  <a:cubicBezTo>
                    <a:pt x="239" y="0"/>
                    <a:pt x="0" y="238"/>
                    <a:pt x="0" y="548"/>
                  </a:cubicBezTo>
                  <a:lnTo>
                    <a:pt x="0" y="1024"/>
                  </a:lnTo>
                  <a:cubicBezTo>
                    <a:pt x="0" y="1310"/>
                    <a:pt x="239" y="1548"/>
                    <a:pt x="548" y="1548"/>
                  </a:cubicBezTo>
                  <a:cubicBezTo>
                    <a:pt x="834" y="1548"/>
                    <a:pt x="1096" y="1310"/>
                    <a:pt x="1096" y="1024"/>
                  </a:cubicBezTo>
                  <a:lnTo>
                    <a:pt x="1096" y="548"/>
                  </a:lnTo>
                  <a:cubicBezTo>
                    <a:pt x="1096" y="238"/>
                    <a:pt x="834"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6713777" y="2893112"/>
              <a:ext cx="35950" cy="51946"/>
            </a:xfrm>
            <a:custGeom>
              <a:avLst/>
              <a:gdLst/>
              <a:ahLst/>
              <a:cxnLst/>
              <a:rect l="l" t="t" r="r" b="b"/>
              <a:pathLst>
                <a:path w="1072" h="1549" extrusionOk="0">
                  <a:moveTo>
                    <a:pt x="548" y="1"/>
                  </a:moveTo>
                  <a:cubicBezTo>
                    <a:pt x="238" y="1"/>
                    <a:pt x="0" y="239"/>
                    <a:pt x="0" y="548"/>
                  </a:cubicBezTo>
                  <a:lnTo>
                    <a:pt x="0" y="1025"/>
                  </a:lnTo>
                  <a:cubicBezTo>
                    <a:pt x="0" y="1310"/>
                    <a:pt x="238" y="1549"/>
                    <a:pt x="548" y="1549"/>
                  </a:cubicBezTo>
                  <a:cubicBezTo>
                    <a:pt x="834" y="1549"/>
                    <a:pt x="1072" y="1310"/>
                    <a:pt x="1072" y="1025"/>
                  </a:cubicBezTo>
                  <a:lnTo>
                    <a:pt x="1072" y="548"/>
                  </a:lnTo>
                  <a:cubicBezTo>
                    <a:pt x="1072" y="239"/>
                    <a:pt x="834"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6713777" y="3088789"/>
              <a:ext cx="35950" cy="51946"/>
            </a:xfrm>
            <a:custGeom>
              <a:avLst/>
              <a:gdLst/>
              <a:ahLst/>
              <a:cxnLst/>
              <a:rect l="l" t="t" r="r" b="b"/>
              <a:pathLst>
                <a:path w="1072" h="1549" extrusionOk="0">
                  <a:moveTo>
                    <a:pt x="548" y="0"/>
                  </a:moveTo>
                  <a:cubicBezTo>
                    <a:pt x="238" y="0"/>
                    <a:pt x="0" y="238"/>
                    <a:pt x="0" y="548"/>
                  </a:cubicBezTo>
                  <a:lnTo>
                    <a:pt x="0" y="1024"/>
                  </a:lnTo>
                  <a:cubicBezTo>
                    <a:pt x="0" y="1310"/>
                    <a:pt x="238" y="1548"/>
                    <a:pt x="548" y="1548"/>
                  </a:cubicBezTo>
                  <a:cubicBezTo>
                    <a:pt x="834" y="1548"/>
                    <a:pt x="1072" y="1310"/>
                    <a:pt x="1072" y="1024"/>
                  </a:cubicBezTo>
                  <a:lnTo>
                    <a:pt x="1072" y="548"/>
                  </a:lnTo>
                  <a:cubicBezTo>
                    <a:pt x="1072" y="238"/>
                    <a:pt x="834"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6743721" y="2826429"/>
              <a:ext cx="134978" cy="342862"/>
            </a:xfrm>
            <a:custGeom>
              <a:avLst/>
              <a:gdLst/>
              <a:ahLst/>
              <a:cxnLst/>
              <a:rect l="l" t="t" r="r" b="b"/>
              <a:pathLst>
                <a:path w="4025" h="10224" extrusionOk="0">
                  <a:moveTo>
                    <a:pt x="2016" y="1"/>
                  </a:moveTo>
                  <a:cubicBezTo>
                    <a:pt x="1852" y="1"/>
                    <a:pt x="1691" y="43"/>
                    <a:pt x="1548" y="126"/>
                  </a:cubicBezTo>
                  <a:cubicBezTo>
                    <a:pt x="596" y="650"/>
                    <a:pt x="0" y="1650"/>
                    <a:pt x="0" y="2745"/>
                  </a:cubicBezTo>
                  <a:lnTo>
                    <a:pt x="0" y="9461"/>
                  </a:lnTo>
                  <a:cubicBezTo>
                    <a:pt x="0" y="9890"/>
                    <a:pt x="357" y="10223"/>
                    <a:pt x="762" y="10223"/>
                  </a:cubicBezTo>
                  <a:lnTo>
                    <a:pt x="3263" y="10223"/>
                  </a:lnTo>
                  <a:cubicBezTo>
                    <a:pt x="3691" y="10223"/>
                    <a:pt x="4025" y="9890"/>
                    <a:pt x="4025" y="9461"/>
                  </a:cubicBezTo>
                  <a:lnTo>
                    <a:pt x="4025" y="2745"/>
                  </a:lnTo>
                  <a:cubicBezTo>
                    <a:pt x="4025" y="1650"/>
                    <a:pt x="3453" y="650"/>
                    <a:pt x="2501" y="126"/>
                  </a:cubicBezTo>
                  <a:cubicBezTo>
                    <a:pt x="2346" y="43"/>
                    <a:pt x="2179" y="1"/>
                    <a:pt x="2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6859922" y="2855586"/>
              <a:ext cx="197286" cy="129412"/>
            </a:xfrm>
            <a:custGeom>
              <a:avLst/>
              <a:gdLst/>
              <a:ahLst/>
              <a:cxnLst/>
              <a:rect l="l" t="t" r="r" b="b"/>
              <a:pathLst>
                <a:path w="5883" h="3859" extrusionOk="0">
                  <a:moveTo>
                    <a:pt x="2953" y="0"/>
                  </a:moveTo>
                  <a:cubicBezTo>
                    <a:pt x="1310" y="0"/>
                    <a:pt x="0" y="1120"/>
                    <a:pt x="0" y="2501"/>
                  </a:cubicBezTo>
                  <a:cubicBezTo>
                    <a:pt x="0" y="2620"/>
                    <a:pt x="24" y="2739"/>
                    <a:pt x="24" y="2834"/>
                  </a:cubicBezTo>
                  <a:lnTo>
                    <a:pt x="1762" y="2977"/>
                  </a:lnTo>
                  <a:lnTo>
                    <a:pt x="2024" y="3715"/>
                  </a:lnTo>
                  <a:lnTo>
                    <a:pt x="2763" y="3715"/>
                  </a:lnTo>
                  <a:lnTo>
                    <a:pt x="2715" y="3168"/>
                  </a:lnTo>
                  <a:cubicBezTo>
                    <a:pt x="2715" y="3168"/>
                    <a:pt x="2715" y="3144"/>
                    <a:pt x="2715" y="3144"/>
                  </a:cubicBezTo>
                  <a:cubicBezTo>
                    <a:pt x="2715" y="2858"/>
                    <a:pt x="2953" y="2620"/>
                    <a:pt x="3239" y="2620"/>
                  </a:cubicBezTo>
                  <a:cubicBezTo>
                    <a:pt x="3477" y="2620"/>
                    <a:pt x="3691" y="2787"/>
                    <a:pt x="3739" y="3025"/>
                  </a:cubicBezTo>
                  <a:lnTo>
                    <a:pt x="3906" y="3858"/>
                  </a:lnTo>
                  <a:lnTo>
                    <a:pt x="4596" y="3834"/>
                  </a:lnTo>
                  <a:lnTo>
                    <a:pt x="5739" y="3787"/>
                  </a:lnTo>
                  <a:cubicBezTo>
                    <a:pt x="5739" y="3787"/>
                    <a:pt x="5882" y="3406"/>
                    <a:pt x="5882" y="2501"/>
                  </a:cubicBezTo>
                  <a:cubicBezTo>
                    <a:pt x="5882" y="1120"/>
                    <a:pt x="4573" y="24"/>
                    <a:pt x="2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6873504" y="2966587"/>
              <a:ext cx="10396" cy="75118"/>
            </a:xfrm>
            <a:custGeom>
              <a:avLst/>
              <a:gdLst/>
              <a:ahLst/>
              <a:cxnLst/>
              <a:rect l="l" t="t" r="r" b="b"/>
              <a:pathLst>
                <a:path w="310" h="2240" extrusionOk="0">
                  <a:moveTo>
                    <a:pt x="143" y="1"/>
                  </a:moveTo>
                  <a:cubicBezTo>
                    <a:pt x="71" y="1"/>
                    <a:pt x="0" y="72"/>
                    <a:pt x="0" y="143"/>
                  </a:cubicBezTo>
                  <a:lnTo>
                    <a:pt x="0" y="2096"/>
                  </a:lnTo>
                  <a:cubicBezTo>
                    <a:pt x="0" y="2168"/>
                    <a:pt x="71" y="2239"/>
                    <a:pt x="143" y="2239"/>
                  </a:cubicBezTo>
                  <a:cubicBezTo>
                    <a:pt x="238" y="2239"/>
                    <a:pt x="310" y="2168"/>
                    <a:pt x="310" y="2096"/>
                  </a:cubicBezTo>
                  <a:lnTo>
                    <a:pt x="310" y="143"/>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6738526" y="2822621"/>
              <a:ext cx="145374" cy="353224"/>
            </a:xfrm>
            <a:custGeom>
              <a:avLst/>
              <a:gdLst/>
              <a:ahLst/>
              <a:cxnLst/>
              <a:rect l="l" t="t" r="r" b="b"/>
              <a:pathLst>
                <a:path w="4335" h="10533" extrusionOk="0">
                  <a:moveTo>
                    <a:pt x="2159" y="1"/>
                  </a:moveTo>
                  <a:cubicBezTo>
                    <a:pt x="1971" y="1"/>
                    <a:pt x="1786" y="43"/>
                    <a:pt x="1620" y="126"/>
                  </a:cubicBezTo>
                  <a:cubicBezTo>
                    <a:pt x="620" y="698"/>
                    <a:pt x="0" y="1745"/>
                    <a:pt x="0" y="2888"/>
                  </a:cubicBezTo>
                  <a:lnTo>
                    <a:pt x="0" y="9604"/>
                  </a:lnTo>
                  <a:cubicBezTo>
                    <a:pt x="0" y="10128"/>
                    <a:pt x="405" y="10533"/>
                    <a:pt x="929" y="10533"/>
                  </a:cubicBezTo>
                  <a:lnTo>
                    <a:pt x="3406" y="10533"/>
                  </a:lnTo>
                  <a:cubicBezTo>
                    <a:pt x="3930" y="10533"/>
                    <a:pt x="4335" y="10128"/>
                    <a:pt x="4335" y="9604"/>
                  </a:cubicBezTo>
                  <a:lnTo>
                    <a:pt x="4335" y="6913"/>
                  </a:lnTo>
                  <a:cubicBezTo>
                    <a:pt x="4335" y="6818"/>
                    <a:pt x="4263" y="6746"/>
                    <a:pt x="4168" y="6746"/>
                  </a:cubicBezTo>
                  <a:cubicBezTo>
                    <a:pt x="4096" y="6746"/>
                    <a:pt x="4025" y="6818"/>
                    <a:pt x="4025" y="6913"/>
                  </a:cubicBezTo>
                  <a:lnTo>
                    <a:pt x="4025" y="9604"/>
                  </a:lnTo>
                  <a:cubicBezTo>
                    <a:pt x="4025" y="9938"/>
                    <a:pt x="3739" y="10223"/>
                    <a:pt x="3406" y="10223"/>
                  </a:cubicBezTo>
                  <a:lnTo>
                    <a:pt x="905" y="10223"/>
                  </a:lnTo>
                  <a:cubicBezTo>
                    <a:pt x="572" y="10223"/>
                    <a:pt x="310" y="9938"/>
                    <a:pt x="310" y="9604"/>
                  </a:cubicBezTo>
                  <a:lnTo>
                    <a:pt x="310" y="2888"/>
                  </a:lnTo>
                  <a:cubicBezTo>
                    <a:pt x="310" y="1864"/>
                    <a:pt x="858" y="912"/>
                    <a:pt x="1763" y="412"/>
                  </a:cubicBezTo>
                  <a:cubicBezTo>
                    <a:pt x="1894" y="340"/>
                    <a:pt x="2031" y="305"/>
                    <a:pt x="2165" y="305"/>
                  </a:cubicBezTo>
                  <a:cubicBezTo>
                    <a:pt x="2298" y="305"/>
                    <a:pt x="2429" y="340"/>
                    <a:pt x="2549" y="412"/>
                  </a:cubicBezTo>
                  <a:cubicBezTo>
                    <a:pt x="3072" y="698"/>
                    <a:pt x="3453" y="1102"/>
                    <a:pt x="3715" y="1626"/>
                  </a:cubicBezTo>
                  <a:cubicBezTo>
                    <a:pt x="3751" y="1680"/>
                    <a:pt x="3814" y="1707"/>
                    <a:pt x="3873" y="1707"/>
                  </a:cubicBezTo>
                  <a:cubicBezTo>
                    <a:pt x="3893" y="1707"/>
                    <a:pt x="3912" y="1704"/>
                    <a:pt x="3930" y="1698"/>
                  </a:cubicBezTo>
                  <a:cubicBezTo>
                    <a:pt x="4001" y="1650"/>
                    <a:pt x="4049" y="1555"/>
                    <a:pt x="4001" y="1483"/>
                  </a:cubicBezTo>
                  <a:cubicBezTo>
                    <a:pt x="3715" y="912"/>
                    <a:pt x="3263" y="436"/>
                    <a:pt x="2715" y="126"/>
                  </a:cubicBezTo>
                  <a:cubicBezTo>
                    <a:pt x="2537" y="43"/>
                    <a:pt x="2346" y="1"/>
                    <a:pt x="2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6887052" y="3083826"/>
              <a:ext cx="26392" cy="62476"/>
            </a:xfrm>
            <a:custGeom>
              <a:avLst/>
              <a:gdLst/>
              <a:ahLst/>
              <a:cxnLst/>
              <a:rect l="l" t="t" r="r" b="b"/>
              <a:pathLst>
                <a:path w="787" h="1863" extrusionOk="0">
                  <a:moveTo>
                    <a:pt x="162" y="1"/>
                  </a:moveTo>
                  <a:cubicBezTo>
                    <a:pt x="97" y="1"/>
                    <a:pt x="25" y="65"/>
                    <a:pt x="25" y="148"/>
                  </a:cubicBezTo>
                  <a:cubicBezTo>
                    <a:pt x="1" y="220"/>
                    <a:pt x="72" y="291"/>
                    <a:pt x="144" y="315"/>
                  </a:cubicBezTo>
                  <a:cubicBezTo>
                    <a:pt x="334" y="339"/>
                    <a:pt x="477" y="505"/>
                    <a:pt x="477" y="696"/>
                  </a:cubicBezTo>
                  <a:lnTo>
                    <a:pt x="477" y="1172"/>
                  </a:lnTo>
                  <a:cubicBezTo>
                    <a:pt x="477" y="1267"/>
                    <a:pt x="453" y="1363"/>
                    <a:pt x="358" y="1434"/>
                  </a:cubicBezTo>
                  <a:cubicBezTo>
                    <a:pt x="310" y="1506"/>
                    <a:pt x="239" y="1529"/>
                    <a:pt x="144" y="1553"/>
                  </a:cubicBezTo>
                  <a:cubicBezTo>
                    <a:pt x="72" y="1553"/>
                    <a:pt x="1" y="1648"/>
                    <a:pt x="25" y="1720"/>
                  </a:cubicBezTo>
                  <a:cubicBezTo>
                    <a:pt x="25" y="1791"/>
                    <a:pt x="96" y="1863"/>
                    <a:pt x="168" y="1863"/>
                  </a:cubicBezTo>
                  <a:lnTo>
                    <a:pt x="191" y="1863"/>
                  </a:lnTo>
                  <a:cubicBezTo>
                    <a:pt x="334" y="1839"/>
                    <a:pt x="477" y="1768"/>
                    <a:pt x="596" y="1648"/>
                  </a:cubicBezTo>
                  <a:cubicBezTo>
                    <a:pt x="715" y="1529"/>
                    <a:pt x="787" y="1339"/>
                    <a:pt x="787" y="1172"/>
                  </a:cubicBezTo>
                  <a:lnTo>
                    <a:pt x="787" y="696"/>
                  </a:lnTo>
                  <a:cubicBezTo>
                    <a:pt x="787" y="339"/>
                    <a:pt x="525" y="53"/>
                    <a:pt x="191" y="5"/>
                  </a:cubicBezTo>
                  <a:cubicBezTo>
                    <a:pt x="182" y="2"/>
                    <a:pt x="172"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6708981" y="2888316"/>
              <a:ext cx="28773" cy="62342"/>
            </a:xfrm>
            <a:custGeom>
              <a:avLst/>
              <a:gdLst/>
              <a:ahLst/>
              <a:cxnLst/>
              <a:rect l="l" t="t" r="r" b="b"/>
              <a:pathLst>
                <a:path w="858" h="1859" extrusionOk="0">
                  <a:moveTo>
                    <a:pt x="691" y="1"/>
                  </a:moveTo>
                  <a:cubicBezTo>
                    <a:pt x="310" y="1"/>
                    <a:pt x="0" y="310"/>
                    <a:pt x="0" y="691"/>
                  </a:cubicBezTo>
                  <a:lnTo>
                    <a:pt x="0" y="1168"/>
                  </a:lnTo>
                  <a:cubicBezTo>
                    <a:pt x="0" y="1501"/>
                    <a:pt x="238" y="1811"/>
                    <a:pt x="596" y="1858"/>
                  </a:cubicBezTo>
                  <a:lnTo>
                    <a:pt x="619" y="1858"/>
                  </a:lnTo>
                  <a:cubicBezTo>
                    <a:pt x="691" y="1858"/>
                    <a:pt x="762" y="1811"/>
                    <a:pt x="762" y="1715"/>
                  </a:cubicBezTo>
                  <a:cubicBezTo>
                    <a:pt x="786" y="1644"/>
                    <a:pt x="715" y="1549"/>
                    <a:pt x="619" y="1549"/>
                  </a:cubicBezTo>
                  <a:cubicBezTo>
                    <a:pt x="453" y="1525"/>
                    <a:pt x="310" y="1358"/>
                    <a:pt x="310" y="1168"/>
                  </a:cubicBezTo>
                  <a:lnTo>
                    <a:pt x="310" y="691"/>
                  </a:lnTo>
                  <a:cubicBezTo>
                    <a:pt x="310" y="477"/>
                    <a:pt x="477" y="310"/>
                    <a:pt x="691" y="310"/>
                  </a:cubicBezTo>
                  <a:cubicBezTo>
                    <a:pt x="786" y="310"/>
                    <a:pt x="858" y="239"/>
                    <a:pt x="858" y="167"/>
                  </a:cubicBezTo>
                  <a:cubicBezTo>
                    <a:pt x="858" y="72"/>
                    <a:pt x="786"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6708981" y="3083826"/>
              <a:ext cx="26392" cy="62476"/>
            </a:xfrm>
            <a:custGeom>
              <a:avLst/>
              <a:gdLst/>
              <a:ahLst/>
              <a:cxnLst/>
              <a:rect l="l" t="t" r="r" b="b"/>
              <a:pathLst>
                <a:path w="787" h="1863" extrusionOk="0">
                  <a:moveTo>
                    <a:pt x="625" y="1"/>
                  </a:moveTo>
                  <a:cubicBezTo>
                    <a:pt x="615" y="1"/>
                    <a:pt x="605" y="2"/>
                    <a:pt x="596" y="5"/>
                  </a:cubicBezTo>
                  <a:cubicBezTo>
                    <a:pt x="238" y="53"/>
                    <a:pt x="0" y="339"/>
                    <a:pt x="0" y="696"/>
                  </a:cubicBezTo>
                  <a:lnTo>
                    <a:pt x="0" y="1172"/>
                  </a:lnTo>
                  <a:cubicBezTo>
                    <a:pt x="0" y="1506"/>
                    <a:pt x="238" y="1815"/>
                    <a:pt x="596" y="1863"/>
                  </a:cubicBezTo>
                  <a:lnTo>
                    <a:pt x="619" y="1863"/>
                  </a:lnTo>
                  <a:cubicBezTo>
                    <a:pt x="691" y="1863"/>
                    <a:pt x="762" y="1791"/>
                    <a:pt x="762" y="1720"/>
                  </a:cubicBezTo>
                  <a:cubicBezTo>
                    <a:pt x="786" y="1648"/>
                    <a:pt x="715" y="1553"/>
                    <a:pt x="643" y="1553"/>
                  </a:cubicBezTo>
                  <a:cubicBezTo>
                    <a:pt x="453" y="1529"/>
                    <a:pt x="310" y="1363"/>
                    <a:pt x="310" y="1172"/>
                  </a:cubicBezTo>
                  <a:lnTo>
                    <a:pt x="310" y="696"/>
                  </a:lnTo>
                  <a:cubicBezTo>
                    <a:pt x="310" y="505"/>
                    <a:pt x="453" y="339"/>
                    <a:pt x="619" y="315"/>
                  </a:cubicBezTo>
                  <a:cubicBezTo>
                    <a:pt x="715" y="291"/>
                    <a:pt x="786" y="220"/>
                    <a:pt x="762" y="148"/>
                  </a:cubicBezTo>
                  <a:cubicBezTo>
                    <a:pt x="762" y="65"/>
                    <a:pt x="690"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6795233" y="2903508"/>
              <a:ext cx="11201" cy="10731"/>
            </a:xfrm>
            <a:custGeom>
              <a:avLst/>
              <a:gdLst/>
              <a:ahLst/>
              <a:cxnLst/>
              <a:rect l="l" t="t" r="r" b="b"/>
              <a:pathLst>
                <a:path w="334" h="320" extrusionOk="0">
                  <a:moveTo>
                    <a:pt x="215" y="0"/>
                  </a:moveTo>
                  <a:cubicBezTo>
                    <a:pt x="143" y="0"/>
                    <a:pt x="72" y="24"/>
                    <a:pt x="48" y="95"/>
                  </a:cubicBezTo>
                  <a:cubicBezTo>
                    <a:pt x="0" y="143"/>
                    <a:pt x="24" y="215"/>
                    <a:pt x="48" y="262"/>
                  </a:cubicBezTo>
                  <a:cubicBezTo>
                    <a:pt x="83" y="297"/>
                    <a:pt x="130" y="319"/>
                    <a:pt x="181" y="319"/>
                  </a:cubicBezTo>
                  <a:cubicBezTo>
                    <a:pt x="200" y="319"/>
                    <a:pt x="219" y="316"/>
                    <a:pt x="238" y="310"/>
                  </a:cubicBezTo>
                  <a:cubicBezTo>
                    <a:pt x="310" y="262"/>
                    <a:pt x="334" y="215"/>
                    <a:pt x="334" y="143"/>
                  </a:cubicBezTo>
                  <a:cubicBezTo>
                    <a:pt x="310" y="72"/>
                    <a:pt x="262"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6815992" y="2903642"/>
              <a:ext cx="11201" cy="10597"/>
            </a:xfrm>
            <a:custGeom>
              <a:avLst/>
              <a:gdLst/>
              <a:ahLst/>
              <a:cxnLst/>
              <a:rect l="l" t="t" r="r" b="b"/>
              <a:pathLst>
                <a:path w="334" h="316" extrusionOk="0">
                  <a:moveTo>
                    <a:pt x="159" y="0"/>
                  </a:moveTo>
                  <a:cubicBezTo>
                    <a:pt x="79" y="0"/>
                    <a:pt x="0" y="65"/>
                    <a:pt x="0" y="163"/>
                  </a:cubicBezTo>
                  <a:cubicBezTo>
                    <a:pt x="0" y="234"/>
                    <a:pt x="48" y="282"/>
                    <a:pt x="119" y="306"/>
                  </a:cubicBezTo>
                  <a:cubicBezTo>
                    <a:pt x="139" y="312"/>
                    <a:pt x="156" y="315"/>
                    <a:pt x="172" y="315"/>
                  </a:cubicBezTo>
                  <a:cubicBezTo>
                    <a:pt x="216" y="315"/>
                    <a:pt x="251" y="293"/>
                    <a:pt x="286" y="258"/>
                  </a:cubicBezTo>
                  <a:cubicBezTo>
                    <a:pt x="334" y="187"/>
                    <a:pt x="310" y="91"/>
                    <a:pt x="262" y="44"/>
                  </a:cubicBezTo>
                  <a:cubicBezTo>
                    <a:pt x="232" y="14"/>
                    <a:pt x="19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6795233" y="2924333"/>
              <a:ext cx="11201" cy="10664"/>
            </a:xfrm>
            <a:custGeom>
              <a:avLst/>
              <a:gdLst/>
              <a:ahLst/>
              <a:cxnLst/>
              <a:rect l="l" t="t" r="r" b="b"/>
              <a:pathLst>
                <a:path w="334" h="318" extrusionOk="0">
                  <a:moveTo>
                    <a:pt x="157" y="1"/>
                  </a:moveTo>
                  <a:cubicBezTo>
                    <a:pt x="110" y="1"/>
                    <a:pt x="67" y="22"/>
                    <a:pt x="48" y="70"/>
                  </a:cubicBezTo>
                  <a:cubicBezTo>
                    <a:pt x="0" y="141"/>
                    <a:pt x="24" y="213"/>
                    <a:pt x="72" y="260"/>
                  </a:cubicBezTo>
                  <a:cubicBezTo>
                    <a:pt x="107" y="295"/>
                    <a:pt x="154" y="317"/>
                    <a:pt x="196" y="317"/>
                  </a:cubicBezTo>
                  <a:cubicBezTo>
                    <a:pt x="211" y="317"/>
                    <a:pt x="226" y="314"/>
                    <a:pt x="238" y="308"/>
                  </a:cubicBezTo>
                  <a:cubicBezTo>
                    <a:pt x="310" y="260"/>
                    <a:pt x="334" y="189"/>
                    <a:pt x="334" y="117"/>
                  </a:cubicBezTo>
                  <a:cubicBezTo>
                    <a:pt x="305" y="46"/>
                    <a:pt x="226"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6815992" y="2924199"/>
              <a:ext cx="11201" cy="10698"/>
            </a:xfrm>
            <a:custGeom>
              <a:avLst/>
              <a:gdLst/>
              <a:ahLst/>
              <a:cxnLst/>
              <a:rect l="l" t="t" r="r" b="b"/>
              <a:pathLst>
                <a:path w="334" h="319" extrusionOk="0">
                  <a:moveTo>
                    <a:pt x="152" y="0"/>
                  </a:moveTo>
                  <a:cubicBezTo>
                    <a:pt x="126" y="0"/>
                    <a:pt x="99" y="8"/>
                    <a:pt x="72" y="26"/>
                  </a:cubicBezTo>
                  <a:cubicBezTo>
                    <a:pt x="24" y="50"/>
                    <a:pt x="0" y="121"/>
                    <a:pt x="0" y="169"/>
                  </a:cubicBezTo>
                  <a:cubicBezTo>
                    <a:pt x="0" y="241"/>
                    <a:pt x="48" y="288"/>
                    <a:pt x="119" y="312"/>
                  </a:cubicBezTo>
                  <a:cubicBezTo>
                    <a:pt x="133" y="316"/>
                    <a:pt x="146" y="318"/>
                    <a:pt x="158" y="318"/>
                  </a:cubicBezTo>
                  <a:cubicBezTo>
                    <a:pt x="215" y="318"/>
                    <a:pt x="267" y="279"/>
                    <a:pt x="286" y="241"/>
                  </a:cubicBezTo>
                  <a:cubicBezTo>
                    <a:pt x="334" y="193"/>
                    <a:pt x="310" y="98"/>
                    <a:pt x="262" y="50"/>
                  </a:cubicBezTo>
                  <a:cubicBezTo>
                    <a:pt x="233" y="21"/>
                    <a:pt x="194"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6795233" y="3099654"/>
              <a:ext cx="11201" cy="10396"/>
            </a:xfrm>
            <a:custGeom>
              <a:avLst/>
              <a:gdLst/>
              <a:ahLst/>
              <a:cxnLst/>
              <a:rect l="l" t="t" r="r" b="b"/>
              <a:pathLst>
                <a:path w="334" h="310" extrusionOk="0">
                  <a:moveTo>
                    <a:pt x="162" y="1"/>
                  </a:moveTo>
                  <a:cubicBezTo>
                    <a:pt x="110" y="1"/>
                    <a:pt x="66" y="27"/>
                    <a:pt x="48" y="81"/>
                  </a:cubicBezTo>
                  <a:cubicBezTo>
                    <a:pt x="0" y="129"/>
                    <a:pt x="24" y="200"/>
                    <a:pt x="48" y="248"/>
                  </a:cubicBezTo>
                  <a:cubicBezTo>
                    <a:pt x="78" y="293"/>
                    <a:pt x="118" y="310"/>
                    <a:pt x="161" y="310"/>
                  </a:cubicBezTo>
                  <a:cubicBezTo>
                    <a:pt x="186" y="310"/>
                    <a:pt x="212" y="304"/>
                    <a:pt x="238" y="295"/>
                  </a:cubicBezTo>
                  <a:cubicBezTo>
                    <a:pt x="310" y="271"/>
                    <a:pt x="334" y="200"/>
                    <a:pt x="334" y="129"/>
                  </a:cubicBezTo>
                  <a:cubicBezTo>
                    <a:pt x="310" y="57"/>
                    <a:pt x="262" y="10"/>
                    <a:pt x="215" y="10"/>
                  </a:cubicBezTo>
                  <a:cubicBezTo>
                    <a:pt x="197" y="4"/>
                    <a:pt x="179"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6815992" y="3099419"/>
              <a:ext cx="11201" cy="10463"/>
            </a:xfrm>
            <a:custGeom>
              <a:avLst/>
              <a:gdLst/>
              <a:ahLst/>
              <a:cxnLst/>
              <a:rect l="l" t="t" r="r" b="b"/>
              <a:pathLst>
                <a:path w="334" h="312" extrusionOk="0">
                  <a:moveTo>
                    <a:pt x="159" y="1"/>
                  </a:moveTo>
                  <a:cubicBezTo>
                    <a:pt x="131" y="1"/>
                    <a:pt x="101" y="7"/>
                    <a:pt x="72" y="17"/>
                  </a:cubicBezTo>
                  <a:cubicBezTo>
                    <a:pt x="24" y="40"/>
                    <a:pt x="0" y="112"/>
                    <a:pt x="0" y="159"/>
                  </a:cubicBezTo>
                  <a:cubicBezTo>
                    <a:pt x="0" y="231"/>
                    <a:pt x="48" y="302"/>
                    <a:pt x="119" y="302"/>
                  </a:cubicBezTo>
                  <a:cubicBezTo>
                    <a:pt x="139" y="309"/>
                    <a:pt x="156" y="312"/>
                    <a:pt x="172" y="312"/>
                  </a:cubicBezTo>
                  <a:cubicBezTo>
                    <a:pt x="216" y="312"/>
                    <a:pt x="251" y="290"/>
                    <a:pt x="286" y="255"/>
                  </a:cubicBezTo>
                  <a:cubicBezTo>
                    <a:pt x="334" y="183"/>
                    <a:pt x="310" y="112"/>
                    <a:pt x="262" y="40"/>
                  </a:cubicBezTo>
                  <a:cubicBezTo>
                    <a:pt x="234" y="12"/>
                    <a:pt x="19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6795233" y="3120110"/>
              <a:ext cx="11201" cy="10631"/>
            </a:xfrm>
            <a:custGeom>
              <a:avLst/>
              <a:gdLst/>
              <a:ahLst/>
              <a:cxnLst/>
              <a:rect l="l" t="t" r="r" b="b"/>
              <a:pathLst>
                <a:path w="334" h="317" extrusionOk="0">
                  <a:moveTo>
                    <a:pt x="167" y="1"/>
                  </a:moveTo>
                  <a:cubicBezTo>
                    <a:pt x="107" y="1"/>
                    <a:pt x="48" y="31"/>
                    <a:pt x="24" y="90"/>
                  </a:cubicBezTo>
                  <a:cubicBezTo>
                    <a:pt x="0" y="162"/>
                    <a:pt x="24" y="233"/>
                    <a:pt x="72" y="281"/>
                  </a:cubicBezTo>
                  <a:cubicBezTo>
                    <a:pt x="95" y="304"/>
                    <a:pt x="125" y="316"/>
                    <a:pt x="158" y="316"/>
                  </a:cubicBezTo>
                  <a:cubicBezTo>
                    <a:pt x="191" y="316"/>
                    <a:pt x="226" y="304"/>
                    <a:pt x="262" y="281"/>
                  </a:cubicBezTo>
                  <a:cubicBezTo>
                    <a:pt x="310" y="257"/>
                    <a:pt x="334" y="162"/>
                    <a:pt x="310" y="90"/>
                  </a:cubicBezTo>
                  <a:cubicBezTo>
                    <a:pt x="286" y="31"/>
                    <a:pt x="22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6815187" y="3120211"/>
              <a:ext cx="12006" cy="10128"/>
            </a:xfrm>
            <a:custGeom>
              <a:avLst/>
              <a:gdLst/>
              <a:ahLst/>
              <a:cxnLst/>
              <a:rect l="l" t="t" r="r" b="b"/>
              <a:pathLst>
                <a:path w="358" h="302" extrusionOk="0">
                  <a:moveTo>
                    <a:pt x="186" y="0"/>
                  </a:moveTo>
                  <a:cubicBezTo>
                    <a:pt x="144" y="0"/>
                    <a:pt x="100" y="12"/>
                    <a:pt x="72" y="40"/>
                  </a:cubicBezTo>
                  <a:cubicBezTo>
                    <a:pt x="24" y="87"/>
                    <a:pt x="1" y="135"/>
                    <a:pt x="24" y="206"/>
                  </a:cubicBezTo>
                  <a:cubicBezTo>
                    <a:pt x="48" y="278"/>
                    <a:pt x="120" y="301"/>
                    <a:pt x="191" y="301"/>
                  </a:cubicBezTo>
                  <a:cubicBezTo>
                    <a:pt x="239" y="301"/>
                    <a:pt x="310" y="254"/>
                    <a:pt x="334" y="206"/>
                  </a:cubicBezTo>
                  <a:cubicBezTo>
                    <a:pt x="358" y="135"/>
                    <a:pt x="334" y="63"/>
                    <a:pt x="263" y="16"/>
                  </a:cubicBezTo>
                  <a:cubicBezTo>
                    <a:pt x="243" y="6"/>
                    <a:pt x="215"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6855127" y="2850791"/>
              <a:ext cx="207682" cy="139774"/>
            </a:xfrm>
            <a:custGeom>
              <a:avLst/>
              <a:gdLst/>
              <a:ahLst/>
              <a:cxnLst/>
              <a:rect l="l" t="t" r="r" b="b"/>
              <a:pathLst>
                <a:path w="6193" h="4168" extrusionOk="0">
                  <a:moveTo>
                    <a:pt x="3096" y="0"/>
                  </a:moveTo>
                  <a:cubicBezTo>
                    <a:pt x="1382" y="0"/>
                    <a:pt x="0" y="1191"/>
                    <a:pt x="0" y="2644"/>
                  </a:cubicBezTo>
                  <a:cubicBezTo>
                    <a:pt x="0" y="2763"/>
                    <a:pt x="0" y="2882"/>
                    <a:pt x="24" y="3001"/>
                  </a:cubicBezTo>
                  <a:cubicBezTo>
                    <a:pt x="24" y="3072"/>
                    <a:pt x="96" y="3144"/>
                    <a:pt x="167" y="3144"/>
                  </a:cubicBezTo>
                  <a:lnTo>
                    <a:pt x="1786" y="3263"/>
                  </a:lnTo>
                  <a:lnTo>
                    <a:pt x="2001" y="3906"/>
                  </a:lnTo>
                  <a:cubicBezTo>
                    <a:pt x="2025" y="3977"/>
                    <a:pt x="2096" y="4025"/>
                    <a:pt x="2167" y="4025"/>
                  </a:cubicBezTo>
                  <a:lnTo>
                    <a:pt x="2906" y="4025"/>
                  </a:lnTo>
                  <a:cubicBezTo>
                    <a:pt x="2953" y="4025"/>
                    <a:pt x="2977" y="4001"/>
                    <a:pt x="3025" y="3977"/>
                  </a:cubicBezTo>
                  <a:cubicBezTo>
                    <a:pt x="3049" y="3930"/>
                    <a:pt x="3049" y="3882"/>
                    <a:pt x="3049" y="3858"/>
                  </a:cubicBezTo>
                  <a:lnTo>
                    <a:pt x="3025" y="3311"/>
                  </a:lnTo>
                  <a:cubicBezTo>
                    <a:pt x="3001" y="3215"/>
                    <a:pt x="3049" y="3120"/>
                    <a:pt x="3120" y="3025"/>
                  </a:cubicBezTo>
                  <a:cubicBezTo>
                    <a:pt x="3168" y="2953"/>
                    <a:pt x="3263" y="2930"/>
                    <a:pt x="3382" y="2930"/>
                  </a:cubicBezTo>
                  <a:cubicBezTo>
                    <a:pt x="3549" y="2930"/>
                    <a:pt x="3692" y="3049"/>
                    <a:pt x="3739" y="3215"/>
                  </a:cubicBezTo>
                  <a:lnTo>
                    <a:pt x="3906" y="4025"/>
                  </a:lnTo>
                  <a:cubicBezTo>
                    <a:pt x="3906" y="4120"/>
                    <a:pt x="3977" y="4168"/>
                    <a:pt x="4049" y="4168"/>
                  </a:cubicBezTo>
                  <a:lnTo>
                    <a:pt x="4073" y="4168"/>
                  </a:lnTo>
                  <a:lnTo>
                    <a:pt x="5906" y="4097"/>
                  </a:lnTo>
                  <a:cubicBezTo>
                    <a:pt x="5954" y="4097"/>
                    <a:pt x="6025" y="4049"/>
                    <a:pt x="6049" y="3977"/>
                  </a:cubicBezTo>
                  <a:cubicBezTo>
                    <a:pt x="6049" y="3977"/>
                    <a:pt x="6192" y="3549"/>
                    <a:pt x="6192" y="2644"/>
                  </a:cubicBezTo>
                  <a:cubicBezTo>
                    <a:pt x="6192" y="2072"/>
                    <a:pt x="5978" y="1548"/>
                    <a:pt x="5597" y="1072"/>
                  </a:cubicBezTo>
                  <a:cubicBezTo>
                    <a:pt x="5557" y="1046"/>
                    <a:pt x="5511" y="1027"/>
                    <a:pt x="5469" y="1027"/>
                  </a:cubicBezTo>
                  <a:cubicBezTo>
                    <a:pt x="5435" y="1027"/>
                    <a:pt x="5404" y="1040"/>
                    <a:pt x="5382" y="1072"/>
                  </a:cubicBezTo>
                  <a:cubicBezTo>
                    <a:pt x="5311" y="1120"/>
                    <a:pt x="5287" y="1215"/>
                    <a:pt x="5359" y="1286"/>
                  </a:cubicBezTo>
                  <a:cubicBezTo>
                    <a:pt x="5692" y="1691"/>
                    <a:pt x="5882" y="2144"/>
                    <a:pt x="5882" y="2644"/>
                  </a:cubicBezTo>
                  <a:cubicBezTo>
                    <a:pt x="5882" y="3239"/>
                    <a:pt x="5811" y="3620"/>
                    <a:pt x="5763" y="3787"/>
                  </a:cubicBezTo>
                  <a:lnTo>
                    <a:pt x="4192" y="3835"/>
                  </a:lnTo>
                  <a:lnTo>
                    <a:pt x="4049" y="3144"/>
                  </a:lnTo>
                  <a:cubicBezTo>
                    <a:pt x="3977" y="2834"/>
                    <a:pt x="3692" y="2596"/>
                    <a:pt x="3382" y="2596"/>
                  </a:cubicBezTo>
                  <a:cubicBezTo>
                    <a:pt x="3191" y="2596"/>
                    <a:pt x="3001" y="2691"/>
                    <a:pt x="2882" y="2834"/>
                  </a:cubicBezTo>
                  <a:cubicBezTo>
                    <a:pt x="2763" y="2953"/>
                    <a:pt x="2691" y="3144"/>
                    <a:pt x="2715" y="3334"/>
                  </a:cubicBezTo>
                  <a:lnTo>
                    <a:pt x="2739" y="3715"/>
                  </a:lnTo>
                  <a:lnTo>
                    <a:pt x="2263" y="3715"/>
                  </a:lnTo>
                  <a:lnTo>
                    <a:pt x="2048" y="3049"/>
                  </a:lnTo>
                  <a:cubicBezTo>
                    <a:pt x="2025" y="3001"/>
                    <a:pt x="1977" y="2953"/>
                    <a:pt x="1905" y="2953"/>
                  </a:cubicBezTo>
                  <a:lnTo>
                    <a:pt x="310" y="2834"/>
                  </a:lnTo>
                  <a:cubicBezTo>
                    <a:pt x="310" y="2763"/>
                    <a:pt x="310" y="2715"/>
                    <a:pt x="310" y="2644"/>
                  </a:cubicBezTo>
                  <a:cubicBezTo>
                    <a:pt x="310" y="1358"/>
                    <a:pt x="1548" y="310"/>
                    <a:pt x="3096" y="310"/>
                  </a:cubicBezTo>
                  <a:cubicBezTo>
                    <a:pt x="3763" y="310"/>
                    <a:pt x="4406" y="524"/>
                    <a:pt x="4930" y="882"/>
                  </a:cubicBezTo>
                  <a:cubicBezTo>
                    <a:pt x="4951" y="903"/>
                    <a:pt x="4987" y="915"/>
                    <a:pt x="5024" y="915"/>
                  </a:cubicBezTo>
                  <a:cubicBezTo>
                    <a:pt x="5070" y="915"/>
                    <a:pt x="5118" y="897"/>
                    <a:pt x="5144" y="858"/>
                  </a:cubicBezTo>
                  <a:cubicBezTo>
                    <a:pt x="5192" y="786"/>
                    <a:pt x="5168" y="691"/>
                    <a:pt x="5097" y="643"/>
                  </a:cubicBezTo>
                  <a:cubicBezTo>
                    <a:pt x="4549" y="215"/>
                    <a:pt x="3834" y="0"/>
                    <a:pt x="3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6966128" y="2867558"/>
              <a:ext cx="31992" cy="15225"/>
            </a:xfrm>
            <a:custGeom>
              <a:avLst/>
              <a:gdLst/>
              <a:ahLst/>
              <a:cxnLst/>
              <a:rect l="l" t="t" r="r" b="b"/>
              <a:pathLst>
                <a:path w="954" h="454" extrusionOk="0">
                  <a:moveTo>
                    <a:pt x="215" y="1"/>
                  </a:moveTo>
                  <a:cubicBezTo>
                    <a:pt x="120" y="1"/>
                    <a:pt x="48" y="48"/>
                    <a:pt x="24" y="143"/>
                  </a:cubicBezTo>
                  <a:cubicBezTo>
                    <a:pt x="0" y="215"/>
                    <a:pt x="72" y="310"/>
                    <a:pt x="143" y="310"/>
                  </a:cubicBezTo>
                  <a:lnTo>
                    <a:pt x="763" y="453"/>
                  </a:lnTo>
                  <a:lnTo>
                    <a:pt x="786" y="453"/>
                  </a:lnTo>
                  <a:cubicBezTo>
                    <a:pt x="858" y="453"/>
                    <a:pt x="929" y="405"/>
                    <a:pt x="929" y="310"/>
                  </a:cubicBezTo>
                  <a:cubicBezTo>
                    <a:pt x="953" y="239"/>
                    <a:pt x="905" y="143"/>
                    <a:pt x="810" y="143"/>
                  </a:cubicBezTo>
                  <a:lnTo>
                    <a:pt x="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6920621" y="2867558"/>
              <a:ext cx="31959" cy="15225"/>
            </a:xfrm>
            <a:custGeom>
              <a:avLst/>
              <a:gdLst/>
              <a:ahLst/>
              <a:cxnLst/>
              <a:rect l="l" t="t" r="r" b="b"/>
              <a:pathLst>
                <a:path w="953" h="454" extrusionOk="0">
                  <a:moveTo>
                    <a:pt x="738" y="1"/>
                  </a:moveTo>
                  <a:lnTo>
                    <a:pt x="119" y="143"/>
                  </a:lnTo>
                  <a:cubicBezTo>
                    <a:pt x="48" y="143"/>
                    <a:pt x="0" y="239"/>
                    <a:pt x="0" y="310"/>
                  </a:cubicBezTo>
                  <a:cubicBezTo>
                    <a:pt x="24" y="405"/>
                    <a:pt x="95" y="453"/>
                    <a:pt x="167" y="453"/>
                  </a:cubicBezTo>
                  <a:lnTo>
                    <a:pt x="191" y="453"/>
                  </a:lnTo>
                  <a:lnTo>
                    <a:pt x="810" y="310"/>
                  </a:lnTo>
                  <a:cubicBezTo>
                    <a:pt x="881" y="310"/>
                    <a:pt x="953" y="215"/>
                    <a:pt x="929" y="143"/>
                  </a:cubicBezTo>
                  <a:cubicBezTo>
                    <a:pt x="905" y="48"/>
                    <a:pt x="834"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6933398" y="2988955"/>
              <a:ext cx="75890" cy="67908"/>
            </a:xfrm>
            <a:custGeom>
              <a:avLst/>
              <a:gdLst/>
              <a:ahLst/>
              <a:cxnLst/>
              <a:rect l="l" t="t" r="r" b="b"/>
              <a:pathLst>
                <a:path w="2263" h="2025" extrusionOk="0">
                  <a:moveTo>
                    <a:pt x="143" y="0"/>
                  </a:moveTo>
                  <a:cubicBezTo>
                    <a:pt x="48" y="24"/>
                    <a:pt x="0" y="96"/>
                    <a:pt x="0" y="191"/>
                  </a:cubicBezTo>
                  <a:lnTo>
                    <a:pt x="191" y="1191"/>
                  </a:lnTo>
                  <a:lnTo>
                    <a:pt x="72" y="1834"/>
                  </a:lnTo>
                  <a:cubicBezTo>
                    <a:pt x="72" y="1929"/>
                    <a:pt x="119" y="2001"/>
                    <a:pt x="214" y="2025"/>
                  </a:cubicBezTo>
                  <a:lnTo>
                    <a:pt x="238" y="2025"/>
                  </a:lnTo>
                  <a:cubicBezTo>
                    <a:pt x="310" y="2025"/>
                    <a:pt x="381" y="1977"/>
                    <a:pt x="381" y="1905"/>
                  </a:cubicBezTo>
                  <a:lnTo>
                    <a:pt x="500" y="1334"/>
                  </a:lnTo>
                  <a:cubicBezTo>
                    <a:pt x="1881" y="1143"/>
                    <a:pt x="2215" y="381"/>
                    <a:pt x="2239" y="334"/>
                  </a:cubicBezTo>
                  <a:cubicBezTo>
                    <a:pt x="2262" y="262"/>
                    <a:pt x="2215" y="167"/>
                    <a:pt x="2143" y="143"/>
                  </a:cubicBezTo>
                  <a:cubicBezTo>
                    <a:pt x="2123" y="130"/>
                    <a:pt x="2102" y="124"/>
                    <a:pt x="2080" y="124"/>
                  </a:cubicBezTo>
                  <a:cubicBezTo>
                    <a:pt x="2022" y="124"/>
                    <a:pt x="1963" y="163"/>
                    <a:pt x="1929" y="215"/>
                  </a:cubicBezTo>
                  <a:cubicBezTo>
                    <a:pt x="1929" y="238"/>
                    <a:pt x="1643" y="858"/>
                    <a:pt x="476" y="1024"/>
                  </a:cubicBezTo>
                  <a:lnTo>
                    <a:pt x="310" y="119"/>
                  </a:lnTo>
                  <a:cubicBezTo>
                    <a:pt x="310" y="48"/>
                    <a:pt x="21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2" name="Google Shape;2042;p42"/>
          <p:cNvGrpSpPr/>
          <p:nvPr/>
        </p:nvGrpSpPr>
        <p:grpSpPr>
          <a:xfrm>
            <a:off x="105176" y="4493460"/>
            <a:ext cx="564672" cy="548645"/>
            <a:chOff x="4069542" y="2213492"/>
            <a:chExt cx="367409" cy="353828"/>
          </a:xfrm>
        </p:grpSpPr>
        <p:sp>
          <p:nvSpPr>
            <p:cNvPr id="2043" name="Google Shape;2043;p42"/>
            <p:cNvSpPr/>
            <p:nvPr/>
          </p:nvSpPr>
          <p:spPr>
            <a:xfrm>
              <a:off x="4290739" y="2319697"/>
              <a:ext cx="114254" cy="110129"/>
            </a:xfrm>
            <a:custGeom>
              <a:avLst/>
              <a:gdLst/>
              <a:ahLst/>
              <a:cxnLst/>
              <a:rect l="l" t="t" r="r" b="b"/>
              <a:pathLst>
                <a:path w="3407" h="3284" extrusionOk="0">
                  <a:moveTo>
                    <a:pt x="668" y="1"/>
                  </a:moveTo>
                  <a:lnTo>
                    <a:pt x="1" y="977"/>
                  </a:lnTo>
                  <a:lnTo>
                    <a:pt x="191" y="1454"/>
                  </a:lnTo>
                  <a:cubicBezTo>
                    <a:pt x="263" y="1668"/>
                    <a:pt x="358" y="1882"/>
                    <a:pt x="501" y="2049"/>
                  </a:cubicBezTo>
                  <a:cubicBezTo>
                    <a:pt x="636" y="2184"/>
                    <a:pt x="789" y="2229"/>
                    <a:pt x="934" y="2229"/>
                  </a:cubicBezTo>
                  <a:cubicBezTo>
                    <a:pt x="1223" y="2229"/>
                    <a:pt x="1477" y="2049"/>
                    <a:pt x="1477" y="2049"/>
                  </a:cubicBezTo>
                  <a:cubicBezTo>
                    <a:pt x="1545" y="2574"/>
                    <a:pt x="1894" y="2688"/>
                    <a:pt x="2184" y="2688"/>
                  </a:cubicBezTo>
                  <a:cubicBezTo>
                    <a:pt x="2408" y="2688"/>
                    <a:pt x="2597" y="2621"/>
                    <a:pt x="2597" y="2620"/>
                  </a:cubicBezTo>
                  <a:lnTo>
                    <a:pt x="2597" y="2620"/>
                  </a:lnTo>
                  <a:cubicBezTo>
                    <a:pt x="2331" y="2886"/>
                    <a:pt x="2645" y="3284"/>
                    <a:pt x="3019" y="3284"/>
                  </a:cubicBezTo>
                  <a:cubicBezTo>
                    <a:pt x="3148" y="3284"/>
                    <a:pt x="3284" y="3236"/>
                    <a:pt x="3406" y="3121"/>
                  </a:cubicBezTo>
                  <a:lnTo>
                    <a:pt x="3406" y="2049"/>
                  </a:lnTo>
                  <a:lnTo>
                    <a:pt x="6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4075142" y="2292802"/>
              <a:ext cx="361809" cy="267341"/>
            </a:xfrm>
            <a:custGeom>
              <a:avLst/>
              <a:gdLst/>
              <a:ahLst/>
              <a:cxnLst/>
              <a:rect l="l" t="t" r="r" b="b"/>
              <a:pathLst>
                <a:path w="10789" h="7972" extrusionOk="0">
                  <a:moveTo>
                    <a:pt x="6917" y="1"/>
                  </a:moveTo>
                  <a:cubicBezTo>
                    <a:pt x="4758" y="1"/>
                    <a:pt x="1889" y="1487"/>
                    <a:pt x="0" y="6471"/>
                  </a:cubicBezTo>
                  <a:lnTo>
                    <a:pt x="0" y="7971"/>
                  </a:lnTo>
                  <a:lnTo>
                    <a:pt x="10193" y="7971"/>
                  </a:lnTo>
                  <a:lnTo>
                    <a:pt x="10193" y="6447"/>
                  </a:lnTo>
                  <a:cubicBezTo>
                    <a:pt x="9883" y="6447"/>
                    <a:pt x="9431" y="6471"/>
                    <a:pt x="8883" y="6471"/>
                  </a:cubicBezTo>
                  <a:cubicBezTo>
                    <a:pt x="6882" y="6471"/>
                    <a:pt x="5454" y="4708"/>
                    <a:pt x="6073" y="2994"/>
                  </a:cubicBezTo>
                  <a:cubicBezTo>
                    <a:pt x="6333" y="2272"/>
                    <a:pt x="6978" y="1917"/>
                    <a:pt x="7664" y="1917"/>
                  </a:cubicBezTo>
                  <a:cubicBezTo>
                    <a:pt x="8607" y="1917"/>
                    <a:pt x="9629" y="2589"/>
                    <a:pt x="9835" y="3899"/>
                  </a:cubicBezTo>
                  <a:cubicBezTo>
                    <a:pt x="9835" y="3899"/>
                    <a:pt x="10788" y="2375"/>
                    <a:pt x="9597" y="1041"/>
                  </a:cubicBezTo>
                  <a:cubicBezTo>
                    <a:pt x="9502" y="946"/>
                    <a:pt x="9407" y="851"/>
                    <a:pt x="9288" y="755"/>
                  </a:cubicBezTo>
                  <a:cubicBezTo>
                    <a:pt x="8761" y="319"/>
                    <a:pt x="7915" y="1"/>
                    <a:pt x="6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2"/>
            <p:cNvSpPr/>
            <p:nvPr/>
          </p:nvSpPr>
          <p:spPr>
            <a:xfrm>
              <a:off x="4122259" y="2218287"/>
              <a:ext cx="133402" cy="343432"/>
            </a:xfrm>
            <a:custGeom>
              <a:avLst/>
              <a:gdLst/>
              <a:ahLst/>
              <a:cxnLst/>
              <a:rect l="l" t="t" r="r" b="b"/>
              <a:pathLst>
                <a:path w="3978" h="10241" extrusionOk="0">
                  <a:moveTo>
                    <a:pt x="2001" y="0"/>
                  </a:moveTo>
                  <a:cubicBezTo>
                    <a:pt x="786" y="1453"/>
                    <a:pt x="0" y="3596"/>
                    <a:pt x="0" y="6026"/>
                  </a:cubicBezTo>
                  <a:cubicBezTo>
                    <a:pt x="0" y="7573"/>
                    <a:pt x="334" y="9026"/>
                    <a:pt x="881" y="10241"/>
                  </a:cubicBezTo>
                  <a:cubicBezTo>
                    <a:pt x="881" y="10241"/>
                    <a:pt x="1572" y="9669"/>
                    <a:pt x="2001" y="9145"/>
                  </a:cubicBezTo>
                  <a:cubicBezTo>
                    <a:pt x="2429" y="9669"/>
                    <a:pt x="3120" y="10241"/>
                    <a:pt x="3120" y="10241"/>
                  </a:cubicBezTo>
                  <a:cubicBezTo>
                    <a:pt x="3668" y="9026"/>
                    <a:pt x="3977" y="7573"/>
                    <a:pt x="3977" y="6026"/>
                  </a:cubicBezTo>
                  <a:cubicBezTo>
                    <a:pt x="3977" y="3596"/>
                    <a:pt x="3215" y="1453"/>
                    <a:pt x="2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2"/>
            <p:cNvSpPr/>
            <p:nvPr/>
          </p:nvSpPr>
          <p:spPr>
            <a:xfrm>
              <a:off x="4301940" y="2482778"/>
              <a:ext cx="120625" cy="31825"/>
            </a:xfrm>
            <a:custGeom>
              <a:avLst/>
              <a:gdLst/>
              <a:ahLst/>
              <a:cxnLst/>
              <a:rect l="l" t="t" r="r" b="b"/>
              <a:pathLst>
                <a:path w="3597" h="949" extrusionOk="0">
                  <a:moveTo>
                    <a:pt x="187" y="1"/>
                  </a:moveTo>
                  <a:cubicBezTo>
                    <a:pt x="139" y="1"/>
                    <a:pt x="90" y="26"/>
                    <a:pt x="48" y="67"/>
                  </a:cubicBezTo>
                  <a:cubicBezTo>
                    <a:pt x="0" y="139"/>
                    <a:pt x="24" y="234"/>
                    <a:pt x="72" y="282"/>
                  </a:cubicBezTo>
                  <a:cubicBezTo>
                    <a:pt x="643" y="710"/>
                    <a:pt x="1358" y="949"/>
                    <a:pt x="2096" y="949"/>
                  </a:cubicBezTo>
                  <a:lnTo>
                    <a:pt x="3430" y="949"/>
                  </a:lnTo>
                  <a:cubicBezTo>
                    <a:pt x="3525" y="925"/>
                    <a:pt x="3596" y="853"/>
                    <a:pt x="3573" y="782"/>
                  </a:cubicBezTo>
                  <a:cubicBezTo>
                    <a:pt x="3593" y="699"/>
                    <a:pt x="3524" y="634"/>
                    <a:pt x="3459" y="634"/>
                  </a:cubicBezTo>
                  <a:cubicBezTo>
                    <a:pt x="3449" y="634"/>
                    <a:pt x="3439" y="636"/>
                    <a:pt x="3430" y="639"/>
                  </a:cubicBezTo>
                  <a:lnTo>
                    <a:pt x="2120" y="639"/>
                  </a:lnTo>
                  <a:cubicBezTo>
                    <a:pt x="1429" y="639"/>
                    <a:pt x="786" y="425"/>
                    <a:pt x="286" y="44"/>
                  </a:cubicBezTo>
                  <a:cubicBezTo>
                    <a:pt x="256" y="14"/>
                    <a:pt x="22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2"/>
            <p:cNvSpPr/>
            <p:nvPr/>
          </p:nvSpPr>
          <p:spPr>
            <a:xfrm>
              <a:off x="4069542" y="2433112"/>
              <a:ext cx="43964" cy="81490"/>
            </a:xfrm>
            <a:custGeom>
              <a:avLst/>
              <a:gdLst/>
              <a:ahLst/>
              <a:cxnLst/>
              <a:rect l="l" t="t" r="r" b="b"/>
              <a:pathLst>
                <a:path w="1311" h="2430" extrusionOk="0">
                  <a:moveTo>
                    <a:pt x="1138" y="1"/>
                  </a:moveTo>
                  <a:cubicBezTo>
                    <a:pt x="1085" y="1"/>
                    <a:pt x="1032" y="32"/>
                    <a:pt x="1001" y="96"/>
                  </a:cubicBezTo>
                  <a:cubicBezTo>
                    <a:pt x="643" y="739"/>
                    <a:pt x="310" y="1453"/>
                    <a:pt x="24" y="2215"/>
                  </a:cubicBezTo>
                  <a:cubicBezTo>
                    <a:pt x="0" y="2311"/>
                    <a:pt x="24" y="2406"/>
                    <a:pt x="119" y="2430"/>
                  </a:cubicBezTo>
                  <a:lnTo>
                    <a:pt x="167" y="2430"/>
                  </a:lnTo>
                  <a:cubicBezTo>
                    <a:pt x="239" y="2430"/>
                    <a:pt x="286" y="2406"/>
                    <a:pt x="310" y="2334"/>
                  </a:cubicBezTo>
                  <a:cubicBezTo>
                    <a:pt x="596" y="1572"/>
                    <a:pt x="929" y="858"/>
                    <a:pt x="1286" y="239"/>
                  </a:cubicBezTo>
                  <a:cubicBezTo>
                    <a:pt x="1310" y="167"/>
                    <a:pt x="1286" y="72"/>
                    <a:pt x="1215" y="24"/>
                  </a:cubicBezTo>
                  <a:cubicBezTo>
                    <a:pt x="1191" y="8"/>
                    <a:pt x="1165"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2"/>
            <p:cNvSpPr/>
            <p:nvPr/>
          </p:nvSpPr>
          <p:spPr>
            <a:xfrm>
              <a:off x="4246037" y="2287671"/>
              <a:ext cx="178104" cy="192592"/>
            </a:xfrm>
            <a:custGeom>
              <a:avLst/>
              <a:gdLst/>
              <a:ahLst/>
              <a:cxnLst/>
              <a:rect l="l" t="t" r="r" b="b"/>
              <a:pathLst>
                <a:path w="5311" h="5743" extrusionOk="0">
                  <a:moveTo>
                    <a:pt x="1853" y="0"/>
                  </a:moveTo>
                  <a:cubicBezTo>
                    <a:pt x="1286" y="0"/>
                    <a:pt x="697" y="102"/>
                    <a:pt x="119" y="289"/>
                  </a:cubicBezTo>
                  <a:cubicBezTo>
                    <a:pt x="48" y="313"/>
                    <a:pt x="0" y="408"/>
                    <a:pt x="24" y="503"/>
                  </a:cubicBezTo>
                  <a:cubicBezTo>
                    <a:pt x="44" y="562"/>
                    <a:pt x="112" y="605"/>
                    <a:pt x="175" y="605"/>
                  </a:cubicBezTo>
                  <a:cubicBezTo>
                    <a:pt x="189" y="605"/>
                    <a:pt x="202" y="603"/>
                    <a:pt x="215" y="599"/>
                  </a:cubicBezTo>
                  <a:cubicBezTo>
                    <a:pt x="711" y="430"/>
                    <a:pt x="1287" y="327"/>
                    <a:pt x="1865" y="327"/>
                  </a:cubicBezTo>
                  <a:cubicBezTo>
                    <a:pt x="2673" y="327"/>
                    <a:pt x="3486" y="528"/>
                    <a:pt x="4096" y="1027"/>
                  </a:cubicBezTo>
                  <a:cubicBezTo>
                    <a:pt x="4739" y="1551"/>
                    <a:pt x="5025" y="2218"/>
                    <a:pt x="4930" y="2956"/>
                  </a:cubicBezTo>
                  <a:cubicBezTo>
                    <a:pt x="4906" y="3194"/>
                    <a:pt x="4859" y="3409"/>
                    <a:pt x="4787" y="3575"/>
                  </a:cubicBezTo>
                  <a:cubicBezTo>
                    <a:pt x="4668" y="3171"/>
                    <a:pt x="4430" y="2813"/>
                    <a:pt x="4120" y="2528"/>
                  </a:cubicBezTo>
                  <a:cubicBezTo>
                    <a:pt x="3763" y="2194"/>
                    <a:pt x="3287" y="1980"/>
                    <a:pt x="2787" y="1932"/>
                  </a:cubicBezTo>
                  <a:cubicBezTo>
                    <a:pt x="2707" y="1924"/>
                    <a:pt x="2628" y="1920"/>
                    <a:pt x="2550" y="1920"/>
                  </a:cubicBezTo>
                  <a:cubicBezTo>
                    <a:pt x="1751" y="1920"/>
                    <a:pt x="1094" y="2361"/>
                    <a:pt x="834" y="3099"/>
                  </a:cubicBezTo>
                  <a:cubicBezTo>
                    <a:pt x="500" y="3980"/>
                    <a:pt x="691" y="4957"/>
                    <a:pt x="1334" y="5695"/>
                  </a:cubicBezTo>
                  <a:cubicBezTo>
                    <a:pt x="1358" y="5719"/>
                    <a:pt x="1405" y="5743"/>
                    <a:pt x="1453" y="5743"/>
                  </a:cubicBezTo>
                  <a:cubicBezTo>
                    <a:pt x="1477" y="5743"/>
                    <a:pt x="1524" y="5743"/>
                    <a:pt x="1548" y="5695"/>
                  </a:cubicBezTo>
                  <a:cubicBezTo>
                    <a:pt x="1620" y="5647"/>
                    <a:pt x="1620" y="5552"/>
                    <a:pt x="1572" y="5481"/>
                  </a:cubicBezTo>
                  <a:cubicBezTo>
                    <a:pt x="1286" y="5171"/>
                    <a:pt x="1120" y="4814"/>
                    <a:pt x="1024" y="4433"/>
                  </a:cubicBezTo>
                  <a:cubicBezTo>
                    <a:pt x="929" y="4004"/>
                    <a:pt x="977" y="3599"/>
                    <a:pt x="1120" y="3194"/>
                  </a:cubicBezTo>
                  <a:cubicBezTo>
                    <a:pt x="1239" y="2861"/>
                    <a:pt x="1477" y="2599"/>
                    <a:pt x="1763" y="2432"/>
                  </a:cubicBezTo>
                  <a:cubicBezTo>
                    <a:pt x="2009" y="2300"/>
                    <a:pt x="2270" y="2227"/>
                    <a:pt x="2547" y="2227"/>
                  </a:cubicBezTo>
                  <a:cubicBezTo>
                    <a:pt x="2618" y="2227"/>
                    <a:pt x="2690" y="2232"/>
                    <a:pt x="2763" y="2242"/>
                  </a:cubicBezTo>
                  <a:cubicBezTo>
                    <a:pt x="3191" y="2266"/>
                    <a:pt x="3596" y="2456"/>
                    <a:pt x="3930" y="2766"/>
                  </a:cubicBezTo>
                  <a:cubicBezTo>
                    <a:pt x="4263" y="3075"/>
                    <a:pt x="4477" y="3504"/>
                    <a:pt x="4573" y="4004"/>
                  </a:cubicBezTo>
                  <a:cubicBezTo>
                    <a:pt x="4501" y="4052"/>
                    <a:pt x="4430" y="4076"/>
                    <a:pt x="4335" y="4076"/>
                  </a:cubicBezTo>
                  <a:cubicBezTo>
                    <a:pt x="4239" y="4076"/>
                    <a:pt x="4144" y="4028"/>
                    <a:pt x="4073" y="3957"/>
                  </a:cubicBezTo>
                  <a:cubicBezTo>
                    <a:pt x="4049" y="3909"/>
                    <a:pt x="3930" y="3790"/>
                    <a:pt x="4049" y="3671"/>
                  </a:cubicBezTo>
                  <a:cubicBezTo>
                    <a:pt x="4096" y="3623"/>
                    <a:pt x="4096" y="3552"/>
                    <a:pt x="4073" y="3480"/>
                  </a:cubicBezTo>
                  <a:cubicBezTo>
                    <a:pt x="4037" y="3427"/>
                    <a:pt x="3988" y="3400"/>
                    <a:pt x="3935" y="3400"/>
                  </a:cubicBezTo>
                  <a:cubicBezTo>
                    <a:pt x="3918" y="3400"/>
                    <a:pt x="3900" y="3403"/>
                    <a:pt x="3882" y="3409"/>
                  </a:cubicBezTo>
                  <a:cubicBezTo>
                    <a:pt x="3882" y="3409"/>
                    <a:pt x="3692" y="3472"/>
                    <a:pt x="3487" y="3472"/>
                  </a:cubicBezTo>
                  <a:cubicBezTo>
                    <a:pt x="3385" y="3472"/>
                    <a:pt x="3279" y="3456"/>
                    <a:pt x="3191" y="3409"/>
                  </a:cubicBezTo>
                  <a:cubicBezTo>
                    <a:pt x="3072" y="3314"/>
                    <a:pt x="2977" y="3194"/>
                    <a:pt x="2953" y="2980"/>
                  </a:cubicBezTo>
                  <a:cubicBezTo>
                    <a:pt x="2953" y="2932"/>
                    <a:pt x="2930" y="2885"/>
                    <a:pt x="2882" y="2861"/>
                  </a:cubicBezTo>
                  <a:cubicBezTo>
                    <a:pt x="2852" y="2851"/>
                    <a:pt x="2827" y="2845"/>
                    <a:pt x="2804" y="2845"/>
                  </a:cubicBezTo>
                  <a:cubicBezTo>
                    <a:pt x="2771" y="2845"/>
                    <a:pt x="2743" y="2857"/>
                    <a:pt x="2715" y="2885"/>
                  </a:cubicBezTo>
                  <a:cubicBezTo>
                    <a:pt x="2715" y="2885"/>
                    <a:pt x="2596" y="2956"/>
                    <a:pt x="2429" y="3004"/>
                  </a:cubicBezTo>
                  <a:cubicBezTo>
                    <a:pt x="2372" y="3018"/>
                    <a:pt x="2316" y="3026"/>
                    <a:pt x="2264" y="3026"/>
                  </a:cubicBezTo>
                  <a:cubicBezTo>
                    <a:pt x="2142" y="3026"/>
                    <a:pt x="2036" y="2984"/>
                    <a:pt x="1953" y="2885"/>
                  </a:cubicBezTo>
                  <a:cubicBezTo>
                    <a:pt x="1929" y="2861"/>
                    <a:pt x="1888" y="2849"/>
                    <a:pt x="1846" y="2849"/>
                  </a:cubicBezTo>
                  <a:cubicBezTo>
                    <a:pt x="1804" y="2849"/>
                    <a:pt x="1763" y="2861"/>
                    <a:pt x="1739" y="2885"/>
                  </a:cubicBezTo>
                  <a:cubicBezTo>
                    <a:pt x="1667" y="2956"/>
                    <a:pt x="1667" y="3052"/>
                    <a:pt x="1739" y="3123"/>
                  </a:cubicBezTo>
                  <a:cubicBezTo>
                    <a:pt x="1898" y="3265"/>
                    <a:pt x="2084" y="3341"/>
                    <a:pt x="2297" y="3341"/>
                  </a:cubicBezTo>
                  <a:cubicBezTo>
                    <a:pt x="2370" y="3341"/>
                    <a:pt x="2446" y="3332"/>
                    <a:pt x="2525" y="3314"/>
                  </a:cubicBezTo>
                  <a:cubicBezTo>
                    <a:pt x="2596" y="3290"/>
                    <a:pt x="2644" y="3266"/>
                    <a:pt x="2715" y="3242"/>
                  </a:cubicBezTo>
                  <a:cubicBezTo>
                    <a:pt x="2763" y="3433"/>
                    <a:pt x="2882" y="3575"/>
                    <a:pt x="3025" y="3671"/>
                  </a:cubicBezTo>
                  <a:cubicBezTo>
                    <a:pt x="3173" y="3753"/>
                    <a:pt x="3332" y="3778"/>
                    <a:pt x="3480" y="3778"/>
                  </a:cubicBezTo>
                  <a:cubicBezTo>
                    <a:pt x="3545" y="3778"/>
                    <a:pt x="3609" y="3773"/>
                    <a:pt x="3668" y="3766"/>
                  </a:cubicBezTo>
                  <a:cubicBezTo>
                    <a:pt x="3668" y="3909"/>
                    <a:pt x="3739" y="4052"/>
                    <a:pt x="3858" y="4171"/>
                  </a:cubicBezTo>
                  <a:cubicBezTo>
                    <a:pt x="3977" y="4290"/>
                    <a:pt x="4144" y="4385"/>
                    <a:pt x="4311" y="4385"/>
                  </a:cubicBezTo>
                  <a:lnTo>
                    <a:pt x="4358" y="4385"/>
                  </a:lnTo>
                  <a:cubicBezTo>
                    <a:pt x="4454" y="4385"/>
                    <a:pt x="4597" y="4361"/>
                    <a:pt x="4716" y="4266"/>
                  </a:cubicBezTo>
                  <a:cubicBezTo>
                    <a:pt x="4763" y="4242"/>
                    <a:pt x="4906" y="4076"/>
                    <a:pt x="4954" y="3980"/>
                  </a:cubicBezTo>
                  <a:cubicBezTo>
                    <a:pt x="5049" y="3790"/>
                    <a:pt x="5192" y="3456"/>
                    <a:pt x="5240" y="3004"/>
                  </a:cubicBezTo>
                  <a:cubicBezTo>
                    <a:pt x="5311" y="2409"/>
                    <a:pt x="5192" y="1527"/>
                    <a:pt x="4287" y="789"/>
                  </a:cubicBezTo>
                  <a:cubicBezTo>
                    <a:pt x="3834" y="408"/>
                    <a:pt x="3215" y="170"/>
                    <a:pt x="2525" y="51"/>
                  </a:cubicBezTo>
                  <a:cubicBezTo>
                    <a:pt x="2306" y="17"/>
                    <a:pt x="2081" y="0"/>
                    <a:pt x="1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4117464" y="2213492"/>
              <a:ext cx="143765" cy="353828"/>
            </a:xfrm>
            <a:custGeom>
              <a:avLst/>
              <a:gdLst/>
              <a:ahLst/>
              <a:cxnLst/>
              <a:rect l="l" t="t" r="r" b="b"/>
              <a:pathLst>
                <a:path w="4287" h="10551" extrusionOk="0">
                  <a:moveTo>
                    <a:pt x="2144" y="1"/>
                  </a:moveTo>
                  <a:cubicBezTo>
                    <a:pt x="2096" y="1"/>
                    <a:pt x="2048" y="24"/>
                    <a:pt x="2024" y="48"/>
                  </a:cubicBezTo>
                  <a:cubicBezTo>
                    <a:pt x="1715" y="405"/>
                    <a:pt x="1453" y="810"/>
                    <a:pt x="1215" y="1239"/>
                  </a:cubicBezTo>
                  <a:cubicBezTo>
                    <a:pt x="1167" y="1310"/>
                    <a:pt x="1191" y="1406"/>
                    <a:pt x="1262" y="1429"/>
                  </a:cubicBezTo>
                  <a:cubicBezTo>
                    <a:pt x="1288" y="1446"/>
                    <a:pt x="1316" y="1454"/>
                    <a:pt x="1344" y="1454"/>
                  </a:cubicBezTo>
                  <a:cubicBezTo>
                    <a:pt x="1395" y="1454"/>
                    <a:pt x="1446" y="1428"/>
                    <a:pt x="1477" y="1382"/>
                  </a:cubicBezTo>
                  <a:cubicBezTo>
                    <a:pt x="1691" y="1025"/>
                    <a:pt x="1905" y="691"/>
                    <a:pt x="2144" y="405"/>
                  </a:cubicBezTo>
                  <a:cubicBezTo>
                    <a:pt x="3310" y="1858"/>
                    <a:pt x="3977" y="3954"/>
                    <a:pt x="3977" y="6169"/>
                  </a:cubicBezTo>
                  <a:cubicBezTo>
                    <a:pt x="3977" y="7574"/>
                    <a:pt x="3715" y="8931"/>
                    <a:pt x="3191" y="10122"/>
                  </a:cubicBezTo>
                  <a:cubicBezTo>
                    <a:pt x="2977" y="9931"/>
                    <a:pt x="2548" y="9550"/>
                    <a:pt x="2263" y="9193"/>
                  </a:cubicBezTo>
                  <a:cubicBezTo>
                    <a:pt x="2215" y="9169"/>
                    <a:pt x="2191" y="9145"/>
                    <a:pt x="2144" y="9145"/>
                  </a:cubicBezTo>
                  <a:cubicBezTo>
                    <a:pt x="2096" y="9145"/>
                    <a:pt x="2048" y="9169"/>
                    <a:pt x="2024" y="9193"/>
                  </a:cubicBezTo>
                  <a:cubicBezTo>
                    <a:pt x="1715" y="9550"/>
                    <a:pt x="1310" y="9931"/>
                    <a:pt x="1096" y="10122"/>
                  </a:cubicBezTo>
                  <a:cubicBezTo>
                    <a:pt x="572" y="8931"/>
                    <a:pt x="310" y="7574"/>
                    <a:pt x="310" y="6169"/>
                  </a:cubicBezTo>
                  <a:cubicBezTo>
                    <a:pt x="310" y="4597"/>
                    <a:pt x="643" y="3120"/>
                    <a:pt x="1239" y="1834"/>
                  </a:cubicBezTo>
                  <a:cubicBezTo>
                    <a:pt x="1286" y="1763"/>
                    <a:pt x="1262" y="1668"/>
                    <a:pt x="1167" y="1620"/>
                  </a:cubicBezTo>
                  <a:cubicBezTo>
                    <a:pt x="1147" y="1607"/>
                    <a:pt x="1125" y="1601"/>
                    <a:pt x="1104" y="1601"/>
                  </a:cubicBezTo>
                  <a:cubicBezTo>
                    <a:pt x="1048" y="1601"/>
                    <a:pt x="994" y="1640"/>
                    <a:pt x="977" y="1691"/>
                  </a:cubicBezTo>
                  <a:cubicBezTo>
                    <a:pt x="334" y="3025"/>
                    <a:pt x="0" y="4549"/>
                    <a:pt x="0" y="6169"/>
                  </a:cubicBezTo>
                  <a:cubicBezTo>
                    <a:pt x="0" y="7693"/>
                    <a:pt x="310" y="9169"/>
                    <a:pt x="881" y="10455"/>
                  </a:cubicBezTo>
                  <a:cubicBezTo>
                    <a:pt x="905" y="10503"/>
                    <a:pt x="953" y="10527"/>
                    <a:pt x="1000" y="10550"/>
                  </a:cubicBezTo>
                  <a:lnTo>
                    <a:pt x="1024" y="10550"/>
                  </a:lnTo>
                  <a:cubicBezTo>
                    <a:pt x="1072" y="10550"/>
                    <a:pt x="1096" y="10527"/>
                    <a:pt x="1120" y="10503"/>
                  </a:cubicBezTo>
                  <a:cubicBezTo>
                    <a:pt x="1167" y="10479"/>
                    <a:pt x="1715" y="10003"/>
                    <a:pt x="2144" y="9550"/>
                  </a:cubicBezTo>
                  <a:cubicBezTo>
                    <a:pt x="2572" y="10003"/>
                    <a:pt x="3120" y="10479"/>
                    <a:pt x="3144" y="10503"/>
                  </a:cubicBezTo>
                  <a:cubicBezTo>
                    <a:pt x="3191" y="10550"/>
                    <a:pt x="3239" y="10550"/>
                    <a:pt x="3287" y="10550"/>
                  </a:cubicBezTo>
                  <a:cubicBezTo>
                    <a:pt x="3334" y="10527"/>
                    <a:pt x="3382" y="10503"/>
                    <a:pt x="3406" y="10455"/>
                  </a:cubicBezTo>
                  <a:cubicBezTo>
                    <a:pt x="3977" y="9169"/>
                    <a:pt x="4287" y="7693"/>
                    <a:pt x="4287" y="6169"/>
                  </a:cubicBezTo>
                  <a:cubicBezTo>
                    <a:pt x="4287" y="3811"/>
                    <a:pt x="3549" y="1572"/>
                    <a:pt x="2263" y="48"/>
                  </a:cubicBezTo>
                  <a:cubicBezTo>
                    <a:pt x="2239" y="1"/>
                    <a:pt x="2191" y="1"/>
                    <a:pt x="2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4183729" y="2243036"/>
              <a:ext cx="10429" cy="270762"/>
            </a:xfrm>
            <a:custGeom>
              <a:avLst/>
              <a:gdLst/>
              <a:ahLst/>
              <a:cxnLst/>
              <a:rect l="l" t="t" r="r" b="b"/>
              <a:pathLst>
                <a:path w="311" h="8074" extrusionOk="0">
                  <a:moveTo>
                    <a:pt x="168" y="1"/>
                  </a:moveTo>
                  <a:cubicBezTo>
                    <a:pt x="72" y="1"/>
                    <a:pt x="1" y="72"/>
                    <a:pt x="1" y="144"/>
                  </a:cubicBezTo>
                  <a:lnTo>
                    <a:pt x="1" y="7931"/>
                  </a:lnTo>
                  <a:cubicBezTo>
                    <a:pt x="1" y="8002"/>
                    <a:pt x="72" y="8074"/>
                    <a:pt x="168" y="8074"/>
                  </a:cubicBezTo>
                  <a:cubicBezTo>
                    <a:pt x="239" y="8074"/>
                    <a:pt x="310" y="8002"/>
                    <a:pt x="310" y="7931"/>
                  </a:cubicBezTo>
                  <a:lnTo>
                    <a:pt x="310" y="144"/>
                  </a:lnTo>
                  <a:cubicBezTo>
                    <a:pt x="310" y="72"/>
                    <a:pt x="239"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4252408" y="2258965"/>
              <a:ext cx="92691" cy="24849"/>
            </a:xfrm>
            <a:custGeom>
              <a:avLst/>
              <a:gdLst/>
              <a:ahLst/>
              <a:cxnLst/>
              <a:rect l="l" t="t" r="r" b="b"/>
              <a:pathLst>
                <a:path w="2764" h="741" extrusionOk="0">
                  <a:moveTo>
                    <a:pt x="1600" y="0"/>
                  </a:moveTo>
                  <a:cubicBezTo>
                    <a:pt x="1364" y="0"/>
                    <a:pt x="1123" y="32"/>
                    <a:pt x="882" y="97"/>
                  </a:cubicBezTo>
                  <a:cubicBezTo>
                    <a:pt x="406" y="240"/>
                    <a:pt x="120" y="454"/>
                    <a:pt x="96" y="454"/>
                  </a:cubicBezTo>
                  <a:cubicBezTo>
                    <a:pt x="25" y="502"/>
                    <a:pt x="1" y="597"/>
                    <a:pt x="49" y="669"/>
                  </a:cubicBezTo>
                  <a:cubicBezTo>
                    <a:pt x="96" y="716"/>
                    <a:pt x="144" y="740"/>
                    <a:pt x="191" y="740"/>
                  </a:cubicBezTo>
                  <a:cubicBezTo>
                    <a:pt x="215" y="740"/>
                    <a:pt x="239" y="740"/>
                    <a:pt x="287" y="716"/>
                  </a:cubicBezTo>
                  <a:cubicBezTo>
                    <a:pt x="287" y="699"/>
                    <a:pt x="846" y="309"/>
                    <a:pt x="1596" y="309"/>
                  </a:cubicBezTo>
                  <a:cubicBezTo>
                    <a:pt x="1884" y="309"/>
                    <a:pt x="2201" y="367"/>
                    <a:pt x="2525" y="526"/>
                  </a:cubicBezTo>
                  <a:cubicBezTo>
                    <a:pt x="2542" y="532"/>
                    <a:pt x="2560" y="535"/>
                    <a:pt x="2579" y="535"/>
                  </a:cubicBezTo>
                  <a:cubicBezTo>
                    <a:pt x="2639" y="535"/>
                    <a:pt x="2703" y="503"/>
                    <a:pt x="2740" y="431"/>
                  </a:cubicBezTo>
                  <a:cubicBezTo>
                    <a:pt x="2763" y="359"/>
                    <a:pt x="2740" y="264"/>
                    <a:pt x="2668" y="240"/>
                  </a:cubicBezTo>
                  <a:cubicBezTo>
                    <a:pt x="2333" y="80"/>
                    <a:pt x="1972"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4243622" y="2232674"/>
              <a:ext cx="57546" cy="38364"/>
            </a:xfrm>
            <a:custGeom>
              <a:avLst/>
              <a:gdLst/>
              <a:ahLst/>
              <a:cxnLst/>
              <a:rect l="l" t="t" r="r" b="b"/>
              <a:pathLst>
                <a:path w="1716" h="1144" extrusionOk="0">
                  <a:moveTo>
                    <a:pt x="1525" y="0"/>
                  </a:moveTo>
                  <a:cubicBezTo>
                    <a:pt x="358" y="191"/>
                    <a:pt x="49" y="881"/>
                    <a:pt x="25" y="905"/>
                  </a:cubicBezTo>
                  <a:cubicBezTo>
                    <a:pt x="1" y="1000"/>
                    <a:pt x="25" y="1096"/>
                    <a:pt x="96" y="1119"/>
                  </a:cubicBezTo>
                  <a:cubicBezTo>
                    <a:pt x="120" y="1119"/>
                    <a:pt x="144" y="1143"/>
                    <a:pt x="168" y="1143"/>
                  </a:cubicBezTo>
                  <a:cubicBezTo>
                    <a:pt x="239" y="1143"/>
                    <a:pt x="287" y="1096"/>
                    <a:pt x="311" y="1048"/>
                  </a:cubicBezTo>
                  <a:cubicBezTo>
                    <a:pt x="334" y="1024"/>
                    <a:pt x="572" y="476"/>
                    <a:pt x="1573" y="310"/>
                  </a:cubicBezTo>
                  <a:cubicBezTo>
                    <a:pt x="1668" y="310"/>
                    <a:pt x="1716" y="214"/>
                    <a:pt x="1716" y="143"/>
                  </a:cubicBezTo>
                  <a:cubicBezTo>
                    <a:pt x="1692" y="48"/>
                    <a:pt x="1620" y="0"/>
                    <a:pt x="1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CFFE6C8D-C8C6-E8AD-5362-4B224C6A5F47}"/>
              </a:ext>
            </a:extLst>
          </p:cNvPr>
          <p:cNvGraphicFramePr>
            <a:graphicFrameLocks noGrp="1"/>
          </p:cNvGraphicFramePr>
          <p:nvPr>
            <p:extLst>
              <p:ext uri="{D42A27DB-BD31-4B8C-83A1-F6EECF244321}">
                <p14:modId xmlns:p14="http://schemas.microsoft.com/office/powerpoint/2010/main" val="1703948472"/>
              </p:ext>
            </p:extLst>
          </p:nvPr>
        </p:nvGraphicFramePr>
        <p:xfrm>
          <a:off x="734359" y="1172119"/>
          <a:ext cx="7645586" cy="3618230"/>
        </p:xfrm>
        <a:graphic>
          <a:graphicData uri="http://schemas.openxmlformats.org/drawingml/2006/table">
            <a:tbl>
              <a:tblPr firstRow="1" firstCol="1" bandRow="1">
                <a:tableStyleId>{5F985653-8700-4BB5-B455-74F7B1A02E48}</a:tableStyleId>
              </a:tblPr>
              <a:tblGrid>
                <a:gridCol w="3822793">
                  <a:extLst>
                    <a:ext uri="{9D8B030D-6E8A-4147-A177-3AD203B41FA5}">
                      <a16:colId xmlns:a16="http://schemas.microsoft.com/office/drawing/2014/main" val="2024432849"/>
                    </a:ext>
                  </a:extLst>
                </a:gridCol>
                <a:gridCol w="3822793">
                  <a:extLst>
                    <a:ext uri="{9D8B030D-6E8A-4147-A177-3AD203B41FA5}">
                      <a16:colId xmlns:a16="http://schemas.microsoft.com/office/drawing/2014/main" val="4242633467"/>
                    </a:ext>
                  </a:extLst>
                </a:gridCol>
              </a:tblGrid>
              <a:tr h="0">
                <a:tc>
                  <a:txBody>
                    <a:bodyPr/>
                    <a:lstStyle/>
                    <a:p>
                      <a:pPr algn="ctr">
                        <a:lnSpc>
                          <a:spcPct val="150000"/>
                        </a:lnSpc>
                        <a:tabLst>
                          <a:tab pos="964565" algn="l"/>
                        </a:tabLst>
                      </a:pPr>
                      <a:r>
                        <a:rPr lang="en-US" sz="1800">
                          <a:effectLst/>
                          <a:latin typeface="Calibri" panose="020F0502020204030204" pitchFamily="34" charset="0"/>
                          <a:cs typeface="Calibri" panose="020F0502020204030204" pitchFamily="34" charset="0"/>
                        </a:rPr>
                        <a:t>Useful vocabulary</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lnSpc>
                          <a:spcPct val="150000"/>
                        </a:lnSpc>
                        <a:tabLst>
                          <a:tab pos="964565" algn="l"/>
                        </a:tabLst>
                      </a:pPr>
                      <a:r>
                        <a:rPr lang="en-US" sz="1800">
                          <a:effectLst/>
                          <a:latin typeface="Calibri" panose="020F0502020204030204" pitchFamily="34" charset="0"/>
                          <a:cs typeface="Calibri" panose="020F0502020204030204" pitchFamily="34" charset="0"/>
                        </a:rPr>
                        <a:t>Useful structures</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2052561579"/>
                  </a:ext>
                </a:extLst>
              </a:tr>
              <a:tr h="0">
                <a:tc>
                  <a:txBody>
                    <a:bodyPr/>
                    <a:lstStyle/>
                    <a:p>
                      <a:pPr algn="just">
                        <a:lnSpc>
                          <a:spcPct val="150000"/>
                        </a:lnSpc>
                        <a:tabLst>
                          <a:tab pos="964565" algn="l"/>
                        </a:tabLst>
                      </a:pPr>
                      <a:r>
                        <a:rPr lang="en-US" sz="1800">
                          <a:effectLst/>
                          <a:latin typeface="Calibri" panose="020F0502020204030204" pitchFamily="34" charset="0"/>
                          <a:cs typeface="Calibri" panose="020F0502020204030204" pitchFamily="34" charset="0"/>
                        </a:rPr>
                        <a:t>- lane, obey traffic rules, passenger, pavement, pedestrian, plane, traffic sign, roof, safety, seat belt, signal, …</a:t>
                      </a:r>
                    </a:p>
                    <a:p>
                      <a:pPr algn="just">
                        <a:lnSpc>
                          <a:spcPct val="150000"/>
                        </a:lnSpc>
                        <a:tabLst>
                          <a:tab pos="964565" algn="l"/>
                        </a:tabLst>
                      </a:pPr>
                      <a:r>
                        <a:rPr lang="en-US" sz="1800">
                          <a:effectLst/>
                          <a:latin typeface="Calibri" panose="020F0502020204030204" pitchFamily="34" charset="0"/>
                          <a:cs typeface="Calibri" panose="020F0502020204030204" pitchFamily="34" charset="0"/>
                        </a:rPr>
                        <a:t>- problem, crowded, congestion, traffic jam, traffic rule/ law, vehicle, zebra crossing,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just">
                        <a:lnSpc>
                          <a:spcPct val="150000"/>
                        </a:lnSpc>
                        <a:tabLst>
                          <a:tab pos="964565" algn="l"/>
                        </a:tabLst>
                      </a:pPr>
                      <a:r>
                        <a:rPr lang="en-US" sz="1800" dirty="0">
                          <a:effectLst/>
                          <a:latin typeface="Calibri" panose="020F0502020204030204" pitchFamily="34" charset="0"/>
                          <a:cs typeface="Calibri" panose="020F0502020204030204" pitchFamily="34" charset="0"/>
                        </a:rPr>
                        <a:t>- Traffic, which is one of the most alarming problems in …</a:t>
                      </a:r>
                    </a:p>
                    <a:p>
                      <a:pPr algn="just">
                        <a:lnSpc>
                          <a:spcPct val="150000"/>
                        </a:lnSpc>
                        <a:tabLst>
                          <a:tab pos="964565" algn="l"/>
                        </a:tabLst>
                      </a:pPr>
                      <a:r>
                        <a:rPr lang="vi-VN" sz="1800" dirty="0">
                          <a:effectLst/>
                          <a:latin typeface="Calibri" panose="020F0502020204030204" pitchFamily="34" charset="0"/>
                          <a:cs typeface="Calibri" panose="020F0502020204030204" pitchFamily="34" charset="0"/>
                        </a:rPr>
                        <a:t>- </a:t>
                      </a:r>
                      <a:r>
                        <a:rPr lang="en-US" sz="1800" dirty="0">
                          <a:effectLst/>
                          <a:latin typeface="Calibri" panose="020F0502020204030204" pitchFamily="34" charset="0"/>
                          <a:cs typeface="Calibri" panose="020F0502020204030204" pitchFamily="34" charset="0"/>
                        </a:rPr>
                        <a:t>(Ha </a:t>
                      </a:r>
                      <a:r>
                        <a:rPr lang="en-US" sz="1800" dirty="0" err="1">
                          <a:effectLst/>
                          <a:latin typeface="Calibri" panose="020F0502020204030204" pitchFamily="34" charset="0"/>
                          <a:cs typeface="Calibri" panose="020F0502020204030204" pitchFamily="34" charset="0"/>
                        </a:rPr>
                        <a:t>Noi</a:t>
                      </a:r>
                      <a:r>
                        <a:rPr lang="en-US" sz="1800" dirty="0">
                          <a:effectLst/>
                          <a:latin typeface="Calibri" panose="020F0502020204030204" pitchFamily="34" charset="0"/>
                          <a:cs typeface="Calibri" panose="020F0502020204030204" pitchFamily="34" charset="0"/>
                        </a:rPr>
                        <a:t>/…) is very crowded and it has to face a lot of traffic problems.</a:t>
                      </a:r>
                    </a:p>
                    <a:p>
                      <a:pPr algn="just">
                        <a:lnSpc>
                          <a:spcPct val="150000"/>
                        </a:lnSpc>
                        <a:tabLst>
                          <a:tab pos="964565" algn="l"/>
                        </a:tabLst>
                      </a:pPr>
                      <a:r>
                        <a:rPr lang="en-US" sz="1800" dirty="0">
                          <a:effectLst/>
                          <a:latin typeface="Calibri" panose="020F0502020204030204" pitchFamily="34" charset="0"/>
                          <a:cs typeface="Calibri" panose="020F0502020204030204" pitchFamily="34" charset="0"/>
                        </a:rPr>
                        <a:t>- There are so many vehicles on the streets and alleys, from buses, cars, to motorbikes, bicycles.</a:t>
                      </a:r>
                    </a:p>
                    <a:p>
                      <a:pPr algn="just">
                        <a:lnSpc>
                          <a:spcPct val="150000"/>
                        </a:lnSpc>
                        <a:tabLst>
                          <a:tab pos="964565" algn="l"/>
                        </a:tabLst>
                      </a:pPr>
                      <a:r>
                        <a:rPr lang="en-US" sz="1800" dirty="0">
                          <a:effectLst/>
                          <a:latin typeface="Calibri" panose="020F0502020204030204" pitchFamily="34" charset="0"/>
                          <a:cs typeface="Calibri" panose="020F0502020204030204" pitchFamily="34" charset="0"/>
                        </a:rPr>
                        <a:t>- During working hours, …</a:t>
                      </a:r>
                      <a:endParaRPr lang="en-US" sz="18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4230485042"/>
                  </a:ext>
                </a:extLst>
              </a:tr>
            </a:tbl>
          </a:graphicData>
        </a:graphic>
      </p:graphicFrame>
    </p:spTree>
    <p:extLst>
      <p:ext uri="{BB962C8B-B14F-4D97-AF65-F5344CB8AC3E}">
        <p14:creationId xmlns:p14="http://schemas.microsoft.com/office/powerpoint/2010/main" val="29789806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sp>
        <p:nvSpPr>
          <p:cNvPr id="1997" name="Google Shape;1997;p42"/>
          <p:cNvSpPr txBox="1">
            <a:spLocks noGrp="1"/>
          </p:cNvSpPr>
          <p:nvPr>
            <p:ph type="title" idx="6"/>
          </p:nvPr>
        </p:nvSpPr>
        <p:spPr>
          <a:xfrm rot="-30121">
            <a:off x="2267650" y="460023"/>
            <a:ext cx="4511977" cy="548721"/>
          </a:xfrm>
          <a:prstGeom prst="rect">
            <a:avLst/>
          </a:prstGeom>
          <a:solidFill>
            <a:schemeClr val="tx1">
              <a:lumMod val="25000"/>
              <a:lumOff val="75000"/>
            </a:schemeClr>
          </a:solidFill>
          <a:ln>
            <a:solidFill>
              <a:schemeClr val="tx1">
                <a:lumMod val="75000"/>
                <a:lumOff val="25000"/>
              </a:schemeClr>
            </a:solidFill>
          </a:ln>
        </p:spPr>
        <p:txBody>
          <a:bodyPr spcFirstLastPara="1" wrap="square" lIns="0" tIns="0" rIns="0" bIns="0" anchor="t" anchorCtr="0">
            <a:noAutofit/>
          </a:bodyPr>
          <a:lstStyle/>
          <a:p>
            <a:pPr marL="0" lvl="0" indent="0" algn="ctr" rtl="0">
              <a:spcBef>
                <a:spcPts val="0"/>
              </a:spcBef>
              <a:spcAft>
                <a:spcPts val="0"/>
              </a:spcAft>
              <a:buNone/>
            </a:pPr>
            <a:r>
              <a:rPr lang="en-US"/>
              <a:t>Complete the notes:</a:t>
            </a:r>
            <a:endParaRPr lang="en-US" dirty="0"/>
          </a:p>
        </p:txBody>
      </p:sp>
      <p:grpSp>
        <p:nvGrpSpPr>
          <p:cNvPr id="2004" name="Google Shape;2004;p42"/>
          <p:cNvGrpSpPr/>
          <p:nvPr/>
        </p:nvGrpSpPr>
        <p:grpSpPr>
          <a:xfrm>
            <a:off x="8431433" y="4483813"/>
            <a:ext cx="552354" cy="547969"/>
            <a:chOff x="7379815" y="2822454"/>
            <a:chExt cx="359395" cy="353392"/>
          </a:xfrm>
        </p:grpSpPr>
        <p:sp>
          <p:nvSpPr>
            <p:cNvPr id="2005" name="Google Shape;2005;p42"/>
            <p:cNvSpPr/>
            <p:nvPr/>
          </p:nvSpPr>
          <p:spPr>
            <a:xfrm>
              <a:off x="7486826" y="2828423"/>
              <a:ext cx="139807" cy="209258"/>
            </a:xfrm>
            <a:custGeom>
              <a:avLst/>
              <a:gdLst/>
              <a:ahLst/>
              <a:cxnLst/>
              <a:rect l="l" t="t" r="r" b="b"/>
              <a:pathLst>
                <a:path w="4169" h="6240" extrusionOk="0">
                  <a:moveTo>
                    <a:pt x="1977" y="1"/>
                  </a:moveTo>
                  <a:lnTo>
                    <a:pt x="1" y="2620"/>
                  </a:lnTo>
                  <a:lnTo>
                    <a:pt x="929" y="4311"/>
                  </a:lnTo>
                  <a:lnTo>
                    <a:pt x="1977" y="6240"/>
                  </a:lnTo>
                  <a:lnTo>
                    <a:pt x="4168" y="2906"/>
                  </a:lnTo>
                  <a:lnTo>
                    <a:pt x="1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a:off x="7390983" y="2857162"/>
              <a:ext cx="166166" cy="264390"/>
            </a:xfrm>
            <a:custGeom>
              <a:avLst/>
              <a:gdLst/>
              <a:ahLst/>
              <a:cxnLst/>
              <a:rect l="l" t="t" r="r" b="b"/>
              <a:pathLst>
                <a:path w="4955" h="7884" extrusionOk="0">
                  <a:moveTo>
                    <a:pt x="2597" y="1"/>
                  </a:moveTo>
                  <a:lnTo>
                    <a:pt x="977" y="2120"/>
                  </a:lnTo>
                  <a:lnTo>
                    <a:pt x="1" y="3454"/>
                  </a:lnTo>
                  <a:lnTo>
                    <a:pt x="1" y="7884"/>
                  </a:lnTo>
                  <a:lnTo>
                    <a:pt x="3430" y="4907"/>
                  </a:lnTo>
                  <a:lnTo>
                    <a:pt x="4954" y="3121"/>
                  </a:lnTo>
                  <a:lnTo>
                    <a:pt x="3644" y="1406"/>
                  </a:lnTo>
                  <a:lnTo>
                    <a:pt x="25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a:off x="7385416" y="2827417"/>
              <a:ext cx="349032" cy="343566"/>
            </a:xfrm>
            <a:custGeom>
              <a:avLst/>
              <a:gdLst/>
              <a:ahLst/>
              <a:cxnLst/>
              <a:rect l="l" t="t" r="r" b="b"/>
              <a:pathLst>
                <a:path w="10408" h="10245" extrusionOk="0">
                  <a:moveTo>
                    <a:pt x="8704" y="1"/>
                  </a:moveTo>
                  <a:cubicBezTo>
                    <a:pt x="8270" y="1"/>
                    <a:pt x="7835" y="162"/>
                    <a:pt x="7502" y="483"/>
                  </a:cubicBezTo>
                  <a:lnTo>
                    <a:pt x="3382" y="4627"/>
                  </a:lnTo>
                  <a:lnTo>
                    <a:pt x="667" y="7342"/>
                  </a:lnTo>
                  <a:cubicBezTo>
                    <a:pt x="619" y="7365"/>
                    <a:pt x="595" y="7413"/>
                    <a:pt x="572" y="7437"/>
                  </a:cubicBezTo>
                  <a:cubicBezTo>
                    <a:pt x="0" y="8104"/>
                    <a:pt x="24" y="9104"/>
                    <a:pt x="667" y="9723"/>
                  </a:cubicBezTo>
                  <a:cubicBezTo>
                    <a:pt x="991" y="10071"/>
                    <a:pt x="1425" y="10244"/>
                    <a:pt x="1860" y="10244"/>
                  </a:cubicBezTo>
                  <a:cubicBezTo>
                    <a:pt x="2288" y="10244"/>
                    <a:pt x="2718" y="10077"/>
                    <a:pt x="3048" y="9747"/>
                  </a:cubicBezTo>
                  <a:lnTo>
                    <a:pt x="9907" y="2888"/>
                  </a:lnTo>
                  <a:cubicBezTo>
                    <a:pt x="10240" y="2555"/>
                    <a:pt x="10407" y="2126"/>
                    <a:pt x="10407" y="1698"/>
                  </a:cubicBezTo>
                  <a:cubicBezTo>
                    <a:pt x="10407" y="1245"/>
                    <a:pt x="10240" y="817"/>
                    <a:pt x="9907" y="483"/>
                  </a:cubicBezTo>
                  <a:cubicBezTo>
                    <a:pt x="9574" y="162"/>
                    <a:pt x="9139" y="1"/>
                    <a:pt x="8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a:off x="7656144" y="3048849"/>
              <a:ext cx="76695" cy="79109"/>
            </a:xfrm>
            <a:custGeom>
              <a:avLst/>
              <a:gdLst/>
              <a:ahLst/>
              <a:cxnLst/>
              <a:rect l="l" t="t" r="r" b="b"/>
              <a:pathLst>
                <a:path w="2287" h="2359" extrusionOk="0">
                  <a:moveTo>
                    <a:pt x="405" y="0"/>
                  </a:moveTo>
                  <a:lnTo>
                    <a:pt x="0" y="858"/>
                  </a:lnTo>
                  <a:lnTo>
                    <a:pt x="310" y="1501"/>
                  </a:lnTo>
                  <a:lnTo>
                    <a:pt x="643" y="2358"/>
                  </a:lnTo>
                  <a:lnTo>
                    <a:pt x="1048" y="2334"/>
                  </a:lnTo>
                  <a:lnTo>
                    <a:pt x="1691" y="2287"/>
                  </a:lnTo>
                  <a:cubicBezTo>
                    <a:pt x="1977" y="2263"/>
                    <a:pt x="2215" y="2025"/>
                    <a:pt x="2215" y="1739"/>
                  </a:cubicBezTo>
                  <a:lnTo>
                    <a:pt x="2286" y="620"/>
                  </a:lnTo>
                  <a:lnTo>
                    <a:pt x="1572" y="381"/>
                  </a:lnTo>
                  <a:lnTo>
                    <a:pt x="4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a:off x="7536357" y="2974568"/>
              <a:ext cx="198091" cy="129412"/>
            </a:xfrm>
            <a:custGeom>
              <a:avLst/>
              <a:gdLst/>
              <a:ahLst/>
              <a:cxnLst/>
              <a:rect l="l" t="t" r="r" b="b"/>
              <a:pathLst>
                <a:path w="5907" h="3859" extrusionOk="0">
                  <a:moveTo>
                    <a:pt x="2929" y="1"/>
                  </a:moveTo>
                  <a:cubicBezTo>
                    <a:pt x="1310" y="1"/>
                    <a:pt x="0" y="1120"/>
                    <a:pt x="0" y="2501"/>
                  </a:cubicBezTo>
                  <a:cubicBezTo>
                    <a:pt x="0" y="3406"/>
                    <a:pt x="143" y="3787"/>
                    <a:pt x="143" y="3787"/>
                  </a:cubicBezTo>
                  <a:lnTo>
                    <a:pt x="1286" y="3835"/>
                  </a:lnTo>
                  <a:lnTo>
                    <a:pt x="1977" y="3859"/>
                  </a:lnTo>
                  <a:lnTo>
                    <a:pt x="2143" y="3025"/>
                  </a:lnTo>
                  <a:cubicBezTo>
                    <a:pt x="2191" y="2787"/>
                    <a:pt x="2405" y="2620"/>
                    <a:pt x="2667" y="2620"/>
                  </a:cubicBezTo>
                  <a:cubicBezTo>
                    <a:pt x="2953" y="2620"/>
                    <a:pt x="3191" y="2858"/>
                    <a:pt x="3191" y="3144"/>
                  </a:cubicBezTo>
                  <a:cubicBezTo>
                    <a:pt x="3191" y="3144"/>
                    <a:pt x="3191" y="3168"/>
                    <a:pt x="3191" y="3168"/>
                  </a:cubicBezTo>
                  <a:lnTo>
                    <a:pt x="3144" y="3716"/>
                  </a:lnTo>
                  <a:lnTo>
                    <a:pt x="3882" y="3716"/>
                  </a:lnTo>
                  <a:lnTo>
                    <a:pt x="4144" y="2954"/>
                  </a:lnTo>
                  <a:lnTo>
                    <a:pt x="5858" y="2835"/>
                  </a:lnTo>
                  <a:cubicBezTo>
                    <a:pt x="5882" y="2716"/>
                    <a:pt x="5906" y="2596"/>
                    <a:pt x="5906" y="2477"/>
                  </a:cubicBezTo>
                  <a:cubicBezTo>
                    <a:pt x="5906" y="1120"/>
                    <a:pt x="4572" y="1"/>
                    <a:pt x="2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a:off x="7530757" y="2968968"/>
              <a:ext cx="208454" cy="139807"/>
            </a:xfrm>
            <a:custGeom>
              <a:avLst/>
              <a:gdLst/>
              <a:ahLst/>
              <a:cxnLst/>
              <a:rect l="l" t="t" r="r" b="b"/>
              <a:pathLst>
                <a:path w="6216" h="4169" extrusionOk="0">
                  <a:moveTo>
                    <a:pt x="3120" y="1"/>
                  </a:moveTo>
                  <a:cubicBezTo>
                    <a:pt x="2382" y="1"/>
                    <a:pt x="1644" y="239"/>
                    <a:pt x="1096" y="644"/>
                  </a:cubicBezTo>
                  <a:cubicBezTo>
                    <a:pt x="1024" y="692"/>
                    <a:pt x="1001" y="787"/>
                    <a:pt x="1048" y="858"/>
                  </a:cubicBezTo>
                  <a:cubicBezTo>
                    <a:pt x="1094" y="904"/>
                    <a:pt x="1150" y="931"/>
                    <a:pt x="1204" y="931"/>
                  </a:cubicBezTo>
                  <a:cubicBezTo>
                    <a:pt x="1233" y="931"/>
                    <a:pt x="1261" y="923"/>
                    <a:pt x="1286" y="906"/>
                  </a:cubicBezTo>
                  <a:cubicBezTo>
                    <a:pt x="1786" y="525"/>
                    <a:pt x="2429" y="311"/>
                    <a:pt x="3120" y="311"/>
                  </a:cubicBezTo>
                  <a:cubicBezTo>
                    <a:pt x="4644" y="311"/>
                    <a:pt x="5906" y="1358"/>
                    <a:pt x="5906" y="2644"/>
                  </a:cubicBezTo>
                  <a:cubicBezTo>
                    <a:pt x="5906" y="2716"/>
                    <a:pt x="5906" y="2787"/>
                    <a:pt x="5906" y="2859"/>
                  </a:cubicBezTo>
                  <a:lnTo>
                    <a:pt x="4287" y="2978"/>
                  </a:lnTo>
                  <a:cubicBezTo>
                    <a:pt x="4239" y="2978"/>
                    <a:pt x="4192" y="3025"/>
                    <a:pt x="4168" y="3073"/>
                  </a:cubicBezTo>
                  <a:lnTo>
                    <a:pt x="3930" y="3716"/>
                  </a:lnTo>
                  <a:lnTo>
                    <a:pt x="3477" y="3716"/>
                  </a:lnTo>
                  <a:lnTo>
                    <a:pt x="3501" y="3359"/>
                  </a:lnTo>
                  <a:cubicBezTo>
                    <a:pt x="3525" y="3168"/>
                    <a:pt x="3453" y="2978"/>
                    <a:pt x="3311" y="2835"/>
                  </a:cubicBezTo>
                  <a:cubicBezTo>
                    <a:pt x="3191" y="2692"/>
                    <a:pt x="3001" y="2621"/>
                    <a:pt x="2834" y="2621"/>
                  </a:cubicBezTo>
                  <a:cubicBezTo>
                    <a:pt x="2501" y="2621"/>
                    <a:pt x="2215" y="2859"/>
                    <a:pt x="2167" y="3168"/>
                  </a:cubicBezTo>
                  <a:lnTo>
                    <a:pt x="2025" y="3859"/>
                  </a:lnTo>
                  <a:lnTo>
                    <a:pt x="429" y="3811"/>
                  </a:lnTo>
                  <a:cubicBezTo>
                    <a:pt x="381" y="3645"/>
                    <a:pt x="334" y="3264"/>
                    <a:pt x="334" y="2668"/>
                  </a:cubicBezTo>
                  <a:cubicBezTo>
                    <a:pt x="334" y="2168"/>
                    <a:pt x="500" y="1692"/>
                    <a:pt x="834" y="1311"/>
                  </a:cubicBezTo>
                  <a:cubicBezTo>
                    <a:pt x="905" y="1239"/>
                    <a:pt x="881" y="1144"/>
                    <a:pt x="834" y="1073"/>
                  </a:cubicBezTo>
                  <a:cubicBezTo>
                    <a:pt x="802" y="1051"/>
                    <a:pt x="765" y="1039"/>
                    <a:pt x="727" y="1039"/>
                  </a:cubicBezTo>
                  <a:cubicBezTo>
                    <a:pt x="682" y="1039"/>
                    <a:pt x="635" y="1057"/>
                    <a:pt x="596" y="1096"/>
                  </a:cubicBezTo>
                  <a:cubicBezTo>
                    <a:pt x="215" y="1549"/>
                    <a:pt x="0" y="2097"/>
                    <a:pt x="0" y="2668"/>
                  </a:cubicBezTo>
                  <a:cubicBezTo>
                    <a:pt x="0" y="3573"/>
                    <a:pt x="143" y="3978"/>
                    <a:pt x="143" y="4002"/>
                  </a:cubicBezTo>
                  <a:cubicBezTo>
                    <a:pt x="167" y="4073"/>
                    <a:pt x="238" y="4121"/>
                    <a:pt x="286" y="4121"/>
                  </a:cubicBezTo>
                  <a:lnTo>
                    <a:pt x="2144" y="4168"/>
                  </a:lnTo>
                  <a:cubicBezTo>
                    <a:pt x="2215" y="4168"/>
                    <a:pt x="2287" y="4121"/>
                    <a:pt x="2310" y="4049"/>
                  </a:cubicBezTo>
                  <a:lnTo>
                    <a:pt x="2477" y="3240"/>
                  </a:lnTo>
                  <a:cubicBezTo>
                    <a:pt x="2501" y="3073"/>
                    <a:pt x="2644" y="2930"/>
                    <a:pt x="2834" y="2930"/>
                  </a:cubicBezTo>
                  <a:cubicBezTo>
                    <a:pt x="2930" y="2930"/>
                    <a:pt x="3025" y="2978"/>
                    <a:pt x="3096" y="3049"/>
                  </a:cubicBezTo>
                  <a:cubicBezTo>
                    <a:pt x="3168" y="3121"/>
                    <a:pt x="3191" y="3240"/>
                    <a:pt x="3191" y="3335"/>
                  </a:cubicBezTo>
                  <a:lnTo>
                    <a:pt x="3144" y="3883"/>
                  </a:lnTo>
                  <a:cubicBezTo>
                    <a:pt x="3144" y="3907"/>
                    <a:pt x="3168" y="3954"/>
                    <a:pt x="3191" y="4002"/>
                  </a:cubicBezTo>
                  <a:cubicBezTo>
                    <a:pt x="3215" y="4026"/>
                    <a:pt x="3263" y="4049"/>
                    <a:pt x="3311" y="4049"/>
                  </a:cubicBezTo>
                  <a:lnTo>
                    <a:pt x="4049" y="4049"/>
                  </a:lnTo>
                  <a:cubicBezTo>
                    <a:pt x="4096" y="4049"/>
                    <a:pt x="4168" y="4002"/>
                    <a:pt x="4192" y="3930"/>
                  </a:cubicBezTo>
                  <a:lnTo>
                    <a:pt x="4430" y="3287"/>
                  </a:lnTo>
                  <a:lnTo>
                    <a:pt x="6049" y="3168"/>
                  </a:lnTo>
                  <a:cubicBezTo>
                    <a:pt x="6121" y="3144"/>
                    <a:pt x="6168" y="3097"/>
                    <a:pt x="6192" y="3025"/>
                  </a:cubicBezTo>
                  <a:cubicBezTo>
                    <a:pt x="6216" y="2906"/>
                    <a:pt x="6216" y="2787"/>
                    <a:pt x="6216" y="2644"/>
                  </a:cubicBezTo>
                  <a:cubicBezTo>
                    <a:pt x="6216" y="1192"/>
                    <a:pt x="4835" y="1"/>
                    <a:pt x="3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2"/>
            <p:cNvSpPr/>
            <p:nvPr/>
          </p:nvSpPr>
          <p:spPr>
            <a:xfrm>
              <a:off x="7595446" y="2986339"/>
              <a:ext cx="31959" cy="14621"/>
            </a:xfrm>
            <a:custGeom>
              <a:avLst/>
              <a:gdLst/>
              <a:ahLst/>
              <a:cxnLst/>
              <a:rect l="l" t="t" r="r" b="b"/>
              <a:pathLst>
                <a:path w="953" h="436" extrusionOk="0">
                  <a:moveTo>
                    <a:pt x="801" y="1"/>
                  </a:moveTo>
                  <a:cubicBezTo>
                    <a:pt x="788" y="1"/>
                    <a:pt x="775" y="3"/>
                    <a:pt x="762" y="7"/>
                  </a:cubicBezTo>
                  <a:lnTo>
                    <a:pt x="143" y="126"/>
                  </a:lnTo>
                  <a:cubicBezTo>
                    <a:pt x="48" y="150"/>
                    <a:pt x="0" y="221"/>
                    <a:pt x="24" y="316"/>
                  </a:cubicBezTo>
                  <a:cubicBezTo>
                    <a:pt x="48" y="388"/>
                    <a:pt x="96" y="436"/>
                    <a:pt x="167" y="436"/>
                  </a:cubicBezTo>
                  <a:lnTo>
                    <a:pt x="215" y="436"/>
                  </a:lnTo>
                  <a:lnTo>
                    <a:pt x="810" y="316"/>
                  </a:lnTo>
                  <a:cubicBezTo>
                    <a:pt x="905" y="293"/>
                    <a:pt x="953" y="197"/>
                    <a:pt x="953" y="126"/>
                  </a:cubicBezTo>
                  <a:cubicBezTo>
                    <a:pt x="933" y="47"/>
                    <a:pt x="864" y="1"/>
                    <a:pt x="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7641757" y="2986339"/>
              <a:ext cx="31992" cy="14621"/>
            </a:xfrm>
            <a:custGeom>
              <a:avLst/>
              <a:gdLst/>
              <a:ahLst/>
              <a:cxnLst/>
              <a:rect l="l" t="t" r="r" b="b"/>
              <a:pathLst>
                <a:path w="954" h="436" extrusionOk="0">
                  <a:moveTo>
                    <a:pt x="153" y="1"/>
                  </a:moveTo>
                  <a:cubicBezTo>
                    <a:pt x="90" y="1"/>
                    <a:pt x="24" y="47"/>
                    <a:pt x="24" y="126"/>
                  </a:cubicBezTo>
                  <a:cubicBezTo>
                    <a:pt x="1" y="221"/>
                    <a:pt x="48" y="293"/>
                    <a:pt x="143" y="316"/>
                  </a:cubicBezTo>
                  <a:lnTo>
                    <a:pt x="739" y="436"/>
                  </a:lnTo>
                  <a:lnTo>
                    <a:pt x="786" y="436"/>
                  </a:lnTo>
                  <a:cubicBezTo>
                    <a:pt x="858" y="436"/>
                    <a:pt x="929" y="388"/>
                    <a:pt x="929" y="316"/>
                  </a:cubicBezTo>
                  <a:cubicBezTo>
                    <a:pt x="953" y="221"/>
                    <a:pt x="905" y="150"/>
                    <a:pt x="810" y="126"/>
                  </a:cubicBezTo>
                  <a:lnTo>
                    <a:pt x="191" y="7"/>
                  </a:lnTo>
                  <a:cubicBezTo>
                    <a:pt x="179" y="3"/>
                    <a:pt x="166"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7584245" y="3107803"/>
              <a:ext cx="91886" cy="68043"/>
            </a:xfrm>
            <a:custGeom>
              <a:avLst/>
              <a:gdLst/>
              <a:ahLst/>
              <a:cxnLst/>
              <a:rect l="l" t="t" r="r" b="b"/>
              <a:pathLst>
                <a:path w="2740" h="2029" extrusionOk="0">
                  <a:moveTo>
                    <a:pt x="2107" y="0"/>
                  </a:moveTo>
                  <a:cubicBezTo>
                    <a:pt x="2031" y="0"/>
                    <a:pt x="1974" y="62"/>
                    <a:pt x="1954" y="124"/>
                  </a:cubicBezTo>
                  <a:lnTo>
                    <a:pt x="1787" y="1029"/>
                  </a:lnTo>
                  <a:cubicBezTo>
                    <a:pt x="620" y="862"/>
                    <a:pt x="334" y="243"/>
                    <a:pt x="334" y="219"/>
                  </a:cubicBezTo>
                  <a:cubicBezTo>
                    <a:pt x="317" y="168"/>
                    <a:pt x="263" y="128"/>
                    <a:pt x="198" y="128"/>
                  </a:cubicBezTo>
                  <a:cubicBezTo>
                    <a:pt x="173" y="128"/>
                    <a:pt x="147" y="134"/>
                    <a:pt x="120" y="148"/>
                  </a:cubicBezTo>
                  <a:cubicBezTo>
                    <a:pt x="49" y="171"/>
                    <a:pt x="1" y="267"/>
                    <a:pt x="49" y="338"/>
                  </a:cubicBezTo>
                  <a:cubicBezTo>
                    <a:pt x="49" y="386"/>
                    <a:pt x="406" y="1172"/>
                    <a:pt x="1835" y="1338"/>
                  </a:cubicBezTo>
                  <a:lnTo>
                    <a:pt x="2454" y="1981"/>
                  </a:lnTo>
                  <a:cubicBezTo>
                    <a:pt x="2478" y="2005"/>
                    <a:pt x="2525" y="2029"/>
                    <a:pt x="2573" y="2029"/>
                  </a:cubicBezTo>
                  <a:cubicBezTo>
                    <a:pt x="2597" y="2029"/>
                    <a:pt x="2644" y="2005"/>
                    <a:pt x="2668" y="1981"/>
                  </a:cubicBezTo>
                  <a:cubicBezTo>
                    <a:pt x="2740" y="1934"/>
                    <a:pt x="2740" y="1838"/>
                    <a:pt x="2692" y="1767"/>
                  </a:cubicBezTo>
                  <a:lnTo>
                    <a:pt x="2097" y="1148"/>
                  </a:lnTo>
                  <a:lnTo>
                    <a:pt x="2263" y="195"/>
                  </a:lnTo>
                  <a:cubicBezTo>
                    <a:pt x="2287" y="100"/>
                    <a:pt x="2239" y="28"/>
                    <a:pt x="2144" y="5"/>
                  </a:cubicBezTo>
                  <a:cubicBezTo>
                    <a:pt x="2131" y="1"/>
                    <a:pt x="2119"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2"/>
            <p:cNvSpPr/>
            <p:nvPr/>
          </p:nvSpPr>
          <p:spPr>
            <a:xfrm>
              <a:off x="7666506" y="3079198"/>
              <a:ext cx="71128" cy="53522"/>
            </a:xfrm>
            <a:custGeom>
              <a:avLst/>
              <a:gdLst/>
              <a:ahLst/>
              <a:cxnLst/>
              <a:rect l="l" t="t" r="r" b="b"/>
              <a:pathLst>
                <a:path w="2121" h="1596" extrusionOk="0">
                  <a:moveTo>
                    <a:pt x="1977" y="0"/>
                  </a:moveTo>
                  <a:cubicBezTo>
                    <a:pt x="1882" y="0"/>
                    <a:pt x="1811" y="72"/>
                    <a:pt x="1811" y="167"/>
                  </a:cubicBezTo>
                  <a:lnTo>
                    <a:pt x="1763" y="810"/>
                  </a:lnTo>
                  <a:cubicBezTo>
                    <a:pt x="1739" y="1024"/>
                    <a:pt x="1573" y="1215"/>
                    <a:pt x="1358" y="1215"/>
                  </a:cubicBezTo>
                  <a:lnTo>
                    <a:pt x="429" y="1286"/>
                  </a:lnTo>
                  <a:lnTo>
                    <a:pt x="334" y="1001"/>
                  </a:lnTo>
                  <a:cubicBezTo>
                    <a:pt x="298" y="928"/>
                    <a:pt x="234" y="897"/>
                    <a:pt x="174" y="897"/>
                  </a:cubicBezTo>
                  <a:cubicBezTo>
                    <a:pt x="155" y="897"/>
                    <a:pt x="137" y="900"/>
                    <a:pt x="120" y="905"/>
                  </a:cubicBezTo>
                  <a:cubicBezTo>
                    <a:pt x="48" y="953"/>
                    <a:pt x="1" y="1024"/>
                    <a:pt x="25" y="1120"/>
                  </a:cubicBezTo>
                  <a:lnTo>
                    <a:pt x="191" y="1501"/>
                  </a:lnTo>
                  <a:cubicBezTo>
                    <a:pt x="215" y="1572"/>
                    <a:pt x="263" y="1596"/>
                    <a:pt x="334" y="1596"/>
                  </a:cubicBezTo>
                  <a:lnTo>
                    <a:pt x="358" y="1596"/>
                  </a:lnTo>
                  <a:lnTo>
                    <a:pt x="1382" y="1524"/>
                  </a:lnTo>
                  <a:cubicBezTo>
                    <a:pt x="1763" y="1501"/>
                    <a:pt x="2049" y="1215"/>
                    <a:pt x="2073" y="834"/>
                  </a:cubicBezTo>
                  <a:lnTo>
                    <a:pt x="2120" y="167"/>
                  </a:lnTo>
                  <a:cubicBezTo>
                    <a:pt x="2120" y="96"/>
                    <a:pt x="2049" y="24"/>
                    <a:pt x="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2"/>
            <p:cNvSpPr/>
            <p:nvPr/>
          </p:nvSpPr>
          <p:spPr>
            <a:xfrm>
              <a:off x="7379815" y="3023898"/>
              <a:ext cx="154160" cy="151947"/>
            </a:xfrm>
            <a:custGeom>
              <a:avLst/>
              <a:gdLst/>
              <a:ahLst/>
              <a:cxnLst/>
              <a:rect l="l" t="t" r="r" b="b"/>
              <a:pathLst>
                <a:path w="4597" h="4531" extrusionOk="0">
                  <a:moveTo>
                    <a:pt x="2147" y="0"/>
                  </a:moveTo>
                  <a:cubicBezTo>
                    <a:pt x="2108" y="0"/>
                    <a:pt x="2072" y="18"/>
                    <a:pt x="2048" y="54"/>
                  </a:cubicBezTo>
                  <a:lnTo>
                    <a:pt x="715" y="1364"/>
                  </a:lnTo>
                  <a:cubicBezTo>
                    <a:pt x="0" y="2102"/>
                    <a:pt x="0" y="3269"/>
                    <a:pt x="715" y="3983"/>
                  </a:cubicBezTo>
                  <a:cubicBezTo>
                    <a:pt x="1072" y="4364"/>
                    <a:pt x="1548" y="4531"/>
                    <a:pt x="2025" y="4531"/>
                  </a:cubicBezTo>
                  <a:cubicBezTo>
                    <a:pt x="2501" y="4531"/>
                    <a:pt x="2977" y="4364"/>
                    <a:pt x="3334" y="3983"/>
                  </a:cubicBezTo>
                  <a:lnTo>
                    <a:pt x="4549" y="2769"/>
                  </a:lnTo>
                  <a:cubicBezTo>
                    <a:pt x="4597" y="2721"/>
                    <a:pt x="4597" y="2626"/>
                    <a:pt x="4549" y="2554"/>
                  </a:cubicBezTo>
                  <a:cubicBezTo>
                    <a:pt x="4513" y="2519"/>
                    <a:pt x="4472" y="2501"/>
                    <a:pt x="4433" y="2501"/>
                  </a:cubicBezTo>
                  <a:cubicBezTo>
                    <a:pt x="4394" y="2501"/>
                    <a:pt x="4358" y="2519"/>
                    <a:pt x="4335" y="2554"/>
                  </a:cubicBezTo>
                  <a:lnTo>
                    <a:pt x="3120" y="3769"/>
                  </a:lnTo>
                  <a:cubicBezTo>
                    <a:pt x="2811" y="4067"/>
                    <a:pt x="2412" y="4215"/>
                    <a:pt x="2016" y="4215"/>
                  </a:cubicBezTo>
                  <a:cubicBezTo>
                    <a:pt x="1620" y="4215"/>
                    <a:pt x="1227" y="4067"/>
                    <a:pt x="929" y="3769"/>
                  </a:cubicBezTo>
                  <a:cubicBezTo>
                    <a:pt x="643" y="3483"/>
                    <a:pt x="477" y="3102"/>
                    <a:pt x="477" y="2673"/>
                  </a:cubicBezTo>
                  <a:cubicBezTo>
                    <a:pt x="477" y="2269"/>
                    <a:pt x="643" y="1887"/>
                    <a:pt x="929" y="1602"/>
                  </a:cubicBezTo>
                  <a:lnTo>
                    <a:pt x="2263" y="268"/>
                  </a:lnTo>
                  <a:cubicBezTo>
                    <a:pt x="2334" y="197"/>
                    <a:pt x="2334" y="101"/>
                    <a:pt x="2263" y="54"/>
                  </a:cubicBezTo>
                  <a:cubicBezTo>
                    <a:pt x="2227" y="18"/>
                    <a:pt x="2185"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7460467" y="2822454"/>
              <a:ext cx="278743" cy="197689"/>
            </a:xfrm>
            <a:custGeom>
              <a:avLst/>
              <a:gdLst/>
              <a:ahLst/>
              <a:cxnLst/>
              <a:rect l="l" t="t" r="r" b="b"/>
              <a:pathLst>
                <a:path w="8312" h="5895" extrusionOk="0">
                  <a:moveTo>
                    <a:pt x="6463" y="0"/>
                  </a:moveTo>
                  <a:cubicBezTo>
                    <a:pt x="5990" y="0"/>
                    <a:pt x="5514" y="179"/>
                    <a:pt x="5145" y="536"/>
                  </a:cubicBezTo>
                  <a:lnTo>
                    <a:pt x="72" y="5632"/>
                  </a:lnTo>
                  <a:cubicBezTo>
                    <a:pt x="1" y="5680"/>
                    <a:pt x="1" y="5775"/>
                    <a:pt x="72" y="5846"/>
                  </a:cubicBezTo>
                  <a:cubicBezTo>
                    <a:pt x="96" y="5870"/>
                    <a:pt x="144" y="5894"/>
                    <a:pt x="167" y="5894"/>
                  </a:cubicBezTo>
                  <a:cubicBezTo>
                    <a:pt x="215" y="5894"/>
                    <a:pt x="263" y="5870"/>
                    <a:pt x="286" y="5846"/>
                  </a:cubicBezTo>
                  <a:lnTo>
                    <a:pt x="5383" y="750"/>
                  </a:lnTo>
                  <a:cubicBezTo>
                    <a:pt x="5680" y="453"/>
                    <a:pt x="6073" y="304"/>
                    <a:pt x="6466" y="304"/>
                  </a:cubicBezTo>
                  <a:cubicBezTo>
                    <a:pt x="6859" y="304"/>
                    <a:pt x="7252" y="453"/>
                    <a:pt x="7550" y="750"/>
                  </a:cubicBezTo>
                  <a:cubicBezTo>
                    <a:pt x="8145" y="1346"/>
                    <a:pt x="8145" y="2322"/>
                    <a:pt x="7550" y="2941"/>
                  </a:cubicBezTo>
                  <a:lnTo>
                    <a:pt x="6335" y="4156"/>
                  </a:lnTo>
                  <a:cubicBezTo>
                    <a:pt x="6264" y="4203"/>
                    <a:pt x="6264" y="4299"/>
                    <a:pt x="6335" y="4370"/>
                  </a:cubicBezTo>
                  <a:cubicBezTo>
                    <a:pt x="6371" y="4406"/>
                    <a:pt x="6413" y="4424"/>
                    <a:pt x="6451" y="4424"/>
                  </a:cubicBezTo>
                  <a:cubicBezTo>
                    <a:pt x="6490" y="4424"/>
                    <a:pt x="6526" y="4406"/>
                    <a:pt x="6550" y="4370"/>
                  </a:cubicBezTo>
                  <a:lnTo>
                    <a:pt x="7764" y="3155"/>
                  </a:lnTo>
                  <a:cubicBezTo>
                    <a:pt x="8121" y="2798"/>
                    <a:pt x="8312" y="2346"/>
                    <a:pt x="8312" y="1846"/>
                  </a:cubicBezTo>
                  <a:cubicBezTo>
                    <a:pt x="8312" y="1346"/>
                    <a:pt x="8121" y="893"/>
                    <a:pt x="7764" y="536"/>
                  </a:cubicBezTo>
                  <a:cubicBezTo>
                    <a:pt x="7407" y="179"/>
                    <a:pt x="6937" y="0"/>
                    <a:pt x="6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7384611" y="2851596"/>
              <a:ext cx="151779" cy="126192"/>
            </a:xfrm>
            <a:custGeom>
              <a:avLst/>
              <a:gdLst/>
              <a:ahLst/>
              <a:cxnLst/>
              <a:rect l="l" t="t" r="r" b="b"/>
              <a:pathLst>
                <a:path w="4526" h="3763" extrusionOk="0">
                  <a:moveTo>
                    <a:pt x="2787" y="0"/>
                  </a:moveTo>
                  <a:cubicBezTo>
                    <a:pt x="2715" y="0"/>
                    <a:pt x="2691" y="24"/>
                    <a:pt x="2644" y="72"/>
                  </a:cubicBezTo>
                  <a:lnTo>
                    <a:pt x="48" y="3525"/>
                  </a:lnTo>
                  <a:cubicBezTo>
                    <a:pt x="0" y="3596"/>
                    <a:pt x="24" y="3691"/>
                    <a:pt x="96" y="3739"/>
                  </a:cubicBezTo>
                  <a:cubicBezTo>
                    <a:pt x="119" y="3763"/>
                    <a:pt x="143" y="3763"/>
                    <a:pt x="191" y="3763"/>
                  </a:cubicBezTo>
                  <a:cubicBezTo>
                    <a:pt x="238" y="3763"/>
                    <a:pt x="286" y="3763"/>
                    <a:pt x="310" y="3715"/>
                  </a:cubicBezTo>
                  <a:lnTo>
                    <a:pt x="1286" y="2429"/>
                  </a:lnTo>
                  <a:lnTo>
                    <a:pt x="2286" y="1953"/>
                  </a:lnTo>
                  <a:lnTo>
                    <a:pt x="3001" y="2501"/>
                  </a:lnTo>
                  <a:cubicBezTo>
                    <a:pt x="3025" y="2525"/>
                    <a:pt x="3072" y="2525"/>
                    <a:pt x="3096" y="2525"/>
                  </a:cubicBezTo>
                  <a:cubicBezTo>
                    <a:pt x="3144" y="2525"/>
                    <a:pt x="3191" y="2501"/>
                    <a:pt x="3215" y="2477"/>
                  </a:cubicBezTo>
                  <a:lnTo>
                    <a:pt x="3596" y="2072"/>
                  </a:lnTo>
                  <a:cubicBezTo>
                    <a:pt x="3644" y="2001"/>
                    <a:pt x="3644" y="1905"/>
                    <a:pt x="3572" y="1858"/>
                  </a:cubicBezTo>
                  <a:cubicBezTo>
                    <a:pt x="3551" y="1826"/>
                    <a:pt x="3515" y="1813"/>
                    <a:pt x="3477" y="1813"/>
                  </a:cubicBezTo>
                  <a:cubicBezTo>
                    <a:pt x="3432" y="1813"/>
                    <a:pt x="3384" y="1832"/>
                    <a:pt x="3358" y="1858"/>
                  </a:cubicBezTo>
                  <a:lnTo>
                    <a:pt x="3072" y="2167"/>
                  </a:lnTo>
                  <a:lnTo>
                    <a:pt x="2382" y="1643"/>
                  </a:lnTo>
                  <a:cubicBezTo>
                    <a:pt x="2348" y="1627"/>
                    <a:pt x="2314" y="1610"/>
                    <a:pt x="2281" y="1610"/>
                  </a:cubicBezTo>
                  <a:cubicBezTo>
                    <a:pt x="2267" y="1610"/>
                    <a:pt x="2253" y="1613"/>
                    <a:pt x="2239" y="1620"/>
                  </a:cubicBezTo>
                  <a:lnTo>
                    <a:pt x="1667" y="1882"/>
                  </a:lnTo>
                  <a:lnTo>
                    <a:pt x="1667" y="1882"/>
                  </a:lnTo>
                  <a:lnTo>
                    <a:pt x="2787" y="429"/>
                  </a:lnTo>
                  <a:lnTo>
                    <a:pt x="4215" y="2334"/>
                  </a:lnTo>
                  <a:cubicBezTo>
                    <a:pt x="4243" y="2376"/>
                    <a:pt x="4287" y="2401"/>
                    <a:pt x="4333" y="2401"/>
                  </a:cubicBezTo>
                  <a:cubicBezTo>
                    <a:pt x="4366" y="2401"/>
                    <a:pt x="4400" y="2388"/>
                    <a:pt x="4430" y="2358"/>
                  </a:cubicBezTo>
                  <a:cubicBezTo>
                    <a:pt x="4501" y="2310"/>
                    <a:pt x="4525" y="2215"/>
                    <a:pt x="4454" y="2144"/>
                  </a:cubicBezTo>
                  <a:lnTo>
                    <a:pt x="2906" y="72"/>
                  </a:lnTo>
                  <a:cubicBezTo>
                    <a:pt x="2882" y="24"/>
                    <a:pt x="2834"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7510770" y="2822823"/>
              <a:ext cx="78304" cy="59961"/>
            </a:xfrm>
            <a:custGeom>
              <a:avLst/>
              <a:gdLst/>
              <a:ahLst/>
              <a:cxnLst/>
              <a:rect l="l" t="t" r="r" b="b"/>
              <a:pathLst>
                <a:path w="2335" h="1788" extrusionOk="0">
                  <a:moveTo>
                    <a:pt x="1263" y="1"/>
                  </a:moveTo>
                  <a:cubicBezTo>
                    <a:pt x="1216" y="1"/>
                    <a:pt x="1168" y="25"/>
                    <a:pt x="1144" y="72"/>
                  </a:cubicBezTo>
                  <a:lnTo>
                    <a:pt x="49" y="1525"/>
                  </a:lnTo>
                  <a:cubicBezTo>
                    <a:pt x="1" y="1597"/>
                    <a:pt x="1" y="1692"/>
                    <a:pt x="72" y="1739"/>
                  </a:cubicBezTo>
                  <a:cubicBezTo>
                    <a:pt x="96" y="1763"/>
                    <a:pt x="144" y="1787"/>
                    <a:pt x="168" y="1787"/>
                  </a:cubicBezTo>
                  <a:cubicBezTo>
                    <a:pt x="215" y="1787"/>
                    <a:pt x="263" y="1763"/>
                    <a:pt x="287" y="1716"/>
                  </a:cubicBezTo>
                  <a:lnTo>
                    <a:pt x="1263" y="430"/>
                  </a:lnTo>
                  <a:lnTo>
                    <a:pt x="2049" y="1454"/>
                  </a:lnTo>
                  <a:cubicBezTo>
                    <a:pt x="2075" y="1493"/>
                    <a:pt x="2116" y="1511"/>
                    <a:pt x="2159" y="1511"/>
                  </a:cubicBezTo>
                  <a:cubicBezTo>
                    <a:pt x="2194" y="1511"/>
                    <a:pt x="2231" y="1499"/>
                    <a:pt x="2263" y="1477"/>
                  </a:cubicBezTo>
                  <a:cubicBezTo>
                    <a:pt x="2335" y="1430"/>
                    <a:pt x="2335" y="1335"/>
                    <a:pt x="2287" y="1263"/>
                  </a:cubicBezTo>
                  <a:lnTo>
                    <a:pt x="1382" y="72"/>
                  </a:lnTo>
                  <a:cubicBezTo>
                    <a:pt x="1358" y="25"/>
                    <a:pt x="1311"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42"/>
          <p:cNvGrpSpPr/>
          <p:nvPr/>
        </p:nvGrpSpPr>
        <p:grpSpPr>
          <a:xfrm>
            <a:off x="8600202" y="490891"/>
            <a:ext cx="543798" cy="547709"/>
            <a:chOff x="6708981" y="2822621"/>
            <a:chExt cx="353828" cy="353224"/>
          </a:xfrm>
        </p:grpSpPr>
        <p:sp>
          <p:nvSpPr>
            <p:cNvPr id="2020" name="Google Shape;2020;p42"/>
            <p:cNvSpPr/>
            <p:nvPr/>
          </p:nvSpPr>
          <p:spPr>
            <a:xfrm>
              <a:off x="6871894" y="3088789"/>
              <a:ext cx="36754" cy="51946"/>
            </a:xfrm>
            <a:custGeom>
              <a:avLst/>
              <a:gdLst/>
              <a:ahLst/>
              <a:cxnLst/>
              <a:rect l="l" t="t" r="r" b="b"/>
              <a:pathLst>
                <a:path w="1096" h="1549" extrusionOk="0">
                  <a:moveTo>
                    <a:pt x="548" y="0"/>
                  </a:moveTo>
                  <a:cubicBezTo>
                    <a:pt x="239" y="0"/>
                    <a:pt x="0" y="238"/>
                    <a:pt x="0" y="548"/>
                  </a:cubicBezTo>
                  <a:lnTo>
                    <a:pt x="0" y="1024"/>
                  </a:lnTo>
                  <a:cubicBezTo>
                    <a:pt x="0" y="1310"/>
                    <a:pt x="239" y="1548"/>
                    <a:pt x="548" y="1548"/>
                  </a:cubicBezTo>
                  <a:cubicBezTo>
                    <a:pt x="834" y="1548"/>
                    <a:pt x="1096" y="1310"/>
                    <a:pt x="1096" y="1024"/>
                  </a:cubicBezTo>
                  <a:lnTo>
                    <a:pt x="1096" y="548"/>
                  </a:lnTo>
                  <a:cubicBezTo>
                    <a:pt x="1096" y="238"/>
                    <a:pt x="834"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6713777" y="2893112"/>
              <a:ext cx="35950" cy="51946"/>
            </a:xfrm>
            <a:custGeom>
              <a:avLst/>
              <a:gdLst/>
              <a:ahLst/>
              <a:cxnLst/>
              <a:rect l="l" t="t" r="r" b="b"/>
              <a:pathLst>
                <a:path w="1072" h="1549" extrusionOk="0">
                  <a:moveTo>
                    <a:pt x="548" y="1"/>
                  </a:moveTo>
                  <a:cubicBezTo>
                    <a:pt x="238" y="1"/>
                    <a:pt x="0" y="239"/>
                    <a:pt x="0" y="548"/>
                  </a:cubicBezTo>
                  <a:lnTo>
                    <a:pt x="0" y="1025"/>
                  </a:lnTo>
                  <a:cubicBezTo>
                    <a:pt x="0" y="1310"/>
                    <a:pt x="238" y="1549"/>
                    <a:pt x="548" y="1549"/>
                  </a:cubicBezTo>
                  <a:cubicBezTo>
                    <a:pt x="834" y="1549"/>
                    <a:pt x="1072" y="1310"/>
                    <a:pt x="1072" y="1025"/>
                  </a:cubicBezTo>
                  <a:lnTo>
                    <a:pt x="1072" y="548"/>
                  </a:lnTo>
                  <a:cubicBezTo>
                    <a:pt x="1072" y="239"/>
                    <a:pt x="834"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6713777" y="3088789"/>
              <a:ext cx="35950" cy="51946"/>
            </a:xfrm>
            <a:custGeom>
              <a:avLst/>
              <a:gdLst/>
              <a:ahLst/>
              <a:cxnLst/>
              <a:rect l="l" t="t" r="r" b="b"/>
              <a:pathLst>
                <a:path w="1072" h="1549" extrusionOk="0">
                  <a:moveTo>
                    <a:pt x="548" y="0"/>
                  </a:moveTo>
                  <a:cubicBezTo>
                    <a:pt x="238" y="0"/>
                    <a:pt x="0" y="238"/>
                    <a:pt x="0" y="548"/>
                  </a:cubicBezTo>
                  <a:lnTo>
                    <a:pt x="0" y="1024"/>
                  </a:lnTo>
                  <a:cubicBezTo>
                    <a:pt x="0" y="1310"/>
                    <a:pt x="238" y="1548"/>
                    <a:pt x="548" y="1548"/>
                  </a:cubicBezTo>
                  <a:cubicBezTo>
                    <a:pt x="834" y="1548"/>
                    <a:pt x="1072" y="1310"/>
                    <a:pt x="1072" y="1024"/>
                  </a:cubicBezTo>
                  <a:lnTo>
                    <a:pt x="1072" y="548"/>
                  </a:lnTo>
                  <a:cubicBezTo>
                    <a:pt x="1072" y="238"/>
                    <a:pt x="834"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6743721" y="2826429"/>
              <a:ext cx="134978" cy="342862"/>
            </a:xfrm>
            <a:custGeom>
              <a:avLst/>
              <a:gdLst/>
              <a:ahLst/>
              <a:cxnLst/>
              <a:rect l="l" t="t" r="r" b="b"/>
              <a:pathLst>
                <a:path w="4025" h="10224" extrusionOk="0">
                  <a:moveTo>
                    <a:pt x="2016" y="1"/>
                  </a:moveTo>
                  <a:cubicBezTo>
                    <a:pt x="1852" y="1"/>
                    <a:pt x="1691" y="43"/>
                    <a:pt x="1548" y="126"/>
                  </a:cubicBezTo>
                  <a:cubicBezTo>
                    <a:pt x="596" y="650"/>
                    <a:pt x="0" y="1650"/>
                    <a:pt x="0" y="2745"/>
                  </a:cubicBezTo>
                  <a:lnTo>
                    <a:pt x="0" y="9461"/>
                  </a:lnTo>
                  <a:cubicBezTo>
                    <a:pt x="0" y="9890"/>
                    <a:pt x="357" y="10223"/>
                    <a:pt x="762" y="10223"/>
                  </a:cubicBezTo>
                  <a:lnTo>
                    <a:pt x="3263" y="10223"/>
                  </a:lnTo>
                  <a:cubicBezTo>
                    <a:pt x="3691" y="10223"/>
                    <a:pt x="4025" y="9890"/>
                    <a:pt x="4025" y="9461"/>
                  </a:cubicBezTo>
                  <a:lnTo>
                    <a:pt x="4025" y="2745"/>
                  </a:lnTo>
                  <a:cubicBezTo>
                    <a:pt x="4025" y="1650"/>
                    <a:pt x="3453" y="650"/>
                    <a:pt x="2501" y="126"/>
                  </a:cubicBezTo>
                  <a:cubicBezTo>
                    <a:pt x="2346" y="43"/>
                    <a:pt x="2179" y="1"/>
                    <a:pt x="2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6859922" y="2855586"/>
              <a:ext cx="197286" cy="129412"/>
            </a:xfrm>
            <a:custGeom>
              <a:avLst/>
              <a:gdLst/>
              <a:ahLst/>
              <a:cxnLst/>
              <a:rect l="l" t="t" r="r" b="b"/>
              <a:pathLst>
                <a:path w="5883" h="3859" extrusionOk="0">
                  <a:moveTo>
                    <a:pt x="2953" y="0"/>
                  </a:moveTo>
                  <a:cubicBezTo>
                    <a:pt x="1310" y="0"/>
                    <a:pt x="0" y="1120"/>
                    <a:pt x="0" y="2501"/>
                  </a:cubicBezTo>
                  <a:cubicBezTo>
                    <a:pt x="0" y="2620"/>
                    <a:pt x="24" y="2739"/>
                    <a:pt x="24" y="2834"/>
                  </a:cubicBezTo>
                  <a:lnTo>
                    <a:pt x="1762" y="2977"/>
                  </a:lnTo>
                  <a:lnTo>
                    <a:pt x="2024" y="3715"/>
                  </a:lnTo>
                  <a:lnTo>
                    <a:pt x="2763" y="3715"/>
                  </a:lnTo>
                  <a:lnTo>
                    <a:pt x="2715" y="3168"/>
                  </a:lnTo>
                  <a:cubicBezTo>
                    <a:pt x="2715" y="3168"/>
                    <a:pt x="2715" y="3144"/>
                    <a:pt x="2715" y="3144"/>
                  </a:cubicBezTo>
                  <a:cubicBezTo>
                    <a:pt x="2715" y="2858"/>
                    <a:pt x="2953" y="2620"/>
                    <a:pt x="3239" y="2620"/>
                  </a:cubicBezTo>
                  <a:cubicBezTo>
                    <a:pt x="3477" y="2620"/>
                    <a:pt x="3691" y="2787"/>
                    <a:pt x="3739" y="3025"/>
                  </a:cubicBezTo>
                  <a:lnTo>
                    <a:pt x="3906" y="3858"/>
                  </a:lnTo>
                  <a:lnTo>
                    <a:pt x="4596" y="3834"/>
                  </a:lnTo>
                  <a:lnTo>
                    <a:pt x="5739" y="3787"/>
                  </a:lnTo>
                  <a:cubicBezTo>
                    <a:pt x="5739" y="3787"/>
                    <a:pt x="5882" y="3406"/>
                    <a:pt x="5882" y="2501"/>
                  </a:cubicBezTo>
                  <a:cubicBezTo>
                    <a:pt x="5882" y="1120"/>
                    <a:pt x="4573" y="24"/>
                    <a:pt x="2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6873504" y="2966587"/>
              <a:ext cx="10396" cy="75118"/>
            </a:xfrm>
            <a:custGeom>
              <a:avLst/>
              <a:gdLst/>
              <a:ahLst/>
              <a:cxnLst/>
              <a:rect l="l" t="t" r="r" b="b"/>
              <a:pathLst>
                <a:path w="310" h="2240" extrusionOk="0">
                  <a:moveTo>
                    <a:pt x="143" y="1"/>
                  </a:moveTo>
                  <a:cubicBezTo>
                    <a:pt x="71" y="1"/>
                    <a:pt x="0" y="72"/>
                    <a:pt x="0" y="143"/>
                  </a:cubicBezTo>
                  <a:lnTo>
                    <a:pt x="0" y="2096"/>
                  </a:lnTo>
                  <a:cubicBezTo>
                    <a:pt x="0" y="2168"/>
                    <a:pt x="71" y="2239"/>
                    <a:pt x="143" y="2239"/>
                  </a:cubicBezTo>
                  <a:cubicBezTo>
                    <a:pt x="238" y="2239"/>
                    <a:pt x="310" y="2168"/>
                    <a:pt x="310" y="2096"/>
                  </a:cubicBezTo>
                  <a:lnTo>
                    <a:pt x="310" y="143"/>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6738526" y="2822621"/>
              <a:ext cx="145374" cy="353224"/>
            </a:xfrm>
            <a:custGeom>
              <a:avLst/>
              <a:gdLst/>
              <a:ahLst/>
              <a:cxnLst/>
              <a:rect l="l" t="t" r="r" b="b"/>
              <a:pathLst>
                <a:path w="4335" h="10533" extrusionOk="0">
                  <a:moveTo>
                    <a:pt x="2159" y="1"/>
                  </a:moveTo>
                  <a:cubicBezTo>
                    <a:pt x="1971" y="1"/>
                    <a:pt x="1786" y="43"/>
                    <a:pt x="1620" y="126"/>
                  </a:cubicBezTo>
                  <a:cubicBezTo>
                    <a:pt x="620" y="698"/>
                    <a:pt x="0" y="1745"/>
                    <a:pt x="0" y="2888"/>
                  </a:cubicBezTo>
                  <a:lnTo>
                    <a:pt x="0" y="9604"/>
                  </a:lnTo>
                  <a:cubicBezTo>
                    <a:pt x="0" y="10128"/>
                    <a:pt x="405" y="10533"/>
                    <a:pt x="929" y="10533"/>
                  </a:cubicBezTo>
                  <a:lnTo>
                    <a:pt x="3406" y="10533"/>
                  </a:lnTo>
                  <a:cubicBezTo>
                    <a:pt x="3930" y="10533"/>
                    <a:pt x="4335" y="10128"/>
                    <a:pt x="4335" y="9604"/>
                  </a:cubicBezTo>
                  <a:lnTo>
                    <a:pt x="4335" y="6913"/>
                  </a:lnTo>
                  <a:cubicBezTo>
                    <a:pt x="4335" y="6818"/>
                    <a:pt x="4263" y="6746"/>
                    <a:pt x="4168" y="6746"/>
                  </a:cubicBezTo>
                  <a:cubicBezTo>
                    <a:pt x="4096" y="6746"/>
                    <a:pt x="4025" y="6818"/>
                    <a:pt x="4025" y="6913"/>
                  </a:cubicBezTo>
                  <a:lnTo>
                    <a:pt x="4025" y="9604"/>
                  </a:lnTo>
                  <a:cubicBezTo>
                    <a:pt x="4025" y="9938"/>
                    <a:pt x="3739" y="10223"/>
                    <a:pt x="3406" y="10223"/>
                  </a:cubicBezTo>
                  <a:lnTo>
                    <a:pt x="905" y="10223"/>
                  </a:lnTo>
                  <a:cubicBezTo>
                    <a:pt x="572" y="10223"/>
                    <a:pt x="310" y="9938"/>
                    <a:pt x="310" y="9604"/>
                  </a:cubicBezTo>
                  <a:lnTo>
                    <a:pt x="310" y="2888"/>
                  </a:lnTo>
                  <a:cubicBezTo>
                    <a:pt x="310" y="1864"/>
                    <a:pt x="858" y="912"/>
                    <a:pt x="1763" y="412"/>
                  </a:cubicBezTo>
                  <a:cubicBezTo>
                    <a:pt x="1894" y="340"/>
                    <a:pt x="2031" y="305"/>
                    <a:pt x="2165" y="305"/>
                  </a:cubicBezTo>
                  <a:cubicBezTo>
                    <a:pt x="2298" y="305"/>
                    <a:pt x="2429" y="340"/>
                    <a:pt x="2549" y="412"/>
                  </a:cubicBezTo>
                  <a:cubicBezTo>
                    <a:pt x="3072" y="698"/>
                    <a:pt x="3453" y="1102"/>
                    <a:pt x="3715" y="1626"/>
                  </a:cubicBezTo>
                  <a:cubicBezTo>
                    <a:pt x="3751" y="1680"/>
                    <a:pt x="3814" y="1707"/>
                    <a:pt x="3873" y="1707"/>
                  </a:cubicBezTo>
                  <a:cubicBezTo>
                    <a:pt x="3893" y="1707"/>
                    <a:pt x="3912" y="1704"/>
                    <a:pt x="3930" y="1698"/>
                  </a:cubicBezTo>
                  <a:cubicBezTo>
                    <a:pt x="4001" y="1650"/>
                    <a:pt x="4049" y="1555"/>
                    <a:pt x="4001" y="1483"/>
                  </a:cubicBezTo>
                  <a:cubicBezTo>
                    <a:pt x="3715" y="912"/>
                    <a:pt x="3263" y="436"/>
                    <a:pt x="2715" y="126"/>
                  </a:cubicBezTo>
                  <a:cubicBezTo>
                    <a:pt x="2537" y="43"/>
                    <a:pt x="2346" y="1"/>
                    <a:pt x="2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6887052" y="3083826"/>
              <a:ext cx="26392" cy="62476"/>
            </a:xfrm>
            <a:custGeom>
              <a:avLst/>
              <a:gdLst/>
              <a:ahLst/>
              <a:cxnLst/>
              <a:rect l="l" t="t" r="r" b="b"/>
              <a:pathLst>
                <a:path w="787" h="1863" extrusionOk="0">
                  <a:moveTo>
                    <a:pt x="162" y="1"/>
                  </a:moveTo>
                  <a:cubicBezTo>
                    <a:pt x="97" y="1"/>
                    <a:pt x="25" y="65"/>
                    <a:pt x="25" y="148"/>
                  </a:cubicBezTo>
                  <a:cubicBezTo>
                    <a:pt x="1" y="220"/>
                    <a:pt x="72" y="291"/>
                    <a:pt x="144" y="315"/>
                  </a:cubicBezTo>
                  <a:cubicBezTo>
                    <a:pt x="334" y="339"/>
                    <a:pt x="477" y="505"/>
                    <a:pt x="477" y="696"/>
                  </a:cubicBezTo>
                  <a:lnTo>
                    <a:pt x="477" y="1172"/>
                  </a:lnTo>
                  <a:cubicBezTo>
                    <a:pt x="477" y="1267"/>
                    <a:pt x="453" y="1363"/>
                    <a:pt x="358" y="1434"/>
                  </a:cubicBezTo>
                  <a:cubicBezTo>
                    <a:pt x="310" y="1506"/>
                    <a:pt x="239" y="1529"/>
                    <a:pt x="144" y="1553"/>
                  </a:cubicBezTo>
                  <a:cubicBezTo>
                    <a:pt x="72" y="1553"/>
                    <a:pt x="1" y="1648"/>
                    <a:pt x="25" y="1720"/>
                  </a:cubicBezTo>
                  <a:cubicBezTo>
                    <a:pt x="25" y="1791"/>
                    <a:pt x="96" y="1863"/>
                    <a:pt x="168" y="1863"/>
                  </a:cubicBezTo>
                  <a:lnTo>
                    <a:pt x="191" y="1863"/>
                  </a:lnTo>
                  <a:cubicBezTo>
                    <a:pt x="334" y="1839"/>
                    <a:pt x="477" y="1768"/>
                    <a:pt x="596" y="1648"/>
                  </a:cubicBezTo>
                  <a:cubicBezTo>
                    <a:pt x="715" y="1529"/>
                    <a:pt x="787" y="1339"/>
                    <a:pt x="787" y="1172"/>
                  </a:cubicBezTo>
                  <a:lnTo>
                    <a:pt x="787" y="696"/>
                  </a:lnTo>
                  <a:cubicBezTo>
                    <a:pt x="787" y="339"/>
                    <a:pt x="525" y="53"/>
                    <a:pt x="191" y="5"/>
                  </a:cubicBezTo>
                  <a:cubicBezTo>
                    <a:pt x="182" y="2"/>
                    <a:pt x="172"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6708981" y="2888316"/>
              <a:ext cx="28773" cy="62342"/>
            </a:xfrm>
            <a:custGeom>
              <a:avLst/>
              <a:gdLst/>
              <a:ahLst/>
              <a:cxnLst/>
              <a:rect l="l" t="t" r="r" b="b"/>
              <a:pathLst>
                <a:path w="858" h="1859" extrusionOk="0">
                  <a:moveTo>
                    <a:pt x="691" y="1"/>
                  </a:moveTo>
                  <a:cubicBezTo>
                    <a:pt x="310" y="1"/>
                    <a:pt x="0" y="310"/>
                    <a:pt x="0" y="691"/>
                  </a:cubicBezTo>
                  <a:lnTo>
                    <a:pt x="0" y="1168"/>
                  </a:lnTo>
                  <a:cubicBezTo>
                    <a:pt x="0" y="1501"/>
                    <a:pt x="238" y="1811"/>
                    <a:pt x="596" y="1858"/>
                  </a:cubicBezTo>
                  <a:lnTo>
                    <a:pt x="619" y="1858"/>
                  </a:lnTo>
                  <a:cubicBezTo>
                    <a:pt x="691" y="1858"/>
                    <a:pt x="762" y="1811"/>
                    <a:pt x="762" y="1715"/>
                  </a:cubicBezTo>
                  <a:cubicBezTo>
                    <a:pt x="786" y="1644"/>
                    <a:pt x="715" y="1549"/>
                    <a:pt x="619" y="1549"/>
                  </a:cubicBezTo>
                  <a:cubicBezTo>
                    <a:pt x="453" y="1525"/>
                    <a:pt x="310" y="1358"/>
                    <a:pt x="310" y="1168"/>
                  </a:cubicBezTo>
                  <a:lnTo>
                    <a:pt x="310" y="691"/>
                  </a:lnTo>
                  <a:cubicBezTo>
                    <a:pt x="310" y="477"/>
                    <a:pt x="477" y="310"/>
                    <a:pt x="691" y="310"/>
                  </a:cubicBezTo>
                  <a:cubicBezTo>
                    <a:pt x="786" y="310"/>
                    <a:pt x="858" y="239"/>
                    <a:pt x="858" y="167"/>
                  </a:cubicBezTo>
                  <a:cubicBezTo>
                    <a:pt x="858" y="72"/>
                    <a:pt x="786"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6708981" y="3083826"/>
              <a:ext cx="26392" cy="62476"/>
            </a:xfrm>
            <a:custGeom>
              <a:avLst/>
              <a:gdLst/>
              <a:ahLst/>
              <a:cxnLst/>
              <a:rect l="l" t="t" r="r" b="b"/>
              <a:pathLst>
                <a:path w="787" h="1863" extrusionOk="0">
                  <a:moveTo>
                    <a:pt x="625" y="1"/>
                  </a:moveTo>
                  <a:cubicBezTo>
                    <a:pt x="615" y="1"/>
                    <a:pt x="605" y="2"/>
                    <a:pt x="596" y="5"/>
                  </a:cubicBezTo>
                  <a:cubicBezTo>
                    <a:pt x="238" y="53"/>
                    <a:pt x="0" y="339"/>
                    <a:pt x="0" y="696"/>
                  </a:cubicBezTo>
                  <a:lnTo>
                    <a:pt x="0" y="1172"/>
                  </a:lnTo>
                  <a:cubicBezTo>
                    <a:pt x="0" y="1506"/>
                    <a:pt x="238" y="1815"/>
                    <a:pt x="596" y="1863"/>
                  </a:cubicBezTo>
                  <a:lnTo>
                    <a:pt x="619" y="1863"/>
                  </a:lnTo>
                  <a:cubicBezTo>
                    <a:pt x="691" y="1863"/>
                    <a:pt x="762" y="1791"/>
                    <a:pt x="762" y="1720"/>
                  </a:cubicBezTo>
                  <a:cubicBezTo>
                    <a:pt x="786" y="1648"/>
                    <a:pt x="715" y="1553"/>
                    <a:pt x="643" y="1553"/>
                  </a:cubicBezTo>
                  <a:cubicBezTo>
                    <a:pt x="453" y="1529"/>
                    <a:pt x="310" y="1363"/>
                    <a:pt x="310" y="1172"/>
                  </a:cubicBezTo>
                  <a:lnTo>
                    <a:pt x="310" y="696"/>
                  </a:lnTo>
                  <a:cubicBezTo>
                    <a:pt x="310" y="505"/>
                    <a:pt x="453" y="339"/>
                    <a:pt x="619" y="315"/>
                  </a:cubicBezTo>
                  <a:cubicBezTo>
                    <a:pt x="715" y="291"/>
                    <a:pt x="786" y="220"/>
                    <a:pt x="762" y="148"/>
                  </a:cubicBezTo>
                  <a:cubicBezTo>
                    <a:pt x="762" y="65"/>
                    <a:pt x="690"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6795233" y="2903508"/>
              <a:ext cx="11201" cy="10731"/>
            </a:xfrm>
            <a:custGeom>
              <a:avLst/>
              <a:gdLst/>
              <a:ahLst/>
              <a:cxnLst/>
              <a:rect l="l" t="t" r="r" b="b"/>
              <a:pathLst>
                <a:path w="334" h="320" extrusionOk="0">
                  <a:moveTo>
                    <a:pt x="215" y="0"/>
                  </a:moveTo>
                  <a:cubicBezTo>
                    <a:pt x="143" y="0"/>
                    <a:pt x="72" y="24"/>
                    <a:pt x="48" y="95"/>
                  </a:cubicBezTo>
                  <a:cubicBezTo>
                    <a:pt x="0" y="143"/>
                    <a:pt x="24" y="215"/>
                    <a:pt x="48" y="262"/>
                  </a:cubicBezTo>
                  <a:cubicBezTo>
                    <a:pt x="83" y="297"/>
                    <a:pt x="130" y="319"/>
                    <a:pt x="181" y="319"/>
                  </a:cubicBezTo>
                  <a:cubicBezTo>
                    <a:pt x="200" y="319"/>
                    <a:pt x="219" y="316"/>
                    <a:pt x="238" y="310"/>
                  </a:cubicBezTo>
                  <a:cubicBezTo>
                    <a:pt x="310" y="262"/>
                    <a:pt x="334" y="215"/>
                    <a:pt x="334" y="143"/>
                  </a:cubicBezTo>
                  <a:cubicBezTo>
                    <a:pt x="310" y="72"/>
                    <a:pt x="262"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6815992" y="2903642"/>
              <a:ext cx="11201" cy="10597"/>
            </a:xfrm>
            <a:custGeom>
              <a:avLst/>
              <a:gdLst/>
              <a:ahLst/>
              <a:cxnLst/>
              <a:rect l="l" t="t" r="r" b="b"/>
              <a:pathLst>
                <a:path w="334" h="316" extrusionOk="0">
                  <a:moveTo>
                    <a:pt x="159" y="0"/>
                  </a:moveTo>
                  <a:cubicBezTo>
                    <a:pt x="79" y="0"/>
                    <a:pt x="0" y="65"/>
                    <a:pt x="0" y="163"/>
                  </a:cubicBezTo>
                  <a:cubicBezTo>
                    <a:pt x="0" y="234"/>
                    <a:pt x="48" y="282"/>
                    <a:pt x="119" y="306"/>
                  </a:cubicBezTo>
                  <a:cubicBezTo>
                    <a:pt x="139" y="312"/>
                    <a:pt x="156" y="315"/>
                    <a:pt x="172" y="315"/>
                  </a:cubicBezTo>
                  <a:cubicBezTo>
                    <a:pt x="216" y="315"/>
                    <a:pt x="251" y="293"/>
                    <a:pt x="286" y="258"/>
                  </a:cubicBezTo>
                  <a:cubicBezTo>
                    <a:pt x="334" y="187"/>
                    <a:pt x="310" y="91"/>
                    <a:pt x="262" y="44"/>
                  </a:cubicBezTo>
                  <a:cubicBezTo>
                    <a:pt x="232" y="14"/>
                    <a:pt x="19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6795233" y="2924333"/>
              <a:ext cx="11201" cy="10664"/>
            </a:xfrm>
            <a:custGeom>
              <a:avLst/>
              <a:gdLst/>
              <a:ahLst/>
              <a:cxnLst/>
              <a:rect l="l" t="t" r="r" b="b"/>
              <a:pathLst>
                <a:path w="334" h="318" extrusionOk="0">
                  <a:moveTo>
                    <a:pt x="157" y="1"/>
                  </a:moveTo>
                  <a:cubicBezTo>
                    <a:pt x="110" y="1"/>
                    <a:pt x="67" y="22"/>
                    <a:pt x="48" y="70"/>
                  </a:cubicBezTo>
                  <a:cubicBezTo>
                    <a:pt x="0" y="141"/>
                    <a:pt x="24" y="213"/>
                    <a:pt x="72" y="260"/>
                  </a:cubicBezTo>
                  <a:cubicBezTo>
                    <a:pt x="107" y="295"/>
                    <a:pt x="154" y="317"/>
                    <a:pt x="196" y="317"/>
                  </a:cubicBezTo>
                  <a:cubicBezTo>
                    <a:pt x="211" y="317"/>
                    <a:pt x="226" y="314"/>
                    <a:pt x="238" y="308"/>
                  </a:cubicBezTo>
                  <a:cubicBezTo>
                    <a:pt x="310" y="260"/>
                    <a:pt x="334" y="189"/>
                    <a:pt x="334" y="117"/>
                  </a:cubicBezTo>
                  <a:cubicBezTo>
                    <a:pt x="305" y="46"/>
                    <a:pt x="226"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6815992" y="2924199"/>
              <a:ext cx="11201" cy="10698"/>
            </a:xfrm>
            <a:custGeom>
              <a:avLst/>
              <a:gdLst/>
              <a:ahLst/>
              <a:cxnLst/>
              <a:rect l="l" t="t" r="r" b="b"/>
              <a:pathLst>
                <a:path w="334" h="319" extrusionOk="0">
                  <a:moveTo>
                    <a:pt x="152" y="0"/>
                  </a:moveTo>
                  <a:cubicBezTo>
                    <a:pt x="126" y="0"/>
                    <a:pt x="99" y="8"/>
                    <a:pt x="72" y="26"/>
                  </a:cubicBezTo>
                  <a:cubicBezTo>
                    <a:pt x="24" y="50"/>
                    <a:pt x="0" y="121"/>
                    <a:pt x="0" y="169"/>
                  </a:cubicBezTo>
                  <a:cubicBezTo>
                    <a:pt x="0" y="241"/>
                    <a:pt x="48" y="288"/>
                    <a:pt x="119" y="312"/>
                  </a:cubicBezTo>
                  <a:cubicBezTo>
                    <a:pt x="133" y="316"/>
                    <a:pt x="146" y="318"/>
                    <a:pt x="158" y="318"/>
                  </a:cubicBezTo>
                  <a:cubicBezTo>
                    <a:pt x="215" y="318"/>
                    <a:pt x="267" y="279"/>
                    <a:pt x="286" y="241"/>
                  </a:cubicBezTo>
                  <a:cubicBezTo>
                    <a:pt x="334" y="193"/>
                    <a:pt x="310" y="98"/>
                    <a:pt x="262" y="50"/>
                  </a:cubicBezTo>
                  <a:cubicBezTo>
                    <a:pt x="233" y="21"/>
                    <a:pt x="194"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6795233" y="3099654"/>
              <a:ext cx="11201" cy="10396"/>
            </a:xfrm>
            <a:custGeom>
              <a:avLst/>
              <a:gdLst/>
              <a:ahLst/>
              <a:cxnLst/>
              <a:rect l="l" t="t" r="r" b="b"/>
              <a:pathLst>
                <a:path w="334" h="310" extrusionOk="0">
                  <a:moveTo>
                    <a:pt x="162" y="1"/>
                  </a:moveTo>
                  <a:cubicBezTo>
                    <a:pt x="110" y="1"/>
                    <a:pt x="66" y="27"/>
                    <a:pt x="48" y="81"/>
                  </a:cubicBezTo>
                  <a:cubicBezTo>
                    <a:pt x="0" y="129"/>
                    <a:pt x="24" y="200"/>
                    <a:pt x="48" y="248"/>
                  </a:cubicBezTo>
                  <a:cubicBezTo>
                    <a:pt x="78" y="293"/>
                    <a:pt x="118" y="310"/>
                    <a:pt x="161" y="310"/>
                  </a:cubicBezTo>
                  <a:cubicBezTo>
                    <a:pt x="186" y="310"/>
                    <a:pt x="212" y="304"/>
                    <a:pt x="238" y="295"/>
                  </a:cubicBezTo>
                  <a:cubicBezTo>
                    <a:pt x="310" y="271"/>
                    <a:pt x="334" y="200"/>
                    <a:pt x="334" y="129"/>
                  </a:cubicBezTo>
                  <a:cubicBezTo>
                    <a:pt x="310" y="57"/>
                    <a:pt x="262" y="10"/>
                    <a:pt x="215" y="10"/>
                  </a:cubicBezTo>
                  <a:cubicBezTo>
                    <a:pt x="197" y="4"/>
                    <a:pt x="179"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6815992" y="3099419"/>
              <a:ext cx="11201" cy="10463"/>
            </a:xfrm>
            <a:custGeom>
              <a:avLst/>
              <a:gdLst/>
              <a:ahLst/>
              <a:cxnLst/>
              <a:rect l="l" t="t" r="r" b="b"/>
              <a:pathLst>
                <a:path w="334" h="312" extrusionOk="0">
                  <a:moveTo>
                    <a:pt x="159" y="1"/>
                  </a:moveTo>
                  <a:cubicBezTo>
                    <a:pt x="131" y="1"/>
                    <a:pt x="101" y="7"/>
                    <a:pt x="72" y="17"/>
                  </a:cubicBezTo>
                  <a:cubicBezTo>
                    <a:pt x="24" y="40"/>
                    <a:pt x="0" y="112"/>
                    <a:pt x="0" y="159"/>
                  </a:cubicBezTo>
                  <a:cubicBezTo>
                    <a:pt x="0" y="231"/>
                    <a:pt x="48" y="302"/>
                    <a:pt x="119" y="302"/>
                  </a:cubicBezTo>
                  <a:cubicBezTo>
                    <a:pt x="139" y="309"/>
                    <a:pt x="156" y="312"/>
                    <a:pt x="172" y="312"/>
                  </a:cubicBezTo>
                  <a:cubicBezTo>
                    <a:pt x="216" y="312"/>
                    <a:pt x="251" y="290"/>
                    <a:pt x="286" y="255"/>
                  </a:cubicBezTo>
                  <a:cubicBezTo>
                    <a:pt x="334" y="183"/>
                    <a:pt x="310" y="112"/>
                    <a:pt x="262" y="40"/>
                  </a:cubicBezTo>
                  <a:cubicBezTo>
                    <a:pt x="234" y="12"/>
                    <a:pt x="19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6795233" y="3120110"/>
              <a:ext cx="11201" cy="10631"/>
            </a:xfrm>
            <a:custGeom>
              <a:avLst/>
              <a:gdLst/>
              <a:ahLst/>
              <a:cxnLst/>
              <a:rect l="l" t="t" r="r" b="b"/>
              <a:pathLst>
                <a:path w="334" h="317" extrusionOk="0">
                  <a:moveTo>
                    <a:pt x="167" y="1"/>
                  </a:moveTo>
                  <a:cubicBezTo>
                    <a:pt x="107" y="1"/>
                    <a:pt x="48" y="31"/>
                    <a:pt x="24" y="90"/>
                  </a:cubicBezTo>
                  <a:cubicBezTo>
                    <a:pt x="0" y="162"/>
                    <a:pt x="24" y="233"/>
                    <a:pt x="72" y="281"/>
                  </a:cubicBezTo>
                  <a:cubicBezTo>
                    <a:pt x="95" y="304"/>
                    <a:pt x="125" y="316"/>
                    <a:pt x="158" y="316"/>
                  </a:cubicBezTo>
                  <a:cubicBezTo>
                    <a:pt x="191" y="316"/>
                    <a:pt x="226" y="304"/>
                    <a:pt x="262" y="281"/>
                  </a:cubicBezTo>
                  <a:cubicBezTo>
                    <a:pt x="310" y="257"/>
                    <a:pt x="334" y="162"/>
                    <a:pt x="310" y="90"/>
                  </a:cubicBezTo>
                  <a:cubicBezTo>
                    <a:pt x="286" y="31"/>
                    <a:pt x="22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6815187" y="3120211"/>
              <a:ext cx="12006" cy="10128"/>
            </a:xfrm>
            <a:custGeom>
              <a:avLst/>
              <a:gdLst/>
              <a:ahLst/>
              <a:cxnLst/>
              <a:rect l="l" t="t" r="r" b="b"/>
              <a:pathLst>
                <a:path w="358" h="302" extrusionOk="0">
                  <a:moveTo>
                    <a:pt x="186" y="0"/>
                  </a:moveTo>
                  <a:cubicBezTo>
                    <a:pt x="144" y="0"/>
                    <a:pt x="100" y="12"/>
                    <a:pt x="72" y="40"/>
                  </a:cubicBezTo>
                  <a:cubicBezTo>
                    <a:pt x="24" y="87"/>
                    <a:pt x="1" y="135"/>
                    <a:pt x="24" y="206"/>
                  </a:cubicBezTo>
                  <a:cubicBezTo>
                    <a:pt x="48" y="278"/>
                    <a:pt x="120" y="301"/>
                    <a:pt x="191" y="301"/>
                  </a:cubicBezTo>
                  <a:cubicBezTo>
                    <a:pt x="239" y="301"/>
                    <a:pt x="310" y="254"/>
                    <a:pt x="334" y="206"/>
                  </a:cubicBezTo>
                  <a:cubicBezTo>
                    <a:pt x="358" y="135"/>
                    <a:pt x="334" y="63"/>
                    <a:pt x="263" y="16"/>
                  </a:cubicBezTo>
                  <a:cubicBezTo>
                    <a:pt x="243" y="6"/>
                    <a:pt x="215"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6855127" y="2850791"/>
              <a:ext cx="207682" cy="139774"/>
            </a:xfrm>
            <a:custGeom>
              <a:avLst/>
              <a:gdLst/>
              <a:ahLst/>
              <a:cxnLst/>
              <a:rect l="l" t="t" r="r" b="b"/>
              <a:pathLst>
                <a:path w="6193" h="4168" extrusionOk="0">
                  <a:moveTo>
                    <a:pt x="3096" y="0"/>
                  </a:moveTo>
                  <a:cubicBezTo>
                    <a:pt x="1382" y="0"/>
                    <a:pt x="0" y="1191"/>
                    <a:pt x="0" y="2644"/>
                  </a:cubicBezTo>
                  <a:cubicBezTo>
                    <a:pt x="0" y="2763"/>
                    <a:pt x="0" y="2882"/>
                    <a:pt x="24" y="3001"/>
                  </a:cubicBezTo>
                  <a:cubicBezTo>
                    <a:pt x="24" y="3072"/>
                    <a:pt x="96" y="3144"/>
                    <a:pt x="167" y="3144"/>
                  </a:cubicBezTo>
                  <a:lnTo>
                    <a:pt x="1786" y="3263"/>
                  </a:lnTo>
                  <a:lnTo>
                    <a:pt x="2001" y="3906"/>
                  </a:lnTo>
                  <a:cubicBezTo>
                    <a:pt x="2025" y="3977"/>
                    <a:pt x="2096" y="4025"/>
                    <a:pt x="2167" y="4025"/>
                  </a:cubicBezTo>
                  <a:lnTo>
                    <a:pt x="2906" y="4025"/>
                  </a:lnTo>
                  <a:cubicBezTo>
                    <a:pt x="2953" y="4025"/>
                    <a:pt x="2977" y="4001"/>
                    <a:pt x="3025" y="3977"/>
                  </a:cubicBezTo>
                  <a:cubicBezTo>
                    <a:pt x="3049" y="3930"/>
                    <a:pt x="3049" y="3882"/>
                    <a:pt x="3049" y="3858"/>
                  </a:cubicBezTo>
                  <a:lnTo>
                    <a:pt x="3025" y="3311"/>
                  </a:lnTo>
                  <a:cubicBezTo>
                    <a:pt x="3001" y="3215"/>
                    <a:pt x="3049" y="3120"/>
                    <a:pt x="3120" y="3025"/>
                  </a:cubicBezTo>
                  <a:cubicBezTo>
                    <a:pt x="3168" y="2953"/>
                    <a:pt x="3263" y="2930"/>
                    <a:pt x="3382" y="2930"/>
                  </a:cubicBezTo>
                  <a:cubicBezTo>
                    <a:pt x="3549" y="2930"/>
                    <a:pt x="3692" y="3049"/>
                    <a:pt x="3739" y="3215"/>
                  </a:cubicBezTo>
                  <a:lnTo>
                    <a:pt x="3906" y="4025"/>
                  </a:lnTo>
                  <a:cubicBezTo>
                    <a:pt x="3906" y="4120"/>
                    <a:pt x="3977" y="4168"/>
                    <a:pt x="4049" y="4168"/>
                  </a:cubicBezTo>
                  <a:lnTo>
                    <a:pt x="4073" y="4168"/>
                  </a:lnTo>
                  <a:lnTo>
                    <a:pt x="5906" y="4097"/>
                  </a:lnTo>
                  <a:cubicBezTo>
                    <a:pt x="5954" y="4097"/>
                    <a:pt x="6025" y="4049"/>
                    <a:pt x="6049" y="3977"/>
                  </a:cubicBezTo>
                  <a:cubicBezTo>
                    <a:pt x="6049" y="3977"/>
                    <a:pt x="6192" y="3549"/>
                    <a:pt x="6192" y="2644"/>
                  </a:cubicBezTo>
                  <a:cubicBezTo>
                    <a:pt x="6192" y="2072"/>
                    <a:pt x="5978" y="1548"/>
                    <a:pt x="5597" y="1072"/>
                  </a:cubicBezTo>
                  <a:cubicBezTo>
                    <a:pt x="5557" y="1046"/>
                    <a:pt x="5511" y="1027"/>
                    <a:pt x="5469" y="1027"/>
                  </a:cubicBezTo>
                  <a:cubicBezTo>
                    <a:pt x="5435" y="1027"/>
                    <a:pt x="5404" y="1040"/>
                    <a:pt x="5382" y="1072"/>
                  </a:cubicBezTo>
                  <a:cubicBezTo>
                    <a:pt x="5311" y="1120"/>
                    <a:pt x="5287" y="1215"/>
                    <a:pt x="5359" y="1286"/>
                  </a:cubicBezTo>
                  <a:cubicBezTo>
                    <a:pt x="5692" y="1691"/>
                    <a:pt x="5882" y="2144"/>
                    <a:pt x="5882" y="2644"/>
                  </a:cubicBezTo>
                  <a:cubicBezTo>
                    <a:pt x="5882" y="3239"/>
                    <a:pt x="5811" y="3620"/>
                    <a:pt x="5763" y="3787"/>
                  </a:cubicBezTo>
                  <a:lnTo>
                    <a:pt x="4192" y="3835"/>
                  </a:lnTo>
                  <a:lnTo>
                    <a:pt x="4049" y="3144"/>
                  </a:lnTo>
                  <a:cubicBezTo>
                    <a:pt x="3977" y="2834"/>
                    <a:pt x="3692" y="2596"/>
                    <a:pt x="3382" y="2596"/>
                  </a:cubicBezTo>
                  <a:cubicBezTo>
                    <a:pt x="3191" y="2596"/>
                    <a:pt x="3001" y="2691"/>
                    <a:pt x="2882" y="2834"/>
                  </a:cubicBezTo>
                  <a:cubicBezTo>
                    <a:pt x="2763" y="2953"/>
                    <a:pt x="2691" y="3144"/>
                    <a:pt x="2715" y="3334"/>
                  </a:cubicBezTo>
                  <a:lnTo>
                    <a:pt x="2739" y="3715"/>
                  </a:lnTo>
                  <a:lnTo>
                    <a:pt x="2263" y="3715"/>
                  </a:lnTo>
                  <a:lnTo>
                    <a:pt x="2048" y="3049"/>
                  </a:lnTo>
                  <a:cubicBezTo>
                    <a:pt x="2025" y="3001"/>
                    <a:pt x="1977" y="2953"/>
                    <a:pt x="1905" y="2953"/>
                  </a:cubicBezTo>
                  <a:lnTo>
                    <a:pt x="310" y="2834"/>
                  </a:lnTo>
                  <a:cubicBezTo>
                    <a:pt x="310" y="2763"/>
                    <a:pt x="310" y="2715"/>
                    <a:pt x="310" y="2644"/>
                  </a:cubicBezTo>
                  <a:cubicBezTo>
                    <a:pt x="310" y="1358"/>
                    <a:pt x="1548" y="310"/>
                    <a:pt x="3096" y="310"/>
                  </a:cubicBezTo>
                  <a:cubicBezTo>
                    <a:pt x="3763" y="310"/>
                    <a:pt x="4406" y="524"/>
                    <a:pt x="4930" y="882"/>
                  </a:cubicBezTo>
                  <a:cubicBezTo>
                    <a:pt x="4951" y="903"/>
                    <a:pt x="4987" y="915"/>
                    <a:pt x="5024" y="915"/>
                  </a:cubicBezTo>
                  <a:cubicBezTo>
                    <a:pt x="5070" y="915"/>
                    <a:pt x="5118" y="897"/>
                    <a:pt x="5144" y="858"/>
                  </a:cubicBezTo>
                  <a:cubicBezTo>
                    <a:pt x="5192" y="786"/>
                    <a:pt x="5168" y="691"/>
                    <a:pt x="5097" y="643"/>
                  </a:cubicBezTo>
                  <a:cubicBezTo>
                    <a:pt x="4549" y="215"/>
                    <a:pt x="3834" y="0"/>
                    <a:pt x="3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6966128" y="2867558"/>
              <a:ext cx="31992" cy="15225"/>
            </a:xfrm>
            <a:custGeom>
              <a:avLst/>
              <a:gdLst/>
              <a:ahLst/>
              <a:cxnLst/>
              <a:rect l="l" t="t" r="r" b="b"/>
              <a:pathLst>
                <a:path w="954" h="454" extrusionOk="0">
                  <a:moveTo>
                    <a:pt x="215" y="1"/>
                  </a:moveTo>
                  <a:cubicBezTo>
                    <a:pt x="120" y="1"/>
                    <a:pt x="48" y="48"/>
                    <a:pt x="24" y="143"/>
                  </a:cubicBezTo>
                  <a:cubicBezTo>
                    <a:pt x="0" y="215"/>
                    <a:pt x="72" y="310"/>
                    <a:pt x="143" y="310"/>
                  </a:cubicBezTo>
                  <a:lnTo>
                    <a:pt x="763" y="453"/>
                  </a:lnTo>
                  <a:lnTo>
                    <a:pt x="786" y="453"/>
                  </a:lnTo>
                  <a:cubicBezTo>
                    <a:pt x="858" y="453"/>
                    <a:pt x="929" y="405"/>
                    <a:pt x="929" y="310"/>
                  </a:cubicBezTo>
                  <a:cubicBezTo>
                    <a:pt x="953" y="239"/>
                    <a:pt x="905" y="143"/>
                    <a:pt x="810" y="143"/>
                  </a:cubicBezTo>
                  <a:lnTo>
                    <a:pt x="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6920621" y="2867558"/>
              <a:ext cx="31959" cy="15225"/>
            </a:xfrm>
            <a:custGeom>
              <a:avLst/>
              <a:gdLst/>
              <a:ahLst/>
              <a:cxnLst/>
              <a:rect l="l" t="t" r="r" b="b"/>
              <a:pathLst>
                <a:path w="953" h="454" extrusionOk="0">
                  <a:moveTo>
                    <a:pt x="738" y="1"/>
                  </a:moveTo>
                  <a:lnTo>
                    <a:pt x="119" y="143"/>
                  </a:lnTo>
                  <a:cubicBezTo>
                    <a:pt x="48" y="143"/>
                    <a:pt x="0" y="239"/>
                    <a:pt x="0" y="310"/>
                  </a:cubicBezTo>
                  <a:cubicBezTo>
                    <a:pt x="24" y="405"/>
                    <a:pt x="95" y="453"/>
                    <a:pt x="167" y="453"/>
                  </a:cubicBezTo>
                  <a:lnTo>
                    <a:pt x="191" y="453"/>
                  </a:lnTo>
                  <a:lnTo>
                    <a:pt x="810" y="310"/>
                  </a:lnTo>
                  <a:cubicBezTo>
                    <a:pt x="881" y="310"/>
                    <a:pt x="953" y="215"/>
                    <a:pt x="929" y="143"/>
                  </a:cubicBezTo>
                  <a:cubicBezTo>
                    <a:pt x="905" y="48"/>
                    <a:pt x="834"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6933398" y="2988955"/>
              <a:ext cx="75890" cy="67908"/>
            </a:xfrm>
            <a:custGeom>
              <a:avLst/>
              <a:gdLst/>
              <a:ahLst/>
              <a:cxnLst/>
              <a:rect l="l" t="t" r="r" b="b"/>
              <a:pathLst>
                <a:path w="2263" h="2025" extrusionOk="0">
                  <a:moveTo>
                    <a:pt x="143" y="0"/>
                  </a:moveTo>
                  <a:cubicBezTo>
                    <a:pt x="48" y="24"/>
                    <a:pt x="0" y="96"/>
                    <a:pt x="0" y="191"/>
                  </a:cubicBezTo>
                  <a:lnTo>
                    <a:pt x="191" y="1191"/>
                  </a:lnTo>
                  <a:lnTo>
                    <a:pt x="72" y="1834"/>
                  </a:lnTo>
                  <a:cubicBezTo>
                    <a:pt x="72" y="1929"/>
                    <a:pt x="119" y="2001"/>
                    <a:pt x="214" y="2025"/>
                  </a:cubicBezTo>
                  <a:lnTo>
                    <a:pt x="238" y="2025"/>
                  </a:lnTo>
                  <a:cubicBezTo>
                    <a:pt x="310" y="2025"/>
                    <a:pt x="381" y="1977"/>
                    <a:pt x="381" y="1905"/>
                  </a:cubicBezTo>
                  <a:lnTo>
                    <a:pt x="500" y="1334"/>
                  </a:lnTo>
                  <a:cubicBezTo>
                    <a:pt x="1881" y="1143"/>
                    <a:pt x="2215" y="381"/>
                    <a:pt x="2239" y="334"/>
                  </a:cubicBezTo>
                  <a:cubicBezTo>
                    <a:pt x="2262" y="262"/>
                    <a:pt x="2215" y="167"/>
                    <a:pt x="2143" y="143"/>
                  </a:cubicBezTo>
                  <a:cubicBezTo>
                    <a:pt x="2123" y="130"/>
                    <a:pt x="2102" y="124"/>
                    <a:pt x="2080" y="124"/>
                  </a:cubicBezTo>
                  <a:cubicBezTo>
                    <a:pt x="2022" y="124"/>
                    <a:pt x="1963" y="163"/>
                    <a:pt x="1929" y="215"/>
                  </a:cubicBezTo>
                  <a:cubicBezTo>
                    <a:pt x="1929" y="238"/>
                    <a:pt x="1643" y="858"/>
                    <a:pt x="476" y="1024"/>
                  </a:cubicBezTo>
                  <a:lnTo>
                    <a:pt x="310" y="119"/>
                  </a:lnTo>
                  <a:cubicBezTo>
                    <a:pt x="310" y="48"/>
                    <a:pt x="21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2" name="Google Shape;2042;p42"/>
          <p:cNvGrpSpPr/>
          <p:nvPr/>
        </p:nvGrpSpPr>
        <p:grpSpPr>
          <a:xfrm>
            <a:off x="105176" y="4493460"/>
            <a:ext cx="564672" cy="548645"/>
            <a:chOff x="4069542" y="2213492"/>
            <a:chExt cx="367409" cy="353828"/>
          </a:xfrm>
        </p:grpSpPr>
        <p:sp>
          <p:nvSpPr>
            <p:cNvPr id="2043" name="Google Shape;2043;p42"/>
            <p:cNvSpPr/>
            <p:nvPr/>
          </p:nvSpPr>
          <p:spPr>
            <a:xfrm>
              <a:off x="4290739" y="2319697"/>
              <a:ext cx="114254" cy="110129"/>
            </a:xfrm>
            <a:custGeom>
              <a:avLst/>
              <a:gdLst/>
              <a:ahLst/>
              <a:cxnLst/>
              <a:rect l="l" t="t" r="r" b="b"/>
              <a:pathLst>
                <a:path w="3407" h="3284" extrusionOk="0">
                  <a:moveTo>
                    <a:pt x="668" y="1"/>
                  </a:moveTo>
                  <a:lnTo>
                    <a:pt x="1" y="977"/>
                  </a:lnTo>
                  <a:lnTo>
                    <a:pt x="191" y="1454"/>
                  </a:lnTo>
                  <a:cubicBezTo>
                    <a:pt x="263" y="1668"/>
                    <a:pt x="358" y="1882"/>
                    <a:pt x="501" y="2049"/>
                  </a:cubicBezTo>
                  <a:cubicBezTo>
                    <a:pt x="636" y="2184"/>
                    <a:pt x="789" y="2229"/>
                    <a:pt x="934" y="2229"/>
                  </a:cubicBezTo>
                  <a:cubicBezTo>
                    <a:pt x="1223" y="2229"/>
                    <a:pt x="1477" y="2049"/>
                    <a:pt x="1477" y="2049"/>
                  </a:cubicBezTo>
                  <a:cubicBezTo>
                    <a:pt x="1545" y="2574"/>
                    <a:pt x="1894" y="2688"/>
                    <a:pt x="2184" y="2688"/>
                  </a:cubicBezTo>
                  <a:cubicBezTo>
                    <a:pt x="2408" y="2688"/>
                    <a:pt x="2597" y="2621"/>
                    <a:pt x="2597" y="2620"/>
                  </a:cubicBezTo>
                  <a:lnTo>
                    <a:pt x="2597" y="2620"/>
                  </a:lnTo>
                  <a:cubicBezTo>
                    <a:pt x="2331" y="2886"/>
                    <a:pt x="2645" y="3284"/>
                    <a:pt x="3019" y="3284"/>
                  </a:cubicBezTo>
                  <a:cubicBezTo>
                    <a:pt x="3148" y="3284"/>
                    <a:pt x="3284" y="3236"/>
                    <a:pt x="3406" y="3121"/>
                  </a:cubicBezTo>
                  <a:lnTo>
                    <a:pt x="3406" y="2049"/>
                  </a:lnTo>
                  <a:lnTo>
                    <a:pt x="6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4075142" y="2292802"/>
              <a:ext cx="361809" cy="267341"/>
            </a:xfrm>
            <a:custGeom>
              <a:avLst/>
              <a:gdLst/>
              <a:ahLst/>
              <a:cxnLst/>
              <a:rect l="l" t="t" r="r" b="b"/>
              <a:pathLst>
                <a:path w="10789" h="7972" extrusionOk="0">
                  <a:moveTo>
                    <a:pt x="6917" y="1"/>
                  </a:moveTo>
                  <a:cubicBezTo>
                    <a:pt x="4758" y="1"/>
                    <a:pt x="1889" y="1487"/>
                    <a:pt x="0" y="6471"/>
                  </a:cubicBezTo>
                  <a:lnTo>
                    <a:pt x="0" y="7971"/>
                  </a:lnTo>
                  <a:lnTo>
                    <a:pt x="10193" y="7971"/>
                  </a:lnTo>
                  <a:lnTo>
                    <a:pt x="10193" y="6447"/>
                  </a:lnTo>
                  <a:cubicBezTo>
                    <a:pt x="9883" y="6447"/>
                    <a:pt x="9431" y="6471"/>
                    <a:pt x="8883" y="6471"/>
                  </a:cubicBezTo>
                  <a:cubicBezTo>
                    <a:pt x="6882" y="6471"/>
                    <a:pt x="5454" y="4708"/>
                    <a:pt x="6073" y="2994"/>
                  </a:cubicBezTo>
                  <a:cubicBezTo>
                    <a:pt x="6333" y="2272"/>
                    <a:pt x="6978" y="1917"/>
                    <a:pt x="7664" y="1917"/>
                  </a:cubicBezTo>
                  <a:cubicBezTo>
                    <a:pt x="8607" y="1917"/>
                    <a:pt x="9629" y="2589"/>
                    <a:pt x="9835" y="3899"/>
                  </a:cubicBezTo>
                  <a:cubicBezTo>
                    <a:pt x="9835" y="3899"/>
                    <a:pt x="10788" y="2375"/>
                    <a:pt x="9597" y="1041"/>
                  </a:cubicBezTo>
                  <a:cubicBezTo>
                    <a:pt x="9502" y="946"/>
                    <a:pt x="9407" y="851"/>
                    <a:pt x="9288" y="755"/>
                  </a:cubicBezTo>
                  <a:cubicBezTo>
                    <a:pt x="8761" y="319"/>
                    <a:pt x="7915" y="1"/>
                    <a:pt x="6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2"/>
            <p:cNvSpPr/>
            <p:nvPr/>
          </p:nvSpPr>
          <p:spPr>
            <a:xfrm>
              <a:off x="4122259" y="2218287"/>
              <a:ext cx="133402" cy="343432"/>
            </a:xfrm>
            <a:custGeom>
              <a:avLst/>
              <a:gdLst/>
              <a:ahLst/>
              <a:cxnLst/>
              <a:rect l="l" t="t" r="r" b="b"/>
              <a:pathLst>
                <a:path w="3978" h="10241" extrusionOk="0">
                  <a:moveTo>
                    <a:pt x="2001" y="0"/>
                  </a:moveTo>
                  <a:cubicBezTo>
                    <a:pt x="786" y="1453"/>
                    <a:pt x="0" y="3596"/>
                    <a:pt x="0" y="6026"/>
                  </a:cubicBezTo>
                  <a:cubicBezTo>
                    <a:pt x="0" y="7573"/>
                    <a:pt x="334" y="9026"/>
                    <a:pt x="881" y="10241"/>
                  </a:cubicBezTo>
                  <a:cubicBezTo>
                    <a:pt x="881" y="10241"/>
                    <a:pt x="1572" y="9669"/>
                    <a:pt x="2001" y="9145"/>
                  </a:cubicBezTo>
                  <a:cubicBezTo>
                    <a:pt x="2429" y="9669"/>
                    <a:pt x="3120" y="10241"/>
                    <a:pt x="3120" y="10241"/>
                  </a:cubicBezTo>
                  <a:cubicBezTo>
                    <a:pt x="3668" y="9026"/>
                    <a:pt x="3977" y="7573"/>
                    <a:pt x="3977" y="6026"/>
                  </a:cubicBezTo>
                  <a:cubicBezTo>
                    <a:pt x="3977" y="3596"/>
                    <a:pt x="3215" y="1453"/>
                    <a:pt x="2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2"/>
            <p:cNvSpPr/>
            <p:nvPr/>
          </p:nvSpPr>
          <p:spPr>
            <a:xfrm>
              <a:off x="4301940" y="2482778"/>
              <a:ext cx="120625" cy="31825"/>
            </a:xfrm>
            <a:custGeom>
              <a:avLst/>
              <a:gdLst/>
              <a:ahLst/>
              <a:cxnLst/>
              <a:rect l="l" t="t" r="r" b="b"/>
              <a:pathLst>
                <a:path w="3597" h="949" extrusionOk="0">
                  <a:moveTo>
                    <a:pt x="187" y="1"/>
                  </a:moveTo>
                  <a:cubicBezTo>
                    <a:pt x="139" y="1"/>
                    <a:pt x="90" y="26"/>
                    <a:pt x="48" y="67"/>
                  </a:cubicBezTo>
                  <a:cubicBezTo>
                    <a:pt x="0" y="139"/>
                    <a:pt x="24" y="234"/>
                    <a:pt x="72" y="282"/>
                  </a:cubicBezTo>
                  <a:cubicBezTo>
                    <a:pt x="643" y="710"/>
                    <a:pt x="1358" y="949"/>
                    <a:pt x="2096" y="949"/>
                  </a:cubicBezTo>
                  <a:lnTo>
                    <a:pt x="3430" y="949"/>
                  </a:lnTo>
                  <a:cubicBezTo>
                    <a:pt x="3525" y="925"/>
                    <a:pt x="3596" y="853"/>
                    <a:pt x="3573" y="782"/>
                  </a:cubicBezTo>
                  <a:cubicBezTo>
                    <a:pt x="3593" y="699"/>
                    <a:pt x="3524" y="634"/>
                    <a:pt x="3459" y="634"/>
                  </a:cubicBezTo>
                  <a:cubicBezTo>
                    <a:pt x="3449" y="634"/>
                    <a:pt x="3439" y="636"/>
                    <a:pt x="3430" y="639"/>
                  </a:cubicBezTo>
                  <a:lnTo>
                    <a:pt x="2120" y="639"/>
                  </a:lnTo>
                  <a:cubicBezTo>
                    <a:pt x="1429" y="639"/>
                    <a:pt x="786" y="425"/>
                    <a:pt x="286" y="44"/>
                  </a:cubicBezTo>
                  <a:cubicBezTo>
                    <a:pt x="256" y="14"/>
                    <a:pt x="22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2"/>
            <p:cNvSpPr/>
            <p:nvPr/>
          </p:nvSpPr>
          <p:spPr>
            <a:xfrm>
              <a:off x="4069542" y="2433112"/>
              <a:ext cx="43964" cy="81490"/>
            </a:xfrm>
            <a:custGeom>
              <a:avLst/>
              <a:gdLst/>
              <a:ahLst/>
              <a:cxnLst/>
              <a:rect l="l" t="t" r="r" b="b"/>
              <a:pathLst>
                <a:path w="1311" h="2430" extrusionOk="0">
                  <a:moveTo>
                    <a:pt x="1138" y="1"/>
                  </a:moveTo>
                  <a:cubicBezTo>
                    <a:pt x="1085" y="1"/>
                    <a:pt x="1032" y="32"/>
                    <a:pt x="1001" y="96"/>
                  </a:cubicBezTo>
                  <a:cubicBezTo>
                    <a:pt x="643" y="739"/>
                    <a:pt x="310" y="1453"/>
                    <a:pt x="24" y="2215"/>
                  </a:cubicBezTo>
                  <a:cubicBezTo>
                    <a:pt x="0" y="2311"/>
                    <a:pt x="24" y="2406"/>
                    <a:pt x="119" y="2430"/>
                  </a:cubicBezTo>
                  <a:lnTo>
                    <a:pt x="167" y="2430"/>
                  </a:lnTo>
                  <a:cubicBezTo>
                    <a:pt x="239" y="2430"/>
                    <a:pt x="286" y="2406"/>
                    <a:pt x="310" y="2334"/>
                  </a:cubicBezTo>
                  <a:cubicBezTo>
                    <a:pt x="596" y="1572"/>
                    <a:pt x="929" y="858"/>
                    <a:pt x="1286" y="239"/>
                  </a:cubicBezTo>
                  <a:cubicBezTo>
                    <a:pt x="1310" y="167"/>
                    <a:pt x="1286" y="72"/>
                    <a:pt x="1215" y="24"/>
                  </a:cubicBezTo>
                  <a:cubicBezTo>
                    <a:pt x="1191" y="8"/>
                    <a:pt x="1165"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2"/>
            <p:cNvSpPr/>
            <p:nvPr/>
          </p:nvSpPr>
          <p:spPr>
            <a:xfrm>
              <a:off x="4246037" y="2287671"/>
              <a:ext cx="178104" cy="192592"/>
            </a:xfrm>
            <a:custGeom>
              <a:avLst/>
              <a:gdLst/>
              <a:ahLst/>
              <a:cxnLst/>
              <a:rect l="l" t="t" r="r" b="b"/>
              <a:pathLst>
                <a:path w="5311" h="5743" extrusionOk="0">
                  <a:moveTo>
                    <a:pt x="1853" y="0"/>
                  </a:moveTo>
                  <a:cubicBezTo>
                    <a:pt x="1286" y="0"/>
                    <a:pt x="697" y="102"/>
                    <a:pt x="119" y="289"/>
                  </a:cubicBezTo>
                  <a:cubicBezTo>
                    <a:pt x="48" y="313"/>
                    <a:pt x="0" y="408"/>
                    <a:pt x="24" y="503"/>
                  </a:cubicBezTo>
                  <a:cubicBezTo>
                    <a:pt x="44" y="562"/>
                    <a:pt x="112" y="605"/>
                    <a:pt x="175" y="605"/>
                  </a:cubicBezTo>
                  <a:cubicBezTo>
                    <a:pt x="189" y="605"/>
                    <a:pt x="202" y="603"/>
                    <a:pt x="215" y="599"/>
                  </a:cubicBezTo>
                  <a:cubicBezTo>
                    <a:pt x="711" y="430"/>
                    <a:pt x="1287" y="327"/>
                    <a:pt x="1865" y="327"/>
                  </a:cubicBezTo>
                  <a:cubicBezTo>
                    <a:pt x="2673" y="327"/>
                    <a:pt x="3486" y="528"/>
                    <a:pt x="4096" y="1027"/>
                  </a:cubicBezTo>
                  <a:cubicBezTo>
                    <a:pt x="4739" y="1551"/>
                    <a:pt x="5025" y="2218"/>
                    <a:pt x="4930" y="2956"/>
                  </a:cubicBezTo>
                  <a:cubicBezTo>
                    <a:pt x="4906" y="3194"/>
                    <a:pt x="4859" y="3409"/>
                    <a:pt x="4787" y="3575"/>
                  </a:cubicBezTo>
                  <a:cubicBezTo>
                    <a:pt x="4668" y="3171"/>
                    <a:pt x="4430" y="2813"/>
                    <a:pt x="4120" y="2528"/>
                  </a:cubicBezTo>
                  <a:cubicBezTo>
                    <a:pt x="3763" y="2194"/>
                    <a:pt x="3287" y="1980"/>
                    <a:pt x="2787" y="1932"/>
                  </a:cubicBezTo>
                  <a:cubicBezTo>
                    <a:pt x="2707" y="1924"/>
                    <a:pt x="2628" y="1920"/>
                    <a:pt x="2550" y="1920"/>
                  </a:cubicBezTo>
                  <a:cubicBezTo>
                    <a:pt x="1751" y="1920"/>
                    <a:pt x="1094" y="2361"/>
                    <a:pt x="834" y="3099"/>
                  </a:cubicBezTo>
                  <a:cubicBezTo>
                    <a:pt x="500" y="3980"/>
                    <a:pt x="691" y="4957"/>
                    <a:pt x="1334" y="5695"/>
                  </a:cubicBezTo>
                  <a:cubicBezTo>
                    <a:pt x="1358" y="5719"/>
                    <a:pt x="1405" y="5743"/>
                    <a:pt x="1453" y="5743"/>
                  </a:cubicBezTo>
                  <a:cubicBezTo>
                    <a:pt x="1477" y="5743"/>
                    <a:pt x="1524" y="5743"/>
                    <a:pt x="1548" y="5695"/>
                  </a:cubicBezTo>
                  <a:cubicBezTo>
                    <a:pt x="1620" y="5647"/>
                    <a:pt x="1620" y="5552"/>
                    <a:pt x="1572" y="5481"/>
                  </a:cubicBezTo>
                  <a:cubicBezTo>
                    <a:pt x="1286" y="5171"/>
                    <a:pt x="1120" y="4814"/>
                    <a:pt x="1024" y="4433"/>
                  </a:cubicBezTo>
                  <a:cubicBezTo>
                    <a:pt x="929" y="4004"/>
                    <a:pt x="977" y="3599"/>
                    <a:pt x="1120" y="3194"/>
                  </a:cubicBezTo>
                  <a:cubicBezTo>
                    <a:pt x="1239" y="2861"/>
                    <a:pt x="1477" y="2599"/>
                    <a:pt x="1763" y="2432"/>
                  </a:cubicBezTo>
                  <a:cubicBezTo>
                    <a:pt x="2009" y="2300"/>
                    <a:pt x="2270" y="2227"/>
                    <a:pt x="2547" y="2227"/>
                  </a:cubicBezTo>
                  <a:cubicBezTo>
                    <a:pt x="2618" y="2227"/>
                    <a:pt x="2690" y="2232"/>
                    <a:pt x="2763" y="2242"/>
                  </a:cubicBezTo>
                  <a:cubicBezTo>
                    <a:pt x="3191" y="2266"/>
                    <a:pt x="3596" y="2456"/>
                    <a:pt x="3930" y="2766"/>
                  </a:cubicBezTo>
                  <a:cubicBezTo>
                    <a:pt x="4263" y="3075"/>
                    <a:pt x="4477" y="3504"/>
                    <a:pt x="4573" y="4004"/>
                  </a:cubicBezTo>
                  <a:cubicBezTo>
                    <a:pt x="4501" y="4052"/>
                    <a:pt x="4430" y="4076"/>
                    <a:pt x="4335" y="4076"/>
                  </a:cubicBezTo>
                  <a:cubicBezTo>
                    <a:pt x="4239" y="4076"/>
                    <a:pt x="4144" y="4028"/>
                    <a:pt x="4073" y="3957"/>
                  </a:cubicBezTo>
                  <a:cubicBezTo>
                    <a:pt x="4049" y="3909"/>
                    <a:pt x="3930" y="3790"/>
                    <a:pt x="4049" y="3671"/>
                  </a:cubicBezTo>
                  <a:cubicBezTo>
                    <a:pt x="4096" y="3623"/>
                    <a:pt x="4096" y="3552"/>
                    <a:pt x="4073" y="3480"/>
                  </a:cubicBezTo>
                  <a:cubicBezTo>
                    <a:pt x="4037" y="3427"/>
                    <a:pt x="3988" y="3400"/>
                    <a:pt x="3935" y="3400"/>
                  </a:cubicBezTo>
                  <a:cubicBezTo>
                    <a:pt x="3918" y="3400"/>
                    <a:pt x="3900" y="3403"/>
                    <a:pt x="3882" y="3409"/>
                  </a:cubicBezTo>
                  <a:cubicBezTo>
                    <a:pt x="3882" y="3409"/>
                    <a:pt x="3692" y="3472"/>
                    <a:pt x="3487" y="3472"/>
                  </a:cubicBezTo>
                  <a:cubicBezTo>
                    <a:pt x="3385" y="3472"/>
                    <a:pt x="3279" y="3456"/>
                    <a:pt x="3191" y="3409"/>
                  </a:cubicBezTo>
                  <a:cubicBezTo>
                    <a:pt x="3072" y="3314"/>
                    <a:pt x="2977" y="3194"/>
                    <a:pt x="2953" y="2980"/>
                  </a:cubicBezTo>
                  <a:cubicBezTo>
                    <a:pt x="2953" y="2932"/>
                    <a:pt x="2930" y="2885"/>
                    <a:pt x="2882" y="2861"/>
                  </a:cubicBezTo>
                  <a:cubicBezTo>
                    <a:pt x="2852" y="2851"/>
                    <a:pt x="2827" y="2845"/>
                    <a:pt x="2804" y="2845"/>
                  </a:cubicBezTo>
                  <a:cubicBezTo>
                    <a:pt x="2771" y="2845"/>
                    <a:pt x="2743" y="2857"/>
                    <a:pt x="2715" y="2885"/>
                  </a:cubicBezTo>
                  <a:cubicBezTo>
                    <a:pt x="2715" y="2885"/>
                    <a:pt x="2596" y="2956"/>
                    <a:pt x="2429" y="3004"/>
                  </a:cubicBezTo>
                  <a:cubicBezTo>
                    <a:pt x="2372" y="3018"/>
                    <a:pt x="2316" y="3026"/>
                    <a:pt x="2264" y="3026"/>
                  </a:cubicBezTo>
                  <a:cubicBezTo>
                    <a:pt x="2142" y="3026"/>
                    <a:pt x="2036" y="2984"/>
                    <a:pt x="1953" y="2885"/>
                  </a:cubicBezTo>
                  <a:cubicBezTo>
                    <a:pt x="1929" y="2861"/>
                    <a:pt x="1888" y="2849"/>
                    <a:pt x="1846" y="2849"/>
                  </a:cubicBezTo>
                  <a:cubicBezTo>
                    <a:pt x="1804" y="2849"/>
                    <a:pt x="1763" y="2861"/>
                    <a:pt x="1739" y="2885"/>
                  </a:cubicBezTo>
                  <a:cubicBezTo>
                    <a:pt x="1667" y="2956"/>
                    <a:pt x="1667" y="3052"/>
                    <a:pt x="1739" y="3123"/>
                  </a:cubicBezTo>
                  <a:cubicBezTo>
                    <a:pt x="1898" y="3265"/>
                    <a:pt x="2084" y="3341"/>
                    <a:pt x="2297" y="3341"/>
                  </a:cubicBezTo>
                  <a:cubicBezTo>
                    <a:pt x="2370" y="3341"/>
                    <a:pt x="2446" y="3332"/>
                    <a:pt x="2525" y="3314"/>
                  </a:cubicBezTo>
                  <a:cubicBezTo>
                    <a:pt x="2596" y="3290"/>
                    <a:pt x="2644" y="3266"/>
                    <a:pt x="2715" y="3242"/>
                  </a:cubicBezTo>
                  <a:cubicBezTo>
                    <a:pt x="2763" y="3433"/>
                    <a:pt x="2882" y="3575"/>
                    <a:pt x="3025" y="3671"/>
                  </a:cubicBezTo>
                  <a:cubicBezTo>
                    <a:pt x="3173" y="3753"/>
                    <a:pt x="3332" y="3778"/>
                    <a:pt x="3480" y="3778"/>
                  </a:cubicBezTo>
                  <a:cubicBezTo>
                    <a:pt x="3545" y="3778"/>
                    <a:pt x="3609" y="3773"/>
                    <a:pt x="3668" y="3766"/>
                  </a:cubicBezTo>
                  <a:cubicBezTo>
                    <a:pt x="3668" y="3909"/>
                    <a:pt x="3739" y="4052"/>
                    <a:pt x="3858" y="4171"/>
                  </a:cubicBezTo>
                  <a:cubicBezTo>
                    <a:pt x="3977" y="4290"/>
                    <a:pt x="4144" y="4385"/>
                    <a:pt x="4311" y="4385"/>
                  </a:cubicBezTo>
                  <a:lnTo>
                    <a:pt x="4358" y="4385"/>
                  </a:lnTo>
                  <a:cubicBezTo>
                    <a:pt x="4454" y="4385"/>
                    <a:pt x="4597" y="4361"/>
                    <a:pt x="4716" y="4266"/>
                  </a:cubicBezTo>
                  <a:cubicBezTo>
                    <a:pt x="4763" y="4242"/>
                    <a:pt x="4906" y="4076"/>
                    <a:pt x="4954" y="3980"/>
                  </a:cubicBezTo>
                  <a:cubicBezTo>
                    <a:pt x="5049" y="3790"/>
                    <a:pt x="5192" y="3456"/>
                    <a:pt x="5240" y="3004"/>
                  </a:cubicBezTo>
                  <a:cubicBezTo>
                    <a:pt x="5311" y="2409"/>
                    <a:pt x="5192" y="1527"/>
                    <a:pt x="4287" y="789"/>
                  </a:cubicBezTo>
                  <a:cubicBezTo>
                    <a:pt x="3834" y="408"/>
                    <a:pt x="3215" y="170"/>
                    <a:pt x="2525" y="51"/>
                  </a:cubicBezTo>
                  <a:cubicBezTo>
                    <a:pt x="2306" y="17"/>
                    <a:pt x="2081" y="0"/>
                    <a:pt x="1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4117464" y="2213492"/>
              <a:ext cx="143765" cy="353828"/>
            </a:xfrm>
            <a:custGeom>
              <a:avLst/>
              <a:gdLst/>
              <a:ahLst/>
              <a:cxnLst/>
              <a:rect l="l" t="t" r="r" b="b"/>
              <a:pathLst>
                <a:path w="4287" h="10551" extrusionOk="0">
                  <a:moveTo>
                    <a:pt x="2144" y="1"/>
                  </a:moveTo>
                  <a:cubicBezTo>
                    <a:pt x="2096" y="1"/>
                    <a:pt x="2048" y="24"/>
                    <a:pt x="2024" y="48"/>
                  </a:cubicBezTo>
                  <a:cubicBezTo>
                    <a:pt x="1715" y="405"/>
                    <a:pt x="1453" y="810"/>
                    <a:pt x="1215" y="1239"/>
                  </a:cubicBezTo>
                  <a:cubicBezTo>
                    <a:pt x="1167" y="1310"/>
                    <a:pt x="1191" y="1406"/>
                    <a:pt x="1262" y="1429"/>
                  </a:cubicBezTo>
                  <a:cubicBezTo>
                    <a:pt x="1288" y="1446"/>
                    <a:pt x="1316" y="1454"/>
                    <a:pt x="1344" y="1454"/>
                  </a:cubicBezTo>
                  <a:cubicBezTo>
                    <a:pt x="1395" y="1454"/>
                    <a:pt x="1446" y="1428"/>
                    <a:pt x="1477" y="1382"/>
                  </a:cubicBezTo>
                  <a:cubicBezTo>
                    <a:pt x="1691" y="1025"/>
                    <a:pt x="1905" y="691"/>
                    <a:pt x="2144" y="405"/>
                  </a:cubicBezTo>
                  <a:cubicBezTo>
                    <a:pt x="3310" y="1858"/>
                    <a:pt x="3977" y="3954"/>
                    <a:pt x="3977" y="6169"/>
                  </a:cubicBezTo>
                  <a:cubicBezTo>
                    <a:pt x="3977" y="7574"/>
                    <a:pt x="3715" y="8931"/>
                    <a:pt x="3191" y="10122"/>
                  </a:cubicBezTo>
                  <a:cubicBezTo>
                    <a:pt x="2977" y="9931"/>
                    <a:pt x="2548" y="9550"/>
                    <a:pt x="2263" y="9193"/>
                  </a:cubicBezTo>
                  <a:cubicBezTo>
                    <a:pt x="2215" y="9169"/>
                    <a:pt x="2191" y="9145"/>
                    <a:pt x="2144" y="9145"/>
                  </a:cubicBezTo>
                  <a:cubicBezTo>
                    <a:pt x="2096" y="9145"/>
                    <a:pt x="2048" y="9169"/>
                    <a:pt x="2024" y="9193"/>
                  </a:cubicBezTo>
                  <a:cubicBezTo>
                    <a:pt x="1715" y="9550"/>
                    <a:pt x="1310" y="9931"/>
                    <a:pt x="1096" y="10122"/>
                  </a:cubicBezTo>
                  <a:cubicBezTo>
                    <a:pt x="572" y="8931"/>
                    <a:pt x="310" y="7574"/>
                    <a:pt x="310" y="6169"/>
                  </a:cubicBezTo>
                  <a:cubicBezTo>
                    <a:pt x="310" y="4597"/>
                    <a:pt x="643" y="3120"/>
                    <a:pt x="1239" y="1834"/>
                  </a:cubicBezTo>
                  <a:cubicBezTo>
                    <a:pt x="1286" y="1763"/>
                    <a:pt x="1262" y="1668"/>
                    <a:pt x="1167" y="1620"/>
                  </a:cubicBezTo>
                  <a:cubicBezTo>
                    <a:pt x="1147" y="1607"/>
                    <a:pt x="1125" y="1601"/>
                    <a:pt x="1104" y="1601"/>
                  </a:cubicBezTo>
                  <a:cubicBezTo>
                    <a:pt x="1048" y="1601"/>
                    <a:pt x="994" y="1640"/>
                    <a:pt x="977" y="1691"/>
                  </a:cubicBezTo>
                  <a:cubicBezTo>
                    <a:pt x="334" y="3025"/>
                    <a:pt x="0" y="4549"/>
                    <a:pt x="0" y="6169"/>
                  </a:cubicBezTo>
                  <a:cubicBezTo>
                    <a:pt x="0" y="7693"/>
                    <a:pt x="310" y="9169"/>
                    <a:pt x="881" y="10455"/>
                  </a:cubicBezTo>
                  <a:cubicBezTo>
                    <a:pt x="905" y="10503"/>
                    <a:pt x="953" y="10527"/>
                    <a:pt x="1000" y="10550"/>
                  </a:cubicBezTo>
                  <a:lnTo>
                    <a:pt x="1024" y="10550"/>
                  </a:lnTo>
                  <a:cubicBezTo>
                    <a:pt x="1072" y="10550"/>
                    <a:pt x="1096" y="10527"/>
                    <a:pt x="1120" y="10503"/>
                  </a:cubicBezTo>
                  <a:cubicBezTo>
                    <a:pt x="1167" y="10479"/>
                    <a:pt x="1715" y="10003"/>
                    <a:pt x="2144" y="9550"/>
                  </a:cubicBezTo>
                  <a:cubicBezTo>
                    <a:pt x="2572" y="10003"/>
                    <a:pt x="3120" y="10479"/>
                    <a:pt x="3144" y="10503"/>
                  </a:cubicBezTo>
                  <a:cubicBezTo>
                    <a:pt x="3191" y="10550"/>
                    <a:pt x="3239" y="10550"/>
                    <a:pt x="3287" y="10550"/>
                  </a:cubicBezTo>
                  <a:cubicBezTo>
                    <a:pt x="3334" y="10527"/>
                    <a:pt x="3382" y="10503"/>
                    <a:pt x="3406" y="10455"/>
                  </a:cubicBezTo>
                  <a:cubicBezTo>
                    <a:pt x="3977" y="9169"/>
                    <a:pt x="4287" y="7693"/>
                    <a:pt x="4287" y="6169"/>
                  </a:cubicBezTo>
                  <a:cubicBezTo>
                    <a:pt x="4287" y="3811"/>
                    <a:pt x="3549" y="1572"/>
                    <a:pt x="2263" y="48"/>
                  </a:cubicBezTo>
                  <a:cubicBezTo>
                    <a:pt x="2239" y="1"/>
                    <a:pt x="2191" y="1"/>
                    <a:pt x="2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4183729" y="2243036"/>
              <a:ext cx="10429" cy="270762"/>
            </a:xfrm>
            <a:custGeom>
              <a:avLst/>
              <a:gdLst/>
              <a:ahLst/>
              <a:cxnLst/>
              <a:rect l="l" t="t" r="r" b="b"/>
              <a:pathLst>
                <a:path w="311" h="8074" extrusionOk="0">
                  <a:moveTo>
                    <a:pt x="168" y="1"/>
                  </a:moveTo>
                  <a:cubicBezTo>
                    <a:pt x="72" y="1"/>
                    <a:pt x="1" y="72"/>
                    <a:pt x="1" y="144"/>
                  </a:cubicBezTo>
                  <a:lnTo>
                    <a:pt x="1" y="7931"/>
                  </a:lnTo>
                  <a:cubicBezTo>
                    <a:pt x="1" y="8002"/>
                    <a:pt x="72" y="8074"/>
                    <a:pt x="168" y="8074"/>
                  </a:cubicBezTo>
                  <a:cubicBezTo>
                    <a:pt x="239" y="8074"/>
                    <a:pt x="310" y="8002"/>
                    <a:pt x="310" y="7931"/>
                  </a:cubicBezTo>
                  <a:lnTo>
                    <a:pt x="310" y="144"/>
                  </a:lnTo>
                  <a:cubicBezTo>
                    <a:pt x="310" y="72"/>
                    <a:pt x="239"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4252408" y="2258965"/>
              <a:ext cx="92691" cy="24849"/>
            </a:xfrm>
            <a:custGeom>
              <a:avLst/>
              <a:gdLst/>
              <a:ahLst/>
              <a:cxnLst/>
              <a:rect l="l" t="t" r="r" b="b"/>
              <a:pathLst>
                <a:path w="2764" h="741" extrusionOk="0">
                  <a:moveTo>
                    <a:pt x="1600" y="0"/>
                  </a:moveTo>
                  <a:cubicBezTo>
                    <a:pt x="1364" y="0"/>
                    <a:pt x="1123" y="32"/>
                    <a:pt x="882" y="97"/>
                  </a:cubicBezTo>
                  <a:cubicBezTo>
                    <a:pt x="406" y="240"/>
                    <a:pt x="120" y="454"/>
                    <a:pt x="96" y="454"/>
                  </a:cubicBezTo>
                  <a:cubicBezTo>
                    <a:pt x="25" y="502"/>
                    <a:pt x="1" y="597"/>
                    <a:pt x="49" y="669"/>
                  </a:cubicBezTo>
                  <a:cubicBezTo>
                    <a:pt x="96" y="716"/>
                    <a:pt x="144" y="740"/>
                    <a:pt x="191" y="740"/>
                  </a:cubicBezTo>
                  <a:cubicBezTo>
                    <a:pt x="215" y="740"/>
                    <a:pt x="239" y="740"/>
                    <a:pt x="287" y="716"/>
                  </a:cubicBezTo>
                  <a:cubicBezTo>
                    <a:pt x="287" y="699"/>
                    <a:pt x="846" y="309"/>
                    <a:pt x="1596" y="309"/>
                  </a:cubicBezTo>
                  <a:cubicBezTo>
                    <a:pt x="1884" y="309"/>
                    <a:pt x="2201" y="367"/>
                    <a:pt x="2525" y="526"/>
                  </a:cubicBezTo>
                  <a:cubicBezTo>
                    <a:pt x="2542" y="532"/>
                    <a:pt x="2560" y="535"/>
                    <a:pt x="2579" y="535"/>
                  </a:cubicBezTo>
                  <a:cubicBezTo>
                    <a:pt x="2639" y="535"/>
                    <a:pt x="2703" y="503"/>
                    <a:pt x="2740" y="431"/>
                  </a:cubicBezTo>
                  <a:cubicBezTo>
                    <a:pt x="2763" y="359"/>
                    <a:pt x="2740" y="264"/>
                    <a:pt x="2668" y="240"/>
                  </a:cubicBezTo>
                  <a:cubicBezTo>
                    <a:pt x="2333" y="80"/>
                    <a:pt x="1972"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4243622" y="2232674"/>
              <a:ext cx="57546" cy="38364"/>
            </a:xfrm>
            <a:custGeom>
              <a:avLst/>
              <a:gdLst/>
              <a:ahLst/>
              <a:cxnLst/>
              <a:rect l="l" t="t" r="r" b="b"/>
              <a:pathLst>
                <a:path w="1716" h="1144" extrusionOk="0">
                  <a:moveTo>
                    <a:pt x="1525" y="0"/>
                  </a:moveTo>
                  <a:cubicBezTo>
                    <a:pt x="358" y="191"/>
                    <a:pt x="49" y="881"/>
                    <a:pt x="25" y="905"/>
                  </a:cubicBezTo>
                  <a:cubicBezTo>
                    <a:pt x="1" y="1000"/>
                    <a:pt x="25" y="1096"/>
                    <a:pt x="96" y="1119"/>
                  </a:cubicBezTo>
                  <a:cubicBezTo>
                    <a:pt x="120" y="1119"/>
                    <a:pt x="144" y="1143"/>
                    <a:pt x="168" y="1143"/>
                  </a:cubicBezTo>
                  <a:cubicBezTo>
                    <a:pt x="239" y="1143"/>
                    <a:pt x="287" y="1096"/>
                    <a:pt x="311" y="1048"/>
                  </a:cubicBezTo>
                  <a:cubicBezTo>
                    <a:pt x="334" y="1024"/>
                    <a:pt x="572" y="476"/>
                    <a:pt x="1573" y="310"/>
                  </a:cubicBezTo>
                  <a:cubicBezTo>
                    <a:pt x="1668" y="310"/>
                    <a:pt x="1716" y="214"/>
                    <a:pt x="1716" y="143"/>
                  </a:cubicBezTo>
                  <a:cubicBezTo>
                    <a:pt x="1692" y="48"/>
                    <a:pt x="1620" y="0"/>
                    <a:pt x="1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a:extLst>
              <a:ext uri="{FF2B5EF4-FFF2-40B4-BE49-F238E27FC236}">
                <a16:creationId xmlns:a16="http://schemas.microsoft.com/office/drawing/2014/main" id="{04A55B81-3376-B42E-F649-456F78C31308}"/>
              </a:ext>
            </a:extLst>
          </p:cNvPr>
          <p:cNvGraphicFramePr>
            <a:graphicFrameLocks noGrp="1"/>
          </p:cNvGraphicFramePr>
          <p:nvPr>
            <p:extLst>
              <p:ext uri="{D42A27DB-BD31-4B8C-83A1-F6EECF244321}">
                <p14:modId xmlns:p14="http://schemas.microsoft.com/office/powerpoint/2010/main" val="1519593251"/>
              </p:ext>
            </p:extLst>
          </p:nvPr>
        </p:nvGraphicFramePr>
        <p:xfrm>
          <a:off x="728883" y="1614805"/>
          <a:ext cx="7702550" cy="2625090"/>
        </p:xfrm>
        <a:graphic>
          <a:graphicData uri="http://schemas.openxmlformats.org/drawingml/2006/table">
            <a:tbl>
              <a:tblPr firstRow="1" firstCol="1" bandRow="1">
                <a:tableStyleId>{5F985653-8700-4BB5-B455-74F7B1A02E48}</a:tableStyleId>
              </a:tblPr>
              <a:tblGrid>
                <a:gridCol w="4382217">
                  <a:extLst>
                    <a:ext uri="{9D8B030D-6E8A-4147-A177-3AD203B41FA5}">
                      <a16:colId xmlns:a16="http://schemas.microsoft.com/office/drawing/2014/main" val="2723374764"/>
                    </a:ext>
                  </a:extLst>
                </a:gridCol>
                <a:gridCol w="3320333">
                  <a:extLst>
                    <a:ext uri="{9D8B030D-6E8A-4147-A177-3AD203B41FA5}">
                      <a16:colId xmlns:a16="http://schemas.microsoft.com/office/drawing/2014/main" val="1173955040"/>
                    </a:ext>
                  </a:extLst>
                </a:gridCol>
              </a:tblGrid>
              <a:tr h="212090">
                <a:tc>
                  <a:txBody>
                    <a:bodyPr/>
                    <a:lstStyle/>
                    <a:p>
                      <a:pPr algn="just">
                        <a:lnSpc>
                          <a:spcPct val="150000"/>
                        </a:lnSpc>
                        <a:tabLst>
                          <a:tab pos="114935" algn="l"/>
                          <a:tab pos="666115" algn="l"/>
                          <a:tab pos="1713865" algn="l"/>
                          <a:tab pos="3315335" algn="l"/>
                          <a:tab pos="4914265" algn="l"/>
                        </a:tabLst>
                      </a:pPr>
                      <a:r>
                        <a:rPr lang="en-US" sz="1800">
                          <a:effectLst/>
                          <a:latin typeface="Calibri" panose="020F0502020204030204" pitchFamily="34" charset="0"/>
                          <a:cs typeface="Calibri" panose="020F0502020204030204" pitchFamily="34" charset="0"/>
                        </a:rPr>
                        <a:t>Structures of the talk</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just">
                        <a:lnSpc>
                          <a:spcPct val="150000"/>
                        </a:lnSpc>
                        <a:tabLst>
                          <a:tab pos="114935" algn="l"/>
                          <a:tab pos="666115" algn="l"/>
                          <a:tab pos="1713865" algn="l"/>
                          <a:tab pos="3315335" algn="l"/>
                          <a:tab pos="4914265" algn="l"/>
                        </a:tabLst>
                      </a:pPr>
                      <a:r>
                        <a:rPr lang="en-US" sz="1800">
                          <a:effectLst/>
                          <a:latin typeface="Calibri" panose="020F0502020204030204" pitchFamily="34" charset="0"/>
                          <a:cs typeface="Calibri" panose="020F0502020204030204" pitchFamily="34" charset="0"/>
                        </a:rPr>
                        <a:t>Your notes</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986298076"/>
                  </a:ext>
                </a:extLst>
              </a:tr>
              <a:tr h="212090">
                <a:tc>
                  <a:txBody>
                    <a:bodyPr/>
                    <a:lstStyle/>
                    <a:p>
                      <a:pPr>
                        <a:lnSpc>
                          <a:spcPct val="150000"/>
                        </a:lnSpc>
                      </a:pPr>
                      <a:r>
                        <a:rPr lang="en-US" sz="1800">
                          <a:effectLst/>
                          <a:latin typeface="Calibri" panose="020F0502020204030204" pitchFamily="34" charset="0"/>
                          <a:cs typeface="Calibri" panose="020F0502020204030204" pitchFamily="34" charset="0"/>
                        </a:rPr>
                        <a:t>- How do you go to school every day?</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just">
                        <a:lnSpc>
                          <a:spcPct val="150000"/>
                        </a:lnSpc>
                        <a:tabLst>
                          <a:tab pos="114935" algn="l"/>
                          <a:tab pos="666115" algn="l"/>
                          <a:tab pos="1713865" algn="l"/>
                          <a:tab pos="3315335" algn="l"/>
                          <a:tab pos="4914265" algn="l"/>
                        </a:tabLst>
                      </a:pPr>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1925444319"/>
                  </a:ext>
                </a:extLst>
              </a:tr>
              <a:tr h="212090">
                <a:tc>
                  <a:txBody>
                    <a:bodyPr/>
                    <a:lstStyle/>
                    <a:p>
                      <a:pPr>
                        <a:lnSpc>
                          <a:spcPct val="150000"/>
                        </a:lnSpc>
                      </a:pPr>
                      <a:r>
                        <a:rPr lang="en-US" sz="1800">
                          <a:effectLst/>
                          <a:latin typeface="Calibri" panose="020F0502020204030204" pitchFamily="34" charset="0"/>
                          <a:cs typeface="Calibri" panose="020F0502020204030204" pitchFamily="34" charset="0"/>
                        </a:rPr>
                        <a:t>- What time do you usually leave the house?</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just">
                        <a:lnSpc>
                          <a:spcPct val="150000"/>
                        </a:lnSpc>
                        <a:tabLst>
                          <a:tab pos="114935" algn="l"/>
                          <a:tab pos="666115" algn="l"/>
                          <a:tab pos="1713865" algn="l"/>
                          <a:tab pos="3315335" algn="l"/>
                          <a:tab pos="4914265" algn="l"/>
                        </a:tabLst>
                      </a:pPr>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1640551174"/>
                  </a:ext>
                </a:extLst>
              </a:tr>
              <a:tr h="212090">
                <a:tc>
                  <a:txBody>
                    <a:bodyPr/>
                    <a:lstStyle/>
                    <a:p>
                      <a:pPr>
                        <a:lnSpc>
                          <a:spcPct val="150000"/>
                        </a:lnSpc>
                      </a:pPr>
                      <a:r>
                        <a:rPr lang="en-US" sz="1800">
                          <a:effectLst/>
                          <a:latin typeface="Calibri" panose="020F0502020204030204" pitchFamily="34" charset="0"/>
                          <a:cs typeface="Calibri" panose="020F0502020204030204" pitchFamily="34" charset="0"/>
                        </a:rPr>
                        <a:t>- When do you often get stuck in a traffic jam?</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just">
                        <a:lnSpc>
                          <a:spcPct val="150000"/>
                        </a:lnSpc>
                        <a:tabLst>
                          <a:tab pos="114935" algn="l"/>
                          <a:tab pos="666115" algn="l"/>
                          <a:tab pos="1713865" algn="l"/>
                          <a:tab pos="3315335" algn="l"/>
                          <a:tab pos="4914265" algn="l"/>
                        </a:tabLst>
                      </a:pPr>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2434171939"/>
                  </a:ext>
                </a:extLst>
              </a:tr>
              <a:tr h="212090">
                <a:tc>
                  <a:txBody>
                    <a:bodyPr/>
                    <a:lstStyle/>
                    <a:p>
                      <a:pPr>
                        <a:lnSpc>
                          <a:spcPct val="150000"/>
                        </a:lnSpc>
                      </a:pPr>
                      <a:r>
                        <a:rPr lang="en-US" sz="1800">
                          <a:effectLst/>
                          <a:latin typeface="Calibri" panose="020F0502020204030204" pitchFamily="34" charset="0"/>
                          <a:cs typeface="Calibri" panose="020F0502020204030204" pitchFamily="34" charset="0"/>
                        </a:rPr>
                        <a:t>- How long does it take you to go to school?</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just">
                        <a:lnSpc>
                          <a:spcPct val="150000"/>
                        </a:lnSpc>
                        <a:tabLst>
                          <a:tab pos="114935" algn="l"/>
                          <a:tab pos="666115" algn="l"/>
                          <a:tab pos="1713865" algn="l"/>
                          <a:tab pos="3315335" algn="l"/>
                          <a:tab pos="4914265" algn="l"/>
                        </a:tabLst>
                      </a:pPr>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179061612"/>
                  </a:ext>
                </a:extLst>
              </a:tr>
              <a:tr h="212090">
                <a:tc>
                  <a:txBody>
                    <a:bodyPr/>
                    <a:lstStyle/>
                    <a:p>
                      <a:pPr>
                        <a:lnSpc>
                          <a:spcPct val="150000"/>
                        </a:lnSpc>
                      </a:pPr>
                      <a:r>
                        <a:rPr lang="en-US" sz="1800" dirty="0">
                          <a:effectLst/>
                          <a:latin typeface="Calibri" panose="020F0502020204030204" pitchFamily="34" charset="0"/>
                          <a:cs typeface="Calibri" panose="020F0502020204030204" pitchFamily="34" charset="0"/>
                        </a:rPr>
                        <a:t>- How often do you get stuck in a traffic jam?</a:t>
                      </a:r>
                      <a:endParaRPr lang="en-US" sz="18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just">
                        <a:lnSpc>
                          <a:spcPct val="150000"/>
                        </a:lnSpc>
                        <a:tabLst>
                          <a:tab pos="114935" algn="l"/>
                          <a:tab pos="666115" algn="l"/>
                          <a:tab pos="1713865" algn="l"/>
                          <a:tab pos="3315335" algn="l"/>
                          <a:tab pos="4914265" algn="l"/>
                        </a:tabLst>
                      </a:pPr>
                      <a:r>
                        <a:rPr lang="en-US" sz="1800" dirty="0">
                          <a:effectLst/>
                          <a:latin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1943438979"/>
                  </a:ext>
                </a:extLst>
              </a:tr>
            </a:tbl>
          </a:graphicData>
        </a:graphic>
      </p:graphicFrame>
    </p:spTree>
    <p:extLst>
      <p:ext uri="{BB962C8B-B14F-4D97-AF65-F5344CB8AC3E}">
        <p14:creationId xmlns:p14="http://schemas.microsoft.com/office/powerpoint/2010/main" val="31807558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sp>
        <p:nvSpPr>
          <p:cNvPr id="1997" name="Google Shape;1997;p42"/>
          <p:cNvSpPr txBox="1">
            <a:spLocks noGrp="1"/>
          </p:cNvSpPr>
          <p:nvPr>
            <p:ph type="title" idx="6"/>
          </p:nvPr>
        </p:nvSpPr>
        <p:spPr>
          <a:xfrm rot="-30121">
            <a:off x="2041469" y="332177"/>
            <a:ext cx="5080726" cy="1192057"/>
          </a:xfrm>
          <a:prstGeom prst="rect">
            <a:avLst/>
          </a:prstGeom>
          <a:solidFill>
            <a:schemeClr val="bg2">
              <a:lumMod val="60000"/>
              <a:lumOff val="40000"/>
            </a:schemeClr>
          </a:solidFill>
          <a:ln>
            <a:solidFill>
              <a:schemeClr val="bg2"/>
            </a:solidFill>
          </a:ln>
        </p:spPr>
        <p:txBody>
          <a:bodyPr spcFirstLastPara="1" wrap="square" lIns="0" tIns="0" rIns="0" bIns="0" anchor="t" anchorCtr="0">
            <a:noAutofit/>
          </a:bodyPr>
          <a:lstStyle/>
          <a:p>
            <a:pPr marL="0" lvl="0" indent="0" algn="ctr" rtl="0">
              <a:spcBef>
                <a:spcPts val="0"/>
              </a:spcBef>
              <a:spcAft>
                <a:spcPts val="0"/>
              </a:spcAft>
              <a:buNone/>
            </a:pPr>
            <a:r>
              <a:rPr lang="en-US"/>
              <a:t>Assess your speaking</a:t>
            </a:r>
            <a:br>
              <a:rPr lang="en-US"/>
            </a:br>
            <a:r>
              <a:rPr lang="en-US"/>
              <a:t>Did you ...</a:t>
            </a:r>
            <a:endParaRPr lang="en-US" dirty="0"/>
          </a:p>
        </p:txBody>
      </p:sp>
      <p:grpSp>
        <p:nvGrpSpPr>
          <p:cNvPr id="2004" name="Google Shape;2004;p42"/>
          <p:cNvGrpSpPr/>
          <p:nvPr/>
        </p:nvGrpSpPr>
        <p:grpSpPr>
          <a:xfrm>
            <a:off x="8431433" y="4483813"/>
            <a:ext cx="552354" cy="547969"/>
            <a:chOff x="7379815" y="2822454"/>
            <a:chExt cx="359395" cy="353392"/>
          </a:xfrm>
        </p:grpSpPr>
        <p:sp>
          <p:nvSpPr>
            <p:cNvPr id="2005" name="Google Shape;2005;p42"/>
            <p:cNvSpPr/>
            <p:nvPr/>
          </p:nvSpPr>
          <p:spPr>
            <a:xfrm>
              <a:off x="7486826" y="2828423"/>
              <a:ext cx="139807" cy="209258"/>
            </a:xfrm>
            <a:custGeom>
              <a:avLst/>
              <a:gdLst/>
              <a:ahLst/>
              <a:cxnLst/>
              <a:rect l="l" t="t" r="r" b="b"/>
              <a:pathLst>
                <a:path w="4169" h="6240" extrusionOk="0">
                  <a:moveTo>
                    <a:pt x="1977" y="1"/>
                  </a:moveTo>
                  <a:lnTo>
                    <a:pt x="1" y="2620"/>
                  </a:lnTo>
                  <a:lnTo>
                    <a:pt x="929" y="4311"/>
                  </a:lnTo>
                  <a:lnTo>
                    <a:pt x="1977" y="6240"/>
                  </a:lnTo>
                  <a:lnTo>
                    <a:pt x="4168" y="2906"/>
                  </a:lnTo>
                  <a:lnTo>
                    <a:pt x="1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a:off x="7390983" y="2857162"/>
              <a:ext cx="166166" cy="264390"/>
            </a:xfrm>
            <a:custGeom>
              <a:avLst/>
              <a:gdLst/>
              <a:ahLst/>
              <a:cxnLst/>
              <a:rect l="l" t="t" r="r" b="b"/>
              <a:pathLst>
                <a:path w="4955" h="7884" extrusionOk="0">
                  <a:moveTo>
                    <a:pt x="2597" y="1"/>
                  </a:moveTo>
                  <a:lnTo>
                    <a:pt x="977" y="2120"/>
                  </a:lnTo>
                  <a:lnTo>
                    <a:pt x="1" y="3454"/>
                  </a:lnTo>
                  <a:lnTo>
                    <a:pt x="1" y="7884"/>
                  </a:lnTo>
                  <a:lnTo>
                    <a:pt x="3430" y="4907"/>
                  </a:lnTo>
                  <a:lnTo>
                    <a:pt x="4954" y="3121"/>
                  </a:lnTo>
                  <a:lnTo>
                    <a:pt x="3644" y="1406"/>
                  </a:lnTo>
                  <a:lnTo>
                    <a:pt x="25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a:off x="7385416" y="2827417"/>
              <a:ext cx="349032" cy="343566"/>
            </a:xfrm>
            <a:custGeom>
              <a:avLst/>
              <a:gdLst/>
              <a:ahLst/>
              <a:cxnLst/>
              <a:rect l="l" t="t" r="r" b="b"/>
              <a:pathLst>
                <a:path w="10408" h="10245" extrusionOk="0">
                  <a:moveTo>
                    <a:pt x="8704" y="1"/>
                  </a:moveTo>
                  <a:cubicBezTo>
                    <a:pt x="8270" y="1"/>
                    <a:pt x="7835" y="162"/>
                    <a:pt x="7502" y="483"/>
                  </a:cubicBezTo>
                  <a:lnTo>
                    <a:pt x="3382" y="4627"/>
                  </a:lnTo>
                  <a:lnTo>
                    <a:pt x="667" y="7342"/>
                  </a:lnTo>
                  <a:cubicBezTo>
                    <a:pt x="619" y="7365"/>
                    <a:pt x="595" y="7413"/>
                    <a:pt x="572" y="7437"/>
                  </a:cubicBezTo>
                  <a:cubicBezTo>
                    <a:pt x="0" y="8104"/>
                    <a:pt x="24" y="9104"/>
                    <a:pt x="667" y="9723"/>
                  </a:cubicBezTo>
                  <a:cubicBezTo>
                    <a:pt x="991" y="10071"/>
                    <a:pt x="1425" y="10244"/>
                    <a:pt x="1860" y="10244"/>
                  </a:cubicBezTo>
                  <a:cubicBezTo>
                    <a:pt x="2288" y="10244"/>
                    <a:pt x="2718" y="10077"/>
                    <a:pt x="3048" y="9747"/>
                  </a:cubicBezTo>
                  <a:lnTo>
                    <a:pt x="9907" y="2888"/>
                  </a:lnTo>
                  <a:cubicBezTo>
                    <a:pt x="10240" y="2555"/>
                    <a:pt x="10407" y="2126"/>
                    <a:pt x="10407" y="1698"/>
                  </a:cubicBezTo>
                  <a:cubicBezTo>
                    <a:pt x="10407" y="1245"/>
                    <a:pt x="10240" y="817"/>
                    <a:pt x="9907" y="483"/>
                  </a:cubicBezTo>
                  <a:cubicBezTo>
                    <a:pt x="9574" y="162"/>
                    <a:pt x="9139" y="1"/>
                    <a:pt x="8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a:off x="7656144" y="3048849"/>
              <a:ext cx="76695" cy="79109"/>
            </a:xfrm>
            <a:custGeom>
              <a:avLst/>
              <a:gdLst/>
              <a:ahLst/>
              <a:cxnLst/>
              <a:rect l="l" t="t" r="r" b="b"/>
              <a:pathLst>
                <a:path w="2287" h="2359" extrusionOk="0">
                  <a:moveTo>
                    <a:pt x="405" y="0"/>
                  </a:moveTo>
                  <a:lnTo>
                    <a:pt x="0" y="858"/>
                  </a:lnTo>
                  <a:lnTo>
                    <a:pt x="310" y="1501"/>
                  </a:lnTo>
                  <a:lnTo>
                    <a:pt x="643" y="2358"/>
                  </a:lnTo>
                  <a:lnTo>
                    <a:pt x="1048" y="2334"/>
                  </a:lnTo>
                  <a:lnTo>
                    <a:pt x="1691" y="2287"/>
                  </a:lnTo>
                  <a:cubicBezTo>
                    <a:pt x="1977" y="2263"/>
                    <a:pt x="2215" y="2025"/>
                    <a:pt x="2215" y="1739"/>
                  </a:cubicBezTo>
                  <a:lnTo>
                    <a:pt x="2286" y="620"/>
                  </a:lnTo>
                  <a:lnTo>
                    <a:pt x="1572" y="381"/>
                  </a:lnTo>
                  <a:lnTo>
                    <a:pt x="4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a:off x="7536357" y="2974568"/>
              <a:ext cx="198091" cy="129412"/>
            </a:xfrm>
            <a:custGeom>
              <a:avLst/>
              <a:gdLst/>
              <a:ahLst/>
              <a:cxnLst/>
              <a:rect l="l" t="t" r="r" b="b"/>
              <a:pathLst>
                <a:path w="5907" h="3859" extrusionOk="0">
                  <a:moveTo>
                    <a:pt x="2929" y="1"/>
                  </a:moveTo>
                  <a:cubicBezTo>
                    <a:pt x="1310" y="1"/>
                    <a:pt x="0" y="1120"/>
                    <a:pt x="0" y="2501"/>
                  </a:cubicBezTo>
                  <a:cubicBezTo>
                    <a:pt x="0" y="3406"/>
                    <a:pt x="143" y="3787"/>
                    <a:pt x="143" y="3787"/>
                  </a:cubicBezTo>
                  <a:lnTo>
                    <a:pt x="1286" y="3835"/>
                  </a:lnTo>
                  <a:lnTo>
                    <a:pt x="1977" y="3859"/>
                  </a:lnTo>
                  <a:lnTo>
                    <a:pt x="2143" y="3025"/>
                  </a:lnTo>
                  <a:cubicBezTo>
                    <a:pt x="2191" y="2787"/>
                    <a:pt x="2405" y="2620"/>
                    <a:pt x="2667" y="2620"/>
                  </a:cubicBezTo>
                  <a:cubicBezTo>
                    <a:pt x="2953" y="2620"/>
                    <a:pt x="3191" y="2858"/>
                    <a:pt x="3191" y="3144"/>
                  </a:cubicBezTo>
                  <a:cubicBezTo>
                    <a:pt x="3191" y="3144"/>
                    <a:pt x="3191" y="3168"/>
                    <a:pt x="3191" y="3168"/>
                  </a:cubicBezTo>
                  <a:lnTo>
                    <a:pt x="3144" y="3716"/>
                  </a:lnTo>
                  <a:lnTo>
                    <a:pt x="3882" y="3716"/>
                  </a:lnTo>
                  <a:lnTo>
                    <a:pt x="4144" y="2954"/>
                  </a:lnTo>
                  <a:lnTo>
                    <a:pt x="5858" y="2835"/>
                  </a:lnTo>
                  <a:cubicBezTo>
                    <a:pt x="5882" y="2716"/>
                    <a:pt x="5906" y="2596"/>
                    <a:pt x="5906" y="2477"/>
                  </a:cubicBezTo>
                  <a:cubicBezTo>
                    <a:pt x="5906" y="1120"/>
                    <a:pt x="4572" y="1"/>
                    <a:pt x="2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a:off x="7530757" y="2968968"/>
              <a:ext cx="208454" cy="139807"/>
            </a:xfrm>
            <a:custGeom>
              <a:avLst/>
              <a:gdLst/>
              <a:ahLst/>
              <a:cxnLst/>
              <a:rect l="l" t="t" r="r" b="b"/>
              <a:pathLst>
                <a:path w="6216" h="4169" extrusionOk="0">
                  <a:moveTo>
                    <a:pt x="3120" y="1"/>
                  </a:moveTo>
                  <a:cubicBezTo>
                    <a:pt x="2382" y="1"/>
                    <a:pt x="1644" y="239"/>
                    <a:pt x="1096" y="644"/>
                  </a:cubicBezTo>
                  <a:cubicBezTo>
                    <a:pt x="1024" y="692"/>
                    <a:pt x="1001" y="787"/>
                    <a:pt x="1048" y="858"/>
                  </a:cubicBezTo>
                  <a:cubicBezTo>
                    <a:pt x="1094" y="904"/>
                    <a:pt x="1150" y="931"/>
                    <a:pt x="1204" y="931"/>
                  </a:cubicBezTo>
                  <a:cubicBezTo>
                    <a:pt x="1233" y="931"/>
                    <a:pt x="1261" y="923"/>
                    <a:pt x="1286" y="906"/>
                  </a:cubicBezTo>
                  <a:cubicBezTo>
                    <a:pt x="1786" y="525"/>
                    <a:pt x="2429" y="311"/>
                    <a:pt x="3120" y="311"/>
                  </a:cubicBezTo>
                  <a:cubicBezTo>
                    <a:pt x="4644" y="311"/>
                    <a:pt x="5906" y="1358"/>
                    <a:pt x="5906" y="2644"/>
                  </a:cubicBezTo>
                  <a:cubicBezTo>
                    <a:pt x="5906" y="2716"/>
                    <a:pt x="5906" y="2787"/>
                    <a:pt x="5906" y="2859"/>
                  </a:cubicBezTo>
                  <a:lnTo>
                    <a:pt x="4287" y="2978"/>
                  </a:lnTo>
                  <a:cubicBezTo>
                    <a:pt x="4239" y="2978"/>
                    <a:pt x="4192" y="3025"/>
                    <a:pt x="4168" y="3073"/>
                  </a:cubicBezTo>
                  <a:lnTo>
                    <a:pt x="3930" y="3716"/>
                  </a:lnTo>
                  <a:lnTo>
                    <a:pt x="3477" y="3716"/>
                  </a:lnTo>
                  <a:lnTo>
                    <a:pt x="3501" y="3359"/>
                  </a:lnTo>
                  <a:cubicBezTo>
                    <a:pt x="3525" y="3168"/>
                    <a:pt x="3453" y="2978"/>
                    <a:pt x="3311" y="2835"/>
                  </a:cubicBezTo>
                  <a:cubicBezTo>
                    <a:pt x="3191" y="2692"/>
                    <a:pt x="3001" y="2621"/>
                    <a:pt x="2834" y="2621"/>
                  </a:cubicBezTo>
                  <a:cubicBezTo>
                    <a:pt x="2501" y="2621"/>
                    <a:pt x="2215" y="2859"/>
                    <a:pt x="2167" y="3168"/>
                  </a:cubicBezTo>
                  <a:lnTo>
                    <a:pt x="2025" y="3859"/>
                  </a:lnTo>
                  <a:lnTo>
                    <a:pt x="429" y="3811"/>
                  </a:lnTo>
                  <a:cubicBezTo>
                    <a:pt x="381" y="3645"/>
                    <a:pt x="334" y="3264"/>
                    <a:pt x="334" y="2668"/>
                  </a:cubicBezTo>
                  <a:cubicBezTo>
                    <a:pt x="334" y="2168"/>
                    <a:pt x="500" y="1692"/>
                    <a:pt x="834" y="1311"/>
                  </a:cubicBezTo>
                  <a:cubicBezTo>
                    <a:pt x="905" y="1239"/>
                    <a:pt x="881" y="1144"/>
                    <a:pt x="834" y="1073"/>
                  </a:cubicBezTo>
                  <a:cubicBezTo>
                    <a:pt x="802" y="1051"/>
                    <a:pt x="765" y="1039"/>
                    <a:pt x="727" y="1039"/>
                  </a:cubicBezTo>
                  <a:cubicBezTo>
                    <a:pt x="682" y="1039"/>
                    <a:pt x="635" y="1057"/>
                    <a:pt x="596" y="1096"/>
                  </a:cubicBezTo>
                  <a:cubicBezTo>
                    <a:pt x="215" y="1549"/>
                    <a:pt x="0" y="2097"/>
                    <a:pt x="0" y="2668"/>
                  </a:cubicBezTo>
                  <a:cubicBezTo>
                    <a:pt x="0" y="3573"/>
                    <a:pt x="143" y="3978"/>
                    <a:pt x="143" y="4002"/>
                  </a:cubicBezTo>
                  <a:cubicBezTo>
                    <a:pt x="167" y="4073"/>
                    <a:pt x="238" y="4121"/>
                    <a:pt x="286" y="4121"/>
                  </a:cubicBezTo>
                  <a:lnTo>
                    <a:pt x="2144" y="4168"/>
                  </a:lnTo>
                  <a:cubicBezTo>
                    <a:pt x="2215" y="4168"/>
                    <a:pt x="2287" y="4121"/>
                    <a:pt x="2310" y="4049"/>
                  </a:cubicBezTo>
                  <a:lnTo>
                    <a:pt x="2477" y="3240"/>
                  </a:lnTo>
                  <a:cubicBezTo>
                    <a:pt x="2501" y="3073"/>
                    <a:pt x="2644" y="2930"/>
                    <a:pt x="2834" y="2930"/>
                  </a:cubicBezTo>
                  <a:cubicBezTo>
                    <a:pt x="2930" y="2930"/>
                    <a:pt x="3025" y="2978"/>
                    <a:pt x="3096" y="3049"/>
                  </a:cubicBezTo>
                  <a:cubicBezTo>
                    <a:pt x="3168" y="3121"/>
                    <a:pt x="3191" y="3240"/>
                    <a:pt x="3191" y="3335"/>
                  </a:cubicBezTo>
                  <a:lnTo>
                    <a:pt x="3144" y="3883"/>
                  </a:lnTo>
                  <a:cubicBezTo>
                    <a:pt x="3144" y="3907"/>
                    <a:pt x="3168" y="3954"/>
                    <a:pt x="3191" y="4002"/>
                  </a:cubicBezTo>
                  <a:cubicBezTo>
                    <a:pt x="3215" y="4026"/>
                    <a:pt x="3263" y="4049"/>
                    <a:pt x="3311" y="4049"/>
                  </a:cubicBezTo>
                  <a:lnTo>
                    <a:pt x="4049" y="4049"/>
                  </a:lnTo>
                  <a:cubicBezTo>
                    <a:pt x="4096" y="4049"/>
                    <a:pt x="4168" y="4002"/>
                    <a:pt x="4192" y="3930"/>
                  </a:cubicBezTo>
                  <a:lnTo>
                    <a:pt x="4430" y="3287"/>
                  </a:lnTo>
                  <a:lnTo>
                    <a:pt x="6049" y="3168"/>
                  </a:lnTo>
                  <a:cubicBezTo>
                    <a:pt x="6121" y="3144"/>
                    <a:pt x="6168" y="3097"/>
                    <a:pt x="6192" y="3025"/>
                  </a:cubicBezTo>
                  <a:cubicBezTo>
                    <a:pt x="6216" y="2906"/>
                    <a:pt x="6216" y="2787"/>
                    <a:pt x="6216" y="2644"/>
                  </a:cubicBezTo>
                  <a:cubicBezTo>
                    <a:pt x="6216" y="1192"/>
                    <a:pt x="4835" y="1"/>
                    <a:pt x="3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2"/>
            <p:cNvSpPr/>
            <p:nvPr/>
          </p:nvSpPr>
          <p:spPr>
            <a:xfrm>
              <a:off x="7595446" y="2986339"/>
              <a:ext cx="31959" cy="14621"/>
            </a:xfrm>
            <a:custGeom>
              <a:avLst/>
              <a:gdLst/>
              <a:ahLst/>
              <a:cxnLst/>
              <a:rect l="l" t="t" r="r" b="b"/>
              <a:pathLst>
                <a:path w="953" h="436" extrusionOk="0">
                  <a:moveTo>
                    <a:pt x="801" y="1"/>
                  </a:moveTo>
                  <a:cubicBezTo>
                    <a:pt x="788" y="1"/>
                    <a:pt x="775" y="3"/>
                    <a:pt x="762" y="7"/>
                  </a:cubicBezTo>
                  <a:lnTo>
                    <a:pt x="143" y="126"/>
                  </a:lnTo>
                  <a:cubicBezTo>
                    <a:pt x="48" y="150"/>
                    <a:pt x="0" y="221"/>
                    <a:pt x="24" y="316"/>
                  </a:cubicBezTo>
                  <a:cubicBezTo>
                    <a:pt x="48" y="388"/>
                    <a:pt x="96" y="436"/>
                    <a:pt x="167" y="436"/>
                  </a:cubicBezTo>
                  <a:lnTo>
                    <a:pt x="215" y="436"/>
                  </a:lnTo>
                  <a:lnTo>
                    <a:pt x="810" y="316"/>
                  </a:lnTo>
                  <a:cubicBezTo>
                    <a:pt x="905" y="293"/>
                    <a:pt x="953" y="197"/>
                    <a:pt x="953" y="126"/>
                  </a:cubicBezTo>
                  <a:cubicBezTo>
                    <a:pt x="933" y="47"/>
                    <a:pt x="864" y="1"/>
                    <a:pt x="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7641757" y="2986339"/>
              <a:ext cx="31992" cy="14621"/>
            </a:xfrm>
            <a:custGeom>
              <a:avLst/>
              <a:gdLst/>
              <a:ahLst/>
              <a:cxnLst/>
              <a:rect l="l" t="t" r="r" b="b"/>
              <a:pathLst>
                <a:path w="954" h="436" extrusionOk="0">
                  <a:moveTo>
                    <a:pt x="153" y="1"/>
                  </a:moveTo>
                  <a:cubicBezTo>
                    <a:pt x="90" y="1"/>
                    <a:pt x="24" y="47"/>
                    <a:pt x="24" y="126"/>
                  </a:cubicBezTo>
                  <a:cubicBezTo>
                    <a:pt x="1" y="221"/>
                    <a:pt x="48" y="293"/>
                    <a:pt x="143" y="316"/>
                  </a:cubicBezTo>
                  <a:lnTo>
                    <a:pt x="739" y="436"/>
                  </a:lnTo>
                  <a:lnTo>
                    <a:pt x="786" y="436"/>
                  </a:lnTo>
                  <a:cubicBezTo>
                    <a:pt x="858" y="436"/>
                    <a:pt x="929" y="388"/>
                    <a:pt x="929" y="316"/>
                  </a:cubicBezTo>
                  <a:cubicBezTo>
                    <a:pt x="953" y="221"/>
                    <a:pt x="905" y="150"/>
                    <a:pt x="810" y="126"/>
                  </a:cubicBezTo>
                  <a:lnTo>
                    <a:pt x="191" y="7"/>
                  </a:lnTo>
                  <a:cubicBezTo>
                    <a:pt x="179" y="3"/>
                    <a:pt x="166"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7584245" y="3107803"/>
              <a:ext cx="91886" cy="68043"/>
            </a:xfrm>
            <a:custGeom>
              <a:avLst/>
              <a:gdLst/>
              <a:ahLst/>
              <a:cxnLst/>
              <a:rect l="l" t="t" r="r" b="b"/>
              <a:pathLst>
                <a:path w="2740" h="2029" extrusionOk="0">
                  <a:moveTo>
                    <a:pt x="2107" y="0"/>
                  </a:moveTo>
                  <a:cubicBezTo>
                    <a:pt x="2031" y="0"/>
                    <a:pt x="1974" y="62"/>
                    <a:pt x="1954" y="124"/>
                  </a:cubicBezTo>
                  <a:lnTo>
                    <a:pt x="1787" y="1029"/>
                  </a:lnTo>
                  <a:cubicBezTo>
                    <a:pt x="620" y="862"/>
                    <a:pt x="334" y="243"/>
                    <a:pt x="334" y="219"/>
                  </a:cubicBezTo>
                  <a:cubicBezTo>
                    <a:pt x="317" y="168"/>
                    <a:pt x="263" y="128"/>
                    <a:pt x="198" y="128"/>
                  </a:cubicBezTo>
                  <a:cubicBezTo>
                    <a:pt x="173" y="128"/>
                    <a:pt x="147" y="134"/>
                    <a:pt x="120" y="148"/>
                  </a:cubicBezTo>
                  <a:cubicBezTo>
                    <a:pt x="49" y="171"/>
                    <a:pt x="1" y="267"/>
                    <a:pt x="49" y="338"/>
                  </a:cubicBezTo>
                  <a:cubicBezTo>
                    <a:pt x="49" y="386"/>
                    <a:pt x="406" y="1172"/>
                    <a:pt x="1835" y="1338"/>
                  </a:cubicBezTo>
                  <a:lnTo>
                    <a:pt x="2454" y="1981"/>
                  </a:lnTo>
                  <a:cubicBezTo>
                    <a:pt x="2478" y="2005"/>
                    <a:pt x="2525" y="2029"/>
                    <a:pt x="2573" y="2029"/>
                  </a:cubicBezTo>
                  <a:cubicBezTo>
                    <a:pt x="2597" y="2029"/>
                    <a:pt x="2644" y="2005"/>
                    <a:pt x="2668" y="1981"/>
                  </a:cubicBezTo>
                  <a:cubicBezTo>
                    <a:pt x="2740" y="1934"/>
                    <a:pt x="2740" y="1838"/>
                    <a:pt x="2692" y="1767"/>
                  </a:cubicBezTo>
                  <a:lnTo>
                    <a:pt x="2097" y="1148"/>
                  </a:lnTo>
                  <a:lnTo>
                    <a:pt x="2263" y="195"/>
                  </a:lnTo>
                  <a:cubicBezTo>
                    <a:pt x="2287" y="100"/>
                    <a:pt x="2239" y="28"/>
                    <a:pt x="2144" y="5"/>
                  </a:cubicBezTo>
                  <a:cubicBezTo>
                    <a:pt x="2131" y="1"/>
                    <a:pt x="2119"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2"/>
            <p:cNvSpPr/>
            <p:nvPr/>
          </p:nvSpPr>
          <p:spPr>
            <a:xfrm>
              <a:off x="7666506" y="3079198"/>
              <a:ext cx="71128" cy="53522"/>
            </a:xfrm>
            <a:custGeom>
              <a:avLst/>
              <a:gdLst/>
              <a:ahLst/>
              <a:cxnLst/>
              <a:rect l="l" t="t" r="r" b="b"/>
              <a:pathLst>
                <a:path w="2121" h="1596" extrusionOk="0">
                  <a:moveTo>
                    <a:pt x="1977" y="0"/>
                  </a:moveTo>
                  <a:cubicBezTo>
                    <a:pt x="1882" y="0"/>
                    <a:pt x="1811" y="72"/>
                    <a:pt x="1811" y="167"/>
                  </a:cubicBezTo>
                  <a:lnTo>
                    <a:pt x="1763" y="810"/>
                  </a:lnTo>
                  <a:cubicBezTo>
                    <a:pt x="1739" y="1024"/>
                    <a:pt x="1573" y="1215"/>
                    <a:pt x="1358" y="1215"/>
                  </a:cubicBezTo>
                  <a:lnTo>
                    <a:pt x="429" y="1286"/>
                  </a:lnTo>
                  <a:lnTo>
                    <a:pt x="334" y="1001"/>
                  </a:lnTo>
                  <a:cubicBezTo>
                    <a:pt x="298" y="928"/>
                    <a:pt x="234" y="897"/>
                    <a:pt x="174" y="897"/>
                  </a:cubicBezTo>
                  <a:cubicBezTo>
                    <a:pt x="155" y="897"/>
                    <a:pt x="137" y="900"/>
                    <a:pt x="120" y="905"/>
                  </a:cubicBezTo>
                  <a:cubicBezTo>
                    <a:pt x="48" y="953"/>
                    <a:pt x="1" y="1024"/>
                    <a:pt x="25" y="1120"/>
                  </a:cubicBezTo>
                  <a:lnTo>
                    <a:pt x="191" y="1501"/>
                  </a:lnTo>
                  <a:cubicBezTo>
                    <a:pt x="215" y="1572"/>
                    <a:pt x="263" y="1596"/>
                    <a:pt x="334" y="1596"/>
                  </a:cubicBezTo>
                  <a:lnTo>
                    <a:pt x="358" y="1596"/>
                  </a:lnTo>
                  <a:lnTo>
                    <a:pt x="1382" y="1524"/>
                  </a:lnTo>
                  <a:cubicBezTo>
                    <a:pt x="1763" y="1501"/>
                    <a:pt x="2049" y="1215"/>
                    <a:pt x="2073" y="834"/>
                  </a:cubicBezTo>
                  <a:lnTo>
                    <a:pt x="2120" y="167"/>
                  </a:lnTo>
                  <a:cubicBezTo>
                    <a:pt x="2120" y="96"/>
                    <a:pt x="2049" y="24"/>
                    <a:pt x="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2"/>
            <p:cNvSpPr/>
            <p:nvPr/>
          </p:nvSpPr>
          <p:spPr>
            <a:xfrm>
              <a:off x="7379815" y="3023898"/>
              <a:ext cx="154160" cy="151947"/>
            </a:xfrm>
            <a:custGeom>
              <a:avLst/>
              <a:gdLst/>
              <a:ahLst/>
              <a:cxnLst/>
              <a:rect l="l" t="t" r="r" b="b"/>
              <a:pathLst>
                <a:path w="4597" h="4531" extrusionOk="0">
                  <a:moveTo>
                    <a:pt x="2147" y="0"/>
                  </a:moveTo>
                  <a:cubicBezTo>
                    <a:pt x="2108" y="0"/>
                    <a:pt x="2072" y="18"/>
                    <a:pt x="2048" y="54"/>
                  </a:cubicBezTo>
                  <a:lnTo>
                    <a:pt x="715" y="1364"/>
                  </a:lnTo>
                  <a:cubicBezTo>
                    <a:pt x="0" y="2102"/>
                    <a:pt x="0" y="3269"/>
                    <a:pt x="715" y="3983"/>
                  </a:cubicBezTo>
                  <a:cubicBezTo>
                    <a:pt x="1072" y="4364"/>
                    <a:pt x="1548" y="4531"/>
                    <a:pt x="2025" y="4531"/>
                  </a:cubicBezTo>
                  <a:cubicBezTo>
                    <a:pt x="2501" y="4531"/>
                    <a:pt x="2977" y="4364"/>
                    <a:pt x="3334" y="3983"/>
                  </a:cubicBezTo>
                  <a:lnTo>
                    <a:pt x="4549" y="2769"/>
                  </a:lnTo>
                  <a:cubicBezTo>
                    <a:pt x="4597" y="2721"/>
                    <a:pt x="4597" y="2626"/>
                    <a:pt x="4549" y="2554"/>
                  </a:cubicBezTo>
                  <a:cubicBezTo>
                    <a:pt x="4513" y="2519"/>
                    <a:pt x="4472" y="2501"/>
                    <a:pt x="4433" y="2501"/>
                  </a:cubicBezTo>
                  <a:cubicBezTo>
                    <a:pt x="4394" y="2501"/>
                    <a:pt x="4358" y="2519"/>
                    <a:pt x="4335" y="2554"/>
                  </a:cubicBezTo>
                  <a:lnTo>
                    <a:pt x="3120" y="3769"/>
                  </a:lnTo>
                  <a:cubicBezTo>
                    <a:pt x="2811" y="4067"/>
                    <a:pt x="2412" y="4215"/>
                    <a:pt x="2016" y="4215"/>
                  </a:cubicBezTo>
                  <a:cubicBezTo>
                    <a:pt x="1620" y="4215"/>
                    <a:pt x="1227" y="4067"/>
                    <a:pt x="929" y="3769"/>
                  </a:cubicBezTo>
                  <a:cubicBezTo>
                    <a:pt x="643" y="3483"/>
                    <a:pt x="477" y="3102"/>
                    <a:pt x="477" y="2673"/>
                  </a:cubicBezTo>
                  <a:cubicBezTo>
                    <a:pt x="477" y="2269"/>
                    <a:pt x="643" y="1887"/>
                    <a:pt x="929" y="1602"/>
                  </a:cubicBezTo>
                  <a:lnTo>
                    <a:pt x="2263" y="268"/>
                  </a:lnTo>
                  <a:cubicBezTo>
                    <a:pt x="2334" y="197"/>
                    <a:pt x="2334" y="101"/>
                    <a:pt x="2263" y="54"/>
                  </a:cubicBezTo>
                  <a:cubicBezTo>
                    <a:pt x="2227" y="18"/>
                    <a:pt x="2185"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7460467" y="2822454"/>
              <a:ext cx="278743" cy="197689"/>
            </a:xfrm>
            <a:custGeom>
              <a:avLst/>
              <a:gdLst/>
              <a:ahLst/>
              <a:cxnLst/>
              <a:rect l="l" t="t" r="r" b="b"/>
              <a:pathLst>
                <a:path w="8312" h="5895" extrusionOk="0">
                  <a:moveTo>
                    <a:pt x="6463" y="0"/>
                  </a:moveTo>
                  <a:cubicBezTo>
                    <a:pt x="5990" y="0"/>
                    <a:pt x="5514" y="179"/>
                    <a:pt x="5145" y="536"/>
                  </a:cubicBezTo>
                  <a:lnTo>
                    <a:pt x="72" y="5632"/>
                  </a:lnTo>
                  <a:cubicBezTo>
                    <a:pt x="1" y="5680"/>
                    <a:pt x="1" y="5775"/>
                    <a:pt x="72" y="5846"/>
                  </a:cubicBezTo>
                  <a:cubicBezTo>
                    <a:pt x="96" y="5870"/>
                    <a:pt x="144" y="5894"/>
                    <a:pt x="167" y="5894"/>
                  </a:cubicBezTo>
                  <a:cubicBezTo>
                    <a:pt x="215" y="5894"/>
                    <a:pt x="263" y="5870"/>
                    <a:pt x="286" y="5846"/>
                  </a:cubicBezTo>
                  <a:lnTo>
                    <a:pt x="5383" y="750"/>
                  </a:lnTo>
                  <a:cubicBezTo>
                    <a:pt x="5680" y="453"/>
                    <a:pt x="6073" y="304"/>
                    <a:pt x="6466" y="304"/>
                  </a:cubicBezTo>
                  <a:cubicBezTo>
                    <a:pt x="6859" y="304"/>
                    <a:pt x="7252" y="453"/>
                    <a:pt x="7550" y="750"/>
                  </a:cubicBezTo>
                  <a:cubicBezTo>
                    <a:pt x="8145" y="1346"/>
                    <a:pt x="8145" y="2322"/>
                    <a:pt x="7550" y="2941"/>
                  </a:cubicBezTo>
                  <a:lnTo>
                    <a:pt x="6335" y="4156"/>
                  </a:lnTo>
                  <a:cubicBezTo>
                    <a:pt x="6264" y="4203"/>
                    <a:pt x="6264" y="4299"/>
                    <a:pt x="6335" y="4370"/>
                  </a:cubicBezTo>
                  <a:cubicBezTo>
                    <a:pt x="6371" y="4406"/>
                    <a:pt x="6413" y="4424"/>
                    <a:pt x="6451" y="4424"/>
                  </a:cubicBezTo>
                  <a:cubicBezTo>
                    <a:pt x="6490" y="4424"/>
                    <a:pt x="6526" y="4406"/>
                    <a:pt x="6550" y="4370"/>
                  </a:cubicBezTo>
                  <a:lnTo>
                    <a:pt x="7764" y="3155"/>
                  </a:lnTo>
                  <a:cubicBezTo>
                    <a:pt x="8121" y="2798"/>
                    <a:pt x="8312" y="2346"/>
                    <a:pt x="8312" y="1846"/>
                  </a:cubicBezTo>
                  <a:cubicBezTo>
                    <a:pt x="8312" y="1346"/>
                    <a:pt x="8121" y="893"/>
                    <a:pt x="7764" y="536"/>
                  </a:cubicBezTo>
                  <a:cubicBezTo>
                    <a:pt x="7407" y="179"/>
                    <a:pt x="6937" y="0"/>
                    <a:pt x="6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7384611" y="2851596"/>
              <a:ext cx="151779" cy="126192"/>
            </a:xfrm>
            <a:custGeom>
              <a:avLst/>
              <a:gdLst/>
              <a:ahLst/>
              <a:cxnLst/>
              <a:rect l="l" t="t" r="r" b="b"/>
              <a:pathLst>
                <a:path w="4526" h="3763" extrusionOk="0">
                  <a:moveTo>
                    <a:pt x="2787" y="0"/>
                  </a:moveTo>
                  <a:cubicBezTo>
                    <a:pt x="2715" y="0"/>
                    <a:pt x="2691" y="24"/>
                    <a:pt x="2644" y="72"/>
                  </a:cubicBezTo>
                  <a:lnTo>
                    <a:pt x="48" y="3525"/>
                  </a:lnTo>
                  <a:cubicBezTo>
                    <a:pt x="0" y="3596"/>
                    <a:pt x="24" y="3691"/>
                    <a:pt x="96" y="3739"/>
                  </a:cubicBezTo>
                  <a:cubicBezTo>
                    <a:pt x="119" y="3763"/>
                    <a:pt x="143" y="3763"/>
                    <a:pt x="191" y="3763"/>
                  </a:cubicBezTo>
                  <a:cubicBezTo>
                    <a:pt x="238" y="3763"/>
                    <a:pt x="286" y="3763"/>
                    <a:pt x="310" y="3715"/>
                  </a:cubicBezTo>
                  <a:lnTo>
                    <a:pt x="1286" y="2429"/>
                  </a:lnTo>
                  <a:lnTo>
                    <a:pt x="2286" y="1953"/>
                  </a:lnTo>
                  <a:lnTo>
                    <a:pt x="3001" y="2501"/>
                  </a:lnTo>
                  <a:cubicBezTo>
                    <a:pt x="3025" y="2525"/>
                    <a:pt x="3072" y="2525"/>
                    <a:pt x="3096" y="2525"/>
                  </a:cubicBezTo>
                  <a:cubicBezTo>
                    <a:pt x="3144" y="2525"/>
                    <a:pt x="3191" y="2501"/>
                    <a:pt x="3215" y="2477"/>
                  </a:cubicBezTo>
                  <a:lnTo>
                    <a:pt x="3596" y="2072"/>
                  </a:lnTo>
                  <a:cubicBezTo>
                    <a:pt x="3644" y="2001"/>
                    <a:pt x="3644" y="1905"/>
                    <a:pt x="3572" y="1858"/>
                  </a:cubicBezTo>
                  <a:cubicBezTo>
                    <a:pt x="3551" y="1826"/>
                    <a:pt x="3515" y="1813"/>
                    <a:pt x="3477" y="1813"/>
                  </a:cubicBezTo>
                  <a:cubicBezTo>
                    <a:pt x="3432" y="1813"/>
                    <a:pt x="3384" y="1832"/>
                    <a:pt x="3358" y="1858"/>
                  </a:cubicBezTo>
                  <a:lnTo>
                    <a:pt x="3072" y="2167"/>
                  </a:lnTo>
                  <a:lnTo>
                    <a:pt x="2382" y="1643"/>
                  </a:lnTo>
                  <a:cubicBezTo>
                    <a:pt x="2348" y="1627"/>
                    <a:pt x="2314" y="1610"/>
                    <a:pt x="2281" y="1610"/>
                  </a:cubicBezTo>
                  <a:cubicBezTo>
                    <a:pt x="2267" y="1610"/>
                    <a:pt x="2253" y="1613"/>
                    <a:pt x="2239" y="1620"/>
                  </a:cubicBezTo>
                  <a:lnTo>
                    <a:pt x="1667" y="1882"/>
                  </a:lnTo>
                  <a:lnTo>
                    <a:pt x="1667" y="1882"/>
                  </a:lnTo>
                  <a:lnTo>
                    <a:pt x="2787" y="429"/>
                  </a:lnTo>
                  <a:lnTo>
                    <a:pt x="4215" y="2334"/>
                  </a:lnTo>
                  <a:cubicBezTo>
                    <a:pt x="4243" y="2376"/>
                    <a:pt x="4287" y="2401"/>
                    <a:pt x="4333" y="2401"/>
                  </a:cubicBezTo>
                  <a:cubicBezTo>
                    <a:pt x="4366" y="2401"/>
                    <a:pt x="4400" y="2388"/>
                    <a:pt x="4430" y="2358"/>
                  </a:cubicBezTo>
                  <a:cubicBezTo>
                    <a:pt x="4501" y="2310"/>
                    <a:pt x="4525" y="2215"/>
                    <a:pt x="4454" y="2144"/>
                  </a:cubicBezTo>
                  <a:lnTo>
                    <a:pt x="2906" y="72"/>
                  </a:lnTo>
                  <a:cubicBezTo>
                    <a:pt x="2882" y="24"/>
                    <a:pt x="2834"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7510770" y="2822823"/>
              <a:ext cx="78304" cy="59961"/>
            </a:xfrm>
            <a:custGeom>
              <a:avLst/>
              <a:gdLst/>
              <a:ahLst/>
              <a:cxnLst/>
              <a:rect l="l" t="t" r="r" b="b"/>
              <a:pathLst>
                <a:path w="2335" h="1788" extrusionOk="0">
                  <a:moveTo>
                    <a:pt x="1263" y="1"/>
                  </a:moveTo>
                  <a:cubicBezTo>
                    <a:pt x="1216" y="1"/>
                    <a:pt x="1168" y="25"/>
                    <a:pt x="1144" y="72"/>
                  </a:cubicBezTo>
                  <a:lnTo>
                    <a:pt x="49" y="1525"/>
                  </a:lnTo>
                  <a:cubicBezTo>
                    <a:pt x="1" y="1597"/>
                    <a:pt x="1" y="1692"/>
                    <a:pt x="72" y="1739"/>
                  </a:cubicBezTo>
                  <a:cubicBezTo>
                    <a:pt x="96" y="1763"/>
                    <a:pt x="144" y="1787"/>
                    <a:pt x="168" y="1787"/>
                  </a:cubicBezTo>
                  <a:cubicBezTo>
                    <a:pt x="215" y="1787"/>
                    <a:pt x="263" y="1763"/>
                    <a:pt x="287" y="1716"/>
                  </a:cubicBezTo>
                  <a:lnTo>
                    <a:pt x="1263" y="430"/>
                  </a:lnTo>
                  <a:lnTo>
                    <a:pt x="2049" y="1454"/>
                  </a:lnTo>
                  <a:cubicBezTo>
                    <a:pt x="2075" y="1493"/>
                    <a:pt x="2116" y="1511"/>
                    <a:pt x="2159" y="1511"/>
                  </a:cubicBezTo>
                  <a:cubicBezTo>
                    <a:pt x="2194" y="1511"/>
                    <a:pt x="2231" y="1499"/>
                    <a:pt x="2263" y="1477"/>
                  </a:cubicBezTo>
                  <a:cubicBezTo>
                    <a:pt x="2335" y="1430"/>
                    <a:pt x="2335" y="1335"/>
                    <a:pt x="2287" y="1263"/>
                  </a:cubicBezTo>
                  <a:lnTo>
                    <a:pt x="1382" y="72"/>
                  </a:lnTo>
                  <a:cubicBezTo>
                    <a:pt x="1358" y="25"/>
                    <a:pt x="1311"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42"/>
          <p:cNvGrpSpPr/>
          <p:nvPr/>
        </p:nvGrpSpPr>
        <p:grpSpPr>
          <a:xfrm>
            <a:off x="8600202" y="490891"/>
            <a:ext cx="543798" cy="547709"/>
            <a:chOff x="6708981" y="2822621"/>
            <a:chExt cx="353828" cy="353224"/>
          </a:xfrm>
        </p:grpSpPr>
        <p:sp>
          <p:nvSpPr>
            <p:cNvPr id="2020" name="Google Shape;2020;p42"/>
            <p:cNvSpPr/>
            <p:nvPr/>
          </p:nvSpPr>
          <p:spPr>
            <a:xfrm>
              <a:off x="6871894" y="3088789"/>
              <a:ext cx="36754" cy="51946"/>
            </a:xfrm>
            <a:custGeom>
              <a:avLst/>
              <a:gdLst/>
              <a:ahLst/>
              <a:cxnLst/>
              <a:rect l="l" t="t" r="r" b="b"/>
              <a:pathLst>
                <a:path w="1096" h="1549" extrusionOk="0">
                  <a:moveTo>
                    <a:pt x="548" y="0"/>
                  </a:moveTo>
                  <a:cubicBezTo>
                    <a:pt x="239" y="0"/>
                    <a:pt x="0" y="238"/>
                    <a:pt x="0" y="548"/>
                  </a:cubicBezTo>
                  <a:lnTo>
                    <a:pt x="0" y="1024"/>
                  </a:lnTo>
                  <a:cubicBezTo>
                    <a:pt x="0" y="1310"/>
                    <a:pt x="239" y="1548"/>
                    <a:pt x="548" y="1548"/>
                  </a:cubicBezTo>
                  <a:cubicBezTo>
                    <a:pt x="834" y="1548"/>
                    <a:pt x="1096" y="1310"/>
                    <a:pt x="1096" y="1024"/>
                  </a:cubicBezTo>
                  <a:lnTo>
                    <a:pt x="1096" y="548"/>
                  </a:lnTo>
                  <a:cubicBezTo>
                    <a:pt x="1096" y="238"/>
                    <a:pt x="834"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6713777" y="2893112"/>
              <a:ext cx="35950" cy="51946"/>
            </a:xfrm>
            <a:custGeom>
              <a:avLst/>
              <a:gdLst/>
              <a:ahLst/>
              <a:cxnLst/>
              <a:rect l="l" t="t" r="r" b="b"/>
              <a:pathLst>
                <a:path w="1072" h="1549" extrusionOk="0">
                  <a:moveTo>
                    <a:pt x="548" y="1"/>
                  </a:moveTo>
                  <a:cubicBezTo>
                    <a:pt x="238" y="1"/>
                    <a:pt x="0" y="239"/>
                    <a:pt x="0" y="548"/>
                  </a:cubicBezTo>
                  <a:lnTo>
                    <a:pt x="0" y="1025"/>
                  </a:lnTo>
                  <a:cubicBezTo>
                    <a:pt x="0" y="1310"/>
                    <a:pt x="238" y="1549"/>
                    <a:pt x="548" y="1549"/>
                  </a:cubicBezTo>
                  <a:cubicBezTo>
                    <a:pt x="834" y="1549"/>
                    <a:pt x="1072" y="1310"/>
                    <a:pt x="1072" y="1025"/>
                  </a:cubicBezTo>
                  <a:lnTo>
                    <a:pt x="1072" y="548"/>
                  </a:lnTo>
                  <a:cubicBezTo>
                    <a:pt x="1072" y="239"/>
                    <a:pt x="834"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6713777" y="3088789"/>
              <a:ext cx="35950" cy="51946"/>
            </a:xfrm>
            <a:custGeom>
              <a:avLst/>
              <a:gdLst/>
              <a:ahLst/>
              <a:cxnLst/>
              <a:rect l="l" t="t" r="r" b="b"/>
              <a:pathLst>
                <a:path w="1072" h="1549" extrusionOk="0">
                  <a:moveTo>
                    <a:pt x="548" y="0"/>
                  </a:moveTo>
                  <a:cubicBezTo>
                    <a:pt x="238" y="0"/>
                    <a:pt x="0" y="238"/>
                    <a:pt x="0" y="548"/>
                  </a:cubicBezTo>
                  <a:lnTo>
                    <a:pt x="0" y="1024"/>
                  </a:lnTo>
                  <a:cubicBezTo>
                    <a:pt x="0" y="1310"/>
                    <a:pt x="238" y="1548"/>
                    <a:pt x="548" y="1548"/>
                  </a:cubicBezTo>
                  <a:cubicBezTo>
                    <a:pt x="834" y="1548"/>
                    <a:pt x="1072" y="1310"/>
                    <a:pt x="1072" y="1024"/>
                  </a:cubicBezTo>
                  <a:lnTo>
                    <a:pt x="1072" y="548"/>
                  </a:lnTo>
                  <a:cubicBezTo>
                    <a:pt x="1072" y="238"/>
                    <a:pt x="834"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6743721" y="2826429"/>
              <a:ext cx="134978" cy="342862"/>
            </a:xfrm>
            <a:custGeom>
              <a:avLst/>
              <a:gdLst/>
              <a:ahLst/>
              <a:cxnLst/>
              <a:rect l="l" t="t" r="r" b="b"/>
              <a:pathLst>
                <a:path w="4025" h="10224" extrusionOk="0">
                  <a:moveTo>
                    <a:pt x="2016" y="1"/>
                  </a:moveTo>
                  <a:cubicBezTo>
                    <a:pt x="1852" y="1"/>
                    <a:pt x="1691" y="43"/>
                    <a:pt x="1548" y="126"/>
                  </a:cubicBezTo>
                  <a:cubicBezTo>
                    <a:pt x="596" y="650"/>
                    <a:pt x="0" y="1650"/>
                    <a:pt x="0" y="2745"/>
                  </a:cubicBezTo>
                  <a:lnTo>
                    <a:pt x="0" y="9461"/>
                  </a:lnTo>
                  <a:cubicBezTo>
                    <a:pt x="0" y="9890"/>
                    <a:pt x="357" y="10223"/>
                    <a:pt x="762" y="10223"/>
                  </a:cubicBezTo>
                  <a:lnTo>
                    <a:pt x="3263" y="10223"/>
                  </a:lnTo>
                  <a:cubicBezTo>
                    <a:pt x="3691" y="10223"/>
                    <a:pt x="4025" y="9890"/>
                    <a:pt x="4025" y="9461"/>
                  </a:cubicBezTo>
                  <a:lnTo>
                    <a:pt x="4025" y="2745"/>
                  </a:lnTo>
                  <a:cubicBezTo>
                    <a:pt x="4025" y="1650"/>
                    <a:pt x="3453" y="650"/>
                    <a:pt x="2501" y="126"/>
                  </a:cubicBezTo>
                  <a:cubicBezTo>
                    <a:pt x="2346" y="43"/>
                    <a:pt x="2179" y="1"/>
                    <a:pt x="2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6859922" y="2855586"/>
              <a:ext cx="197286" cy="129412"/>
            </a:xfrm>
            <a:custGeom>
              <a:avLst/>
              <a:gdLst/>
              <a:ahLst/>
              <a:cxnLst/>
              <a:rect l="l" t="t" r="r" b="b"/>
              <a:pathLst>
                <a:path w="5883" h="3859" extrusionOk="0">
                  <a:moveTo>
                    <a:pt x="2953" y="0"/>
                  </a:moveTo>
                  <a:cubicBezTo>
                    <a:pt x="1310" y="0"/>
                    <a:pt x="0" y="1120"/>
                    <a:pt x="0" y="2501"/>
                  </a:cubicBezTo>
                  <a:cubicBezTo>
                    <a:pt x="0" y="2620"/>
                    <a:pt x="24" y="2739"/>
                    <a:pt x="24" y="2834"/>
                  </a:cubicBezTo>
                  <a:lnTo>
                    <a:pt x="1762" y="2977"/>
                  </a:lnTo>
                  <a:lnTo>
                    <a:pt x="2024" y="3715"/>
                  </a:lnTo>
                  <a:lnTo>
                    <a:pt x="2763" y="3715"/>
                  </a:lnTo>
                  <a:lnTo>
                    <a:pt x="2715" y="3168"/>
                  </a:lnTo>
                  <a:cubicBezTo>
                    <a:pt x="2715" y="3168"/>
                    <a:pt x="2715" y="3144"/>
                    <a:pt x="2715" y="3144"/>
                  </a:cubicBezTo>
                  <a:cubicBezTo>
                    <a:pt x="2715" y="2858"/>
                    <a:pt x="2953" y="2620"/>
                    <a:pt x="3239" y="2620"/>
                  </a:cubicBezTo>
                  <a:cubicBezTo>
                    <a:pt x="3477" y="2620"/>
                    <a:pt x="3691" y="2787"/>
                    <a:pt x="3739" y="3025"/>
                  </a:cubicBezTo>
                  <a:lnTo>
                    <a:pt x="3906" y="3858"/>
                  </a:lnTo>
                  <a:lnTo>
                    <a:pt x="4596" y="3834"/>
                  </a:lnTo>
                  <a:lnTo>
                    <a:pt x="5739" y="3787"/>
                  </a:lnTo>
                  <a:cubicBezTo>
                    <a:pt x="5739" y="3787"/>
                    <a:pt x="5882" y="3406"/>
                    <a:pt x="5882" y="2501"/>
                  </a:cubicBezTo>
                  <a:cubicBezTo>
                    <a:pt x="5882" y="1120"/>
                    <a:pt x="4573" y="24"/>
                    <a:pt x="2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6873504" y="2966587"/>
              <a:ext cx="10396" cy="75118"/>
            </a:xfrm>
            <a:custGeom>
              <a:avLst/>
              <a:gdLst/>
              <a:ahLst/>
              <a:cxnLst/>
              <a:rect l="l" t="t" r="r" b="b"/>
              <a:pathLst>
                <a:path w="310" h="2240" extrusionOk="0">
                  <a:moveTo>
                    <a:pt x="143" y="1"/>
                  </a:moveTo>
                  <a:cubicBezTo>
                    <a:pt x="71" y="1"/>
                    <a:pt x="0" y="72"/>
                    <a:pt x="0" y="143"/>
                  </a:cubicBezTo>
                  <a:lnTo>
                    <a:pt x="0" y="2096"/>
                  </a:lnTo>
                  <a:cubicBezTo>
                    <a:pt x="0" y="2168"/>
                    <a:pt x="71" y="2239"/>
                    <a:pt x="143" y="2239"/>
                  </a:cubicBezTo>
                  <a:cubicBezTo>
                    <a:pt x="238" y="2239"/>
                    <a:pt x="310" y="2168"/>
                    <a:pt x="310" y="2096"/>
                  </a:cubicBezTo>
                  <a:lnTo>
                    <a:pt x="310" y="143"/>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6738526" y="2822621"/>
              <a:ext cx="145374" cy="353224"/>
            </a:xfrm>
            <a:custGeom>
              <a:avLst/>
              <a:gdLst/>
              <a:ahLst/>
              <a:cxnLst/>
              <a:rect l="l" t="t" r="r" b="b"/>
              <a:pathLst>
                <a:path w="4335" h="10533" extrusionOk="0">
                  <a:moveTo>
                    <a:pt x="2159" y="1"/>
                  </a:moveTo>
                  <a:cubicBezTo>
                    <a:pt x="1971" y="1"/>
                    <a:pt x="1786" y="43"/>
                    <a:pt x="1620" y="126"/>
                  </a:cubicBezTo>
                  <a:cubicBezTo>
                    <a:pt x="620" y="698"/>
                    <a:pt x="0" y="1745"/>
                    <a:pt x="0" y="2888"/>
                  </a:cubicBezTo>
                  <a:lnTo>
                    <a:pt x="0" y="9604"/>
                  </a:lnTo>
                  <a:cubicBezTo>
                    <a:pt x="0" y="10128"/>
                    <a:pt x="405" y="10533"/>
                    <a:pt x="929" y="10533"/>
                  </a:cubicBezTo>
                  <a:lnTo>
                    <a:pt x="3406" y="10533"/>
                  </a:lnTo>
                  <a:cubicBezTo>
                    <a:pt x="3930" y="10533"/>
                    <a:pt x="4335" y="10128"/>
                    <a:pt x="4335" y="9604"/>
                  </a:cubicBezTo>
                  <a:lnTo>
                    <a:pt x="4335" y="6913"/>
                  </a:lnTo>
                  <a:cubicBezTo>
                    <a:pt x="4335" y="6818"/>
                    <a:pt x="4263" y="6746"/>
                    <a:pt x="4168" y="6746"/>
                  </a:cubicBezTo>
                  <a:cubicBezTo>
                    <a:pt x="4096" y="6746"/>
                    <a:pt x="4025" y="6818"/>
                    <a:pt x="4025" y="6913"/>
                  </a:cubicBezTo>
                  <a:lnTo>
                    <a:pt x="4025" y="9604"/>
                  </a:lnTo>
                  <a:cubicBezTo>
                    <a:pt x="4025" y="9938"/>
                    <a:pt x="3739" y="10223"/>
                    <a:pt x="3406" y="10223"/>
                  </a:cubicBezTo>
                  <a:lnTo>
                    <a:pt x="905" y="10223"/>
                  </a:lnTo>
                  <a:cubicBezTo>
                    <a:pt x="572" y="10223"/>
                    <a:pt x="310" y="9938"/>
                    <a:pt x="310" y="9604"/>
                  </a:cubicBezTo>
                  <a:lnTo>
                    <a:pt x="310" y="2888"/>
                  </a:lnTo>
                  <a:cubicBezTo>
                    <a:pt x="310" y="1864"/>
                    <a:pt x="858" y="912"/>
                    <a:pt x="1763" y="412"/>
                  </a:cubicBezTo>
                  <a:cubicBezTo>
                    <a:pt x="1894" y="340"/>
                    <a:pt x="2031" y="305"/>
                    <a:pt x="2165" y="305"/>
                  </a:cubicBezTo>
                  <a:cubicBezTo>
                    <a:pt x="2298" y="305"/>
                    <a:pt x="2429" y="340"/>
                    <a:pt x="2549" y="412"/>
                  </a:cubicBezTo>
                  <a:cubicBezTo>
                    <a:pt x="3072" y="698"/>
                    <a:pt x="3453" y="1102"/>
                    <a:pt x="3715" y="1626"/>
                  </a:cubicBezTo>
                  <a:cubicBezTo>
                    <a:pt x="3751" y="1680"/>
                    <a:pt x="3814" y="1707"/>
                    <a:pt x="3873" y="1707"/>
                  </a:cubicBezTo>
                  <a:cubicBezTo>
                    <a:pt x="3893" y="1707"/>
                    <a:pt x="3912" y="1704"/>
                    <a:pt x="3930" y="1698"/>
                  </a:cubicBezTo>
                  <a:cubicBezTo>
                    <a:pt x="4001" y="1650"/>
                    <a:pt x="4049" y="1555"/>
                    <a:pt x="4001" y="1483"/>
                  </a:cubicBezTo>
                  <a:cubicBezTo>
                    <a:pt x="3715" y="912"/>
                    <a:pt x="3263" y="436"/>
                    <a:pt x="2715" y="126"/>
                  </a:cubicBezTo>
                  <a:cubicBezTo>
                    <a:pt x="2537" y="43"/>
                    <a:pt x="2346" y="1"/>
                    <a:pt x="2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6887052" y="3083826"/>
              <a:ext cx="26392" cy="62476"/>
            </a:xfrm>
            <a:custGeom>
              <a:avLst/>
              <a:gdLst/>
              <a:ahLst/>
              <a:cxnLst/>
              <a:rect l="l" t="t" r="r" b="b"/>
              <a:pathLst>
                <a:path w="787" h="1863" extrusionOk="0">
                  <a:moveTo>
                    <a:pt x="162" y="1"/>
                  </a:moveTo>
                  <a:cubicBezTo>
                    <a:pt x="97" y="1"/>
                    <a:pt x="25" y="65"/>
                    <a:pt x="25" y="148"/>
                  </a:cubicBezTo>
                  <a:cubicBezTo>
                    <a:pt x="1" y="220"/>
                    <a:pt x="72" y="291"/>
                    <a:pt x="144" y="315"/>
                  </a:cubicBezTo>
                  <a:cubicBezTo>
                    <a:pt x="334" y="339"/>
                    <a:pt x="477" y="505"/>
                    <a:pt x="477" y="696"/>
                  </a:cubicBezTo>
                  <a:lnTo>
                    <a:pt x="477" y="1172"/>
                  </a:lnTo>
                  <a:cubicBezTo>
                    <a:pt x="477" y="1267"/>
                    <a:pt x="453" y="1363"/>
                    <a:pt x="358" y="1434"/>
                  </a:cubicBezTo>
                  <a:cubicBezTo>
                    <a:pt x="310" y="1506"/>
                    <a:pt x="239" y="1529"/>
                    <a:pt x="144" y="1553"/>
                  </a:cubicBezTo>
                  <a:cubicBezTo>
                    <a:pt x="72" y="1553"/>
                    <a:pt x="1" y="1648"/>
                    <a:pt x="25" y="1720"/>
                  </a:cubicBezTo>
                  <a:cubicBezTo>
                    <a:pt x="25" y="1791"/>
                    <a:pt x="96" y="1863"/>
                    <a:pt x="168" y="1863"/>
                  </a:cubicBezTo>
                  <a:lnTo>
                    <a:pt x="191" y="1863"/>
                  </a:lnTo>
                  <a:cubicBezTo>
                    <a:pt x="334" y="1839"/>
                    <a:pt x="477" y="1768"/>
                    <a:pt x="596" y="1648"/>
                  </a:cubicBezTo>
                  <a:cubicBezTo>
                    <a:pt x="715" y="1529"/>
                    <a:pt x="787" y="1339"/>
                    <a:pt x="787" y="1172"/>
                  </a:cubicBezTo>
                  <a:lnTo>
                    <a:pt x="787" y="696"/>
                  </a:lnTo>
                  <a:cubicBezTo>
                    <a:pt x="787" y="339"/>
                    <a:pt x="525" y="53"/>
                    <a:pt x="191" y="5"/>
                  </a:cubicBezTo>
                  <a:cubicBezTo>
                    <a:pt x="182" y="2"/>
                    <a:pt x="172"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6708981" y="2888316"/>
              <a:ext cx="28773" cy="62342"/>
            </a:xfrm>
            <a:custGeom>
              <a:avLst/>
              <a:gdLst/>
              <a:ahLst/>
              <a:cxnLst/>
              <a:rect l="l" t="t" r="r" b="b"/>
              <a:pathLst>
                <a:path w="858" h="1859" extrusionOk="0">
                  <a:moveTo>
                    <a:pt x="691" y="1"/>
                  </a:moveTo>
                  <a:cubicBezTo>
                    <a:pt x="310" y="1"/>
                    <a:pt x="0" y="310"/>
                    <a:pt x="0" y="691"/>
                  </a:cubicBezTo>
                  <a:lnTo>
                    <a:pt x="0" y="1168"/>
                  </a:lnTo>
                  <a:cubicBezTo>
                    <a:pt x="0" y="1501"/>
                    <a:pt x="238" y="1811"/>
                    <a:pt x="596" y="1858"/>
                  </a:cubicBezTo>
                  <a:lnTo>
                    <a:pt x="619" y="1858"/>
                  </a:lnTo>
                  <a:cubicBezTo>
                    <a:pt x="691" y="1858"/>
                    <a:pt x="762" y="1811"/>
                    <a:pt x="762" y="1715"/>
                  </a:cubicBezTo>
                  <a:cubicBezTo>
                    <a:pt x="786" y="1644"/>
                    <a:pt x="715" y="1549"/>
                    <a:pt x="619" y="1549"/>
                  </a:cubicBezTo>
                  <a:cubicBezTo>
                    <a:pt x="453" y="1525"/>
                    <a:pt x="310" y="1358"/>
                    <a:pt x="310" y="1168"/>
                  </a:cubicBezTo>
                  <a:lnTo>
                    <a:pt x="310" y="691"/>
                  </a:lnTo>
                  <a:cubicBezTo>
                    <a:pt x="310" y="477"/>
                    <a:pt x="477" y="310"/>
                    <a:pt x="691" y="310"/>
                  </a:cubicBezTo>
                  <a:cubicBezTo>
                    <a:pt x="786" y="310"/>
                    <a:pt x="858" y="239"/>
                    <a:pt x="858" y="167"/>
                  </a:cubicBezTo>
                  <a:cubicBezTo>
                    <a:pt x="858" y="72"/>
                    <a:pt x="786"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6708981" y="3083826"/>
              <a:ext cx="26392" cy="62476"/>
            </a:xfrm>
            <a:custGeom>
              <a:avLst/>
              <a:gdLst/>
              <a:ahLst/>
              <a:cxnLst/>
              <a:rect l="l" t="t" r="r" b="b"/>
              <a:pathLst>
                <a:path w="787" h="1863" extrusionOk="0">
                  <a:moveTo>
                    <a:pt x="625" y="1"/>
                  </a:moveTo>
                  <a:cubicBezTo>
                    <a:pt x="615" y="1"/>
                    <a:pt x="605" y="2"/>
                    <a:pt x="596" y="5"/>
                  </a:cubicBezTo>
                  <a:cubicBezTo>
                    <a:pt x="238" y="53"/>
                    <a:pt x="0" y="339"/>
                    <a:pt x="0" y="696"/>
                  </a:cubicBezTo>
                  <a:lnTo>
                    <a:pt x="0" y="1172"/>
                  </a:lnTo>
                  <a:cubicBezTo>
                    <a:pt x="0" y="1506"/>
                    <a:pt x="238" y="1815"/>
                    <a:pt x="596" y="1863"/>
                  </a:cubicBezTo>
                  <a:lnTo>
                    <a:pt x="619" y="1863"/>
                  </a:lnTo>
                  <a:cubicBezTo>
                    <a:pt x="691" y="1863"/>
                    <a:pt x="762" y="1791"/>
                    <a:pt x="762" y="1720"/>
                  </a:cubicBezTo>
                  <a:cubicBezTo>
                    <a:pt x="786" y="1648"/>
                    <a:pt x="715" y="1553"/>
                    <a:pt x="643" y="1553"/>
                  </a:cubicBezTo>
                  <a:cubicBezTo>
                    <a:pt x="453" y="1529"/>
                    <a:pt x="310" y="1363"/>
                    <a:pt x="310" y="1172"/>
                  </a:cubicBezTo>
                  <a:lnTo>
                    <a:pt x="310" y="696"/>
                  </a:lnTo>
                  <a:cubicBezTo>
                    <a:pt x="310" y="505"/>
                    <a:pt x="453" y="339"/>
                    <a:pt x="619" y="315"/>
                  </a:cubicBezTo>
                  <a:cubicBezTo>
                    <a:pt x="715" y="291"/>
                    <a:pt x="786" y="220"/>
                    <a:pt x="762" y="148"/>
                  </a:cubicBezTo>
                  <a:cubicBezTo>
                    <a:pt x="762" y="65"/>
                    <a:pt x="690"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6795233" y="2903508"/>
              <a:ext cx="11201" cy="10731"/>
            </a:xfrm>
            <a:custGeom>
              <a:avLst/>
              <a:gdLst/>
              <a:ahLst/>
              <a:cxnLst/>
              <a:rect l="l" t="t" r="r" b="b"/>
              <a:pathLst>
                <a:path w="334" h="320" extrusionOk="0">
                  <a:moveTo>
                    <a:pt x="215" y="0"/>
                  </a:moveTo>
                  <a:cubicBezTo>
                    <a:pt x="143" y="0"/>
                    <a:pt x="72" y="24"/>
                    <a:pt x="48" y="95"/>
                  </a:cubicBezTo>
                  <a:cubicBezTo>
                    <a:pt x="0" y="143"/>
                    <a:pt x="24" y="215"/>
                    <a:pt x="48" y="262"/>
                  </a:cubicBezTo>
                  <a:cubicBezTo>
                    <a:pt x="83" y="297"/>
                    <a:pt x="130" y="319"/>
                    <a:pt x="181" y="319"/>
                  </a:cubicBezTo>
                  <a:cubicBezTo>
                    <a:pt x="200" y="319"/>
                    <a:pt x="219" y="316"/>
                    <a:pt x="238" y="310"/>
                  </a:cubicBezTo>
                  <a:cubicBezTo>
                    <a:pt x="310" y="262"/>
                    <a:pt x="334" y="215"/>
                    <a:pt x="334" y="143"/>
                  </a:cubicBezTo>
                  <a:cubicBezTo>
                    <a:pt x="310" y="72"/>
                    <a:pt x="262"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6815992" y="2903642"/>
              <a:ext cx="11201" cy="10597"/>
            </a:xfrm>
            <a:custGeom>
              <a:avLst/>
              <a:gdLst/>
              <a:ahLst/>
              <a:cxnLst/>
              <a:rect l="l" t="t" r="r" b="b"/>
              <a:pathLst>
                <a:path w="334" h="316" extrusionOk="0">
                  <a:moveTo>
                    <a:pt x="159" y="0"/>
                  </a:moveTo>
                  <a:cubicBezTo>
                    <a:pt x="79" y="0"/>
                    <a:pt x="0" y="65"/>
                    <a:pt x="0" y="163"/>
                  </a:cubicBezTo>
                  <a:cubicBezTo>
                    <a:pt x="0" y="234"/>
                    <a:pt x="48" y="282"/>
                    <a:pt x="119" y="306"/>
                  </a:cubicBezTo>
                  <a:cubicBezTo>
                    <a:pt x="139" y="312"/>
                    <a:pt x="156" y="315"/>
                    <a:pt x="172" y="315"/>
                  </a:cubicBezTo>
                  <a:cubicBezTo>
                    <a:pt x="216" y="315"/>
                    <a:pt x="251" y="293"/>
                    <a:pt x="286" y="258"/>
                  </a:cubicBezTo>
                  <a:cubicBezTo>
                    <a:pt x="334" y="187"/>
                    <a:pt x="310" y="91"/>
                    <a:pt x="262" y="44"/>
                  </a:cubicBezTo>
                  <a:cubicBezTo>
                    <a:pt x="232" y="14"/>
                    <a:pt x="19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6795233" y="2924333"/>
              <a:ext cx="11201" cy="10664"/>
            </a:xfrm>
            <a:custGeom>
              <a:avLst/>
              <a:gdLst/>
              <a:ahLst/>
              <a:cxnLst/>
              <a:rect l="l" t="t" r="r" b="b"/>
              <a:pathLst>
                <a:path w="334" h="318" extrusionOk="0">
                  <a:moveTo>
                    <a:pt x="157" y="1"/>
                  </a:moveTo>
                  <a:cubicBezTo>
                    <a:pt x="110" y="1"/>
                    <a:pt x="67" y="22"/>
                    <a:pt x="48" y="70"/>
                  </a:cubicBezTo>
                  <a:cubicBezTo>
                    <a:pt x="0" y="141"/>
                    <a:pt x="24" y="213"/>
                    <a:pt x="72" y="260"/>
                  </a:cubicBezTo>
                  <a:cubicBezTo>
                    <a:pt x="107" y="295"/>
                    <a:pt x="154" y="317"/>
                    <a:pt x="196" y="317"/>
                  </a:cubicBezTo>
                  <a:cubicBezTo>
                    <a:pt x="211" y="317"/>
                    <a:pt x="226" y="314"/>
                    <a:pt x="238" y="308"/>
                  </a:cubicBezTo>
                  <a:cubicBezTo>
                    <a:pt x="310" y="260"/>
                    <a:pt x="334" y="189"/>
                    <a:pt x="334" y="117"/>
                  </a:cubicBezTo>
                  <a:cubicBezTo>
                    <a:pt x="305" y="46"/>
                    <a:pt x="226"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6815992" y="2924199"/>
              <a:ext cx="11201" cy="10698"/>
            </a:xfrm>
            <a:custGeom>
              <a:avLst/>
              <a:gdLst/>
              <a:ahLst/>
              <a:cxnLst/>
              <a:rect l="l" t="t" r="r" b="b"/>
              <a:pathLst>
                <a:path w="334" h="319" extrusionOk="0">
                  <a:moveTo>
                    <a:pt x="152" y="0"/>
                  </a:moveTo>
                  <a:cubicBezTo>
                    <a:pt x="126" y="0"/>
                    <a:pt x="99" y="8"/>
                    <a:pt x="72" y="26"/>
                  </a:cubicBezTo>
                  <a:cubicBezTo>
                    <a:pt x="24" y="50"/>
                    <a:pt x="0" y="121"/>
                    <a:pt x="0" y="169"/>
                  </a:cubicBezTo>
                  <a:cubicBezTo>
                    <a:pt x="0" y="241"/>
                    <a:pt x="48" y="288"/>
                    <a:pt x="119" y="312"/>
                  </a:cubicBezTo>
                  <a:cubicBezTo>
                    <a:pt x="133" y="316"/>
                    <a:pt x="146" y="318"/>
                    <a:pt x="158" y="318"/>
                  </a:cubicBezTo>
                  <a:cubicBezTo>
                    <a:pt x="215" y="318"/>
                    <a:pt x="267" y="279"/>
                    <a:pt x="286" y="241"/>
                  </a:cubicBezTo>
                  <a:cubicBezTo>
                    <a:pt x="334" y="193"/>
                    <a:pt x="310" y="98"/>
                    <a:pt x="262" y="50"/>
                  </a:cubicBezTo>
                  <a:cubicBezTo>
                    <a:pt x="233" y="21"/>
                    <a:pt x="194"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6795233" y="3099654"/>
              <a:ext cx="11201" cy="10396"/>
            </a:xfrm>
            <a:custGeom>
              <a:avLst/>
              <a:gdLst/>
              <a:ahLst/>
              <a:cxnLst/>
              <a:rect l="l" t="t" r="r" b="b"/>
              <a:pathLst>
                <a:path w="334" h="310" extrusionOk="0">
                  <a:moveTo>
                    <a:pt x="162" y="1"/>
                  </a:moveTo>
                  <a:cubicBezTo>
                    <a:pt x="110" y="1"/>
                    <a:pt x="66" y="27"/>
                    <a:pt x="48" y="81"/>
                  </a:cubicBezTo>
                  <a:cubicBezTo>
                    <a:pt x="0" y="129"/>
                    <a:pt x="24" y="200"/>
                    <a:pt x="48" y="248"/>
                  </a:cubicBezTo>
                  <a:cubicBezTo>
                    <a:pt x="78" y="293"/>
                    <a:pt x="118" y="310"/>
                    <a:pt x="161" y="310"/>
                  </a:cubicBezTo>
                  <a:cubicBezTo>
                    <a:pt x="186" y="310"/>
                    <a:pt x="212" y="304"/>
                    <a:pt x="238" y="295"/>
                  </a:cubicBezTo>
                  <a:cubicBezTo>
                    <a:pt x="310" y="271"/>
                    <a:pt x="334" y="200"/>
                    <a:pt x="334" y="129"/>
                  </a:cubicBezTo>
                  <a:cubicBezTo>
                    <a:pt x="310" y="57"/>
                    <a:pt x="262" y="10"/>
                    <a:pt x="215" y="10"/>
                  </a:cubicBezTo>
                  <a:cubicBezTo>
                    <a:pt x="197" y="4"/>
                    <a:pt x="179"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6815992" y="3099419"/>
              <a:ext cx="11201" cy="10463"/>
            </a:xfrm>
            <a:custGeom>
              <a:avLst/>
              <a:gdLst/>
              <a:ahLst/>
              <a:cxnLst/>
              <a:rect l="l" t="t" r="r" b="b"/>
              <a:pathLst>
                <a:path w="334" h="312" extrusionOk="0">
                  <a:moveTo>
                    <a:pt x="159" y="1"/>
                  </a:moveTo>
                  <a:cubicBezTo>
                    <a:pt x="131" y="1"/>
                    <a:pt x="101" y="7"/>
                    <a:pt x="72" y="17"/>
                  </a:cubicBezTo>
                  <a:cubicBezTo>
                    <a:pt x="24" y="40"/>
                    <a:pt x="0" y="112"/>
                    <a:pt x="0" y="159"/>
                  </a:cubicBezTo>
                  <a:cubicBezTo>
                    <a:pt x="0" y="231"/>
                    <a:pt x="48" y="302"/>
                    <a:pt x="119" y="302"/>
                  </a:cubicBezTo>
                  <a:cubicBezTo>
                    <a:pt x="139" y="309"/>
                    <a:pt x="156" y="312"/>
                    <a:pt x="172" y="312"/>
                  </a:cubicBezTo>
                  <a:cubicBezTo>
                    <a:pt x="216" y="312"/>
                    <a:pt x="251" y="290"/>
                    <a:pt x="286" y="255"/>
                  </a:cubicBezTo>
                  <a:cubicBezTo>
                    <a:pt x="334" y="183"/>
                    <a:pt x="310" y="112"/>
                    <a:pt x="262" y="40"/>
                  </a:cubicBezTo>
                  <a:cubicBezTo>
                    <a:pt x="234" y="12"/>
                    <a:pt x="19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6795233" y="3120110"/>
              <a:ext cx="11201" cy="10631"/>
            </a:xfrm>
            <a:custGeom>
              <a:avLst/>
              <a:gdLst/>
              <a:ahLst/>
              <a:cxnLst/>
              <a:rect l="l" t="t" r="r" b="b"/>
              <a:pathLst>
                <a:path w="334" h="317" extrusionOk="0">
                  <a:moveTo>
                    <a:pt x="167" y="1"/>
                  </a:moveTo>
                  <a:cubicBezTo>
                    <a:pt x="107" y="1"/>
                    <a:pt x="48" y="31"/>
                    <a:pt x="24" y="90"/>
                  </a:cubicBezTo>
                  <a:cubicBezTo>
                    <a:pt x="0" y="162"/>
                    <a:pt x="24" y="233"/>
                    <a:pt x="72" y="281"/>
                  </a:cubicBezTo>
                  <a:cubicBezTo>
                    <a:pt x="95" y="304"/>
                    <a:pt x="125" y="316"/>
                    <a:pt x="158" y="316"/>
                  </a:cubicBezTo>
                  <a:cubicBezTo>
                    <a:pt x="191" y="316"/>
                    <a:pt x="226" y="304"/>
                    <a:pt x="262" y="281"/>
                  </a:cubicBezTo>
                  <a:cubicBezTo>
                    <a:pt x="310" y="257"/>
                    <a:pt x="334" y="162"/>
                    <a:pt x="310" y="90"/>
                  </a:cubicBezTo>
                  <a:cubicBezTo>
                    <a:pt x="286" y="31"/>
                    <a:pt x="22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6815187" y="3120211"/>
              <a:ext cx="12006" cy="10128"/>
            </a:xfrm>
            <a:custGeom>
              <a:avLst/>
              <a:gdLst/>
              <a:ahLst/>
              <a:cxnLst/>
              <a:rect l="l" t="t" r="r" b="b"/>
              <a:pathLst>
                <a:path w="358" h="302" extrusionOk="0">
                  <a:moveTo>
                    <a:pt x="186" y="0"/>
                  </a:moveTo>
                  <a:cubicBezTo>
                    <a:pt x="144" y="0"/>
                    <a:pt x="100" y="12"/>
                    <a:pt x="72" y="40"/>
                  </a:cubicBezTo>
                  <a:cubicBezTo>
                    <a:pt x="24" y="87"/>
                    <a:pt x="1" y="135"/>
                    <a:pt x="24" y="206"/>
                  </a:cubicBezTo>
                  <a:cubicBezTo>
                    <a:pt x="48" y="278"/>
                    <a:pt x="120" y="301"/>
                    <a:pt x="191" y="301"/>
                  </a:cubicBezTo>
                  <a:cubicBezTo>
                    <a:pt x="239" y="301"/>
                    <a:pt x="310" y="254"/>
                    <a:pt x="334" y="206"/>
                  </a:cubicBezTo>
                  <a:cubicBezTo>
                    <a:pt x="358" y="135"/>
                    <a:pt x="334" y="63"/>
                    <a:pt x="263" y="16"/>
                  </a:cubicBezTo>
                  <a:cubicBezTo>
                    <a:pt x="243" y="6"/>
                    <a:pt x="215"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6855127" y="2850791"/>
              <a:ext cx="207682" cy="139774"/>
            </a:xfrm>
            <a:custGeom>
              <a:avLst/>
              <a:gdLst/>
              <a:ahLst/>
              <a:cxnLst/>
              <a:rect l="l" t="t" r="r" b="b"/>
              <a:pathLst>
                <a:path w="6193" h="4168" extrusionOk="0">
                  <a:moveTo>
                    <a:pt x="3096" y="0"/>
                  </a:moveTo>
                  <a:cubicBezTo>
                    <a:pt x="1382" y="0"/>
                    <a:pt x="0" y="1191"/>
                    <a:pt x="0" y="2644"/>
                  </a:cubicBezTo>
                  <a:cubicBezTo>
                    <a:pt x="0" y="2763"/>
                    <a:pt x="0" y="2882"/>
                    <a:pt x="24" y="3001"/>
                  </a:cubicBezTo>
                  <a:cubicBezTo>
                    <a:pt x="24" y="3072"/>
                    <a:pt x="96" y="3144"/>
                    <a:pt x="167" y="3144"/>
                  </a:cubicBezTo>
                  <a:lnTo>
                    <a:pt x="1786" y="3263"/>
                  </a:lnTo>
                  <a:lnTo>
                    <a:pt x="2001" y="3906"/>
                  </a:lnTo>
                  <a:cubicBezTo>
                    <a:pt x="2025" y="3977"/>
                    <a:pt x="2096" y="4025"/>
                    <a:pt x="2167" y="4025"/>
                  </a:cubicBezTo>
                  <a:lnTo>
                    <a:pt x="2906" y="4025"/>
                  </a:lnTo>
                  <a:cubicBezTo>
                    <a:pt x="2953" y="4025"/>
                    <a:pt x="2977" y="4001"/>
                    <a:pt x="3025" y="3977"/>
                  </a:cubicBezTo>
                  <a:cubicBezTo>
                    <a:pt x="3049" y="3930"/>
                    <a:pt x="3049" y="3882"/>
                    <a:pt x="3049" y="3858"/>
                  </a:cubicBezTo>
                  <a:lnTo>
                    <a:pt x="3025" y="3311"/>
                  </a:lnTo>
                  <a:cubicBezTo>
                    <a:pt x="3001" y="3215"/>
                    <a:pt x="3049" y="3120"/>
                    <a:pt x="3120" y="3025"/>
                  </a:cubicBezTo>
                  <a:cubicBezTo>
                    <a:pt x="3168" y="2953"/>
                    <a:pt x="3263" y="2930"/>
                    <a:pt x="3382" y="2930"/>
                  </a:cubicBezTo>
                  <a:cubicBezTo>
                    <a:pt x="3549" y="2930"/>
                    <a:pt x="3692" y="3049"/>
                    <a:pt x="3739" y="3215"/>
                  </a:cubicBezTo>
                  <a:lnTo>
                    <a:pt x="3906" y="4025"/>
                  </a:lnTo>
                  <a:cubicBezTo>
                    <a:pt x="3906" y="4120"/>
                    <a:pt x="3977" y="4168"/>
                    <a:pt x="4049" y="4168"/>
                  </a:cubicBezTo>
                  <a:lnTo>
                    <a:pt x="4073" y="4168"/>
                  </a:lnTo>
                  <a:lnTo>
                    <a:pt x="5906" y="4097"/>
                  </a:lnTo>
                  <a:cubicBezTo>
                    <a:pt x="5954" y="4097"/>
                    <a:pt x="6025" y="4049"/>
                    <a:pt x="6049" y="3977"/>
                  </a:cubicBezTo>
                  <a:cubicBezTo>
                    <a:pt x="6049" y="3977"/>
                    <a:pt x="6192" y="3549"/>
                    <a:pt x="6192" y="2644"/>
                  </a:cubicBezTo>
                  <a:cubicBezTo>
                    <a:pt x="6192" y="2072"/>
                    <a:pt x="5978" y="1548"/>
                    <a:pt x="5597" y="1072"/>
                  </a:cubicBezTo>
                  <a:cubicBezTo>
                    <a:pt x="5557" y="1046"/>
                    <a:pt x="5511" y="1027"/>
                    <a:pt x="5469" y="1027"/>
                  </a:cubicBezTo>
                  <a:cubicBezTo>
                    <a:pt x="5435" y="1027"/>
                    <a:pt x="5404" y="1040"/>
                    <a:pt x="5382" y="1072"/>
                  </a:cubicBezTo>
                  <a:cubicBezTo>
                    <a:pt x="5311" y="1120"/>
                    <a:pt x="5287" y="1215"/>
                    <a:pt x="5359" y="1286"/>
                  </a:cubicBezTo>
                  <a:cubicBezTo>
                    <a:pt x="5692" y="1691"/>
                    <a:pt x="5882" y="2144"/>
                    <a:pt x="5882" y="2644"/>
                  </a:cubicBezTo>
                  <a:cubicBezTo>
                    <a:pt x="5882" y="3239"/>
                    <a:pt x="5811" y="3620"/>
                    <a:pt x="5763" y="3787"/>
                  </a:cubicBezTo>
                  <a:lnTo>
                    <a:pt x="4192" y="3835"/>
                  </a:lnTo>
                  <a:lnTo>
                    <a:pt x="4049" y="3144"/>
                  </a:lnTo>
                  <a:cubicBezTo>
                    <a:pt x="3977" y="2834"/>
                    <a:pt x="3692" y="2596"/>
                    <a:pt x="3382" y="2596"/>
                  </a:cubicBezTo>
                  <a:cubicBezTo>
                    <a:pt x="3191" y="2596"/>
                    <a:pt x="3001" y="2691"/>
                    <a:pt x="2882" y="2834"/>
                  </a:cubicBezTo>
                  <a:cubicBezTo>
                    <a:pt x="2763" y="2953"/>
                    <a:pt x="2691" y="3144"/>
                    <a:pt x="2715" y="3334"/>
                  </a:cubicBezTo>
                  <a:lnTo>
                    <a:pt x="2739" y="3715"/>
                  </a:lnTo>
                  <a:lnTo>
                    <a:pt x="2263" y="3715"/>
                  </a:lnTo>
                  <a:lnTo>
                    <a:pt x="2048" y="3049"/>
                  </a:lnTo>
                  <a:cubicBezTo>
                    <a:pt x="2025" y="3001"/>
                    <a:pt x="1977" y="2953"/>
                    <a:pt x="1905" y="2953"/>
                  </a:cubicBezTo>
                  <a:lnTo>
                    <a:pt x="310" y="2834"/>
                  </a:lnTo>
                  <a:cubicBezTo>
                    <a:pt x="310" y="2763"/>
                    <a:pt x="310" y="2715"/>
                    <a:pt x="310" y="2644"/>
                  </a:cubicBezTo>
                  <a:cubicBezTo>
                    <a:pt x="310" y="1358"/>
                    <a:pt x="1548" y="310"/>
                    <a:pt x="3096" y="310"/>
                  </a:cubicBezTo>
                  <a:cubicBezTo>
                    <a:pt x="3763" y="310"/>
                    <a:pt x="4406" y="524"/>
                    <a:pt x="4930" y="882"/>
                  </a:cubicBezTo>
                  <a:cubicBezTo>
                    <a:pt x="4951" y="903"/>
                    <a:pt x="4987" y="915"/>
                    <a:pt x="5024" y="915"/>
                  </a:cubicBezTo>
                  <a:cubicBezTo>
                    <a:pt x="5070" y="915"/>
                    <a:pt x="5118" y="897"/>
                    <a:pt x="5144" y="858"/>
                  </a:cubicBezTo>
                  <a:cubicBezTo>
                    <a:pt x="5192" y="786"/>
                    <a:pt x="5168" y="691"/>
                    <a:pt x="5097" y="643"/>
                  </a:cubicBezTo>
                  <a:cubicBezTo>
                    <a:pt x="4549" y="215"/>
                    <a:pt x="3834" y="0"/>
                    <a:pt x="3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6966128" y="2867558"/>
              <a:ext cx="31992" cy="15225"/>
            </a:xfrm>
            <a:custGeom>
              <a:avLst/>
              <a:gdLst/>
              <a:ahLst/>
              <a:cxnLst/>
              <a:rect l="l" t="t" r="r" b="b"/>
              <a:pathLst>
                <a:path w="954" h="454" extrusionOk="0">
                  <a:moveTo>
                    <a:pt x="215" y="1"/>
                  </a:moveTo>
                  <a:cubicBezTo>
                    <a:pt x="120" y="1"/>
                    <a:pt x="48" y="48"/>
                    <a:pt x="24" y="143"/>
                  </a:cubicBezTo>
                  <a:cubicBezTo>
                    <a:pt x="0" y="215"/>
                    <a:pt x="72" y="310"/>
                    <a:pt x="143" y="310"/>
                  </a:cubicBezTo>
                  <a:lnTo>
                    <a:pt x="763" y="453"/>
                  </a:lnTo>
                  <a:lnTo>
                    <a:pt x="786" y="453"/>
                  </a:lnTo>
                  <a:cubicBezTo>
                    <a:pt x="858" y="453"/>
                    <a:pt x="929" y="405"/>
                    <a:pt x="929" y="310"/>
                  </a:cubicBezTo>
                  <a:cubicBezTo>
                    <a:pt x="953" y="239"/>
                    <a:pt x="905" y="143"/>
                    <a:pt x="810" y="143"/>
                  </a:cubicBezTo>
                  <a:lnTo>
                    <a:pt x="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6920621" y="2867558"/>
              <a:ext cx="31959" cy="15225"/>
            </a:xfrm>
            <a:custGeom>
              <a:avLst/>
              <a:gdLst/>
              <a:ahLst/>
              <a:cxnLst/>
              <a:rect l="l" t="t" r="r" b="b"/>
              <a:pathLst>
                <a:path w="953" h="454" extrusionOk="0">
                  <a:moveTo>
                    <a:pt x="738" y="1"/>
                  </a:moveTo>
                  <a:lnTo>
                    <a:pt x="119" y="143"/>
                  </a:lnTo>
                  <a:cubicBezTo>
                    <a:pt x="48" y="143"/>
                    <a:pt x="0" y="239"/>
                    <a:pt x="0" y="310"/>
                  </a:cubicBezTo>
                  <a:cubicBezTo>
                    <a:pt x="24" y="405"/>
                    <a:pt x="95" y="453"/>
                    <a:pt x="167" y="453"/>
                  </a:cubicBezTo>
                  <a:lnTo>
                    <a:pt x="191" y="453"/>
                  </a:lnTo>
                  <a:lnTo>
                    <a:pt x="810" y="310"/>
                  </a:lnTo>
                  <a:cubicBezTo>
                    <a:pt x="881" y="310"/>
                    <a:pt x="953" y="215"/>
                    <a:pt x="929" y="143"/>
                  </a:cubicBezTo>
                  <a:cubicBezTo>
                    <a:pt x="905" y="48"/>
                    <a:pt x="834"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6933398" y="2988955"/>
              <a:ext cx="75890" cy="67908"/>
            </a:xfrm>
            <a:custGeom>
              <a:avLst/>
              <a:gdLst/>
              <a:ahLst/>
              <a:cxnLst/>
              <a:rect l="l" t="t" r="r" b="b"/>
              <a:pathLst>
                <a:path w="2263" h="2025" extrusionOk="0">
                  <a:moveTo>
                    <a:pt x="143" y="0"/>
                  </a:moveTo>
                  <a:cubicBezTo>
                    <a:pt x="48" y="24"/>
                    <a:pt x="0" y="96"/>
                    <a:pt x="0" y="191"/>
                  </a:cubicBezTo>
                  <a:lnTo>
                    <a:pt x="191" y="1191"/>
                  </a:lnTo>
                  <a:lnTo>
                    <a:pt x="72" y="1834"/>
                  </a:lnTo>
                  <a:cubicBezTo>
                    <a:pt x="72" y="1929"/>
                    <a:pt x="119" y="2001"/>
                    <a:pt x="214" y="2025"/>
                  </a:cubicBezTo>
                  <a:lnTo>
                    <a:pt x="238" y="2025"/>
                  </a:lnTo>
                  <a:cubicBezTo>
                    <a:pt x="310" y="2025"/>
                    <a:pt x="381" y="1977"/>
                    <a:pt x="381" y="1905"/>
                  </a:cubicBezTo>
                  <a:lnTo>
                    <a:pt x="500" y="1334"/>
                  </a:lnTo>
                  <a:cubicBezTo>
                    <a:pt x="1881" y="1143"/>
                    <a:pt x="2215" y="381"/>
                    <a:pt x="2239" y="334"/>
                  </a:cubicBezTo>
                  <a:cubicBezTo>
                    <a:pt x="2262" y="262"/>
                    <a:pt x="2215" y="167"/>
                    <a:pt x="2143" y="143"/>
                  </a:cubicBezTo>
                  <a:cubicBezTo>
                    <a:pt x="2123" y="130"/>
                    <a:pt x="2102" y="124"/>
                    <a:pt x="2080" y="124"/>
                  </a:cubicBezTo>
                  <a:cubicBezTo>
                    <a:pt x="2022" y="124"/>
                    <a:pt x="1963" y="163"/>
                    <a:pt x="1929" y="215"/>
                  </a:cubicBezTo>
                  <a:cubicBezTo>
                    <a:pt x="1929" y="238"/>
                    <a:pt x="1643" y="858"/>
                    <a:pt x="476" y="1024"/>
                  </a:cubicBezTo>
                  <a:lnTo>
                    <a:pt x="310" y="119"/>
                  </a:lnTo>
                  <a:cubicBezTo>
                    <a:pt x="310" y="48"/>
                    <a:pt x="21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2" name="Google Shape;2042;p42"/>
          <p:cNvGrpSpPr/>
          <p:nvPr/>
        </p:nvGrpSpPr>
        <p:grpSpPr>
          <a:xfrm>
            <a:off x="105176" y="4493460"/>
            <a:ext cx="564672" cy="548645"/>
            <a:chOff x="4069542" y="2213492"/>
            <a:chExt cx="367409" cy="353828"/>
          </a:xfrm>
        </p:grpSpPr>
        <p:sp>
          <p:nvSpPr>
            <p:cNvPr id="2043" name="Google Shape;2043;p42"/>
            <p:cNvSpPr/>
            <p:nvPr/>
          </p:nvSpPr>
          <p:spPr>
            <a:xfrm>
              <a:off x="4290739" y="2319697"/>
              <a:ext cx="114254" cy="110129"/>
            </a:xfrm>
            <a:custGeom>
              <a:avLst/>
              <a:gdLst/>
              <a:ahLst/>
              <a:cxnLst/>
              <a:rect l="l" t="t" r="r" b="b"/>
              <a:pathLst>
                <a:path w="3407" h="3284" extrusionOk="0">
                  <a:moveTo>
                    <a:pt x="668" y="1"/>
                  </a:moveTo>
                  <a:lnTo>
                    <a:pt x="1" y="977"/>
                  </a:lnTo>
                  <a:lnTo>
                    <a:pt x="191" y="1454"/>
                  </a:lnTo>
                  <a:cubicBezTo>
                    <a:pt x="263" y="1668"/>
                    <a:pt x="358" y="1882"/>
                    <a:pt x="501" y="2049"/>
                  </a:cubicBezTo>
                  <a:cubicBezTo>
                    <a:pt x="636" y="2184"/>
                    <a:pt x="789" y="2229"/>
                    <a:pt x="934" y="2229"/>
                  </a:cubicBezTo>
                  <a:cubicBezTo>
                    <a:pt x="1223" y="2229"/>
                    <a:pt x="1477" y="2049"/>
                    <a:pt x="1477" y="2049"/>
                  </a:cubicBezTo>
                  <a:cubicBezTo>
                    <a:pt x="1545" y="2574"/>
                    <a:pt x="1894" y="2688"/>
                    <a:pt x="2184" y="2688"/>
                  </a:cubicBezTo>
                  <a:cubicBezTo>
                    <a:pt x="2408" y="2688"/>
                    <a:pt x="2597" y="2621"/>
                    <a:pt x="2597" y="2620"/>
                  </a:cubicBezTo>
                  <a:lnTo>
                    <a:pt x="2597" y="2620"/>
                  </a:lnTo>
                  <a:cubicBezTo>
                    <a:pt x="2331" y="2886"/>
                    <a:pt x="2645" y="3284"/>
                    <a:pt x="3019" y="3284"/>
                  </a:cubicBezTo>
                  <a:cubicBezTo>
                    <a:pt x="3148" y="3284"/>
                    <a:pt x="3284" y="3236"/>
                    <a:pt x="3406" y="3121"/>
                  </a:cubicBezTo>
                  <a:lnTo>
                    <a:pt x="3406" y="2049"/>
                  </a:lnTo>
                  <a:lnTo>
                    <a:pt x="6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4075142" y="2292802"/>
              <a:ext cx="361809" cy="267341"/>
            </a:xfrm>
            <a:custGeom>
              <a:avLst/>
              <a:gdLst/>
              <a:ahLst/>
              <a:cxnLst/>
              <a:rect l="l" t="t" r="r" b="b"/>
              <a:pathLst>
                <a:path w="10789" h="7972" extrusionOk="0">
                  <a:moveTo>
                    <a:pt x="6917" y="1"/>
                  </a:moveTo>
                  <a:cubicBezTo>
                    <a:pt x="4758" y="1"/>
                    <a:pt x="1889" y="1487"/>
                    <a:pt x="0" y="6471"/>
                  </a:cubicBezTo>
                  <a:lnTo>
                    <a:pt x="0" y="7971"/>
                  </a:lnTo>
                  <a:lnTo>
                    <a:pt x="10193" y="7971"/>
                  </a:lnTo>
                  <a:lnTo>
                    <a:pt x="10193" y="6447"/>
                  </a:lnTo>
                  <a:cubicBezTo>
                    <a:pt x="9883" y="6447"/>
                    <a:pt x="9431" y="6471"/>
                    <a:pt x="8883" y="6471"/>
                  </a:cubicBezTo>
                  <a:cubicBezTo>
                    <a:pt x="6882" y="6471"/>
                    <a:pt x="5454" y="4708"/>
                    <a:pt x="6073" y="2994"/>
                  </a:cubicBezTo>
                  <a:cubicBezTo>
                    <a:pt x="6333" y="2272"/>
                    <a:pt x="6978" y="1917"/>
                    <a:pt x="7664" y="1917"/>
                  </a:cubicBezTo>
                  <a:cubicBezTo>
                    <a:pt x="8607" y="1917"/>
                    <a:pt x="9629" y="2589"/>
                    <a:pt x="9835" y="3899"/>
                  </a:cubicBezTo>
                  <a:cubicBezTo>
                    <a:pt x="9835" y="3899"/>
                    <a:pt x="10788" y="2375"/>
                    <a:pt x="9597" y="1041"/>
                  </a:cubicBezTo>
                  <a:cubicBezTo>
                    <a:pt x="9502" y="946"/>
                    <a:pt x="9407" y="851"/>
                    <a:pt x="9288" y="755"/>
                  </a:cubicBezTo>
                  <a:cubicBezTo>
                    <a:pt x="8761" y="319"/>
                    <a:pt x="7915" y="1"/>
                    <a:pt x="6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2"/>
            <p:cNvSpPr/>
            <p:nvPr/>
          </p:nvSpPr>
          <p:spPr>
            <a:xfrm>
              <a:off x="4122259" y="2218287"/>
              <a:ext cx="133402" cy="343432"/>
            </a:xfrm>
            <a:custGeom>
              <a:avLst/>
              <a:gdLst/>
              <a:ahLst/>
              <a:cxnLst/>
              <a:rect l="l" t="t" r="r" b="b"/>
              <a:pathLst>
                <a:path w="3978" h="10241" extrusionOk="0">
                  <a:moveTo>
                    <a:pt x="2001" y="0"/>
                  </a:moveTo>
                  <a:cubicBezTo>
                    <a:pt x="786" y="1453"/>
                    <a:pt x="0" y="3596"/>
                    <a:pt x="0" y="6026"/>
                  </a:cubicBezTo>
                  <a:cubicBezTo>
                    <a:pt x="0" y="7573"/>
                    <a:pt x="334" y="9026"/>
                    <a:pt x="881" y="10241"/>
                  </a:cubicBezTo>
                  <a:cubicBezTo>
                    <a:pt x="881" y="10241"/>
                    <a:pt x="1572" y="9669"/>
                    <a:pt x="2001" y="9145"/>
                  </a:cubicBezTo>
                  <a:cubicBezTo>
                    <a:pt x="2429" y="9669"/>
                    <a:pt x="3120" y="10241"/>
                    <a:pt x="3120" y="10241"/>
                  </a:cubicBezTo>
                  <a:cubicBezTo>
                    <a:pt x="3668" y="9026"/>
                    <a:pt x="3977" y="7573"/>
                    <a:pt x="3977" y="6026"/>
                  </a:cubicBezTo>
                  <a:cubicBezTo>
                    <a:pt x="3977" y="3596"/>
                    <a:pt x="3215" y="1453"/>
                    <a:pt x="2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2"/>
            <p:cNvSpPr/>
            <p:nvPr/>
          </p:nvSpPr>
          <p:spPr>
            <a:xfrm>
              <a:off x="4301940" y="2482778"/>
              <a:ext cx="120625" cy="31825"/>
            </a:xfrm>
            <a:custGeom>
              <a:avLst/>
              <a:gdLst/>
              <a:ahLst/>
              <a:cxnLst/>
              <a:rect l="l" t="t" r="r" b="b"/>
              <a:pathLst>
                <a:path w="3597" h="949" extrusionOk="0">
                  <a:moveTo>
                    <a:pt x="187" y="1"/>
                  </a:moveTo>
                  <a:cubicBezTo>
                    <a:pt x="139" y="1"/>
                    <a:pt x="90" y="26"/>
                    <a:pt x="48" y="67"/>
                  </a:cubicBezTo>
                  <a:cubicBezTo>
                    <a:pt x="0" y="139"/>
                    <a:pt x="24" y="234"/>
                    <a:pt x="72" y="282"/>
                  </a:cubicBezTo>
                  <a:cubicBezTo>
                    <a:pt x="643" y="710"/>
                    <a:pt x="1358" y="949"/>
                    <a:pt x="2096" y="949"/>
                  </a:cubicBezTo>
                  <a:lnTo>
                    <a:pt x="3430" y="949"/>
                  </a:lnTo>
                  <a:cubicBezTo>
                    <a:pt x="3525" y="925"/>
                    <a:pt x="3596" y="853"/>
                    <a:pt x="3573" y="782"/>
                  </a:cubicBezTo>
                  <a:cubicBezTo>
                    <a:pt x="3593" y="699"/>
                    <a:pt x="3524" y="634"/>
                    <a:pt x="3459" y="634"/>
                  </a:cubicBezTo>
                  <a:cubicBezTo>
                    <a:pt x="3449" y="634"/>
                    <a:pt x="3439" y="636"/>
                    <a:pt x="3430" y="639"/>
                  </a:cubicBezTo>
                  <a:lnTo>
                    <a:pt x="2120" y="639"/>
                  </a:lnTo>
                  <a:cubicBezTo>
                    <a:pt x="1429" y="639"/>
                    <a:pt x="786" y="425"/>
                    <a:pt x="286" y="44"/>
                  </a:cubicBezTo>
                  <a:cubicBezTo>
                    <a:pt x="256" y="14"/>
                    <a:pt x="22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2"/>
            <p:cNvSpPr/>
            <p:nvPr/>
          </p:nvSpPr>
          <p:spPr>
            <a:xfrm>
              <a:off x="4069542" y="2433112"/>
              <a:ext cx="43964" cy="81490"/>
            </a:xfrm>
            <a:custGeom>
              <a:avLst/>
              <a:gdLst/>
              <a:ahLst/>
              <a:cxnLst/>
              <a:rect l="l" t="t" r="r" b="b"/>
              <a:pathLst>
                <a:path w="1311" h="2430" extrusionOk="0">
                  <a:moveTo>
                    <a:pt x="1138" y="1"/>
                  </a:moveTo>
                  <a:cubicBezTo>
                    <a:pt x="1085" y="1"/>
                    <a:pt x="1032" y="32"/>
                    <a:pt x="1001" y="96"/>
                  </a:cubicBezTo>
                  <a:cubicBezTo>
                    <a:pt x="643" y="739"/>
                    <a:pt x="310" y="1453"/>
                    <a:pt x="24" y="2215"/>
                  </a:cubicBezTo>
                  <a:cubicBezTo>
                    <a:pt x="0" y="2311"/>
                    <a:pt x="24" y="2406"/>
                    <a:pt x="119" y="2430"/>
                  </a:cubicBezTo>
                  <a:lnTo>
                    <a:pt x="167" y="2430"/>
                  </a:lnTo>
                  <a:cubicBezTo>
                    <a:pt x="239" y="2430"/>
                    <a:pt x="286" y="2406"/>
                    <a:pt x="310" y="2334"/>
                  </a:cubicBezTo>
                  <a:cubicBezTo>
                    <a:pt x="596" y="1572"/>
                    <a:pt x="929" y="858"/>
                    <a:pt x="1286" y="239"/>
                  </a:cubicBezTo>
                  <a:cubicBezTo>
                    <a:pt x="1310" y="167"/>
                    <a:pt x="1286" y="72"/>
                    <a:pt x="1215" y="24"/>
                  </a:cubicBezTo>
                  <a:cubicBezTo>
                    <a:pt x="1191" y="8"/>
                    <a:pt x="1165"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2"/>
            <p:cNvSpPr/>
            <p:nvPr/>
          </p:nvSpPr>
          <p:spPr>
            <a:xfrm>
              <a:off x="4246037" y="2287671"/>
              <a:ext cx="178104" cy="192592"/>
            </a:xfrm>
            <a:custGeom>
              <a:avLst/>
              <a:gdLst/>
              <a:ahLst/>
              <a:cxnLst/>
              <a:rect l="l" t="t" r="r" b="b"/>
              <a:pathLst>
                <a:path w="5311" h="5743" extrusionOk="0">
                  <a:moveTo>
                    <a:pt x="1853" y="0"/>
                  </a:moveTo>
                  <a:cubicBezTo>
                    <a:pt x="1286" y="0"/>
                    <a:pt x="697" y="102"/>
                    <a:pt x="119" y="289"/>
                  </a:cubicBezTo>
                  <a:cubicBezTo>
                    <a:pt x="48" y="313"/>
                    <a:pt x="0" y="408"/>
                    <a:pt x="24" y="503"/>
                  </a:cubicBezTo>
                  <a:cubicBezTo>
                    <a:pt x="44" y="562"/>
                    <a:pt x="112" y="605"/>
                    <a:pt x="175" y="605"/>
                  </a:cubicBezTo>
                  <a:cubicBezTo>
                    <a:pt x="189" y="605"/>
                    <a:pt x="202" y="603"/>
                    <a:pt x="215" y="599"/>
                  </a:cubicBezTo>
                  <a:cubicBezTo>
                    <a:pt x="711" y="430"/>
                    <a:pt x="1287" y="327"/>
                    <a:pt x="1865" y="327"/>
                  </a:cubicBezTo>
                  <a:cubicBezTo>
                    <a:pt x="2673" y="327"/>
                    <a:pt x="3486" y="528"/>
                    <a:pt x="4096" y="1027"/>
                  </a:cubicBezTo>
                  <a:cubicBezTo>
                    <a:pt x="4739" y="1551"/>
                    <a:pt x="5025" y="2218"/>
                    <a:pt x="4930" y="2956"/>
                  </a:cubicBezTo>
                  <a:cubicBezTo>
                    <a:pt x="4906" y="3194"/>
                    <a:pt x="4859" y="3409"/>
                    <a:pt x="4787" y="3575"/>
                  </a:cubicBezTo>
                  <a:cubicBezTo>
                    <a:pt x="4668" y="3171"/>
                    <a:pt x="4430" y="2813"/>
                    <a:pt x="4120" y="2528"/>
                  </a:cubicBezTo>
                  <a:cubicBezTo>
                    <a:pt x="3763" y="2194"/>
                    <a:pt x="3287" y="1980"/>
                    <a:pt x="2787" y="1932"/>
                  </a:cubicBezTo>
                  <a:cubicBezTo>
                    <a:pt x="2707" y="1924"/>
                    <a:pt x="2628" y="1920"/>
                    <a:pt x="2550" y="1920"/>
                  </a:cubicBezTo>
                  <a:cubicBezTo>
                    <a:pt x="1751" y="1920"/>
                    <a:pt x="1094" y="2361"/>
                    <a:pt x="834" y="3099"/>
                  </a:cubicBezTo>
                  <a:cubicBezTo>
                    <a:pt x="500" y="3980"/>
                    <a:pt x="691" y="4957"/>
                    <a:pt x="1334" y="5695"/>
                  </a:cubicBezTo>
                  <a:cubicBezTo>
                    <a:pt x="1358" y="5719"/>
                    <a:pt x="1405" y="5743"/>
                    <a:pt x="1453" y="5743"/>
                  </a:cubicBezTo>
                  <a:cubicBezTo>
                    <a:pt x="1477" y="5743"/>
                    <a:pt x="1524" y="5743"/>
                    <a:pt x="1548" y="5695"/>
                  </a:cubicBezTo>
                  <a:cubicBezTo>
                    <a:pt x="1620" y="5647"/>
                    <a:pt x="1620" y="5552"/>
                    <a:pt x="1572" y="5481"/>
                  </a:cubicBezTo>
                  <a:cubicBezTo>
                    <a:pt x="1286" y="5171"/>
                    <a:pt x="1120" y="4814"/>
                    <a:pt x="1024" y="4433"/>
                  </a:cubicBezTo>
                  <a:cubicBezTo>
                    <a:pt x="929" y="4004"/>
                    <a:pt x="977" y="3599"/>
                    <a:pt x="1120" y="3194"/>
                  </a:cubicBezTo>
                  <a:cubicBezTo>
                    <a:pt x="1239" y="2861"/>
                    <a:pt x="1477" y="2599"/>
                    <a:pt x="1763" y="2432"/>
                  </a:cubicBezTo>
                  <a:cubicBezTo>
                    <a:pt x="2009" y="2300"/>
                    <a:pt x="2270" y="2227"/>
                    <a:pt x="2547" y="2227"/>
                  </a:cubicBezTo>
                  <a:cubicBezTo>
                    <a:pt x="2618" y="2227"/>
                    <a:pt x="2690" y="2232"/>
                    <a:pt x="2763" y="2242"/>
                  </a:cubicBezTo>
                  <a:cubicBezTo>
                    <a:pt x="3191" y="2266"/>
                    <a:pt x="3596" y="2456"/>
                    <a:pt x="3930" y="2766"/>
                  </a:cubicBezTo>
                  <a:cubicBezTo>
                    <a:pt x="4263" y="3075"/>
                    <a:pt x="4477" y="3504"/>
                    <a:pt x="4573" y="4004"/>
                  </a:cubicBezTo>
                  <a:cubicBezTo>
                    <a:pt x="4501" y="4052"/>
                    <a:pt x="4430" y="4076"/>
                    <a:pt x="4335" y="4076"/>
                  </a:cubicBezTo>
                  <a:cubicBezTo>
                    <a:pt x="4239" y="4076"/>
                    <a:pt x="4144" y="4028"/>
                    <a:pt x="4073" y="3957"/>
                  </a:cubicBezTo>
                  <a:cubicBezTo>
                    <a:pt x="4049" y="3909"/>
                    <a:pt x="3930" y="3790"/>
                    <a:pt x="4049" y="3671"/>
                  </a:cubicBezTo>
                  <a:cubicBezTo>
                    <a:pt x="4096" y="3623"/>
                    <a:pt x="4096" y="3552"/>
                    <a:pt x="4073" y="3480"/>
                  </a:cubicBezTo>
                  <a:cubicBezTo>
                    <a:pt x="4037" y="3427"/>
                    <a:pt x="3988" y="3400"/>
                    <a:pt x="3935" y="3400"/>
                  </a:cubicBezTo>
                  <a:cubicBezTo>
                    <a:pt x="3918" y="3400"/>
                    <a:pt x="3900" y="3403"/>
                    <a:pt x="3882" y="3409"/>
                  </a:cubicBezTo>
                  <a:cubicBezTo>
                    <a:pt x="3882" y="3409"/>
                    <a:pt x="3692" y="3472"/>
                    <a:pt x="3487" y="3472"/>
                  </a:cubicBezTo>
                  <a:cubicBezTo>
                    <a:pt x="3385" y="3472"/>
                    <a:pt x="3279" y="3456"/>
                    <a:pt x="3191" y="3409"/>
                  </a:cubicBezTo>
                  <a:cubicBezTo>
                    <a:pt x="3072" y="3314"/>
                    <a:pt x="2977" y="3194"/>
                    <a:pt x="2953" y="2980"/>
                  </a:cubicBezTo>
                  <a:cubicBezTo>
                    <a:pt x="2953" y="2932"/>
                    <a:pt x="2930" y="2885"/>
                    <a:pt x="2882" y="2861"/>
                  </a:cubicBezTo>
                  <a:cubicBezTo>
                    <a:pt x="2852" y="2851"/>
                    <a:pt x="2827" y="2845"/>
                    <a:pt x="2804" y="2845"/>
                  </a:cubicBezTo>
                  <a:cubicBezTo>
                    <a:pt x="2771" y="2845"/>
                    <a:pt x="2743" y="2857"/>
                    <a:pt x="2715" y="2885"/>
                  </a:cubicBezTo>
                  <a:cubicBezTo>
                    <a:pt x="2715" y="2885"/>
                    <a:pt x="2596" y="2956"/>
                    <a:pt x="2429" y="3004"/>
                  </a:cubicBezTo>
                  <a:cubicBezTo>
                    <a:pt x="2372" y="3018"/>
                    <a:pt x="2316" y="3026"/>
                    <a:pt x="2264" y="3026"/>
                  </a:cubicBezTo>
                  <a:cubicBezTo>
                    <a:pt x="2142" y="3026"/>
                    <a:pt x="2036" y="2984"/>
                    <a:pt x="1953" y="2885"/>
                  </a:cubicBezTo>
                  <a:cubicBezTo>
                    <a:pt x="1929" y="2861"/>
                    <a:pt x="1888" y="2849"/>
                    <a:pt x="1846" y="2849"/>
                  </a:cubicBezTo>
                  <a:cubicBezTo>
                    <a:pt x="1804" y="2849"/>
                    <a:pt x="1763" y="2861"/>
                    <a:pt x="1739" y="2885"/>
                  </a:cubicBezTo>
                  <a:cubicBezTo>
                    <a:pt x="1667" y="2956"/>
                    <a:pt x="1667" y="3052"/>
                    <a:pt x="1739" y="3123"/>
                  </a:cubicBezTo>
                  <a:cubicBezTo>
                    <a:pt x="1898" y="3265"/>
                    <a:pt x="2084" y="3341"/>
                    <a:pt x="2297" y="3341"/>
                  </a:cubicBezTo>
                  <a:cubicBezTo>
                    <a:pt x="2370" y="3341"/>
                    <a:pt x="2446" y="3332"/>
                    <a:pt x="2525" y="3314"/>
                  </a:cubicBezTo>
                  <a:cubicBezTo>
                    <a:pt x="2596" y="3290"/>
                    <a:pt x="2644" y="3266"/>
                    <a:pt x="2715" y="3242"/>
                  </a:cubicBezTo>
                  <a:cubicBezTo>
                    <a:pt x="2763" y="3433"/>
                    <a:pt x="2882" y="3575"/>
                    <a:pt x="3025" y="3671"/>
                  </a:cubicBezTo>
                  <a:cubicBezTo>
                    <a:pt x="3173" y="3753"/>
                    <a:pt x="3332" y="3778"/>
                    <a:pt x="3480" y="3778"/>
                  </a:cubicBezTo>
                  <a:cubicBezTo>
                    <a:pt x="3545" y="3778"/>
                    <a:pt x="3609" y="3773"/>
                    <a:pt x="3668" y="3766"/>
                  </a:cubicBezTo>
                  <a:cubicBezTo>
                    <a:pt x="3668" y="3909"/>
                    <a:pt x="3739" y="4052"/>
                    <a:pt x="3858" y="4171"/>
                  </a:cubicBezTo>
                  <a:cubicBezTo>
                    <a:pt x="3977" y="4290"/>
                    <a:pt x="4144" y="4385"/>
                    <a:pt x="4311" y="4385"/>
                  </a:cubicBezTo>
                  <a:lnTo>
                    <a:pt x="4358" y="4385"/>
                  </a:lnTo>
                  <a:cubicBezTo>
                    <a:pt x="4454" y="4385"/>
                    <a:pt x="4597" y="4361"/>
                    <a:pt x="4716" y="4266"/>
                  </a:cubicBezTo>
                  <a:cubicBezTo>
                    <a:pt x="4763" y="4242"/>
                    <a:pt x="4906" y="4076"/>
                    <a:pt x="4954" y="3980"/>
                  </a:cubicBezTo>
                  <a:cubicBezTo>
                    <a:pt x="5049" y="3790"/>
                    <a:pt x="5192" y="3456"/>
                    <a:pt x="5240" y="3004"/>
                  </a:cubicBezTo>
                  <a:cubicBezTo>
                    <a:pt x="5311" y="2409"/>
                    <a:pt x="5192" y="1527"/>
                    <a:pt x="4287" y="789"/>
                  </a:cubicBezTo>
                  <a:cubicBezTo>
                    <a:pt x="3834" y="408"/>
                    <a:pt x="3215" y="170"/>
                    <a:pt x="2525" y="51"/>
                  </a:cubicBezTo>
                  <a:cubicBezTo>
                    <a:pt x="2306" y="17"/>
                    <a:pt x="2081" y="0"/>
                    <a:pt x="1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4117464" y="2213492"/>
              <a:ext cx="143765" cy="353828"/>
            </a:xfrm>
            <a:custGeom>
              <a:avLst/>
              <a:gdLst/>
              <a:ahLst/>
              <a:cxnLst/>
              <a:rect l="l" t="t" r="r" b="b"/>
              <a:pathLst>
                <a:path w="4287" h="10551" extrusionOk="0">
                  <a:moveTo>
                    <a:pt x="2144" y="1"/>
                  </a:moveTo>
                  <a:cubicBezTo>
                    <a:pt x="2096" y="1"/>
                    <a:pt x="2048" y="24"/>
                    <a:pt x="2024" y="48"/>
                  </a:cubicBezTo>
                  <a:cubicBezTo>
                    <a:pt x="1715" y="405"/>
                    <a:pt x="1453" y="810"/>
                    <a:pt x="1215" y="1239"/>
                  </a:cubicBezTo>
                  <a:cubicBezTo>
                    <a:pt x="1167" y="1310"/>
                    <a:pt x="1191" y="1406"/>
                    <a:pt x="1262" y="1429"/>
                  </a:cubicBezTo>
                  <a:cubicBezTo>
                    <a:pt x="1288" y="1446"/>
                    <a:pt x="1316" y="1454"/>
                    <a:pt x="1344" y="1454"/>
                  </a:cubicBezTo>
                  <a:cubicBezTo>
                    <a:pt x="1395" y="1454"/>
                    <a:pt x="1446" y="1428"/>
                    <a:pt x="1477" y="1382"/>
                  </a:cubicBezTo>
                  <a:cubicBezTo>
                    <a:pt x="1691" y="1025"/>
                    <a:pt x="1905" y="691"/>
                    <a:pt x="2144" y="405"/>
                  </a:cubicBezTo>
                  <a:cubicBezTo>
                    <a:pt x="3310" y="1858"/>
                    <a:pt x="3977" y="3954"/>
                    <a:pt x="3977" y="6169"/>
                  </a:cubicBezTo>
                  <a:cubicBezTo>
                    <a:pt x="3977" y="7574"/>
                    <a:pt x="3715" y="8931"/>
                    <a:pt x="3191" y="10122"/>
                  </a:cubicBezTo>
                  <a:cubicBezTo>
                    <a:pt x="2977" y="9931"/>
                    <a:pt x="2548" y="9550"/>
                    <a:pt x="2263" y="9193"/>
                  </a:cubicBezTo>
                  <a:cubicBezTo>
                    <a:pt x="2215" y="9169"/>
                    <a:pt x="2191" y="9145"/>
                    <a:pt x="2144" y="9145"/>
                  </a:cubicBezTo>
                  <a:cubicBezTo>
                    <a:pt x="2096" y="9145"/>
                    <a:pt x="2048" y="9169"/>
                    <a:pt x="2024" y="9193"/>
                  </a:cubicBezTo>
                  <a:cubicBezTo>
                    <a:pt x="1715" y="9550"/>
                    <a:pt x="1310" y="9931"/>
                    <a:pt x="1096" y="10122"/>
                  </a:cubicBezTo>
                  <a:cubicBezTo>
                    <a:pt x="572" y="8931"/>
                    <a:pt x="310" y="7574"/>
                    <a:pt x="310" y="6169"/>
                  </a:cubicBezTo>
                  <a:cubicBezTo>
                    <a:pt x="310" y="4597"/>
                    <a:pt x="643" y="3120"/>
                    <a:pt x="1239" y="1834"/>
                  </a:cubicBezTo>
                  <a:cubicBezTo>
                    <a:pt x="1286" y="1763"/>
                    <a:pt x="1262" y="1668"/>
                    <a:pt x="1167" y="1620"/>
                  </a:cubicBezTo>
                  <a:cubicBezTo>
                    <a:pt x="1147" y="1607"/>
                    <a:pt x="1125" y="1601"/>
                    <a:pt x="1104" y="1601"/>
                  </a:cubicBezTo>
                  <a:cubicBezTo>
                    <a:pt x="1048" y="1601"/>
                    <a:pt x="994" y="1640"/>
                    <a:pt x="977" y="1691"/>
                  </a:cubicBezTo>
                  <a:cubicBezTo>
                    <a:pt x="334" y="3025"/>
                    <a:pt x="0" y="4549"/>
                    <a:pt x="0" y="6169"/>
                  </a:cubicBezTo>
                  <a:cubicBezTo>
                    <a:pt x="0" y="7693"/>
                    <a:pt x="310" y="9169"/>
                    <a:pt x="881" y="10455"/>
                  </a:cubicBezTo>
                  <a:cubicBezTo>
                    <a:pt x="905" y="10503"/>
                    <a:pt x="953" y="10527"/>
                    <a:pt x="1000" y="10550"/>
                  </a:cubicBezTo>
                  <a:lnTo>
                    <a:pt x="1024" y="10550"/>
                  </a:lnTo>
                  <a:cubicBezTo>
                    <a:pt x="1072" y="10550"/>
                    <a:pt x="1096" y="10527"/>
                    <a:pt x="1120" y="10503"/>
                  </a:cubicBezTo>
                  <a:cubicBezTo>
                    <a:pt x="1167" y="10479"/>
                    <a:pt x="1715" y="10003"/>
                    <a:pt x="2144" y="9550"/>
                  </a:cubicBezTo>
                  <a:cubicBezTo>
                    <a:pt x="2572" y="10003"/>
                    <a:pt x="3120" y="10479"/>
                    <a:pt x="3144" y="10503"/>
                  </a:cubicBezTo>
                  <a:cubicBezTo>
                    <a:pt x="3191" y="10550"/>
                    <a:pt x="3239" y="10550"/>
                    <a:pt x="3287" y="10550"/>
                  </a:cubicBezTo>
                  <a:cubicBezTo>
                    <a:pt x="3334" y="10527"/>
                    <a:pt x="3382" y="10503"/>
                    <a:pt x="3406" y="10455"/>
                  </a:cubicBezTo>
                  <a:cubicBezTo>
                    <a:pt x="3977" y="9169"/>
                    <a:pt x="4287" y="7693"/>
                    <a:pt x="4287" y="6169"/>
                  </a:cubicBezTo>
                  <a:cubicBezTo>
                    <a:pt x="4287" y="3811"/>
                    <a:pt x="3549" y="1572"/>
                    <a:pt x="2263" y="48"/>
                  </a:cubicBezTo>
                  <a:cubicBezTo>
                    <a:pt x="2239" y="1"/>
                    <a:pt x="2191" y="1"/>
                    <a:pt x="2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4183729" y="2243036"/>
              <a:ext cx="10429" cy="270762"/>
            </a:xfrm>
            <a:custGeom>
              <a:avLst/>
              <a:gdLst/>
              <a:ahLst/>
              <a:cxnLst/>
              <a:rect l="l" t="t" r="r" b="b"/>
              <a:pathLst>
                <a:path w="311" h="8074" extrusionOk="0">
                  <a:moveTo>
                    <a:pt x="168" y="1"/>
                  </a:moveTo>
                  <a:cubicBezTo>
                    <a:pt x="72" y="1"/>
                    <a:pt x="1" y="72"/>
                    <a:pt x="1" y="144"/>
                  </a:cubicBezTo>
                  <a:lnTo>
                    <a:pt x="1" y="7931"/>
                  </a:lnTo>
                  <a:cubicBezTo>
                    <a:pt x="1" y="8002"/>
                    <a:pt x="72" y="8074"/>
                    <a:pt x="168" y="8074"/>
                  </a:cubicBezTo>
                  <a:cubicBezTo>
                    <a:pt x="239" y="8074"/>
                    <a:pt x="310" y="8002"/>
                    <a:pt x="310" y="7931"/>
                  </a:cubicBezTo>
                  <a:lnTo>
                    <a:pt x="310" y="144"/>
                  </a:lnTo>
                  <a:cubicBezTo>
                    <a:pt x="310" y="72"/>
                    <a:pt x="239"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4252408" y="2258965"/>
              <a:ext cx="92691" cy="24849"/>
            </a:xfrm>
            <a:custGeom>
              <a:avLst/>
              <a:gdLst/>
              <a:ahLst/>
              <a:cxnLst/>
              <a:rect l="l" t="t" r="r" b="b"/>
              <a:pathLst>
                <a:path w="2764" h="741" extrusionOk="0">
                  <a:moveTo>
                    <a:pt x="1600" y="0"/>
                  </a:moveTo>
                  <a:cubicBezTo>
                    <a:pt x="1364" y="0"/>
                    <a:pt x="1123" y="32"/>
                    <a:pt x="882" y="97"/>
                  </a:cubicBezTo>
                  <a:cubicBezTo>
                    <a:pt x="406" y="240"/>
                    <a:pt x="120" y="454"/>
                    <a:pt x="96" y="454"/>
                  </a:cubicBezTo>
                  <a:cubicBezTo>
                    <a:pt x="25" y="502"/>
                    <a:pt x="1" y="597"/>
                    <a:pt x="49" y="669"/>
                  </a:cubicBezTo>
                  <a:cubicBezTo>
                    <a:pt x="96" y="716"/>
                    <a:pt x="144" y="740"/>
                    <a:pt x="191" y="740"/>
                  </a:cubicBezTo>
                  <a:cubicBezTo>
                    <a:pt x="215" y="740"/>
                    <a:pt x="239" y="740"/>
                    <a:pt x="287" y="716"/>
                  </a:cubicBezTo>
                  <a:cubicBezTo>
                    <a:pt x="287" y="699"/>
                    <a:pt x="846" y="309"/>
                    <a:pt x="1596" y="309"/>
                  </a:cubicBezTo>
                  <a:cubicBezTo>
                    <a:pt x="1884" y="309"/>
                    <a:pt x="2201" y="367"/>
                    <a:pt x="2525" y="526"/>
                  </a:cubicBezTo>
                  <a:cubicBezTo>
                    <a:pt x="2542" y="532"/>
                    <a:pt x="2560" y="535"/>
                    <a:pt x="2579" y="535"/>
                  </a:cubicBezTo>
                  <a:cubicBezTo>
                    <a:pt x="2639" y="535"/>
                    <a:pt x="2703" y="503"/>
                    <a:pt x="2740" y="431"/>
                  </a:cubicBezTo>
                  <a:cubicBezTo>
                    <a:pt x="2763" y="359"/>
                    <a:pt x="2740" y="264"/>
                    <a:pt x="2668" y="240"/>
                  </a:cubicBezTo>
                  <a:cubicBezTo>
                    <a:pt x="2333" y="80"/>
                    <a:pt x="1972"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4243622" y="2232674"/>
              <a:ext cx="57546" cy="38364"/>
            </a:xfrm>
            <a:custGeom>
              <a:avLst/>
              <a:gdLst/>
              <a:ahLst/>
              <a:cxnLst/>
              <a:rect l="l" t="t" r="r" b="b"/>
              <a:pathLst>
                <a:path w="1716" h="1144" extrusionOk="0">
                  <a:moveTo>
                    <a:pt x="1525" y="0"/>
                  </a:moveTo>
                  <a:cubicBezTo>
                    <a:pt x="358" y="191"/>
                    <a:pt x="49" y="881"/>
                    <a:pt x="25" y="905"/>
                  </a:cubicBezTo>
                  <a:cubicBezTo>
                    <a:pt x="1" y="1000"/>
                    <a:pt x="25" y="1096"/>
                    <a:pt x="96" y="1119"/>
                  </a:cubicBezTo>
                  <a:cubicBezTo>
                    <a:pt x="120" y="1119"/>
                    <a:pt x="144" y="1143"/>
                    <a:pt x="168" y="1143"/>
                  </a:cubicBezTo>
                  <a:cubicBezTo>
                    <a:pt x="239" y="1143"/>
                    <a:pt x="287" y="1096"/>
                    <a:pt x="311" y="1048"/>
                  </a:cubicBezTo>
                  <a:cubicBezTo>
                    <a:pt x="334" y="1024"/>
                    <a:pt x="572" y="476"/>
                    <a:pt x="1573" y="310"/>
                  </a:cubicBezTo>
                  <a:cubicBezTo>
                    <a:pt x="1668" y="310"/>
                    <a:pt x="1716" y="214"/>
                    <a:pt x="1716" y="143"/>
                  </a:cubicBezTo>
                  <a:cubicBezTo>
                    <a:pt x="1692" y="48"/>
                    <a:pt x="1620" y="0"/>
                    <a:pt x="1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FDC0A678-10AA-86E3-6A78-82FB4C404C22}"/>
              </a:ext>
            </a:extLst>
          </p:cNvPr>
          <p:cNvSpPr txBox="1"/>
          <p:nvPr/>
        </p:nvSpPr>
        <p:spPr>
          <a:xfrm>
            <a:off x="1138720" y="1745343"/>
            <a:ext cx="8226530" cy="2782878"/>
          </a:xfrm>
          <a:prstGeom prst="rect">
            <a:avLst/>
          </a:prstGeom>
          <a:noFill/>
        </p:spPr>
        <p:txBody>
          <a:bodyPr wrap="square">
            <a:spAutoFit/>
          </a:bodyPr>
          <a:lstStyle/>
          <a:p>
            <a:pPr algn="just">
              <a:lnSpc>
                <a:spcPct val="200000"/>
              </a:lnSpc>
            </a:pPr>
            <a:r>
              <a:rPr lang="en-US" sz="1800" dirty="0">
                <a:effectLst/>
                <a:latin typeface="Calibri" panose="020F0502020204030204" pitchFamily="34" charset="0"/>
                <a:ea typeface="Malgun Gothic" panose="020B0503020000020004" pitchFamily="34" charset="-127"/>
                <a:cs typeface="Calibri" panose="020F0502020204030204" pitchFamily="34" charset="0"/>
              </a:rPr>
              <a:t>❑ answer all the questions in the task?</a:t>
            </a:r>
          </a:p>
          <a:p>
            <a:pPr algn="just">
              <a:lnSpc>
                <a:spcPct val="200000"/>
              </a:lnSpc>
            </a:pPr>
            <a:r>
              <a:rPr lang="en-US" sz="1800" dirty="0">
                <a:effectLst/>
                <a:latin typeface="Calibri" panose="020F0502020204030204" pitchFamily="34" charset="0"/>
                <a:ea typeface="Malgun Gothic" panose="020B0503020000020004" pitchFamily="34" charset="-127"/>
                <a:cs typeface="Calibri" panose="020F0502020204030204" pitchFamily="34" charset="0"/>
              </a:rPr>
              <a:t>❑ give some details to each main point?</a:t>
            </a:r>
          </a:p>
          <a:p>
            <a:pPr algn="just">
              <a:lnSpc>
                <a:spcPct val="200000"/>
              </a:lnSpc>
            </a:pPr>
            <a:r>
              <a:rPr lang="en-US" sz="1800" dirty="0">
                <a:effectLst/>
                <a:latin typeface="Calibri" panose="020F0502020204030204" pitchFamily="34" charset="0"/>
                <a:ea typeface="Malgun Gothic" panose="020B0503020000020004" pitchFamily="34" charset="-127"/>
                <a:cs typeface="Calibri" panose="020F0502020204030204" pitchFamily="34" charset="0"/>
              </a:rPr>
              <a:t>❑ speak slowly and fluently with only some hesitation?</a:t>
            </a:r>
          </a:p>
          <a:p>
            <a:pPr algn="just">
              <a:lnSpc>
                <a:spcPct val="200000"/>
              </a:lnSpc>
            </a:pPr>
            <a:r>
              <a:rPr lang="en-US" sz="1800" dirty="0">
                <a:effectLst/>
                <a:latin typeface="Calibri" panose="020F0502020204030204" pitchFamily="34" charset="0"/>
                <a:ea typeface="Malgun Gothic" panose="020B0503020000020004" pitchFamily="34" charset="-127"/>
                <a:cs typeface="Calibri" panose="020F0502020204030204" pitchFamily="34" charset="0"/>
              </a:rPr>
              <a:t>❑ use vocabulary wide enough to talk about the topic?</a:t>
            </a:r>
          </a:p>
          <a:p>
            <a:pPr algn="just">
              <a:lnSpc>
                <a:spcPct val="200000"/>
              </a:lnSpc>
            </a:pPr>
            <a:r>
              <a:rPr lang="en-US" sz="1800" dirty="0">
                <a:effectLst/>
                <a:latin typeface="Calibri" panose="020F0502020204030204" pitchFamily="34" charset="0"/>
                <a:ea typeface="Malgun Gothic" panose="020B0503020000020004" pitchFamily="34" charset="-127"/>
                <a:cs typeface="Calibri" panose="020F0502020204030204" pitchFamily="34" charset="0"/>
              </a:rPr>
              <a:t>❑ use various sentence structures (simple, compound, complex) accurately?</a:t>
            </a:r>
          </a:p>
        </p:txBody>
      </p:sp>
    </p:spTree>
    <p:extLst>
      <p:ext uri="{BB962C8B-B14F-4D97-AF65-F5344CB8AC3E}">
        <p14:creationId xmlns:p14="http://schemas.microsoft.com/office/powerpoint/2010/main" val="24862414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49" name="Google Shape;1749;p36"/>
          <p:cNvSpPr txBox="1">
            <a:spLocks noGrp="1"/>
          </p:cNvSpPr>
          <p:nvPr>
            <p:ph type="title"/>
          </p:nvPr>
        </p:nvSpPr>
        <p:spPr>
          <a:xfrm rot="-30121">
            <a:off x="720002" y="102576"/>
            <a:ext cx="7703996" cy="944100"/>
          </a:xfrm>
          <a:prstGeom prst="rect">
            <a:avLst/>
          </a:prstGeom>
        </p:spPr>
        <p:txBody>
          <a:bodyPr spcFirstLastPara="1" wrap="square" lIns="0" tIns="0" rIns="0" bIns="0" anchor="t" anchorCtr="0">
            <a:noAutofit/>
          </a:bodyPr>
          <a:lstStyle/>
          <a:p>
            <a:pPr>
              <a:lnSpc>
                <a:spcPct val="150000"/>
              </a:lnSpc>
            </a:pPr>
            <a:r>
              <a:rPr lang="en-US" sz="2000" b="1" dirty="0">
                <a:effectLst/>
                <a:latin typeface="Calibri" panose="020F0502020204030204" pitchFamily="34" charset="0"/>
                <a:ea typeface="Malgun Gothic" panose="020B0503020000020004" pitchFamily="34" charset="-127"/>
                <a:cs typeface="Times New Roman" panose="02020603050405020304" pitchFamily="18" charset="0"/>
              </a:rPr>
              <a:t>Read the following passage and decide whether the statements are true (T) or false (F).</a:t>
            </a:r>
            <a:endParaRPr lang="en-US" sz="20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750" name="Google Shape;1750;p36"/>
          <p:cNvSpPr txBox="1">
            <a:spLocks noGrp="1"/>
          </p:cNvSpPr>
          <p:nvPr>
            <p:ph type="body" idx="1"/>
          </p:nvPr>
        </p:nvSpPr>
        <p:spPr>
          <a:xfrm>
            <a:off x="470584" y="1247557"/>
            <a:ext cx="8202831" cy="3416400"/>
          </a:xfrm>
          <a:prstGeom prst="rect">
            <a:avLst/>
          </a:prstGeom>
        </p:spPr>
        <p:txBody>
          <a:bodyPr spcFirstLastPara="1" wrap="square" lIns="91425" tIns="91425" rIns="91425" bIns="91425" anchor="t" anchorCtr="0">
            <a:noAutofit/>
          </a:bodyPr>
          <a:lstStyle/>
          <a:p>
            <a:pPr marL="152400" indent="0" algn="just">
              <a:lnSpc>
                <a:spcPct val="150000"/>
              </a:lnSpc>
              <a:buNone/>
            </a:pPr>
            <a:r>
              <a:rPr lang="en-US" sz="1700" dirty="0">
                <a:effectLst/>
                <a:latin typeface="Calibri" panose="020F0502020204030204" pitchFamily="34" charset="0"/>
                <a:ea typeface="Malgun Gothic" panose="020B0503020000020004" pitchFamily="34" charset="-127"/>
                <a:cs typeface="Times New Roman" panose="02020603050405020304" pitchFamily="18" charset="0"/>
              </a:rPr>
              <a:t>Who are the best drivers? According to a recent survey, young and inexperienced drivers are the most likely to have an accident. Older drivers are more careful. Young men have the worst accident record of all. They often drive faster cars with bigger engines. One of the most interesting findings in the survey is that passengers can affect the driver. When young male drivers drive their friends, their driving becomes worse. When their wives or girlfriends are in the car; however, their driving improves. But this is not true for women. Their driving is more dangerous when their husbands or boyfriends are in the car. However, if their children are riding in the car, they drive more slowly and safely.</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8"/>
        <p:cNvGrpSpPr/>
        <p:nvPr/>
      </p:nvGrpSpPr>
      <p:grpSpPr>
        <a:xfrm>
          <a:off x="0" y="0"/>
          <a:ext cx="0" cy="0"/>
          <a:chOff x="0" y="0"/>
          <a:chExt cx="0" cy="0"/>
        </a:xfrm>
      </p:grpSpPr>
      <p:sp>
        <p:nvSpPr>
          <p:cNvPr id="2249" name="Google Shape;2249;p45"/>
          <p:cNvSpPr txBox="1">
            <a:spLocks noGrp="1"/>
          </p:cNvSpPr>
          <p:nvPr>
            <p:ph type="title"/>
          </p:nvPr>
        </p:nvSpPr>
        <p:spPr>
          <a:xfrm rot="-2406">
            <a:off x="1801762" y="2189172"/>
            <a:ext cx="5939716" cy="914400"/>
          </a:xfrm>
          <a:prstGeom prst="rect">
            <a:avLst/>
          </a:prstGeom>
        </p:spPr>
        <p:txBody>
          <a:bodyPr spcFirstLastPara="1" wrap="square" lIns="457200" tIns="91425" rIns="457200" bIns="91425" anchor="ctr" anchorCtr="0">
            <a:noAutofit/>
          </a:bodyPr>
          <a:lstStyle/>
          <a:p>
            <a:pPr marL="0" lvl="0" indent="0" algn="ctr" rtl="0">
              <a:spcBef>
                <a:spcPts val="0"/>
              </a:spcBef>
              <a:spcAft>
                <a:spcPts val="0"/>
              </a:spcAft>
              <a:buNone/>
            </a:pPr>
            <a:r>
              <a:rPr lang="en-US" dirty="0"/>
              <a:t>THANK YOU !!!</a:t>
            </a:r>
            <a:endParaRPr dirty="0"/>
          </a:p>
        </p:txBody>
      </p:sp>
      <p:grpSp>
        <p:nvGrpSpPr>
          <p:cNvPr id="2252" name="Google Shape;2252;p45"/>
          <p:cNvGrpSpPr/>
          <p:nvPr/>
        </p:nvGrpSpPr>
        <p:grpSpPr>
          <a:xfrm>
            <a:off x="6869510" y="481888"/>
            <a:ext cx="1554497" cy="1554495"/>
            <a:chOff x="7829173" y="1921659"/>
            <a:chExt cx="595091" cy="597217"/>
          </a:xfrm>
        </p:grpSpPr>
        <p:sp>
          <p:nvSpPr>
            <p:cNvPr id="2253" name="Google Shape;2253;p45"/>
            <p:cNvSpPr/>
            <p:nvPr/>
          </p:nvSpPr>
          <p:spPr>
            <a:xfrm>
              <a:off x="8267467" y="2296156"/>
              <a:ext cx="64228" cy="59053"/>
            </a:xfrm>
            <a:custGeom>
              <a:avLst/>
              <a:gdLst/>
              <a:ahLst/>
              <a:cxnLst/>
              <a:rect l="l" t="t" r="r" b="b"/>
              <a:pathLst>
                <a:path w="2085" h="1917" extrusionOk="0">
                  <a:moveTo>
                    <a:pt x="1763" y="131"/>
                  </a:moveTo>
                  <a:lnTo>
                    <a:pt x="1763" y="131"/>
                  </a:lnTo>
                  <a:cubicBezTo>
                    <a:pt x="1417" y="321"/>
                    <a:pt x="822" y="679"/>
                    <a:pt x="513" y="869"/>
                  </a:cubicBezTo>
                  <a:cubicBezTo>
                    <a:pt x="358" y="822"/>
                    <a:pt x="155" y="738"/>
                    <a:pt x="96" y="679"/>
                  </a:cubicBezTo>
                  <a:cubicBezTo>
                    <a:pt x="227" y="583"/>
                    <a:pt x="1239" y="238"/>
                    <a:pt x="1763" y="131"/>
                  </a:cubicBezTo>
                  <a:close/>
                  <a:moveTo>
                    <a:pt x="1929" y="226"/>
                  </a:moveTo>
                  <a:lnTo>
                    <a:pt x="1929" y="226"/>
                  </a:lnTo>
                  <a:cubicBezTo>
                    <a:pt x="1751" y="643"/>
                    <a:pt x="1227" y="1679"/>
                    <a:pt x="1096" y="1822"/>
                  </a:cubicBezTo>
                  <a:cubicBezTo>
                    <a:pt x="1048" y="1750"/>
                    <a:pt x="953" y="1441"/>
                    <a:pt x="894" y="1167"/>
                  </a:cubicBezTo>
                  <a:cubicBezTo>
                    <a:pt x="1489" y="643"/>
                    <a:pt x="1787" y="369"/>
                    <a:pt x="1929" y="226"/>
                  </a:cubicBezTo>
                  <a:close/>
                  <a:moveTo>
                    <a:pt x="2001" y="0"/>
                  </a:moveTo>
                  <a:cubicBezTo>
                    <a:pt x="1787" y="0"/>
                    <a:pt x="120" y="476"/>
                    <a:pt x="13" y="643"/>
                  </a:cubicBezTo>
                  <a:cubicBezTo>
                    <a:pt x="1" y="667"/>
                    <a:pt x="1" y="691"/>
                    <a:pt x="13" y="691"/>
                  </a:cubicBezTo>
                  <a:cubicBezTo>
                    <a:pt x="60" y="833"/>
                    <a:pt x="441" y="941"/>
                    <a:pt x="513" y="964"/>
                  </a:cubicBezTo>
                  <a:cubicBezTo>
                    <a:pt x="525" y="964"/>
                    <a:pt x="536" y="964"/>
                    <a:pt x="548" y="953"/>
                  </a:cubicBezTo>
                  <a:cubicBezTo>
                    <a:pt x="953" y="702"/>
                    <a:pt x="1572" y="333"/>
                    <a:pt x="1858" y="167"/>
                  </a:cubicBezTo>
                  <a:lnTo>
                    <a:pt x="1858" y="167"/>
                  </a:lnTo>
                  <a:cubicBezTo>
                    <a:pt x="1632" y="393"/>
                    <a:pt x="1144" y="822"/>
                    <a:pt x="810" y="1107"/>
                  </a:cubicBezTo>
                  <a:cubicBezTo>
                    <a:pt x="798" y="1119"/>
                    <a:pt x="798" y="1143"/>
                    <a:pt x="798" y="1155"/>
                  </a:cubicBezTo>
                  <a:cubicBezTo>
                    <a:pt x="977" y="1917"/>
                    <a:pt x="1072" y="1917"/>
                    <a:pt x="1096" y="1917"/>
                  </a:cubicBezTo>
                  <a:lnTo>
                    <a:pt x="1108" y="1917"/>
                  </a:lnTo>
                  <a:cubicBezTo>
                    <a:pt x="1239" y="1917"/>
                    <a:pt x="1870" y="572"/>
                    <a:pt x="1989" y="310"/>
                  </a:cubicBezTo>
                  <a:cubicBezTo>
                    <a:pt x="2084" y="71"/>
                    <a:pt x="2084" y="48"/>
                    <a:pt x="2060" y="24"/>
                  </a:cubicBezTo>
                  <a:cubicBezTo>
                    <a:pt x="2060" y="12"/>
                    <a:pt x="2049" y="12"/>
                    <a:pt x="2049" y="12"/>
                  </a:cubicBezTo>
                  <a:lnTo>
                    <a:pt x="2037" y="12"/>
                  </a:lnTo>
                  <a:cubicBezTo>
                    <a:pt x="2025" y="0"/>
                    <a:pt x="2013" y="0"/>
                    <a:pt x="200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8282130" y="2323541"/>
              <a:ext cx="14725" cy="23597"/>
            </a:xfrm>
            <a:custGeom>
              <a:avLst/>
              <a:gdLst/>
              <a:ahLst/>
              <a:cxnLst/>
              <a:rect l="l" t="t" r="r" b="b"/>
              <a:pathLst>
                <a:path w="478" h="766" extrusionOk="0">
                  <a:moveTo>
                    <a:pt x="61" y="1"/>
                  </a:moveTo>
                  <a:cubicBezTo>
                    <a:pt x="57" y="1"/>
                    <a:pt x="53" y="2"/>
                    <a:pt x="49" y="4"/>
                  </a:cubicBezTo>
                  <a:cubicBezTo>
                    <a:pt x="25" y="4"/>
                    <a:pt x="1" y="16"/>
                    <a:pt x="1" y="52"/>
                  </a:cubicBezTo>
                  <a:cubicBezTo>
                    <a:pt x="37" y="337"/>
                    <a:pt x="72" y="706"/>
                    <a:pt x="132" y="754"/>
                  </a:cubicBezTo>
                  <a:cubicBezTo>
                    <a:pt x="144" y="766"/>
                    <a:pt x="156" y="766"/>
                    <a:pt x="179" y="766"/>
                  </a:cubicBezTo>
                  <a:cubicBezTo>
                    <a:pt x="263" y="766"/>
                    <a:pt x="406" y="599"/>
                    <a:pt x="465" y="528"/>
                  </a:cubicBezTo>
                  <a:cubicBezTo>
                    <a:pt x="477" y="516"/>
                    <a:pt x="477" y="480"/>
                    <a:pt x="453" y="468"/>
                  </a:cubicBezTo>
                  <a:cubicBezTo>
                    <a:pt x="448" y="463"/>
                    <a:pt x="439" y="461"/>
                    <a:pt x="430" y="461"/>
                  </a:cubicBezTo>
                  <a:cubicBezTo>
                    <a:pt x="416" y="461"/>
                    <a:pt x="401" y="466"/>
                    <a:pt x="394" y="480"/>
                  </a:cubicBezTo>
                  <a:cubicBezTo>
                    <a:pt x="310" y="575"/>
                    <a:pt x="227" y="659"/>
                    <a:pt x="179" y="683"/>
                  </a:cubicBezTo>
                  <a:cubicBezTo>
                    <a:pt x="156" y="611"/>
                    <a:pt x="120" y="302"/>
                    <a:pt x="96" y="40"/>
                  </a:cubicBezTo>
                  <a:cubicBezTo>
                    <a:pt x="96" y="20"/>
                    <a:pt x="80" y="1"/>
                    <a:pt x="6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7963421" y="2057725"/>
              <a:ext cx="63489" cy="60193"/>
            </a:xfrm>
            <a:custGeom>
              <a:avLst/>
              <a:gdLst/>
              <a:ahLst/>
              <a:cxnLst/>
              <a:rect l="l" t="t" r="r" b="b"/>
              <a:pathLst>
                <a:path w="2061" h="1954" extrusionOk="0">
                  <a:moveTo>
                    <a:pt x="953" y="96"/>
                  </a:moveTo>
                  <a:cubicBezTo>
                    <a:pt x="1012" y="156"/>
                    <a:pt x="1060" y="370"/>
                    <a:pt x="1084" y="537"/>
                  </a:cubicBezTo>
                  <a:cubicBezTo>
                    <a:pt x="739" y="930"/>
                    <a:pt x="358" y="1382"/>
                    <a:pt x="155" y="1656"/>
                  </a:cubicBezTo>
                  <a:cubicBezTo>
                    <a:pt x="334" y="1180"/>
                    <a:pt x="846" y="203"/>
                    <a:pt x="953" y="96"/>
                  </a:cubicBezTo>
                  <a:close/>
                  <a:moveTo>
                    <a:pt x="1310" y="953"/>
                  </a:moveTo>
                  <a:cubicBezTo>
                    <a:pt x="1584" y="1061"/>
                    <a:pt x="1870" y="1192"/>
                    <a:pt x="1929" y="1251"/>
                  </a:cubicBezTo>
                  <a:cubicBezTo>
                    <a:pt x="1774" y="1358"/>
                    <a:pt x="679" y="1727"/>
                    <a:pt x="227" y="1835"/>
                  </a:cubicBezTo>
                  <a:cubicBezTo>
                    <a:pt x="429" y="1680"/>
                    <a:pt x="798" y="1382"/>
                    <a:pt x="1310" y="953"/>
                  </a:cubicBezTo>
                  <a:close/>
                  <a:moveTo>
                    <a:pt x="953" y="1"/>
                  </a:moveTo>
                  <a:cubicBezTo>
                    <a:pt x="929" y="1"/>
                    <a:pt x="893" y="25"/>
                    <a:pt x="858" y="72"/>
                  </a:cubicBezTo>
                  <a:cubicBezTo>
                    <a:pt x="667" y="322"/>
                    <a:pt x="0" y="1692"/>
                    <a:pt x="0" y="1894"/>
                  </a:cubicBezTo>
                  <a:cubicBezTo>
                    <a:pt x="0" y="1906"/>
                    <a:pt x="0" y="1906"/>
                    <a:pt x="0" y="1906"/>
                  </a:cubicBezTo>
                  <a:cubicBezTo>
                    <a:pt x="0" y="1918"/>
                    <a:pt x="0" y="1918"/>
                    <a:pt x="0" y="1918"/>
                  </a:cubicBezTo>
                  <a:cubicBezTo>
                    <a:pt x="0" y="1930"/>
                    <a:pt x="12" y="1930"/>
                    <a:pt x="12" y="1930"/>
                  </a:cubicBezTo>
                  <a:cubicBezTo>
                    <a:pt x="24" y="1954"/>
                    <a:pt x="48" y="1954"/>
                    <a:pt x="60" y="1954"/>
                  </a:cubicBezTo>
                  <a:cubicBezTo>
                    <a:pt x="179" y="1954"/>
                    <a:pt x="679" y="1811"/>
                    <a:pt x="1108" y="1656"/>
                  </a:cubicBezTo>
                  <a:cubicBezTo>
                    <a:pt x="2013" y="1358"/>
                    <a:pt x="2024" y="1299"/>
                    <a:pt x="2024" y="1275"/>
                  </a:cubicBezTo>
                  <a:cubicBezTo>
                    <a:pt x="2036" y="1239"/>
                    <a:pt x="2060" y="1144"/>
                    <a:pt x="1322" y="858"/>
                  </a:cubicBezTo>
                  <a:cubicBezTo>
                    <a:pt x="1314" y="854"/>
                    <a:pt x="1307" y="853"/>
                    <a:pt x="1302" y="853"/>
                  </a:cubicBezTo>
                  <a:cubicBezTo>
                    <a:pt x="1290" y="853"/>
                    <a:pt x="1282" y="858"/>
                    <a:pt x="1274" y="858"/>
                  </a:cubicBezTo>
                  <a:cubicBezTo>
                    <a:pt x="941" y="1144"/>
                    <a:pt x="429" y="1573"/>
                    <a:pt x="191" y="1763"/>
                  </a:cubicBezTo>
                  <a:cubicBezTo>
                    <a:pt x="393" y="1489"/>
                    <a:pt x="846" y="942"/>
                    <a:pt x="1155" y="572"/>
                  </a:cubicBezTo>
                  <a:cubicBezTo>
                    <a:pt x="1167" y="561"/>
                    <a:pt x="1167" y="549"/>
                    <a:pt x="1167" y="537"/>
                  </a:cubicBezTo>
                  <a:cubicBezTo>
                    <a:pt x="1155" y="465"/>
                    <a:pt x="1108" y="84"/>
                    <a:pt x="98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7997153" y="2073374"/>
              <a:ext cx="23135" cy="16296"/>
            </a:xfrm>
            <a:custGeom>
              <a:avLst/>
              <a:gdLst/>
              <a:ahLst/>
              <a:cxnLst/>
              <a:rect l="l" t="t" r="r" b="b"/>
              <a:pathLst>
                <a:path w="751" h="529" extrusionOk="0">
                  <a:moveTo>
                    <a:pt x="41" y="0"/>
                  </a:moveTo>
                  <a:cubicBezTo>
                    <a:pt x="25" y="0"/>
                    <a:pt x="9" y="11"/>
                    <a:pt x="1" y="29"/>
                  </a:cubicBezTo>
                  <a:cubicBezTo>
                    <a:pt x="1" y="53"/>
                    <a:pt x="13" y="76"/>
                    <a:pt x="36" y="88"/>
                  </a:cubicBezTo>
                  <a:cubicBezTo>
                    <a:pt x="298" y="148"/>
                    <a:pt x="596" y="231"/>
                    <a:pt x="656" y="267"/>
                  </a:cubicBezTo>
                  <a:cubicBezTo>
                    <a:pt x="632" y="303"/>
                    <a:pt x="525" y="386"/>
                    <a:pt x="417" y="445"/>
                  </a:cubicBezTo>
                  <a:cubicBezTo>
                    <a:pt x="406" y="469"/>
                    <a:pt x="394" y="493"/>
                    <a:pt x="406" y="517"/>
                  </a:cubicBezTo>
                  <a:cubicBezTo>
                    <a:pt x="417" y="529"/>
                    <a:pt x="429" y="529"/>
                    <a:pt x="441" y="529"/>
                  </a:cubicBezTo>
                  <a:lnTo>
                    <a:pt x="465" y="529"/>
                  </a:lnTo>
                  <a:cubicBezTo>
                    <a:pt x="537" y="481"/>
                    <a:pt x="727" y="362"/>
                    <a:pt x="739" y="291"/>
                  </a:cubicBezTo>
                  <a:cubicBezTo>
                    <a:pt x="751" y="255"/>
                    <a:pt x="739" y="243"/>
                    <a:pt x="739" y="231"/>
                  </a:cubicBezTo>
                  <a:cubicBezTo>
                    <a:pt x="691" y="172"/>
                    <a:pt x="346" y="64"/>
                    <a:pt x="60" y="5"/>
                  </a:cubicBezTo>
                  <a:cubicBezTo>
                    <a:pt x="54" y="2"/>
                    <a:pt x="48" y="0"/>
                    <a:pt x="4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7852647" y="2132273"/>
              <a:ext cx="105168" cy="59731"/>
            </a:xfrm>
            <a:custGeom>
              <a:avLst/>
              <a:gdLst/>
              <a:ahLst/>
              <a:cxnLst/>
              <a:rect l="l" t="t" r="r" b="b"/>
              <a:pathLst>
                <a:path w="3414" h="1939" extrusionOk="0">
                  <a:moveTo>
                    <a:pt x="2076" y="0"/>
                  </a:moveTo>
                  <a:cubicBezTo>
                    <a:pt x="1919" y="0"/>
                    <a:pt x="1780" y="87"/>
                    <a:pt x="1685" y="202"/>
                  </a:cubicBezTo>
                  <a:lnTo>
                    <a:pt x="1685" y="202"/>
                  </a:lnTo>
                  <a:cubicBezTo>
                    <a:pt x="1620" y="150"/>
                    <a:pt x="1536" y="104"/>
                    <a:pt x="1429" y="69"/>
                  </a:cubicBezTo>
                  <a:cubicBezTo>
                    <a:pt x="1336" y="37"/>
                    <a:pt x="1257" y="23"/>
                    <a:pt x="1192" y="23"/>
                  </a:cubicBezTo>
                  <a:cubicBezTo>
                    <a:pt x="797" y="23"/>
                    <a:pt x="858" y="522"/>
                    <a:pt x="858" y="522"/>
                  </a:cubicBezTo>
                  <a:cubicBezTo>
                    <a:pt x="817" y="496"/>
                    <a:pt x="773" y="485"/>
                    <a:pt x="728" y="485"/>
                  </a:cubicBezTo>
                  <a:cubicBezTo>
                    <a:pt x="392" y="485"/>
                    <a:pt x="0" y="1125"/>
                    <a:pt x="441" y="1451"/>
                  </a:cubicBezTo>
                  <a:cubicBezTo>
                    <a:pt x="580" y="1556"/>
                    <a:pt x="712" y="1605"/>
                    <a:pt x="825" y="1614"/>
                  </a:cubicBezTo>
                  <a:lnTo>
                    <a:pt x="825" y="1614"/>
                  </a:lnTo>
                  <a:cubicBezTo>
                    <a:pt x="861" y="1785"/>
                    <a:pt x="981" y="1934"/>
                    <a:pt x="1239" y="1939"/>
                  </a:cubicBezTo>
                  <a:cubicBezTo>
                    <a:pt x="1252" y="1939"/>
                    <a:pt x="1265" y="1939"/>
                    <a:pt x="1279" y="1939"/>
                  </a:cubicBezTo>
                  <a:cubicBezTo>
                    <a:pt x="1628" y="1939"/>
                    <a:pt x="1865" y="1860"/>
                    <a:pt x="1998" y="1741"/>
                  </a:cubicBezTo>
                  <a:lnTo>
                    <a:pt x="1998" y="1741"/>
                  </a:lnTo>
                  <a:cubicBezTo>
                    <a:pt x="2027" y="1781"/>
                    <a:pt x="2063" y="1819"/>
                    <a:pt x="2108" y="1855"/>
                  </a:cubicBezTo>
                  <a:cubicBezTo>
                    <a:pt x="2165" y="1900"/>
                    <a:pt x="2235" y="1920"/>
                    <a:pt x="2310" y="1920"/>
                  </a:cubicBezTo>
                  <a:cubicBezTo>
                    <a:pt x="2755" y="1920"/>
                    <a:pt x="3413" y="1226"/>
                    <a:pt x="3037" y="819"/>
                  </a:cubicBezTo>
                  <a:cubicBezTo>
                    <a:pt x="2930" y="707"/>
                    <a:pt x="2816" y="664"/>
                    <a:pt x="2709" y="664"/>
                  </a:cubicBezTo>
                  <a:cubicBezTo>
                    <a:pt x="2697" y="664"/>
                    <a:pt x="2686" y="664"/>
                    <a:pt x="2674" y="665"/>
                  </a:cubicBezTo>
                  <a:lnTo>
                    <a:pt x="2674" y="665"/>
                  </a:lnTo>
                  <a:cubicBezTo>
                    <a:pt x="2678" y="467"/>
                    <a:pt x="2579" y="239"/>
                    <a:pt x="2334" y="81"/>
                  </a:cubicBezTo>
                  <a:cubicBezTo>
                    <a:pt x="2246" y="24"/>
                    <a:pt x="2159" y="0"/>
                    <a:pt x="2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5"/>
            <p:cNvSpPr/>
            <p:nvPr/>
          </p:nvSpPr>
          <p:spPr>
            <a:xfrm>
              <a:off x="7857421" y="2131102"/>
              <a:ext cx="94664" cy="62380"/>
            </a:xfrm>
            <a:custGeom>
              <a:avLst/>
              <a:gdLst/>
              <a:ahLst/>
              <a:cxnLst/>
              <a:rect l="l" t="t" r="r" b="b"/>
              <a:pathLst>
                <a:path w="3073" h="2025" extrusionOk="0">
                  <a:moveTo>
                    <a:pt x="1536" y="310"/>
                  </a:moveTo>
                  <a:cubicBezTo>
                    <a:pt x="1655" y="429"/>
                    <a:pt x="1679" y="560"/>
                    <a:pt x="1644" y="655"/>
                  </a:cubicBezTo>
                  <a:cubicBezTo>
                    <a:pt x="1629" y="706"/>
                    <a:pt x="1601" y="731"/>
                    <a:pt x="1565" y="731"/>
                  </a:cubicBezTo>
                  <a:cubicBezTo>
                    <a:pt x="1542" y="731"/>
                    <a:pt x="1516" y="721"/>
                    <a:pt x="1489" y="703"/>
                  </a:cubicBezTo>
                  <a:cubicBezTo>
                    <a:pt x="1405" y="619"/>
                    <a:pt x="1429" y="453"/>
                    <a:pt x="1536" y="310"/>
                  </a:cubicBezTo>
                  <a:close/>
                  <a:moveTo>
                    <a:pt x="2477" y="762"/>
                  </a:moveTo>
                  <a:lnTo>
                    <a:pt x="2477" y="762"/>
                  </a:lnTo>
                  <a:cubicBezTo>
                    <a:pt x="2453" y="929"/>
                    <a:pt x="2346" y="1048"/>
                    <a:pt x="2215" y="1072"/>
                  </a:cubicBezTo>
                  <a:lnTo>
                    <a:pt x="2191" y="1072"/>
                  </a:lnTo>
                  <a:cubicBezTo>
                    <a:pt x="2155" y="1072"/>
                    <a:pt x="2144" y="1060"/>
                    <a:pt x="2144" y="1048"/>
                  </a:cubicBezTo>
                  <a:cubicBezTo>
                    <a:pt x="2144" y="977"/>
                    <a:pt x="2275" y="798"/>
                    <a:pt x="2477" y="762"/>
                  </a:cubicBezTo>
                  <a:close/>
                  <a:moveTo>
                    <a:pt x="858" y="1179"/>
                  </a:moveTo>
                  <a:cubicBezTo>
                    <a:pt x="882" y="1179"/>
                    <a:pt x="905" y="1203"/>
                    <a:pt x="917" y="1215"/>
                  </a:cubicBezTo>
                  <a:cubicBezTo>
                    <a:pt x="977" y="1310"/>
                    <a:pt x="1001" y="1393"/>
                    <a:pt x="953" y="1477"/>
                  </a:cubicBezTo>
                  <a:cubicBezTo>
                    <a:pt x="917" y="1560"/>
                    <a:pt x="822" y="1608"/>
                    <a:pt x="703" y="1608"/>
                  </a:cubicBezTo>
                  <a:cubicBezTo>
                    <a:pt x="679" y="1453"/>
                    <a:pt x="727" y="1298"/>
                    <a:pt x="786" y="1227"/>
                  </a:cubicBezTo>
                  <a:cubicBezTo>
                    <a:pt x="810" y="1191"/>
                    <a:pt x="834" y="1179"/>
                    <a:pt x="858" y="1179"/>
                  </a:cubicBezTo>
                  <a:close/>
                  <a:moveTo>
                    <a:pt x="1870" y="1310"/>
                  </a:moveTo>
                  <a:cubicBezTo>
                    <a:pt x="1882" y="1310"/>
                    <a:pt x="1905" y="1334"/>
                    <a:pt x="1917" y="1381"/>
                  </a:cubicBezTo>
                  <a:cubicBezTo>
                    <a:pt x="1953" y="1500"/>
                    <a:pt x="1929" y="1619"/>
                    <a:pt x="1846" y="1703"/>
                  </a:cubicBezTo>
                  <a:cubicBezTo>
                    <a:pt x="1774" y="1584"/>
                    <a:pt x="1786" y="1441"/>
                    <a:pt x="1822" y="1358"/>
                  </a:cubicBezTo>
                  <a:cubicBezTo>
                    <a:pt x="1846" y="1322"/>
                    <a:pt x="1870" y="1310"/>
                    <a:pt x="1870" y="1310"/>
                  </a:cubicBezTo>
                  <a:close/>
                  <a:moveTo>
                    <a:pt x="1923" y="85"/>
                  </a:moveTo>
                  <a:cubicBezTo>
                    <a:pt x="2001" y="85"/>
                    <a:pt x="2080" y="108"/>
                    <a:pt x="2155" y="155"/>
                  </a:cubicBezTo>
                  <a:cubicBezTo>
                    <a:pt x="2346" y="286"/>
                    <a:pt x="2465" y="476"/>
                    <a:pt x="2477" y="667"/>
                  </a:cubicBezTo>
                  <a:cubicBezTo>
                    <a:pt x="2239" y="703"/>
                    <a:pt x="2060" y="917"/>
                    <a:pt x="2060" y="1048"/>
                  </a:cubicBezTo>
                  <a:cubicBezTo>
                    <a:pt x="2060" y="1102"/>
                    <a:pt x="2100" y="1157"/>
                    <a:pt x="2197" y="1157"/>
                  </a:cubicBezTo>
                  <a:cubicBezTo>
                    <a:pt x="2207" y="1157"/>
                    <a:pt x="2217" y="1156"/>
                    <a:pt x="2227" y="1155"/>
                  </a:cubicBezTo>
                  <a:cubicBezTo>
                    <a:pt x="2406" y="1131"/>
                    <a:pt x="2536" y="965"/>
                    <a:pt x="2560" y="750"/>
                  </a:cubicBezTo>
                  <a:cubicBezTo>
                    <a:pt x="2667" y="750"/>
                    <a:pt x="2763" y="798"/>
                    <a:pt x="2846" y="893"/>
                  </a:cubicBezTo>
                  <a:cubicBezTo>
                    <a:pt x="2989" y="1048"/>
                    <a:pt x="2953" y="1227"/>
                    <a:pt x="2906" y="1358"/>
                  </a:cubicBezTo>
                  <a:cubicBezTo>
                    <a:pt x="2775" y="1643"/>
                    <a:pt x="2417" y="1917"/>
                    <a:pt x="2155" y="1917"/>
                  </a:cubicBezTo>
                  <a:cubicBezTo>
                    <a:pt x="2084" y="1917"/>
                    <a:pt x="2025" y="1893"/>
                    <a:pt x="1977" y="1858"/>
                  </a:cubicBezTo>
                  <a:cubicBezTo>
                    <a:pt x="1953" y="1834"/>
                    <a:pt x="1929" y="1810"/>
                    <a:pt x="1905" y="1786"/>
                  </a:cubicBezTo>
                  <a:cubicBezTo>
                    <a:pt x="2013" y="1667"/>
                    <a:pt x="2048" y="1512"/>
                    <a:pt x="2001" y="1358"/>
                  </a:cubicBezTo>
                  <a:cubicBezTo>
                    <a:pt x="1965" y="1238"/>
                    <a:pt x="1905" y="1227"/>
                    <a:pt x="1870" y="1227"/>
                  </a:cubicBezTo>
                  <a:cubicBezTo>
                    <a:pt x="1822" y="1227"/>
                    <a:pt x="1774" y="1262"/>
                    <a:pt x="1751" y="1322"/>
                  </a:cubicBezTo>
                  <a:cubicBezTo>
                    <a:pt x="1691" y="1429"/>
                    <a:pt x="1691" y="1608"/>
                    <a:pt x="1786" y="1762"/>
                  </a:cubicBezTo>
                  <a:cubicBezTo>
                    <a:pt x="1679" y="1846"/>
                    <a:pt x="1489" y="1929"/>
                    <a:pt x="1132" y="1929"/>
                  </a:cubicBezTo>
                  <a:lnTo>
                    <a:pt x="1084" y="1929"/>
                  </a:lnTo>
                  <a:cubicBezTo>
                    <a:pt x="870" y="1929"/>
                    <a:pt x="774" y="1810"/>
                    <a:pt x="727" y="1703"/>
                  </a:cubicBezTo>
                  <a:cubicBezTo>
                    <a:pt x="870" y="1691"/>
                    <a:pt x="989" y="1619"/>
                    <a:pt x="1036" y="1512"/>
                  </a:cubicBezTo>
                  <a:cubicBezTo>
                    <a:pt x="1096" y="1405"/>
                    <a:pt x="1072" y="1274"/>
                    <a:pt x="989" y="1167"/>
                  </a:cubicBezTo>
                  <a:cubicBezTo>
                    <a:pt x="929" y="1108"/>
                    <a:pt x="882" y="1096"/>
                    <a:pt x="858" y="1096"/>
                  </a:cubicBezTo>
                  <a:cubicBezTo>
                    <a:pt x="810" y="1096"/>
                    <a:pt x="762" y="1119"/>
                    <a:pt x="715" y="1167"/>
                  </a:cubicBezTo>
                  <a:cubicBezTo>
                    <a:pt x="643" y="1262"/>
                    <a:pt x="596" y="1441"/>
                    <a:pt x="620" y="1608"/>
                  </a:cubicBezTo>
                  <a:cubicBezTo>
                    <a:pt x="512" y="1584"/>
                    <a:pt x="417" y="1536"/>
                    <a:pt x="310" y="1465"/>
                  </a:cubicBezTo>
                  <a:cubicBezTo>
                    <a:pt x="155" y="1346"/>
                    <a:pt x="96" y="1155"/>
                    <a:pt x="167" y="953"/>
                  </a:cubicBezTo>
                  <a:cubicBezTo>
                    <a:pt x="227" y="738"/>
                    <a:pt x="417" y="572"/>
                    <a:pt x="572" y="572"/>
                  </a:cubicBezTo>
                  <a:cubicBezTo>
                    <a:pt x="620" y="572"/>
                    <a:pt x="655" y="584"/>
                    <a:pt x="679" y="607"/>
                  </a:cubicBezTo>
                  <a:lnTo>
                    <a:pt x="727" y="607"/>
                  </a:lnTo>
                  <a:cubicBezTo>
                    <a:pt x="751" y="596"/>
                    <a:pt x="751" y="572"/>
                    <a:pt x="751" y="560"/>
                  </a:cubicBezTo>
                  <a:cubicBezTo>
                    <a:pt x="751" y="560"/>
                    <a:pt x="727" y="322"/>
                    <a:pt x="834" y="191"/>
                  </a:cubicBezTo>
                  <a:cubicBezTo>
                    <a:pt x="884" y="134"/>
                    <a:pt x="955" y="107"/>
                    <a:pt x="1047" y="107"/>
                  </a:cubicBezTo>
                  <a:cubicBezTo>
                    <a:pt x="1109" y="107"/>
                    <a:pt x="1181" y="119"/>
                    <a:pt x="1263" y="143"/>
                  </a:cubicBezTo>
                  <a:cubicBezTo>
                    <a:pt x="1334" y="179"/>
                    <a:pt x="1405" y="215"/>
                    <a:pt x="1465" y="250"/>
                  </a:cubicBezTo>
                  <a:cubicBezTo>
                    <a:pt x="1346" y="417"/>
                    <a:pt x="1298" y="655"/>
                    <a:pt x="1429" y="774"/>
                  </a:cubicBezTo>
                  <a:cubicBezTo>
                    <a:pt x="1477" y="798"/>
                    <a:pt x="1524" y="822"/>
                    <a:pt x="1560" y="822"/>
                  </a:cubicBezTo>
                  <a:cubicBezTo>
                    <a:pt x="1644" y="822"/>
                    <a:pt x="1703" y="774"/>
                    <a:pt x="1727" y="691"/>
                  </a:cubicBezTo>
                  <a:cubicBezTo>
                    <a:pt x="1774" y="560"/>
                    <a:pt x="1751" y="381"/>
                    <a:pt x="1596" y="238"/>
                  </a:cubicBezTo>
                  <a:cubicBezTo>
                    <a:pt x="1689" y="138"/>
                    <a:pt x="1804" y="85"/>
                    <a:pt x="1923" y="85"/>
                  </a:cubicBezTo>
                  <a:close/>
                  <a:moveTo>
                    <a:pt x="1917" y="0"/>
                  </a:moveTo>
                  <a:cubicBezTo>
                    <a:pt x="1774" y="0"/>
                    <a:pt x="1632" y="60"/>
                    <a:pt x="1524" y="179"/>
                  </a:cubicBezTo>
                  <a:cubicBezTo>
                    <a:pt x="1453" y="131"/>
                    <a:pt x="1370" y="95"/>
                    <a:pt x="1286" y="60"/>
                  </a:cubicBezTo>
                  <a:cubicBezTo>
                    <a:pt x="1197" y="33"/>
                    <a:pt x="1116" y="20"/>
                    <a:pt x="1044" y="20"/>
                  </a:cubicBezTo>
                  <a:cubicBezTo>
                    <a:pt x="924" y="20"/>
                    <a:pt x="829" y="57"/>
                    <a:pt x="762" y="131"/>
                  </a:cubicBezTo>
                  <a:cubicBezTo>
                    <a:pt x="667" y="238"/>
                    <a:pt x="655" y="405"/>
                    <a:pt x="655" y="500"/>
                  </a:cubicBezTo>
                  <a:cubicBezTo>
                    <a:pt x="631" y="488"/>
                    <a:pt x="608" y="488"/>
                    <a:pt x="572" y="488"/>
                  </a:cubicBezTo>
                  <a:cubicBezTo>
                    <a:pt x="381" y="488"/>
                    <a:pt x="155" y="679"/>
                    <a:pt x="72" y="917"/>
                  </a:cubicBezTo>
                  <a:cubicBezTo>
                    <a:pt x="0" y="1167"/>
                    <a:pt x="60" y="1381"/>
                    <a:pt x="262" y="1536"/>
                  </a:cubicBezTo>
                  <a:cubicBezTo>
                    <a:pt x="381" y="1619"/>
                    <a:pt x="512" y="1679"/>
                    <a:pt x="631" y="1691"/>
                  </a:cubicBezTo>
                  <a:cubicBezTo>
                    <a:pt x="691" y="1893"/>
                    <a:pt x="858" y="2012"/>
                    <a:pt x="1084" y="2024"/>
                  </a:cubicBezTo>
                  <a:lnTo>
                    <a:pt x="1132" y="2024"/>
                  </a:lnTo>
                  <a:cubicBezTo>
                    <a:pt x="1441" y="2024"/>
                    <a:pt x="1679" y="1965"/>
                    <a:pt x="1834" y="1846"/>
                  </a:cubicBezTo>
                  <a:cubicBezTo>
                    <a:pt x="1858" y="1870"/>
                    <a:pt x="1882" y="1893"/>
                    <a:pt x="1917" y="1929"/>
                  </a:cubicBezTo>
                  <a:cubicBezTo>
                    <a:pt x="1977" y="1977"/>
                    <a:pt x="2060" y="2000"/>
                    <a:pt x="2155" y="2000"/>
                  </a:cubicBezTo>
                  <a:cubicBezTo>
                    <a:pt x="2453" y="2000"/>
                    <a:pt x="2834" y="1715"/>
                    <a:pt x="2977" y="1393"/>
                  </a:cubicBezTo>
                  <a:cubicBezTo>
                    <a:pt x="3072" y="1179"/>
                    <a:pt x="3048" y="977"/>
                    <a:pt x="2906" y="834"/>
                  </a:cubicBezTo>
                  <a:cubicBezTo>
                    <a:pt x="2798" y="727"/>
                    <a:pt x="2691" y="667"/>
                    <a:pt x="2560" y="667"/>
                  </a:cubicBezTo>
                  <a:cubicBezTo>
                    <a:pt x="2548" y="441"/>
                    <a:pt x="2417" y="226"/>
                    <a:pt x="2203" y="84"/>
                  </a:cubicBezTo>
                  <a:cubicBezTo>
                    <a:pt x="2108" y="24"/>
                    <a:pt x="2013" y="0"/>
                    <a:pt x="191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5"/>
            <p:cNvSpPr/>
            <p:nvPr/>
          </p:nvSpPr>
          <p:spPr>
            <a:xfrm>
              <a:off x="8319188" y="2117979"/>
              <a:ext cx="105076" cy="59731"/>
            </a:xfrm>
            <a:custGeom>
              <a:avLst/>
              <a:gdLst/>
              <a:ahLst/>
              <a:cxnLst/>
              <a:rect l="l" t="t" r="r" b="b"/>
              <a:pathLst>
                <a:path w="3411" h="1939" extrusionOk="0">
                  <a:moveTo>
                    <a:pt x="2076" y="0"/>
                  </a:moveTo>
                  <a:cubicBezTo>
                    <a:pt x="1918" y="0"/>
                    <a:pt x="1779" y="88"/>
                    <a:pt x="1683" y="205"/>
                  </a:cubicBezTo>
                  <a:lnTo>
                    <a:pt x="1683" y="205"/>
                  </a:lnTo>
                  <a:cubicBezTo>
                    <a:pt x="1619" y="153"/>
                    <a:pt x="1535" y="106"/>
                    <a:pt x="1429" y="69"/>
                  </a:cubicBezTo>
                  <a:cubicBezTo>
                    <a:pt x="1340" y="40"/>
                    <a:pt x="1264" y="27"/>
                    <a:pt x="1200" y="27"/>
                  </a:cubicBezTo>
                  <a:cubicBezTo>
                    <a:pt x="796" y="27"/>
                    <a:pt x="858" y="533"/>
                    <a:pt x="858" y="533"/>
                  </a:cubicBezTo>
                  <a:cubicBezTo>
                    <a:pt x="816" y="508"/>
                    <a:pt x="772" y="496"/>
                    <a:pt x="726" y="496"/>
                  </a:cubicBezTo>
                  <a:cubicBezTo>
                    <a:pt x="391" y="496"/>
                    <a:pt x="1" y="1127"/>
                    <a:pt x="441" y="1462"/>
                  </a:cubicBezTo>
                  <a:cubicBezTo>
                    <a:pt x="580" y="1565"/>
                    <a:pt x="712" y="1611"/>
                    <a:pt x="826" y="1618"/>
                  </a:cubicBezTo>
                  <a:lnTo>
                    <a:pt x="826" y="1618"/>
                  </a:lnTo>
                  <a:cubicBezTo>
                    <a:pt x="863" y="1787"/>
                    <a:pt x="983" y="1934"/>
                    <a:pt x="1239" y="1938"/>
                  </a:cubicBezTo>
                  <a:cubicBezTo>
                    <a:pt x="1253" y="1939"/>
                    <a:pt x="1266" y="1939"/>
                    <a:pt x="1280" y="1939"/>
                  </a:cubicBezTo>
                  <a:cubicBezTo>
                    <a:pt x="1630" y="1939"/>
                    <a:pt x="1867" y="1862"/>
                    <a:pt x="2000" y="1744"/>
                  </a:cubicBezTo>
                  <a:lnTo>
                    <a:pt x="2000" y="1744"/>
                  </a:lnTo>
                  <a:cubicBezTo>
                    <a:pt x="2028" y="1782"/>
                    <a:pt x="2064" y="1820"/>
                    <a:pt x="2108" y="1855"/>
                  </a:cubicBezTo>
                  <a:cubicBezTo>
                    <a:pt x="2167" y="1903"/>
                    <a:pt x="2239" y="1925"/>
                    <a:pt x="2317" y="1925"/>
                  </a:cubicBezTo>
                  <a:cubicBezTo>
                    <a:pt x="2762" y="1925"/>
                    <a:pt x="3411" y="1236"/>
                    <a:pt x="3037" y="831"/>
                  </a:cubicBezTo>
                  <a:cubicBezTo>
                    <a:pt x="2928" y="717"/>
                    <a:pt x="2813" y="674"/>
                    <a:pt x="2705" y="674"/>
                  </a:cubicBezTo>
                  <a:cubicBezTo>
                    <a:pt x="2695" y="674"/>
                    <a:pt x="2684" y="674"/>
                    <a:pt x="2674" y="675"/>
                  </a:cubicBezTo>
                  <a:lnTo>
                    <a:pt x="2674" y="675"/>
                  </a:lnTo>
                  <a:cubicBezTo>
                    <a:pt x="2680" y="473"/>
                    <a:pt x="2581" y="239"/>
                    <a:pt x="2334" y="81"/>
                  </a:cubicBezTo>
                  <a:cubicBezTo>
                    <a:pt x="2246" y="24"/>
                    <a:pt x="2159" y="0"/>
                    <a:pt x="2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5"/>
            <p:cNvSpPr/>
            <p:nvPr/>
          </p:nvSpPr>
          <p:spPr>
            <a:xfrm>
              <a:off x="8323963" y="2116778"/>
              <a:ext cx="94633" cy="62380"/>
            </a:xfrm>
            <a:custGeom>
              <a:avLst/>
              <a:gdLst/>
              <a:ahLst/>
              <a:cxnLst/>
              <a:rect l="l" t="t" r="r" b="b"/>
              <a:pathLst>
                <a:path w="3072" h="2025" extrusionOk="0">
                  <a:moveTo>
                    <a:pt x="1536" y="310"/>
                  </a:moveTo>
                  <a:cubicBezTo>
                    <a:pt x="1655" y="430"/>
                    <a:pt x="1679" y="572"/>
                    <a:pt x="1643" y="656"/>
                  </a:cubicBezTo>
                  <a:cubicBezTo>
                    <a:pt x="1628" y="708"/>
                    <a:pt x="1600" y="736"/>
                    <a:pt x="1563" y="736"/>
                  </a:cubicBezTo>
                  <a:cubicBezTo>
                    <a:pt x="1541" y="736"/>
                    <a:pt x="1515" y="726"/>
                    <a:pt x="1488" y="703"/>
                  </a:cubicBezTo>
                  <a:cubicBezTo>
                    <a:pt x="1405" y="632"/>
                    <a:pt x="1429" y="465"/>
                    <a:pt x="1536" y="310"/>
                  </a:cubicBezTo>
                  <a:close/>
                  <a:moveTo>
                    <a:pt x="2477" y="763"/>
                  </a:moveTo>
                  <a:lnTo>
                    <a:pt x="2477" y="763"/>
                  </a:lnTo>
                  <a:cubicBezTo>
                    <a:pt x="2453" y="930"/>
                    <a:pt x="2346" y="1049"/>
                    <a:pt x="2215" y="1072"/>
                  </a:cubicBezTo>
                  <a:lnTo>
                    <a:pt x="2191" y="1072"/>
                  </a:lnTo>
                  <a:cubicBezTo>
                    <a:pt x="2155" y="1072"/>
                    <a:pt x="2155" y="1061"/>
                    <a:pt x="2155" y="1049"/>
                  </a:cubicBezTo>
                  <a:cubicBezTo>
                    <a:pt x="2143" y="977"/>
                    <a:pt x="2286" y="811"/>
                    <a:pt x="2477" y="763"/>
                  </a:cubicBezTo>
                  <a:close/>
                  <a:moveTo>
                    <a:pt x="857" y="1180"/>
                  </a:moveTo>
                  <a:cubicBezTo>
                    <a:pt x="881" y="1180"/>
                    <a:pt x="905" y="1203"/>
                    <a:pt x="917" y="1227"/>
                  </a:cubicBezTo>
                  <a:cubicBezTo>
                    <a:pt x="977" y="1311"/>
                    <a:pt x="1000" y="1406"/>
                    <a:pt x="965" y="1477"/>
                  </a:cubicBezTo>
                  <a:cubicBezTo>
                    <a:pt x="917" y="1561"/>
                    <a:pt x="822" y="1608"/>
                    <a:pt x="703" y="1620"/>
                  </a:cubicBezTo>
                  <a:cubicBezTo>
                    <a:pt x="691" y="1465"/>
                    <a:pt x="726" y="1299"/>
                    <a:pt x="786" y="1227"/>
                  </a:cubicBezTo>
                  <a:cubicBezTo>
                    <a:pt x="810" y="1203"/>
                    <a:pt x="834" y="1180"/>
                    <a:pt x="857" y="1180"/>
                  </a:cubicBezTo>
                  <a:close/>
                  <a:moveTo>
                    <a:pt x="1869" y="1322"/>
                  </a:moveTo>
                  <a:cubicBezTo>
                    <a:pt x="1881" y="1322"/>
                    <a:pt x="1905" y="1334"/>
                    <a:pt x="1917" y="1382"/>
                  </a:cubicBezTo>
                  <a:cubicBezTo>
                    <a:pt x="1953" y="1501"/>
                    <a:pt x="1929" y="1620"/>
                    <a:pt x="1846" y="1715"/>
                  </a:cubicBezTo>
                  <a:cubicBezTo>
                    <a:pt x="1774" y="1584"/>
                    <a:pt x="1786" y="1453"/>
                    <a:pt x="1822" y="1370"/>
                  </a:cubicBezTo>
                  <a:cubicBezTo>
                    <a:pt x="1846" y="1334"/>
                    <a:pt x="1869" y="1322"/>
                    <a:pt x="1869" y="1322"/>
                  </a:cubicBezTo>
                  <a:close/>
                  <a:moveTo>
                    <a:pt x="1927" y="92"/>
                  </a:moveTo>
                  <a:cubicBezTo>
                    <a:pt x="2005" y="92"/>
                    <a:pt x="2084" y="115"/>
                    <a:pt x="2155" y="168"/>
                  </a:cubicBezTo>
                  <a:cubicBezTo>
                    <a:pt x="2358" y="287"/>
                    <a:pt x="2465" y="477"/>
                    <a:pt x="2477" y="680"/>
                  </a:cubicBezTo>
                  <a:cubicBezTo>
                    <a:pt x="2239" y="715"/>
                    <a:pt x="2060" y="930"/>
                    <a:pt x="2060" y="1061"/>
                  </a:cubicBezTo>
                  <a:cubicBezTo>
                    <a:pt x="2060" y="1102"/>
                    <a:pt x="2095" y="1161"/>
                    <a:pt x="2182" y="1161"/>
                  </a:cubicBezTo>
                  <a:cubicBezTo>
                    <a:pt x="2195" y="1161"/>
                    <a:pt x="2210" y="1159"/>
                    <a:pt x="2227" y="1156"/>
                  </a:cubicBezTo>
                  <a:cubicBezTo>
                    <a:pt x="2405" y="1132"/>
                    <a:pt x="2548" y="977"/>
                    <a:pt x="2560" y="751"/>
                  </a:cubicBezTo>
                  <a:cubicBezTo>
                    <a:pt x="2667" y="763"/>
                    <a:pt x="2762" y="811"/>
                    <a:pt x="2846" y="894"/>
                  </a:cubicBezTo>
                  <a:cubicBezTo>
                    <a:pt x="2989" y="1049"/>
                    <a:pt x="2953" y="1239"/>
                    <a:pt x="2905" y="1358"/>
                  </a:cubicBezTo>
                  <a:cubicBezTo>
                    <a:pt x="2774" y="1656"/>
                    <a:pt x="2429" y="1918"/>
                    <a:pt x="2167" y="1918"/>
                  </a:cubicBezTo>
                  <a:cubicBezTo>
                    <a:pt x="2084" y="1918"/>
                    <a:pt x="2024" y="1894"/>
                    <a:pt x="1977" y="1858"/>
                  </a:cubicBezTo>
                  <a:cubicBezTo>
                    <a:pt x="1953" y="1834"/>
                    <a:pt x="1929" y="1811"/>
                    <a:pt x="1905" y="1787"/>
                  </a:cubicBezTo>
                  <a:cubicBezTo>
                    <a:pt x="2012" y="1668"/>
                    <a:pt x="2048" y="1513"/>
                    <a:pt x="2000" y="1358"/>
                  </a:cubicBezTo>
                  <a:cubicBezTo>
                    <a:pt x="1965" y="1239"/>
                    <a:pt x="1905" y="1227"/>
                    <a:pt x="1881" y="1227"/>
                  </a:cubicBezTo>
                  <a:cubicBezTo>
                    <a:pt x="1822" y="1227"/>
                    <a:pt x="1786" y="1263"/>
                    <a:pt x="1750" y="1322"/>
                  </a:cubicBezTo>
                  <a:cubicBezTo>
                    <a:pt x="1691" y="1442"/>
                    <a:pt x="1691" y="1608"/>
                    <a:pt x="1786" y="1775"/>
                  </a:cubicBezTo>
                  <a:cubicBezTo>
                    <a:pt x="1679" y="1858"/>
                    <a:pt x="1488" y="1942"/>
                    <a:pt x="1131" y="1942"/>
                  </a:cubicBezTo>
                  <a:lnTo>
                    <a:pt x="1096" y="1942"/>
                  </a:lnTo>
                  <a:cubicBezTo>
                    <a:pt x="869" y="1930"/>
                    <a:pt x="774" y="1823"/>
                    <a:pt x="726" y="1703"/>
                  </a:cubicBezTo>
                  <a:cubicBezTo>
                    <a:pt x="869" y="1692"/>
                    <a:pt x="988" y="1620"/>
                    <a:pt x="1048" y="1513"/>
                  </a:cubicBezTo>
                  <a:cubicBezTo>
                    <a:pt x="1096" y="1406"/>
                    <a:pt x="1072" y="1287"/>
                    <a:pt x="988" y="1168"/>
                  </a:cubicBezTo>
                  <a:cubicBezTo>
                    <a:pt x="941" y="1108"/>
                    <a:pt x="893" y="1096"/>
                    <a:pt x="857" y="1096"/>
                  </a:cubicBezTo>
                  <a:cubicBezTo>
                    <a:pt x="810" y="1096"/>
                    <a:pt x="762" y="1120"/>
                    <a:pt x="726" y="1168"/>
                  </a:cubicBezTo>
                  <a:cubicBezTo>
                    <a:pt x="643" y="1275"/>
                    <a:pt x="607" y="1453"/>
                    <a:pt x="619" y="1608"/>
                  </a:cubicBezTo>
                  <a:cubicBezTo>
                    <a:pt x="524" y="1584"/>
                    <a:pt x="417" y="1537"/>
                    <a:pt x="322" y="1465"/>
                  </a:cubicBezTo>
                  <a:cubicBezTo>
                    <a:pt x="155" y="1346"/>
                    <a:pt x="95" y="1156"/>
                    <a:pt x="167" y="953"/>
                  </a:cubicBezTo>
                  <a:cubicBezTo>
                    <a:pt x="238" y="739"/>
                    <a:pt x="417" y="572"/>
                    <a:pt x="584" y="572"/>
                  </a:cubicBezTo>
                  <a:cubicBezTo>
                    <a:pt x="619" y="572"/>
                    <a:pt x="655" y="584"/>
                    <a:pt x="691" y="608"/>
                  </a:cubicBezTo>
                  <a:cubicBezTo>
                    <a:pt x="697" y="614"/>
                    <a:pt x="703" y="617"/>
                    <a:pt x="710" y="617"/>
                  </a:cubicBezTo>
                  <a:cubicBezTo>
                    <a:pt x="718" y="617"/>
                    <a:pt x="726" y="614"/>
                    <a:pt x="738" y="608"/>
                  </a:cubicBezTo>
                  <a:cubicBezTo>
                    <a:pt x="750" y="596"/>
                    <a:pt x="762" y="584"/>
                    <a:pt x="750" y="560"/>
                  </a:cubicBezTo>
                  <a:cubicBezTo>
                    <a:pt x="750" y="560"/>
                    <a:pt x="726" y="322"/>
                    <a:pt x="834" y="191"/>
                  </a:cubicBezTo>
                  <a:cubicBezTo>
                    <a:pt x="881" y="137"/>
                    <a:pt x="948" y="110"/>
                    <a:pt x="1035" y="110"/>
                  </a:cubicBezTo>
                  <a:cubicBezTo>
                    <a:pt x="1100" y="110"/>
                    <a:pt x="1176" y="125"/>
                    <a:pt x="1262" y="156"/>
                  </a:cubicBezTo>
                  <a:cubicBezTo>
                    <a:pt x="1346" y="179"/>
                    <a:pt x="1405" y="215"/>
                    <a:pt x="1465" y="251"/>
                  </a:cubicBezTo>
                  <a:cubicBezTo>
                    <a:pt x="1346" y="430"/>
                    <a:pt x="1298" y="656"/>
                    <a:pt x="1441" y="775"/>
                  </a:cubicBezTo>
                  <a:cubicBezTo>
                    <a:pt x="1477" y="811"/>
                    <a:pt x="1524" y="822"/>
                    <a:pt x="1572" y="822"/>
                  </a:cubicBezTo>
                  <a:cubicBezTo>
                    <a:pt x="1643" y="822"/>
                    <a:pt x="1703" y="775"/>
                    <a:pt x="1739" y="691"/>
                  </a:cubicBezTo>
                  <a:cubicBezTo>
                    <a:pt x="1774" y="572"/>
                    <a:pt x="1750" y="394"/>
                    <a:pt x="1596" y="239"/>
                  </a:cubicBezTo>
                  <a:cubicBezTo>
                    <a:pt x="1689" y="146"/>
                    <a:pt x="1808" y="92"/>
                    <a:pt x="1927" y="92"/>
                  </a:cubicBezTo>
                  <a:close/>
                  <a:moveTo>
                    <a:pt x="1917" y="1"/>
                  </a:moveTo>
                  <a:cubicBezTo>
                    <a:pt x="1774" y="1"/>
                    <a:pt x="1631" y="60"/>
                    <a:pt x="1524" y="179"/>
                  </a:cubicBezTo>
                  <a:cubicBezTo>
                    <a:pt x="1453" y="132"/>
                    <a:pt x="1369" y="96"/>
                    <a:pt x="1286" y="60"/>
                  </a:cubicBezTo>
                  <a:cubicBezTo>
                    <a:pt x="1197" y="34"/>
                    <a:pt x="1116" y="20"/>
                    <a:pt x="1044" y="20"/>
                  </a:cubicBezTo>
                  <a:cubicBezTo>
                    <a:pt x="924" y="20"/>
                    <a:pt x="829" y="57"/>
                    <a:pt x="762" y="132"/>
                  </a:cubicBezTo>
                  <a:cubicBezTo>
                    <a:pt x="667" y="239"/>
                    <a:pt x="655" y="406"/>
                    <a:pt x="655" y="501"/>
                  </a:cubicBezTo>
                  <a:cubicBezTo>
                    <a:pt x="631" y="489"/>
                    <a:pt x="607" y="489"/>
                    <a:pt x="572" y="489"/>
                  </a:cubicBezTo>
                  <a:cubicBezTo>
                    <a:pt x="381" y="489"/>
                    <a:pt x="155" y="680"/>
                    <a:pt x="84" y="930"/>
                  </a:cubicBezTo>
                  <a:cubicBezTo>
                    <a:pt x="0" y="1168"/>
                    <a:pt x="60" y="1394"/>
                    <a:pt x="262" y="1537"/>
                  </a:cubicBezTo>
                  <a:cubicBezTo>
                    <a:pt x="381" y="1632"/>
                    <a:pt x="512" y="1680"/>
                    <a:pt x="631" y="1703"/>
                  </a:cubicBezTo>
                  <a:cubicBezTo>
                    <a:pt x="691" y="1906"/>
                    <a:pt x="857" y="2025"/>
                    <a:pt x="1084" y="2025"/>
                  </a:cubicBezTo>
                  <a:lnTo>
                    <a:pt x="1131" y="2025"/>
                  </a:lnTo>
                  <a:cubicBezTo>
                    <a:pt x="1441" y="2025"/>
                    <a:pt x="1679" y="1965"/>
                    <a:pt x="1834" y="1846"/>
                  </a:cubicBezTo>
                  <a:cubicBezTo>
                    <a:pt x="1858" y="1870"/>
                    <a:pt x="1893" y="1906"/>
                    <a:pt x="1917" y="1930"/>
                  </a:cubicBezTo>
                  <a:cubicBezTo>
                    <a:pt x="1989" y="1977"/>
                    <a:pt x="2060" y="2001"/>
                    <a:pt x="2155" y="2001"/>
                  </a:cubicBezTo>
                  <a:cubicBezTo>
                    <a:pt x="2453" y="2001"/>
                    <a:pt x="2834" y="1715"/>
                    <a:pt x="2977" y="1394"/>
                  </a:cubicBezTo>
                  <a:cubicBezTo>
                    <a:pt x="3072" y="1180"/>
                    <a:pt x="3048" y="989"/>
                    <a:pt x="2905" y="834"/>
                  </a:cubicBezTo>
                  <a:cubicBezTo>
                    <a:pt x="2810" y="727"/>
                    <a:pt x="2691" y="668"/>
                    <a:pt x="2560" y="668"/>
                  </a:cubicBezTo>
                  <a:cubicBezTo>
                    <a:pt x="2548" y="441"/>
                    <a:pt x="2417" y="227"/>
                    <a:pt x="2203" y="84"/>
                  </a:cubicBezTo>
                  <a:cubicBezTo>
                    <a:pt x="2108" y="25"/>
                    <a:pt x="2024" y="1"/>
                    <a:pt x="191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5"/>
            <p:cNvSpPr/>
            <p:nvPr/>
          </p:nvSpPr>
          <p:spPr>
            <a:xfrm>
              <a:off x="7897037" y="2069123"/>
              <a:ext cx="40016" cy="21656"/>
            </a:xfrm>
            <a:custGeom>
              <a:avLst/>
              <a:gdLst/>
              <a:ahLst/>
              <a:cxnLst/>
              <a:rect l="l" t="t" r="r" b="b"/>
              <a:pathLst>
                <a:path w="1299" h="703" extrusionOk="0">
                  <a:moveTo>
                    <a:pt x="1084" y="119"/>
                  </a:moveTo>
                  <a:lnTo>
                    <a:pt x="1191" y="548"/>
                  </a:lnTo>
                  <a:cubicBezTo>
                    <a:pt x="1036" y="595"/>
                    <a:pt x="893" y="619"/>
                    <a:pt x="774" y="619"/>
                  </a:cubicBezTo>
                  <a:cubicBezTo>
                    <a:pt x="346" y="619"/>
                    <a:pt x="191" y="369"/>
                    <a:pt x="131" y="202"/>
                  </a:cubicBezTo>
                  <a:lnTo>
                    <a:pt x="131" y="202"/>
                  </a:lnTo>
                  <a:cubicBezTo>
                    <a:pt x="227" y="286"/>
                    <a:pt x="358" y="333"/>
                    <a:pt x="488" y="333"/>
                  </a:cubicBezTo>
                  <a:cubicBezTo>
                    <a:pt x="739" y="333"/>
                    <a:pt x="977" y="191"/>
                    <a:pt x="1084" y="119"/>
                  </a:cubicBezTo>
                  <a:close/>
                  <a:moveTo>
                    <a:pt x="1120" y="0"/>
                  </a:moveTo>
                  <a:cubicBezTo>
                    <a:pt x="1108" y="0"/>
                    <a:pt x="1096" y="0"/>
                    <a:pt x="1084" y="12"/>
                  </a:cubicBezTo>
                  <a:cubicBezTo>
                    <a:pt x="1084" y="12"/>
                    <a:pt x="786" y="238"/>
                    <a:pt x="488" y="238"/>
                  </a:cubicBezTo>
                  <a:cubicBezTo>
                    <a:pt x="322" y="238"/>
                    <a:pt x="191" y="179"/>
                    <a:pt x="84" y="36"/>
                  </a:cubicBezTo>
                  <a:cubicBezTo>
                    <a:pt x="75" y="27"/>
                    <a:pt x="61" y="19"/>
                    <a:pt x="49" y="19"/>
                  </a:cubicBezTo>
                  <a:cubicBezTo>
                    <a:pt x="44" y="19"/>
                    <a:pt x="40" y="20"/>
                    <a:pt x="36" y="24"/>
                  </a:cubicBezTo>
                  <a:cubicBezTo>
                    <a:pt x="12" y="36"/>
                    <a:pt x="0" y="48"/>
                    <a:pt x="0" y="72"/>
                  </a:cubicBezTo>
                  <a:cubicBezTo>
                    <a:pt x="0" y="72"/>
                    <a:pt x="60" y="703"/>
                    <a:pt x="774" y="703"/>
                  </a:cubicBezTo>
                  <a:cubicBezTo>
                    <a:pt x="917" y="703"/>
                    <a:pt x="1084" y="679"/>
                    <a:pt x="1262" y="619"/>
                  </a:cubicBezTo>
                  <a:cubicBezTo>
                    <a:pt x="1286" y="619"/>
                    <a:pt x="1298" y="595"/>
                    <a:pt x="1286" y="572"/>
                  </a:cubicBezTo>
                  <a:lnTo>
                    <a:pt x="1155" y="36"/>
                  </a:lnTo>
                  <a:cubicBezTo>
                    <a:pt x="1155" y="24"/>
                    <a:pt x="1143" y="12"/>
                    <a:pt x="112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7884561" y="2050024"/>
              <a:ext cx="33054" cy="29018"/>
            </a:xfrm>
            <a:custGeom>
              <a:avLst/>
              <a:gdLst/>
              <a:ahLst/>
              <a:cxnLst/>
              <a:rect l="l" t="t" r="r" b="b"/>
              <a:pathLst>
                <a:path w="1073" h="942" extrusionOk="0">
                  <a:moveTo>
                    <a:pt x="239" y="1"/>
                  </a:moveTo>
                  <a:cubicBezTo>
                    <a:pt x="215" y="1"/>
                    <a:pt x="191" y="13"/>
                    <a:pt x="191" y="25"/>
                  </a:cubicBezTo>
                  <a:lnTo>
                    <a:pt x="1" y="382"/>
                  </a:lnTo>
                  <a:cubicBezTo>
                    <a:pt x="1" y="394"/>
                    <a:pt x="1" y="418"/>
                    <a:pt x="1" y="430"/>
                  </a:cubicBezTo>
                  <a:cubicBezTo>
                    <a:pt x="12" y="441"/>
                    <a:pt x="24" y="441"/>
                    <a:pt x="36" y="453"/>
                  </a:cubicBezTo>
                  <a:cubicBezTo>
                    <a:pt x="36" y="453"/>
                    <a:pt x="334" y="477"/>
                    <a:pt x="441" y="715"/>
                  </a:cubicBezTo>
                  <a:cubicBezTo>
                    <a:pt x="441" y="733"/>
                    <a:pt x="460" y="744"/>
                    <a:pt x="475" y="744"/>
                  </a:cubicBezTo>
                  <a:cubicBezTo>
                    <a:pt x="481" y="744"/>
                    <a:pt x="485" y="742"/>
                    <a:pt x="489" y="739"/>
                  </a:cubicBezTo>
                  <a:cubicBezTo>
                    <a:pt x="512" y="739"/>
                    <a:pt x="524" y="703"/>
                    <a:pt x="512" y="680"/>
                  </a:cubicBezTo>
                  <a:cubicBezTo>
                    <a:pt x="429" y="477"/>
                    <a:pt x="215" y="394"/>
                    <a:pt x="108" y="370"/>
                  </a:cubicBezTo>
                  <a:lnTo>
                    <a:pt x="251" y="96"/>
                  </a:lnTo>
                  <a:cubicBezTo>
                    <a:pt x="965" y="263"/>
                    <a:pt x="893" y="858"/>
                    <a:pt x="893" y="894"/>
                  </a:cubicBezTo>
                  <a:cubicBezTo>
                    <a:pt x="893" y="918"/>
                    <a:pt x="905" y="930"/>
                    <a:pt x="929" y="942"/>
                  </a:cubicBezTo>
                  <a:lnTo>
                    <a:pt x="941" y="942"/>
                  </a:lnTo>
                  <a:cubicBezTo>
                    <a:pt x="953" y="942"/>
                    <a:pt x="977" y="918"/>
                    <a:pt x="977" y="906"/>
                  </a:cubicBezTo>
                  <a:cubicBezTo>
                    <a:pt x="977" y="894"/>
                    <a:pt x="1072" y="168"/>
                    <a:pt x="23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8354768" y="2365837"/>
              <a:ext cx="39646" cy="21656"/>
            </a:xfrm>
            <a:custGeom>
              <a:avLst/>
              <a:gdLst/>
              <a:ahLst/>
              <a:cxnLst/>
              <a:rect l="l" t="t" r="r" b="b"/>
              <a:pathLst>
                <a:path w="1287" h="703" extrusionOk="0">
                  <a:moveTo>
                    <a:pt x="1072" y="119"/>
                  </a:moveTo>
                  <a:lnTo>
                    <a:pt x="1191" y="548"/>
                  </a:lnTo>
                  <a:cubicBezTo>
                    <a:pt x="1036" y="596"/>
                    <a:pt x="893" y="619"/>
                    <a:pt x="762" y="619"/>
                  </a:cubicBezTo>
                  <a:cubicBezTo>
                    <a:pt x="346" y="619"/>
                    <a:pt x="179" y="369"/>
                    <a:pt x="119" y="215"/>
                  </a:cubicBezTo>
                  <a:lnTo>
                    <a:pt x="119" y="215"/>
                  </a:lnTo>
                  <a:cubicBezTo>
                    <a:pt x="227" y="286"/>
                    <a:pt x="346" y="334"/>
                    <a:pt x="488" y="334"/>
                  </a:cubicBezTo>
                  <a:cubicBezTo>
                    <a:pt x="739" y="334"/>
                    <a:pt x="977" y="191"/>
                    <a:pt x="1072" y="119"/>
                  </a:cubicBezTo>
                  <a:close/>
                  <a:moveTo>
                    <a:pt x="1120" y="0"/>
                  </a:moveTo>
                  <a:cubicBezTo>
                    <a:pt x="1108" y="0"/>
                    <a:pt x="1096" y="0"/>
                    <a:pt x="1084" y="12"/>
                  </a:cubicBezTo>
                  <a:cubicBezTo>
                    <a:pt x="1072" y="12"/>
                    <a:pt x="786" y="238"/>
                    <a:pt x="488" y="238"/>
                  </a:cubicBezTo>
                  <a:cubicBezTo>
                    <a:pt x="322" y="238"/>
                    <a:pt x="179" y="179"/>
                    <a:pt x="72" y="36"/>
                  </a:cubicBezTo>
                  <a:cubicBezTo>
                    <a:pt x="60" y="24"/>
                    <a:pt x="48" y="24"/>
                    <a:pt x="24" y="24"/>
                  </a:cubicBezTo>
                  <a:cubicBezTo>
                    <a:pt x="0" y="36"/>
                    <a:pt x="0" y="48"/>
                    <a:pt x="0" y="72"/>
                  </a:cubicBezTo>
                  <a:cubicBezTo>
                    <a:pt x="0" y="72"/>
                    <a:pt x="60" y="703"/>
                    <a:pt x="762" y="703"/>
                  </a:cubicBezTo>
                  <a:cubicBezTo>
                    <a:pt x="905" y="703"/>
                    <a:pt x="1072" y="679"/>
                    <a:pt x="1250" y="619"/>
                  </a:cubicBezTo>
                  <a:cubicBezTo>
                    <a:pt x="1274" y="619"/>
                    <a:pt x="1286" y="596"/>
                    <a:pt x="1286" y="572"/>
                  </a:cubicBezTo>
                  <a:lnTo>
                    <a:pt x="1143" y="36"/>
                  </a:lnTo>
                  <a:cubicBezTo>
                    <a:pt x="1143" y="24"/>
                    <a:pt x="1131" y="12"/>
                    <a:pt x="112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8341922" y="2346768"/>
              <a:ext cx="33054" cy="28988"/>
            </a:xfrm>
            <a:custGeom>
              <a:avLst/>
              <a:gdLst/>
              <a:ahLst/>
              <a:cxnLst/>
              <a:rect l="l" t="t" r="r" b="b"/>
              <a:pathLst>
                <a:path w="1073" h="941" extrusionOk="0">
                  <a:moveTo>
                    <a:pt x="239" y="0"/>
                  </a:moveTo>
                  <a:cubicBezTo>
                    <a:pt x="215" y="0"/>
                    <a:pt x="203" y="12"/>
                    <a:pt x="191" y="24"/>
                  </a:cubicBezTo>
                  <a:lnTo>
                    <a:pt x="13" y="381"/>
                  </a:lnTo>
                  <a:cubicBezTo>
                    <a:pt x="1" y="405"/>
                    <a:pt x="1" y="417"/>
                    <a:pt x="13" y="429"/>
                  </a:cubicBezTo>
                  <a:cubicBezTo>
                    <a:pt x="13" y="441"/>
                    <a:pt x="24" y="453"/>
                    <a:pt x="48" y="453"/>
                  </a:cubicBezTo>
                  <a:cubicBezTo>
                    <a:pt x="48" y="453"/>
                    <a:pt x="334" y="488"/>
                    <a:pt x="441" y="726"/>
                  </a:cubicBezTo>
                  <a:cubicBezTo>
                    <a:pt x="453" y="750"/>
                    <a:pt x="477" y="750"/>
                    <a:pt x="501" y="750"/>
                  </a:cubicBezTo>
                  <a:cubicBezTo>
                    <a:pt x="524" y="738"/>
                    <a:pt x="536" y="714"/>
                    <a:pt x="524" y="691"/>
                  </a:cubicBezTo>
                  <a:cubicBezTo>
                    <a:pt x="429" y="476"/>
                    <a:pt x="227" y="393"/>
                    <a:pt x="120" y="369"/>
                  </a:cubicBezTo>
                  <a:lnTo>
                    <a:pt x="251" y="95"/>
                  </a:lnTo>
                  <a:cubicBezTo>
                    <a:pt x="977" y="262"/>
                    <a:pt x="905" y="869"/>
                    <a:pt x="894" y="893"/>
                  </a:cubicBezTo>
                  <a:cubicBezTo>
                    <a:pt x="894" y="917"/>
                    <a:pt x="917" y="941"/>
                    <a:pt x="941" y="941"/>
                  </a:cubicBezTo>
                  <a:cubicBezTo>
                    <a:pt x="965" y="941"/>
                    <a:pt x="977" y="929"/>
                    <a:pt x="989" y="905"/>
                  </a:cubicBezTo>
                  <a:cubicBezTo>
                    <a:pt x="989" y="893"/>
                    <a:pt x="1072" y="179"/>
                    <a:pt x="239"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7910961" y="1960474"/>
              <a:ext cx="446765" cy="316737"/>
            </a:xfrm>
            <a:custGeom>
              <a:avLst/>
              <a:gdLst/>
              <a:ahLst/>
              <a:cxnLst/>
              <a:rect l="l" t="t" r="r" b="b"/>
              <a:pathLst>
                <a:path w="14503" h="10282" extrusionOk="0">
                  <a:moveTo>
                    <a:pt x="10426" y="582"/>
                  </a:moveTo>
                  <a:cubicBezTo>
                    <a:pt x="11438" y="582"/>
                    <a:pt x="12353" y="989"/>
                    <a:pt x="12871" y="1777"/>
                  </a:cubicBezTo>
                  <a:cubicBezTo>
                    <a:pt x="13776" y="3158"/>
                    <a:pt x="13098" y="5218"/>
                    <a:pt x="11359" y="6361"/>
                  </a:cubicBezTo>
                  <a:cubicBezTo>
                    <a:pt x="10597" y="6859"/>
                    <a:pt x="9760" y="7101"/>
                    <a:pt x="8982" y="7101"/>
                  </a:cubicBezTo>
                  <a:cubicBezTo>
                    <a:pt x="7974" y="7101"/>
                    <a:pt x="7067" y="6694"/>
                    <a:pt x="6549" y="5908"/>
                  </a:cubicBezTo>
                  <a:cubicBezTo>
                    <a:pt x="5644" y="4515"/>
                    <a:pt x="6311" y="2456"/>
                    <a:pt x="8061" y="1313"/>
                  </a:cubicBezTo>
                  <a:cubicBezTo>
                    <a:pt x="8816" y="821"/>
                    <a:pt x="9649" y="582"/>
                    <a:pt x="10426" y="582"/>
                  </a:cubicBezTo>
                  <a:close/>
                  <a:moveTo>
                    <a:pt x="5585" y="5337"/>
                  </a:moveTo>
                  <a:cubicBezTo>
                    <a:pt x="5668" y="5670"/>
                    <a:pt x="5799" y="5980"/>
                    <a:pt x="5990" y="6277"/>
                  </a:cubicBezTo>
                  <a:cubicBezTo>
                    <a:pt x="6156" y="6527"/>
                    <a:pt x="6359" y="6754"/>
                    <a:pt x="6585" y="6932"/>
                  </a:cubicBezTo>
                  <a:cubicBezTo>
                    <a:pt x="5952" y="7044"/>
                    <a:pt x="5108" y="7199"/>
                    <a:pt x="4708" y="7199"/>
                  </a:cubicBezTo>
                  <a:cubicBezTo>
                    <a:pt x="4596" y="7199"/>
                    <a:pt x="4518" y="7187"/>
                    <a:pt x="4489" y="7158"/>
                  </a:cubicBezTo>
                  <a:cubicBezTo>
                    <a:pt x="4382" y="7028"/>
                    <a:pt x="5085" y="6051"/>
                    <a:pt x="5585" y="5337"/>
                  </a:cubicBezTo>
                  <a:close/>
                  <a:moveTo>
                    <a:pt x="10565" y="0"/>
                  </a:moveTo>
                  <a:cubicBezTo>
                    <a:pt x="9648" y="0"/>
                    <a:pt x="8661" y="286"/>
                    <a:pt x="7764" y="872"/>
                  </a:cubicBezTo>
                  <a:cubicBezTo>
                    <a:pt x="6704" y="1563"/>
                    <a:pt x="5894" y="2729"/>
                    <a:pt x="5442" y="3956"/>
                  </a:cubicBezTo>
                  <a:cubicBezTo>
                    <a:pt x="5442" y="3955"/>
                    <a:pt x="5442" y="3955"/>
                    <a:pt x="5442" y="3955"/>
                  </a:cubicBezTo>
                  <a:cubicBezTo>
                    <a:pt x="5434" y="3955"/>
                    <a:pt x="4978" y="5317"/>
                    <a:pt x="3656" y="7111"/>
                  </a:cubicBezTo>
                  <a:cubicBezTo>
                    <a:pt x="3335" y="7551"/>
                    <a:pt x="203" y="9313"/>
                    <a:pt x="108" y="9373"/>
                  </a:cubicBezTo>
                  <a:cubicBezTo>
                    <a:pt x="1" y="9444"/>
                    <a:pt x="429" y="10183"/>
                    <a:pt x="632" y="10278"/>
                  </a:cubicBezTo>
                  <a:cubicBezTo>
                    <a:pt x="637" y="10280"/>
                    <a:pt x="642" y="10281"/>
                    <a:pt x="650" y="10281"/>
                  </a:cubicBezTo>
                  <a:cubicBezTo>
                    <a:pt x="946" y="10281"/>
                    <a:pt x="3276" y="8374"/>
                    <a:pt x="4335" y="7909"/>
                  </a:cubicBezTo>
                  <a:cubicBezTo>
                    <a:pt x="4697" y="7754"/>
                    <a:pt x="5148" y="7710"/>
                    <a:pt x="5662" y="7710"/>
                  </a:cubicBezTo>
                  <a:cubicBezTo>
                    <a:pt x="6333" y="7710"/>
                    <a:pt x="7110" y="7785"/>
                    <a:pt x="7939" y="7785"/>
                  </a:cubicBezTo>
                  <a:cubicBezTo>
                    <a:pt x="9164" y="7785"/>
                    <a:pt x="10500" y="7622"/>
                    <a:pt x="11764" y="6813"/>
                  </a:cubicBezTo>
                  <a:cubicBezTo>
                    <a:pt x="13836" y="5492"/>
                    <a:pt x="14503" y="3039"/>
                    <a:pt x="13431" y="1408"/>
                  </a:cubicBezTo>
                  <a:cubicBezTo>
                    <a:pt x="12826" y="480"/>
                    <a:pt x="11755" y="0"/>
                    <a:pt x="10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5"/>
            <p:cNvSpPr/>
            <p:nvPr/>
          </p:nvSpPr>
          <p:spPr>
            <a:xfrm>
              <a:off x="7893001" y="2185904"/>
              <a:ext cx="140132" cy="101934"/>
            </a:xfrm>
            <a:custGeom>
              <a:avLst/>
              <a:gdLst/>
              <a:ahLst/>
              <a:cxnLst/>
              <a:rect l="l" t="t" r="r" b="b"/>
              <a:pathLst>
                <a:path w="4549" h="3309" extrusionOk="0">
                  <a:moveTo>
                    <a:pt x="3868" y="0"/>
                  </a:moveTo>
                  <a:cubicBezTo>
                    <a:pt x="3628" y="0"/>
                    <a:pt x="340" y="1944"/>
                    <a:pt x="167" y="2174"/>
                  </a:cubicBezTo>
                  <a:cubicBezTo>
                    <a:pt x="0" y="2412"/>
                    <a:pt x="655" y="3198"/>
                    <a:pt x="786" y="3305"/>
                  </a:cubicBezTo>
                  <a:cubicBezTo>
                    <a:pt x="789" y="3307"/>
                    <a:pt x="793" y="3308"/>
                    <a:pt x="799" y="3308"/>
                  </a:cubicBezTo>
                  <a:cubicBezTo>
                    <a:pt x="1060" y="3308"/>
                    <a:pt x="4395" y="1147"/>
                    <a:pt x="4465" y="1007"/>
                  </a:cubicBezTo>
                  <a:cubicBezTo>
                    <a:pt x="4549" y="864"/>
                    <a:pt x="3882" y="7"/>
                    <a:pt x="3882" y="7"/>
                  </a:cubicBezTo>
                  <a:cubicBezTo>
                    <a:pt x="3881" y="2"/>
                    <a:pt x="3876" y="0"/>
                    <a:pt x="3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5"/>
            <p:cNvSpPr/>
            <p:nvPr/>
          </p:nvSpPr>
          <p:spPr>
            <a:xfrm>
              <a:off x="7980641" y="2201461"/>
              <a:ext cx="43312" cy="20270"/>
            </a:xfrm>
            <a:custGeom>
              <a:avLst/>
              <a:gdLst/>
              <a:ahLst/>
              <a:cxnLst/>
              <a:rect l="l" t="t" r="r" b="b"/>
              <a:pathLst>
                <a:path w="1406" h="658" extrusionOk="0">
                  <a:moveTo>
                    <a:pt x="54" y="0"/>
                  </a:moveTo>
                  <a:cubicBezTo>
                    <a:pt x="45" y="0"/>
                    <a:pt x="35" y="4"/>
                    <a:pt x="25" y="14"/>
                  </a:cubicBezTo>
                  <a:cubicBezTo>
                    <a:pt x="13" y="26"/>
                    <a:pt x="1" y="50"/>
                    <a:pt x="25" y="74"/>
                  </a:cubicBezTo>
                  <a:cubicBezTo>
                    <a:pt x="49" y="97"/>
                    <a:pt x="513" y="657"/>
                    <a:pt x="1061" y="657"/>
                  </a:cubicBezTo>
                  <a:cubicBezTo>
                    <a:pt x="1168" y="657"/>
                    <a:pt x="1263" y="645"/>
                    <a:pt x="1370" y="598"/>
                  </a:cubicBezTo>
                  <a:cubicBezTo>
                    <a:pt x="1394" y="586"/>
                    <a:pt x="1406" y="562"/>
                    <a:pt x="1394" y="538"/>
                  </a:cubicBezTo>
                  <a:cubicBezTo>
                    <a:pt x="1382" y="514"/>
                    <a:pt x="1358" y="514"/>
                    <a:pt x="1334" y="514"/>
                  </a:cubicBezTo>
                  <a:cubicBezTo>
                    <a:pt x="1243" y="553"/>
                    <a:pt x="1151" y="570"/>
                    <a:pt x="1061" y="570"/>
                  </a:cubicBezTo>
                  <a:cubicBezTo>
                    <a:pt x="545" y="570"/>
                    <a:pt x="94" y="24"/>
                    <a:pt x="84" y="14"/>
                  </a:cubicBezTo>
                  <a:cubicBezTo>
                    <a:pt x="77" y="7"/>
                    <a:pt x="67" y="0"/>
                    <a:pt x="5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5"/>
            <p:cNvSpPr/>
            <p:nvPr/>
          </p:nvSpPr>
          <p:spPr>
            <a:xfrm>
              <a:off x="7960495" y="2216648"/>
              <a:ext cx="42942" cy="20485"/>
            </a:xfrm>
            <a:custGeom>
              <a:avLst/>
              <a:gdLst/>
              <a:ahLst/>
              <a:cxnLst/>
              <a:rect l="l" t="t" r="r" b="b"/>
              <a:pathLst>
                <a:path w="1394" h="665" extrusionOk="0">
                  <a:moveTo>
                    <a:pt x="48" y="0"/>
                  </a:moveTo>
                  <a:cubicBezTo>
                    <a:pt x="36" y="0"/>
                    <a:pt x="24" y="3"/>
                    <a:pt x="12" y="9"/>
                  </a:cubicBezTo>
                  <a:cubicBezTo>
                    <a:pt x="0" y="21"/>
                    <a:pt x="0" y="57"/>
                    <a:pt x="12" y="69"/>
                  </a:cubicBezTo>
                  <a:cubicBezTo>
                    <a:pt x="36" y="105"/>
                    <a:pt x="500" y="664"/>
                    <a:pt x="1048" y="664"/>
                  </a:cubicBezTo>
                  <a:cubicBezTo>
                    <a:pt x="1155" y="664"/>
                    <a:pt x="1262" y="640"/>
                    <a:pt x="1357" y="605"/>
                  </a:cubicBezTo>
                  <a:cubicBezTo>
                    <a:pt x="1381" y="593"/>
                    <a:pt x="1393" y="569"/>
                    <a:pt x="1381" y="545"/>
                  </a:cubicBezTo>
                  <a:cubicBezTo>
                    <a:pt x="1381" y="528"/>
                    <a:pt x="1362" y="517"/>
                    <a:pt x="1347" y="517"/>
                  </a:cubicBezTo>
                  <a:cubicBezTo>
                    <a:pt x="1342" y="517"/>
                    <a:pt x="1337" y="518"/>
                    <a:pt x="1334" y="521"/>
                  </a:cubicBezTo>
                  <a:cubicBezTo>
                    <a:pt x="1241" y="560"/>
                    <a:pt x="1149" y="576"/>
                    <a:pt x="1059" y="576"/>
                  </a:cubicBezTo>
                  <a:cubicBezTo>
                    <a:pt x="534" y="576"/>
                    <a:pt x="83" y="19"/>
                    <a:pt x="83" y="9"/>
                  </a:cubicBezTo>
                  <a:cubicBezTo>
                    <a:pt x="72" y="3"/>
                    <a:pt x="60" y="0"/>
                    <a:pt x="4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5"/>
            <p:cNvSpPr/>
            <p:nvPr/>
          </p:nvSpPr>
          <p:spPr>
            <a:xfrm>
              <a:off x="7932986" y="2233560"/>
              <a:ext cx="43312" cy="20424"/>
            </a:xfrm>
            <a:custGeom>
              <a:avLst/>
              <a:gdLst/>
              <a:ahLst/>
              <a:cxnLst/>
              <a:rect l="l" t="t" r="r" b="b"/>
              <a:pathLst>
                <a:path w="1406" h="663" extrusionOk="0">
                  <a:moveTo>
                    <a:pt x="48" y="0"/>
                  </a:moveTo>
                  <a:cubicBezTo>
                    <a:pt x="38" y="0"/>
                    <a:pt x="29" y="3"/>
                    <a:pt x="24" y="8"/>
                  </a:cubicBezTo>
                  <a:cubicBezTo>
                    <a:pt x="0" y="32"/>
                    <a:pt x="0" y="56"/>
                    <a:pt x="12" y="79"/>
                  </a:cubicBezTo>
                  <a:cubicBezTo>
                    <a:pt x="36" y="103"/>
                    <a:pt x="500" y="663"/>
                    <a:pt x="1060" y="663"/>
                  </a:cubicBezTo>
                  <a:cubicBezTo>
                    <a:pt x="1155" y="663"/>
                    <a:pt x="1262" y="651"/>
                    <a:pt x="1369" y="603"/>
                  </a:cubicBezTo>
                  <a:cubicBezTo>
                    <a:pt x="1393" y="591"/>
                    <a:pt x="1405" y="568"/>
                    <a:pt x="1393" y="544"/>
                  </a:cubicBezTo>
                  <a:cubicBezTo>
                    <a:pt x="1384" y="526"/>
                    <a:pt x="1369" y="515"/>
                    <a:pt x="1353" y="515"/>
                  </a:cubicBezTo>
                  <a:cubicBezTo>
                    <a:pt x="1346" y="515"/>
                    <a:pt x="1340" y="517"/>
                    <a:pt x="1334" y="520"/>
                  </a:cubicBezTo>
                  <a:cubicBezTo>
                    <a:pt x="1243" y="558"/>
                    <a:pt x="1152" y="575"/>
                    <a:pt x="1063" y="575"/>
                  </a:cubicBezTo>
                  <a:cubicBezTo>
                    <a:pt x="546" y="575"/>
                    <a:pt x="94" y="20"/>
                    <a:pt x="83" y="20"/>
                  </a:cubicBezTo>
                  <a:cubicBezTo>
                    <a:pt x="77" y="6"/>
                    <a:pt x="61" y="0"/>
                    <a:pt x="4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5"/>
            <p:cNvSpPr/>
            <p:nvPr/>
          </p:nvSpPr>
          <p:spPr>
            <a:xfrm>
              <a:off x="7906186" y="2250749"/>
              <a:ext cx="43312" cy="20485"/>
            </a:xfrm>
            <a:custGeom>
              <a:avLst/>
              <a:gdLst/>
              <a:ahLst/>
              <a:cxnLst/>
              <a:rect l="l" t="t" r="r" b="b"/>
              <a:pathLst>
                <a:path w="1406" h="665" extrusionOk="0">
                  <a:moveTo>
                    <a:pt x="55" y="1"/>
                  </a:moveTo>
                  <a:cubicBezTo>
                    <a:pt x="43" y="1"/>
                    <a:pt x="31" y="4"/>
                    <a:pt x="25" y="10"/>
                  </a:cubicBezTo>
                  <a:cubicBezTo>
                    <a:pt x="1" y="21"/>
                    <a:pt x="1" y="57"/>
                    <a:pt x="13" y="69"/>
                  </a:cubicBezTo>
                  <a:cubicBezTo>
                    <a:pt x="37" y="105"/>
                    <a:pt x="501" y="664"/>
                    <a:pt x="1061" y="664"/>
                  </a:cubicBezTo>
                  <a:cubicBezTo>
                    <a:pt x="1156" y="664"/>
                    <a:pt x="1263" y="641"/>
                    <a:pt x="1370" y="605"/>
                  </a:cubicBezTo>
                  <a:cubicBezTo>
                    <a:pt x="1394" y="593"/>
                    <a:pt x="1406" y="569"/>
                    <a:pt x="1394" y="545"/>
                  </a:cubicBezTo>
                  <a:cubicBezTo>
                    <a:pt x="1385" y="528"/>
                    <a:pt x="1370" y="517"/>
                    <a:pt x="1353" y="517"/>
                  </a:cubicBezTo>
                  <a:cubicBezTo>
                    <a:pt x="1347" y="517"/>
                    <a:pt x="1341" y="518"/>
                    <a:pt x="1334" y="522"/>
                  </a:cubicBezTo>
                  <a:cubicBezTo>
                    <a:pt x="1244" y="560"/>
                    <a:pt x="1153" y="576"/>
                    <a:pt x="1064" y="576"/>
                  </a:cubicBezTo>
                  <a:cubicBezTo>
                    <a:pt x="547" y="576"/>
                    <a:pt x="94" y="20"/>
                    <a:pt x="84" y="10"/>
                  </a:cubicBezTo>
                  <a:cubicBezTo>
                    <a:pt x="78" y="4"/>
                    <a:pt x="66" y="1"/>
                    <a:pt x="5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7997892" y="2195208"/>
              <a:ext cx="28279" cy="13308"/>
            </a:xfrm>
            <a:custGeom>
              <a:avLst/>
              <a:gdLst/>
              <a:ahLst/>
              <a:cxnLst/>
              <a:rect l="l" t="t" r="r" b="b"/>
              <a:pathLst>
                <a:path w="918" h="432" extrusionOk="0">
                  <a:moveTo>
                    <a:pt x="54" y="1"/>
                  </a:moveTo>
                  <a:cubicBezTo>
                    <a:pt x="44" y="1"/>
                    <a:pt x="34" y="5"/>
                    <a:pt x="24" y="15"/>
                  </a:cubicBezTo>
                  <a:cubicBezTo>
                    <a:pt x="12" y="27"/>
                    <a:pt x="1" y="50"/>
                    <a:pt x="24" y="74"/>
                  </a:cubicBezTo>
                  <a:cubicBezTo>
                    <a:pt x="36" y="86"/>
                    <a:pt x="310" y="431"/>
                    <a:pt x="691" y="431"/>
                  </a:cubicBezTo>
                  <a:cubicBezTo>
                    <a:pt x="751" y="431"/>
                    <a:pt x="810" y="420"/>
                    <a:pt x="882" y="396"/>
                  </a:cubicBezTo>
                  <a:cubicBezTo>
                    <a:pt x="905" y="384"/>
                    <a:pt x="917" y="360"/>
                    <a:pt x="905" y="336"/>
                  </a:cubicBezTo>
                  <a:cubicBezTo>
                    <a:pt x="897" y="319"/>
                    <a:pt x="882" y="308"/>
                    <a:pt x="865" y="308"/>
                  </a:cubicBezTo>
                  <a:cubicBezTo>
                    <a:pt x="859" y="308"/>
                    <a:pt x="852" y="309"/>
                    <a:pt x="846" y="312"/>
                  </a:cubicBezTo>
                  <a:cubicBezTo>
                    <a:pt x="792" y="330"/>
                    <a:pt x="740" y="337"/>
                    <a:pt x="689" y="337"/>
                  </a:cubicBezTo>
                  <a:cubicBezTo>
                    <a:pt x="355" y="337"/>
                    <a:pt x="94" y="15"/>
                    <a:pt x="84" y="15"/>
                  </a:cubicBezTo>
                  <a:cubicBezTo>
                    <a:pt x="77" y="8"/>
                    <a:pt x="66" y="1"/>
                    <a:pt x="5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8179457" y="1988167"/>
              <a:ext cx="100517" cy="156151"/>
            </a:xfrm>
            <a:custGeom>
              <a:avLst/>
              <a:gdLst/>
              <a:ahLst/>
              <a:cxnLst/>
              <a:rect l="l" t="t" r="r" b="b"/>
              <a:pathLst>
                <a:path w="3263" h="5069" extrusionOk="0">
                  <a:moveTo>
                    <a:pt x="53" y="1"/>
                  </a:moveTo>
                  <a:cubicBezTo>
                    <a:pt x="44" y="1"/>
                    <a:pt x="34" y="4"/>
                    <a:pt x="24" y="9"/>
                  </a:cubicBezTo>
                  <a:cubicBezTo>
                    <a:pt x="0" y="21"/>
                    <a:pt x="0" y="44"/>
                    <a:pt x="12" y="68"/>
                  </a:cubicBezTo>
                  <a:lnTo>
                    <a:pt x="3179" y="5057"/>
                  </a:lnTo>
                  <a:cubicBezTo>
                    <a:pt x="3179" y="5069"/>
                    <a:pt x="3203" y="5069"/>
                    <a:pt x="3215" y="5069"/>
                  </a:cubicBezTo>
                  <a:lnTo>
                    <a:pt x="3239" y="5069"/>
                  </a:lnTo>
                  <a:cubicBezTo>
                    <a:pt x="3262" y="5057"/>
                    <a:pt x="3262" y="5021"/>
                    <a:pt x="3251" y="5009"/>
                  </a:cubicBezTo>
                  <a:lnTo>
                    <a:pt x="83" y="21"/>
                  </a:lnTo>
                  <a:cubicBezTo>
                    <a:pt x="77" y="7"/>
                    <a:pt x="65" y="1"/>
                    <a:pt x="5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8157431" y="1999627"/>
              <a:ext cx="102735" cy="159724"/>
            </a:xfrm>
            <a:custGeom>
              <a:avLst/>
              <a:gdLst/>
              <a:ahLst/>
              <a:cxnLst/>
              <a:rect l="l" t="t" r="r" b="b"/>
              <a:pathLst>
                <a:path w="3335" h="5185" extrusionOk="0">
                  <a:moveTo>
                    <a:pt x="52" y="1"/>
                  </a:moveTo>
                  <a:cubicBezTo>
                    <a:pt x="46" y="1"/>
                    <a:pt x="40" y="2"/>
                    <a:pt x="36" y="6"/>
                  </a:cubicBezTo>
                  <a:cubicBezTo>
                    <a:pt x="13" y="18"/>
                    <a:pt x="1" y="53"/>
                    <a:pt x="25" y="65"/>
                  </a:cubicBezTo>
                  <a:lnTo>
                    <a:pt x="3239" y="5161"/>
                  </a:lnTo>
                  <a:cubicBezTo>
                    <a:pt x="3251" y="5185"/>
                    <a:pt x="3263" y="5185"/>
                    <a:pt x="3287" y="5185"/>
                  </a:cubicBezTo>
                  <a:lnTo>
                    <a:pt x="3311" y="5185"/>
                  </a:lnTo>
                  <a:cubicBezTo>
                    <a:pt x="3323" y="5161"/>
                    <a:pt x="3335" y="5137"/>
                    <a:pt x="3323" y="5114"/>
                  </a:cubicBezTo>
                  <a:lnTo>
                    <a:pt x="96" y="18"/>
                  </a:lnTo>
                  <a:cubicBezTo>
                    <a:pt x="88" y="9"/>
                    <a:pt x="67" y="1"/>
                    <a:pt x="52"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5"/>
            <p:cNvSpPr/>
            <p:nvPr/>
          </p:nvSpPr>
          <p:spPr>
            <a:xfrm>
              <a:off x="8214667" y="1979388"/>
              <a:ext cx="86562" cy="138900"/>
            </a:xfrm>
            <a:custGeom>
              <a:avLst/>
              <a:gdLst/>
              <a:ahLst/>
              <a:cxnLst/>
              <a:rect l="l" t="t" r="r" b="b"/>
              <a:pathLst>
                <a:path w="2810" h="4509" extrusionOk="0">
                  <a:moveTo>
                    <a:pt x="54" y="0"/>
                  </a:moveTo>
                  <a:cubicBezTo>
                    <a:pt x="44" y="0"/>
                    <a:pt x="34" y="3"/>
                    <a:pt x="24" y="8"/>
                  </a:cubicBezTo>
                  <a:cubicBezTo>
                    <a:pt x="12" y="20"/>
                    <a:pt x="0" y="44"/>
                    <a:pt x="12" y="67"/>
                  </a:cubicBezTo>
                  <a:lnTo>
                    <a:pt x="2715" y="4485"/>
                  </a:lnTo>
                  <a:cubicBezTo>
                    <a:pt x="2727" y="4497"/>
                    <a:pt x="2739" y="4509"/>
                    <a:pt x="2750" y="4509"/>
                  </a:cubicBezTo>
                  <a:cubicBezTo>
                    <a:pt x="2762" y="4509"/>
                    <a:pt x="2774" y="4509"/>
                    <a:pt x="2774" y="4497"/>
                  </a:cubicBezTo>
                  <a:cubicBezTo>
                    <a:pt x="2798" y="4485"/>
                    <a:pt x="2810" y="4461"/>
                    <a:pt x="2798" y="4437"/>
                  </a:cubicBezTo>
                  <a:lnTo>
                    <a:pt x="95" y="20"/>
                  </a:lnTo>
                  <a:cubicBezTo>
                    <a:pt x="81" y="6"/>
                    <a:pt x="67" y="0"/>
                    <a:pt x="5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5"/>
            <p:cNvSpPr/>
            <p:nvPr/>
          </p:nvSpPr>
          <p:spPr>
            <a:xfrm>
              <a:off x="8247289" y="1979203"/>
              <a:ext cx="69373" cy="108649"/>
            </a:xfrm>
            <a:custGeom>
              <a:avLst/>
              <a:gdLst/>
              <a:ahLst/>
              <a:cxnLst/>
              <a:rect l="l" t="t" r="r" b="b"/>
              <a:pathLst>
                <a:path w="2252" h="3527" extrusionOk="0">
                  <a:moveTo>
                    <a:pt x="51" y="1"/>
                  </a:moveTo>
                  <a:cubicBezTo>
                    <a:pt x="43" y="1"/>
                    <a:pt x="34" y="5"/>
                    <a:pt x="25" y="14"/>
                  </a:cubicBezTo>
                  <a:cubicBezTo>
                    <a:pt x="1" y="26"/>
                    <a:pt x="1" y="50"/>
                    <a:pt x="13" y="73"/>
                  </a:cubicBezTo>
                  <a:lnTo>
                    <a:pt x="2168" y="3502"/>
                  </a:lnTo>
                  <a:cubicBezTo>
                    <a:pt x="2168" y="3526"/>
                    <a:pt x="2192" y="3526"/>
                    <a:pt x="2203" y="3526"/>
                  </a:cubicBezTo>
                  <a:lnTo>
                    <a:pt x="2227" y="3526"/>
                  </a:lnTo>
                  <a:cubicBezTo>
                    <a:pt x="2251" y="3502"/>
                    <a:pt x="2251" y="3479"/>
                    <a:pt x="2239" y="3455"/>
                  </a:cubicBezTo>
                  <a:lnTo>
                    <a:pt x="84" y="26"/>
                  </a:lnTo>
                  <a:cubicBezTo>
                    <a:pt x="77" y="11"/>
                    <a:pt x="65" y="1"/>
                    <a:pt x="5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5"/>
            <p:cNvSpPr/>
            <p:nvPr/>
          </p:nvSpPr>
          <p:spPr>
            <a:xfrm>
              <a:off x="8133588" y="2020913"/>
              <a:ext cx="99439" cy="151283"/>
            </a:xfrm>
            <a:custGeom>
              <a:avLst/>
              <a:gdLst/>
              <a:ahLst/>
              <a:cxnLst/>
              <a:rect l="l" t="t" r="r" b="b"/>
              <a:pathLst>
                <a:path w="3228" h="4911" extrusionOk="0">
                  <a:moveTo>
                    <a:pt x="46" y="0"/>
                  </a:moveTo>
                  <a:cubicBezTo>
                    <a:pt x="39" y="0"/>
                    <a:pt x="32" y="2"/>
                    <a:pt x="25" y="5"/>
                  </a:cubicBezTo>
                  <a:cubicBezTo>
                    <a:pt x="13" y="17"/>
                    <a:pt x="1" y="53"/>
                    <a:pt x="13" y="65"/>
                  </a:cubicBezTo>
                  <a:lnTo>
                    <a:pt x="3144" y="4899"/>
                  </a:lnTo>
                  <a:cubicBezTo>
                    <a:pt x="3144" y="4911"/>
                    <a:pt x="3168" y="4911"/>
                    <a:pt x="3180" y="4911"/>
                  </a:cubicBezTo>
                  <a:lnTo>
                    <a:pt x="3204" y="4911"/>
                  </a:lnTo>
                  <a:cubicBezTo>
                    <a:pt x="3227" y="4899"/>
                    <a:pt x="3227" y="4863"/>
                    <a:pt x="3216" y="4851"/>
                  </a:cubicBezTo>
                  <a:lnTo>
                    <a:pt x="96" y="17"/>
                  </a:lnTo>
                  <a:cubicBezTo>
                    <a:pt x="79" y="9"/>
                    <a:pt x="62" y="0"/>
                    <a:pt x="4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5"/>
            <p:cNvSpPr/>
            <p:nvPr/>
          </p:nvSpPr>
          <p:spPr>
            <a:xfrm>
              <a:off x="8115259" y="2044294"/>
              <a:ext cx="85484" cy="133786"/>
            </a:xfrm>
            <a:custGeom>
              <a:avLst/>
              <a:gdLst/>
              <a:ahLst/>
              <a:cxnLst/>
              <a:rect l="l" t="t" r="r" b="b"/>
              <a:pathLst>
                <a:path w="2775" h="4343" extrusionOk="0">
                  <a:moveTo>
                    <a:pt x="60" y="1"/>
                  </a:moveTo>
                  <a:cubicBezTo>
                    <a:pt x="50" y="1"/>
                    <a:pt x="41" y="3"/>
                    <a:pt x="36" y="8"/>
                  </a:cubicBezTo>
                  <a:cubicBezTo>
                    <a:pt x="12" y="20"/>
                    <a:pt x="1" y="44"/>
                    <a:pt x="24" y="68"/>
                  </a:cubicBezTo>
                  <a:lnTo>
                    <a:pt x="2679" y="4330"/>
                  </a:lnTo>
                  <a:cubicBezTo>
                    <a:pt x="2691" y="4342"/>
                    <a:pt x="2703" y="4342"/>
                    <a:pt x="2715" y="4342"/>
                  </a:cubicBezTo>
                  <a:lnTo>
                    <a:pt x="2739" y="4342"/>
                  </a:lnTo>
                  <a:cubicBezTo>
                    <a:pt x="2763" y="4330"/>
                    <a:pt x="2775" y="4295"/>
                    <a:pt x="2751" y="4283"/>
                  </a:cubicBezTo>
                  <a:lnTo>
                    <a:pt x="96" y="20"/>
                  </a:lnTo>
                  <a:cubicBezTo>
                    <a:pt x="89" y="6"/>
                    <a:pt x="74" y="1"/>
                    <a:pt x="6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5"/>
            <p:cNvSpPr/>
            <p:nvPr/>
          </p:nvSpPr>
          <p:spPr>
            <a:xfrm>
              <a:off x="8103523" y="2071279"/>
              <a:ext cx="70081" cy="108249"/>
            </a:xfrm>
            <a:custGeom>
              <a:avLst/>
              <a:gdLst/>
              <a:ahLst/>
              <a:cxnLst/>
              <a:rect l="l" t="t" r="r" b="b"/>
              <a:pathLst>
                <a:path w="2275" h="3514" extrusionOk="0">
                  <a:moveTo>
                    <a:pt x="51" y="0"/>
                  </a:moveTo>
                  <a:cubicBezTo>
                    <a:pt x="43" y="0"/>
                    <a:pt x="33" y="4"/>
                    <a:pt x="24" y="13"/>
                  </a:cubicBezTo>
                  <a:cubicBezTo>
                    <a:pt x="1" y="25"/>
                    <a:pt x="1" y="49"/>
                    <a:pt x="12" y="73"/>
                  </a:cubicBezTo>
                  <a:lnTo>
                    <a:pt x="2191" y="3490"/>
                  </a:lnTo>
                  <a:cubicBezTo>
                    <a:pt x="2191" y="3502"/>
                    <a:pt x="2215" y="3514"/>
                    <a:pt x="2227" y="3514"/>
                  </a:cubicBezTo>
                  <a:cubicBezTo>
                    <a:pt x="2239" y="3514"/>
                    <a:pt x="2239" y="3514"/>
                    <a:pt x="2251" y="3502"/>
                  </a:cubicBezTo>
                  <a:cubicBezTo>
                    <a:pt x="2275" y="3490"/>
                    <a:pt x="2275" y="3466"/>
                    <a:pt x="2263" y="3442"/>
                  </a:cubicBezTo>
                  <a:lnTo>
                    <a:pt x="84" y="25"/>
                  </a:lnTo>
                  <a:cubicBezTo>
                    <a:pt x="77" y="11"/>
                    <a:pt x="65" y="0"/>
                    <a:pt x="5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8111224" y="2016508"/>
              <a:ext cx="198815" cy="127101"/>
            </a:xfrm>
            <a:custGeom>
              <a:avLst/>
              <a:gdLst/>
              <a:ahLst/>
              <a:cxnLst/>
              <a:rect l="l" t="t" r="r" b="b"/>
              <a:pathLst>
                <a:path w="6454" h="4126" extrusionOk="0">
                  <a:moveTo>
                    <a:pt x="6401" y="1"/>
                  </a:moveTo>
                  <a:cubicBezTo>
                    <a:pt x="6395" y="1"/>
                    <a:pt x="6389" y="2"/>
                    <a:pt x="6382" y="5"/>
                  </a:cubicBezTo>
                  <a:lnTo>
                    <a:pt x="24" y="4054"/>
                  </a:lnTo>
                  <a:cubicBezTo>
                    <a:pt x="1" y="4066"/>
                    <a:pt x="1" y="4089"/>
                    <a:pt x="12" y="4113"/>
                  </a:cubicBezTo>
                  <a:cubicBezTo>
                    <a:pt x="24" y="4125"/>
                    <a:pt x="36" y="4125"/>
                    <a:pt x="48" y="4125"/>
                  </a:cubicBezTo>
                  <a:lnTo>
                    <a:pt x="72" y="4125"/>
                  </a:lnTo>
                  <a:lnTo>
                    <a:pt x="6430" y="89"/>
                  </a:lnTo>
                  <a:cubicBezTo>
                    <a:pt x="6454" y="77"/>
                    <a:pt x="6454" y="41"/>
                    <a:pt x="6442" y="29"/>
                  </a:cubicBezTo>
                  <a:cubicBezTo>
                    <a:pt x="6433" y="12"/>
                    <a:pt x="6418" y="1"/>
                    <a:pt x="640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5"/>
            <p:cNvSpPr/>
            <p:nvPr/>
          </p:nvSpPr>
          <p:spPr>
            <a:xfrm>
              <a:off x="8098378" y="1992665"/>
              <a:ext cx="191484" cy="116443"/>
            </a:xfrm>
            <a:custGeom>
              <a:avLst/>
              <a:gdLst/>
              <a:ahLst/>
              <a:cxnLst/>
              <a:rect l="l" t="t" r="r" b="b"/>
              <a:pathLst>
                <a:path w="6216" h="3780" extrusionOk="0">
                  <a:moveTo>
                    <a:pt x="6154" y="1"/>
                  </a:moveTo>
                  <a:cubicBezTo>
                    <a:pt x="6147" y="1"/>
                    <a:pt x="6140" y="2"/>
                    <a:pt x="6133" y="6"/>
                  </a:cubicBezTo>
                  <a:lnTo>
                    <a:pt x="37" y="3697"/>
                  </a:lnTo>
                  <a:cubicBezTo>
                    <a:pt x="13" y="3708"/>
                    <a:pt x="1" y="3732"/>
                    <a:pt x="13" y="3756"/>
                  </a:cubicBezTo>
                  <a:cubicBezTo>
                    <a:pt x="25" y="3768"/>
                    <a:pt x="37" y="3780"/>
                    <a:pt x="48" y="3780"/>
                  </a:cubicBezTo>
                  <a:cubicBezTo>
                    <a:pt x="60" y="3780"/>
                    <a:pt x="72" y="3768"/>
                    <a:pt x="72" y="3768"/>
                  </a:cubicBezTo>
                  <a:lnTo>
                    <a:pt x="6180" y="89"/>
                  </a:lnTo>
                  <a:cubicBezTo>
                    <a:pt x="6204" y="65"/>
                    <a:pt x="6216" y="41"/>
                    <a:pt x="6204" y="17"/>
                  </a:cubicBezTo>
                  <a:cubicBezTo>
                    <a:pt x="6187" y="9"/>
                    <a:pt x="6170" y="1"/>
                    <a:pt x="615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5"/>
            <p:cNvSpPr/>
            <p:nvPr/>
          </p:nvSpPr>
          <p:spPr>
            <a:xfrm>
              <a:off x="8103523" y="1979203"/>
              <a:ext cx="146755" cy="95064"/>
            </a:xfrm>
            <a:custGeom>
              <a:avLst/>
              <a:gdLst/>
              <a:ahLst/>
              <a:cxnLst/>
              <a:rect l="l" t="t" r="r" b="b"/>
              <a:pathLst>
                <a:path w="4764" h="3086" extrusionOk="0">
                  <a:moveTo>
                    <a:pt x="4718" y="1"/>
                  </a:moveTo>
                  <a:cubicBezTo>
                    <a:pt x="4710" y="1"/>
                    <a:pt x="4701" y="5"/>
                    <a:pt x="4692" y="14"/>
                  </a:cubicBezTo>
                  <a:lnTo>
                    <a:pt x="24" y="3002"/>
                  </a:lnTo>
                  <a:cubicBezTo>
                    <a:pt x="1" y="3014"/>
                    <a:pt x="1" y="3038"/>
                    <a:pt x="12" y="3062"/>
                  </a:cubicBezTo>
                  <a:cubicBezTo>
                    <a:pt x="24" y="3074"/>
                    <a:pt x="36" y="3086"/>
                    <a:pt x="48" y="3086"/>
                  </a:cubicBezTo>
                  <a:cubicBezTo>
                    <a:pt x="60" y="3086"/>
                    <a:pt x="60" y="3074"/>
                    <a:pt x="72" y="3074"/>
                  </a:cubicBezTo>
                  <a:lnTo>
                    <a:pt x="4739" y="85"/>
                  </a:lnTo>
                  <a:cubicBezTo>
                    <a:pt x="4751" y="73"/>
                    <a:pt x="4763" y="38"/>
                    <a:pt x="4751" y="26"/>
                  </a:cubicBezTo>
                  <a:cubicBezTo>
                    <a:pt x="4744" y="11"/>
                    <a:pt x="4732" y="1"/>
                    <a:pt x="471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5"/>
            <p:cNvSpPr/>
            <p:nvPr/>
          </p:nvSpPr>
          <p:spPr>
            <a:xfrm>
              <a:off x="8132140" y="2049531"/>
              <a:ext cx="188896" cy="113855"/>
            </a:xfrm>
            <a:custGeom>
              <a:avLst/>
              <a:gdLst/>
              <a:ahLst/>
              <a:cxnLst/>
              <a:rect l="l" t="t" r="r" b="b"/>
              <a:pathLst>
                <a:path w="6132" h="3696" extrusionOk="0">
                  <a:moveTo>
                    <a:pt x="6079" y="0"/>
                  </a:moveTo>
                  <a:cubicBezTo>
                    <a:pt x="6073" y="0"/>
                    <a:pt x="6067" y="2"/>
                    <a:pt x="6061" y="5"/>
                  </a:cubicBezTo>
                  <a:lnTo>
                    <a:pt x="36" y="3613"/>
                  </a:lnTo>
                  <a:cubicBezTo>
                    <a:pt x="12" y="3625"/>
                    <a:pt x="0" y="3660"/>
                    <a:pt x="12" y="3672"/>
                  </a:cubicBezTo>
                  <a:cubicBezTo>
                    <a:pt x="24" y="3696"/>
                    <a:pt x="36" y="3696"/>
                    <a:pt x="60" y="3696"/>
                  </a:cubicBezTo>
                  <a:lnTo>
                    <a:pt x="72" y="3696"/>
                  </a:lnTo>
                  <a:lnTo>
                    <a:pt x="6108" y="88"/>
                  </a:lnTo>
                  <a:cubicBezTo>
                    <a:pt x="6132" y="76"/>
                    <a:pt x="6132" y="41"/>
                    <a:pt x="6120" y="29"/>
                  </a:cubicBezTo>
                  <a:cubicBezTo>
                    <a:pt x="6111" y="11"/>
                    <a:pt x="6096" y="0"/>
                    <a:pt x="6079"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5"/>
            <p:cNvSpPr/>
            <p:nvPr/>
          </p:nvSpPr>
          <p:spPr>
            <a:xfrm>
              <a:off x="8170647" y="2085111"/>
              <a:ext cx="146016" cy="94417"/>
            </a:xfrm>
            <a:custGeom>
              <a:avLst/>
              <a:gdLst/>
              <a:ahLst/>
              <a:cxnLst/>
              <a:rect l="l" t="t" r="r" b="b"/>
              <a:pathLst>
                <a:path w="4740" h="3065" extrusionOk="0">
                  <a:moveTo>
                    <a:pt x="4688" y="0"/>
                  </a:moveTo>
                  <a:cubicBezTo>
                    <a:pt x="4682" y="0"/>
                    <a:pt x="4675" y="1"/>
                    <a:pt x="4668" y="5"/>
                  </a:cubicBezTo>
                  <a:lnTo>
                    <a:pt x="24" y="2982"/>
                  </a:lnTo>
                  <a:cubicBezTo>
                    <a:pt x="0" y="2993"/>
                    <a:pt x="0" y="3029"/>
                    <a:pt x="12" y="3041"/>
                  </a:cubicBezTo>
                  <a:cubicBezTo>
                    <a:pt x="24" y="3053"/>
                    <a:pt x="36" y="3065"/>
                    <a:pt x="48" y="3065"/>
                  </a:cubicBezTo>
                  <a:cubicBezTo>
                    <a:pt x="60" y="3065"/>
                    <a:pt x="60" y="3065"/>
                    <a:pt x="72" y="3053"/>
                  </a:cubicBezTo>
                  <a:lnTo>
                    <a:pt x="4715" y="76"/>
                  </a:lnTo>
                  <a:cubicBezTo>
                    <a:pt x="4739" y="64"/>
                    <a:pt x="4739" y="41"/>
                    <a:pt x="4727" y="17"/>
                  </a:cubicBezTo>
                  <a:cubicBezTo>
                    <a:pt x="4719" y="8"/>
                    <a:pt x="4704" y="0"/>
                    <a:pt x="468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5"/>
            <p:cNvSpPr/>
            <p:nvPr/>
          </p:nvSpPr>
          <p:spPr>
            <a:xfrm>
              <a:off x="7908773" y="2202139"/>
              <a:ext cx="446765" cy="316737"/>
            </a:xfrm>
            <a:custGeom>
              <a:avLst/>
              <a:gdLst/>
              <a:ahLst/>
              <a:cxnLst/>
              <a:rect l="l" t="t" r="r" b="b"/>
              <a:pathLst>
                <a:path w="14503" h="10282" extrusionOk="0">
                  <a:moveTo>
                    <a:pt x="9792" y="3078"/>
                  </a:moveTo>
                  <a:cubicBezTo>
                    <a:pt x="9908" y="3078"/>
                    <a:pt x="9987" y="3091"/>
                    <a:pt x="10013" y="3123"/>
                  </a:cubicBezTo>
                  <a:cubicBezTo>
                    <a:pt x="10133" y="3254"/>
                    <a:pt x="9418" y="4231"/>
                    <a:pt x="8918" y="4945"/>
                  </a:cubicBezTo>
                  <a:cubicBezTo>
                    <a:pt x="8847" y="4612"/>
                    <a:pt x="8716" y="4302"/>
                    <a:pt x="8525" y="4005"/>
                  </a:cubicBezTo>
                  <a:cubicBezTo>
                    <a:pt x="8359" y="3754"/>
                    <a:pt x="8156" y="3528"/>
                    <a:pt x="7918" y="3350"/>
                  </a:cubicBezTo>
                  <a:cubicBezTo>
                    <a:pt x="8555" y="3239"/>
                    <a:pt x="9393" y="3078"/>
                    <a:pt x="9792" y="3078"/>
                  </a:cubicBezTo>
                  <a:close/>
                  <a:moveTo>
                    <a:pt x="5525" y="3181"/>
                  </a:moveTo>
                  <a:cubicBezTo>
                    <a:pt x="6534" y="3181"/>
                    <a:pt x="7443" y="3588"/>
                    <a:pt x="7954" y="4374"/>
                  </a:cubicBezTo>
                  <a:cubicBezTo>
                    <a:pt x="8870" y="5767"/>
                    <a:pt x="8192" y="7815"/>
                    <a:pt x="6442" y="8958"/>
                  </a:cubicBezTo>
                  <a:cubicBezTo>
                    <a:pt x="5684" y="9456"/>
                    <a:pt x="4848" y="9698"/>
                    <a:pt x="4069" y="9698"/>
                  </a:cubicBezTo>
                  <a:cubicBezTo>
                    <a:pt x="3060" y="9698"/>
                    <a:pt x="2149" y="9291"/>
                    <a:pt x="1631" y="8505"/>
                  </a:cubicBezTo>
                  <a:cubicBezTo>
                    <a:pt x="727" y="7112"/>
                    <a:pt x="1405" y="5064"/>
                    <a:pt x="3144" y="3921"/>
                  </a:cubicBezTo>
                  <a:cubicBezTo>
                    <a:pt x="3906" y="3423"/>
                    <a:pt x="4746" y="3181"/>
                    <a:pt x="5525" y="3181"/>
                  </a:cubicBezTo>
                  <a:close/>
                  <a:moveTo>
                    <a:pt x="13853" y="1"/>
                  </a:moveTo>
                  <a:cubicBezTo>
                    <a:pt x="13557" y="1"/>
                    <a:pt x="11226" y="1908"/>
                    <a:pt x="10168" y="2361"/>
                  </a:cubicBezTo>
                  <a:cubicBezTo>
                    <a:pt x="9802" y="2522"/>
                    <a:pt x="9342" y="2566"/>
                    <a:pt x="8817" y="2566"/>
                  </a:cubicBezTo>
                  <a:cubicBezTo>
                    <a:pt x="8157" y="2566"/>
                    <a:pt x="7394" y="2496"/>
                    <a:pt x="6581" y="2496"/>
                  </a:cubicBezTo>
                  <a:cubicBezTo>
                    <a:pt x="5351" y="2496"/>
                    <a:pt x="4007" y="2657"/>
                    <a:pt x="2739" y="3469"/>
                  </a:cubicBezTo>
                  <a:cubicBezTo>
                    <a:pt x="667" y="4790"/>
                    <a:pt x="0" y="7231"/>
                    <a:pt x="1072" y="8874"/>
                  </a:cubicBezTo>
                  <a:cubicBezTo>
                    <a:pt x="1677" y="9802"/>
                    <a:pt x="2752" y="10281"/>
                    <a:pt x="3942" y="10281"/>
                  </a:cubicBezTo>
                  <a:cubicBezTo>
                    <a:pt x="4861" y="10281"/>
                    <a:pt x="5847" y="9996"/>
                    <a:pt x="6739" y="9410"/>
                  </a:cubicBezTo>
                  <a:cubicBezTo>
                    <a:pt x="7811" y="8719"/>
                    <a:pt x="8620" y="7553"/>
                    <a:pt x="9061" y="6326"/>
                  </a:cubicBezTo>
                  <a:cubicBezTo>
                    <a:pt x="9061" y="6326"/>
                    <a:pt x="9061" y="6326"/>
                    <a:pt x="9061" y="6326"/>
                  </a:cubicBezTo>
                  <a:cubicBezTo>
                    <a:pt x="9065" y="6326"/>
                    <a:pt x="9519" y="4961"/>
                    <a:pt x="10847" y="3171"/>
                  </a:cubicBezTo>
                  <a:cubicBezTo>
                    <a:pt x="11168" y="2731"/>
                    <a:pt x="14300" y="968"/>
                    <a:pt x="14407" y="897"/>
                  </a:cubicBezTo>
                  <a:cubicBezTo>
                    <a:pt x="14502" y="837"/>
                    <a:pt x="14085" y="99"/>
                    <a:pt x="13871" y="4"/>
                  </a:cubicBezTo>
                  <a:cubicBezTo>
                    <a:pt x="13866" y="2"/>
                    <a:pt x="13860" y="1"/>
                    <a:pt x="13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5"/>
            <p:cNvSpPr/>
            <p:nvPr/>
          </p:nvSpPr>
          <p:spPr>
            <a:xfrm>
              <a:off x="8233735" y="2191511"/>
              <a:ext cx="140132" cy="101934"/>
            </a:xfrm>
            <a:custGeom>
              <a:avLst/>
              <a:gdLst/>
              <a:ahLst/>
              <a:cxnLst/>
              <a:rect l="l" t="t" r="r" b="b"/>
              <a:pathLst>
                <a:path w="4549" h="3309" extrusionOk="0">
                  <a:moveTo>
                    <a:pt x="3738" y="1"/>
                  </a:moveTo>
                  <a:cubicBezTo>
                    <a:pt x="3476" y="1"/>
                    <a:pt x="142" y="2150"/>
                    <a:pt x="72" y="2290"/>
                  </a:cubicBezTo>
                  <a:cubicBezTo>
                    <a:pt x="0" y="2433"/>
                    <a:pt x="667" y="3302"/>
                    <a:pt x="667" y="3302"/>
                  </a:cubicBezTo>
                  <a:cubicBezTo>
                    <a:pt x="668" y="3307"/>
                    <a:pt x="672" y="3309"/>
                    <a:pt x="681" y="3309"/>
                  </a:cubicBezTo>
                  <a:cubicBezTo>
                    <a:pt x="920" y="3309"/>
                    <a:pt x="4197" y="1365"/>
                    <a:pt x="4370" y="1123"/>
                  </a:cubicBezTo>
                  <a:cubicBezTo>
                    <a:pt x="4548" y="885"/>
                    <a:pt x="3894" y="99"/>
                    <a:pt x="3751" y="4"/>
                  </a:cubicBezTo>
                  <a:cubicBezTo>
                    <a:pt x="3748" y="2"/>
                    <a:pt x="3744" y="1"/>
                    <a:pt x="3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5"/>
            <p:cNvSpPr/>
            <p:nvPr/>
          </p:nvSpPr>
          <p:spPr>
            <a:xfrm>
              <a:off x="8242546" y="2257187"/>
              <a:ext cx="43281" cy="20639"/>
            </a:xfrm>
            <a:custGeom>
              <a:avLst/>
              <a:gdLst/>
              <a:ahLst/>
              <a:cxnLst/>
              <a:rect l="l" t="t" r="r" b="b"/>
              <a:pathLst>
                <a:path w="1405" h="670" extrusionOk="0">
                  <a:moveTo>
                    <a:pt x="343" y="0"/>
                  </a:moveTo>
                  <a:cubicBezTo>
                    <a:pt x="243" y="0"/>
                    <a:pt x="140" y="19"/>
                    <a:pt x="36" y="62"/>
                  </a:cubicBezTo>
                  <a:cubicBezTo>
                    <a:pt x="12" y="74"/>
                    <a:pt x="0" y="98"/>
                    <a:pt x="12" y="122"/>
                  </a:cubicBezTo>
                  <a:cubicBezTo>
                    <a:pt x="21" y="139"/>
                    <a:pt x="36" y="151"/>
                    <a:pt x="53" y="151"/>
                  </a:cubicBezTo>
                  <a:cubicBezTo>
                    <a:pt x="59" y="151"/>
                    <a:pt x="65" y="149"/>
                    <a:pt x="71" y="146"/>
                  </a:cubicBezTo>
                  <a:cubicBezTo>
                    <a:pt x="162" y="107"/>
                    <a:pt x="253" y="91"/>
                    <a:pt x="342" y="91"/>
                  </a:cubicBezTo>
                  <a:cubicBezTo>
                    <a:pt x="859" y="91"/>
                    <a:pt x="1311" y="648"/>
                    <a:pt x="1322" y="658"/>
                  </a:cubicBezTo>
                  <a:cubicBezTo>
                    <a:pt x="1322" y="658"/>
                    <a:pt x="1345" y="670"/>
                    <a:pt x="1357" y="670"/>
                  </a:cubicBezTo>
                  <a:cubicBezTo>
                    <a:pt x="1369" y="670"/>
                    <a:pt x="1369" y="670"/>
                    <a:pt x="1381" y="658"/>
                  </a:cubicBezTo>
                  <a:cubicBezTo>
                    <a:pt x="1393" y="646"/>
                    <a:pt x="1405" y="610"/>
                    <a:pt x="1381" y="598"/>
                  </a:cubicBezTo>
                  <a:cubicBezTo>
                    <a:pt x="1361" y="568"/>
                    <a:pt x="897" y="0"/>
                    <a:pt x="34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5"/>
            <p:cNvSpPr/>
            <p:nvPr/>
          </p:nvSpPr>
          <p:spPr>
            <a:xfrm>
              <a:off x="8263062" y="2242124"/>
              <a:ext cx="42942" cy="20670"/>
            </a:xfrm>
            <a:custGeom>
              <a:avLst/>
              <a:gdLst/>
              <a:ahLst/>
              <a:cxnLst/>
              <a:rect l="l" t="t" r="r" b="b"/>
              <a:pathLst>
                <a:path w="1394" h="671" extrusionOk="0">
                  <a:moveTo>
                    <a:pt x="344" y="1"/>
                  </a:moveTo>
                  <a:cubicBezTo>
                    <a:pt x="244" y="1"/>
                    <a:pt x="141" y="20"/>
                    <a:pt x="36" y="63"/>
                  </a:cubicBezTo>
                  <a:cubicBezTo>
                    <a:pt x="13" y="75"/>
                    <a:pt x="1" y="99"/>
                    <a:pt x="13" y="123"/>
                  </a:cubicBezTo>
                  <a:cubicBezTo>
                    <a:pt x="21" y="140"/>
                    <a:pt x="36" y="151"/>
                    <a:pt x="49" y="151"/>
                  </a:cubicBezTo>
                  <a:cubicBezTo>
                    <a:pt x="53" y="151"/>
                    <a:pt x="57" y="150"/>
                    <a:pt x="60" y="147"/>
                  </a:cubicBezTo>
                  <a:cubicBezTo>
                    <a:pt x="153" y="108"/>
                    <a:pt x="245" y="92"/>
                    <a:pt x="335" y="92"/>
                  </a:cubicBezTo>
                  <a:cubicBezTo>
                    <a:pt x="860" y="92"/>
                    <a:pt x="1312" y="647"/>
                    <a:pt x="1322" y="647"/>
                  </a:cubicBezTo>
                  <a:cubicBezTo>
                    <a:pt x="1322" y="659"/>
                    <a:pt x="1334" y="671"/>
                    <a:pt x="1346" y="671"/>
                  </a:cubicBezTo>
                  <a:cubicBezTo>
                    <a:pt x="1358" y="671"/>
                    <a:pt x="1370" y="659"/>
                    <a:pt x="1382" y="659"/>
                  </a:cubicBezTo>
                  <a:cubicBezTo>
                    <a:pt x="1394" y="635"/>
                    <a:pt x="1394" y="611"/>
                    <a:pt x="1382" y="599"/>
                  </a:cubicBezTo>
                  <a:cubicBezTo>
                    <a:pt x="1362" y="569"/>
                    <a:pt x="898" y="1"/>
                    <a:pt x="3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5"/>
            <p:cNvSpPr/>
            <p:nvPr/>
          </p:nvSpPr>
          <p:spPr>
            <a:xfrm>
              <a:off x="8290201" y="2225242"/>
              <a:ext cx="43312" cy="20300"/>
            </a:xfrm>
            <a:custGeom>
              <a:avLst/>
              <a:gdLst/>
              <a:ahLst/>
              <a:cxnLst/>
              <a:rect l="l" t="t" r="r" b="b"/>
              <a:pathLst>
                <a:path w="1406" h="659" extrusionOk="0">
                  <a:moveTo>
                    <a:pt x="349" y="0"/>
                  </a:moveTo>
                  <a:cubicBezTo>
                    <a:pt x="247" y="0"/>
                    <a:pt x="142" y="19"/>
                    <a:pt x="37" y="64"/>
                  </a:cubicBezTo>
                  <a:cubicBezTo>
                    <a:pt x="13" y="76"/>
                    <a:pt x="1" y="99"/>
                    <a:pt x="13" y="123"/>
                  </a:cubicBezTo>
                  <a:cubicBezTo>
                    <a:pt x="25" y="147"/>
                    <a:pt x="48" y="147"/>
                    <a:pt x="72" y="147"/>
                  </a:cubicBezTo>
                  <a:cubicBezTo>
                    <a:pt x="164" y="108"/>
                    <a:pt x="256" y="92"/>
                    <a:pt x="347" y="92"/>
                  </a:cubicBezTo>
                  <a:cubicBezTo>
                    <a:pt x="865" y="92"/>
                    <a:pt x="1322" y="637"/>
                    <a:pt x="1322" y="647"/>
                  </a:cubicBezTo>
                  <a:cubicBezTo>
                    <a:pt x="1334" y="659"/>
                    <a:pt x="1346" y="659"/>
                    <a:pt x="1358" y="659"/>
                  </a:cubicBezTo>
                  <a:cubicBezTo>
                    <a:pt x="1370" y="659"/>
                    <a:pt x="1382" y="659"/>
                    <a:pt x="1382" y="647"/>
                  </a:cubicBezTo>
                  <a:cubicBezTo>
                    <a:pt x="1406" y="635"/>
                    <a:pt x="1406" y="611"/>
                    <a:pt x="1394" y="588"/>
                  </a:cubicBezTo>
                  <a:cubicBezTo>
                    <a:pt x="1374" y="557"/>
                    <a:pt x="903" y="0"/>
                    <a:pt x="349"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5"/>
            <p:cNvSpPr/>
            <p:nvPr/>
          </p:nvSpPr>
          <p:spPr>
            <a:xfrm>
              <a:off x="8317340" y="2208022"/>
              <a:ext cx="42942" cy="20670"/>
            </a:xfrm>
            <a:custGeom>
              <a:avLst/>
              <a:gdLst/>
              <a:ahLst/>
              <a:cxnLst/>
              <a:rect l="l" t="t" r="r" b="b"/>
              <a:pathLst>
                <a:path w="1394" h="671" extrusionOk="0">
                  <a:moveTo>
                    <a:pt x="337" y="1"/>
                  </a:moveTo>
                  <a:cubicBezTo>
                    <a:pt x="235" y="1"/>
                    <a:pt x="131" y="19"/>
                    <a:pt x="25" y="63"/>
                  </a:cubicBezTo>
                  <a:cubicBezTo>
                    <a:pt x="1" y="75"/>
                    <a:pt x="1" y="99"/>
                    <a:pt x="1" y="123"/>
                  </a:cubicBezTo>
                  <a:cubicBezTo>
                    <a:pt x="10" y="140"/>
                    <a:pt x="25" y="151"/>
                    <a:pt x="42" y="151"/>
                  </a:cubicBezTo>
                  <a:cubicBezTo>
                    <a:pt x="48" y="151"/>
                    <a:pt x="54" y="150"/>
                    <a:pt x="60" y="146"/>
                  </a:cubicBezTo>
                  <a:cubicBezTo>
                    <a:pt x="151" y="108"/>
                    <a:pt x="242" y="92"/>
                    <a:pt x="332" y="92"/>
                  </a:cubicBezTo>
                  <a:cubicBezTo>
                    <a:pt x="851" y="92"/>
                    <a:pt x="1311" y="646"/>
                    <a:pt x="1311" y="646"/>
                  </a:cubicBezTo>
                  <a:cubicBezTo>
                    <a:pt x="1322" y="658"/>
                    <a:pt x="1334" y="670"/>
                    <a:pt x="1346" y="670"/>
                  </a:cubicBezTo>
                  <a:cubicBezTo>
                    <a:pt x="1358" y="670"/>
                    <a:pt x="1370" y="658"/>
                    <a:pt x="1370" y="658"/>
                  </a:cubicBezTo>
                  <a:cubicBezTo>
                    <a:pt x="1394" y="635"/>
                    <a:pt x="1394" y="611"/>
                    <a:pt x="1382" y="599"/>
                  </a:cubicBezTo>
                  <a:cubicBezTo>
                    <a:pt x="1362" y="569"/>
                    <a:pt x="898" y="1"/>
                    <a:pt x="33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5"/>
            <p:cNvSpPr/>
            <p:nvPr/>
          </p:nvSpPr>
          <p:spPr>
            <a:xfrm>
              <a:off x="8240697" y="2270957"/>
              <a:ext cx="27909" cy="13123"/>
            </a:xfrm>
            <a:custGeom>
              <a:avLst/>
              <a:gdLst/>
              <a:ahLst/>
              <a:cxnLst/>
              <a:rect l="l" t="t" r="r" b="b"/>
              <a:pathLst>
                <a:path w="906" h="426" extrusionOk="0">
                  <a:moveTo>
                    <a:pt x="232" y="0"/>
                  </a:moveTo>
                  <a:cubicBezTo>
                    <a:pt x="169" y="0"/>
                    <a:pt x="104" y="10"/>
                    <a:pt x="36" y="32"/>
                  </a:cubicBezTo>
                  <a:cubicBezTo>
                    <a:pt x="0" y="32"/>
                    <a:pt x="0" y="56"/>
                    <a:pt x="0" y="80"/>
                  </a:cubicBezTo>
                  <a:cubicBezTo>
                    <a:pt x="12" y="104"/>
                    <a:pt x="36" y="116"/>
                    <a:pt x="60" y="116"/>
                  </a:cubicBezTo>
                  <a:cubicBezTo>
                    <a:pt x="115" y="98"/>
                    <a:pt x="169" y="90"/>
                    <a:pt x="221" y="90"/>
                  </a:cubicBezTo>
                  <a:cubicBezTo>
                    <a:pt x="555" y="90"/>
                    <a:pt x="822" y="403"/>
                    <a:pt x="822" y="413"/>
                  </a:cubicBezTo>
                  <a:cubicBezTo>
                    <a:pt x="834" y="413"/>
                    <a:pt x="846" y="425"/>
                    <a:pt x="858" y="425"/>
                  </a:cubicBezTo>
                  <a:cubicBezTo>
                    <a:pt x="870" y="425"/>
                    <a:pt x="882" y="425"/>
                    <a:pt x="882" y="413"/>
                  </a:cubicBezTo>
                  <a:cubicBezTo>
                    <a:pt x="905" y="401"/>
                    <a:pt x="905" y="377"/>
                    <a:pt x="893" y="354"/>
                  </a:cubicBezTo>
                  <a:cubicBezTo>
                    <a:pt x="873" y="333"/>
                    <a:pt x="601" y="0"/>
                    <a:pt x="23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5"/>
            <p:cNvSpPr/>
            <p:nvPr/>
          </p:nvSpPr>
          <p:spPr>
            <a:xfrm>
              <a:off x="7986525" y="2334785"/>
              <a:ext cx="100886" cy="156151"/>
            </a:xfrm>
            <a:custGeom>
              <a:avLst/>
              <a:gdLst/>
              <a:ahLst/>
              <a:cxnLst/>
              <a:rect l="l" t="t" r="r" b="b"/>
              <a:pathLst>
                <a:path w="3275" h="5069" extrusionOk="0">
                  <a:moveTo>
                    <a:pt x="54" y="0"/>
                  </a:moveTo>
                  <a:cubicBezTo>
                    <a:pt x="44" y="0"/>
                    <a:pt x="34" y="3"/>
                    <a:pt x="24" y="8"/>
                  </a:cubicBezTo>
                  <a:cubicBezTo>
                    <a:pt x="12" y="20"/>
                    <a:pt x="0" y="44"/>
                    <a:pt x="12" y="68"/>
                  </a:cubicBezTo>
                  <a:lnTo>
                    <a:pt x="3179" y="5056"/>
                  </a:lnTo>
                  <a:cubicBezTo>
                    <a:pt x="3191" y="5068"/>
                    <a:pt x="3203" y="5068"/>
                    <a:pt x="3215" y="5068"/>
                  </a:cubicBezTo>
                  <a:lnTo>
                    <a:pt x="3251" y="5068"/>
                  </a:lnTo>
                  <a:cubicBezTo>
                    <a:pt x="3263" y="5044"/>
                    <a:pt x="3275" y="5021"/>
                    <a:pt x="3263" y="5009"/>
                  </a:cubicBezTo>
                  <a:lnTo>
                    <a:pt x="96" y="20"/>
                  </a:lnTo>
                  <a:cubicBezTo>
                    <a:pt x="82" y="6"/>
                    <a:pt x="68" y="0"/>
                    <a:pt x="5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5"/>
            <p:cNvSpPr/>
            <p:nvPr/>
          </p:nvSpPr>
          <p:spPr>
            <a:xfrm>
              <a:off x="8006333" y="2319752"/>
              <a:ext cx="102735" cy="159816"/>
            </a:xfrm>
            <a:custGeom>
              <a:avLst/>
              <a:gdLst/>
              <a:ahLst/>
              <a:cxnLst/>
              <a:rect l="l" t="t" r="r" b="b"/>
              <a:pathLst>
                <a:path w="3335" h="5188" extrusionOk="0">
                  <a:moveTo>
                    <a:pt x="60" y="0"/>
                  </a:moveTo>
                  <a:cubicBezTo>
                    <a:pt x="50" y="0"/>
                    <a:pt x="41" y="3"/>
                    <a:pt x="36" y="8"/>
                  </a:cubicBezTo>
                  <a:cubicBezTo>
                    <a:pt x="12" y="20"/>
                    <a:pt x="0" y="44"/>
                    <a:pt x="24" y="67"/>
                  </a:cubicBezTo>
                  <a:lnTo>
                    <a:pt x="3239" y="5163"/>
                  </a:lnTo>
                  <a:cubicBezTo>
                    <a:pt x="3251" y="5175"/>
                    <a:pt x="3263" y="5187"/>
                    <a:pt x="3287" y="5187"/>
                  </a:cubicBezTo>
                  <a:cubicBezTo>
                    <a:pt x="3287" y="5187"/>
                    <a:pt x="3298" y="5187"/>
                    <a:pt x="3310" y="5175"/>
                  </a:cubicBezTo>
                  <a:cubicBezTo>
                    <a:pt x="3322" y="5163"/>
                    <a:pt x="3334" y="5140"/>
                    <a:pt x="3322" y="5116"/>
                  </a:cubicBezTo>
                  <a:lnTo>
                    <a:pt x="96" y="20"/>
                  </a:lnTo>
                  <a:cubicBezTo>
                    <a:pt x="89" y="6"/>
                    <a:pt x="74" y="0"/>
                    <a:pt x="6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5"/>
            <p:cNvSpPr/>
            <p:nvPr/>
          </p:nvSpPr>
          <p:spPr>
            <a:xfrm>
              <a:off x="7965609" y="2360908"/>
              <a:ext cx="86223" cy="138807"/>
            </a:xfrm>
            <a:custGeom>
              <a:avLst/>
              <a:gdLst/>
              <a:ahLst/>
              <a:cxnLst/>
              <a:rect l="l" t="t" r="r" b="b"/>
              <a:pathLst>
                <a:path w="2799" h="4506" extrusionOk="0">
                  <a:moveTo>
                    <a:pt x="44" y="1"/>
                  </a:moveTo>
                  <a:cubicBezTo>
                    <a:pt x="37" y="1"/>
                    <a:pt x="31" y="2"/>
                    <a:pt x="25" y="5"/>
                  </a:cubicBezTo>
                  <a:cubicBezTo>
                    <a:pt x="1" y="29"/>
                    <a:pt x="1" y="53"/>
                    <a:pt x="13" y="77"/>
                  </a:cubicBezTo>
                  <a:lnTo>
                    <a:pt x="2715" y="4494"/>
                  </a:lnTo>
                  <a:cubicBezTo>
                    <a:pt x="2715" y="4506"/>
                    <a:pt x="2739" y="4506"/>
                    <a:pt x="2751" y="4506"/>
                  </a:cubicBezTo>
                  <a:lnTo>
                    <a:pt x="2775" y="4506"/>
                  </a:lnTo>
                  <a:cubicBezTo>
                    <a:pt x="2799" y="4494"/>
                    <a:pt x="2799" y="4458"/>
                    <a:pt x="2787" y="4446"/>
                  </a:cubicBezTo>
                  <a:lnTo>
                    <a:pt x="84" y="29"/>
                  </a:lnTo>
                  <a:cubicBezTo>
                    <a:pt x="75" y="12"/>
                    <a:pt x="60" y="1"/>
                    <a:pt x="4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5"/>
            <p:cNvSpPr/>
            <p:nvPr/>
          </p:nvSpPr>
          <p:spPr>
            <a:xfrm>
              <a:off x="7949836" y="2391251"/>
              <a:ext cx="69712" cy="108834"/>
            </a:xfrm>
            <a:custGeom>
              <a:avLst/>
              <a:gdLst/>
              <a:ahLst/>
              <a:cxnLst/>
              <a:rect l="l" t="t" r="r" b="b"/>
              <a:pathLst>
                <a:path w="2263" h="3533" extrusionOk="0">
                  <a:moveTo>
                    <a:pt x="53" y="1"/>
                  </a:moveTo>
                  <a:cubicBezTo>
                    <a:pt x="44" y="1"/>
                    <a:pt x="35" y="4"/>
                    <a:pt x="25" y="9"/>
                  </a:cubicBezTo>
                  <a:cubicBezTo>
                    <a:pt x="13" y="21"/>
                    <a:pt x="1" y="56"/>
                    <a:pt x="13" y="68"/>
                  </a:cubicBezTo>
                  <a:lnTo>
                    <a:pt x="2168" y="3509"/>
                  </a:lnTo>
                  <a:cubicBezTo>
                    <a:pt x="2180" y="3521"/>
                    <a:pt x="2192" y="3533"/>
                    <a:pt x="2203" y="3533"/>
                  </a:cubicBezTo>
                  <a:cubicBezTo>
                    <a:pt x="2215" y="3533"/>
                    <a:pt x="2227" y="3533"/>
                    <a:pt x="2227" y="3521"/>
                  </a:cubicBezTo>
                  <a:cubicBezTo>
                    <a:pt x="2251" y="3509"/>
                    <a:pt x="2263" y="3485"/>
                    <a:pt x="2251" y="3461"/>
                  </a:cubicBezTo>
                  <a:lnTo>
                    <a:pt x="84" y="21"/>
                  </a:lnTo>
                  <a:cubicBezTo>
                    <a:pt x="77" y="7"/>
                    <a:pt x="66" y="1"/>
                    <a:pt x="5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5"/>
            <p:cNvSpPr/>
            <p:nvPr/>
          </p:nvSpPr>
          <p:spPr>
            <a:xfrm>
              <a:off x="8033472" y="2306907"/>
              <a:ext cx="99439" cy="151376"/>
            </a:xfrm>
            <a:custGeom>
              <a:avLst/>
              <a:gdLst/>
              <a:ahLst/>
              <a:cxnLst/>
              <a:rect l="l" t="t" r="r" b="b"/>
              <a:pathLst>
                <a:path w="3228" h="4914" extrusionOk="0">
                  <a:moveTo>
                    <a:pt x="53" y="0"/>
                  </a:moveTo>
                  <a:cubicBezTo>
                    <a:pt x="44" y="0"/>
                    <a:pt x="34" y="3"/>
                    <a:pt x="24" y="8"/>
                  </a:cubicBezTo>
                  <a:cubicBezTo>
                    <a:pt x="12" y="20"/>
                    <a:pt x="0" y="44"/>
                    <a:pt x="12" y="68"/>
                  </a:cubicBezTo>
                  <a:lnTo>
                    <a:pt x="3144" y="4890"/>
                  </a:lnTo>
                  <a:cubicBezTo>
                    <a:pt x="3144" y="4902"/>
                    <a:pt x="3168" y="4914"/>
                    <a:pt x="3179" y="4914"/>
                  </a:cubicBezTo>
                  <a:cubicBezTo>
                    <a:pt x="3191" y="4914"/>
                    <a:pt x="3191" y="4914"/>
                    <a:pt x="3203" y="4902"/>
                  </a:cubicBezTo>
                  <a:cubicBezTo>
                    <a:pt x="3227" y="4890"/>
                    <a:pt x="3227" y="4866"/>
                    <a:pt x="3215" y="4842"/>
                  </a:cubicBezTo>
                  <a:lnTo>
                    <a:pt x="84" y="20"/>
                  </a:lnTo>
                  <a:cubicBezTo>
                    <a:pt x="77" y="6"/>
                    <a:pt x="66" y="0"/>
                    <a:pt x="5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5"/>
            <p:cNvSpPr/>
            <p:nvPr/>
          </p:nvSpPr>
          <p:spPr>
            <a:xfrm>
              <a:off x="8066125" y="2301023"/>
              <a:ext cx="85114" cy="133786"/>
            </a:xfrm>
            <a:custGeom>
              <a:avLst/>
              <a:gdLst/>
              <a:ahLst/>
              <a:cxnLst/>
              <a:rect l="l" t="t" r="r" b="b"/>
              <a:pathLst>
                <a:path w="2763" h="4343" extrusionOk="0">
                  <a:moveTo>
                    <a:pt x="53" y="1"/>
                  </a:moveTo>
                  <a:cubicBezTo>
                    <a:pt x="44" y="1"/>
                    <a:pt x="34" y="4"/>
                    <a:pt x="24" y="9"/>
                  </a:cubicBezTo>
                  <a:cubicBezTo>
                    <a:pt x="0" y="21"/>
                    <a:pt x="0" y="44"/>
                    <a:pt x="12" y="68"/>
                  </a:cubicBezTo>
                  <a:lnTo>
                    <a:pt x="2667" y="4319"/>
                  </a:lnTo>
                  <a:cubicBezTo>
                    <a:pt x="2679" y="4343"/>
                    <a:pt x="2691" y="4343"/>
                    <a:pt x="2703" y="4343"/>
                  </a:cubicBezTo>
                  <a:lnTo>
                    <a:pt x="2727" y="4343"/>
                  </a:lnTo>
                  <a:cubicBezTo>
                    <a:pt x="2750" y="4319"/>
                    <a:pt x="2762" y="4295"/>
                    <a:pt x="2750" y="4271"/>
                  </a:cubicBezTo>
                  <a:lnTo>
                    <a:pt x="83" y="21"/>
                  </a:lnTo>
                  <a:cubicBezTo>
                    <a:pt x="76" y="7"/>
                    <a:pt x="65" y="1"/>
                    <a:pt x="5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5"/>
            <p:cNvSpPr/>
            <p:nvPr/>
          </p:nvSpPr>
          <p:spPr>
            <a:xfrm>
              <a:off x="8092895" y="2299667"/>
              <a:ext cx="70081" cy="108372"/>
            </a:xfrm>
            <a:custGeom>
              <a:avLst/>
              <a:gdLst/>
              <a:ahLst/>
              <a:cxnLst/>
              <a:rect l="l" t="t" r="r" b="b"/>
              <a:pathLst>
                <a:path w="2275" h="3518" extrusionOk="0">
                  <a:moveTo>
                    <a:pt x="45" y="0"/>
                  </a:moveTo>
                  <a:cubicBezTo>
                    <a:pt x="38" y="0"/>
                    <a:pt x="31" y="2"/>
                    <a:pt x="24" y="5"/>
                  </a:cubicBezTo>
                  <a:cubicBezTo>
                    <a:pt x="0" y="17"/>
                    <a:pt x="0" y="53"/>
                    <a:pt x="12" y="65"/>
                  </a:cubicBezTo>
                  <a:lnTo>
                    <a:pt x="2191" y="3494"/>
                  </a:lnTo>
                  <a:cubicBezTo>
                    <a:pt x="2203" y="3506"/>
                    <a:pt x="2215" y="3517"/>
                    <a:pt x="2227" y="3517"/>
                  </a:cubicBezTo>
                  <a:cubicBezTo>
                    <a:pt x="2239" y="3517"/>
                    <a:pt x="2251" y="3506"/>
                    <a:pt x="2251" y="3506"/>
                  </a:cubicBezTo>
                  <a:cubicBezTo>
                    <a:pt x="2274" y="3494"/>
                    <a:pt x="2274" y="3470"/>
                    <a:pt x="2262" y="3446"/>
                  </a:cubicBezTo>
                  <a:lnTo>
                    <a:pt x="84" y="17"/>
                  </a:lnTo>
                  <a:cubicBezTo>
                    <a:pt x="75" y="9"/>
                    <a:pt x="61" y="0"/>
                    <a:pt x="45"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5"/>
            <p:cNvSpPr/>
            <p:nvPr/>
          </p:nvSpPr>
          <p:spPr>
            <a:xfrm>
              <a:off x="7956459" y="2335524"/>
              <a:ext cx="198815" cy="127163"/>
            </a:xfrm>
            <a:custGeom>
              <a:avLst/>
              <a:gdLst/>
              <a:ahLst/>
              <a:cxnLst/>
              <a:rect l="l" t="t" r="r" b="b"/>
              <a:pathLst>
                <a:path w="6454" h="4128" extrusionOk="0">
                  <a:moveTo>
                    <a:pt x="6411" y="0"/>
                  </a:moveTo>
                  <a:cubicBezTo>
                    <a:pt x="6402" y="0"/>
                    <a:pt x="6392" y="3"/>
                    <a:pt x="6382" y="8"/>
                  </a:cubicBezTo>
                  <a:lnTo>
                    <a:pt x="24" y="4044"/>
                  </a:lnTo>
                  <a:cubicBezTo>
                    <a:pt x="0" y="4056"/>
                    <a:pt x="0" y="4080"/>
                    <a:pt x="12" y="4104"/>
                  </a:cubicBezTo>
                  <a:cubicBezTo>
                    <a:pt x="24" y="4116"/>
                    <a:pt x="36" y="4127"/>
                    <a:pt x="48" y="4127"/>
                  </a:cubicBezTo>
                  <a:cubicBezTo>
                    <a:pt x="60" y="4127"/>
                    <a:pt x="60" y="4127"/>
                    <a:pt x="72" y="4116"/>
                  </a:cubicBezTo>
                  <a:lnTo>
                    <a:pt x="6430" y="79"/>
                  </a:lnTo>
                  <a:cubicBezTo>
                    <a:pt x="6453" y="67"/>
                    <a:pt x="6453" y="44"/>
                    <a:pt x="6441" y="20"/>
                  </a:cubicBezTo>
                  <a:cubicBezTo>
                    <a:pt x="6434" y="6"/>
                    <a:pt x="6423" y="0"/>
                    <a:pt x="641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5"/>
            <p:cNvSpPr/>
            <p:nvPr/>
          </p:nvSpPr>
          <p:spPr>
            <a:xfrm>
              <a:off x="7976976" y="2370365"/>
              <a:ext cx="191145" cy="116166"/>
            </a:xfrm>
            <a:custGeom>
              <a:avLst/>
              <a:gdLst/>
              <a:ahLst/>
              <a:cxnLst/>
              <a:rect l="l" t="t" r="r" b="b"/>
              <a:pathLst>
                <a:path w="6205" h="3771" extrusionOk="0">
                  <a:moveTo>
                    <a:pt x="6161" y="0"/>
                  </a:moveTo>
                  <a:cubicBezTo>
                    <a:pt x="6152" y="0"/>
                    <a:pt x="6142" y="3"/>
                    <a:pt x="6133" y="8"/>
                  </a:cubicBezTo>
                  <a:lnTo>
                    <a:pt x="25" y="3687"/>
                  </a:lnTo>
                  <a:cubicBezTo>
                    <a:pt x="1" y="3699"/>
                    <a:pt x="1" y="3735"/>
                    <a:pt x="13" y="3747"/>
                  </a:cubicBezTo>
                  <a:cubicBezTo>
                    <a:pt x="13" y="3758"/>
                    <a:pt x="37" y="3770"/>
                    <a:pt x="49" y="3770"/>
                  </a:cubicBezTo>
                  <a:lnTo>
                    <a:pt x="72" y="3770"/>
                  </a:lnTo>
                  <a:lnTo>
                    <a:pt x="6180" y="79"/>
                  </a:lnTo>
                  <a:cubicBezTo>
                    <a:pt x="6204" y="68"/>
                    <a:pt x="6204" y="44"/>
                    <a:pt x="6192" y="20"/>
                  </a:cubicBezTo>
                  <a:cubicBezTo>
                    <a:pt x="6185" y="6"/>
                    <a:pt x="6174" y="0"/>
                    <a:pt x="616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5"/>
            <p:cNvSpPr/>
            <p:nvPr/>
          </p:nvSpPr>
          <p:spPr>
            <a:xfrm>
              <a:off x="8016221" y="2405205"/>
              <a:ext cx="146755" cy="94879"/>
            </a:xfrm>
            <a:custGeom>
              <a:avLst/>
              <a:gdLst/>
              <a:ahLst/>
              <a:cxnLst/>
              <a:rect l="l" t="t" r="r" b="b"/>
              <a:pathLst>
                <a:path w="4764" h="3080" extrusionOk="0">
                  <a:moveTo>
                    <a:pt x="4721" y="0"/>
                  </a:moveTo>
                  <a:cubicBezTo>
                    <a:pt x="4712" y="0"/>
                    <a:pt x="4702" y="3"/>
                    <a:pt x="4692" y="8"/>
                  </a:cubicBezTo>
                  <a:lnTo>
                    <a:pt x="25" y="2997"/>
                  </a:lnTo>
                  <a:cubicBezTo>
                    <a:pt x="13" y="3008"/>
                    <a:pt x="1" y="3032"/>
                    <a:pt x="13" y="3056"/>
                  </a:cubicBezTo>
                  <a:cubicBezTo>
                    <a:pt x="25" y="3068"/>
                    <a:pt x="37" y="3080"/>
                    <a:pt x="48" y="3080"/>
                  </a:cubicBezTo>
                  <a:cubicBezTo>
                    <a:pt x="60" y="3080"/>
                    <a:pt x="72" y="3080"/>
                    <a:pt x="72" y="3068"/>
                  </a:cubicBezTo>
                  <a:lnTo>
                    <a:pt x="4740" y="80"/>
                  </a:lnTo>
                  <a:cubicBezTo>
                    <a:pt x="4763" y="68"/>
                    <a:pt x="4763" y="44"/>
                    <a:pt x="4751" y="20"/>
                  </a:cubicBezTo>
                  <a:cubicBezTo>
                    <a:pt x="4744" y="6"/>
                    <a:pt x="4733" y="0"/>
                    <a:pt x="472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5"/>
            <p:cNvSpPr/>
            <p:nvPr/>
          </p:nvSpPr>
          <p:spPr>
            <a:xfrm>
              <a:off x="7945431" y="2315809"/>
              <a:ext cx="188927" cy="113855"/>
            </a:xfrm>
            <a:custGeom>
              <a:avLst/>
              <a:gdLst/>
              <a:ahLst/>
              <a:cxnLst/>
              <a:rect l="l" t="t" r="r" b="b"/>
              <a:pathLst>
                <a:path w="6133" h="3696" extrusionOk="0">
                  <a:moveTo>
                    <a:pt x="6082" y="0"/>
                  </a:moveTo>
                  <a:cubicBezTo>
                    <a:pt x="6075" y="0"/>
                    <a:pt x="6068" y="1"/>
                    <a:pt x="6061" y="5"/>
                  </a:cubicBezTo>
                  <a:lnTo>
                    <a:pt x="25" y="3613"/>
                  </a:lnTo>
                  <a:cubicBezTo>
                    <a:pt x="1" y="3624"/>
                    <a:pt x="1" y="3648"/>
                    <a:pt x="13" y="3672"/>
                  </a:cubicBezTo>
                  <a:cubicBezTo>
                    <a:pt x="13" y="3684"/>
                    <a:pt x="37" y="3696"/>
                    <a:pt x="49" y="3696"/>
                  </a:cubicBezTo>
                  <a:cubicBezTo>
                    <a:pt x="60" y="3696"/>
                    <a:pt x="60" y="3696"/>
                    <a:pt x="72" y="3684"/>
                  </a:cubicBezTo>
                  <a:lnTo>
                    <a:pt x="6109" y="76"/>
                  </a:lnTo>
                  <a:cubicBezTo>
                    <a:pt x="6121" y="64"/>
                    <a:pt x="6133" y="41"/>
                    <a:pt x="6121" y="17"/>
                  </a:cubicBezTo>
                  <a:cubicBezTo>
                    <a:pt x="6112" y="8"/>
                    <a:pt x="6098" y="0"/>
                    <a:pt x="608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5"/>
            <p:cNvSpPr/>
            <p:nvPr/>
          </p:nvSpPr>
          <p:spPr>
            <a:xfrm>
              <a:off x="7949836" y="2299575"/>
              <a:ext cx="146016" cy="94510"/>
            </a:xfrm>
            <a:custGeom>
              <a:avLst/>
              <a:gdLst/>
              <a:ahLst/>
              <a:cxnLst/>
              <a:rect l="l" t="t" r="r" b="b"/>
              <a:pathLst>
                <a:path w="4740" h="3068" extrusionOk="0">
                  <a:moveTo>
                    <a:pt x="4697" y="0"/>
                  </a:moveTo>
                  <a:cubicBezTo>
                    <a:pt x="4688" y="0"/>
                    <a:pt x="4678" y="3"/>
                    <a:pt x="4668" y="8"/>
                  </a:cubicBezTo>
                  <a:lnTo>
                    <a:pt x="25" y="2985"/>
                  </a:lnTo>
                  <a:cubicBezTo>
                    <a:pt x="13" y="2997"/>
                    <a:pt x="1" y="3020"/>
                    <a:pt x="13" y="3044"/>
                  </a:cubicBezTo>
                  <a:cubicBezTo>
                    <a:pt x="25" y="3056"/>
                    <a:pt x="37" y="3068"/>
                    <a:pt x="48" y="3068"/>
                  </a:cubicBezTo>
                  <a:cubicBezTo>
                    <a:pt x="60" y="3068"/>
                    <a:pt x="72" y="3068"/>
                    <a:pt x="72" y="3056"/>
                  </a:cubicBezTo>
                  <a:lnTo>
                    <a:pt x="4716" y="80"/>
                  </a:lnTo>
                  <a:cubicBezTo>
                    <a:pt x="4740" y="68"/>
                    <a:pt x="4740" y="44"/>
                    <a:pt x="4728" y="20"/>
                  </a:cubicBezTo>
                  <a:cubicBezTo>
                    <a:pt x="4721" y="6"/>
                    <a:pt x="4710" y="0"/>
                    <a:pt x="469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5"/>
            <p:cNvSpPr/>
            <p:nvPr/>
          </p:nvSpPr>
          <p:spPr>
            <a:xfrm>
              <a:off x="8306343" y="2370580"/>
              <a:ext cx="26092" cy="26461"/>
            </a:xfrm>
            <a:custGeom>
              <a:avLst/>
              <a:gdLst/>
              <a:ahLst/>
              <a:cxnLst/>
              <a:rect l="l" t="t" r="r" b="b"/>
              <a:pathLst>
                <a:path w="847" h="859" extrusionOk="0">
                  <a:moveTo>
                    <a:pt x="441" y="132"/>
                  </a:moveTo>
                  <a:cubicBezTo>
                    <a:pt x="453" y="168"/>
                    <a:pt x="465" y="203"/>
                    <a:pt x="465" y="227"/>
                  </a:cubicBezTo>
                  <a:cubicBezTo>
                    <a:pt x="489" y="322"/>
                    <a:pt x="501" y="334"/>
                    <a:pt x="501" y="358"/>
                  </a:cubicBezTo>
                  <a:cubicBezTo>
                    <a:pt x="513" y="370"/>
                    <a:pt x="536" y="382"/>
                    <a:pt x="620" y="406"/>
                  </a:cubicBezTo>
                  <a:cubicBezTo>
                    <a:pt x="644" y="418"/>
                    <a:pt x="679" y="430"/>
                    <a:pt x="703" y="442"/>
                  </a:cubicBezTo>
                  <a:cubicBezTo>
                    <a:pt x="656" y="453"/>
                    <a:pt x="596" y="477"/>
                    <a:pt x="536" y="501"/>
                  </a:cubicBezTo>
                  <a:cubicBezTo>
                    <a:pt x="525" y="513"/>
                    <a:pt x="513" y="513"/>
                    <a:pt x="513" y="525"/>
                  </a:cubicBezTo>
                  <a:cubicBezTo>
                    <a:pt x="477" y="596"/>
                    <a:pt x="441" y="680"/>
                    <a:pt x="417" y="727"/>
                  </a:cubicBezTo>
                  <a:cubicBezTo>
                    <a:pt x="394" y="668"/>
                    <a:pt x="370" y="584"/>
                    <a:pt x="358" y="513"/>
                  </a:cubicBezTo>
                  <a:cubicBezTo>
                    <a:pt x="358" y="501"/>
                    <a:pt x="334" y="489"/>
                    <a:pt x="322" y="477"/>
                  </a:cubicBezTo>
                  <a:cubicBezTo>
                    <a:pt x="251" y="465"/>
                    <a:pt x="179" y="453"/>
                    <a:pt x="120" y="442"/>
                  </a:cubicBezTo>
                  <a:cubicBezTo>
                    <a:pt x="179" y="406"/>
                    <a:pt x="263" y="370"/>
                    <a:pt x="346" y="346"/>
                  </a:cubicBezTo>
                  <a:cubicBezTo>
                    <a:pt x="358" y="334"/>
                    <a:pt x="370" y="322"/>
                    <a:pt x="370" y="311"/>
                  </a:cubicBezTo>
                  <a:cubicBezTo>
                    <a:pt x="394" y="251"/>
                    <a:pt x="417" y="180"/>
                    <a:pt x="441" y="132"/>
                  </a:cubicBezTo>
                  <a:close/>
                  <a:moveTo>
                    <a:pt x="453" y="1"/>
                  </a:moveTo>
                  <a:cubicBezTo>
                    <a:pt x="429" y="1"/>
                    <a:pt x="394" y="1"/>
                    <a:pt x="298" y="263"/>
                  </a:cubicBezTo>
                  <a:cubicBezTo>
                    <a:pt x="13" y="382"/>
                    <a:pt x="1" y="418"/>
                    <a:pt x="1" y="430"/>
                  </a:cubicBezTo>
                  <a:cubicBezTo>
                    <a:pt x="1" y="442"/>
                    <a:pt x="1" y="465"/>
                    <a:pt x="13" y="477"/>
                  </a:cubicBezTo>
                  <a:cubicBezTo>
                    <a:pt x="13" y="489"/>
                    <a:pt x="36" y="513"/>
                    <a:pt x="275" y="561"/>
                  </a:cubicBezTo>
                  <a:cubicBezTo>
                    <a:pt x="358" y="858"/>
                    <a:pt x="382" y="858"/>
                    <a:pt x="406" y="858"/>
                  </a:cubicBezTo>
                  <a:lnTo>
                    <a:pt x="417" y="858"/>
                  </a:lnTo>
                  <a:cubicBezTo>
                    <a:pt x="441" y="846"/>
                    <a:pt x="465" y="846"/>
                    <a:pt x="584" y="584"/>
                  </a:cubicBezTo>
                  <a:cubicBezTo>
                    <a:pt x="667" y="549"/>
                    <a:pt x="798" y="501"/>
                    <a:pt x="822" y="477"/>
                  </a:cubicBezTo>
                  <a:cubicBezTo>
                    <a:pt x="834" y="465"/>
                    <a:pt x="846" y="442"/>
                    <a:pt x="834" y="430"/>
                  </a:cubicBezTo>
                  <a:cubicBezTo>
                    <a:pt x="834" y="394"/>
                    <a:pt x="798" y="370"/>
                    <a:pt x="644" y="322"/>
                  </a:cubicBezTo>
                  <a:cubicBezTo>
                    <a:pt x="620" y="311"/>
                    <a:pt x="596" y="299"/>
                    <a:pt x="572" y="299"/>
                  </a:cubicBezTo>
                  <a:cubicBezTo>
                    <a:pt x="572" y="275"/>
                    <a:pt x="560" y="239"/>
                    <a:pt x="560" y="215"/>
                  </a:cubicBezTo>
                  <a:cubicBezTo>
                    <a:pt x="525" y="96"/>
                    <a:pt x="513" y="49"/>
                    <a:pt x="501" y="25"/>
                  </a:cubicBezTo>
                  <a:cubicBezTo>
                    <a:pt x="489" y="13"/>
                    <a:pt x="465" y="1"/>
                    <a:pt x="45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5"/>
            <p:cNvSpPr/>
            <p:nvPr/>
          </p:nvSpPr>
          <p:spPr>
            <a:xfrm>
              <a:off x="7970753" y="2001259"/>
              <a:ext cx="26061" cy="26431"/>
            </a:xfrm>
            <a:custGeom>
              <a:avLst/>
              <a:gdLst/>
              <a:ahLst/>
              <a:cxnLst/>
              <a:rect l="l" t="t" r="r" b="b"/>
              <a:pathLst>
                <a:path w="846" h="858" extrusionOk="0">
                  <a:moveTo>
                    <a:pt x="453" y="131"/>
                  </a:moveTo>
                  <a:cubicBezTo>
                    <a:pt x="465" y="167"/>
                    <a:pt x="477" y="203"/>
                    <a:pt x="477" y="227"/>
                  </a:cubicBezTo>
                  <a:cubicBezTo>
                    <a:pt x="501" y="322"/>
                    <a:pt x="501" y="334"/>
                    <a:pt x="512" y="358"/>
                  </a:cubicBezTo>
                  <a:cubicBezTo>
                    <a:pt x="524" y="370"/>
                    <a:pt x="548" y="381"/>
                    <a:pt x="632" y="405"/>
                  </a:cubicBezTo>
                  <a:cubicBezTo>
                    <a:pt x="655" y="417"/>
                    <a:pt x="691" y="429"/>
                    <a:pt x="715" y="441"/>
                  </a:cubicBezTo>
                  <a:cubicBezTo>
                    <a:pt x="667" y="453"/>
                    <a:pt x="608" y="477"/>
                    <a:pt x="548" y="500"/>
                  </a:cubicBezTo>
                  <a:cubicBezTo>
                    <a:pt x="536" y="512"/>
                    <a:pt x="524" y="512"/>
                    <a:pt x="524" y="524"/>
                  </a:cubicBezTo>
                  <a:cubicBezTo>
                    <a:pt x="489" y="596"/>
                    <a:pt x="453" y="679"/>
                    <a:pt x="429" y="727"/>
                  </a:cubicBezTo>
                  <a:cubicBezTo>
                    <a:pt x="405" y="667"/>
                    <a:pt x="381" y="584"/>
                    <a:pt x="370" y="512"/>
                  </a:cubicBezTo>
                  <a:cubicBezTo>
                    <a:pt x="358" y="500"/>
                    <a:pt x="346" y="489"/>
                    <a:pt x="334" y="477"/>
                  </a:cubicBezTo>
                  <a:cubicBezTo>
                    <a:pt x="262" y="465"/>
                    <a:pt x="179" y="453"/>
                    <a:pt x="131" y="441"/>
                  </a:cubicBezTo>
                  <a:cubicBezTo>
                    <a:pt x="191" y="405"/>
                    <a:pt x="274" y="370"/>
                    <a:pt x="358" y="346"/>
                  </a:cubicBezTo>
                  <a:cubicBezTo>
                    <a:pt x="370" y="334"/>
                    <a:pt x="370" y="322"/>
                    <a:pt x="381" y="310"/>
                  </a:cubicBezTo>
                  <a:cubicBezTo>
                    <a:pt x="405" y="250"/>
                    <a:pt x="429" y="179"/>
                    <a:pt x="453" y="131"/>
                  </a:cubicBezTo>
                  <a:close/>
                  <a:moveTo>
                    <a:pt x="465" y="0"/>
                  </a:moveTo>
                  <a:cubicBezTo>
                    <a:pt x="441" y="0"/>
                    <a:pt x="405" y="0"/>
                    <a:pt x="298" y="262"/>
                  </a:cubicBezTo>
                  <a:cubicBezTo>
                    <a:pt x="24" y="381"/>
                    <a:pt x="12" y="417"/>
                    <a:pt x="12" y="429"/>
                  </a:cubicBezTo>
                  <a:cubicBezTo>
                    <a:pt x="0" y="441"/>
                    <a:pt x="12" y="465"/>
                    <a:pt x="12" y="477"/>
                  </a:cubicBezTo>
                  <a:cubicBezTo>
                    <a:pt x="24" y="489"/>
                    <a:pt x="48" y="512"/>
                    <a:pt x="286" y="560"/>
                  </a:cubicBezTo>
                  <a:cubicBezTo>
                    <a:pt x="358" y="858"/>
                    <a:pt x="381" y="858"/>
                    <a:pt x="417" y="858"/>
                  </a:cubicBezTo>
                  <a:cubicBezTo>
                    <a:pt x="453" y="846"/>
                    <a:pt x="477" y="846"/>
                    <a:pt x="596" y="584"/>
                  </a:cubicBezTo>
                  <a:cubicBezTo>
                    <a:pt x="679" y="548"/>
                    <a:pt x="798" y="500"/>
                    <a:pt x="834" y="477"/>
                  </a:cubicBezTo>
                  <a:cubicBezTo>
                    <a:pt x="846" y="465"/>
                    <a:pt x="846" y="441"/>
                    <a:pt x="846" y="429"/>
                  </a:cubicBezTo>
                  <a:cubicBezTo>
                    <a:pt x="846" y="393"/>
                    <a:pt x="798" y="370"/>
                    <a:pt x="655" y="322"/>
                  </a:cubicBezTo>
                  <a:cubicBezTo>
                    <a:pt x="632" y="310"/>
                    <a:pt x="608" y="298"/>
                    <a:pt x="584" y="298"/>
                  </a:cubicBezTo>
                  <a:cubicBezTo>
                    <a:pt x="584" y="274"/>
                    <a:pt x="572" y="239"/>
                    <a:pt x="560" y="215"/>
                  </a:cubicBezTo>
                  <a:cubicBezTo>
                    <a:pt x="536" y="96"/>
                    <a:pt x="524" y="48"/>
                    <a:pt x="501" y="24"/>
                  </a:cubicBezTo>
                  <a:cubicBezTo>
                    <a:pt x="501" y="12"/>
                    <a:pt x="477" y="0"/>
                    <a:pt x="465"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5"/>
            <p:cNvSpPr/>
            <p:nvPr/>
          </p:nvSpPr>
          <p:spPr>
            <a:xfrm>
              <a:off x="8358064" y="1974120"/>
              <a:ext cx="26061" cy="26431"/>
            </a:xfrm>
            <a:custGeom>
              <a:avLst/>
              <a:gdLst/>
              <a:ahLst/>
              <a:cxnLst/>
              <a:rect l="l" t="t" r="r" b="b"/>
              <a:pathLst>
                <a:path w="846" h="858" extrusionOk="0">
                  <a:moveTo>
                    <a:pt x="441" y="131"/>
                  </a:moveTo>
                  <a:cubicBezTo>
                    <a:pt x="453" y="167"/>
                    <a:pt x="465" y="203"/>
                    <a:pt x="465" y="238"/>
                  </a:cubicBezTo>
                  <a:cubicBezTo>
                    <a:pt x="489" y="322"/>
                    <a:pt x="501" y="346"/>
                    <a:pt x="501" y="358"/>
                  </a:cubicBezTo>
                  <a:cubicBezTo>
                    <a:pt x="512" y="369"/>
                    <a:pt x="536" y="381"/>
                    <a:pt x="620" y="405"/>
                  </a:cubicBezTo>
                  <a:cubicBezTo>
                    <a:pt x="643" y="417"/>
                    <a:pt x="679" y="429"/>
                    <a:pt x="703" y="441"/>
                  </a:cubicBezTo>
                  <a:cubicBezTo>
                    <a:pt x="655" y="465"/>
                    <a:pt x="596" y="489"/>
                    <a:pt x="536" y="500"/>
                  </a:cubicBezTo>
                  <a:cubicBezTo>
                    <a:pt x="524" y="512"/>
                    <a:pt x="512" y="512"/>
                    <a:pt x="512" y="524"/>
                  </a:cubicBezTo>
                  <a:cubicBezTo>
                    <a:pt x="477" y="596"/>
                    <a:pt x="441" y="679"/>
                    <a:pt x="417" y="727"/>
                  </a:cubicBezTo>
                  <a:cubicBezTo>
                    <a:pt x="393" y="667"/>
                    <a:pt x="370" y="596"/>
                    <a:pt x="358" y="512"/>
                  </a:cubicBezTo>
                  <a:cubicBezTo>
                    <a:pt x="358" y="500"/>
                    <a:pt x="334" y="489"/>
                    <a:pt x="322" y="489"/>
                  </a:cubicBezTo>
                  <a:cubicBezTo>
                    <a:pt x="251" y="477"/>
                    <a:pt x="179" y="453"/>
                    <a:pt x="120" y="441"/>
                  </a:cubicBezTo>
                  <a:cubicBezTo>
                    <a:pt x="179" y="417"/>
                    <a:pt x="262" y="369"/>
                    <a:pt x="346" y="346"/>
                  </a:cubicBezTo>
                  <a:cubicBezTo>
                    <a:pt x="358" y="334"/>
                    <a:pt x="358" y="322"/>
                    <a:pt x="370" y="310"/>
                  </a:cubicBezTo>
                  <a:cubicBezTo>
                    <a:pt x="393" y="250"/>
                    <a:pt x="417" y="179"/>
                    <a:pt x="441" y="131"/>
                  </a:cubicBezTo>
                  <a:close/>
                  <a:moveTo>
                    <a:pt x="453" y="0"/>
                  </a:moveTo>
                  <a:cubicBezTo>
                    <a:pt x="429" y="0"/>
                    <a:pt x="393" y="0"/>
                    <a:pt x="298" y="262"/>
                  </a:cubicBezTo>
                  <a:cubicBezTo>
                    <a:pt x="12" y="381"/>
                    <a:pt x="0" y="417"/>
                    <a:pt x="0" y="441"/>
                  </a:cubicBezTo>
                  <a:cubicBezTo>
                    <a:pt x="0" y="453"/>
                    <a:pt x="0" y="465"/>
                    <a:pt x="12" y="477"/>
                  </a:cubicBezTo>
                  <a:cubicBezTo>
                    <a:pt x="12" y="489"/>
                    <a:pt x="36" y="524"/>
                    <a:pt x="274" y="572"/>
                  </a:cubicBezTo>
                  <a:cubicBezTo>
                    <a:pt x="358" y="858"/>
                    <a:pt x="381" y="858"/>
                    <a:pt x="405" y="858"/>
                  </a:cubicBezTo>
                  <a:lnTo>
                    <a:pt x="417" y="858"/>
                  </a:lnTo>
                  <a:cubicBezTo>
                    <a:pt x="441" y="858"/>
                    <a:pt x="465" y="858"/>
                    <a:pt x="584" y="584"/>
                  </a:cubicBezTo>
                  <a:cubicBezTo>
                    <a:pt x="667" y="560"/>
                    <a:pt x="798" y="500"/>
                    <a:pt x="822" y="477"/>
                  </a:cubicBezTo>
                  <a:cubicBezTo>
                    <a:pt x="834" y="465"/>
                    <a:pt x="846" y="453"/>
                    <a:pt x="834" y="429"/>
                  </a:cubicBezTo>
                  <a:cubicBezTo>
                    <a:pt x="834" y="393"/>
                    <a:pt x="798" y="381"/>
                    <a:pt x="643" y="322"/>
                  </a:cubicBezTo>
                  <a:cubicBezTo>
                    <a:pt x="620" y="310"/>
                    <a:pt x="596" y="298"/>
                    <a:pt x="572" y="298"/>
                  </a:cubicBezTo>
                  <a:cubicBezTo>
                    <a:pt x="572" y="274"/>
                    <a:pt x="560" y="250"/>
                    <a:pt x="560" y="215"/>
                  </a:cubicBezTo>
                  <a:cubicBezTo>
                    <a:pt x="524" y="96"/>
                    <a:pt x="512" y="48"/>
                    <a:pt x="501" y="24"/>
                  </a:cubicBezTo>
                  <a:cubicBezTo>
                    <a:pt x="489" y="12"/>
                    <a:pt x="465" y="0"/>
                    <a:pt x="45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5"/>
            <p:cNvSpPr/>
            <p:nvPr/>
          </p:nvSpPr>
          <p:spPr>
            <a:xfrm>
              <a:off x="7883821" y="2325852"/>
              <a:ext cx="26092" cy="26431"/>
            </a:xfrm>
            <a:custGeom>
              <a:avLst/>
              <a:gdLst/>
              <a:ahLst/>
              <a:cxnLst/>
              <a:rect l="l" t="t" r="r" b="b"/>
              <a:pathLst>
                <a:path w="847" h="858" extrusionOk="0">
                  <a:moveTo>
                    <a:pt x="453" y="143"/>
                  </a:moveTo>
                  <a:cubicBezTo>
                    <a:pt x="453" y="167"/>
                    <a:pt x="465" y="203"/>
                    <a:pt x="477" y="239"/>
                  </a:cubicBezTo>
                  <a:cubicBezTo>
                    <a:pt x="489" y="322"/>
                    <a:pt x="501" y="346"/>
                    <a:pt x="513" y="358"/>
                  </a:cubicBezTo>
                  <a:cubicBezTo>
                    <a:pt x="525" y="370"/>
                    <a:pt x="536" y="381"/>
                    <a:pt x="620" y="405"/>
                  </a:cubicBezTo>
                  <a:cubicBezTo>
                    <a:pt x="644" y="417"/>
                    <a:pt x="679" y="429"/>
                    <a:pt x="715" y="441"/>
                  </a:cubicBezTo>
                  <a:cubicBezTo>
                    <a:pt x="667" y="465"/>
                    <a:pt x="596" y="489"/>
                    <a:pt x="536" y="500"/>
                  </a:cubicBezTo>
                  <a:cubicBezTo>
                    <a:pt x="525" y="512"/>
                    <a:pt x="525" y="512"/>
                    <a:pt x="513" y="524"/>
                  </a:cubicBezTo>
                  <a:cubicBezTo>
                    <a:pt x="489" y="596"/>
                    <a:pt x="453" y="679"/>
                    <a:pt x="417" y="727"/>
                  </a:cubicBezTo>
                  <a:cubicBezTo>
                    <a:pt x="406" y="667"/>
                    <a:pt x="382" y="596"/>
                    <a:pt x="358" y="512"/>
                  </a:cubicBezTo>
                  <a:cubicBezTo>
                    <a:pt x="358" y="500"/>
                    <a:pt x="346" y="489"/>
                    <a:pt x="322" y="489"/>
                  </a:cubicBezTo>
                  <a:cubicBezTo>
                    <a:pt x="263" y="477"/>
                    <a:pt x="179" y="453"/>
                    <a:pt x="132" y="441"/>
                  </a:cubicBezTo>
                  <a:cubicBezTo>
                    <a:pt x="179" y="417"/>
                    <a:pt x="275" y="370"/>
                    <a:pt x="346" y="346"/>
                  </a:cubicBezTo>
                  <a:cubicBezTo>
                    <a:pt x="358" y="334"/>
                    <a:pt x="370" y="322"/>
                    <a:pt x="370" y="322"/>
                  </a:cubicBezTo>
                  <a:cubicBezTo>
                    <a:pt x="394" y="250"/>
                    <a:pt x="429" y="179"/>
                    <a:pt x="453" y="143"/>
                  </a:cubicBezTo>
                  <a:close/>
                  <a:moveTo>
                    <a:pt x="465" y="0"/>
                  </a:moveTo>
                  <a:cubicBezTo>
                    <a:pt x="441" y="0"/>
                    <a:pt x="406" y="0"/>
                    <a:pt x="298" y="262"/>
                  </a:cubicBezTo>
                  <a:cubicBezTo>
                    <a:pt x="25" y="381"/>
                    <a:pt x="13" y="417"/>
                    <a:pt x="1" y="441"/>
                  </a:cubicBezTo>
                  <a:cubicBezTo>
                    <a:pt x="1" y="453"/>
                    <a:pt x="1" y="465"/>
                    <a:pt x="13" y="477"/>
                  </a:cubicBezTo>
                  <a:cubicBezTo>
                    <a:pt x="25" y="489"/>
                    <a:pt x="36" y="524"/>
                    <a:pt x="286" y="572"/>
                  </a:cubicBezTo>
                  <a:cubicBezTo>
                    <a:pt x="358" y="858"/>
                    <a:pt x="382" y="858"/>
                    <a:pt x="417" y="858"/>
                  </a:cubicBezTo>
                  <a:cubicBezTo>
                    <a:pt x="441" y="858"/>
                    <a:pt x="465" y="858"/>
                    <a:pt x="584" y="584"/>
                  </a:cubicBezTo>
                  <a:cubicBezTo>
                    <a:pt x="667" y="548"/>
                    <a:pt x="798" y="500"/>
                    <a:pt x="822" y="477"/>
                  </a:cubicBezTo>
                  <a:cubicBezTo>
                    <a:pt x="834" y="465"/>
                    <a:pt x="846" y="441"/>
                    <a:pt x="846" y="429"/>
                  </a:cubicBezTo>
                  <a:cubicBezTo>
                    <a:pt x="834" y="393"/>
                    <a:pt x="798" y="370"/>
                    <a:pt x="656" y="322"/>
                  </a:cubicBezTo>
                  <a:cubicBezTo>
                    <a:pt x="632" y="310"/>
                    <a:pt x="596" y="298"/>
                    <a:pt x="584" y="298"/>
                  </a:cubicBezTo>
                  <a:cubicBezTo>
                    <a:pt x="572" y="274"/>
                    <a:pt x="572" y="239"/>
                    <a:pt x="560" y="215"/>
                  </a:cubicBezTo>
                  <a:cubicBezTo>
                    <a:pt x="536" y="96"/>
                    <a:pt x="513" y="48"/>
                    <a:pt x="501" y="24"/>
                  </a:cubicBezTo>
                  <a:cubicBezTo>
                    <a:pt x="489" y="12"/>
                    <a:pt x="477" y="0"/>
                    <a:pt x="465"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5"/>
            <p:cNvSpPr/>
            <p:nvPr/>
          </p:nvSpPr>
          <p:spPr>
            <a:xfrm>
              <a:off x="8366135" y="2070571"/>
              <a:ext cx="19469" cy="19469"/>
            </a:xfrm>
            <a:custGeom>
              <a:avLst/>
              <a:gdLst/>
              <a:ahLst/>
              <a:cxnLst/>
              <a:rect l="l" t="t" r="r" b="b"/>
              <a:pathLst>
                <a:path w="632" h="632" extrusionOk="0">
                  <a:moveTo>
                    <a:pt x="322" y="84"/>
                  </a:moveTo>
                  <a:cubicBezTo>
                    <a:pt x="381" y="84"/>
                    <a:pt x="429" y="108"/>
                    <a:pt x="477" y="155"/>
                  </a:cubicBezTo>
                  <a:cubicBezTo>
                    <a:pt x="512" y="203"/>
                    <a:pt x="536" y="251"/>
                    <a:pt x="536" y="310"/>
                  </a:cubicBezTo>
                  <a:cubicBezTo>
                    <a:pt x="536" y="441"/>
                    <a:pt x="441" y="536"/>
                    <a:pt x="322" y="536"/>
                  </a:cubicBezTo>
                  <a:lnTo>
                    <a:pt x="322" y="584"/>
                  </a:lnTo>
                  <a:lnTo>
                    <a:pt x="310" y="536"/>
                  </a:lnTo>
                  <a:cubicBezTo>
                    <a:pt x="191" y="536"/>
                    <a:pt x="96" y="429"/>
                    <a:pt x="96" y="310"/>
                  </a:cubicBezTo>
                  <a:cubicBezTo>
                    <a:pt x="96" y="191"/>
                    <a:pt x="191" y="84"/>
                    <a:pt x="322" y="84"/>
                  </a:cubicBezTo>
                  <a:close/>
                  <a:moveTo>
                    <a:pt x="322" y="1"/>
                  </a:moveTo>
                  <a:cubicBezTo>
                    <a:pt x="143" y="1"/>
                    <a:pt x="0" y="144"/>
                    <a:pt x="0" y="310"/>
                  </a:cubicBezTo>
                  <a:cubicBezTo>
                    <a:pt x="0" y="489"/>
                    <a:pt x="143" y="620"/>
                    <a:pt x="322" y="632"/>
                  </a:cubicBezTo>
                  <a:cubicBezTo>
                    <a:pt x="489" y="632"/>
                    <a:pt x="631" y="489"/>
                    <a:pt x="631" y="310"/>
                  </a:cubicBezTo>
                  <a:cubicBezTo>
                    <a:pt x="631" y="227"/>
                    <a:pt x="596" y="155"/>
                    <a:pt x="536" y="96"/>
                  </a:cubicBezTo>
                  <a:cubicBezTo>
                    <a:pt x="477" y="36"/>
                    <a:pt x="405" y="1"/>
                    <a:pt x="322"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5"/>
            <p:cNvSpPr/>
            <p:nvPr/>
          </p:nvSpPr>
          <p:spPr>
            <a:xfrm>
              <a:off x="8371649" y="2259097"/>
              <a:ext cx="19469" cy="19469"/>
            </a:xfrm>
            <a:custGeom>
              <a:avLst/>
              <a:gdLst/>
              <a:ahLst/>
              <a:cxnLst/>
              <a:rect l="l" t="t" r="r" b="b"/>
              <a:pathLst>
                <a:path w="632" h="632" extrusionOk="0">
                  <a:moveTo>
                    <a:pt x="321" y="96"/>
                  </a:moveTo>
                  <a:cubicBezTo>
                    <a:pt x="441" y="96"/>
                    <a:pt x="536" y="191"/>
                    <a:pt x="536" y="322"/>
                  </a:cubicBezTo>
                  <a:cubicBezTo>
                    <a:pt x="536" y="441"/>
                    <a:pt x="441" y="536"/>
                    <a:pt x="310" y="536"/>
                  </a:cubicBezTo>
                  <a:cubicBezTo>
                    <a:pt x="191" y="536"/>
                    <a:pt x="95" y="441"/>
                    <a:pt x="95" y="310"/>
                  </a:cubicBezTo>
                  <a:cubicBezTo>
                    <a:pt x="95" y="191"/>
                    <a:pt x="191" y="96"/>
                    <a:pt x="321" y="96"/>
                  </a:cubicBezTo>
                  <a:close/>
                  <a:moveTo>
                    <a:pt x="310" y="0"/>
                  </a:moveTo>
                  <a:cubicBezTo>
                    <a:pt x="143" y="0"/>
                    <a:pt x="0" y="143"/>
                    <a:pt x="0" y="310"/>
                  </a:cubicBezTo>
                  <a:cubicBezTo>
                    <a:pt x="0" y="489"/>
                    <a:pt x="143" y="632"/>
                    <a:pt x="310" y="632"/>
                  </a:cubicBezTo>
                  <a:cubicBezTo>
                    <a:pt x="488" y="632"/>
                    <a:pt x="631" y="489"/>
                    <a:pt x="631" y="322"/>
                  </a:cubicBezTo>
                  <a:cubicBezTo>
                    <a:pt x="631" y="143"/>
                    <a:pt x="488" y="0"/>
                    <a:pt x="31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5"/>
            <p:cNvSpPr/>
            <p:nvPr/>
          </p:nvSpPr>
          <p:spPr>
            <a:xfrm>
              <a:off x="8177609" y="2471467"/>
              <a:ext cx="19469" cy="19469"/>
            </a:xfrm>
            <a:custGeom>
              <a:avLst/>
              <a:gdLst/>
              <a:ahLst/>
              <a:cxnLst/>
              <a:rect l="l" t="t" r="r" b="b"/>
              <a:pathLst>
                <a:path w="632" h="632" extrusionOk="0">
                  <a:moveTo>
                    <a:pt x="310" y="84"/>
                  </a:moveTo>
                  <a:cubicBezTo>
                    <a:pt x="441" y="84"/>
                    <a:pt x="536" y="191"/>
                    <a:pt x="536" y="310"/>
                  </a:cubicBezTo>
                  <a:cubicBezTo>
                    <a:pt x="536" y="441"/>
                    <a:pt x="441" y="536"/>
                    <a:pt x="310" y="536"/>
                  </a:cubicBezTo>
                  <a:cubicBezTo>
                    <a:pt x="191" y="536"/>
                    <a:pt x="84" y="441"/>
                    <a:pt x="84" y="310"/>
                  </a:cubicBezTo>
                  <a:cubicBezTo>
                    <a:pt x="84" y="191"/>
                    <a:pt x="191" y="84"/>
                    <a:pt x="310" y="84"/>
                  </a:cubicBezTo>
                  <a:close/>
                  <a:moveTo>
                    <a:pt x="310" y="0"/>
                  </a:moveTo>
                  <a:cubicBezTo>
                    <a:pt x="143" y="0"/>
                    <a:pt x="1" y="143"/>
                    <a:pt x="1" y="310"/>
                  </a:cubicBezTo>
                  <a:cubicBezTo>
                    <a:pt x="1" y="488"/>
                    <a:pt x="143" y="631"/>
                    <a:pt x="310" y="631"/>
                  </a:cubicBezTo>
                  <a:cubicBezTo>
                    <a:pt x="489" y="631"/>
                    <a:pt x="632" y="488"/>
                    <a:pt x="632" y="310"/>
                  </a:cubicBezTo>
                  <a:cubicBezTo>
                    <a:pt x="632" y="143"/>
                    <a:pt x="489" y="0"/>
                    <a:pt x="31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5"/>
            <p:cNvSpPr/>
            <p:nvPr/>
          </p:nvSpPr>
          <p:spPr>
            <a:xfrm>
              <a:off x="7994226" y="1959827"/>
              <a:ext cx="19469" cy="19469"/>
            </a:xfrm>
            <a:custGeom>
              <a:avLst/>
              <a:gdLst/>
              <a:ahLst/>
              <a:cxnLst/>
              <a:rect l="l" t="t" r="r" b="b"/>
              <a:pathLst>
                <a:path w="632" h="632" extrusionOk="0">
                  <a:moveTo>
                    <a:pt x="322" y="95"/>
                  </a:moveTo>
                  <a:cubicBezTo>
                    <a:pt x="441" y="95"/>
                    <a:pt x="548" y="191"/>
                    <a:pt x="548" y="321"/>
                  </a:cubicBezTo>
                  <a:cubicBezTo>
                    <a:pt x="548" y="441"/>
                    <a:pt x="441" y="536"/>
                    <a:pt x="322" y="536"/>
                  </a:cubicBezTo>
                  <a:cubicBezTo>
                    <a:pt x="191" y="536"/>
                    <a:pt x="96" y="441"/>
                    <a:pt x="96" y="310"/>
                  </a:cubicBezTo>
                  <a:cubicBezTo>
                    <a:pt x="96" y="191"/>
                    <a:pt x="191" y="95"/>
                    <a:pt x="322" y="95"/>
                  </a:cubicBezTo>
                  <a:close/>
                  <a:moveTo>
                    <a:pt x="322" y="0"/>
                  </a:moveTo>
                  <a:cubicBezTo>
                    <a:pt x="143" y="0"/>
                    <a:pt x="12" y="143"/>
                    <a:pt x="12" y="310"/>
                  </a:cubicBezTo>
                  <a:cubicBezTo>
                    <a:pt x="0" y="488"/>
                    <a:pt x="143" y="631"/>
                    <a:pt x="322" y="631"/>
                  </a:cubicBezTo>
                  <a:cubicBezTo>
                    <a:pt x="489" y="631"/>
                    <a:pt x="632" y="488"/>
                    <a:pt x="632" y="321"/>
                  </a:cubicBezTo>
                  <a:cubicBezTo>
                    <a:pt x="632" y="143"/>
                    <a:pt x="489" y="0"/>
                    <a:pt x="32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5"/>
            <p:cNvSpPr/>
            <p:nvPr/>
          </p:nvSpPr>
          <p:spPr>
            <a:xfrm>
              <a:off x="8178718" y="2359953"/>
              <a:ext cx="95372" cy="88441"/>
            </a:xfrm>
            <a:custGeom>
              <a:avLst/>
              <a:gdLst/>
              <a:ahLst/>
              <a:cxnLst/>
              <a:rect l="l" t="t" r="r" b="b"/>
              <a:pathLst>
                <a:path w="3096" h="2871" extrusionOk="0">
                  <a:moveTo>
                    <a:pt x="3036" y="1"/>
                  </a:moveTo>
                  <a:cubicBezTo>
                    <a:pt x="3013" y="1"/>
                    <a:pt x="3001" y="25"/>
                    <a:pt x="3001" y="48"/>
                  </a:cubicBezTo>
                  <a:cubicBezTo>
                    <a:pt x="3001" y="48"/>
                    <a:pt x="3001" y="96"/>
                    <a:pt x="3001" y="191"/>
                  </a:cubicBezTo>
                  <a:lnTo>
                    <a:pt x="3001" y="227"/>
                  </a:lnTo>
                  <a:cubicBezTo>
                    <a:pt x="3001" y="251"/>
                    <a:pt x="3025" y="263"/>
                    <a:pt x="3048" y="263"/>
                  </a:cubicBezTo>
                  <a:cubicBezTo>
                    <a:pt x="3072" y="263"/>
                    <a:pt x="3096" y="251"/>
                    <a:pt x="3096" y="227"/>
                  </a:cubicBezTo>
                  <a:lnTo>
                    <a:pt x="3096" y="191"/>
                  </a:lnTo>
                  <a:cubicBezTo>
                    <a:pt x="3096" y="96"/>
                    <a:pt x="3084" y="36"/>
                    <a:pt x="3084" y="36"/>
                  </a:cubicBezTo>
                  <a:cubicBezTo>
                    <a:pt x="3084" y="13"/>
                    <a:pt x="3060" y="1"/>
                    <a:pt x="3036" y="1"/>
                  </a:cubicBezTo>
                  <a:close/>
                  <a:moveTo>
                    <a:pt x="3048" y="358"/>
                  </a:moveTo>
                  <a:cubicBezTo>
                    <a:pt x="3025" y="358"/>
                    <a:pt x="3001" y="370"/>
                    <a:pt x="3001" y="394"/>
                  </a:cubicBezTo>
                  <a:cubicBezTo>
                    <a:pt x="2989" y="453"/>
                    <a:pt x="2989" y="513"/>
                    <a:pt x="2977" y="572"/>
                  </a:cubicBezTo>
                  <a:cubicBezTo>
                    <a:pt x="2977" y="596"/>
                    <a:pt x="2989" y="620"/>
                    <a:pt x="3013" y="620"/>
                  </a:cubicBezTo>
                  <a:lnTo>
                    <a:pt x="3025" y="620"/>
                  </a:lnTo>
                  <a:cubicBezTo>
                    <a:pt x="3048" y="620"/>
                    <a:pt x="3060" y="608"/>
                    <a:pt x="3072" y="584"/>
                  </a:cubicBezTo>
                  <a:cubicBezTo>
                    <a:pt x="3072" y="525"/>
                    <a:pt x="3084" y="465"/>
                    <a:pt x="3084" y="406"/>
                  </a:cubicBezTo>
                  <a:cubicBezTo>
                    <a:pt x="3084" y="382"/>
                    <a:pt x="3072" y="358"/>
                    <a:pt x="3048" y="358"/>
                  </a:cubicBezTo>
                  <a:close/>
                  <a:moveTo>
                    <a:pt x="3001" y="703"/>
                  </a:moveTo>
                  <a:cubicBezTo>
                    <a:pt x="2977" y="703"/>
                    <a:pt x="2953" y="715"/>
                    <a:pt x="2941" y="739"/>
                  </a:cubicBezTo>
                  <a:cubicBezTo>
                    <a:pt x="2929" y="798"/>
                    <a:pt x="2917" y="858"/>
                    <a:pt x="2905" y="906"/>
                  </a:cubicBezTo>
                  <a:cubicBezTo>
                    <a:pt x="2894" y="929"/>
                    <a:pt x="2905" y="953"/>
                    <a:pt x="2929" y="965"/>
                  </a:cubicBezTo>
                  <a:lnTo>
                    <a:pt x="2941" y="965"/>
                  </a:lnTo>
                  <a:cubicBezTo>
                    <a:pt x="2965" y="965"/>
                    <a:pt x="2977" y="953"/>
                    <a:pt x="2989" y="929"/>
                  </a:cubicBezTo>
                  <a:cubicBezTo>
                    <a:pt x="3001" y="882"/>
                    <a:pt x="3025" y="822"/>
                    <a:pt x="3036" y="763"/>
                  </a:cubicBezTo>
                  <a:cubicBezTo>
                    <a:pt x="3036" y="739"/>
                    <a:pt x="3025" y="715"/>
                    <a:pt x="3001" y="703"/>
                  </a:cubicBezTo>
                  <a:close/>
                  <a:moveTo>
                    <a:pt x="1607" y="909"/>
                  </a:moveTo>
                  <a:cubicBezTo>
                    <a:pt x="1549" y="909"/>
                    <a:pt x="1498" y="935"/>
                    <a:pt x="1453" y="989"/>
                  </a:cubicBezTo>
                  <a:cubicBezTo>
                    <a:pt x="1441" y="1013"/>
                    <a:pt x="1453" y="1037"/>
                    <a:pt x="1465" y="1048"/>
                  </a:cubicBezTo>
                  <a:cubicBezTo>
                    <a:pt x="1477" y="1060"/>
                    <a:pt x="1489" y="1060"/>
                    <a:pt x="1489" y="1060"/>
                  </a:cubicBezTo>
                  <a:cubicBezTo>
                    <a:pt x="1512" y="1060"/>
                    <a:pt x="1524" y="1048"/>
                    <a:pt x="1524" y="1048"/>
                  </a:cubicBezTo>
                  <a:cubicBezTo>
                    <a:pt x="1544" y="1019"/>
                    <a:pt x="1572" y="998"/>
                    <a:pt x="1607" y="998"/>
                  </a:cubicBezTo>
                  <a:cubicBezTo>
                    <a:pt x="1615" y="998"/>
                    <a:pt x="1623" y="999"/>
                    <a:pt x="1631" y="1001"/>
                  </a:cubicBezTo>
                  <a:cubicBezTo>
                    <a:pt x="1638" y="1004"/>
                    <a:pt x="1644" y="1006"/>
                    <a:pt x="1650" y="1006"/>
                  </a:cubicBezTo>
                  <a:cubicBezTo>
                    <a:pt x="1667" y="1006"/>
                    <a:pt x="1682" y="994"/>
                    <a:pt x="1691" y="977"/>
                  </a:cubicBezTo>
                  <a:cubicBezTo>
                    <a:pt x="1703" y="953"/>
                    <a:pt x="1691" y="929"/>
                    <a:pt x="1667" y="917"/>
                  </a:cubicBezTo>
                  <a:cubicBezTo>
                    <a:pt x="1646" y="912"/>
                    <a:pt x="1626" y="909"/>
                    <a:pt x="1607" y="909"/>
                  </a:cubicBezTo>
                  <a:close/>
                  <a:moveTo>
                    <a:pt x="2875" y="1044"/>
                  </a:moveTo>
                  <a:cubicBezTo>
                    <a:pt x="2858" y="1044"/>
                    <a:pt x="2843" y="1055"/>
                    <a:pt x="2834" y="1072"/>
                  </a:cubicBezTo>
                  <a:cubicBezTo>
                    <a:pt x="2810" y="1120"/>
                    <a:pt x="2786" y="1168"/>
                    <a:pt x="2763" y="1215"/>
                  </a:cubicBezTo>
                  <a:cubicBezTo>
                    <a:pt x="2739" y="1239"/>
                    <a:pt x="2751" y="1263"/>
                    <a:pt x="2774" y="1275"/>
                  </a:cubicBezTo>
                  <a:cubicBezTo>
                    <a:pt x="2774" y="1287"/>
                    <a:pt x="2786" y="1287"/>
                    <a:pt x="2798" y="1287"/>
                  </a:cubicBezTo>
                  <a:cubicBezTo>
                    <a:pt x="2810" y="1287"/>
                    <a:pt x="2822" y="1275"/>
                    <a:pt x="2834" y="1263"/>
                  </a:cubicBezTo>
                  <a:cubicBezTo>
                    <a:pt x="2858" y="1215"/>
                    <a:pt x="2894" y="1156"/>
                    <a:pt x="2917" y="1108"/>
                  </a:cubicBezTo>
                  <a:cubicBezTo>
                    <a:pt x="2929" y="1084"/>
                    <a:pt x="2917" y="1060"/>
                    <a:pt x="2894" y="1048"/>
                  </a:cubicBezTo>
                  <a:cubicBezTo>
                    <a:pt x="2887" y="1045"/>
                    <a:pt x="2881" y="1044"/>
                    <a:pt x="2875" y="1044"/>
                  </a:cubicBezTo>
                  <a:close/>
                  <a:moveTo>
                    <a:pt x="1758" y="1044"/>
                  </a:moveTo>
                  <a:cubicBezTo>
                    <a:pt x="1751" y="1044"/>
                    <a:pt x="1745" y="1045"/>
                    <a:pt x="1739" y="1048"/>
                  </a:cubicBezTo>
                  <a:cubicBezTo>
                    <a:pt x="1715" y="1060"/>
                    <a:pt x="1703" y="1084"/>
                    <a:pt x="1715" y="1108"/>
                  </a:cubicBezTo>
                  <a:cubicBezTo>
                    <a:pt x="1727" y="1156"/>
                    <a:pt x="1739" y="1203"/>
                    <a:pt x="1751" y="1275"/>
                  </a:cubicBezTo>
                  <a:cubicBezTo>
                    <a:pt x="1751" y="1298"/>
                    <a:pt x="1774" y="1310"/>
                    <a:pt x="1798" y="1310"/>
                  </a:cubicBezTo>
                  <a:cubicBezTo>
                    <a:pt x="1822" y="1310"/>
                    <a:pt x="1834" y="1287"/>
                    <a:pt x="1834" y="1263"/>
                  </a:cubicBezTo>
                  <a:cubicBezTo>
                    <a:pt x="1834" y="1191"/>
                    <a:pt x="1810" y="1132"/>
                    <a:pt x="1798" y="1072"/>
                  </a:cubicBezTo>
                  <a:cubicBezTo>
                    <a:pt x="1789" y="1055"/>
                    <a:pt x="1774" y="1044"/>
                    <a:pt x="1758" y="1044"/>
                  </a:cubicBezTo>
                  <a:close/>
                  <a:moveTo>
                    <a:pt x="1441" y="1132"/>
                  </a:moveTo>
                  <a:cubicBezTo>
                    <a:pt x="1417" y="1132"/>
                    <a:pt x="1393" y="1156"/>
                    <a:pt x="1393" y="1179"/>
                  </a:cubicBezTo>
                  <a:cubicBezTo>
                    <a:pt x="1393" y="1191"/>
                    <a:pt x="1393" y="1203"/>
                    <a:pt x="1393" y="1215"/>
                  </a:cubicBezTo>
                  <a:cubicBezTo>
                    <a:pt x="1393" y="1263"/>
                    <a:pt x="1405" y="1322"/>
                    <a:pt x="1417" y="1370"/>
                  </a:cubicBezTo>
                  <a:cubicBezTo>
                    <a:pt x="1429" y="1382"/>
                    <a:pt x="1441" y="1394"/>
                    <a:pt x="1465" y="1394"/>
                  </a:cubicBezTo>
                  <a:lnTo>
                    <a:pt x="1477" y="1394"/>
                  </a:lnTo>
                  <a:cubicBezTo>
                    <a:pt x="1501" y="1382"/>
                    <a:pt x="1512" y="1358"/>
                    <a:pt x="1501" y="1334"/>
                  </a:cubicBezTo>
                  <a:cubicBezTo>
                    <a:pt x="1489" y="1298"/>
                    <a:pt x="1477" y="1251"/>
                    <a:pt x="1477" y="1215"/>
                  </a:cubicBezTo>
                  <a:cubicBezTo>
                    <a:pt x="1477" y="1203"/>
                    <a:pt x="1477" y="1191"/>
                    <a:pt x="1477" y="1179"/>
                  </a:cubicBezTo>
                  <a:cubicBezTo>
                    <a:pt x="1489" y="1156"/>
                    <a:pt x="1465" y="1144"/>
                    <a:pt x="1441" y="1132"/>
                  </a:cubicBezTo>
                  <a:close/>
                  <a:moveTo>
                    <a:pt x="2685" y="1337"/>
                  </a:moveTo>
                  <a:cubicBezTo>
                    <a:pt x="2673" y="1337"/>
                    <a:pt x="2661" y="1340"/>
                    <a:pt x="2655" y="1346"/>
                  </a:cubicBezTo>
                  <a:cubicBezTo>
                    <a:pt x="2620" y="1394"/>
                    <a:pt x="2572" y="1429"/>
                    <a:pt x="2524" y="1453"/>
                  </a:cubicBezTo>
                  <a:cubicBezTo>
                    <a:pt x="2513" y="1465"/>
                    <a:pt x="2501" y="1501"/>
                    <a:pt x="2513" y="1513"/>
                  </a:cubicBezTo>
                  <a:cubicBezTo>
                    <a:pt x="2524" y="1525"/>
                    <a:pt x="2536" y="1537"/>
                    <a:pt x="2548" y="1537"/>
                  </a:cubicBezTo>
                  <a:cubicBezTo>
                    <a:pt x="2560" y="1537"/>
                    <a:pt x="2572" y="1537"/>
                    <a:pt x="2572" y="1525"/>
                  </a:cubicBezTo>
                  <a:cubicBezTo>
                    <a:pt x="2632" y="1501"/>
                    <a:pt x="2679" y="1453"/>
                    <a:pt x="2715" y="1406"/>
                  </a:cubicBezTo>
                  <a:cubicBezTo>
                    <a:pt x="2739" y="1394"/>
                    <a:pt x="2739" y="1358"/>
                    <a:pt x="2715" y="1346"/>
                  </a:cubicBezTo>
                  <a:cubicBezTo>
                    <a:pt x="2709" y="1340"/>
                    <a:pt x="2697" y="1337"/>
                    <a:pt x="2685" y="1337"/>
                  </a:cubicBezTo>
                  <a:close/>
                  <a:moveTo>
                    <a:pt x="1785" y="1402"/>
                  </a:moveTo>
                  <a:cubicBezTo>
                    <a:pt x="1766" y="1402"/>
                    <a:pt x="1751" y="1422"/>
                    <a:pt x="1751" y="1441"/>
                  </a:cubicBezTo>
                  <a:cubicBezTo>
                    <a:pt x="1751" y="1489"/>
                    <a:pt x="1751" y="1525"/>
                    <a:pt x="1739" y="1572"/>
                  </a:cubicBezTo>
                  <a:cubicBezTo>
                    <a:pt x="1739" y="1560"/>
                    <a:pt x="1727" y="1560"/>
                    <a:pt x="1727" y="1549"/>
                  </a:cubicBezTo>
                  <a:cubicBezTo>
                    <a:pt x="1667" y="1537"/>
                    <a:pt x="1620" y="1501"/>
                    <a:pt x="1584" y="1465"/>
                  </a:cubicBezTo>
                  <a:cubicBezTo>
                    <a:pt x="1578" y="1459"/>
                    <a:pt x="1566" y="1456"/>
                    <a:pt x="1554" y="1456"/>
                  </a:cubicBezTo>
                  <a:cubicBezTo>
                    <a:pt x="1542" y="1456"/>
                    <a:pt x="1530" y="1459"/>
                    <a:pt x="1524" y="1465"/>
                  </a:cubicBezTo>
                  <a:cubicBezTo>
                    <a:pt x="1512" y="1489"/>
                    <a:pt x="1512" y="1513"/>
                    <a:pt x="1524" y="1537"/>
                  </a:cubicBezTo>
                  <a:cubicBezTo>
                    <a:pt x="1572" y="1572"/>
                    <a:pt x="1631" y="1608"/>
                    <a:pt x="1691" y="1632"/>
                  </a:cubicBezTo>
                  <a:cubicBezTo>
                    <a:pt x="1697" y="1638"/>
                    <a:pt x="1706" y="1641"/>
                    <a:pt x="1715" y="1641"/>
                  </a:cubicBezTo>
                  <a:cubicBezTo>
                    <a:pt x="1724" y="1641"/>
                    <a:pt x="1733" y="1638"/>
                    <a:pt x="1739" y="1632"/>
                  </a:cubicBezTo>
                  <a:cubicBezTo>
                    <a:pt x="1739" y="1644"/>
                    <a:pt x="1751" y="1656"/>
                    <a:pt x="1774" y="1668"/>
                  </a:cubicBezTo>
                  <a:cubicBezTo>
                    <a:pt x="1798" y="1668"/>
                    <a:pt x="1822" y="1644"/>
                    <a:pt x="1822" y="1632"/>
                  </a:cubicBezTo>
                  <a:cubicBezTo>
                    <a:pt x="1834" y="1560"/>
                    <a:pt x="1834" y="1501"/>
                    <a:pt x="1834" y="1441"/>
                  </a:cubicBezTo>
                  <a:cubicBezTo>
                    <a:pt x="1834" y="1418"/>
                    <a:pt x="1822" y="1406"/>
                    <a:pt x="1798" y="1406"/>
                  </a:cubicBezTo>
                  <a:cubicBezTo>
                    <a:pt x="1794" y="1403"/>
                    <a:pt x="1789" y="1402"/>
                    <a:pt x="1785" y="1402"/>
                  </a:cubicBezTo>
                  <a:close/>
                  <a:moveTo>
                    <a:pt x="2400" y="1532"/>
                  </a:moveTo>
                  <a:cubicBezTo>
                    <a:pt x="2394" y="1532"/>
                    <a:pt x="2388" y="1533"/>
                    <a:pt x="2382" y="1537"/>
                  </a:cubicBezTo>
                  <a:cubicBezTo>
                    <a:pt x="2334" y="1549"/>
                    <a:pt x="2274" y="1572"/>
                    <a:pt x="2227" y="1584"/>
                  </a:cubicBezTo>
                  <a:cubicBezTo>
                    <a:pt x="2203" y="1584"/>
                    <a:pt x="2179" y="1608"/>
                    <a:pt x="2191" y="1632"/>
                  </a:cubicBezTo>
                  <a:cubicBezTo>
                    <a:pt x="2191" y="1656"/>
                    <a:pt x="2203" y="1668"/>
                    <a:pt x="2227" y="1668"/>
                  </a:cubicBezTo>
                  <a:lnTo>
                    <a:pt x="2239" y="1668"/>
                  </a:lnTo>
                  <a:cubicBezTo>
                    <a:pt x="2298" y="1656"/>
                    <a:pt x="2358" y="1644"/>
                    <a:pt x="2417" y="1620"/>
                  </a:cubicBezTo>
                  <a:cubicBezTo>
                    <a:pt x="2441" y="1608"/>
                    <a:pt x="2453" y="1584"/>
                    <a:pt x="2441" y="1560"/>
                  </a:cubicBezTo>
                  <a:cubicBezTo>
                    <a:pt x="2432" y="1543"/>
                    <a:pt x="2417" y="1532"/>
                    <a:pt x="2400" y="1532"/>
                  </a:cubicBezTo>
                  <a:close/>
                  <a:moveTo>
                    <a:pt x="1882" y="1596"/>
                  </a:moveTo>
                  <a:cubicBezTo>
                    <a:pt x="1858" y="1596"/>
                    <a:pt x="1834" y="1608"/>
                    <a:pt x="1834" y="1632"/>
                  </a:cubicBezTo>
                  <a:cubicBezTo>
                    <a:pt x="1834" y="1656"/>
                    <a:pt x="1846" y="1679"/>
                    <a:pt x="1870" y="1679"/>
                  </a:cubicBezTo>
                  <a:cubicBezTo>
                    <a:pt x="1917" y="1691"/>
                    <a:pt x="1965" y="1691"/>
                    <a:pt x="2001" y="1691"/>
                  </a:cubicBezTo>
                  <a:lnTo>
                    <a:pt x="2060" y="1691"/>
                  </a:lnTo>
                  <a:cubicBezTo>
                    <a:pt x="2084" y="1691"/>
                    <a:pt x="2096" y="1668"/>
                    <a:pt x="2096" y="1644"/>
                  </a:cubicBezTo>
                  <a:cubicBezTo>
                    <a:pt x="2096" y="1620"/>
                    <a:pt x="2072" y="1596"/>
                    <a:pt x="2048" y="1596"/>
                  </a:cubicBezTo>
                  <a:cubicBezTo>
                    <a:pt x="2028" y="1600"/>
                    <a:pt x="2009" y="1601"/>
                    <a:pt x="1989" y="1601"/>
                  </a:cubicBezTo>
                  <a:cubicBezTo>
                    <a:pt x="1950" y="1601"/>
                    <a:pt x="1913" y="1596"/>
                    <a:pt x="1882" y="1596"/>
                  </a:cubicBezTo>
                  <a:close/>
                  <a:moveTo>
                    <a:pt x="1732" y="1746"/>
                  </a:moveTo>
                  <a:cubicBezTo>
                    <a:pt x="1716" y="1746"/>
                    <a:pt x="1703" y="1757"/>
                    <a:pt x="1703" y="1775"/>
                  </a:cubicBezTo>
                  <a:cubicBezTo>
                    <a:pt x="1691" y="1834"/>
                    <a:pt x="1667" y="1894"/>
                    <a:pt x="1655" y="1941"/>
                  </a:cubicBezTo>
                  <a:cubicBezTo>
                    <a:pt x="1643" y="1965"/>
                    <a:pt x="1655" y="1989"/>
                    <a:pt x="1679" y="2001"/>
                  </a:cubicBezTo>
                  <a:lnTo>
                    <a:pt x="1691" y="2001"/>
                  </a:lnTo>
                  <a:cubicBezTo>
                    <a:pt x="1715" y="2001"/>
                    <a:pt x="1727" y="1989"/>
                    <a:pt x="1739" y="1977"/>
                  </a:cubicBezTo>
                  <a:cubicBezTo>
                    <a:pt x="1751" y="1918"/>
                    <a:pt x="1774" y="1858"/>
                    <a:pt x="1786" y="1799"/>
                  </a:cubicBezTo>
                  <a:cubicBezTo>
                    <a:pt x="1798" y="1775"/>
                    <a:pt x="1774" y="1751"/>
                    <a:pt x="1751" y="1751"/>
                  </a:cubicBezTo>
                  <a:cubicBezTo>
                    <a:pt x="1744" y="1748"/>
                    <a:pt x="1738" y="1746"/>
                    <a:pt x="1732" y="1746"/>
                  </a:cubicBezTo>
                  <a:close/>
                  <a:moveTo>
                    <a:pt x="1624" y="2080"/>
                  </a:moveTo>
                  <a:cubicBezTo>
                    <a:pt x="1608" y="2080"/>
                    <a:pt x="1593" y="2091"/>
                    <a:pt x="1584" y="2108"/>
                  </a:cubicBezTo>
                  <a:cubicBezTo>
                    <a:pt x="1560" y="2156"/>
                    <a:pt x="1524" y="2203"/>
                    <a:pt x="1501" y="2251"/>
                  </a:cubicBezTo>
                  <a:cubicBezTo>
                    <a:pt x="1489" y="2275"/>
                    <a:pt x="1489" y="2299"/>
                    <a:pt x="1512" y="2311"/>
                  </a:cubicBezTo>
                  <a:cubicBezTo>
                    <a:pt x="1524" y="2322"/>
                    <a:pt x="1524" y="2322"/>
                    <a:pt x="1536" y="2322"/>
                  </a:cubicBezTo>
                  <a:cubicBezTo>
                    <a:pt x="1548" y="2322"/>
                    <a:pt x="1572" y="2311"/>
                    <a:pt x="1572" y="2299"/>
                  </a:cubicBezTo>
                  <a:cubicBezTo>
                    <a:pt x="1608" y="2251"/>
                    <a:pt x="1631" y="2191"/>
                    <a:pt x="1667" y="2144"/>
                  </a:cubicBezTo>
                  <a:cubicBezTo>
                    <a:pt x="1679" y="2120"/>
                    <a:pt x="1667" y="2096"/>
                    <a:pt x="1643" y="2084"/>
                  </a:cubicBezTo>
                  <a:cubicBezTo>
                    <a:pt x="1637" y="2081"/>
                    <a:pt x="1631" y="2080"/>
                    <a:pt x="1624" y="2080"/>
                  </a:cubicBezTo>
                  <a:close/>
                  <a:moveTo>
                    <a:pt x="1436" y="2374"/>
                  </a:moveTo>
                  <a:cubicBezTo>
                    <a:pt x="1423" y="2374"/>
                    <a:pt x="1412" y="2380"/>
                    <a:pt x="1405" y="2394"/>
                  </a:cubicBezTo>
                  <a:cubicBezTo>
                    <a:pt x="1358" y="2430"/>
                    <a:pt x="1322" y="2477"/>
                    <a:pt x="1286" y="2513"/>
                  </a:cubicBezTo>
                  <a:cubicBezTo>
                    <a:pt x="1262" y="2525"/>
                    <a:pt x="1262" y="2561"/>
                    <a:pt x="1274" y="2572"/>
                  </a:cubicBezTo>
                  <a:cubicBezTo>
                    <a:pt x="1286" y="2584"/>
                    <a:pt x="1298" y="2584"/>
                    <a:pt x="1310" y="2584"/>
                  </a:cubicBezTo>
                  <a:cubicBezTo>
                    <a:pt x="1322" y="2584"/>
                    <a:pt x="1334" y="2584"/>
                    <a:pt x="1334" y="2572"/>
                  </a:cubicBezTo>
                  <a:cubicBezTo>
                    <a:pt x="1381" y="2537"/>
                    <a:pt x="1429" y="2489"/>
                    <a:pt x="1465" y="2441"/>
                  </a:cubicBezTo>
                  <a:cubicBezTo>
                    <a:pt x="1489" y="2430"/>
                    <a:pt x="1477" y="2406"/>
                    <a:pt x="1465" y="2382"/>
                  </a:cubicBezTo>
                  <a:cubicBezTo>
                    <a:pt x="1455" y="2377"/>
                    <a:pt x="1445" y="2374"/>
                    <a:pt x="1436" y="2374"/>
                  </a:cubicBezTo>
                  <a:close/>
                  <a:moveTo>
                    <a:pt x="1162" y="2604"/>
                  </a:moveTo>
                  <a:cubicBezTo>
                    <a:pt x="1156" y="2604"/>
                    <a:pt x="1150" y="2605"/>
                    <a:pt x="1143" y="2608"/>
                  </a:cubicBezTo>
                  <a:cubicBezTo>
                    <a:pt x="1096" y="2644"/>
                    <a:pt x="1048" y="2668"/>
                    <a:pt x="1000" y="2692"/>
                  </a:cubicBezTo>
                  <a:cubicBezTo>
                    <a:pt x="977" y="2703"/>
                    <a:pt x="965" y="2727"/>
                    <a:pt x="977" y="2751"/>
                  </a:cubicBezTo>
                  <a:cubicBezTo>
                    <a:pt x="977" y="2763"/>
                    <a:pt x="1000" y="2775"/>
                    <a:pt x="1012" y="2775"/>
                  </a:cubicBezTo>
                  <a:lnTo>
                    <a:pt x="1036" y="2775"/>
                  </a:lnTo>
                  <a:cubicBezTo>
                    <a:pt x="1084" y="2751"/>
                    <a:pt x="1143" y="2715"/>
                    <a:pt x="1191" y="2692"/>
                  </a:cubicBezTo>
                  <a:cubicBezTo>
                    <a:pt x="1215" y="2680"/>
                    <a:pt x="1227" y="2644"/>
                    <a:pt x="1203" y="2632"/>
                  </a:cubicBezTo>
                  <a:cubicBezTo>
                    <a:pt x="1194" y="2615"/>
                    <a:pt x="1179" y="2604"/>
                    <a:pt x="1162" y="2604"/>
                  </a:cubicBezTo>
                  <a:close/>
                  <a:moveTo>
                    <a:pt x="36" y="2711"/>
                  </a:moveTo>
                  <a:cubicBezTo>
                    <a:pt x="24" y="2711"/>
                    <a:pt x="9" y="2722"/>
                    <a:pt x="0" y="2739"/>
                  </a:cubicBezTo>
                  <a:cubicBezTo>
                    <a:pt x="0" y="2763"/>
                    <a:pt x="12" y="2787"/>
                    <a:pt x="36" y="2799"/>
                  </a:cubicBezTo>
                  <a:cubicBezTo>
                    <a:pt x="72" y="2811"/>
                    <a:pt x="107" y="2811"/>
                    <a:pt x="143" y="2822"/>
                  </a:cubicBezTo>
                  <a:cubicBezTo>
                    <a:pt x="167" y="2822"/>
                    <a:pt x="179" y="2811"/>
                    <a:pt x="191" y="2787"/>
                  </a:cubicBezTo>
                  <a:cubicBezTo>
                    <a:pt x="191" y="2763"/>
                    <a:pt x="179" y="2739"/>
                    <a:pt x="155" y="2739"/>
                  </a:cubicBezTo>
                  <a:cubicBezTo>
                    <a:pt x="119" y="2727"/>
                    <a:pt x="84" y="2715"/>
                    <a:pt x="48" y="2715"/>
                  </a:cubicBezTo>
                  <a:cubicBezTo>
                    <a:pt x="45" y="2712"/>
                    <a:pt x="41" y="2711"/>
                    <a:pt x="36" y="2711"/>
                  </a:cubicBezTo>
                  <a:close/>
                  <a:moveTo>
                    <a:pt x="834" y="2739"/>
                  </a:moveTo>
                  <a:cubicBezTo>
                    <a:pt x="786" y="2763"/>
                    <a:pt x="727" y="2763"/>
                    <a:pt x="667" y="2775"/>
                  </a:cubicBezTo>
                  <a:cubicBezTo>
                    <a:pt x="643" y="2775"/>
                    <a:pt x="631" y="2799"/>
                    <a:pt x="631" y="2822"/>
                  </a:cubicBezTo>
                  <a:cubicBezTo>
                    <a:pt x="631" y="2846"/>
                    <a:pt x="643" y="2858"/>
                    <a:pt x="667" y="2858"/>
                  </a:cubicBezTo>
                  <a:lnTo>
                    <a:pt x="679" y="2858"/>
                  </a:lnTo>
                  <a:cubicBezTo>
                    <a:pt x="739" y="2858"/>
                    <a:pt x="798" y="2846"/>
                    <a:pt x="858" y="2834"/>
                  </a:cubicBezTo>
                  <a:cubicBezTo>
                    <a:pt x="881" y="2822"/>
                    <a:pt x="893" y="2799"/>
                    <a:pt x="893" y="2775"/>
                  </a:cubicBezTo>
                  <a:cubicBezTo>
                    <a:pt x="881" y="2751"/>
                    <a:pt x="858" y="2739"/>
                    <a:pt x="834" y="2739"/>
                  </a:cubicBezTo>
                  <a:close/>
                  <a:moveTo>
                    <a:pt x="322" y="2763"/>
                  </a:moveTo>
                  <a:cubicBezTo>
                    <a:pt x="298" y="2763"/>
                    <a:pt x="286" y="2787"/>
                    <a:pt x="274" y="2811"/>
                  </a:cubicBezTo>
                  <a:cubicBezTo>
                    <a:pt x="274" y="2834"/>
                    <a:pt x="286" y="2858"/>
                    <a:pt x="310" y="2858"/>
                  </a:cubicBezTo>
                  <a:cubicBezTo>
                    <a:pt x="381" y="2870"/>
                    <a:pt x="441" y="2870"/>
                    <a:pt x="500" y="2870"/>
                  </a:cubicBezTo>
                  <a:cubicBezTo>
                    <a:pt x="524" y="2870"/>
                    <a:pt x="536" y="2846"/>
                    <a:pt x="536" y="2822"/>
                  </a:cubicBezTo>
                  <a:cubicBezTo>
                    <a:pt x="536" y="2799"/>
                    <a:pt x="524" y="2787"/>
                    <a:pt x="500" y="2787"/>
                  </a:cubicBezTo>
                  <a:cubicBezTo>
                    <a:pt x="441" y="2775"/>
                    <a:pt x="381" y="2775"/>
                    <a:pt x="322" y="2763"/>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5"/>
            <p:cNvSpPr/>
            <p:nvPr/>
          </p:nvSpPr>
          <p:spPr>
            <a:xfrm>
              <a:off x="8028328" y="1921659"/>
              <a:ext cx="210552" cy="134649"/>
            </a:xfrm>
            <a:custGeom>
              <a:avLst/>
              <a:gdLst/>
              <a:ahLst/>
              <a:cxnLst/>
              <a:rect l="l" t="t" r="r" b="b"/>
              <a:pathLst>
                <a:path w="6835" h="4371" extrusionOk="0">
                  <a:moveTo>
                    <a:pt x="5359" y="1"/>
                  </a:moveTo>
                  <a:cubicBezTo>
                    <a:pt x="5335" y="1"/>
                    <a:pt x="5311" y="25"/>
                    <a:pt x="5311" y="48"/>
                  </a:cubicBezTo>
                  <a:cubicBezTo>
                    <a:pt x="5311" y="72"/>
                    <a:pt x="5335" y="84"/>
                    <a:pt x="5359" y="84"/>
                  </a:cubicBezTo>
                  <a:cubicBezTo>
                    <a:pt x="5418" y="84"/>
                    <a:pt x="5478" y="84"/>
                    <a:pt x="5525" y="96"/>
                  </a:cubicBezTo>
                  <a:lnTo>
                    <a:pt x="5537" y="96"/>
                  </a:lnTo>
                  <a:cubicBezTo>
                    <a:pt x="5561" y="96"/>
                    <a:pt x="5573" y="72"/>
                    <a:pt x="5573" y="48"/>
                  </a:cubicBezTo>
                  <a:cubicBezTo>
                    <a:pt x="5573" y="25"/>
                    <a:pt x="5561" y="1"/>
                    <a:pt x="5537" y="1"/>
                  </a:cubicBezTo>
                  <a:close/>
                  <a:moveTo>
                    <a:pt x="5180" y="13"/>
                  </a:moveTo>
                  <a:cubicBezTo>
                    <a:pt x="5120" y="13"/>
                    <a:pt x="5061" y="25"/>
                    <a:pt x="5001" y="36"/>
                  </a:cubicBezTo>
                  <a:cubicBezTo>
                    <a:pt x="4978" y="36"/>
                    <a:pt x="4954" y="60"/>
                    <a:pt x="4966" y="84"/>
                  </a:cubicBezTo>
                  <a:cubicBezTo>
                    <a:pt x="4966" y="108"/>
                    <a:pt x="4989" y="120"/>
                    <a:pt x="5001" y="120"/>
                  </a:cubicBezTo>
                  <a:lnTo>
                    <a:pt x="5013" y="120"/>
                  </a:lnTo>
                  <a:cubicBezTo>
                    <a:pt x="5073" y="108"/>
                    <a:pt x="5132" y="108"/>
                    <a:pt x="5180" y="96"/>
                  </a:cubicBezTo>
                  <a:cubicBezTo>
                    <a:pt x="5216" y="96"/>
                    <a:pt x="5228" y="72"/>
                    <a:pt x="5228" y="48"/>
                  </a:cubicBezTo>
                  <a:cubicBezTo>
                    <a:pt x="5228" y="25"/>
                    <a:pt x="5204" y="13"/>
                    <a:pt x="5180" y="13"/>
                  </a:cubicBezTo>
                  <a:close/>
                  <a:moveTo>
                    <a:pt x="5703" y="21"/>
                  </a:moveTo>
                  <a:cubicBezTo>
                    <a:pt x="5684" y="21"/>
                    <a:pt x="5668" y="41"/>
                    <a:pt x="5668" y="60"/>
                  </a:cubicBezTo>
                  <a:cubicBezTo>
                    <a:pt x="5668" y="84"/>
                    <a:pt x="5680" y="108"/>
                    <a:pt x="5704" y="108"/>
                  </a:cubicBezTo>
                  <a:cubicBezTo>
                    <a:pt x="5763" y="120"/>
                    <a:pt x="5823" y="132"/>
                    <a:pt x="5871" y="144"/>
                  </a:cubicBezTo>
                  <a:lnTo>
                    <a:pt x="5882" y="144"/>
                  </a:lnTo>
                  <a:cubicBezTo>
                    <a:pt x="5906" y="144"/>
                    <a:pt x="5918" y="132"/>
                    <a:pt x="5930" y="108"/>
                  </a:cubicBezTo>
                  <a:cubicBezTo>
                    <a:pt x="5930" y="84"/>
                    <a:pt x="5918" y="60"/>
                    <a:pt x="5894" y="48"/>
                  </a:cubicBezTo>
                  <a:cubicBezTo>
                    <a:pt x="5835" y="36"/>
                    <a:pt x="5775" y="25"/>
                    <a:pt x="5716" y="25"/>
                  </a:cubicBezTo>
                  <a:cubicBezTo>
                    <a:pt x="5711" y="22"/>
                    <a:pt x="5707" y="21"/>
                    <a:pt x="5703" y="21"/>
                  </a:cubicBezTo>
                  <a:close/>
                  <a:moveTo>
                    <a:pt x="4836" y="69"/>
                  </a:moveTo>
                  <a:cubicBezTo>
                    <a:pt x="4832" y="69"/>
                    <a:pt x="4827" y="70"/>
                    <a:pt x="4823" y="72"/>
                  </a:cubicBezTo>
                  <a:cubicBezTo>
                    <a:pt x="4763" y="84"/>
                    <a:pt x="4704" y="108"/>
                    <a:pt x="4656" y="120"/>
                  </a:cubicBezTo>
                  <a:cubicBezTo>
                    <a:pt x="4632" y="132"/>
                    <a:pt x="4620" y="156"/>
                    <a:pt x="4620" y="179"/>
                  </a:cubicBezTo>
                  <a:cubicBezTo>
                    <a:pt x="4632" y="191"/>
                    <a:pt x="4644" y="203"/>
                    <a:pt x="4668" y="203"/>
                  </a:cubicBezTo>
                  <a:lnTo>
                    <a:pt x="4680" y="203"/>
                  </a:lnTo>
                  <a:cubicBezTo>
                    <a:pt x="4728" y="191"/>
                    <a:pt x="4787" y="167"/>
                    <a:pt x="4847" y="156"/>
                  </a:cubicBezTo>
                  <a:cubicBezTo>
                    <a:pt x="4870" y="156"/>
                    <a:pt x="4882" y="132"/>
                    <a:pt x="4882" y="108"/>
                  </a:cubicBezTo>
                  <a:cubicBezTo>
                    <a:pt x="4873" y="88"/>
                    <a:pt x="4855" y="69"/>
                    <a:pt x="4836" y="69"/>
                  </a:cubicBezTo>
                  <a:close/>
                  <a:moveTo>
                    <a:pt x="6054" y="103"/>
                  </a:moveTo>
                  <a:cubicBezTo>
                    <a:pt x="6037" y="103"/>
                    <a:pt x="6022" y="114"/>
                    <a:pt x="6013" y="132"/>
                  </a:cubicBezTo>
                  <a:cubicBezTo>
                    <a:pt x="6002" y="156"/>
                    <a:pt x="6013" y="179"/>
                    <a:pt x="6037" y="191"/>
                  </a:cubicBezTo>
                  <a:cubicBezTo>
                    <a:pt x="6097" y="203"/>
                    <a:pt x="6144" y="227"/>
                    <a:pt x="6204" y="251"/>
                  </a:cubicBezTo>
                  <a:cubicBezTo>
                    <a:pt x="6204" y="251"/>
                    <a:pt x="6216" y="263"/>
                    <a:pt x="6216" y="263"/>
                  </a:cubicBezTo>
                  <a:cubicBezTo>
                    <a:pt x="6228" y="263"/>
                    <a:pt x="6252" y="251"/>
                    <a:pt x="6263" y="227"/>
                  </a:cubicBezTo>
                  <a:cubicBezTo>
                    <a:pt x="6263" y="215"/>
                    <a:pt x="6263" y="179"/>
                    <a:pt x="6240" y="167"/>
                  </a:cubicBezTo>
                  <a:cubicBezTo>
                    <a:pt x="6180" y="144"/>
                    <a:pt x="6121" y="120"/>
                    <a:pt x="6073" y="108"/>
                  </a:cubicBezTo>
                  <a:cubicBezTo>
                    <a:pt x="6067" y="105"/>
                    <a:pt x="6060" y="103"/>
                    <a:pt x="6054" y="103"/>
                  </a:cubicBezTo>
                  <a:close/>
                  <a:moveTo>
                    <a:pt x="4498" y="186"/>
                  </a:moveTo>
                  <a:cubicBezTo>
                    <a:pt x="4491" y="186"/>
                    <a:pt x="4484" y="188"/>
                    <a:pt x="4478" y="191"/>
                  </a:cubicBezTo>
                  <a:cubicBezTo>
                    <a:pt x="4430" y="215"/>
                    <a:pt x="4370" y="239"/>
                    <a:pt x="4323" y="275"/>
                  </a:cubicBezTo>
                  <a:cubicBezTo>
                    <a:pt x="4299" y="287"/>
                    <a:pt x="4287" y="310"/>
                    <a:pt x="4299" y="334"/>
                  </a:cubicBezTo>
                  <a:cubicBezTo>
                    <a:pt x="4311" y="346"/>
                    <a:pt x="4323" y="358"/>
                    <a:pt x="4347" y="358"/>
                  </a:cubicBezTo>
                  <a:cubicBezTo>
                    <a:pt x="4347" y="358"/>
                    <a:pt x="4358" y="346"/>
                    <a:pt x="4358" y="346"/>
                  </a:cubicBezTo>
                  <a:cubicBezTo>
                    <a:pt x="4406" y="310"/>
                    <a:pt x="4466" y="287"/>
                    <a:pt x="4513" y="263"/>
                  </a:cubicBezTo>
                  <a:cubicBezTo>
                    <a:pt x="4537" y="263"/>
                    <a:pt x="4549" y="227"/>
                    <a:pt x="4537" y="203"/>
                  </a:cubicBezTo>
                  <a:cubicBezTo>
                    <a:pt x="4529" y="195"/>
                    <a:pt x="4514" y="186"/>
                    <a:pt x="4498" y="186"/>
                  </a:cubicBezTo>
                  <a:close/>
                  <a:moveTo>
                    <a:pt x="6376" y="246"/>
                  </a:moveTo>
                  <a:cubicBezTo>
                    <a:pt x="6359" y="246"/>
                    <a:pt x="6344" y="257"/>
                    <a:pt x="6335" y="275"/>
                  </a:cubicBezTo>
                  <a:cubicBezTo>
                    <a:pt x="6323" y="298"/>
                    <a:pt x="6323" y="322"/>
                    <a:pt x="6347" y="334"/>
                  </a:cubicBezTo>
                  <a:cubicBezTo>
                    <a:pt x="6394" y="358"/>
                    <a:pt x="6442" y="394"/>
                    <a:pt x="6490" y="429"/>
                  </a:cubicBezTo>
                  <a:cubicBezTo>
                    <a:pt x="6502" y="429"/>
                    <a:pt x="6513" y="441"/>
                    <a:pt x="6525" y="441"/>
                  </a:cubicBezTo>
                  <a:cubicBezTo>
                    <a:pt x="6537" y="441"/>
                    <a:pt x="6549" y="429"/>
                    <a:pt x="6549" y="417"/>
                  </a:cubicBezTo>
                  <a:cubicBezTo>
                    <a:pt x="6573" y="394"/>
                    <a:pt x="6561" y="370"/>
                    <a:pt x="6549" y="358"/>
                  </a:cubicBezTo>
                  <a:cubicBezTo>
                    <a:pt x="6502" y="322"/>
                    <a:pt x="6442" y="287"/>
                    <a:pt x="6394" y="251"/>
                  </a:cubicBezTo>
                  <a:cubicBezTo>
                    <a:pt x="6388" y="248"/>
                    <a:pt x="6382" y="246"/>
                    <a:pt x="6376" y="246"/>
                  </a:cubicBezTo>
                  <a:close/>
                  <a:moveTo>
                    <a:pt x="4197" y="362"/>
                  </a:moveTo>
                  <a:cubicBezTo>
                    <a:pt x="4188" y="362"/>
                    <a:pt x="4178" y="365"/>
                    <a:pt x="4168" y="370"/>
                  </a:cubicBezTo>
                  <a:cubicBezTo>
                    <a:pt x="4120" y="406"/>
                    <a:pt x="4073" y="453"/>
                    <a:pt x="4025" y="489"/>
                  </a:cubicBezTo>
                  <a:cubicBezTo>
                    <a:pt x="4013" y="513"/>
                    <a:pt x="4013" y="537"/>
                    <a:pt x="4025" y="548"/>
                  </a:cubicBezTo>
                  <a:cubicBezTo>
                    <a:pt x="4037" y="560"/>
                    <a:pt x="4049" y="560"/>
                    <a:pt x="4061" y="560"/>
                  </a:cubicBezTo>
                  <a:cubicBezTo>
                    <a:pt x="4073" y="560"/>
                    <a:pt x="4085" y="560"/>
                    <a:pt x="4097" y="548"/>
                  </a:cubicBezTo>
                  <a:cubicBezTo>
                    <a:pt x="4132" y="513"/>
                    <a:pt x="4180" y="477"/>
                    <a:pt x="4216" y="441"/>
                  </a:cubicBezTo>
                  <a:cubicBezTo>
                    <a:pt x="4239" y="429"/>
                    <a:pt x="4239" y="394"/>
                    <a:pt x="4227" y="382"/>
                  </a:cubicBezTo>
                  <a:cubicBezTo>
                    <a:pt x="4221" y="368"/>
                    <a:pt x="4209" y="362"/>
                    <a:pt x="4197" y="362"/>
                  </a:cubicBezTo>
                  <a:close/>
                  <a:moveTo>
                    <a:pt x="2965" y="525"/>
                  </a:moveTo>
                  <a:cubicBezTo>
                    <a:pt x="2906" y="525"/>
                    <a:pt x="2846" y="525"/>
                    <a:pt x="2787" y="537"/>
                  </a:cubicBezTo>
                  <a:cubicBezTo>
                    <a:pt x="2763" y="537"/>
                    <a:pt x="2739" y="560"/>
                    <a:pt x="2751" y="584"/>
                  </a:cubicBezTo>
                  <a:cubicBezTo>
                    <a:pt x="2751" y="608"/>
                    <a:pt x="2775" y="620"/>
                    <a:pt x="2787" y="620"/>
                  </a:cubicBezTo>
                  <a:lnTo>
                    <a:pt x="2799" y="620"/>
                  </a:lnTo>
                  <a:cubicBezTo>
                    <a:pt x="2858" y="620"/>
                    <a:pt x="2918" y="608"/>
                    <a:pt x="2965" y="608"/>
                  </a:cubicBezTo>
                  <a:cubicBezTo>
                    <a:pt x="2989" y="608"/>
                    <a:pt x="3013" y="596"/>
                    <a:pt x="3013" y="572"/>
                  </a:cubicBezTo>
                  <a:cubicBezTo>
                    <a:pt x="3013" y="548"/>
                    <a:pt x="2989" y="525"/>
                    <a:pt x="2965" y="525"/>
                  </a:cubicBezTo>
                  <a:close/>
                  <a:moveTo>
                    <a:pt x="3144" y="525"/>
                  </a:moveTo>
                  <a:cubicBezTo>
                    <a:pt x="3120" y="525"/>
                    <a:pt x="3108" y="548"/>
                    <a:pt x="3096" y="572"/>
                  </a:cubicBezTo>
                  <a:cubicBezTo>
                    <a:pt x="3096" y="596"/>
                    <a:pt x="3120" y="620"/>
                    <a:pt x="3144" y="620"/>
                  </a:cubicBezTo>
                  <a:cubicBezTo>
                    <a:pt x="3204" y="620"/>
                    <a:pt x="3263" y="632"/>
                    <a:pt x="3311" y="644"/>
                  </a:cubicBezTo>
                  <a:lnTo>
                    <a:pt x="3323" y="644"/>
                  </a:lnTo>
                  <a:cubicBezTo>
                    <a:pt x="3346" y="644"/>
                    <a:pt x="3358" y="632"/>
                    <a:pt x="3358" y="608"/>
                  </a:cubicBezTo>
                  <a:cubicBezTo>
                    <a:pt x="3370" y="584"/>
                    <a:pt x="3358" y="560"/>
                    <a:pt x="3323" y="548"/>
                  </a:cubicBezTo>
                  <a:cubicBezTo>
                    <a:pt x="3275" y="537"/>
                    <a:pt x="3215" y="537"/>
                    <a:pt x="3144" y="525"/>
                  </a:cubicBezTo>
                  <a:close/>
                  <a:moveTo>
                    <a:pt x="6662" y="457"/>
                  </a:moveTo>
                  <a:cubicBezTo>
                    <a:pt x="6649" y="457"/>
                    <a:pt x="6635" y="463"/>
                    <a:pt x="6621" y="477"/>
                  </a:cubicBezTo>
                  <a:cubicBezTo>
                    <a:pt x="6609" y="489"/>
                    <a:pt x="6609" y="513"/>
                    <a:pt x="6633" y="537"/>
                  </a:cubicBezTo>
                  <a:cubicBezTo>
                    <a:pt x="6668" y="572"/>
                    <a:pt x="6716" y="620"/>
                    <a:pt x="6752" y="656"/>
                  </a:cubicBezTo>
                  <a:cubicBezTo>
                    <a:pt x="6764" y="668"/>
                    <a:pt x="6775" y="668"/>
                    <a:pt x="6787" y="668"/>
                  </a:cubicBezTo>
                  <a:cubicBezTo>
                    <a:pt x="6799" y="668"/>
                    <a:pt x="6799" y="668"/>
                    <a:pt x="6811" y="656"/>
                  </a:cubicBezTo>
                  <a:cubicBezTo>
                    <a:pt x="6835" y="644"/>
                    <a:pt x="6835" y="620"/>
                    <a:pt x="6811" y="596"/>
                  </a:cubicBezTo>
                  <a:cubicBezTo>
                    <a:pt x="6775" y="548"/>
                    <a:pt x="6728" y="513"/>
                    <a:pt x="6692" y="465"/>
                  </a:cubicBezTo>
                  <a:cubicBezTo>
                    <a:pt x="6682" y="460"/>
                    <a:pt x="6672" y="457"/>
                    <a:pt x="6662" y="457"/>
                  </a:cubicBezTo>
                  <a:close/>
                  <a:moveTo>
                    <a:pt x="2608" y="560"/>
                  </a:moveTo>
                  <a:lnTo>
                    <a:pt x="2561" y="572"/>
                  </a:lnTo>
                  <a:cubicBezTo>
                    <a:pt x="2513" y="572"/>
                    <a:pt x="2477" y="584"/>
                    <a:pt x="2430" y="596"/>
                  </a:cubicBezTo>
                  <a:cubicBezTo>
                    <a:pt x="2406" y="608"/>
                    <a:pt x="2394" y="632"/>
                    <a:pt x="2406" y="656"/>
                  </a:cubicBezTo>
                  <a:cubicBezTo>
                    <a:pt x="2406" y="679"/>
                    <a:pt x="2430" y="691"/>
                    <a:pt x="2442" y="691"/>
                  </a:cubicBezTo>
                  <a:cubicBezTo>
                    <a:pt x="2453" y="691"/>
                    <a:pt x="2453" y="691"/>
                    <a:pt x="2453" y="679"/>
                  </a:cubicBezTo>
                  <a:cubicBezTo>
                    <a:pt x="2501" y="679"/>
                    <a:pt x="2537" y="668"/>
                    <a:pt x="2573" y="656"/>
                  </a:cubicBezTo>
                  <a:lnTo>
                    <a:pt x="2620" y="644"/>
                  </a:lnTo>
                  <a:cubicBezTo>
                    <a:pt x="2644" y="644"/>
                    <a:pt x="2668" y="620"/>
                    <a:pt x="2656" y="596"/>
                  </a:cubicBezTo>
                  <a:cubicBezTo>
                    <a:pt x="2656" y="572"/>
                    <a:pt x="2632" y="560"/>
                    <a:pt x="2608" y="560"/>
                  </a:cubicBezTo>
                  <a:close/>
                  <a:moveTo>
                    <a:pt x="3501" y="596"/>
                  </a:moveTo>
                  <a:cubicBezTo>
                    <a:pt x="3477" y="596"/>
                    <a:pt x="3454" y="608"/>
                    <a:pt x="3442" y="632"/>
                  </a:cubicBezTo>
                  <a:cubicBezTo>
                    <a:pt x="3442" y="644"/>
                    <a:pt x="3454" y="679"/>
                    <a:pt x="3477" y="679"/>
                  </a:cubicBezTo>
                  <a:cubicBezTo>
                    <a:pt x="3525" y="703"/>
                    <a:pt x="3585" y="727"/>
                    <a:pt x="3620" y="751"/>
                  </a:cubicBezTo>
                  <a:cubicBezTo>
                    <a:pt x="3632" y="763"/>
                    <a:pt x="3644" y="763"/>
                    <a:pt x="3644" y="763"/>
                  </a:cubicBezTo>
                  <a:cubicBezTo>
                    <a:pt x="3668" y="763"/>
                    <a:pt x="3680" y="751"/>
                    <a:pt x="3680" y="739"/>
                  </a:cubicBezTo>
                  <a:cubicBezTo>
                    <a:pt x="3704" y="715"/>
                    <a:pt x="3692" y="691"/>
                    <a:pt x="3668" y="679"/>
                  </a:cubicBezTo>
                  <a:cubicBezTo>
                    <a:pt x="3620" y="644"/>
                    <a:pt x="3561" y="620"/>
                    <a:pt x="3501" y="596"/>
                  </a:cubicBezTo>
                  <a:close/>
                  <a:moveTo>
                    <a:pt x="2282" y="663"/>
                  </a:moveTo>
                  <a:cubicBezTo>
                    <a:pt x="2276" y="663"/>
                    <a:pt x="2269" y="664"/>
                    <a:pt x="2263" y="668"/>
                  </a:cubicBezTo>
                  <a:cubicBezTo>
                    <a:pt x="2203" y="691"/>
                    <a:pt x="2156" y="727"/>
                    <a:pt x="2108" y="763"/>
                  </a:cubicBezTo>
                  <a:cubicBezTo>
                    <a:pt x="2084" y="775"/>
                    <a:pt x="2084" y="798"/>
                    <a:pt x="2096" y="822"/>
                  </a:cubicBezTo>
                  <a:cubicBezTo>
                    <a:pt x="2096" y="834"/>
                    <a:pt x="2120" y="846"/>
                    <a:pt x="2132" y="846"/>
                  </a:cubicBezTo>
                  <a:cubicBezTo>
                    <a:pt x="2144" y="846"/>
                    <a:pt x="2144" y="834"/>
                    <a:pt x="2156" y="834"/>
                  </a:cubicBezTo>
                  <a:cubicBezTo>
                    <a:pt x="2203" y="798"/>
                    <a:pt x="2251" y="775"/>
                    <a:pt x="2299" y="751"/>
                  </a:cubicBezTo>
                  <a:cubicBezTo>
                    <a:pt x="2322" y="739"/>
                    <a:pt x="2334" y="703"/>
                    <a:pt x="2322" y="691"/>
                  </a:cubicBezTo>
                  <a:cubicBezTo>
                    <a:pt x="2314" y="674"/>
                    <a:pt x="2299" y="663"/>
                    <a:pt x="2282" y="663"/>
                  </a:cubicBezTo>
                  <a:close/>
                  <a:moveTo>
                    <a:pt x="3944" y="606"/>
                  </a:moveTo>
                  <a:cubicBezTo>
                    <a:pt x="3928" y="606"/>
                    <a:pt x="3913" y="613"/>
                    <a:pt x="3906" y="620"/>
                  </a:cubicBezTo>
                  <a:cubicBezTo>
                    <a:pt x="3870" y="679"/>
                    <a:pt x="3835" y="727"/>
                    <a:pt x="3811" y="775"/>
                  </a:cubicBezTo>
                  <a:cubicBezTo>
                    <a:pt x="3811" y="787"/>
                    <a:pt x="3811" y="787"/>
                    <a:pt x="3811" y="787"/>
                  </a:cubicBezTo>
                  <a:cubicBezTo>
                    <a:pt x="3799" y="781"/>
                    <a:pt x="3790" y="778"/>
                    <a:pt x="3782" y="778"/>
                  </a:cubicBezTo>
                  <a:cubicBezTo>
                    <a:pt x="3775" y="778"/>
                    <a:pt x="3769" y="781"/>
                    <a:pt x="3763" y="787"/>
                  </a:cubicBezTo>
                  <a:cubicBezTo>
                    <a:pt x="3739" y="810"/>
                    <a:pt x="3739" y="834"/>
                    <a:pt x="3763" y="858"/>
                  </a:cubicBezTo>
                  <a:cubicBezTo>
                    <a:pt x="3799" y="894"/>
                    <a:pt x="3835" y="941"/>
                    <a:pt x="3858" y="989"/>
                  </a:cubicBezTo>
                  <a:cubicBezTo>
                    <a:pt x="3870" y="1001"/>
                    <a:pt x="3882" y="1013"/>
                    <a:pt x="3894" y="1013"/>
                  </a:cubicBezTo>
                  <a:cubicBezTo>
                    <a:pt x="3906" y="1013"/>
                    <a:pt x="3906" y="1013"/>
                    <a:pt x="3918" y="1001"/>
                  </a:cubicBezTo>
                  <a:cubicBezTo>
                    <a:pt x="3942" y="989"/>
                    <a:pt x="3954" y="965"/>
                    <a:pt x="3942" y="941"/>
                  </a:cubicBezTo>
                  <a:cubicBezTo>
                    <a:pt x="3918" y="906"/>
                    <a:pt x="3894" y="870"/>
                    <a:pt x="3870" y="834"/>
                  </a:cubicBezTo>
                  <a:cubicBezTo>
                    <a:pt x="3882" y="834"/>
                    <a:pt x="3882" y="834"/>
                    <a:pt x="3894" y="822"/>
                  </a:cubicBezTo>
                  <a:cubicBezTo>
                    <a:pt x="3918" y="775"/>
                    <a:pt x="3942" y="727"/>
                    <a:pt x="3977" y="679"/>
                  </a:cubicBezTo>
                  <a:cubicBezTo>
                    <a:pt x="4001" y="656"/>
                    <a:pt x="3989" y="632"/>
                    <a:pt x="3977" y="620"/>
                  </a:cubicBezTo>
                  <a:cubicBezTo>
                    <a:pt x="3967" y="610"/>
                    <a:pt x="3955" y="606"/>
                    <a:pt x="3944" y="606"/>
                  </a:cubicBezTo>
                  <a:close/>
                  <a:moveTo>
                    <a:pt x="1995" y="864"/>
                  </a:moveTo>
                  <a:cubicBezTo>
                    <a:pt x="1983" y="864"/>
                    <a:pt x="1971" y="870"/>
                    <a:pt x="1965" y="882"/>
                  </a:cubicBezTo>
                  <a:cubicBezTo>
                    <a:pt x="1918" y="918"/>
                    <a:pt x="1882" y="965"/>
                    <a:pt x="1846" y="1013"/>
                  </a:cubicBezTo>
                  <a:cubicBezTo>
                    <a:pt x="1822" y="1037"/>
                    <a:pt x="1834" y="1060"/>
                    <a:pt x="1846" y="1072"/>
                  </a:cubicBezTo>
                  <a:cubicBezTo>
                    <a:pt x="1858" y="1084"/>
                    <a:pt x="1870" y="1084"/>
                    <a:pt x="1882" y="1084"/>
                  </a:cubicBezTo>
                  <a:cubicBezTo>
                    <a:pt x="1894" y="1084"/>
                    <a:pt x="1906" y="1084"/>
                    <a:pt x="1918" y="1072"/>
                  </a:cubicBezTo>
                  <a:cubicBezTo>
                    <a:pt x="1953" y="1025"/>
                    <a:pt x="1989" y="977"/>
                    <a:pt x="2025" y="941"/>
                  </a:cubicBezTo>
                  <a:cubicBezTo>
                    <a:pt x="2049" y="918"/>
                    <a:pt x="2049" y="894"/>
                    <a:pt x="2025" y="882"/>
                  </a:cubicBezTo>
                  <a:cubicBezTo>
                    <a:pt x="2019" y="870"/>
                    <a:pt x="2007" y="864"/>
                    <a:pt x="1995" y="864"/>
                  </a:cubicBezTo>
                  <a:close/>
                  <a:moveTo>
                    <a:pt x="3799" y="918"/>
                  </a:moveTo>
                  <a:cubicBezTo>
                    <a:pt x="3775" y="918"/>
                    <a:pt x="3751" y="929"/>
                    <a:pt x="3739" y="953"/>
                  </a:cubicBezTo>
                  <a:cubicBezTo>
                    <a:pt x="3727" y="1013"/>
                    <a:pt x="3716" y="1072"/>
                    <a:pt x="3716" y="1132"/>
                  </a:cubicBezTo>
                  <a:lnTo>
                    <a:pt x="3716" y="1144"/>
                  </a:lnTo>
                  <a:cubicBezTo>
                    <a:pt x="3716" y="1168"/>
                    <a:pt x="3727" y="1179"/>
                    <a:pt x="3751" y="1179"/>
                  </a:cubicBezTo>
                  <a:cubicBezTo>
                    <a:pt x="3787" y="1179"/>
                    <a:pt x="3799" y="1168"/>
                    <a:pt x="3799" y="1144"/>
                  </a:cubicBezTo>
                  <a:lnTo>
                    <a:pt x="3799" y="1132"/>
                  </a:lnTo>
                  <a:cubicBezTo>
                    <a:pt x="3799" y="1084"/>
                    <a:pt x="3811" y="1037"/>
                    <a:pt x="3823" y="977"/>
                  </a:cubicBezTo>
                  <a:cubicBezTo>
                    <a:pt x="3835" y="953"/>
                    <a:pt x="3823" y="929"/>
                    <a:pt x="3799" y="918"/>
                  </a:cubicBezTo>
                  <a:close/>
                  <a:moveTo>
                    <a:pt x="3942" y="1084"/>
                  </a:moveTo>
                  <a:cubicBezTo>
                    <a:pt x="3918" y="1084"/>
                    <a:pt x="3894" y="1108"/>
                    <a:pt x="3894" y="1132"/>
                  </a:cubicBezTo>
                  <a:cubicBezTo>
                    <a:pt x="3894" y="1156"/>
                    <a:pt x="3882" y="1203"/>
                    <a:pt x="3846" y="1215"/>
                  </a:cubicBezTo>
                  <a:cubicBezTo>
                    <a:pt x="3835" y="1227"/>
                    <a:pt x="3835" y="1227"/>
                    <a:pt x="3835" y="1227"/>
                  </a:cubicBezTo>
                  <a:cubicBezTo>
                    <a:pt x="3811" y="1227"/>
                    <a:pt x="3799" y="1251"/>
                    <a:pt x="3799" y="1275"/>
                  </a:cubicBezTo>
                  <a:cubicBezTo>
                    <a:pt x="3799" y="1299"/>
                    <a:pt x="3823" y="1310"/>
                    <a:pt x="3846" y="1310"/>
                  </a:cubicBezTo>
                  <a:cubicBezTo>
                    <a:pt x="3858" y="1310"/>
                    <a:pt x="3870" y="1299"/>
                    <a:pt x="3882" y="1299"/>
                  </a:cubicBezTo>
                  <a:cubicBezTo>
                    <a:pt x="3942" y="1275"/>
                    <a:pt x="3977" y="1215"/>
                    <a:pt x="3977" y="1132"/>
                  </a:cubicBezTo>
                  <a:cubicBezTo>
                    <a:pt x="3977" y="1108"/>
                    <a:pt x="3966" y="1096"/>
                    <a:pt x="3942" y="1084"/>
                  </a:cubicBezTo>
                  <a:close/>
                  <a:moveTo>
                    <a:pt x="1772" y="1143"/>
                  </a:moveTo>
                  <a:cubicBezTo>
                    <a:pt x="1758" y="1143"/>
                    <a:pt x="1746" y="1153"/>
                    <a:pt x="1739" y="1168"/>
                  </a:cubicBezTo>
                  <a:cubicBezTo>
                    <a:pt x="1715" y="1215"/>
                    <a:pt x="1680" y="1275"/>
                    <a:pt x="1656" y="1322"/>
                  </a:cubicBezTo>
                  <a:cubicBezTo>
                    <a:pt x="1644" y="1346"/>
                    <a:pt x="1656" y="1370"/>
                    <a:pt x="1680" y="1382"/>
                  </a:cubicBezTo>
                  <a:cubicBezTo>
                    <a:pt x="1680" y="1382"/>
                    <a:pt x="1691" y="1394"/>
                    <a:pt x="1691" y="1394"/>
                  </a:cubicBezTo>
                  <a:cubicBezTo>
                    <a:pt x="1715" y="1394"/>
                    <a:pt x="1727" y="1382"/>
                    <a:pt x="1739" y="1358"/>
                  </a:cubicBezTo>
                  <a:cubicBezTo>
                    <a:pt x="1763" y="1310"/>
                    <a:pt x="1787" y="1263"/>
                    <a:pt x="1811" y="1215"/>
                  </a:cubicBezTo>
                  <a:cubicBezTo>
                    <a:pt x="1834" y="1191"/>
                    <a:pt x="1822" y="1168"/>
                    <a:pt x="1799" y="1156"/>
                  </a:cubicBezTo>
                  <a:cubicBezTo>
                    <a:pt x="1790" y="1147"/>
                    <a:pt x="1780" y="1143"/>
                    <a:pt x="1772" y="1143"/>
                  </a:cubicBezTo>
                  <a:close/>
                  <a:moveTo>
                    <a:pt x="1625" y="1461"/>
                  </a:moveTo>
                  <a:cubicBezTo>
                    <a:pt x="1609" y="1461"/>
                    <a:pt x="1596" y="1472"/>
                    <a:pt x="1596" y="1489"/>
                  </a:cubicBezTo>
                  <a:cubicBezTo>
                    <a:pt x="1572" y="1549"/>
                    <a:pt x="1549" y="1608"/>
                    <a:pt x="1537" y="1668"/>
                  </a:cubicBezTo>
                  <a:cubicBezTo>
                    <a:pt x="1537" y="1691"/>
                    <a:pt x="1549" y="1715"/>
                    <a:pt x="1572" y="1715"/>
                  </a:cubicBezTo>
                  <a:cubicBezTo>
                    <a:pt x="1572" y="1727"/>
                    <a:pt x="1572" y="1727"/>
                    <a:pt x="1584" y="1727"/>
                  </a:cubicBezTo>
                  <a:cubicBezTo>
                    <a:pt x="1596" y="1727"/>
                    <a:pt x="1620" y="1703"/>
                    <a:pt x="1620" y="1691"/>
                  </a:cubicBezTo>
                  <a:cubicBezTo>
                    <a:pt x="1644" y="1632"/>
                    <a:pt x="1656" y="1572"/>
                    <a:pt x="1680" y="1525"/>
                  </a:cubicBezTo>
                  <a:cubicBezTo>
                    <a:pt x="1680" y="1501"/>
                    <a:pt x="1668" y="1477"/>
                    <a:pt x="1644" y="1465"/>
                  </a:cubicBezTo>
                  <a:cubicBezTo>
                    <a:pt x="1637" y="1462"/>
                    <a:pt x="1631" y="1461"/>
                    <a:pt x="1625" y="1461"/>
                  </a:cubicBezTo>
                  <a:close/>
                  <a:moveTo>
                    <a:pt x="1536" y="1807"/>
                  </a:moveTo>
                  <a:cubicBezTo>
                    <a:pt x="1517" y="1807"/>
                    <a:pt x="1501" y="1827"/>
                    <a:pt x="1501" y="1846"/>
                  </a:cubicBezTo>
                  <a:cubicBezTo>
                    <a:pt x="1489" y="1906"/>
                    <a:pt x="1477" y="1965"/>
                    <a:pt x="1477" y="2025"/>
                  </a:cubicBezTo>
                  <a:cubicBezTo>
                    <a:pt x="1477" y="2049"/>
                    <a:pt x="1489" y="2072"/>
                    <a:pt x="1513" y="2072"/>
                  </a:cubicBezTo>
                  <a:lnTo>
                    <a:pt x="1525" y="2072"/>
                  </a:lnTo>
                  <a:cubicBezTo>
                    <a:pt x="1549" y="2072"/>
                    <a:pt x="1560" y="2049"/>
                    <a:pt x="1560" y="2025"/>
                  </a:cubicBezTo>
                  <a:cubicBezTo>
                    <a:pt x="1572" y="1965"/>
                    <a:pt x="1572" y="1918"/>
                    <a:pt x="1584" y="1858"/>
                  </a:cubicBezTo>
                  <a:cubicBezTo>
                    <a:pt x="1596" y="1834"/>
                    <a:pt x="1572" y="1811"/>
                    <a:pt x="1549" y="1811"/>
                  </a:cubicBezTo>
                  <a:cubicBezTo>
                    <a:pt x="1544" y="1808"/>
                    <a:pt x="1540" y="1807"/>
                    <a:pt x="1536" y="1807"/>
                  </a:cubicBezTo>
                  <a:close/>
                  <a:moveTo>
                    <a:pt x="1130" y="2349"/>
                  </a:moveTo>
                  <a:cubicBezTo>
                    <a:pt x="1099" y="2349"/>
                    <a:pt x="1066" y="2352"/>
                    <a:pt x="1037" y="2358"/>
                  </a:cubicBezTo>
                  <a:cubicBezTo>
                    <a:pt x="1013" y="2358"/>
                    <a:pt x="989" y="2382"/>
                    <a:pt x="1001" y="2406"/>
                  </a:cubicBezTo>
                  <a:cubicBezTo>
                    <a:pt x="1001" y="2430"/>
                    <a:pt x="1013" y="2442"/>
                    <a:pt x="1037" y="2442"/>
                  </a:cubicBezTo>
                  <a:lnTo>
                    <a:pt x="1215" y="2442"/>
                  </a:lnTo>
                  <a:cubicBezTo>
                    <a:pt x="1239" y="2442"/>
                    <a:pt x="1263" y="2418"/>
                    <a:pt x="1263" y="2394"/>
                  </a:cubicBezTo>
                  <a:cubicBezTo>
                    <a:pt x="1263" y="2370"/>
                    <a:pt x="1239" y="2358"/>
                    <a:pt x="1215" y="2358"/>
                  </a:cubicBezTo>
                  <a:cubicBezTo>
                    <a:pt x="1191" y="2352"/>
                    <a:pt x="1162" y="2349"/>
                    <a:pt x="1130" y="2349"/>
                  </a:cubicBezTo>
                  <a:close/>
                  <a:moveTo>
                    <a:pt x="858" y="2382"/>
                  </a:moveTo>
                  <a:cubicBezTo>
                    <a:pt x="834" y="2382"/>
                    <a:pt x="810" y="2394"/>
                    <a:pt x="787" y="2394"/>
                  </a:cubicBezTo>
                  <a:cubicBezTo>
                    <a:pt x="751" y="2406"/>
                    <a:pt x="715" y="2418"/>
                    <a:pt x="679" y="2430"/>
                  </a:cubicBezTo>
                  <a:cubicBezTo>
                    <a:pt x="656" y="2430"/>
                    <a:pt x="644" y="2453"/>
                    <a:pt x="656" y="2477"/>
                  </a:cubicBezTo>
                  <a:cubicBezTo>
                    <a:pt x="656" y="2501"/>
                    <a:pt x="679" y="2513"/>
                    <a:pt x="691" y="2513"/>
                  </a:cubicBezTo>
                  <a:lnTo>
                    <a:pt x="703" y="2513"/>
                  </a:lnTo>
                  <a:cubicBezTo>
                    <a:pt x="739" y="2501"/>
                    <a:pt x="775" y="2489"/>
                    <a:pt x="810" y="2477"/>
                  </a:cubicBezTo>
                  <a:lnTo>
                    <a:pt x="870" y="2465"/>
                  </a:lnTo>
                  <a:cubicBezTo>
                    <a:pt x="894" y="2465"/>
                    <a:pt x="918" y="2442"/>
                    <a:pt x="906" y="2418"/>
                  </a:cubicBezTo>
                  <a:cubicBezTo>
                    <a:pt x="906" y="2394"/>
                    <a:pt x="882" y="2382"/>
                    <a:pt x="858" y="2382"/>
                  </a:cubicBezTo>
                  <a:close/>
                  <a:moveTo>
                    <a:pt x="533" y="2496"/>
                  </a:moveTo>
                  <a:cubicBezTo>
                    <a:pt x="527" y="2496"/>
                    <a:pt x="520" y="2498"/>
                    <a:pt x="513" y="2501"/>
                  </a:cubicBezTo>
                  <a:cubicBezTo>
                    <a:pt x="453" y="2537"/>
                    <a:pt x="406" y="2573"/>
                    <a:pt x="358" y="2620"/>
                  </a:cubicBezTo>
                  <a:cubicBezTo>
                    <a:pt x="346" y="2632"/>
                    <a:pt x="346" y="2656"/>
                    <a:pt x="358" y="2680"/>
                  </a:cubicBezTo>
                  <a:cubicBezTo>
                    <a:pt x="370" y="2692"/>
                    <a:pt x="382" y="2692"/>
                    <a:pt x="394" y="2692"/>
                  </a:cubicBezTo>
                  <a:cubicBezTo>
                    <a:pt x="406" y="2692"/>
                    <a:pt x="417" y="2692"/>
                    <a:pt x="429" y="2680"/>
                  </a:cubicBezTo>
                  <a:cubicBezTo>
                    <a:pt x="465" y="2644"/>
                    <a:pt x="513" y="2608"/>
                    <a:pt x="560" y="2584"/>
                  </a:cubicBezTo>
                  <a:cubicBezTo>
                    <a:pt x="584" y="2561"/>
                    <a:pt x="584" y="2537"/>
                    <a:pt x="572" y="2513"/>
                  </a:cubicBezTo>
                  <a:cubicBezTo>
                    <a:pt x="564" y="2505"/>
                    <a:pt x="549" y="2496"/>
                    <a:pt x="533" y="2496"/>
                  </a:cubicBezTo>
                  <a:close/>
                  <a:moveTo>
                    <a:pt x="1703" y="2531"/>
                  </a:moveTo>
                  <a:cubicBezTo>
                    <a:pt x="1691" y="2531"/>
                    <a:pt x="1680" y="2537"/>
                    <a:pt x="1668" y="2549"/>
                  </a:cubicBezTo>
                  <a:cubicBezTo>
                    <a:pt x="1656" y="2561"/>
                    <a:pt x="1656" y="2596"/>
                    <a:pt x="1668" y="2608"/>
                  </a:cubicBezTo>
                  <a:cubicBezTo>
                    <a:pt x="1715" y="2644"/>
                    <a:pt x="1751" y="2692"/>
                    <a:pt x="1763" y="2739"/>
                  </a:cubicBezTo>
                  <a:cubicBezTo>
                    <a:pt x="1775" y="2751"/>
                    <a:pt x="1787" y="2763"/>
                    <a:pt x="1799" y="2763"/>
                  </a:cubicBezTo>
                  <a:lnTo>
                    <a:pt x="1822" y="2763"/>
                  </a:lnTo>
                  <a:cubicBezTo>
                    <a:pt x="1846" y="2751"/>
                    <a:pt x="1858" y="2727"/>
                    <a:pt x="1846" y="2703"/>
                  </a:cubicBezTo>
                  <a:cubicBezTo>
                    <a:pt x="1822" y="2644"/>
                    <a:pt x="1787" y="2596"/>
                    <a:pt x="1739" y="2549"/>
                  </a:cubicBezTo>
                  <a:cubicBezTo>
                    <a:pt x="1727" y="2537"/>
                    <a:pt x="1715" y="2531"/>
                    <a:pt x="1703" y="2531"/>
                  </a:cubicBezTo>
                  <a:close/>
                  <a:moveTo>
                    <a:pt x="1513" y="2156"/>
                  </a:moveTo>
                  <a:cubicBezTo>
                    <a:pt x="1489" y="2156"/>
                    <a:pt x="1465" y="2180"/>
                    <a:pt x="1465" y="2203"/>
                  </a:cubicBezTo>
                  <a:cubicBezTo>
                    <a:pt x="1465" y="2227"/>
                    <a:pt x="1465" y="2239"/>
                    <a:pt x="1465" y="2263"/>
                  </a:cubicBezTo>
                  <a:cubicBezTo>
                    <a:pt x="1465" y="2311"/>
                    <a:pt x="1465" y="2346"/>
                    <a:pt x="1465" y="2382"/>
                  </a:cubicBezTo>
                  <a:cubicBezTo>
                    <a:pt x="1465" y="2382"/>
                    <a:pt x="1465" y="2394"/>
                    <a:pt x="1465" y="2394"/>
                  </a:cubicBezTo>
                  <a:cubicBezTo>
                    <a:pt x="1441" y="2394"/>
                    <a:pt x="1430" y="2382"/>
                    <a:pt x="1406" y="2382"/>
                  </a:cubicBezTo>
                  <a:cubicBezTo>
                    <a:pt x="1399" y="2379"/>
                    <a:pt x="1393" y="2377"/>
                    <a:pt x="1387" y="2377"/>
                  </a:cubicBezTo>
                  <a:cubicBezTo>
                    <a:pt x="1370" y="2377"/>
                    <a:pt x="1355" y="2388"/>
                    <a:pt x="1346" y="2406"/>
                  </a:cubicBezTo>
                  <a:cubicBezTo>
                    <a:pt x="1346" y="2430"/>
                    <a:pt x="1358" y="2453"/>
                    <a:pt x="1382" y="2465"/>
                  </a:cubicBezTo>
                  <a:cubicBezTo>
                    <a:pt x="1430" y="2477"/>
                    <a:pt x="1477" y="2489"/>
                    <a:pt x="1525" y="2513"/>
                  </a:cubicBezTo>
                  <a:cubicBezTo>
                    <a:pt x="1501" y="2513"/>
                    <a:pt x="1477" y="2537"/>
                    <a:pt x="1489" y="2561"/>
                  </a:cubicBezTo>
                  <a:cubicBezTo>
                    <a:pt x="1489" y="2632"/>
                    <a:pt x="1513" y="2692"/>
                    <a:pt x="1525" y="2739"/>
                  </a:cubicBezTo>
                  <a:cubicBezTo>
                    <a:pt x="1525" y="2763"/>
                    <a:pt x="1549" y="2775"/>
                    <a:pt x="1560" y="2775"/>
                  </a:cubicBezTo>
                  <a:lnTo>
                    <a:pt x="1584" y="2775"/>
                  </a:lnTo>
                  <a:cubicBezTo>
                    <a:pt x="1608" y="2763"/>
                    <a:pt x="1620" y="2739"/>
                    <a:pt x="1608" y="2715"/>
                  </a:cubicBezTo>
                  <a:cubicBezTo>
                    <a:pt x="1596" y="2668"/>
                    <a:pt x="1584" y="2608"/>
                    <a:pt x="1572" y="2549"/>
                  </a:cubicBezTo>
                  <a:cubicBezTo>
                    <a:pt x="1572" y="2537"/>
                    <a:pt x="1560" y="2525"/>
                    <a:pt x="1560" y="2525"/>
                  </a:cubicBezTo>
                  <a:cubicBezTo>
                    <a:pt x="1572" y="2525"/>
                    <a:pt x="1596" y="2513"/>
                    <a:pt x="1596" y="2501"/>
                  </a:cubicBezTo>
                  <a:cubicBezTo>
                    <a:pt x="1608" y="2477"/>
                    <a:pt x="1596" y="2453"/>
                    <a:pt x="1572" y="2442"/>
                  </a:cubicBezTo>
                  <a:cubicBezTo>
                    <a:pt x="1560" y="2430"/>
                    <a:pt x="1549" y="2418"/>
                    <a:pt x="1537" y="2418"/>
                  </a:cubicBezTo>
                  <a:cubicBezTo>
                    <a:pt x="1549" y="2406"/>
                    <a:pt x="1560" y="2394"/>
                    <a:pt x="1549" y="2382"/>
                  </a:cubicBezTo>
                  <a:cubicBezTo>
                    <a:pt x="1549" y="2346"/>
                    <a:pt x="1549" y="2299"/>
                    <a:pt x="1549" y="2263"/>
                  </a:cubicBezTo>
                  <a:cubicBezTo>
                    <a:pt x="1549" y="2251"/>
                    <a:pt x="1549" y="2227"/>
                    <a:pt x="1549" y="2203"/>
                  </a:cubicBezTo>
                  <a:cubicBezTo>
                    <a:pt x="1549" y="2180"/>
                    <a:pt x="1537" y="2156"/>
                    <a:pt x="1513" y="2156"/>
                  </a:cubicBezTo>
                  <a:close/>
                  <a:moveTo>
                    <a:pt x="1645" y="2837"/>
                  </a:moveTo>
                  <a:cubicBezTo>
                    <a:pt x="1635" y="2837"/>
                    <a:pt x="1626" y="2840"/>
                    <a:pt x="1620" y="2846"/>
                  </a:cubicBezTo>
                  <a:cubicBezTo>
                    <a:pt x="1596" y="2870"/>
                    <a:pt x="1596" y="2894"/>
                    <a:pt x="1620" y="2918"/>
                  </a:cubicBezTo>
                  <a:cubicBezTo>
                    <a:pt x="1632" y="2930"/>
                    <a:pt x="1644" y="2942"/>
                    <a:pt x="1668" y="2954"/>
                  </a:cubicBezTo>
                  <a:cubicBezTo>
                    <a:pt x="1691" y="2965"/>
                    <a:pt x="1715" y="2965"/>
                    <a:pt x="1739" y="2965"/>
                  </a:cubicBezTo>
                  <a:cubicBezTo>
                    <a:pt x="1775" y="2965"/>
                    <a:pt x="1811" y="2954"/>
                    <a:pt x="1834" y="2918"/>
                  </a:cubicBezTo>
                  <a:cubicBezTo>
                    <a:pt x="1858" y="2894"/>
                    <a:pt x="1846" y="2870"/>
                    <a:pt x="1834" y="2858"/>
                  </a:cubicBezTo>
                  <a:cubicBezTo>
                    <a:pt x="1824" y="2848"/>
                    <a:pt x="1814" y="2845"/>
                    <a:pt x="1804" y="2845"/>
                  </a:cubicBezTo>
                  <a:cubicBezTo>
                    <a:pt x="1790" y="2845"/>
                    <a:pt x="1777" y="2851"/>
                    <a:pt x="1763" y="2858"/>
                  </a:cubicBezTo>
                  <a:cubicBezTo>
                    <a:pt x="1763" y="2867"/>
                    <a:pt x="1751" y="2875"/>
                    <a:pt x="1731" y="2875"/>
                  </a:cubicBezTo>
                  <a:cubicBezTo>
                    <a:pt x="1723" y="2875"/>
                    <a:pt x="1714" y="2874"/>
                    <a:pt x="1703" y="2870"/>
                  </a:cubicBezTo>
                  <a:cubicBezTo>
                    <a:pt x="1691" y="2858"/>
                    <a:pt x="1680" y="2858"/>
                    <a:pt x="1680" y="2846"/>
                  </a:cubicBezTo>
                  <a:cubicBezTo>
                    <a:pt x="1668" y="2840"/>
                    <a:pt x="1656" y="2837"/>
                    <a:pt x="1645" y="2837"/>
                  </a:cubicBezTo>
                  <a:close/>
                  <a:moveTo>
                    <a:pt x="283" y="2734"/>
                  </a:moveTo>
                  <a:cubicBezTo>
                    <a:pt x="268" y="2734"/>
                    <a:pt x="247" y="2743"/>
                    <a:pt x="239" y="2751"/>
                  </a:cubicBezTo>
                  <a:cubicBezTo>
                    <a:pt x="203" y="2799"/>
                    <a:pt x="179" y="2858"/>
                    <a:pt x="144" y="2918"/>
                  </a:cubicBezTo>
                  <a:cubicBezTo>
                    <a:pt x="132" y="2930"/>
                    <a:pt x="144" y="2965"/>
                    <a:pt x="167" y="2977"/>
                  </a:cubicBezTo>
                  <a:lnTo>
                    <a:pt x="191" y="2977"/>
                  </a:lnTo>
                  <a:cubicBezTo>
                    <a:pt x="203" y="2977"/>
                    <a:pt x="227" y="2965"/>
                    <a:pt x="227" y="2954"/>
                  </a:cubicBezTo>
                  <a:cubicBezTo>
                    <a:pt x="251" y="2894"/>
                    <a:pt x="275" y="2846"/>
                    <a:pt x="310" y="2799"/>
                  </a:cubicBezTo>
                  <a:cubicBezTo>
                    <a:pt x="322" y="2787"/>
                    <a:pt x="322" y="2751"/>
                    <a:pt x="298" y="2739"/>
                  </a:cubicBezTo>
                  <a:cubicBezTo>
                    <a:pt x="295" y="2736"/>
                    <a:pt x="289" y="2734"/>
                    <a:pt x="283" y="2734"/>
                  </a:cubicBezTo>
                  <a:close/>
                  <a:moveTo>
                    <a:pt x="118" y="3056"/>
                  </a:moveTo>
                  <a:cubicBezTo>
                    <a:pt x="103" y="3056"/>
                    <a:pt x="84" y="3067"/>
                    <a:pt x="84" y="3084"/>
                  </a:cubicBezTo>
                  <a:cubicBezTo>
                    <a:pt x="60" y="3144"/>
                    <a:pt x="48" y="3192"/>
                    <a:pt x="36" y="3263"/>
                  </a:cubicBezTo>
                  <a:cubicBezTo>
                    <a:pt x="36" y="3287"/>
                    <a:pt x="48" y="3311"/>
                    <a:pt x="72" y="3311"/>
                  </a:cubicBezTo>
                  <a:lnTo>
                    <a:pt x="84" y="3311"/>
                  </a:lnTo>
                  <a:cubicBezTo>
                    <a:pt x="96" y="3311"/>
                    <a:pt x="120" y="3299"/>
                    <a:pt x="120" y="3275"/>
                  </a:cubicBezTo>
                  <a:cubicBezTo>
                    <a:pt x="132" y="3215"/>
                    <a:pt x="144" y="3168"/>
                    <a:pt x="167" y="3108"/>
                  </a:cubicBezTo>
                  <a:cubicBezTo>
                    <a:pt x="167" y="3084"/>
                    <a:pt x="156" y="3061"/>
                    <a:pt x="132" y="3061"/>
                  </a:cubicBezTo>
                  <a:cubicBezTo>
                    <a:pt x="129" y="3057"/>
                    <a:pt x="124" y="3056"/>
                    <a:pt x="118" y="3056"/>
                  </a:cubicBezTo>
                  <a:close/>
                  <a:moveTo>
                    <a:pt x="60" y="3394"/>
                  </a:moveTo>
                  <a:cubicBezTo>
                    <a:pt x="36" y="3394"/>
                    <a:pt x="13" y="3418"/>
                    <a:pt x="13" y="3442"/>
                  </a:cubicBezTo>
                  <a:cubicBezTo>
                    <a:pt x="1" y="3489"/>
                    <a:pt x="1" y="3561"/>
                    <a:pt x="1" y="3620"/>
                  </a:cubicBezTo>
                  <a:cubicBezTo>
                    <a:pt x="1" y="3644"/>
                    <a:pt x="13" y="3656"/>
                    <a:pt x="36" y="3668"/>
                  </a:cubicBezTo>
                  <a:cubicBezTo>
                    <a:pt x="60" y="3668"/>
                    <a:pt x="84" y="3644"/>
                    <a:pt x="84" y="3620"/>
                  </a:cubicBezTo>
                  <a:cubicBezTo>
                    <a:pt x="84" y="3561"/>
                    <a:pt x="96" y="3501"/>
                    <a:pt x="96" y="3454"/>
                  </a:cubicBezTo>
                  <a:cubicBezTo>
                    <a:pt x="96" y="3418"/>
                    <a:pt x="84" y="3406"/>
                    <a:pt x="60" y="3394"/>
                  </a:cubicBezTo>
                  <a:close/>
                  <a:moveTo>
                    <a:pt x="36" y="3751"/>
                  </a:moveTo>
                  <a:cubicBezTo>
                    <a:pt x="13" y="3751"/>
                    <a:pt x="1" y="3775"/>
                    <a:pt x="1" y="3799"/>
                  </a:cubicBezTo>
                  <a:cubicBezTo>
                    <a:pt x="1" y="3858"/>
                    <a:pt x="1" y="3918"/>
                    <a:pt x="1" y="3977"/>
                  </a:cubicBezTo>
                  <a:cubicBezTo>
                    <a:pt x="13" y="4001"/>
                    <a:pt x="25" y="4013"/>
                    <a:pt x="48" y="4013"/>
                  </a:cubicBezTo>
                  <a:cubicBezTo>
                    <a:pt x="72" y="4013"/>
                    <a:pt x="96" y="3989"/>
                    <a:pt x="96" y="3966"/>
                  </a:cubicBezTo>
                  <a:cubicBezTo>
                    <a:pt x="84" y="3918"/>
                    <a:pt x="84" y="3858"/>
                    <a:pt x="84" y="3799"/>
                  </a:cubicBezTo>
                  <a:cubicBezTo>
                    <a:pt x="84" y="3775"/>
                    <a:pt x="60" y="3751"/>
                    <a:pt x="36" y="3751"/>
                  </a:cubicBezTo>
                  <a:close/>
                  <a:moveTo>
                    <a:pt x="73" y="4105"/>
                  </a:moveTo>
                  <a:cubicBezTo>
                    <a:pt x="69" y="4105"/>
                    <a:pt x="65" y="4106"/>
                    <a:pt x="60" y="4108"/>
                  </a:cubicBezTo>
                  <a:cubicBezTo>
                    <a:pt x="36" y="4108"/>
                    <a:pt x="25" y="4132"/>
                    <a:pt x="25" y="4156"/>
                  </a:cubicBezTo>
                  <a:cubicBezTo>
                    <a:pt x="36" y="4263"/>
                    <a:pt x="48" y="4335"/>
                    <a:pt x="48" y="4335"/>
                  </a:cubicBezTo>
                  <a:cubicBezTo>
                    <a:pt x="60" y="4347"/>
                    <a:pt x="72" y="4370"/>
                    <a:pt x="96" y="4370"/>
                  </a:cubicBezTo>
                  <a:lnTo>
                    <a:pt x="108" y="4370"/>
                  </a:lnTo>
                  <a:cubicBezTo>
                    <a:pt x="132" y="4358"/>
                    <a:pt x="144" y="4335"/>
                    <a:pt x="144" y="4311"/>
                  </a:cubicBezTo>
                  <a:cubicBezTo>
                    <a:pt x="144" y="4311"/>
                    <a:pt x="120" y="4251"/>
                    <a:pt x="108" y="4144"/>
                  </a:cubicBezTo>
                  <a:cubicBezTo>
                    <a:pt x="108" y="4125"/>
                    <a:pt x="92" y="4105"/>
                    <a:pt x="73" y="4105"/>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5"/>
            <p:cNvSpPr/>
            <p:nvPr/>
          </p:nvSpPr>
          <p:spPr>
            <a:xfrm>
              <a:off x="8046687" y="2184457"/>
              <a:ext cx="152947" cy="139300"/>
            </a:xfrm>
            <a:custGeom>
              <a:avLst/>
              <a:gdLst/>
              <a:ahLst/>
              <a:cxnLst/>
              <a:rect l="l" t="t" r="r" b="b"/>
              <a:pathLst>
                <a:path w="4965" h="4522" extrusionOk="0">
                  <a:moveTo>
                    <a:pt x="2483" y="1"/>
                  </a:moveTo>
                  <a:cubicBezTo>
                    <a:pt x="1902" y="1"/>
                    <a:pt x="1322" y="221"/>
                    <a:pt x="881" y="661"/>
                  </a:cubicBezTo>
                  <a:cubicBezTo>
                    <a:pt x="0" y="1542"/>
                    <a:pt x="0" y="2971"/>
                    <a:pt x="881" y="3852"/>
                  </a:cubicBezTo>
                  <a:cubicBezTo>
                    <a:pt x="1322" y="4299"/>
                    <a:pt x="1902" y="4522"/>
                    <a:pt x="2483" y="4522"/>
                  </a:cubicBezTo>
                  <a:cubicBezTo>
                    <a:pt x="3063" y="4522"/>
                    <a:pt x="3643" y="4299"/>
                    <a:pt x="4084" y="3852"/>
                  </a:cubicBezTo>
                  <a:cubicBezTo>
                    <a:pt x="4965" y="2971"/>
                    <a:pt x="4965" y="1542"/>
                    <a:pt x="4084" y="661"/>
                  </a:cubicBezTo>
                  <a:cubicBezTo>
                    <a:pt x="3643" y="221"/>
                    <a:pt x="3063" y="1"/>
                    <a:pt x="2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5"/>
            <p:cNvSpPr/>
            <p:nvPr/>
          </p:nvSpPr>
          <p:spPr>
            <a:xfrm>
              <a:off x="8076014" y="2206729"/>
              <a:ext cx="61641" cy="109604"/>
            </a:xfrm>
            <a:custGeom>
              <a:avLst/>
              <a:gdLst/>
              <a:ahLst/>
              <a:cxnLst/>
              <a:rect l="l" t="t" r="r" b="b"/>
              <a:pathLst>
                <a:path w="2001" h="3558" extrusionOk="0">
                  <a:moveTo>
                    <a:pt x="47" y="1"/>
                  </a:moveTo>
                  <a:cubicBezTo>
                    <a:pt x="36" y="1"/>
                    <a:pt x="24" y="4"/>
                    <a:pt x="12" y="10"/>
                  </a:cubicBezTo>
                  <a:cubicBezTo>
                    <a:pt x="1" y="34"/>
                    <a:pt x="1" y="57"/>
                    <a:pt x="24" y="81"/>
                  </a:cubicBezTo>
                  <a:cubicBezTo>
                    <a:pt x="36" y="93"/>
                    <a:pt x="1882" y="1748"/>
                    <a:pt x="513" y="3486"/>
                  </a:cubicBezTo>
                  <a:cubicBezTo>
                    <a:pt x="501" y="3510"/>
                    <a:pt x="501" y="3534"/>
                    <a:pt x="524" y="3558"/>
                  </a:cubicBezTo>
                  <a:lnTo>
                    <a:pt x="548" y="3558"/>
                  </a:lnTo>
                  <a:cubicBezTo>
                    <a:pt x="560" y="3558"/>
                    <a:pt x="572" y="3558"/>
                    <a:pt x="584" y="3546"/>
                  </a:cubicBezTo>
                  <a:cubicBezTo>
                    <a:pt x="2001" y="1736"/>
                    <a:pt x="96" y="34"/>
                    <a:pt x="72" y="10"/>
                  </a:cubicBezTo>
                  <a:cubicBezTo>
                    <a:pt x="66" y="4"/>
                    <a:pt x="57" y="1"/>
                    <a:pt x="4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5"/>
            <p:cNvSpPr/>
            <p:nvPr/>
          </p:nvSpPr>
          <p:spPr>
            <a:xfrm>
              <a:off x="8116368" y="2192189"/>
              <a:ext cx="56127" cy="111699"/>
            </a:xfrm>
            <a:custGeom>
              <a:avLst/>
              <a:gdLst/>
              <a:ahLst/>
              <a:cxnLst/>
              <a:rect l="l" t="t" r="r" b="b"/>
              <a:pathLst>
                <a:path w="1822" h="3626" extrusionOk="0">
                  <a:moveTo>
                    <a:pt x="970" y="1"/>
                  </a:moveTo>
                  <a:cubicBezTo>
                    <a:pt x="954" y="1"/>
                    <a:pt x="941" y="12"/>
                    <a:pt x="941" y="29"/>
                  </a:cubicBezTo>
                  <a:cubicBezTo>
                    <a:pt x="929" y="53"/>
                    <a:pt x="0" y="2613"/>
                    <a:pt x="1750" y="3613"/>
                  </a:cubicBezTo>
                  <a:cubicBezTo>
                    <a:pt x="1762" y="3625"/>
                    <a:pt x="1762" y="3625"/>
                    <a:pt x="1774" y="3625"/>
                  </a:cubicBezTo>
                  <a:cubicBezTo>
                    <a:pt x="1786" y="3625"/>
                    <a:pt x="1798" y="3613"/>
                    <a:pt x="1810" y="3601"/>
                  </a:cubicBezTo>
                  <a:cubicBezTo>
                    <a:pt x="1822" y="3577"/>
                    <a:pt x="1810" y="3554"/>
                    <a:pt x="1798" y="3542"/>
                  </a:cubicBezTo>
                  <a:cubicBezTo>
                    <a:pt x="107" y="2565"/>
                    <a:pt x="1012" y="89"/>
                    <a:pt x="1024" y="53"/>
                  </a:cubicBezTo>
                  <a:cubicBezTo>
                    <a:pt x="1024" y="41"/>
                    <a:pt x="1012" y="6"/>
                    <a:pt x="988" y="6"/>
                  </a:cubicBezTo>
                  <a:cubicBezTo>
                    <a:pt x="982" y="2"/>
                    <a:pt x="976" y="1"/>
                    <a:pt x="97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5"/>
            <p:cNvSpPr/>
            <p:nvPr/>
          </p:nvSpPr>
          <p:spPr>
            <a:xfrm>
              <a:off x="7829173" y="2219112"/>
              <a:ext cx="19469" cy="19469"/>
            </a:xfrm>
            <a:custGeom>
              <a:avLst/>
              <a:gdLst/>
              <a:ahLst/>
              <a:cxnLst/>
              <a:rect l="l" t="t" r="r" b="b"/>
              <a:pathLst>
                <a:path w="632" h="632" extrusionOk="0">
                  <a:moveTo>
                    <a:pt x="322" y="84"/>
                  </a:moveTo>
                  <a:cubicBezTo>
                    <a:pt x="441" y="84"/>
                    <a:pt x="548" y="191"/>
                    <a:pt x="548" y="310"/>
                  </a:cubicBezTo>
                  <a:cubicBezTo>
                    <a:pt x="548" y="441"/>
                    <a:pt x="441" y="536"/>
                    <a:pt x="322" y="536"/>
                  </a:cubicBezTo>
                  <a:cubicBezTo>
                    <a:pt x="191" y="536"/>
                    <a:pt x="96" y="429"/>
                    <a:pt x="96" y="310"/>
                  </a:cubicBezTo>
                  <a:cubicBezTo>
                    <a:pt x="96" y="191"/>
                    <a:pt x="191" y="84"/>
                    <a:pt x="322" y="84"/>
                  </a:cubicBezTo>
                  <a:close/>
                  <a:moveTo>
                    <a:pt x="322" y="1"/>
                  </a:moveTo>
                  <a:cubicBezTo>
                    <a:pt x="144" y="1"/>
                    <a:pt x="1" y="144"/>
                    <a:pt x="1" y="310"/>
                  </a:cubicBezTo>
                  <a:cubicBezTo>
                    <a:pt x="1" y="489"/>
                    <a:pt x="144" y="620"/>
                    <a:pt x="322" y="632"/>
                  </a:cubicBezTo>
                  <a:cubicBezTo>
                    <a:pt x="489" y="632"/>
                    <a:pt x="632" y="489"/>
                    <a:pt x="632" y="310"/>
                  </a:cubicBezTo>
                  <a:cubicBezTo>
                    <a:pt x="632" y="144"/>
                    <a:pt x="489" y="1"/>
                    <a:pt x="322"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grpSp>
        <p:nvGrpSpPr>
          <p:cNvPr id="1757" name="Google Shape;1757;p37"/>
          <p:cNvGrpSpPr/>
          <p:nvPr/>
        </p:nvGrpSpPr>
        <p:grpSpPr>
          <a:xfrm>
            <a:off x="374747" y="4056201"/>
            <a:ext cx="903926" cy="921174"/>
            <a:chOff x="2745516" y="2652261"/>
            <a:chExt cx="567212" cy="597155"/>
          </a:xfrm>
        </p:grpSpPr>
        <p:sp>
          <p:nvSpPr>
            <p:cNvPr id="1758" name="Google Shape;1758;p37"/>
            <p:cNvSpPr/>
            <p:nvPr/>
          </p:nvSpPr>
          <p:spPr>
            <a:xfrm>
              <a:off x="3123864" y="3165011"/>
              <a:ext cx="68972" cy="63489"/>
            </a:xfrm>
            <a:custGeom>
              <a:avLst/>
              <a:gdLst/>
              <a:ahLst/>
              <a:cxnLst/>
              <a:rect l="l" t="t" r="r" b="b"/>
              <a:pathLst>
                <a:path w="2239" h="2061" extrusionOk="0">
                  <a:moveTo>
                    <a:pt x="1893" y="132"/>
                  </a:moveTo>
                  <a:lnTo>
                    <a:pt x="1893" y="132"/>
                  </a:lnTo>
                  <a:cubicBezTo>
                    <a:pt x="1524" y="334"/>
                    <a:pt x="893" y="727"/>
                    <a:pt x="560" y="930"/>
                  </a:cubicBezTo>
                  <a:cubicBezTo>
                    <a:pt x="393" y="882"/>
                    <a:pt x="167" y="799"/>
                    <a:pt x="108" y="727"/>
                  </a:cubicBezTo>
                  <a:cubicBezTo>
                    <a:pt x="239" y="632"/>
                    <a:pt x="1334" y="263"/>
                    <a:pt x="1893" y="132"/>
                  </a:cubicBezTo>
                  <a:close/>
                  <a:moveTo>
                    <a:pt x="2072" y="239"/>
                  </a:moveTo>
                  <a:lnTo>
                    <a:pt x="2072" y="239"/>
                  </a:lnTo>
                  <a:cubicBezTo>
                    <a:pt x="1893" y="691"/>
                    <a:pt x="1322" y="1799"/>
                    <a:pt x="1179" y="1953"/>
                  </a:cubicBezTo>
                  <a:cubicBezTo>
                    <a:pt x="1131" y="1882"/>
                    <a:pt x="1024" y="1549"/>
                    <a:pt x="965" y="1251"/>
                  </a:cubicBezTo>
                  <a:cubicBezTo>
                    <a:pt x="1596" y="691"/>
                    <a:pt x="1917" y="394"/>
                    <a:pt x="2072" y="239"/>
                  </a:cubicBezTo>
                  <a:close/>
                  <a:moveTo>
                    <a:pt x="2155" y="1"/>
                  </a:moveTo>
                  <a:cubicBezTo>
                    <a:pt x="1917" y="1"/>
                    <a:pt x="131" y="513"/>
                    <a:pt x="12" y="691"/>
                  </a:cubicBezTo>
                  <a:cubicBezTo>
                    <a:pt x="0" y="715"/>
                    <a:pt x="0" y="739"/>
                    <a:pt x="12" y="751"/>
                  </a:cubicBezTo>
                  <a:cubicBezTo>
                    <a:pt x="72" y="894"/>
                    <a:pt x="465" y="1013"/>
                    <a:pt x="548" y="1037"/>
                  </a:cubicBezTo>
                  <a:cubicBezTo>
                    <a:pt x="560" y="1037"/>
                    <a:pt x="572" y="1037"/>
                    <a:pt x="584" y="1025"/>
                  </a:cubicBezTo>
                  <a:cubicBezTo>
                    <a:pt x="1024" y="751"/>
                    <a:pt x="1691" y="358"/>
                    <a:pt x="2001" y="179"/>
                  </a:cubicBezTo>
                  <a:lnTo>
                    <a:pt x="2001" y="179"/>
                  </a:lnTo>
                  <a:cubicBezTo>
                    <a:pt x="1751" y="418"/>
                    <a:pt x="1227" y="882"/>
                    <a:pt x="870" y="1191"/>
                  </a:cubicBezTo>
                  <a:cubicBezTo>
                    <a:pt x="858" y="1203"/>
                    <a:pt x="858" y="1227"/>
                    <a:pt x="858" y="1239"/>
                  </a:cubicBezTo>
                  <a:cubicBezTo>
                    <a:pt x="1048" y="2061"/>
                    <a:pt x="1155" y="2061"/>
                    <a:pt x="1191" y="2061"/>
                  </a:cubicBezTo>
                  <a:cubicBezTo>
                    <a:pt x="1322" y="2061"/>
                    <a:pt x="2013" y="620"/>
                    <a:pt x="2132" y="334"/>
                  </a:cubicBezTo>
                  <a:cubicBezTo>
                    <a:pt x="2239" y="84"/>
                    <a:pt x="2239" y="48"/>
                    <a:pt x="2215" y="25"/>
                  </a:cubicBezTo>
                  <a:cubicBezTo>
                    <a:pt x="2203" y="25"/>
                    <a:pt x="2203" y="13"/>
                    <a:pt x="2203" y="13"/>
                  </a:cubicBezTo>
                  <a:lnTo>
                    <a:pt x="2191" y="13"/>
                  </a:lnTo>
                  <a:cubicBezTo>
                    <a:pt x="2179" y="1"/>
                    <a:pt x="2167" y="1"/>
                    <a:pt x="215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3139636" y="3194368"/>
              <a:ext cx="15803" cy="25691"/>
            </a:xfrm>
            <a:custGeom>
              <a:avLst/>
              <a:gdLst/>
              <a:ahLst/>
              <a:cxnLst/>
              <a:rect l="l" t="t" r="r" b="b"/>
              <a:pathLst>
                <a:path w="513" h="834" extrusionOk="0">
                  <a:moveTo>
                    <a:pt x="48" y="0"/>
                  </a:moveTo>
                  <a:cubicBezTo>
                    <a:pt x="24" y="0"/>
                    <a:pt x="0" y="24"/>
                    <a:pt x="12" y="48"/>
                  </a:cubicBezTo>
                  <a:cubicBezTo>
                    <a:pt x="36" y="369"/>
                    <a:pt x="84" y="762"/>
                    <a:pt x="143" y="810"/>
                  </a:cubicBezTo>
                  <a:cubicBezTo>
                    <a:pt x="155" y="822"/>
                    <a:pt x="167" y="834"/>
                    <a:pt x="191" y="834"/>
                  </a:cubicBezTo>
                  <a:lnTo>
                    <a:pt x="203" y="834"/>
                  </a:lnTo>
                  <a:cubicBezTo>
                    <a:pt x="286" y="822"/>
                    <a:pt x="441" y="643"/>
                    <a:pt x="500" y="572"/>
                  </a:cubicBezTo>
                  <a:cubicBezTo>
                    <a:pt x="512" y="548"/>
                    <a:pt x="512" y="524"/>
                    <a:pt x="489" y="500"/>
                  </a:cubicBezTo>
                  <a:cubicBezTo>
                    <a:pt x="484" y="495"/>
                    <a:pt x="475" y="493"/>
                    <a:pt x="465" y="493"/>
                  </a:cubicBezTo>
                  <a:cubicBezTo>
                    <a:pt x="451" y="493"/>
                    <a:pt x="436" y="498"/>
                    <a:pt x="429" y="512"/>
                  </a:cubicBezTo>
                  <a:cubicBezTo>
                    <a:pt x="346" y="619"/>
                    <a:pt x="238" y="715"/>
                    <a:pt x="203" y="727"/>
                  </a:cubicBezTo>
                  <a:cubicBezTo>
                    <a:pt x="167" y="655"/>
                    <a:pt x="131" y="322"/>
                    <a:pt x="108" y="48"/>
                  </a:cubicBezTo>
                  <a:cubicBezTo>
                    <a:pt x="96" y="24"/>
                    <a:pt x="72" y="0"/>
                    <a:pt x="4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2844370" y="2702165"/>
              <a:ext cx="73039" cy="53940"/>
            </a:xfrm>
            <a:custGeom>
              <a:avLst/>
              <a:gdLst/>
              <a:ahLst/>
              <a:cxnLst/>
              <a:rect l="l" t="t" r="r" b="b"/>
              <a:pathLst>
                <a:path w="2371" h="1751" extrusionOk="0">
                  <a:moveTo>
                    <a:pt x="1692" y="95"/>
                  </a:moveTo>
                  <a:cubicBezTo>
                    <a:pt x="1727" y="179"/>
                    <a:pt x="1680" y="417"/>
                    <a:pt x="1644" y="584"/>
                  </a:cubicBezTo>
                  <a:cubicBezTo>
                    <a:pt x="1144" y="846"/>
                    <a:pt x="572" y="1143"/>
                    <a:pt x="263" y="1334"/>
                  </a:cubicBezTo>
                  <a:cubicBezTo>
                    <a:pt x="644" y="929"/>
                    <a:pt x="1549" y="167"/>
                    <a:pt x="1692" y="95"/>
                  </a:cubicBezTo>
                  <a:close/>
                  <a:moveTo>
                    <a:pt x="1703" y="1096"/>
                  </a:moveTo>
                  <a:cubicBezTo>
                    <a:pt x="1930" y="1310"/>
                    <a:pt x="2156" y="1560"/>
                    <a:pt x="2203" y="1655"/>
                  </a:cubicBezTo>
                  <a:lnTo>
                    <a:pt x="1989" y="1655"/>
                  </a:lnTo>
                  <a:cubicBezTo>
                    <a:pt x="1537" y="1655"/>
                    <a:pt x="656" y="1596"/>
                    <a:pt x="275" y="1536"/>
                  </a:cubicBezTo>
                  <a:cubicBezTo>
                    <a:pt x="668" y="1429"/>
                    <a:pt x="1513" y="1155"/>
                    <a:pt x="1703" y="1096"/>
                  </a:cubicBezTo>
                  <a:close/>
                  <a:moveTo>
                    <a:pt x="1703" y="0"/>
                  </a:moveTo>
                  <a:cubicBezTo>
                    <a:pt x="1501" y="0"/>
                    <a:pt x="168" y="1262"/>
                    <a:pt x="25" y="1488"/>
                  </a:cubicBezTo>
                  <a:cubicBezTo>
                    <a:pt x="13" y="1500"/>
                    <a:pt x="13" y="1500"/>
                    <a:pt x="13" y="1512"/>
                  </a:cubicBezTo>
                  <a:lnTo>
                    <a:pt x="1" y="1512"/>
                  </a:lnTo>
                  <a:lnTo>
                    <a:pt x="1" y="1524"/>
                  </a:lnTo>
                  <a:lnTo>
                    <a:pt x="1" y="1536"/>
                  </a:lnTo>
                  <a:cubicBezTo>
                    <a:pt x="1" y="1536"/>
                    <a:pt x="1" y="1536"/>
                    <a:pt x="13" y="1548"/>
                  </a:cubicBezTo>
                  <a:cubicBezTo>
                    <a:pt x="13" y="1560"/>
                    <a:pt x="25" y="1572"/>
                    <a:pt x="37" y="1572"/>
                  </a:cubicBezTo>
                  <a:cubicBezTo>
                    <a:pt x="37" y="1584"/>
                    <a:pt x="48" y="1584"/>
                    <a:pt x="60" y="1584"/>
                  </a:cubicBezTo>
                  <a:cubicBezTo>
                    <a:pt x="346" y="1691"/>
                    <a:pt x="1811" y="1750"/>
                    <a:pt x="1989" y="1750"/>
                  </a:cubicBezTo>
                  <a:cubicBezTo>
                    <a:pt x="2239" y="1750"/>
                    <a:pt x="2275" y="1739"/>
                    <a:pt x="2287" y="1715"/>
                  </a:cubicBezTo>
                  <a:cubicBezTo>
                    <a:pt x="2311" y="1679"/>
                    <a:pt x="2370" y="1596"/>
                    <a:pt x="1751" y="1012"/>
                  </a:cubicBezTo>
                  <a:cubicBezTo>
                    <a:pt x="1743" y="1004"/>
                    <a:pt x="1728" y="995"/>
                    <a:pt x="1716" y="995"/>
                  </a:cubicBezTo>
                  <a:cubicBezTo>
                    <a:pt x="1711" y="995"/>
                    <a:pt x="1707" y="997"/>
                    <a:pt x="1703" y="1000"/>
                  </a:cubicBezTo>
                  <a:cubicBezTo>
                    <a:pt x="1239" y="1143"/>
                    <a:pt x="596" y="1358"/>
                    <a:pt x="263" y="1441"/>
                  </a:cubicBezTo>
                  <a:cubicBezTo>
                    <a:pt x="572" y="1262"/>
                    <a:pt x="1251" y="893"/>
                    <a:pt x="1703" y="667"/>
                  </a:cubicBezTo>
                  <a:cubicBezTo>
                    <a:pt x="1715" y="655"/>
                    <a:pt x="1727" y="643"/>
                    <a:pt x="1727" y="631"/>
                  </a:cubicBezTo>
                  <a:cubicBezTo>
                    <a:pt x="1751" y="548"/>
                    <a:pt x="1858" y="143"/>
                    <a:pt x="1763" y="24"/>
                  </a:cubicBezTo>
                  <a:cubicBezTo>
                    <a:pt x="1751" y="12"/>
                    <a:pt x="1739" y="0"/>
                    <a:pt x="17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2894613" y="2720248"/>
              <a:ext cx="20947" cy="21563"/>
            </a:xfrm>
            <a:custGeom>
              <a:avLst/>
              <a:gdLst/>
              <a:ahLst/>
              <a:cxnLst/>
              <a:rect l="l" t="t" r="r" b="b"/>
              <a:pathLst>
                <a:path w="680" h="700" extrusionOk="0">
                  <a:moveTo>
                    <a:pt x="61" y="1"/>
                  </a:moveTo>
                  <a:cubicBezTo>
                    <a:pt x="47" y="1"/>
                    <a:pt x="32" y="6"/>
                    <a:pt x="25" y="20"/>
                  </a:cubicBezTo>
                  <a:cubicBezTo>
                    <a:pt x="1" y="44"/>
                    <a:pt x="13" y="68"/>
                    <a:pt x="37" y="80"/>
                  </a:cubicBezTo>
                  <a:cubicBezTo>
                    <a:pt x="263" y="247"/>
                    <a:pt x="537" y="461"/>
                    <a:pt x="572" y="520"/>
                  </a:cubicBezTo>
                  <a:cubicBezTo>
                    <a:pt x="537" y="544"/>
                    <a:pt x="406" y="580"/>
                    <a:pt x="275" y="604"/>
                  </a:cubicBezTo>
                  <a:cubicBezTo>
                    <a:pt x="239" y="604"/>
                    <a:pt x="227" y="628"/>
                    <a:pt x="227" y="651"/>
                  </a:cubicBezTo>
                  <a:cubicBezTo>
                    <a:pt x="239" y="675"/>
                    <a:pt x="251" y="699"/>
                    <a:pt x="275" y="699"/>
                  </a:cubicBezTo>
                  <a:lnTo>
                    <a:pt x="287" y="699"/>
                  </a:lnTo>
                  <a:cubicBezTo>
                    <a:pt x="382" y="687"/>
                    <a:pt x="608" y="640"/>
                    <a:pt x="656" y="568"/>
                  </a:cubicBezTo>
                  <a:cubicBezTo>
                    <a:pt x="680" y="544"/>
                    <a:pt x="680" y="532"/>
                    <a:pt x="668" y="509"/>
                  </a:cubicBezTo>
                  <a:cubicBezTo>
                    <a:pt x="656" y="437"/>
                    <a:pt x="346" y="187"/>
                    <a:pt x="84" y="9"/>
                  </a:cubicBezTo>
                  <a:cubicBezTo>
                    <a:pt x="79" y="4"/>
                    <a:pt x="70" y="1"/>
                    <a:pt x="6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2745516" y="3068437"/>
              <a:ext cx="113147" cy="64013"/>
            </a:xfrm>
            <a:custGeom>
              <a:avLst/>
              <a:gdLst/>
              <a:ahLst/>
              <a:cxnLst/>
              <a:rect l="l" t="t" r="r" b="b"/>
              <a:pathLst>
                <a:path w="3673" h="2078" extrusionOk="0">
                  <a:moveTo>
                    <a:pt x="2236" y="0"/>
                  </a:moveTo>
                  <a:cubicBezTo>
                    <a:pt x="2065" y="0"/>
                    <a:pt x="1915" y="93"/>
                    <a:pt x="1812" y="215"/>
                  </a:cubicBezTo>
                  <a:lnTo>
                    <a:pt x="1812" y="215"/>
                  </a:lnTo>
                  <a:cubicBezTo>
                    <a:pt x="1742" y="157"/>
                    <a:pt x="1650"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3" y="1679"/>
                    <a:pt x="768" y="1730"/>
                    <a:pt x="892" y="1736"/>
                  </a:cubicBezTo>
                  <a:lnTo>
                    <a:pt x="892" y="1736"/>
                  </a:lnTo>
                  <a:cubicBezTo>
                    <a:pt x="934" y="1916"/>
                    <a:pt x="1065" y="2072"/>
                    <a:pt x="1341" y="2076"/>
                  </a:cubicBezTo>
                  <a:cubicBezTo>
                    <a:pt x="1366" y="2077"/>
                    <a:pt x="1392" y="2077"/>
                    <a:pt x="1416" y="2077"/>
                  </a:cubicBezTo>
                  <a:cubicBezTo>
                    <a:pt x="1771" y="2077"/>
                    <a:pt x="2011" y="1996"/>
                    <a:pt x="2148" y="1872"/>
                  </a:cubicBezTo>
                  <a:lnTo>
                    <a:pt x="2148" y="1872"/>
                  </a:lnTo>
                  <a:cubicBezTo>
                    <a:pt x="2177" y="1910"/>
                    <a:pt x="2213" y="1947"/>
                    <a:pt x="2257" y="1981"/>
                  </a:cubicBezTo>
                  <a:cubicBezTo>
                    <a:pt x="2324" y="2033"/>
                    <a:pt x="2404" y="2056"/>
                    <a:pt x="2490" y="2056"/>
                  </a:cubicBezTo>
                  <a:cubicBezTo>
                    <a:pt x="2979" y="2056"/>
                    <a:pt x="3672" y="1320"/>
                    <a:pt x="3257" y="886"/>
                  </a:cubicBezTo>
                  <a:cubicBezTo>
                    <a:pt x="3144" y="763"/>
                    <a:pt x="3022" y="717"/>
                    <a:pt x="2908" y="717"/>
                  </a:cubicBezTo>
                  <a:cubicBezTo>
                    <a:pt x="2899" y="717"/>
                    <a:pt x="2890" y="717"/>
                    <a:pt x="2881" y="718"/>
                  </a:cubicBezTo>
                  <a:lnTo>
                    <a:pt x="2881" y="718"/>
                  </a:lnTo>
                  <a:cubicBezTo>
                    <a:pt x="2888" y="505"/>
                    <a:pt x="2782" y="257"/>
                    <a:pt x="2519" y="88"/>
                  </a:cubicBezTo>
                  <a:cubicBezTo>
                    <a:pt x="2422" y="26"/>
                    <a:pt x="2326" y="0"/>
                    <a:pt x="2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2750476" y="3067082"/>
              <a:ext cx="101995" cy="67155"/>
            </a:xfrm>
            <a:custGeom>
              <a:avLst/>
              <a:gdLst/>
              <a:ahLst/>
              <a:cxnLst/>
              <a:rect l="l" t="t" r="r" b="b"/>
              <a:pathLst>
                <a:path w="3311" h="2180" extrusionOk="0">
                  <a:moveTo>
                    <a:pt x="1656" y="322"/>
                  </a:moveTo>
                  <a:cubicBezTo>
                    <a:pt x="1787" y="453"/>
                    <a:pt x="1811" y="608"/>
                    <a:pt x="1775" y="703"/>
                  </a:cubicBezTo>
                  <a:cubicBezTo>
                    <a:pt x="1760" y="755"/>
                    <a:pt x="1727" y="784"/>
                    <a:pt x="1687" y="784"/>
                  </a:cubicBezTo>
                  <a:cubicBezTo>
                    <a:pt x="1662" y="784"/>
                    <a:pt x="1635" y="773"/>
                    <a:pt x="1608" y="751"/>
                  </a:cubicBezTo>
                  <a:cubicBezTo>
                    <a:pt x="1525" y="668"/>
                    <a:pt x="1537" y="489"/>
                    <a:pt x="1656" y="322"/>
                  </a:cubicBezTo>
                  <a:close/>
                  <a:moveTo>
                    <a:pt x="2668" y="811"/>
                  </a:moveTo>
                  <a:lnTo>
                    <a:pt x="2668" y="811"/>
                  </a:lnTo>
                  <a:cubicBezTo>
                    <a:pt x="2644" y="1001"/>
                    <a:pt x="2525" y="1132"/>
                    <a:pt x="2382" y="1144"/>
                  </a:cubicBezTo>
                  <a:lnTo>
                    <a:pt x="2358" y="1144"/>
                  </a:lnTo>
                  <a:cubicBezTo>
                    <a:pt x="2323" y="1144"/>
                    <a:pt x="2311" y="1132"/>
                    <a:pt x="2311" y="1120"/>
                  </a:cubicBezTo>
                  <a:cubicBezTo>
                    <a:pt x="2311" y="1049"/>
                    <a:pt x="2454" y="858"/>
                    <a:pt x="2668" y="811"/>
                  </a:cubicBezTo>
                  <a:close/>
                  <a:moveTo>
                    <a:pt x="930" y="1263"/>
                  </a:moveTo>
                  <a:cubicBezTo>
                    <a:pt x="953" y="1263"/>
                    <a:pt x="977" y="1287"/>
                    <a:pt x="989" y="1311"/>
                  </a:cubicBezTo>
                  <a:cubicBezTo>
                    <a:pt x="1060" y="1406"/>
                    <a:pt x="1084" y="1501"/>
                    <a:pt x="1037" y="1584"/>
                  </a:cubicBezTo>
                  <a:cubicBezTo>
                    <a:pt x="1001" y="1668"/>
                    <a:pt x="894" y="1727"/>
                    <a:pt x="763" y="1727"/>
                  </a:cubicBezTo>
                  <a:cubicBezTo>
                    <a:pt x="739" y="1561"/>
                    <a:pt x="787" y="1394"/>
                    <a:pt x="858" y="1311"/>
                  </a:cubicBezTo>
                  <a:cubicBezTo>
                    <a:pt x="882" y="1287"/>
                    <a:pt x="906" y="1263"/>
                    <a:pt x="930" y="1263"/>
                  </a:cubicBezTo>
                  <a:close/>
                  <a:moveTo>
                    <a:pt x="2025" y="1418"/>
                  </a:moveTo>
                  <a:cubicBezTo>
                    <a:pt x="2037" y="1418"/>
                    <a:pt x="2049" y="1430"/>
                    <a:pt x="2073" y="1489"/>
                  </a:cubicBezTo>
                  <a:cubicBezTo>
                    <a:pt x="2108" y="1620"/>
                    <a:pt x="2084" y="1739"/>
                    <a:pt x="2001" y="1834"/>
                  </a:cubicBezTo>
                  <a:cubicBezTo>
                    <a:pt x="1918" y="1703"/>
                    <a:pt x="1930" y="1549"/>
                    <a:pt x="1965" y="1465"/>
                  </a:cubicBezTo>
                  <a:cubicBezTo>
                    <a:pt x="1989" y="1430"/>
                    <a:pt x="2013" y="1418"/>
                    <a:pt x="2025" y="1418"/>
                  </a:cubicBezTo>
                  <a:close/>
                  <a:moveTo>
                    <a:pt x="2066" y="89"/>
                  </a:moveTo>
                  <a:cubicBezTo>
                    <a:pt x="2153" y="89"/>
                    <a:pt x="2241" y="115"/>
                    <a:pt x="2323" y="168"/>
                  </a:cubicBezTo>
                  <a:cubicBezTo>
                    <a:pt x="2537" y="299"/>
                    <a:pt x="2656" y="501"/>
                    <a:pt x="2668" y="715"/>
                  </a:cubicBezTo>
                  <a:cubicBezTo>
                    <a:pt x="2406" y="763"/>
                    <a:pt x="2215" y="989"/>
                    <a:pt x="2215" y="1132"/>
                  </a:cubicBezTo>
                  <a:cubicBezTo>
                    <a:pt x="2215" y="1186"/>
                    <a:pt x="2255" y="1241"/>
                    <a:pt x="2362" y="1241"/>
                  </a:cubicBezTo>
                  <a:cubicBezTo>
                    <a:pt x="2372" y="1241"/>
                    <a:pt x="2383" y="1240"/>
                    <a:pt x="2394" y="1239"/>
                  </a:cubicBezTo>
                  <a:cubicBezTo>
                    <a:pt x="2584" y="1215"/>
                    <a:pt x="2739" y="1037"/>
                    <a:pt x="2763" y="799"/>
                  </a:cubicBezTo>
                  <a:cubicBezTo>
                    <a:pt x="2870" y="811"/>
                    <a:pt x="2965" y="858"/>
                    <a:pt x="3061" y="953"/>
                  </a:cubicBezTo>
                  <a:cubicBezTo>
                    <a:pt x="3216" y="1120"/>
                    <a:pt x="3180" y="1323"/>
                    <a:pt x="3120" y="1453"/>
                  </a:cubicBezTo>
                  <a:cubicBezTo>
                    <a:pt x="2989" y="1775"/>
                    <a:pt x="2608" y="2061"/>
                    <a:pt x="2323" y="2061"/>
                  </a:cubicBezTo>
                  <a:cubicBezTo>
                    <a:pt x="2251" y="2061"/>
                    <a:pt x="2180" y="2037"/>
                    <a:pt x="2132" y="1989"/>
                  </a:cubicBezTo>
                  <a:cubicBezTo>
                    <a:pt x="2096" y="1965"/>
                    <a:pt x="2073" y="1942"/>
                    <a:pt x="2049" y="1918"/>
                  </a:cubicBezTo>
                  <a:cubicBezTo>
                    <a:pt x="2168" y="1787"/>
                    <a:pt x="2203" y="1620"/>
                    <a:pt x="2156" y="1453"/>
                  </a:cubicBezTo>
                  <a:cubicBezTo>
                    <a:pt x="2120" y="1334"/>
                    <a:pt x="2061" y="1323"/>
                    <a:pt x="2013" y="1323"/>
                  </a:cubicBezTo>
                  <a:cubicBezTo>
                    <a:pt x="1965" y="1323"/>
                    <a:pt x="1918" y="1358"/>
                    <a:pt x="1882" y="1418"/>
                  </a:cubicBezTo>
                  <a:cubicBezTo>
                    <a:pt x="1822" y="1537"/>
                    <a:pt x="1811" y="1727"/>
                    <a:pt x="1930" y="1906"/>
                  </a:cubicBezTo>
                  <a:cubicBezTo>
                    <a:pt x="1811" y="1989"/>
                    <a:pt x="1608" y="2084"/>
                    <a:pt x="1215" y="2084"/>
                  </a:cubicBezTo>
                  <a:lnTo>
                    <a:pt x="1180" y="2084"/>
                  </a:lnTo>
                  <a:cubicBezTo>
                    <a:pt x="941" y="2073"/>
                    <a:pt x="834" y="1954"/>
                    <a:pt x="787" y="1823"/>
                  </a:cubicBezTo>
                  <a:cubicBezTo>
                    <a:pt x="941" y="1823"/>
                    <a:pt x="1072" y="1739"/>
                    <a:pt x="1120" y="1620"/>
                  </a:cubicBezTo>
                  <a:cubicBezTo>
                    <a:pt x="1180" y="1513"/>
                    <a:pt x="1156" y="1370"/>
                    <a:pt x="1060" y="1251"/>
                  </a:cubicBezTo>
                  <a:cubicBezTo>
                    <a:pt x="1013" y="1180"/>
                    <a:pt x="965" y="1168"/>
                    <a:pt x="930" y="1168"/>
                  </a:cubicBezTo>
                  <a:cubicBezTo>
                    <a:pt x="870" y="1168"/>
                    <a:pt x="822" y="1203"/>
                    <a:pt x="787" y="1251"/>
                  </a:cubicBezTo>
                  <a:cubicBezTo>
                    <a:pt x="691" y="1358"/>
                    <a:pt x="656" y="1549"/>
                    <a:pt x="668" y="1715"/>
                  </a:cubicBezTo>
                  <a:cubicBezTo>
                    <a:pt x="560" y="1703"/>
                    <a:pt x="453" y="1644"/>
                    <a:pt x="346" y="1573"/>
                  </a:cubicBezTo>
                  <a:cubicBezTo>
                    <a:pt x="168" y="1442"/>
                    <a:pt x="108" y="1239"/>
                    <a:pt x="179" y="1025"/>
                  </a:cubicBezTo>
                  <a:cubicBezTo>
                    <a:pt x="251" y="799"/>
                    <a:pt x="453" y="608"/>
                    <a:pt x="620" y="608"/>
                  </a:cubicBezTo>
                  <a:cubicBezTo>
                    <a:pt x="668" y="608"/>
                    <a:pt x="703" y="620"/>
                    <a:pt x="739" y="644"/>
                  </a:cubicBezTo>
                  <a:cubicBezTo>
                    <a:pt x="745" y="650"/>
                    <a:pt x="754" y="653"/>
                    <a:pt x="763" y="653"/>
                  </a:cubicBezTo>
                  <a:cubicBezTo>
                    <a:pt x="772" y="653"/>
                    <a:pt x="781" y="650"/>
                    <a:pt x="787" y="644"/>
                  </a:cubicBezTo>
                  <a:cubicBezTo>
                    <a:pt x="810" y="632"/>
                    <a:pt x="810" y="620"/>
                    <a:pt x="810" y="596"/>
                  </a:cubicBezTo>
                  <a:cubicBezTo>
                    <a:pt x="810" y="596"/>
                    <a:pt x="775" y="334"/>
                    <a:pt x="906" y="203"/>
                  </a:cubicBezTo>
                  <a:cubicBezTo>
                    <a:pt x="954" y="141"/>
                    <a:pt x="1027" y="111"/>
                    <a:pt x="1122" y="111"/>
                  </a:cubicBezTo>
                  <a:cubicBezTo>
                    <a:pt x="1190" y="111"/>
                    <a:pt x="1269" y="126"/>
                    <a:pt x="1358" y="156"/>
                  </a:cubicBezTo>
                  <a:cubicBezTo>
                    <a:pt x="1441" y="180"/>
                    <a:pt x="1513" y="227"/>
                    <a:pt x="1584" y="263"/>
                  </a:cubicBezTo>
                  <a:cubicBezTo>
                    <a:pt x="1441" y="453"/>
                    <a:pt x="1394" y="691"/>
                    <a:pt x="1549" y="822"/>
                  </a:cubicBezTo>
                  <a:cubicBezTo>
                    <a:pt x="1596" y="858"/>
                    <a:pt x="1644" y="882"/>
                    <a:pt x="1692" y="882"/>
                  </a:cubicBezTo>
                  <a:cubicBezTo>
                    <a:pt x="1763" y="882"/>
                    <a:pt x="1834" y="822"/>
                    <a:pt x="1870" y="739"/>
                  </a:cubicBezTo>
                  <a:cubicBezTo>
                    <a:pt x="1918" y="608"/>
                    <a:pt x="1882" y="406"/>
                    <a:pt x="1715" y="251"/>
                  </a:cubicBezTo>
                  <a:cubicBezTo>
                    <a:pt x="1815" y="145"/>
                    <a:pt x="1939" y="89"/>
                    <a:pt x="2066" y="89"/>
                  </a:cubicBezTo>
                  <a:close/>
                  <a:moveTo>
                    <a:pt x="2073" y="1"/>
                  </a:moveTo>
                  <a:cubicBezTo>
                    <a:pt x="1918" y="1"/>
                    <a:pt x="1763" y="72"/>
                    <a:pt x="1644" y="191"/>
                  </a:cubicBezTo>
                  <a:cubicBezTo>
                    <a:pt x="1572" y="144"/>
                    <a:pt x="1489" y="96"/>
                    <a:pt x="1394" y="72"/>
                  </a:cubicBezTo>
                  <a:cubicBezTo>
                    <a:pt x="1292" y="40"/>
                    <a:pt x="1201" y="24"/>
                    <a:pt x="1121" y="24"/>
                  </a:cubicBezTo>
                  <a:cubicBezTo>
                    <a:pt x="996" y="24"/>
                    <a:pt x="900" y="64"/>
                    <a:pt x="834" y="144"/>
                  </a:cubicBezTo>
                  <a:cubicBezTo>
                    <a:pt x="727" y="263"/>
                    <a:pt x="715" y="430"/>
                    <a:pt x="715" y="537"/>
                  </a:cubicBezTo>
                  <a:cubicBezTo>
                    <a:pt x="691" y="525"/>
                    <a:pt x="656" y="525"/>
                    <a:pt x="620" y="525"/>
                  </a:cubicBezTo>
                  <a:cubicBezTo>
                    <a:pt x="418" y="525"/>
                    <a:pt x="179" y="727"/>
                    <a:pt x="96" y="989"/>
                  </a:cubicBezTo>
                  <a:cubicBezTo>
                    <a:pt x="1" y="1251"/>
                    <a:pt x="72" y="1489"/>
                    <a:pt x="287" y="1644"/>
                  </a:cubicBezTo>
                  <a:cubicBezTo>
                    <a:pt x="418" y="1739"/>
                    <a:pt x="560" y="1811"/>
                    <a:pt x="691" y="1823"/>
                  </a:cubicBezTo>
                  <a:cubicBezTo>
                    <a:pt x="751" y="2037"/>
                    <a:pt x="930" y="2168"/>
                    <a:pt x="1180" y="2180"/>
                  </a:cubicBezTo>
                  <a:lnTo>
                    <a:pt x="1215" y="2180"/>
                  </a:lnTo>
                  <a:cubicBezTo>
                    <a:pt x="1549" y="2180"/>
                    <a:pt x="1811" y="2108"/>
                    <a:pt x="1977" y="1977"/>
                  </a:cubicBezTo>
                  <a:cubicBezTo>
                    <a:pt x="2013" y="2013"/>
                    <a:pt x="2037" y="2037"/>
                    <a:pt x="2073" y="2073"/>
                  </a:cubicBezTo>
                  <a:cubicBezTo>
                    <a:pt x="2144" y="2120"/>
                    <a:pt x="2227" y="2156"/>
                    <a:pt x="2323" y="2156"/>
                  </a:cubicBezTo>
                  <a:cubicBezTo>
                    <a:pt x="2644" y="2156"/>
                    <a:pt x="3061" y="1846"/>
                    <a:pt x="3216" y="1501"/>
                  </a:cubicBezTo>
                  <a:cubicBezTo>
                    <a:pt x="3311" y="1275"/>
                    <a:pt x="3287" y="1061"/>
                    <a:pt x="3132" y="894"/>
                  </a:cubicBezTo>
                  <a:cubicBezTo>
                    <a:pt x="3025" y="775"/>
                    <a:pt x="2894" y="715"/>
                    <a:pt x="2763" y="715"/>
                  </a:cubicBezTo>
                  <a:cubicBezTo>
                    <a:pt x="2751" y="465"/>
                    <a:pt x="2608" y="239"/>
                    <a:pt x="2382" y="96"/>
                  </a:cubicBezTo>
                  <a:cubicBezTo>
                    <a:pt x="2275" y="25"/>
                    <a:pt x="2180" y="1"/>
                    <a:pt x="207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3096324" y="2669574"/>
              <a:ext cx="113547" cy="66015"/>
            </a:xfrm>
            <a:custGeom>
              <a:avLst/>
              <a:gdLst/>
              <a:ahLst/>
              <a:cxnLst/>
              <a:rect l="l" t="t" r="r" b="b"/>
              <a:pathLst>
                <a:path w="3686" h="2143" extrusionOk="0">
                  <a:moveTo>
                    <a:pt x="2189" y="0"/>
                  </a:moveTo>
                  <a:cubicBezTo>
                    <a:pt x="2007" y="0"/>
                    <a:pt x="1851" y="108"/>
                    <a:pt x="1751" y="246"/>
                  </a:cubicBezTo>
                  <a:lnTo>
                    <a:pt x="1751" y="246"/>
                  </a:lnTo>
                  <a:cubicBezTo>
                    <a:pt x="1678" y="194"/>
                    <a:pt x="1584" y="149"/>
                    <a:pt x="1466" y="118"/>
                  </a:cubicBezTo>
                  <a:cubicBezTo>
                    <a:pt x="1383" y="96"/>
                    <a:pt x="1312" y="86"/>
                    <a:pt x="1250" y="86"/>
                  </a:cubicBezTo>
                  <a:cubicBezTo>
                    <a:pt x="783" y="86"/>
                    <a:pt x="894" y="653"/>
                    <a:pt x="894" y="653"/>
                  </a:cubicBezTo>
                  <a:cubicBezTo>
                    <a:pt x="854" y="633"/>
                    <a:pt x="812" y="623"/>
                    <a:pt x="770" y="623"/>
                  </a:cubicBezTo>
                  <a:cubicBezTo>
                    <a:pt x="399" y="623"/>
                    <a:pt x="0" y="1357"/>
                    <a:pt x="513" y="1677"/>
                  </a:cubicBezTo>
                  <a:cubicBezTo>
                    <a:pt x="668" y="1779"/>
                    <a:pt x="811" y="1821"/>
                    <a:pt x="932" y="1822"/>
                  </a:cubicBezTo>
                  <a:lnTo>
                    <a:pt x="932" y="1822"/>
                  </a:lnTo>
                  <a:cubicBezTo>
                    <a:pt x="983" y="1996"/>
                    <a:pt x="1116" y="2142"/>
                    <a:pt x="1373" y="2142"/>
                  </a:cubicBezTo>
                  <a:cubicBezTo>
                    <a:pt x="1384" y="2142"/>
                    <a:pt x="1395" y="2142"/>
                    <a:pt x="1406" y="2142"/>
                  </a:cubicBezTo>
                  <a:cubicBezTo>
                    <a:pt x="1801" y="2123"/>
                    <a:pt x="2060" y="2018"/>
                    <a:pt x="2199" y="1875"/>
                  </a:cubicBezTo>
                  <a:lnTo>
                    <a:pt x="2199" y="1875"/>
                  </a:lnTo>
                  <a:cubicBezTo>
                    <a:pt x="2232" y="1915"/>
                    <a:pt x="2273" y="1952"/>
                    <a:pt x="2323" y="1987"/>
                  </a:cubicBezTo>
                  <a:cubicBezTo>
                    <a:pt x="2382" y="2027"/>
                    <a:pt x="2450" y="2045"/>
                    <a:pt x="2522" y="2045"/>
                  </a:cubicBezTo>
                  <a:cubicBezTo>
                    <a:pt x="3004" y="2045"/>
                    <a:pt x="3685" y="1234"/>
                    <a:pt x="3240" y="820"/>
                  </a:cubicBezTo>
                  <a:cubicBezTo>
                    <a:pt x="3129" y="717"/>
                    <a:pt x="3015" y="677"/>
                    <a:pt x="2910" y="677"/>
                  </a:cubicBezTo>
                  <a:cubicBezTo>
                    <a:pt x="2889" y="677"/>
                    <a:pt x="2868" y="678"/>
                    <a:pt x="2848" y="681"/>
                  </a:cubicBezTo>
                  <a:lnTo>
                    <a:pt x="2848" y="681"/>
                  </a:lnTo>
                  <a:cubicBezTo>
                    <a:pt x="2841" y="466"/>
                    <a:pt x="2719" y="223"/>
                    <a:pt x="2442" y="70"/>
                  </a:cubicBezTo>
                  <a:cubicBezTo>
                    <a:pt x="2354" y="21"/>
                    <a:pt x="2269"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3101499" y="2668342"/>
              <a:ext cx="101995" cy="68695"/>
            </a:xfrm>
            <a:custGeom>
              <a:avLst/>
              <a:gdLst/>
              <a:ahLst/>
              <a:cxnLst/>
              <a:rect l="l" t="t" r="r" b="b"/>
              <a:pathLst>
                <a:path w="3311" h="2230" extrusionOk="0">
                  <a:moveTo>
                    <a:pt x="1596" y="360"/>
                  </a:moveTo>
                  <a:cubicBezTo>
                    <a:pt x="1738" y="479"/>
                    <a:pt x="1774" y="634"/>
                    <a:pt x="1738" y="729"/>
                  </a:cubicBezTo>
                  <a:cubicBezTo>
                    <a:pt x="1724" y="781"/>
                    <a:pt x="1690" y="810"/>
                    <a:pt x="1650" y="810"/>
                  </a:cubicBezTo>
                  <a:cubicBezTo>
                    <a:pt x="1626" y="810"/>
                    <a:pt x="1599" y="799"/>
                    <a:pt x="1572" y="777"/>
                  </a:cubicBezTo>
                  <a:cubicBezTo>
                    <a:pt x="1476" y="705"/>
                    <a:pt x="1488" y="527"/>
                    <a:pt x="1596" y="360"/>
                  </a:cubicBezTo>
                  <a:close/>
                  <a:moveTo>
                    <a:pt x="2631" y="777"/>
                  </a:moveTo>
                  <a:cubicBezTo>
                    <a:pt x="2619" y="955"/>
                    <a:pt x="2524" y="1098"/>
                    <a:pt x="2369" y="1122"/>
                  </a:cubicBezTo>
                  <a:cubicBezTo>
                    <a:pt x="2358" y="1122"/>
                    <a:pt x="2346" y="1134"/>
                    <a:pt x="2346" y="1134"/>
                  </a:cubicBezTo>
                  <a:cubicBezTo>
                    <a:pt x="2310" y="1134"/>
                    <a:pt x="2310" y="1122"/>
                    <a:pt x="2310" y="1110"/>
                  </a:cubicBezTo>
                  <a:cubicBezTo>
                    <a:pt x="2298" y="1027"/>
                    <a:pt x="2441" y="836"/>
                    <a:pt x="2631" y="777"/>
                  </a:cubicBezTo>
                  <a:close/>
                  <a:moveTo>
                    <a:pt x="929" y="1348"/>
                  </a:moveTo>
                  <a:cubicBezTo>
                    <a:pt x="953" y="1348"/>
                    <a:pt x="976" y="1360"/>
                    <a:pt x="1000" y="1384"/>
                  </a:cubicBezTo>
                  <a:cubicBezTo>
                    <a:pt x="1072" y="1467"/>
                    <a:pt x="1095" y="1574"/>
                    <a:pt x="1060" y="1658"/>
                  </a:cubicBezTo>
                  <a:cubicBezTo>
                    <a:pt x="1024" y="1741"/>
                    <a:pt x="917" y="1801"/>
                    <a:pt x="798" y="1813"/>
                  </a:cubicBezTo>
                  <a:cubicBezTo>
                    <a:pt x="762" y="1646"/>
                    <a:pt x="798" y="1467"/>
                    <a:pt x="869" y="1384"/>
                  </a:cubicBezTo>
                  <a:cubicBezTo>
                    <a:pt x="881" y="1372"/>
                    <a:pt x="905" y="1348"/>
                    <a:pt x="929" y="1348"/>
                  </a:cubicBezTo>
                  <a:close/>
                  <a:moveTo>
                    <a:pt x="2024" y="1408"/>
                  </a:moveTo>
                  <a:cubicBezTo>
                    <a:pt x="2036" y="1408"/>
                    <a:pt x="2060" y="1432"/>
                    <a:pt x="2084" y="1479"/>
                  </a:cubicBezTo>
                  <a:cubicBezTo>
                    <a:pt x="2131" y="1610"/>
                    <a:pt x="2108" y="1729"/>
                    <a:pt x="2036" y="1836"/>
                  </a:cubicBezTo>
                  <a:cubicBezTo>
                    <a:pt x="1941" y="1705"/>
                    <a:pt x="1941" y="1551"/>
                    <a:pt x="1988" y="1467"/>
                  </a:cubicBezTo>
                  <a:cubicBezTo>
                    <a:pt x="2000" y="1432"/>
                    <a:pt x="2024" y="1408"/>
                    <a:pt x="2024" y="1408"/>
                  </a:cubicBezTo>
                  <a:close/>
                  <a:moveTo>
                    <a:pt x="2014" y="93"/>
                  </a:moveTo>
                  <a:cubicBezTo>
                    <a:pt x="2092" y="93"/>
                    <a:pt x="2172" y="114"/>
                    <a:pt x="2250" y="158"/>
                  </a:cubicBezTo>
                  <a:cubicBezTo>
                    <a:pt x="2465" y="277"/>
                    <a:pt x="2608" y="467"/>
                    <a:pt x="2631" y="681"/>
                  </a:cubicBezTo>
                  <a:cubicBezTo>
                    <a:pt x="2381" y="741"/>
                    <a:pt x="2203" y="979"/>
                    <a:pt x="2215" y="1110"/>
                  </a:cubicBezTo>
                  <a:cubicBezTo>
                    <a:pt x="2215" y="1182"/>
                    <a:pt x="2262" y="1229"/>
                    <a:pt x="2346" y="1229"/>
                  </a:cubicBezTo>
                  <a:cubicBezTo>
                    <a:pt x="2358" y="1229"/>
                    <a:pt x="2369" y="1217"/>
                    <a:pt x="2393" y="1217"/>
                  </a:cubicBezTo>
                  <a:cubicBezTo>
                    <a:pt x="2584" y="1182"/>
                    <a:pt x="2727" y="991"/>
                    <a:pt x="2727" y="765"/>
                  </a:cubicBezTo>
                  <a:cubicBezTo>
                    <a:pt x="2737" y="764"/>
                    <a:pt x="2748" y="763"/>
                    <a:pt x="2759" y="763"/>
                  </a:cubicBezTo>
                  <a:cubicBezTo>
                    <a:pt x="2855" y="763"/>
                    <a:pt x="2952" y="810"/>
                    <a:pt x="3048" y="896"/>
                  </a:cubicBezTo>
                  <a:cubicBezTo>
                    <a:pt x="3215" y="1051"/>
                    <a:pt x="3191" y="1265"/>
                    <a:pt x="3131" y="1408"/>
                  </a:cubicBezTo>
                  <a:cubicBezTo>
                    <a:pt x="3000" y="1741"/>
                    <a:pt x="2631" y="2039"/>
                    <a:pt x="2358" y="2039"/>
                  </a:cubicBezTo>
                  <a:cubicBezTo>
                    <a:pt x="2286" y="2039"/>
                    <a:pt x="2227" y="2015"/>
                    <a:pt x="2179" y="1991"/>
                  </a:cubicBezTo>
                  <a:cubicBezTo>
                    <a:pt x="2155" y="1967"/>
                    <a:pt x="2119" y="1944"/>
                    <a:pt x="2096" y="1920"/>
                  </a:cubicBezTo>
                  <a:cubicBezTo>
                    <a:pt x="2203" y="1777"/>
                    <a:pt x="2227" y="1610"/>
                    <a:pt x="2167" y="1443"/>
                  </a:cubicBezTo>
                  <a:cubicBezTo>
                    <a:pt x="2131" y="1336"/>
                    <a:pt x="2072" y="1324"/>
                    <a:pt x="2036" y="1324"/>
                  </a:cubicBezTo>
                  <a:cubicBezTo>
                    <a:pt x="1977" y="1324"/>
                    <a:pt x="1929" y="1360"/>
                    <a:pt x="1905" y="1420"/>
                  </a:cubicBezTo>
                  <a:cubicBezTo>
                    <a:pt x="1846" y="1539"/>
                    <a:pt x="1846" y="1741"/>
                    <a:pt x="1965" y="1908"/>
                  </a:cubicBezTo>
                  <a:cubicBezTo>
                    <a:pt x="1857" y="2003"/>
                    <a:pt x="1643" y="2110"/>
                    <a:pt x="1238" y="2134"/>
                  </a:cubicBezTo>
                  <a:cubicBezTo>
                    <a:pt x="1227" y="2135"/>
                    <a:pt x="1215" y="2135"/>
                    <a:pt x="1204" y="2135"/>
                  </a:cubicBezTo>
                  <a:cubicBezTo>
                    <a:pt x="978" y="2135"/>
                    <a:pt x="879" y="2021"/>
                    <a:pt x="834" y="1908"/>
                  </a:cubicBezTo>
                  <a:cubicBezTo>
                    <a:pt x="976" y="1884"/>
                    <a:pt x="1095" y="1813"/>
                    <a:pt x="1143" y="1694"/>
                  </a:cubicBezTo>
                  <a:cubicBezTo>
                    <a:pt x="1203" y="1574"/>
                    <a:pt x="1167" y="1432"/>
                    <a:pt x="1060" y="1324"/>
                  </a:cubicBezTo>
                  <a:cubicBezTo>
                    <a:pt x="1024" y="1277"/>
                    <a:pt x="976" y="1253"/>
                    <a:pt x="929" y="1253"/>
                  </a:cubicBezTo>
                  <a:cubicBezTo>
                    <a:pt x="893" y="1253"/>
                    <a:pt x="845" y="1265"/>
                    <a:pt x="786" y="1336"/>
                  </a:cubicBezTo>
                  <a:cubicBezTo>
                    <a:pt x="703" y="1443"/>
                    <a:pt x="667" y="1646"/>
                    <a:pt x="703" y="1813"/>
                  </a:cubicBezTo>
                  <a:cubicBezTo>
                    <a:pt x="595" y="1801"/>
                    <a:pt x="476" y="1753"/>
                    <a:pt x="369" y="1682"/>
                  </a:cubicBezTo>
                  <a:cubicBezTo>
                    <a:pt x="95" y="1503"/>
                    <a:pt x="143" y="1241"/>
                    <a:pt x="179" y="1122"/>
                  </a:cubicBezTo>
                  <a:cubicBezTo>
                    <a:pt x="238" y="896"/>
                    <a:pt x="429" y="717"/>
                    <a:pt x="595" y="717"/>
                  </a:cubicBezTo>
                  <a:cubicBezTo>
                    <a:pt x="631" y="717"/>
                    <a:pt x="667" y="717"/>
                    <a:pt x="703" y="741"/>
                  </a:cubicBezTo>
                  <a:cubicBezTo>
                    <a:pt x="714" y="741"/>
                    <a:pt x="738" y="741"/>
                    <a:pt x="750" y="729"/>
                  </a:cubicBezTo>
                  <a:cubicBezTo>
                    <a:pt x="774" y="717"/>
                    <a:pt x="774" y="705"/>
                    <a:pt x="774" y="681"/>
                  </a:cubicBezTo>
                  <a:cubicBezTo>
                    <a:pt x="774" y="681"/>
                    <a:pt x="726" y="420"/>
                    <a:pt x="845" y="277"/>
                  </a:cubicBezTo>
                  <a:cubicBezTo>
                    <a:pt x="891" y="208"/>
                    <a:pt x="971" y="179"/>
                    <a:pt x="1078" y="179"/>
                  </a:cubicBezTo>
                  <a:cubicBezTo>
                    <a:pt x="1139" y="179"/>
                    <a:pt x="1209" y="188"/>
                    <a:pt x="1286" y="205"/>
                  </a:cubicBezTo>
                  <a:cubicBezTo>
                    <a:pt x="1369" y="229"/>
                    <a:pt x="1453" y="265"/>
                    <a:pt x="1512" y="300"/>
                  </a:cubicBezTo>
                  <a:cubicBezTo>
                    <a:pt x="1393" y="491"/>
                    <a:pt x="1369" y="741"/>
                    <a:pt x="1524" y="860"/>
                  </a:cubicBezTo>
                  <a:cubicBezTo>
                    <a:pt x="1566" y="894"/>
                    <a:pt x="1611" y="910"/>
                    <a:pt x="1654" y="910"/>
                  </a:cubicBezTo>
                  <a:cubicBezTo>
                    <a:pt x="1732" y="910"/>
                    <a:pt x="1803" y="857"/>
                    <a:pt x="1834" y="765"/>
                  </a:cubicBezTo>
                  <a:cubicBezTo>
                    <a:pt x="1869" y="622"/>
                    <a:pt x="1834" y="431"/>
                    <a:pt x="1655" y="277"/>
                  </a:cubicBezTo>
                  <a:cubicBezTo>
                    <a:pt x="1753" y="156"/>
                    <a:pt x="1880" y="93"/>
                    <a:pt x="2014" y="93"/>
                  </a:cubicBezTo>
                  <a:close/>
                  <a:moveTo>
                    <a:pt x="2028" y="0"/>
                  </a:moveTo>
                  <a:cubicBezTo>
                    <a:pt x="1859" y="0"/>
                    <a:pt x="1695" y="82"/>
                    <a:pt x="1572" y="229"/>
                  </a:cubicBezTo>
                  <a:cubicBezTo>
                    <a:pt x="1500" y="181"/>
                    <a:pt x="1405" y="146"/>
                    <a:pt x="1310" y="110"/>
                  </a:cubicBezTo>
                  <a:cubicBezTo>
                    <a:pt x="1232" y="91"/>
                    <a:pt x="1159" y="82"/>
                    <a:pt x="1094" y="82"/>
                  </a:cubicBezTo>
                  <a:cubicBezTo>
                    <a:pt x="949" y="82"/>
                    <a:pt x="836" y="127"/>
                    <a:pt x="762" y="217"/>
                  </a:cubicBezTo>
                  <a:cubicBezTo>
                    <a:pt x="667" y="336"/>
                    <a:pt x="667" y="515"/>
                    <a:pt x="667" y="622"/>
                  </a:cubicBezTo>
                  <a:cubicBezTo>
                    <a:pt x="647" y="618"/>
                    <a:pt x="626" y="616"/>
                    <a:pt x="605" y="616"/>
                  </a:cubicBezTo>
                  <a:cubicBezTo>
                    <a:pt x="395" y="616"/>
                    <a:pt x="170" y="827"/>
                    <a:pt x="83" y="1098"/>
                  </a:cubicBezTo>
                  <a:cubicBezTo>
                    <a:pt x="0" y="1372"/>
                    <a:pt x="95" y="1622"/>
                    <a:pt x="310" y="1765"/>
                  </a:cubicBezTo>
                  <a:cubicBezTo>
                    <a:pt x="453" y="1848"/>
                    <a:pt x="595" y="1908"/>
                    <a:pt x="726" y="1908"/>
                  </a:cubicBezTo>
                  <a:cubicBezTo>
                    <a:pt x="774" y="2039"/>
                    <a:pt x="893" y="2229"/>
                    <a:pt x="1203" y="2229"/>
                  </a:cubicBezTo>
                  <a:lnTo>
                    <a:pt x="1238" y="2229"/>
                  </a:lnTo>
                  <a:cubicBezTo>
                    <a:pt x="1584" y="2217"/>
                    <a:pt x="1857" y="2134"/>
                    <a:pt x="2024" y="1979"/>
                  </a:cubicBezTo>
                  <a:cubicBezTo>
                    <a:pt x="2060" y="2015"/>
                    <a:pt x="2084" y="2039"/>
                    <a:pt x="2119" y="2063"/>
                  </a:cubicBezTo>
                  <a:cubicBezTo>
                    <a:pt x="2191" y="2110"/>
                    <a:pt x="2262" y="2134"/>
                    <a:pt x="2346" y="2134"/>
                  </a:cubicBezTo>
                  <a:cubicBezTo>
                    <a:pt x="2667" y="2134"/>
                    <a:pt x="3072" y="1813"/>
                    <a:pt x="3215" y="1443"/>
                  </a:cubicBezTo>
                  <a:cubicBezTo>
                    <a:pt x="3310" y="1205"/>
                    <a:pt x="3274" y="979"/>
                    <a:pt x="3108" y="824"/>
                  </a:cubicBezTo>
                  <a:cubicBezTo>
                    <a:pt x="2999" y="726"/>
                    <a:pt x="2880" y="668"/>
                    <a:pt x="2760" y="668"/>
                  </a:cubicBezTo>
                  <a:cubicBezTo>
                    <a:pt x="2749" y="668"/>
                    <a:pt x="2738" y="669"/>
                    <a:pt x="2727" y="670"/>
                  </a:cubicBezTo>
                  <a:cubicBezTo>
                    <a:pt x="2691" y="431"/>
                    <a:pt x="2536" y="205"/>
                    <a:pt x="2298" y="74"/>
                  </a:cubicBezTo>
                  <a:cubicBezTo>
                    <a:pt x="2210" y="24"/>
                    <a:pt x="2118" y="0"/>
                    <a:pt x="202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3199582" y="3068437"/>
              <a:ext cx="113147" cy="64013"/>
            </a:xfrm>
            <a:custGeom>
              <a:avLst/>
              <a:gdLst/>
              <a:ahLst/>
              <a:cxnLst/>
              <a:rect l="l" t="t" r="r" b="b"/>
              <a:pathLst>
                <a:path w="3673" h="2078" extrusionOk="0">
                  <a:moveTo>
                    <a:pt x="2229" y="0"/>
                  </a:moveTo>
                  <a:cubicBezTo>
                    <a:pt x="2062" y="0"/>
                    <a:pt x="1913" y="93"/>
                    <a:pt x="1811" y="214"/>
                  </a:cubicBezTo>
                  <a:lnTo>
                    <a:pt x="1811" y="214"/>
                  </a:lnTo>
                  <a:cubicBezTo>
                    <a:pt x="1741" y="156"/>
                    <a:pt x="1649"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0" y="1677"/>
                    <a:pt x="762" y="1728"/>
                    <a:pt x="883" y="1735"/>
                  </a:cubicBezTo>
                  <a:lnTo>
                    <a:pt x="883" y="1735"/>
                  </a:lnTo>
                  <a:cubicBezTo>
                    <a:pt x="923" y="1916"/>
                    <a:pt x="1053" y="2072"/>
                    <a:pt x="1329" y="2076"/>
                  </a:cubicBezTo>
                  <a:cubicBezTo>
                    <a:pt x="1354" y="2077"/>
                    <a:pt x="1380" y="2077"/>
                    <a:pt x="1404" y="2077"/>
                  </a:cubicBezTo>
                  <a:cubicBezTo>
                    <a:pt x="1762" y="2077"/>
                    <a:pt x="2006" y="1995"/>
                    <a:pt x="2146" y="1869"/>
                  </a:cubicBezTo>
                  <a:lnTo>
                    <a:pt x="2146" y="1869"/>
                  </a:lnTo>
                  <a:cubicBezTo>
                    <a:pt x="2175" y="1908"/>
                    <a:pt x="2212" y="1946"/>
                    <a:pt x="2257" y="1981"/>
                  </a:cubicBezTo>
                  <a:cubicBezTo>
                    <a:pt x="2322" y="2033"/>
                    <a:pt x="2401" y="2056"/>
                    <a:pt x="2486" y="2056"/>
                  </a:cubicBezTo>
                  <a:cubicBezTo>
                    <a:pt x="2970" y="2056"/>
                    <a:pt x="3672" y="1320"/>
                    <a:pt x="3257" y="886"/>
                  </a:cubicBezTo>
                  <a:cubicBezTo>
                    <a:pt x="3143" y="763"/>
                    <a:pt x="3021" y="717"/>
                    <a:pt x="2907" y="717"/>
                  </a:cubicBezTo>
                  <a:cubicBezTo>
                    <a:pt x="2897" y="717"/>
                    <a:pt x="2888" y="717"/>
                    <a:pt x="2878" y="718"/>
                  </a:cubicBezTo>
                  <a:lnTo>
                    <a:pt x="2878" y="718"/>
                  </a:lnTo>
                  <a:cubicBezTo>
                    <a:pt x="2884" y="505"/>
                    <a:pt x="2776" y="257"/>
                    <a:pt x="2507" y="88"/>
                  </a:cubicBezTo>
                  <a:cubicBezTo>
                    <a:pt x="2412" y="26"/>
                    <a:pt x="2318"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3204542" y="3066743"/>
              <a:ext cx="101995" cy="67494"/>
            </a:xfrm>
            <a:custGeom>
              <a:avLst/>
              <a:gdLst/>
              <a:ahLst/>
              <a:cxnLst/>
              <a:rect l="l" t="t" r="r" b="b"/>
              <a:pathLst>
                <a:path w="3311" h="2191" extrusionOk="0">
                  <a:moveTo>
                    <a:pt x="1656" y="345"/>
                  </a:moveTo>
                  <a:cubicBezTo>
                    <a:pt x="1787" y="464"/>
                    <a:pt x="1811" y="619"/>
                    <a:pt x="1775" y="714"/>
                  </a:cubicBezTo>
                  <a:cubicBezTo>
                    <a:pt x="1760" y="766"/>
                    <a:pt x="1727" y="795"/>
                    <a:pt x="1686" y="795"/>
                  </a:cubicBezTo>
                  <a:cubicBezTo>
                    <a:pt x="1662" y="795"/>
                    <a:pt x="1635" y="784"/>
                    <a:pt x="1608" y="762"/>
                  </a:cubicBezTo>
                  <a:cubicBezTo>
                    <a:pt x="1513" y="691"/>
                    <a:pt x="1537" y="500"/>
                    <a:pt x="1656" y="345"/>
                  </a:cubicBezTo>
                  <a:close/>
                  <a:moveTo>
                    <a:pt x="2668" y="822"/>
                  </a:moveTo>
                  <a:cubicBezTo>
                    <a:pt x="2644" y="1012"/>
                    <a:pt x="2525" y="1143"/>
                    <a:pt x="2382" y="1155"/>
                  </a:cubicBezTo>
                  <a:lnTo>
                    <a:pt x="2358" y="1155"/>
                  </a:lnTo>
                  <a:cubicBezTo>
                    <a:pt x="2322" y="1155"/>
                    <a:pt x="2311" y="1143"/>
                    <a:pt x="2311" y="1131"/>
                  </a:cubicBezTo>
                  <a:cubicBezTo>
                    <a:pt x="2311" y="1060"/>
                    <a:pt x="2453" y="869"/>
                    <a:pt x="2668" y="822"/>
                  </a:cubicBezTo>
                  <a:close/>
                  <a:moveTo>
                    <a:pt x="929" y="1274"/>
                  </a:moveTo>
                  <a:cubicBezTo>
                    <a:pt x="953" y="1274"/>
                    <a:pt x="977" y="1298"/>
                    <a:pt x="989" y="1322"/>
                  </a:cubicBezTo>
                  <a:cubicBezTo>
                    <a:pt x="1060" y="1417"/>
                    <a:pt x="1072" y="1512"/>
                    <a:pt x="1037" y="1595"/>
                  </a:cubicBezTo>
                  <a:cubicBezTo>
                    <a:pt x="989" y="1679"/>
                    <a:pt x="894" y="1738"/>
                    <a:pt x="763" y="1738"/>
                  </a:cubicBezTo>
                  <a:cubicBezTo>
                    <a:pt x="739" y="1572"/>
                    <a:pt x="787" y="1405"/>
                    <a:pt x="858" y="1322"/>
                  </a:cubicBezTo>
                  <a:cubicBezTo>
                    <a:pt x="882" y="1298"/>
                    <a:pt x="906" y="1274"/>
                    <a:pt x="929" y="1274"/>
                  </a:cubicBezTo>
                  <a:close/>
                  <a:moveTo>
                    <a:pt x="2025" y="1429"/>
                  </a:moveTo>
                  <a:cubicBezTo>
                    <a:pt x="2025" y="1429"/>
                    <a:pt x="2049" y="1441"/>
                    <a:pt x="2061" y="1500"/>
                  </a:cubicBezTo>
                  <a:cubicBezTo>
                    <a:pt x="2108" y="1631"/>
                    <a:pt x="2084" y="1750"/>
                    <a:pt x="2001" y="1845"/>
                  </a:cubicBezTo>
                  <a:cubicBezTo>
                    <a:pt x="1918" y="1714"/>
                    <a:pt x="1930" y="1560"/>
                    <a:pt x="1965" y="1476"/>
                  </a:cubicBezTo>
                  <a:cubicBezTo>
                    <a:pt x="1989" y="1441"/>
                    <a:pt x="2013" y="1429"/>
                    <a:pt x="2025" y="1429"/>
                  </a:cubicBezTo>
                  <a:close/>
                  <a:moveTo>
                    <a:pt x="2066" y="100"/>
                  </a:moveTo>
                  <a:cubicBezTo>
                    <a:pt x="2153" y="100"/>
                    <a:pt x="2241" y="126"/>
                    <a:pt x="2322" y="179"/>
                  </a:cubicBezTo>
                  <a:cubicBezTo>
                    <a:pt x="2525" y="310"/>
                    <a:pt x="2656" y="512"/>
                    <a:pt x="2668" y="726"/>
                  </a:cubicBezTo>
                  <a:cubicBezTo>
                    <a:pt x="2406" y="774"/>
                    <a:pt x="2215" y="1000"/>
                    <a:pt x="2215" y="1143"/>
                  </a:cubicBezTo>
                  <a:cubicBezTo>
                    <a:pt x="2215" y="1197"/>
                    <a:pt x="2255" y="1252"/>
                    <a:pt x="2362" y="1252"/>
                  </a:cubicBezTo>
                  <a:cubicBezTo>
                    <a:pt x="2372" y="1252"/>
                    <a:pt x="2382" y="1251"/>
                    <a:pt x="2394" y="1250"/>
                  </a:cubicBezTo>
                  <a:cubicBezTo>
                    <a:pt x="2584" y="1226"/>
                    <a:pt x="2739" y="1048"/>
                    <a:pt x="2751" y="810"/>
                  </a:cubicBezTo>
                  <a:cubicBezTo>
                    <a:pt x="2870" y="822"/>
                    <a:pt x="2965" y="869"/>
                    <a:pt x="3061" y="964"/>
                  </a:cubicBezTo>
                  <a:cubicBezTo>
                    <a:pt x="3215" y="1131"/>
                    <a:pt x="3180" y="1334"/>
                    <a:pt x="3120" y="1464"/>
                  </a:cubicBezTo>
                  <a:cubicBezTo>
                    <a:pt x="2989" y="1786"/>
                    <a:pt x="2608" y="2072"/>
                    <a:pt x="2322" y="2072"/>
                  </a:cubicBezTo>
                  <a:cubicBezTo>
                    <a:pt x="2251" y="2072"/>
                    <a:pt x="2180" y="2048"/>
                    <a:pt x="2132" y="2000"/>
                  </a:cubicBezTo>
                  <a:cubicBezTo>
                    <a:pt x="2096" y="1976"/>
                    <a:pt x="2072" y="1953"/>
                    <a:pt x="2049" y="1929"/>
                  </a:cubicBezTo>
                  <a:cubicBezTo>
                    <a:pt x="2168" y="1798"/>
                    <a:pt x="2203" y="1631"/>
                    <a:pt x="2156" y="1464"/>
                  </a:cubicBezTo>
                  <a:cubicBezTo>
                    <a:pt x="2120" y="1345"/>
                    <a:pt x="2049" y="1334"/>
                    <a:pt x="2013" y="1334"/>
                  </a:cubicBezTo>
                  <a:cubicBezTo>
                    <a:pt x="1965" y="1334"/>
                    <a:pt x="1918" y="1369"/>
                    <a:pt x="1882" y="1429"/>
                  </a:cubicBezTo>
                  <a:cubicBezTo>
                    <a:pt x="1822" y="1548"/>
                    <a:pt x="1811" y="1738"/>
                    <a:pt x="1918" y="1917"/>
                  </a:cubicBezTo>
                  <a:cubicBezTo>
                    <a:pt x="1811" y="2000"/>
                    <a:pt x="1596" y="2095"/>
                    <a:pt x="1215" y="2095"/>
                  </a:cubicBezTo>
                  <a:lnTo>
                    <a:pt x="1179" y="2095"/>
                  </a:lnTo>
                  <a:cubicBezTo>
                    <a:pt x="941" y="2084"/>
                    <a:pt x="834" y="1965"/>
                    <a:pt x="787" y="1834"/>
                  </a:cubicBezTo>
                  <a:cubicBezTo>
                    <a:pt x="941" y="1834"/>
                    <a:pt x="1072" y="1750"/>
                    <a:pt x="1120" y="1643"/>
                  </a:cubicBezTo>
                  <a:cubicBezTo>
                    <a:pt x="1179" y="1524"/>
                    <a:pt x="1156" y="1381"/>
                    <a:pt x="1060" y="1262"/>
                  </a:cubicBezTo>
                  <a:cubicBezTo>
                    <a:pt x="1013" y="1203"/>
                    <a:pt x="965" y="1179"/>
                    <a:pt x="929" y="1179"/>
                  </a:cubicBezTo>
                  <a:cubicBezTo>
                    <a:pt x="870" y="1179"/>
                    <a:pt x="822" y="1214"/>
                    <a:pt x="787" y="1262"/>
                  </a:cubicBezTo>
                  <a:cubicBezTo>
                    <a:pt x="691" y="1369"/>
                    <a:pt x="656" y="1560"/>
                    <a:pt x="668" y="1738"/>
                  </a:cubicBezTo>
                  <a:cubicBezTo>
                    <a:pt x="560" y="1714"/>
                    <a:pt x="453" y="1667"/>
                    <a:pt x="346" y="1584"/>
                  </a:cubicBezTo>
                  <a:cubicBezTo>
                    <a:pt x="167" y="1453"/>
                    <a:pt x="108" y="1250"/>
                    <a:pt x="179" y="1036"/>
                  </a:cubicBezTo>
                  <a:cubicBezTo>
                    <a:pt x="251" y="810"/>
                    <a:pt x="453" y="619"/>
                    <a:pt x="620" y="619"/>
                  </a:cubicBezTo>
                  <a:cubicBezTo>
                    <a:pt x="668" y="619"/>
                    <a:pt x="703" y="631"/>
                    <a:pt x="739" y="655"/>
                  </a:cubicBezTo>
                  <a:cubicBezTo>
                    <a:pt x="745" y="661"/>
                    <a:pt x="754" y="664"/>
                    <a:pt x="763" y="664"/>
                  </a:cubicBezTo>
                  <a:cubicBezTo>
                    <a:pt x="772" y="664"/>
                    <a:pt x="781" y="661"/>
                    <a:pt x="787" y="655"/>
                  </a:cubicBezTo>
                  <a:cubicBezTo>
                    <a:pt x="810" y="643"/>
                    <a:pt x="810" y="631"/>
                    <a:pt x="810" y="607"/>
                  </a:cubicBezTo>
                  <a:cubicBezTo>
                    <a:pt x="810" y="607"/>
                    <a:pt x="775" y="345"/>
                    <a:pt x="906" y="214"/>
                  </a:cubicBezTo>
                  <a:cubicBezTo>
                    <a:pt x="954" y="152"/>
                    <a:pt x="1027" y="122"/>
                    <a:pt x="1122" y="122"/>
                  </a:cubicBezTo>
                  <a:cubicBezTo>
                    <a:pt x="1190" y="122"/>
                    <a:pt x="1269" y="137"/>
                    <a:pt x="1358" y="167"/>
                  </a:cubicBezTo>
                  <a:cubicBezTo>
                    <a:pt x="1441" y="191"/>
                    <a:pt x="1513" y="238"/>
                    <a:pt x="1584" y="274"/>
                  </a:cubicBezTo>
                  <a:cubicBezTo>
                    <a:pt x="1441" y="464"/>
                    <a:pt x="1394" y="702"/>
                    <a:pt x="1549" y="833"/>
                  </a:cubicBezTo>
                  <a:cubicBezTo>
                    <a:pt x="1596" y="869"/>
                    <a:pt x="1644" y="893"/>
                    <a:pt x="1691" y="893"/>
                  </a:cubicBezTo>
                  <a:cubicBezTo>
                    <a:pt x="1763" y="893"/>
                    <a:pt x="1834" y="833"/>
                    <a:pt x="1870" y="750"/>
                  </a:cubicBezTo>
                  <a:cubicBezTo>
                    <a:pt x="1918" y="619"/>
                    <a:pt x="1882" y="417"/>
                    <a:pt x="1715" y="262"/>
                  </a:cubicBezTo>
                  <a:cubicBezTo>
                    <a:pt x="1815" y="156"/>
                    <a:pt x="1939" y="100"/>
                    <a:pt x="2066" y="100"/>
                  </a:cubicBezTo>
                  <a:close/>
                  <a:moveTo>
                    <a:pt x="2072" y="0"/>
                  </a:moveTo>
                  <a:cubicBezTo>
                    <a:pt x="1918" y="0"/>
                    <a:pt x="1763" y="83"/>
                    <a:pt x="1644" y="202"/>
                  </a:cubicBezTo>
                  <a:cubicBezTo>
                    <a:pt x="1572" y="155"/>
                    <a:pt x="1489" y="107"/>
                    <a:pt x="1382" y="83"/>
                  </a:cubicBezTo>
                  <a:cubicBezTo>
                    <a:pt x="1285" y="51"/>
                    <a:pt x="1196" y="35"/>
                    <a:pt x="1119" y="35"/>
                  </a:cubicBezTo>
                  <a:cubicBezTo>
                    <a:pt x="996" y="35"/>
                    <a:pt x="900" y="75"/>
                    <a:pt x="834" y="155"/>
                  </a:cubicBezTo>
                  <a:cubicBezTo>
                    <a:pt x="727" y="274"/>
                    <a:pt x="715" y="441"/>
                    <a:pt x="715" y="548"/>
                  </a:cubicBezTo>
                  <a:cubicBezTo>
                    <a:pt x="679" y="536"/>
                    <a:pt x="656" y="536"/>
                    <a:pt x="620" y="536"/>
                  </a:cubicBezTo>
                  <a:cubicBezTo>
                    <a:pt x="417" y="536"/>
                    <a:pt x="179" y="738"/>
                    <a:pt x="84" y="1000"/>
                  </a:cubicBezTo>
                  <a:cubicBezTo>
                    <a:pt x="1" y="1262"/>
                    <a:pt x="72" y="1500"/>
                    <a:pt x="287" y="1655"/>
                  </a:cubicBezTo>
                  <a:cubicBezTo>
                    <a:pt x="417" y="1750"/>
                    <a:pt x="560" y="1822"/>
                    <a:pt x="691" y="1834"/>
                  </a:cubicBezTo>
                  <a:cubicBezTo>
                    <a:pt x="751" y="2048"/>
                    <a:pt x="929" y="2179"/>
                    <a:pt x="1179" y="2191"/>
                  </a:cubicBezTo>
                  <a:lnTo>
                    <a:pt x="1215" y="2191"/>
                  </a:lnTo>
                  <a:cubicBezTo>
                    <a:pt x="1549" y="2191"/>
                    <a:pt x="1811" y="2119"/>
                    <a:pt x="1977" y="1988"/>
                  </a:cubicBezTo>
                  <a:cubicBezTo>
                    <a:pt x="2001" y="2024"/>
                    <a:pt x="2037" y="2048"/>
                    <a:pt x="2072" y="2084"/>
                  </a:cubicBezTo>
                  <a:cubicBezTo>
                    <a:pt x="2144" y="2131"/>
                    <a:pt x="2227" y="2167"/>
                    <a:pt x="2322" y="2167"/>
                  </a:cubicBezTo>
                  <a:cubicBezTo>
                    <a:pt x="2644" y="2167"/>
                    <a:pt x="3061" y="1857"/>
                    <a:pt x="3215" y="1512"/>
                  </a:cubicBezTo>
                  <a:cubicBezTo>
                    <a:pt x="3311" y="1274"/>
                    <a:pt x="3287" y="1060"/>
                    <a:pt x="3132" y="905"/>
                  </a:cubicBezTo>
                  <a:cubicBezTo>
                    <a:pt x="3025" y="786"/>
                    <a:pt x="2894" y="726"/>
                    <a:pt x="2763" y="726"/>
                  </a:cubicBezTo>
                  <a:cubicBezTo>
                    <a:pt x="2751" y="476"/>
                    <a:pt x="2608" y="250"/>
                    <a:pt x="2382" y="95"/>
                  </a:cubicBezTo>
                  <a:cubicBezTo>
                    <a:pt x="2275" y="36"/>
                    <a:pt x="2180" y="0"/>
                    <a:pt x="207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2784978" y="2735928"/>
              <a:ext cx="491124" cy="402252"/>
            </a:xfrm>
            <a:custGeom>
              <a:avLst/>
              <a:gdLst/>
              <a:ahLst/>
              <a:cxnLst/>
              <a:rect l="l" t="t" r="r" b="b"/>
              <a:pathLst>
                <a:path w="15943" h="13058" extrusionOk="0">
                  <a:moveTo>
                    <a:pt x="6551" y="0"/>
                  </a:moveTo>
                  <a:cubicBezTo>
                    <a:pt x="6388" y="0"/>
                    <a:pt x="6213" y="22"/>
                    <a:pt x="6025" y="71"/>
                  </a:cubicBezTo>
                  <a:cubicBezTo>
                    <a:pt x="4370" y="512"/>
                    <a:pt x="5727" y="4595"/>
                    <a:pt x="5084" y="5095"/>
                  </a:cubicBezTo>
                  <a:cubicBezTo>
                    <a:pt x="5047" y="5124"/>
                    <a:pt x="5010" y="5138"/>
                    <a:pt x="4974" y="5138"/>
                  </a:cubicBezTo>
                  <a:cubicBezTo>
                    <a:pt x="4455" y="5138"/>
                    <a:pt x="3990" y="2397"/>
                    <a:pt x="2839" y="2397"/>
                  </a:cubicBezTo>
                  <a:cubicBezTo>
                    <a:pt x="2674" y="2397"/>
                    <a:pt x="2494" y="2453"/>
                    <a:pt x="2298" y="2583"/>
                  </a:cubicBezTo>
                  <a:cubicBezTo>
                    <a:pt x="0" y="4095"/>
                    <a:pt x="3084" y="9179"/>
                    <a:pt x="3084" y="9179"/>
                  </a:cubicBezTo>
                  <a:cubicBezTo>
                    <a:pt x="2915" y="11720"/>
                    <a:pt x="6165" y="13058"/>
                    <a:pt x="8502" y="13058"/>
                  </a:cubicBezTo>
                  <a:cubicBezTo>
                    <a:pt x="9132" y="13058"/>
                    <a:pt x="9696" y="12960"/>
                    <a:pt x="10108" y="12763"/>
                  </a:cubicBezTo>
                  <a:cubicBezTo>
                    <a:pt x="10180" y="12727"/>
                    <a:pt x="10251" y="12692"/>
                    <a:pt x="10323" y="12644"/>
                  </a:cubicBezTo>
                  <a:cubicBezTo>
                    <a:pt x="11109" y="12596"/>
                    <a:pt x="11894" y="12453"/>
                    <a:pt x="12335" y="12275"/>
                  </a:cubicBezTo>
                  <a:cubicBezTo>
                    <a:pt x="13478" y="11799"/>
                    <a:pt x="13764" y="9239"/>
                    <a:pt x="14097" y="8286"/>
                  </a:cubicBezTo>
                  <a:cubicBezTo>
                    <a:pt x="14430" y="7334"/>
                    <a:pt x="15942" y="3964"/>
                    <a:pt x="15514" y="3250"/>
                  </a:cubicBezTo>
                  <a:cubicBezTo>
                    <a:pt x="15276" y="2857"/>
                    <a:pt x="14526" y="2631"/>
                    <a:pt x="14145" y="2583"/>
                  </a:cubicBezTo>
                  <a:cubicBezTo>
                    <a:pt x="14145" y="2143"/>
                    <a:pt x="13680" y="1488"/>
                    <a:pt x="13406" y="1321"/>
                  </a:cubicBezTo>
                  <a:cubicBezTo>
                    <a:pt x="13122" y="1146"/>
                    <a:pt x="12880" y="1079"/>
                    <a:pt x="12676" y="1079"/>
                  </a:cubicBezTo>
                  <a:cubicBezTo>
                    <a:pt x="12051" y="1079"/>
                    <a:pt x="11787" y="1702"/>
                    <a:pt x="11787" y="1702"/>
                  </a:cubicBezTo>
                  <a:cubicBezTo>
                    <a:pt x="11787" y="1702"/>
                    <a:pt x="11323" y="142"/>
                    <a:pt x="10180" y="71"/>
                  </a:cubicBezTo>
                  <a:cubicBezTo>
                    <a:pt x="10149" y="69"/>
                    <a:pt x="10118" y="68"/>
                    <a:pt x="10088" y="68"/>
                  </a:cubicBezTo>
                  <a:cubicBezTo>
                    <a:pt x="8987" y="68"/>
                    <a:pt x="8311" y="1297"/>
                    <a:pt x="8311" y="1297"/>
                  </a:cubicBezTo>
                  <a:cubicBezTo>
                    <a:pt x="8311" y="1297"/>
                    <a:pt x="7807"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2864917" y="2782104"/>
              <a:ext cx="108588" cy="90628"/>
            </a:xfrm>
            <a:custGeom>
              <a:avLst/>
              <a:gdLst/>
              <a:ahLst/>
              <a:cxnLst/>
              <a:rect l="l" t="t" r="r" b="b"/>
              <a:pathLst>
                <a:path w="3525" h="2942" extrusionOk="0">
                  <a:moveTo>
                    <a:pt x="3334" y="1"/>
                  </a:moveTo>
                  <a:cubicBezTo>
                    <a:pt x="1394" y="263"/>
                    <a:pt x="1" y="1799"/>
                    <a:pt x="1" y="1799"/>
                  </a:cubicBezTo>
                  <a:lnTo>
                    <a:pt x="382" y="2942"/>
                  </a:lnTo>
                  <a:cubicBezTo>
                    <a:pt x="286" y="2275"/>
                    <a:pt x="3525" y="1132"/>
                    <a:pt x="3525" y="1132"/>
                  </a:cubicBezTo>
                  <a:lnTo>
                    <a:pt x="3334"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2915160" y="3078295"/>
              <a:ext cx="217915" cy="95434"/>
            </a:xfrm>
            <a:custGeom>
              <a:avLst/>
              <a:gdLst/>
              <a:ahLst/>
              <a:cxnLst/>
              <a:rect l="l" t="t" r="r" b="b"/>
              <a:pathLst>
                <a:path w="7074" h="3098" extrusionOk="0">
                  <a:moveTo>
                    <a:pt x="2217" y="0"/>
                  </a:moveTo>
                  <a:cubicBezTo>
                    <a:pt x="1462" y="0"/>
                    <a:pt x="917" y="107"/>
                    <a:pt x="882" y="411"/>
                  </a:cubicBezTo>
                  <a:cubicBezTo>
                    <a:pt x="882" y="411"/>
                    <a:pt x="1" y="1994"/>
                    <a:pt x="787" y="2482"/>
                  </a:cubicBezTo>
                  <a:cubicBezTo>
                    <a:pt x="1340" y="2813"/>
                    <a:pt x="3872" y="3098"/>
                    <a:pt x="5449" y="3098"/>
                  </a:cubicBezTo>
                  <a:cubicBezTo>
                    <a:pt x="6145" y="3098"/>
                    <a:pt x="6655" y="3042"/>
                    <a:pt x="6728" y="2911"/>
                  </a:cubicBezTo>
                  <a:cubicBezTo>
                    <a:pt x="6966" y="2482"/>
                    <a:pt x="7073" y="625"/>
                    <a:pt x="7073" y="625"/>
                  </a:cubicBezTo>
                  <a:cubicBezTo>
                    <a:pt x="7073" y="625"/>
                    <a:pt x="4037" y="0"/>
                    <a:pt x="221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3034745" y="2782104"/>
              <a:ext cx="11028" cy="90628"/>
            </a:xfrm>
            <a:custGeom>
              <a:avLst/>
              <a:gdLst/>
              <a:ahLst/>
              <a:cxnLst/>
              <a:rect l="l" t="t" r="r" b="b"/>
              <a:pathLst>
                <a:path w="358" h="2942" extrusionOk="0">
                  <a:moveTo>
                    <a:pt x="203" y="1"/>
                  </a:moveTo>
                  <a:cubicBezTo>
                    <a:pt x="179" y="1"/>
                    <a:pt x="155" y="25"/>
                    <a:pt x="155" y="48"/>
                  </a:cubicBezTo>
                  <a:cubicBezTo>
                    <a:pt x="155" y="72"/>
                    <a:pt x="274" y="2132"/>
                    <a:pt x="12" y="2882"/>
                  </a:cubicBezTo>
                  <a:cubicBezTo>
                    <a:pt x="0" y="2906"/>
                    <a:pt x="12" y="2930"/>
                    <a:pt x="36" y="2942"/>
                  </a:cubicBezTo>
                  <a:lnTo>
                    <a:pt x="48" y="2942"/>
                  </a:lnTo>
                  <a:cubicBezTo>
                    <a:pt x="72" y="2942"/>
                    <a:pt x="95" y="2930"/>
                    <a:pt x="95" y="2906"/>
                  </a:cubicBezTo>
                  <a:cubicBezTo>
                    <a:pt x="357" y="2144"/>
                    <a:pt x="262" y="132"/>
                    <a:pt x="250" y="48"/>
                  </a:cubicBezTo>
                  <a:cubicBezTo>
                    <a:pt x="250" y="13"/>
                    <a:pt x="226" y="1"/>
                    <a:pt x="20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3122755" y="2789436"/>
              <a:ext cx="28279" cy="111175"/>
            </a:xfrm>
            <a:custGeom>
              <a:avLst/>
              <a:gdLst/>
              <a:ahLst/>
              <a:cxnLst/>
              <a:rect l="l" t="t" r="r" b="b"/>
              <a:pathLst>
                <a:path w="918" h="3609" extrusionOk="0">
                  <a:moveTo>
                    <a:pt x="870" y="1"/>
                  </a:moveTo>
                  <a:cubicBezTo>
                    <a:pt x="846" y="1"/>
                    <a:pt x="822" y="13"/>
                    <a:pt x="822" y="49"/>
                  </a:cubicBezTo>
                  <a:cubicBezTo>
                    <a:pt x="822" y="72"/>
                    <a:pt x="810" y="2275"/>
                    <a:pt x="24" y="3537"/>
                  </a:cubicBezTo>
                  <a:cubicBezTo>
                    <a:pt x="1" y="3561"/>
                    <a:pt x="13" y="3585"/>
                    <a:pt x="36" y="3597"/>
                  </a:cubicBezTo>
                  <a:cubicBezTo>
                    <a:pt x="36" y="3608"/>
                    <a:pt x="48" y="3608"/>
                    <a:pt x="60" y="3608"/>
                  </a:cubicBezTo>
                  <a:cubicBezTo>
                    <a:pt x="72" y="3608"/>
                    <a:pt x="96" y="3597"/>
                    <a:pt x="96" y="3585"/>
                  </a:cubicBezTo>
                  <a:cubicBezTo>
                    <a:pt x="906" y="2311"/>
                    <a:pt x="917" y="72"/>
                    <a:pt x="917" y="49"/>
                  </a:cubicBezTo>
                  <a:cubicBezTo>
                    <a:pt x="917" y="13"/>
                    <a:pt x="894" y="1"/>
                    <a:pt x="87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3190988" y="2820149"/>
              <a:ext cx="34132" cy="105415"/>
            </a:xfrm>
            <a:custGeom>
              <a:avLst/>
              <a:gdLst/>
              <a:ahLst/>
              <a:cxnLst/>
              <a:rect l="l" t="t" r="r" b="b"/>
              <a:pathLst>
                <a:path w="1108" h="3422" extrusionOk="0">
                  <a:moveTo>
                    <a:pt x="1047" y="1"/>
                  </a:moveTo>
                  <a:cubicBezTo>
                    <a:pt x="1028" y="1"/>
                    <a:pt x="1012" y="20"/>
                    <a:pt x="1012" y="40"/>
                  </a:cubicBezTo>
                  <a:cubicBezTo>
                    <a:pt x="1000" y="64"/>
                    <a:pt x="524" y="2552"/>
                    <a:pt x="12" y="3338"/>
                  </a:cubicBezTo>
                  <a:cubicBezTo>
                    <a:pt x="0" y="3362"/>
                    <a:pt x="12" y="3397"/>
                    <a:pt x="36" y="3409"/>
                  </a:cubicBezTo>
                  <a:cubicBezTo>
                    <a:pt x="36" y="3409"/>
                    <a:pt x="48" y="3421"/>
                    <a:pt x="60" y="3421"/>
                  </a:cubicBezTo>
                  <a:cubicBezTo>
                    <a:pt x="72" y="3421"/>
                    <a:pt x="84" y="3409"/>
                    <a:pt x="95" y="3397"/>
                  </a:cubicBezTo>
                  <a:cubicBezTo>
                    <a:pt x="619" y="2588"/>
                    <a:pt x="1084" y="159"/>
                    <a:pt x="1096" y="52"/>
                  </a:cubicBezTo>
                  <a:cubicBezTo>
                    <a:pt x="1108" y="28"/>
                    <a:pt x="1084" y="4"/>
                    <a:pt x="1060" y="4"/>
                  </a:cubicBezTo>
                  <a:cubicBezTo>
                    <a:pt x="1056" y="2"/>
                    <a:pt x="1051" y="1"/>
                    <a:pt x="104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3013828" y="2800464"/>
              <a:ext cx="46978" cy="37058"/>
            </a:xfrm>
            <a:custGeom>
              <a:avLst/>
              <a:gdLst/>
              <a:ahLst/>
              <a:cxnLst/>
              <a:rect l="l" t="t" r="r" b="b"/>
              <a:pathLst>
                <a:path w="1525" h="1203" extrusionOk="0">
                  <a:moveTo>
                    <a:pt x="358" y="0"/>
                  </a:moveTo>
                  <a:cubicBezTo>
                    <a:pt x="358" y="0"/>
                    <a:pt x="96" y="155"/>
                    <a:pt x="48" y="250"/>
                  </a:cubicBezTo>
                  <a:cubicBezTo>
                    <a:pt x="1" y="333"/>
                    <a:pt x="1239" y="1203"/>
                    <a:pt x="1239" y="1203"/>
                  </a:cubicBezTo>
                  <a:cubicBezTo>
                    <a:pt x="1239" y="1203"/>
                    <a:pt x="1441" y="881"/>
                    <a:pt x="1489" y="822"/>
                  </a:cubicBezTo>
                  <a:cubicBezTo>
                    <a:pt x="1525" y="774"/>
                    <a:pt x="358" y="0"/>
                    <a:pt x="358"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3011980" y="2799078"/>
              <a:ext cx="49196" cy="39923"/>
            </a:xfrm>
            <a:custGeom>
              <a:avLst/>
              <a:gdLst/>
              <a:ahLst/>
              <a:cxnLst/>
              <a:rect l="l" t="t" r="r" b="b"/>
              <a:pathLst>
                <a:path w="1597" h="1296" extrusionOk="0">
                  <a:moveTo>
                    <a:pt x="418" y="105"/>
                  </a:moveTo>
                  <a:cubicBezTo>
                    <a:pt x="882" y="414"/>
                    <a:pt x="1394" y="771"/>
                    <a:pt x="1489" y="867"/>
                  </a:cubicBezTo>
                  <a:cubicBezTo>
                    <a:pt x="1442" y="938"/>
                    <a:pt x="1334" y="1093"/>
                    <a:pt x="1287" y="1176"/>
                  </a:cubicBezTo>
                  <a:cubicBezTo>
                    <a:pt x="775" y="807"/>
                    <a:pt x="227" y="402"/>
                    <a:pt x="168" y="295"/>
                  </a:cubicBezTo>
                  <a:cubicBezTo>
                    <a:pt x="203" y="247"/>
                    <a:pt x="322" y="164"/>
                    <a:pt x="418" y="105"/>
                  </a:cubicBezTo>
                  <a:close/>
                  <a:moveTo>
                    <a:pt x="418" y="0"/>
                  </a:moveTo>
                  <a:cubicBezTo>
                    <a:pt x="409" y="0"/>
                    <a:pt x="400" y="3"/>
                    <a:pt x="394" y="9"/>
                  </a:cubicBezTo>
                  <a:cubicBezTo>
                    <a:pt x="346" y="33"/>
                    <a:pt x="120" y="176"/>
                    <a:pt x="72" y="271"/>
                  </a:cubicBezTo>
                  <a:cubicBezTo>
                    <a:pt x="49" y="307"/>
                    <a:pt x="1" y="390"/>
                    <a:pt x="1275" y="1283"/>
                  </a:cubicBezTo>
                  <a:cubicBezTo>
                    <a:pt x="1287" y="1283"/>
                    <a:pt x="1287" y="1295"/>
                    <a:pt x="1299" y="1295"/>
                  </a:cubicBezTo>
                  <a:lnTo>
                    <a:pt x="1311" y="1295"/>
                  </a:lnTo>
                  <a:cubicBezTo>
                    <a:pt x="1323" y="1283"/>
                    <a:pt x="1334" y="1283"/>
                    <a:pt x="1346" y="1271"/>
                  </a:cubicBezTo>
                  <a:cubicBezTo>
                    <a:pt x="1418" y="1140"/>
                    <a:pt x="1549" y="938"/>
                    <a:pt x="1585" y="902"/>
                  </a:cubicBezTo>
                  <a:cubicBezTo>
                    <a:pt x="1596" y="890"/>
                    <a:pt x="1596" y="867"/>
                    <a:pt x="1596" y="855"/>
                  </a:cubicBezTo>
                  <a:cubicBezTo>
                    <a:pt x="1596" y="831"/>
                    <a:pt x="1585" y="759"/>
                    <a:pt x="442" y="9"/>
                  </a:cubicBezTo>
                  <a:cubicBezTo>
                    <a:pt x="436" y="3"/>
                    <a:pt x="427" y="0"/>
                    <a:pt x="41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3018233" y="2798031"/>
              <a:ext cx="42203" cy="40231"/>
            </a:xfrm>
            <a:custGeom>
              <a:avLst/>
              <a:gdLst/>
              <a:ahLst/>
              <a:cxnLst/>
              <a:rect l="l" t="t" r="r" b="b"/>
              <a:pathLst>
                <a:path w="1370" h="1306" extrusionOk="0">
                  <a:moveTo>
                    <a:pt x="1127" y="0"/>
                  </a:moveTo>
                  <a:cubicBezTo>
                    <a:pt x="975" y="0"/>
                    <a:pt x="0" y="1008"/>
                    <a:pt x="0" y="1008"/>
                  </a:cubicBezTo>
                  <a:cubicBezTo>
                    <a:pt x="0" y="1008"/>
                    <a:pt x="227" y="1270"/>
                    <a:pt x="346" y="1305"/>
                  </a:cubicBezTo>
                  <a:cubicBezTo>
                    <a:pt x="347" y="1306"/>
                    <a:pt x="349" y="1306"/>
                    <a:pt x="350" y="1306"/>
                  </a:cubicBezTo>
                  <a:cubicBezTo>
                    <a:pt x="497" y="1306"/>
                    <a:pt x="1370" y="281"/>
                    <a:pt x="1370" y="281"/>
                  </a:cubicBezTo>
                  <a:cubicBezTo>
                    <a:pt x="1370" y="281"/>
                    <a:pt x="1227" y="103"/>
                    <a:pt x="1143" y="8"/>
                  </a:cubicBezTo>
                  <a:cubicBezTo>
                    <a:pt x="1140" y="3"/>
                    <a:pt x="1135" y="0"/>
                    <a:pt x="112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3016385" y="2796429"/>
              <a:ext cx="45899" cy="43312"/>
            </a:xfrm>
            <a:custGeom>
              <a:avLst/>
              <a:gdLst/>
              <a:ahLst/>
              <a:cxnLst/>
              <a:rect l="l" t="t" r="r" b="b"/>
              <a:pathLst>
                <a:path w="1490" h="1406" extrusionOk="0">
                  <a:moveTo>
                    <a:pt x="1180" y="95"/>
                  </a:moveTo>
                  <a:lnTo>
                    <a:pt x="1370" y="333"/>
                  </a:lnTo>
                  <a:cubicBezTo>
                    <a:pt x="965" y="810"/>
                    <a:pt x="513" y="1286"/>
                    <a:pt x="418" y="1310"/>
                  </a:cubicBezTo>
                  <a:cubicBezTo>
                    <a:pt x="346" y="1286"/>
                    <a:pt x="203" y="1155"/>
                    <a:pt x="120" y="1060"/>
                  </a:cubicBezTo>
                  <a:cubicBezTo>
                    <a:pt x="572" y="607"/>
                    <a:pt x="1072" y="143"/>
                    <a:pt x="1180" y="95"/>
                  </a:cubicBezTo>
                  <a:close/>
                  <a:moveTo>
                    <a:pt x="1191" y="0"/>
                  </a:moveTo>
                  <a:cubicBezTo>
                    <a:pt x="1025" y="0"/>
                    <a:pt x="251" y="786"/>
                    <a:pt x="25" y="1024"/>
                  </a:cubicBezTo>
                  <a:cubicBezTo>
                    <a:pt x="1" y="1048"/>
                    <a:pt x="1" y="1072"/>
                    <a:pt x="25" y="1095"/>
                  </a:cubicBezTo>
                  <a:cubicBezTo>
                    <a:pt x="48" y="1119"/>
                    <a:pt x="263" y="1369"/>
                    <a:pt x="394" y="1405"/>
                  </a:cubicBezTo>
                  <a:lnTo>
                    <a:pt x="418" y="1405"/>
                  </a:lnTo>
                  <a:cubicBezTo>
                    <a:pt x="560" y="1405"/>
                    <a:pt x="1203" y="679"/>
                    <a:pt x="1465" y="369"/>
                  </a:cubicBezTo>
                  <a:cubicBezTo>
                    <a:pt x="1489" y="345"/>
                    <a:pt x="1489" y="322"/>
                    <a:pt x="1477" y="310"/>
                  </a:cubicBezTo>
                  <a:lnTo>
                    <a:pt x="1251" y="24"/>
                  </a:lnTo>
                  <a:cubicBezTo>
                    <a:pt x="1239" y="12"/>
                    <a:pt x="1215" y="0"/>
                    <a:pt x="119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3191727" y="2848120"/>
              <a:ext cx="44020" cy="40755"/>
            </a:xfrm>
            <a:custGeom>
              <a:avLst/>
              <a:gdLst/>
              <a:ahLst/>
              <a:cxnLst/>
              <a:rect l="l" t="t" r="r" b="b"/>
              <a:pathLst>
                <a:path w="1429" h="1323" extrusionOk="0">
                  <a:moveTo>
                    <a:pt x="393" y="1"/>
                  </a:moveTo>
                  <a:cubicBezTo>
                    <a:pt x="393" y="1"/>
                    <a:pt x="119" y="120"/>
                    <a:pt x="60" y="191"/>
                  </a:cubicBezTo>
                  <a:cubicBezTo>
                    <a:pt x="0" y="275"/>
                    <a:pt x="1084" y="1322"/>
                    <a:pt x="1084" y="1322"/>
                  </a:cubicBezTo>
                  <a:cubicBezTo>
                    <a:pt x="1084" y="1322"/>
                    <a:pt x="1334" y="1025"/>
                    <a:pt x="1381" y="989"/>
                  </a:cubicBezTo>
                  <a:cubicBezTo>
                    <a:pt x="1429" y="941"/>
                    <a:pt x="393" y="1"/>
                    <a:pt x="393"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3189879" y="2846672"/>
              <a:ext cx="45869" cy="43681"/>
            </a:xfrm>
            <a:custGeom>
              <a:avLst/>
              <a:gdLst/>
              <a:ahLst/>
              <a:cxnLst/>
              <a:rect l="l" t="t" r="r" b="b"/>
              <a:pathLst>
                <a:path w="1489" h="1418" extrusionOk="0">
                  <a:moveTo>
                    <a:pt x="441" y="107"/>
                  </a:moveTo>
                  <a:cubicBezTo>
                    <a:pt x="858" y="477"/>
                    <a:pt x="1310" y="905"/>
                    <a:pt x="1382" y="1024"/>
                  </a:cubicBezTo>
                  <a:cubicBezTo>
                    <a:pt x="1322" y="1084"/>
                    <a:pt x="1203" y="1227"/>
                    <a:pt x="1144" y="1298"/>
                  </a:cubicBezTo>
                  <a:cubicBezTo>
                    <a:pt x="691" y="858"/>
                    <a:pt x="215" y="369"/>
                    <a:pt x="167" y="250"/>
                  </a:cubicBezTo>
                  <a:cubicBezTo>
                    <a:pt x="215" y="215"/>
                    <a:pt x="346" y="143"/>
                    <a:pt x="441" y="107"/>
                  </a:cubicBezTo>
                  <a:close/>
                  <a:moveTo>
                    <a:pt x="429" y="0"/>
                  </a:moveTo>
                  <a:cubicBezTo>
                    <a:pt x="382" y="24"/>
                    <a:pt x="143" y="131"/>
                    <a:pt x="84" y="215"/>
                  </a:cubicBezTo>
                  <a:cubicBezTo>
                    <a:pt x="48" y="250"/>
                    <a:pt x="1" y="322"/>
                    <a:pt x="1108" y="1405"/>
                  </a:cubicBezTo>
                  <a:cubicBezTo>
                    <a:pt x="1120" y="1405"/>
                    <a:pt x="1132" y="1417"/>
                    <a:pt x="1144" y="1417"/>
                  </a:cubicBezTo>
                  <a:cubicBezTo>
                    <a:pt x="1155" y="1417"/>
                    <a:pt x="1179" y="1405"/>
                    <a:pt x="1179" y="1393"/>
                  </a:cubicBezTo>
                  <a:cubicBezTo>
                    <a:pt x="1286" y="1286"/>
                    <a:pt x="1441" y="1096"/>
                    <a:pt x="1477" y="1072"/>
                  </a:cubicBezTo>
                  <a:cubicBezTo>
                    <a:pt x="1489" y="1060"/>
                    <a:pt x="1489" y="1048"/>
                    <a:pt x="1489" y="1036"/>
                  </a:cubicBezTo>
                  <a:cubicBezTo>
                    <a:pt x="1489" y="1000"/>
                    <a:pt x="1489" y="929"/>
                    <a:pt x="489" y="12"/>
                  </a:cubicBezTo>
                  <a:cubicBezTo>
                    <a:pt x="465" y="0"/>
                    <a:pt x="453" y="0"/>
                    <a:pt x="429"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3192805" y="2850060"/>
              <a:ext cx="45530" cy="35949"/>
            </a:xfrm>
            <a:custGeom>
              <a:avLst/>
              <a:gdLst/>
              <a:ahLst/>
              <a:cxnLst/>
              <a:rect l="l" t="t" r="r" b="b"/>
              <a:pathLst>
                <a:path w="1478" h="1167" extrusionOk="0">
                  <a:moveTo>
                    <a:pt x="1278" y="1"/>
                  </a:moveTo>
                  <a:cubicBezTo>
                    <a:pt x="1106" y="1"/>
                    <a:pt x="1" y="819"/>
                    <a:pt x="1" y="819"/>
                  </a:cubicBezTo>
                  <a:cubicBezTo>
                    <a:pt x="1" y="819"/>
                    <a:pt x="191" y="1117"/>
                    <a:pt x="298" y="1164"/>
                  </a:cubicBezTo>
                  <a:cubicBezTo>
                    <a:pt x="302" y="1165"/>
                    <a:pt x="305" y="1166"/>
                    <a:pt x="310" y="1166"/>
                  </a:cubicBezTo>
                  <a:cubicBezTo>
                    <a:pt x="472" y="1166"/>
                    <a:pt x="1477" y="319"/>
                    <a:pt x="1477" y="319"/>
                  </a:cubicBezTo>
                  <a:cubicBezTo>
                    <a:pt x="1477" y="319"/>
                    <a:pt x="1358" y="116"/>
                    <a:pt x="1299" y="9"/>
                  </a:cubicBezTo>
                  <a:cubicBezTo>
                    <a:pt x="1295" y="3"/>
                    <a:pt x="1288" y="1"/>
                    <a:pt x="1278"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3191357" y="2848489"/>
              <a:ext cx="48425" cy="38907"/>
            </a:xfrm>
            <a:custGeom>
              <a:avLst/>
              <a:gdLst/>
              <a:ahLst/>
              <a:cxnLst/>
              <a:rect l="l" t="t" r="r" b="b"/>
              <a:pathLst>
                <a:path w="1572" h="1263" extrusionOk="0">
                  <a:moveTo>
                    <a:pt x="1310" y="96"/>
                  </a:moveTo>
                  <a:lnTo>
                    <a:pt x="1465" y="358"/>
                  </a:lnTo>
                  <a:cubicBezTo>
                    <a:pt x="988" y="763"/>
                    <a:pt x="464" y="1168"/>
                    <a:pt x="369" y="1168"/>
                  </a:cubicBezTo>
                  <a:cubicBezTo>
                    <a:pt x="298" y="1144"/>
                    <a:pt x="179" y="989"/>
                    <a:pt x="119" y="882"/>
                  </a:cubicBezTo>
                  <a:cubicBezTo>
                    <a:pt x="548" y="560"/>
                    <a:pt x="1179" y="120"/>
                    <a:pt x="1310" y="96"/>
                  </a:cubicBezTo>
                  <a:close/>
                  <a:moveTo>
                    <a:pt x="1322" y="1"/>
                  </a:moveTo>
                  <a:cubicBezTo>
                    <a:pt x="1131" y="1"/>
                    <a:pt x="203" y="691"/>
                    <a:pt x="24" y="834"/>
                  </a:cubicBezTo>
                  <a:cubicBezTo>
                    <a:pt x="0" y="846"/>
                    <a:pt x="0" y="882"/>
                    <a:pt x="12" y="894"/>
                  </a:cubicBezTo>
                  <a:cubicBezTo>
                    <a:pt x="24" y="929"/>
                    <a:pt x="203" y="1203"/>
                    <a:pt x="334" y="1263"/>
                  </a:cubicBezTo>
                  <a:lnTo>
                    <a:pt x="357" y="1263"/>
                  </a:lnTo>
                  <a:cubicBezTo>
                    <a:pt x="536" y="1263"/>
                    <a:pt x="1381" y="548"/>
                    <a:pt x="1548" y="406"/>
                  </a:cubicBezTo>
                  <a:cubicBezTo>
                    <a:pt x="1572" y="394"/>
                    <a:pt x="1572" y="370"/>
                    <a:pt x="1560" y="346"/>
                  </a:cubicBezTo>
                  <a:lnTo>
                    <a:pt x="1381" y="37"/>
                  </a:lnTo>
                  <a:cubicBezTo>
                    <a:pt x="1381" y="25"/>
                    <a:pt x="1357" y="1"/>
                    <a:pt x="1322"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3119828" y="2818793"/>
              <a:ext cx="44421" cy="40724"/>
            </a:xfrm>
            <a:custGeom>
              <a:avLst/>
              <a:gdLst/>
              <a:ahLst/>
              <a:cxnLst/>
              <a:rect l="l" t="t" r="r" b="b"/>
              <a:pathLst>
                <a:path w="1442" h="1322" extrusionOk="0">
                  <a:moveTo>
                    <a:pt x="393" y="0"/>
                  </a:moveTo>
                  <a:cubicBezTo>
                    <a:pt x="393" y="0"/>
                    <a:pt x="119" y="119"/>
                    <a:pt x="60" y="191"/>
                  </a:cubicBezTo>
                  <a:cubicBezTo>
                    <a:pt x="0" y="274"/>
                    <a:pt x="1096" y="1322"/>
                    <a:pt x="1096" y="1322"/>
                  </a:cubicBezTo>
                  <a:cubicBezTo>
                    <a:pt x="1096" y="1322"/>
                    <a:pt x="1334" y="1024"/>
                    <a:pt x="1393" y="989"/>
                  </a:cubicBezTo>
                  <a:cubicBezTo>
                    <a:pt x="1441" y="941"/>
                    <a:pt x="393" y="0"/>
                    <a:pt x="393"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3117980" y="2817315"/>
              <a:ext cx="46269" cy="43681"/>
            </a:xfrm>
            <a:custGeom>
              <a:avLst/>
              <a:gdLst/>
              <a:ahLst/>
              <a:cxnLst/>
              <a:rect l="l" t="t" r="r" b="b"/>
              <a:pathLst>
                <a:path w="1502" h="1418" extrusionOk="0">
                  <a:moveTo>
                    <a:pt x="441" y="108"/>
                  </a:moveTo>
                  <a:cubicBezTo>
                    <a:pt x="870" y="489"/>
                    <a:pt x="1311" y="906"/>
                    <a:pt x="1394" y="1025"/>
                  </a:cubicBezTo>
                  <a:cubicBezTo>
                    <a:pt x="1334" y="1084"/>
                    <a:pt x="1203" y="1227"/>
                    <a:pt x="1144" y="1299"/>
                  </a:cubicBezTo>
                  <a:cubicBezTo>
                    <a:pt x="691" y="858"/>
                    <a:pt x="227" y="370"/>
                    <a:pt x="168" y="251"/>
                  </a:cubicBezTo>
                  <a:cubicBezTo>
                    <a:pt x="227" y="215"/>
                    <a:pt x="358" y="144"/>
                    <a:pt x="441" y="108"/>
                  </a:cubicBezTo>
                  <a:close/>
                  <a:moveTo>
                    <a:pt x="441" y="1"/>
                  </a:moveTo>
                  <a:cubicBezTo>
                    <a:pt x="394" y="25"/>
                    <a:pt x="144" y="132"/>
                    <a:pt x="84" y="215"/>
                  </a:cubicBezTo>
                  <a:cubicBezTo>
                    <a:pt x="60" y="251"/>
                    <a:pt x="1" y="322"/>
                    <a:pt x="1120" y="1394"/>
                  </a:cubicBezTo>
                  <a:cubicBezTo>
                    <a:pt x="1132" y="1406"/>
                    <a:pt x="1144" y="1418"/>
                    <a:pt x="1156" y="1418"/>
                  </a:cubicBezTo>
                  <a:cubicBezTo>
                    <a:pt x="1168" y="1418"/>
                    <a:pt x="1180" y="1406"/>
                    <a:pt x="1192" y="1394"/>
                  </a:cubicBezTo>
                  <a:cubicBezTo>
                    <a:pt x="1287" y="1287"/>
                    <a:pt x="1442" y="1096"/>
                    <a:pt x="1477" y="1072"/>
                  </a:cubicBezTo>
                  <a:cubicBezTo>
                    <a:pt x="1489" y="1060"/>
                    <a:pt x="1501" y="1037"/>
                    <a:pt x="1501" y="1025"/>
                  </a:cubicBezTo>
                  <a:cubicBezTo>
                    <a:pt x="1501" y="1001"/>
                    <a:pt x="1501" y="929"/>
                    <a:pt x="489" y="13"/>
                  </a:cubicBezTo>
                  <a:cubicBezTo>
                    <a:pt x="477" y="1"/>
                    <a:pt x="453" y="1"/>
                    <a:pt x="44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3121307" y="2820672"/>
              <a:ext cx="45129" cy="35980"/>
            </a:xfrm>
            <a:custGeom>
              <a:avLst/>
              <a:gdLst/>
              <a:ahLst/>
              <a:cxnLst/>
              <a:rect l="l" t="t" r="r" b="b"/>
              <a:pathLst>
                <a:path w="1465" h="1168" extrusionOk="0">
                  <a:moveTo>
                    <a:pt x="1263" y="0"/>
                  </a:moveTo>
                  <a:cubicBezTo>
                    <a:pt x="1083" y="0"/>
                    <a:pt x="0" y="820"/>
                    <a:pt x="0" y="820"/>
                  </a:cubicBezTo>
                  <a:cubicBezTo>
                    <a:pt x="0" y="820"/>
                    <a:pt x="179" y="1118"/>
                    <a:pt x="298" y="1166"/>
                  </a:cubicBezTo>
                  <a:cubicBezTo>
                    <a:pt x="301" y="1167"/>
                    <a:pt x="305" y="1168"/>
                    <a:pt x="309" y="1168"/>
                  </a:cubicBezTo>
                  <a:cubicBezTo>
                    <a:pt x="470" y="1168"/>
                    <a:pt x="1465" y="320"/>
                    <a:pt x="1465" y="320"/>
                  </a:cubicBezTo>
                  <a:cubicBezTo>
                    <a:pt x="1465" y="320"/>
                    <a:pt x="1357" y="118"/>
                    <a:pt x="1286" y="11"/>
                  </a:cubicBezTo>
                  <a:cubicBezTo>
                    <a:pt x="1282" y="4"/>
                    <a:pt x="1275" y="0"/>
                    <a:pt x="1263"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3119458" y="2819163"/>
              <a:ext cx="48826" cy="38907"/>
            </a:xfrm>
            <a:custGeom>
              <a:avLst/>
              <a:gdLst/>
              <a:ahLst/>
              <a:cxnLst/>
              <a:rect l="l" t="t" r="r" b="b"/>
              <a:pathLst>
                <a:path w="1585" h="1263" extrusionOk="0">
                  <a:moveTo>
                    <a:pt x="1322" y="96"/>
                  </a:moveTo>
                  <a:lnTo>
                    <a:pt x="1465" y="357"/>
                  </a:lnTo>
                  <a:cubicBezTo>
                    <a:pt x="1001" y="762"/>
                    <a:pt x="465" y="1167"/>
                    <a:pt x="370" y="1167"/>
                  </a:cubicBezTo>
                  <a:cubicBezTo>
                    <a:pt x="298" y="1131"/>
                    <a:pt x="191" y="989"/>
                    <a:pt x="120" y="881"/>
                  </a:cubicBezTo>
                  <a:cubicBezTo>
                    <a:pt x="560" y="560"/>
                    <a:pt x="1179" y="119"/>
                    <a:pt x="1322" y="96"/>
                  </a:cubicBezTo>
                  <a:close/>
                  <a:moveTo>
                    <a:pt x="1334" y="0"/>
                  </a:moveTo>
                  <a:cubicBezTo>
                    <a:pt x="1144" y="0"/>
                    <a:pt x="215" y="691"/>
                    <a:pt x="24" y="834"/>
                  </a:cubicBezTo>
                  <a:cubicBezTo>
                    <a:pt x="12" y="846"/>
                    <a:pt x="1" y="869"/>
                    <a:pt x="12" y="893"/>
                  </a:cubicBezTo>
                  <a:cubicBezTo>
                    <a:pt x="36" y="929"/>
                    <a:pt x="215" y="1203"/>
                    <a:pt x="334" y="1262"/>
                  </a:cubicBezTo>
                  <a:lnTo>
                    <a:pt x="370" y="1262"/>
                  </a:lnTo>
                  <a:cubicBezTo>
                    <a:pt x="536" y="1262"/>
                    <a:pt x="1394" y="548"/>
                    <a:pt x="1560" y="405"/>
                  </a:cubicBezTo>
                  <a:cubicBezTo>
                    <a:pt x="1572" y="393"/>
                    <a:pt x="1584" y="369"/>
                    <a:pt x="1572" y="346"/>
                  </a:cubicBezTo>
                  <a:lnTo>
                    <a:pt x="1394" y="36"/>
                  </a:lnTo>
                  <a:cubicBezTo>
                    <a:pt x="1382" y="24"/>
                    <a:pt x="1370" y="0"/>
                    <a:pt x="133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3005757" y="2892510"/>
              <a:ext cx="165823" cy="52492"/>
            </a:xfrm>
            <a:custGeom>
              <a:avLst/>
              <a:gdLst/>
              <a:ahLst/>
              <a:cxnLst/>
              <a:rect l="l" t="t" r="r" b="b"/>
              <a:pathLst>
                <a:path w="5383" h="1704" extrusionOk="0">
                  <a:moveTo>
                    <a:pt x="1" y="1"/>
                  </a:moveTo>
                  <a:lnTo>
                    <a:pt x="5382" y="1703"/>
                  </a:lnTo>
                  <a:cubicBezTo>
                    <a:pt x="4180" y="1"/>
                    <a:pt x="1" y="1"/>
                    <a:pt x="1"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3004278" y="2891031"/>
              <a:ext cx="168750" cy="55049"/>
            </a:xfrm>
            <a:custGeom>
              <a:avLst/>
              <a:gdLst/>
              <a:ahLst/>
              <a:cxnLst/>
              <a:rect l="l" t="t" r="r" b="b"/>
              <a:pathLst>
                <a:path w="5478" h="1787" extrusionOk="0">
                  <a:moveTo>
                    <a:pt x="49" y="1"/>
                  </a:moveTo>
                  <a:cubicBezTo>
                    <a:pt x="13" y="1"/>
                    <a:pt x="1" y="25"/>
                    <a:pt x="1" y="49"/>
                  </a:cubicBezTo>
                  <a:cubicBezTo>
                    <a:pt x="1" y="72"/>
                    <a:pt x="25" y="96"/>
                    <a:pt x="49" y="96"/>
                  </a:cubicBezTo>
                  <a:cubicBezTo>
                    <a:pt x="84" y="96"/>
                    <a:pt x="4216" y="120"/>
                    <a:pt x="5383" y="1775"/>
                  </a:cubicBezTo>
                  <a:cubicBezTo>
                    <a:pt x="5394" y="1787"/>
                    <a:pt x="5406" y="1787"/>
                    <a:pt x="5430" y="1787"/>
                  </a:cubicBezTo>
                  <a:lnTo>
                    <a:pt x="5454" y="1787"/>
                  </a:lnTo>
                  <a:cubicBezTo>
                    <a:pt x="5478" y="1763"/>
                    <a:pt x="5478" y="1739"/>
                    <a:pt x="5466" y="1715"/>
                  </a:cubicBezTo>
                  <a:cubicBezTo>
                    <a:pt x="4954" y="1001"/>
                    <a:pt x="3894" y="501"/>
                    <a:pt x="2299" y="215"/>
                  </a:cubicBezTo>
                  <a:cubicBezTo>
                    <a:pt x="1108" y="1"/>
                    <a:pt x="60" y="1"/>
                    <a:pt x="4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3196471" y="2966904"/>
              <a:ext cx="18021" cy="32746"/>
            </a:xfrm>
            <a:custGeom>
              <a:avLst/>
              <a:gdLst/>
              <a:ahLst/>
              <a:cxnLst/>
              <a:rect l="l" t="t" r="r" b="b"/>
              <a:pathLst>
                <a:path w="585" h="1063" extrusionOk="0">
                  <a:moveTo>
                    <a:pt x="355" y="0"/>
                  </a:moveTo>
                  <a:cubicBezTo>
                    <a:pt x="330" y="0"/>
                    <a:pt x="303" y="8"/>
                    <a:pt x="275" y="26"/>
                  </a:cubicBezTo>
                  <a:cubicBezTo>
                    <a:pt x="275" y="26"/>
                    <a:pt x="179" y="705"/>
                    <a:pt x="1" y="931"/>
                  </a:cubicBezTo>
                  <a:cubicBezTo>
                    <a:pt x="1" y="931"/>
                    <a:pt x="150" y="1062"/>
                    <a:pt x="252" y="1062"/>
                  </a:cubicBezTo>
                  <a:cubicBezTo>
                    <a:pt x="269" y="1062"/>
                    <a:pt x="285" y="1059"/>
                    <a:pt x="298" y="1050"/>
                  </a:cubicBezTo>
                  <a:cubicBezTo>
                    <a:pt x="382" y="1003"/>
                    <a:pt x="584" y="122"/>
                    <a:pt x="537" y="86"/>
                  </a:cubicBezTo>
                  <a:cubicBezTo>
                    <a:pt x="493" y="59"/>
                    <a:pt x="429" y="0"/>
                    <a:pt x="355"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3195023" y="2965487"/>
              <a:ext cx="19838" cy="35611"/>
            </a:xfrm>
            <a:custGeom>
              <a:avLst/>
              <a:gdLst/>
              <a:ahLst/>
              <a:cxnLst/>
              <a:rect l="l" t="t" r="r" b="b"/>
              <a:pathLst>
                <a:path w="644" h="1156" extrusionOk="0">
                  <a:moveTo>
                    <a:pt x="413" y="93"/>
                  </a:moveTo>
                  <a:cubicBezTo>
                    <a:pt x="450" y="93"/>
                    <a:pt x="487" y="119"/>
                    <a:pt x="512" y="144"/>
                  </a:cubicBezTo>
                  <a:cubicBezTo>
                    <a:pt x="524" y="156"/>
                    <a:pt x="536" y="156"/>
                    <a:pt x="536" y="168"/>
                  </a:cubicBezTo>
                  <a:cubicBezTo>
                    <a:pt x="560" y="287"/>
                    <a:pt x="381" y="1001"/>
                    <a:pt x="322" y="1061"/>
                  </a:cubicBezTo>
                  <a:lnTo>
                    <a:pt x="298" y="1061"/>
                  </a:lnTo>
                  <a:cubicBezTo>
                    <a:pt x="250" y="1061"/>
                    <a:pt x="167" y="1013"/>
                    <a:pt x="119" y="965"/>
                  </a:cubicBezTo>
                  <a:cubicBezTo>
                    <a:pt x="262" y="739"/>
                    <a:pt x="345" y="227"/>
                    <a:pt x="369" y="108"/>
                  </a:cubicBezTo>
                  <a:cubicBezTo>
                    <a:pt x="383" y="98"/>
                    <a:pt x="398" y="93"/>
                    <a:pt x="413" y="93"/>
                  </a:cubicBezTo>
                  <a:close/>
                  <a:moveTo>
                    <a:pt x="405" y="1"/>
                  </a:moveTo>
                  <a:cubicBezTo>
                    <a:pt x="369" y="1"/>
                    <a:pt x="334" y="13"/>
                    <a:pt x="298" y="37"/>
                  </a:cubicBezTo>
                  <a:cubicBezTo>
                    <a:pt x="286" y="49"/>
                    <a:pt x="274" y="60"/>
                    <a:pt x="274" y="72"/>
                  </a:cubicBezTo>
                  <a:cubicBezTo>
                    <a:pt x="274" y="72"/>
                    <a:pt x="179" y="739"/>
                    <a:pt x="12" y="941"/>
                  </a:cubicBezTo>
                  <a:cubicBezTo>
                    <a:pt x="0" y="965"/>
                    <a:pt x="0" y="989"/>
                    <a:pt x="24" y="1013"/>
                  </a:cubicBezTo>
                  <a:cubicBezTo>
                    <a:pt x="36" y="1025"/>
                    <a:pt x="191" y="1156"/>
                    <a:pt x="298" y="1156"/>
                  </a:cubicBezTo>
                  <a:cubicBezTo>
                    <a:pt x="322" y="1156"/>
                    <a:pt x="345" y="1156"/>
                    <a:pt x="369" y="1144"/>
                  </a:cubicBezTo>
                  <a:cubicBezTo>
                    <a:pt x="476" y="1072"/>
                    <a:pt x="643" y="334"/>
                    <a:pt x="643" y="179"/>
                  </a:cubicBezTo>
                  <a:cubicBezTo>
                    <a:pt x="643" y="144"/>
                    <a:pt x="631" y="108"/>
                    <a:pt x="607" y="96"/>
                  </a:cubicBezTo>
                  <a:cubicBezTo>
                    <a:pt x="596" y="84"/>
                    <a:pt x="584" y="72"/>
                    <a:pt x="572" y="72"/>
                  </a:cubicBezTo>
                  <a:cubicBezTo>
                    <a:pt x="536" y="37"/>
                    <a:pt x="476"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3183286" y="3009815"/>
              <a:ext cx="17990" cy="32746"/>
            </a:xfrm>
            <a:custGeom>
              <a:avLst/>
              <a:gdLst/>
              <a:ahLst/>
              <a:cxnLst/>
              <a:rect l="l" t="t" r="r" b="b"/>
              <a:pathLst>
                <a:path w="584" h="1063" extrusionOk="0">
                  <a:moveTo>
                    <a:pt x="360" y="0"/>
                  </a:moveTo>
                  <a:cubicBezTo>
                    <a:pt x="334" y="0"/>
                    <a:pt x="305" y="8"/>
                    <a:pt x="274" y="26"/>
                  </a:cubicBezTo>
                  <a:cubicBezTo>
                    <a:pt x="274" y="26"/>
                    <a:pt x="191" y="705"/>
                    <a:pt x="0" y="931"/>
                  </a:cubicBezTo>
                  <a:cubicBezTo>
                    <a:pt x="0" y="931"/>
                    <a:pt x="149" y="1062"/>
                    <a:pt x="251" y="1062"/>
                  </a:cubicBezTo>
                  <a:cubicBezTo>
                    <a:pt x="268" y="1062"/>
                    <a:pt x="284" y="1059"/>
                    <a:pt x="298" y="1050"/>
                  </a:cubicBezTo>
                  <a:cubicBezTo>
                    <a:pt x="381" y="1003"/>
                    <a:pt x="584" y="122"/>
                    <a:pt x="536" y="86"/>
                  </a:cubicBezTo>
                  <a:cubicBezTo>
                    <a:pt x="492" y="59"/>
                    <a:pt x="435" y="0"/>
                    <a:pt x="360"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3181808" y="3008398"/>
              <a:ext cx="19838" cy="35611"/>
            </a:xfrm>
            <a:custGeom>
              <a:avLst/>
              <a:gdLst/>
              <a:ahLst/>
              <a:cxnLst/>
              <a:rect l="l" t="t" r="r" b="b"/>
              <a:pathLst>
                <a:path w="644" h="1156" extrusionOk="0">
                  <a:moveTo>
                    <a:pt x="403" y="100"/>
                  </a:moveTo>
                  <a:cubicBezTo>
                    <a:pt x="444" y="100"/>
                    <a:pt x="488" y="128"/>
                    <a:pt x="524" y="156"/>
                  </a:cubicBezTo>
                  <a:cubicBezTo>
                    <a:pt x="524" y="156"/>
                    <a:pt x="536" y="168"/>
                    <a:pt x="548" y="168"/>
                  </a:cubicBezTo>
                  <a:cubicBezTo>
                    <a:pt x="560" y="299"/>
                    <a:pt x="382" y="1001"/>
                    <a:pt x="322" y="1061"/>
                  </a:cubicBezTo>
                  <a:lnTo>
                    <a:pt x="298" y="1061"/>
                  </a:lnTo>
                  <a:cubicBezTo>
                    <a:pt x="251" y="1061"/>
                    <a:pt x="179" y="1013"/>
                    <a:pt x="120" y="965"/>
                  </a:cubicBezTo>
                  <a:cubicBezTo>
                    <a:pt x="274" y="739"/>
                    <a:pt x="346" y="227"/>
                    <a:pt x="370" y="108"/>
                  </a:cubicBezTo>
                  <a:cubicBezTo>
                    <a:pt x="380" y="103"/>
                    <a:pt x="392" y="100"/>
                    <a:pt x="403" y="100"/>
                  </a:cubicBezTo>
                  <a:close/>
                  <a:moveTo>
                    <a:pt x="405" y="1"/>
                  </a:moveTo>
                  <a:cubicBezTo>
                    <a:pt x="370" y="1"/>
                    <a:pt x="334" y="13"/>
                    <a:pt x="298" y="37"/>
                  </a:cubicBezTo>
                  <a:cubicBezTo>
                    <a:pt x="286" y="49"/>
                    <a:pt x="274" y="60"/>
                    <a:pt x="274" y="72"/>
                  </a:cubicBezTo>
                  <a:cubicBezTo>
                    <a:pt x="274" y="72"/>
                    <a:pt x="179" y="739"/>
                    <a:pt x="12" y="942"/>
                  </a:cubicBezTo>
                  <a:cubicBezTo>
                    <a:pt x="1" y="965"/>
                    <a:pt x="1" y="1001"/>
                    <a:pt x="24" y="1013"/>
                  </a:cubicBezTo>
                  <a:cubicBezTo>
                    <a:pt x="36" y="1025"/>
                    <a:pt x="191" y="1156"/>
                    <a:pt x="298" y="1156"/>
                  </a:cubicBezTo>
                  <a:cubicBezTo>
                    <a:pt x="334" y="1156"/>
                    <a:pt x="346" y="1156"/>
                    <a:pt x="370" y="1144"/>
                  </a:cubicBezTo>
                  <a:cubicBezTo>
                    <a:pt x="477" y="1072"/>
                    <a:pt x="644" y="334"/>
                    <a:pt x="644" y="180"/>
                  </a:cubicBezTo>
                  <a:cubicBezTo>
                    <a:pt x="644" y="144"/>
                    <a:pt x="632" y="108"/>
                    <a:pt x="608" y="96"/>
                  </a:cubicBezTo>
                  <a:cubicBezTo>
                    <a:pt x="596" y="84"/>
                    <a:pt x="584" y="84"/>
                    <a:pt x="572" y="72"/>
                  </a:cubicBezTo>
                  <a:cubicBezTo>
                    <a:pt x="536" y="37"/>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2844370" y="2875967"/>
              <a:ext cx="15064" cy="32130"/>
            </a:xfrm>
            <a:custGeom>
              <a:avLst/>
              <a:gdLst/>
              <a:ahLst/>
              <a:cxnLst/>
              <a:rect l="l" t="t" r="r" b="b"/>
              <a:pathLst>
                <a:path w="489" h="1043" extrusionOk="0">
                  <a:moveTo>
                    <a:pt x="179" y="0"/>
                  </a:moveTo>
                  <a:cubicBezTo>
                    <a:pt x="133" y="0"/>
                    <a:pt x="92" y="10"/>
                    <a:pt x="72" y="37"/>
                  </a:cubicBezTo>
                  <a:cubicBezTo>
                    <a:pt x="1" y="121"/>
                    <a:pt x="156" y="1014"/>
                    <a:pt x="227" y="1026"/>
                  </a:cubicBezTo>
                  <a:cubicBezTo>
                    <a:pt x="258" y="1026"/>
                    <a:pt x="306" y="1042"/>
                    <a:pt x="357" y="1042"/>
                  </a:cubicBezTo>
                  <a:cubicBezTo>
                    <a:pt x="402" y="1042"/>
                    <a:pt x="449" y="1029"/>
                    <a:pt x="489" y="978"/>
                  </a:cubicBezTo>
                  <a:cubicBezTo>
                    <a:pt x="489" y="978"/>
                    <a:pt x="310" y="311"/>
                    <a:pt x="382" y="37"/>
                  </a:cubicBezTo>
                  <a:cubicBezTo>
                    <a:pt x="382" y="37"/>
                    <a:pt x="271" y="0"/>
                    <a:pt x="179"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2842922" y="2874550"/>
              <a:ext cx="17620" cy="34871"/>
            </a:xfrm>
            <a:custGeom>
              <a:avLst/>
              <a:gdLst/>
              <a:ahLst/>
              <a:cxnLst/>
              <a:rect l="l" t="t" r="r" b="b"/>
              <a:pathLst>
                <a:path w="572" h="1132" extrusionOk="0">
                  <a:moveTo>
                    <a:pt x="226" y="95"/>
                  </a:moveTo>
                  <a:cubicBezTo>
                    <a:pt x="274" y="95"/>
                    <a:pt x="334" y="107"/>
                    <a:pt x="369" y="119"/>
                  </a:cubicBezTo>
                  <a:cubicBezTo>
                    <a:pt x="322" y="393"/>
                    <a:pt x="453" y="893"/>
                    <a:pt x="476" y="1012"/>
                  </a:cubicBezTo>
                  <a:cubicBezTo>
                    <a:pt x="465" y="1036"/>
                    <a:pt x="441" y="1048"/>
                    <a:pt x="405" y="1048"/>
                  </a:cubicBezTo>
                  <a:cubicBezTo>
                    <a:pt x="381" y="1048"/>
                    <a:pt x="345" y="1036"/>
                    <a:pt x="322" y="1024"/>
                  </a:cubicBezTo>
                  <a:lnTo>
                    <a:pt x="298" y="1024"/>
                  </a:lnTo>
                  <a:cubicBezTo>
                    <a:pt x="226" y="917"/>
                    <a:pt x="119" y="191"/>
                    <a:pt x="155" y="107"/>
                  </a:cubicBezTo>
                  <a:cubicBezTo>
                    <a:pt x="167" y="95"/>
                    <a:pt x="191" y="95"/>
                    <a:pt x="226" y="95"/>
                  </a:cubicBezTo>
                  <a:close/>
                  <a:moveTo>
                    <a:pt x="226" y="0"/>
                  </a:moveTo>
                  <a:cubicBezTo>
                    <a:pt x="155" y="0"/>
                    <a:pt x="95" y="12"/>
                    <a:pt x="72" y="60"/>
                  </a:cubicBezTo>
                  <a:cubicBezTo>
                    <a:pt x="0" y="167"/>
                    <a:pt x="143" y="905"/>
                    <a:pt x="203" y="1048"/>
                  </a:cubicBezTo>
                  <a:cubicBezTo>
                    <a:pt x="215" y="1084"/>
                    <a:pt x="226" y="1107"/>
                    <a:pt x="262" y="1119"/>
                  </a:cubicBezTo>
                  <a:lnTo>
                    <a:pt x="298" y="1119"/>
                  </a:lnTo>
                  <a:cubicBezTo>
                    <a:pt x="334" y="1131"/>
                    <a:pt x="369" y="1131"/>
                    <a:pt x="405" y="1131"/>
                  </a:cubicBezTo>
                  <a:cubicBezTo>
                    <a:pt x="476" y="1131"/>
                    <a:pt x="536" y="1107"/>
                    <a:pt x="572" y="1048"/>
                  </a:cubicBezTo>
                  <a:cubicBezTo>
                    <a:pt x="572" y="1036"/>
                    <a:pt x="572" y="1024"/>
                    <a:pt x="572" y="1000"/>
                  </a:cubicBezTo>
                  <a:cubicBezTo>
                    <a:pt x="572" y="1000"/>
                    <a:pt x="405" y="357"/>
                    <a:pt x="476" y="95"/>
                  </a:cubicBezTo>
                  <a:cubicBezTo>
                    <a:pt x="476" y="72"/>
                    <a:pt x="465" y="48"/>
                    <a:pt x="441" y="36"/>
                  </a:cubicBezTo>
                  <a:cubicBezTo>
                    <a:pt x="441" y="36"/>
                    <a:pt x="322" y="0"/>
                    <a:pt x="22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2865656" y="2961636"/>
              <a:ext cx="19469" cy="30805"/>
            </a:xfrm>
            <a:custGeom>
              <a:avLst/>
              <a:gdLst/>
              <a:ahLst/>
              <a:cxnLst/>
              <a:rect l="l" t="t" r="r" b="b"/>
              <a:pathLst>
                <a:path w="632" h="1000" extrusionOk="0">
                  <a:moveTo>
                    <a:pt x="251" y="0"/>
                  </a:moveTo>
                  <a:cubicBezTo>
                    <a:pt x="172" y="0"/>
                    <a:pt x="75" y="12"/>
                    <a:pt x="48" y="66"/>
                  </a:cubicBezTo>
                  <a:cubicBezTo>
                    <a:pt x="1" y="161"/>
                    <a:pt x="317" y="995"/>
                    <a:pt x="392" y="995"/>
                  </a:cubicBezTo>
                  <a:cubicBezTo>
                    <a:pt x="392" y="995"/>
                    <a:pt x="393" y="995"/>
                    <a:pt x="393" y="995"/>
                  </a:cubicBezTo>
                  <a:cubicBezTo>
                    <a:pt x="414" y="995"/>
                    <a:pt x="444" y="999"/>
                    <a:pt x="476" y="999"/>
                  </a:cubicBezTo>
                  <a:cubicBezTo>
                    <a:pt x="535" y="999"/>
                    <a:pt x="601" y="985"/>
                    <a:pt x="631" y="900"/>
                  </a:cubicBezTo>
                  <a:cubicBezTo>
                    <a:pt x="631" y="900"/>
                    <a:pt x="334" y="293"/>
                    <a:pt x="358" y="7"/>
                  </a:cubicBezTo>
                  <a:cubicBezTo>
                    <a:pt x="358" y="7"/>
                    <a:pt x="309" y="0"/>
                    <a:pt x="251"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2864177" y="2960003"/>
              <a:ext cx="22426" cy="33762"/>
            </a:xfrm>
            <a:custGeom>
              <a:avLst/>
              <a:gdLst/>
              <a:ahLst/>
              <a:cxnLst/>
              <a:rect l="l" t="t" r="r" b="b"/>
              <a:pathLst>
                <a:path w="728" h="1096" extrusionOk="0">
                  <a:moveTo>
                    <a:pt x="358" y="96"/>
                  </a:moveTo>
                  <a:cubicBezTo>
                    <a:pt x="370" y="381"/>
                    <a:pt x="584" y="846"/>
                    <a:pt x="632" y="953"/>
                  </a:cubicBezTo>
                  <a:cubicBezTo>
                    <a:pt x="608" y="989"/>
                    <a:pt x="584" y="1000"/>
                    <a:pt x="525" y="1000"/>
                  </a:cubicBezTo>
                  <a:lnTo>
                    <a:pt x="453" y="1000"/>
                  </a:lnTo>
                  <a:cubicBezTo>
                    <a:pt x="370" y="905"/>
                    <a:pt x="120" y="227"/>
                    <a:pt x="144" y="131"/>
                  </a:cubicBezTo>
                  <a:cubicBezTo>
                    <a:pt x="144" y="119"/>
                    <a:pt x="191" y="96"/>
                    <a:pt x="298" y="96"/>
                  </a:cubicBezTo>
                  <a:close/>
                  <a:moveTo>
                    <a:pt x="298" y="0"/>
                  </a:moveTo>
                  <a:cubicBezTo>
                    <a:pt x="167" y="0"/>
                    <a:pt x="84" y="36"/>
                    <a:pt x="48" y="96"/>
                  </a:cubicBezTo>
                  <a:cubicBezTo>
                    <a:pt x="1" y="215"/>
                    <a:pt x="275" y="905"/>
                    <a:pt x="358" y="1036"/>
                  </a:cubicBezTo>
                  <a:cubicBezTo>
                    <a:pt x="382" y="1072"/>
                    <a:pt x="406" y="1096"/>
                    <a:pt x="441" y="1096"/>
                  </a:cubicBezTo>
                  <a:lnTo>
                    <a:pt x="513" y="1096"/>
                  </a:lnTo>
                  <a:cubicBezTo>
                    <a:pt x="560" y="1096"/>
                    <a:pt x="679" y="1096"/>
                    <a:pt x="727" y="965"/>
                  </a:cubicBezTo>
                  <a:cubicBezTo>
                    <a:pt x="727" y="953"/>
                    <a:pt x="727" y="941"/>
                    <a:pt x="727" y="929"/>
                  </a:cubicBezTo>
                  <a:cubicBezTo>
                    <a:pt x="727" y="929"/>
                    <a:pt x="429" y="334"/>
                    <a:pt x="453" y="60"/>
                  </a:cubicBezTo>
                  <a:cubicBezTo>
                    <a:pt x="453" y="36"/>
                    <a:pt x="441" y="12"/>
                    <a:pt x="417" y="12"/>
                  </a:cubicBezTo>
                  <a:cubicBezTo>
                    <a:pt x="406" y="12"/>
                    <a:pt x="358" y="0"/>
                    <a:pt x="29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2850253" y="2921651"/>
              <a:ext cx="19469" cy="30805"/>
            </a:xfrm>
            <a:custGeom>
              <a:avLst/>
              <a:gdLst/>
              <a:ahLst/>
              <a:cxnLst/>
              <a:rect l="l" t="t" r="r" b="b"/>
              <a:pathLst>
                <a:path w="632" h="1000" extrusionOk="0">
                  <a:moveTo>
                    <a:pt x="247" y="0"/>
                  </a:moveTo>
                  <a:cubicBezTo>
                    <a:pt x="167" y="0"/>
                    <a:pt x="68" y="12"/>
                    <a:pt x="48" y="67"/>
                  </a:cubicBezTo>
                  <a:cubicBezTo>
                    <a:pt x="0" y="162"/>
                    <a:pt x="322" y="995"/>
                    <a:pt x="381" y="995"/>
                  </a:cubicBezTo>
                  <a:cubicBezTo>
                    <a:pt x="407" y="995"/>
                    <a:pt x="439" y="1000"/>
                    <a:pt x="473" y="1000"/>
                  </a:cubicBezTo>
                  <a:cubicBezTo>
                    <a:pt x="535" y="1000"/>
                    <a:pt x="601" y="985"/>
                    <a:pt x="631" y="900"/>
                  </a:cubicBezTo>
                  <a:cubicBezTo>
                    <a:pt x="631" y="900"/>
                    <a:pt x="334" y="293"/>
                    <a:pt x="358" y="7"/>
                  </a:cubicBezTo>
                  <a:cubicBezTo>
                    <a:pt x="358" y="7"/>
                    <a:pt x="307" y="0"/>
                    <a:pt x="24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2848775" y="2920018"/>
              <a:ext cx="22395" cy="33762"/>
            </a:xfrm>
            <a:custGeom>
              <a:avLst/>
              <a:gdLst/>
              <a:ahLst/>
              <a:cxnLst/>
              <a:rect l="l" t="t" r="r" b="b"/>
              <a:pathLst>
                <a:path w="727" h="1096" extrusionOk="0">
                  <a:moveTo>
                    <a:pt x="298" y="96"/>
                  </a:moveTo>
                  <a:cubicBezTo>
                    <a:pt x="310" y="96"/>
                    <a:pt x="334" y="96"/>
                    <a:pt x="358" y="108"/>
                  </a:cubicBezTo>
                  <a:cubicBezTo>
                    <a:pt x="358" y="382"/>
                    <a:pt x="572" y="846"/>
                    <a:pt x="632" y="953"/>
                  </a:cubicBezTo>
                  <a:cubicBezTo>
                    <a:pt x="608" y="989"/>
                    <a:pt x="572" y="1013"/>
                    <a:pt x="513" y="1013"/>
                  </a:cubicBezTo>
                  <a:cubicBezTo>
                    <a:pt x="501" y="1013"/>
                    <a:pt x="489" y="1001"/>
                    <a:pt x="477" y="1001"/>
                  </a:cubicBezTo>
                  <a:lnTo>
                    <a:pt x="441" y="1001"/>
                  </a:lnTo>
                  <a:cubicBezTo>
                    <a:pt x="358" y="905"/>
                    <a:pt x="108" y="215"/>
                    <a:pt x="132" y="143"/>
                  </a:cubicBezTo>
                  <a:cubicBezTo>
                    <a:pt x="144" y="120"/>
                    <a:pt x="179" y="96"/>
                    <a:pt x="298" y="96"/>
                  </a:cubicBezTo>
                  <a:close/>
                  <a:moveTo>
                    <a:pt x="286" y="1"/>
                  </a:moveTo>
                  <a:cubicBezTo>
                    <a:pt x="155" y="1"/>
                    <a:pt x="72" y="36"/>
                    <a:pt x="48" y="96"/>
                  </a:cubicBezTo>
                  <a:cubicBezTo>
                    <a:pt x="1" y="215"/>
                    <a:pt x="263" y="905"/>
                    <a:pt x="358" y="1036"/>
                  </a:cubicBezTo>
                  <a:cubicBezTo>
                    <a:pt x="370" y="1072"/>
                    <a:pt x="394" y="1096"/>
                    <a:pt x="429" y="1096"/>
                  </a:cubicBezTo>
                  <a:lnTo>
                    <a:pt x="513" y="1096"/>
                  </a:lnTo>
                  <a:cubicBezTo>
                    <a:pt x="548" y="1096"/>
                    <a:pt x="667" y="1096"/>
                    <a:pt x="715" y="965"/>
                  </a:cubicBezTo>
                  <a:cubicBezTo>
                    <a:pt x="727" y="953"/>
                    <a:pt x="727" y="941"/>
                    <a:pt x="715" y="929"/>
                  </a:cubicBezTo>
                  <a:cubicBezTo>
                    <a:pt x="715" y="929"/>
                    <a:pt x="429" y="334"/>
                    <a:pt x="453" y="60"/>
                  </a:cubicBezTo>
                  <a:cubicBezTo>
                    <a:pt x="453" y="36"/>
                    <a:pt x="429" y="12"/>
                    <a:pt x="406" y="12"/>
                  </a:cubicBezTo>
                  <a:cubicBezTo>
                    <a:pt x="406" y="12"/>
                    <a:pt x="358" y="1"/>
                    <a:pt x="28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3171180" y="3050016"/>
              <a:ext cx="17990" cy="32869"/>
            </a:xfrm>
            <a:custGeom>
              <a:avLst/>
              <a:gdLst/>
              <a:ahLst/>
              <a:cxnLst/>
              <a:rect l="l" t="t" r="r" b="b"/>
              <a:pathLst>
                <a:path w="584" h="1067" extrusionOk="0">
                  <a:moveTo>
                    <a:pt x="357" y="0"/>
                  </a:moveTo>
                  <a:cubicBezTo>
                    <a:pt x="331" y="0"/>
                    <a:pt x="303" y="9"/>
                    <a:pt x="274" y="31"/>
                  </a:cubicBezTo>
                  <a:cubicBezTo>
                    <a:pt x="274" y="31"/>
                    <a:pt x="191" y="710"/>
                    <a:pt x="0" y="924"/>
                  </a:cubicBezTo>
                  <a:cubicBezTo>
                    <a:pt x="0" y="924"/>
                    <a:pt x="152" y="1066"/>
                    <a:pt x="254" y="1066"/>
                  </a:cubicBezTo>
                  <a:cubicBezTo>
                    <a:pt x="270" y="1066"/>
                    <a:pt x="285" y="1063"/>
                    <a:pt x="298" y="1055"/>
                  </a:cubicBezTo>
                  <a:cubicBezTo>
                    <a:pt x="381" y="995"/>
                    <a:pt x="584" y="126"/>
                    <a:pt x="536" y="91"/>
                  </a:cubicBezTo>
                  <a:cubicBezTo>
                    <a:pt x="493" y="64"/>
                    <a:pt x="430" y="0"/>
                    <a:pt x="35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3169701" y="3048753"/>
              <a:ext cx="19838" cy="35611"/>
            </a:xfrm>
            <a:custGeom>
              <a:avLst/>
              <a:gdLst/>
              <a:ahLst/>
              <a:cxnLst/>
              <a:rect l="l" t="t" r="r" b="b"/>
              <a:pathLst>
                <a:path w="644" h="1156" extrusionOk="0">
                  <a:moveTo>
                    <a:pt x="404" y="88"/>
                  </a:moveTo>
                  <a:cubicBezTo>
                    <a:pt x="444" y="88"/>
                    <a:pt x="488" y="116"/>
                    <a:pt x="525" y="143"/>
                  </a:cubicBezTo>
                  <a:cubicBezTo>
                    <a:pt x="525" y="155"/>
                    <a:pt x="536" y="155"/>
                    <a:pt x="548" y="155"/>
                  </a:cubicBezTo>
                  <a:cubicBezTo>
                    <a:pt x="560" y="286"/>
                    <a:pt x="382" y="1001"/>
                    <a:pt x="322" y="1060"/>
                  </a:cubicBezTo>
                  <a:lnTo>
                    <a:pt x="298" y="1060"/>
                  </a:lnTo>
                  <a:cubicBezTo>
                    <a:pt x="251" y="1060"/>
                    <a:pt x="179" y="1013"/>
                    <a:pt x="120" y="965"/>
                  </a:cubicBezTo>
                  <a:cubicBezTo>
                    <a:pt x="275" y="727"/>
                    <a:pt x="346" y="215"/>
                    <a:pt x="370" y="96"/>
                  </a:cubicBezTo>
                  <a:cubicBezTo>
                    <a:pt x="380" y="90"/>
                    <a:pt x="392" y="88"/>
                    <a:pt x="404" y="88"/>
                  </a:cubicBezTo>
                  <a:close/>
                  <a:moveTo>
                    <a:pt x="405" y="1"/>
                  </a:moveTo>
                  <a:cubicBezTo>
                    <a:pt x="370" y="1"/>
                    <a:pt x="334" y="13"/>
                    <a:pt x="298" y="36"/>
                  </a:cubicBezTo>
                  <a:cubicBezTo>
                    <a:pt x="286" y="36"/>
                    <a:pt x="275" y="48"/>
                    <a:pt x="275" y="60"/>
                  </a:cubicBezTo>
                  <a:cubicBezTo>
                    <a:pt x="275" y="72"/>
                    <a:pt x="191" y="727"/>
                    <a:pt x="13" y="941"/>
                  </a:cubicBezTo>
                  <a:cubicBezTo>
                    <a:pt x="1" y="965"/>
                    <a:pt x="1" y="989"/>
                    <a:pt x="24" y="1013"/>
                  </a:cubicBezTo>
                  <a:cubicBezTo>
                    <a:pt x="36" y="1025"/>
                    <a:pt x="191" y="1156"/>
                    <a:pt x="298" y="1156"/>
                  </a:cubicBezTo>
                  <a:cubicBezTo>
                    <a:pt x="334" y="1156"/>
                    <a:pt x="346" y="1144"/>
                    <a:pt x="370" y="1132"/>
                  </a:cubicBezTo>
                  <a:cubicBezTo>
                    <a:pt x="477" y="1072"/>
                    <a:pt x="644" y="334"/>
                    <a:pt x="644" y="167"/>
                  </a:cubicBezTo>
                  <a:cubicBezTo>
                    <a:pt x="644" y="143"/>
                    <a:pt x="632" y="108"/>
                    <a:pt x="608" y="84"/>
                  </a:cubicBezTo>
                  <a:cubicBezTo>
                    <a:pt x="596" y="84"/>
                    <a:pt x="584" y="72"/>
                    <a:pt x="572" y="72"/>
                  </a:cubicBezTo>
                  <a:cubicBezTo>
                    <a:pt x="536" y="36"/>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2940112" y="3100104"/>
              <a:ext cx="177190" cy="28248"/>
            </a:xfrm>
            <a:custGeom>
              <a:avLst/>
              <a:gdLst/>
              <a:ahLst/>
              <a:cxnLst/>
              <a:rect l="l" t="t" r="r" b="b"/>
              <a:pathLst>
                <a:path w="5752" h="917" extrusionOk="0">
                  <a:moveTo>
                    <a:pt x="0" y="0"/>
                  </a:moveTo>
                  <a:cubicBezTo>
                    <a:pt x="0" y="1"/>
                    <a:pt x="1917" y="917"/>
                    <a:pt x="4306" y="917"/>
                  </a:cubicBezTo>
                  <a:cubicBezTo>
                    <a:pt x="4773" y="917"/>
                    <a:pt x="5259" y="882"/>
                    <a:pt x="5751" y="798"/>
                  </a:cubicBezTo>
                  <a:lnTo>
                    <a:pt x="0" y="0"/>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2938263" y="3098503"/>
              <a:ext cx="180856" cy="30959"/>
            </a:xfrm>
            <a:custGeom>
              <a:avLst/>
              <a:gdLst/>
              <a:ahLst/>
              <a:cxnLst/>
              <a:rect l="l" t="t" r="r" b="b"/>
              <a:pathLst>
                <a:path w="5871" h="1005" extrusionOk="0">
                  <a:moveTo>
                    <a:pt x="63" y="0"/>
                  </a:moveTo>
                  <a:cubicBezTo>
                    <a:pt x="43" y="0"/>
                    <a:pt x="21" y="11"/>
                    <a:pt x="13" y="29"/>
                  </a:cubicBezTo>
                  <a:cubicBezTo>
                    <a:pt x="1" y="52"/>
                    <a:pt x="13" y="76"/>
                    <a:pt x="37" y="88"/>
                  </a:cubicBezTo>
                  <a:cubicBezTo>
                    <a:pt x="60" y="100"/>
                    <a:pt x="2001" y="1005"/>
                    <a:pt x="4382" y="1005"/>
                  </a:cubicBezTo>
                  <a:cubicBezTo>
                    <a:pt x="4847" y="1005"/>
                    <a:pt x="5335" y="969"/>
                    <a:pt x="5823" y="886"/>
                  </a:cubicBezTo>
                  <a:cubicBezTo>
                    <a:pt x="5847" y="886"/>
                    <a:pt x="5871" y="862"/>
                    <a:pt x="5859" y="838"/>
                  </a:cubicBezTo>
                  <a:cubicBezTo>
                    <a:pt x="5859" y="819"/>
                    <a:pt x="5843" y="799"/>
                    <a:pt x="5824" y="799"/>
                  </a:cubicBezTo>
                  <a:cubicBezTo>
                    <a:pt x="5820" y="799"/>
                    <a:pt x="5815" y="800"/>
                    <a:pt x="5811" y="803"/>
                  </a:cubicBezTo>
                  <a:cubicBezTo>
                    <a:pt x="5329" y="884"/>
                    <a:pt x="4853" y="918"/>
                    <a:pt x="4393" y="918"/>
                  </a:cubicBezTo>
                  <a:cubicBezTo>
                    <a:pt x="2027" y="918"/>
                    <a:pt x="104" y="15"/>
                    <a:pt x="84" y="5"/>
                  </a:cubicBezTo>
                  <a:cubicBezTo>
                    <a:pt x="78" y="2"/>
                    <a:pt x="71" y="0"/>
                    <a:pt x="6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3091580" y="3125765"/>
              <a:ext cx="8102" cy="46269"/>
            </a:xfrm>
            <a:custGeom>
              <a:avLst/>
              <a:gdLst/>
              <a:ahLst/>
              <a:cxnLst/>
              <a:rect l="l" t="t" r="r" b="b"/>
              <a:pathLst>
                <a:path w="263" h="1502" extrusionOk="0">
                  <a:moveTo>
                    <a:pt x="60" y="1"/>
                  </a:moveTo>
                  <a:lnTo>
                    <a:pt x="1" y="1501"/>
                  </a:lnTo>
                  <a:cubicBezTo>
                    <a:pt x="263" y="1251"/>
                    <a:pt x="60" y="1"/>
                    <a:pt x="60"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3090132" y="3124317"/>
              <a:ext cx="11028" cy="49165"/>
            </a:xfrm>
            <a:custGeom>
              <a:avLst/>
              <a:gdLst/>
              <a:ahLst/>
              <a:cxnLst/>
              <a:rect l="l" t="t" r="r" b="b"/>
              <a:pathLst>
                <a:path w="358" h="1596" extrusionOk="0">
                  <a:moveTo>
                    <a:pt x="95" y="0"/>
                  </a:moveTo>
                  <a:cubicBezTo>
                    <a:pt x="71" y="0"/>
                    <a:pt x="60" y="24"/>
                    <a:pt x="60" y="60"/>
                  </a:cubicBezTo>
                  <a:cubicBezTo>
                    <a:pt x="119" y="393"/>
                    <a:pt x="214" y="1322"/>
                    <a:pt x="12" y="1512"/>
                  </a:cubicBezTo>
                  <a:cubicBezTo>
                    <a:pt x="0" y="1536"/>
                    <a:pt x="0" y="1560"/>
                    <a:pt x="12" y="1584"/>
                  </a:cubicBezTo>
                  <a:cubicBezTo>
                    <a:pt x="24" y="1596"/>
                    <a:pt x="36" y="1596"/>
                    <a:pt x="48" y="1596"/>
                  </a:cubicBezTo>
                  <a:cubicBezTo>
                    <a:pt x="60" y="1596"/>
                    <a:pt x="71" y="1596"/>
                    <a:pt x="83" y="1584"/>
                  </a:cubicBezTo>
                  <a:cubicBezTo>
                    <a:pt x="357" y="1322"/>
                    <a:pt x="179" y="167"/>
                    <a:pt x="155" y="36"/>
                  </a:cubicBezTo>
                  <a:cubicBezTo>
                    <a:pt x="155" y="12"/>
                    <a:pt x="131" y="0"/>
                    <a:pt x="95"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3045372" y="3129092"/>
              <a:ext cx="1140" cy="39985"/>
            </a:xfrm>
            <a:custGeom>
              <a:avLst/>
              <a:gdLst/>
              <a:ahLst/>
              <a:cxnLst/>
              <a:rect l="l" t="t" r="r" b="b"/>
              <a:pathLst>
                <a:path w="37" h="1298" extrusionOk="0">
                  <a:moveTo>
                    <a:pt x="12" y="0"/>
                  </a:moveTo>
                  <a:lnTo>
                    <a:pt x="0" y="1298"/>
                  </a:lnTo>
                  <a:cubicBezTo>
                    <a:pt x="0" y="1298"/>
                    <a:pt x="36" y="310"/>
                    <a:pt x="12"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3043894" y="3127521"/>
              <a:ext cx="4066" cy="43035"/>
            </a:xfrm>
            <a:custGeom>
              <a:avLst/>
              <a:gdLst/>
              <a:ahLst/>
              <a:cxnLst/>
              <a:rect l="l" t="t" r="r" b="b"/>
              <a:pathLst>
                <a:path w="132" h="1397" extrusionOk="0">
                  <a:moveTo>
                    <a:pt x="73" y="0"/>
                  </a:moveTo>
                  <a:cubicBezTo>
                    <a:pt x="69" y="0"/>
                    <a:pt x="65" y="1"/>
                    <a:pt x="60" y="3"/>
                  </a:cubicBezTo>
                  <a:cubicBezTo>
                    <a:pt x="25" y="3"/>
                    <a:pt x="13" y="27"/>
                    <a:pt x="13" y="51"/>
                  </a:cubicBezTo>
                  <a:cubicBezTo>
                    <a:pt x="37" y="361"/>
                    <a:pt x="1" y="1337"/>
                    <a:pt x="1" y="1349"/>
                  </a:cubicBezTo>
                  <a:cubicBezTo>
                    <a:pt x="1" y="1373"/>
                    <a:pt x="25" y="1396"/>
                    <a:pt x="48" y="1396"/>
                  </a:cubicBezTo>
                  <a:cubicBezTo>
                    <a:pt x="72" y="1396"/>
                    <a:pt x="96" y="1385"/>
                    <a:pt x="96" y="1349"/>
                  </a:cubicBezTo>
                  <a:cubicBezTo>
                    <a:pt x="96" y="1313"/>
                    <a:pt x="132" y="361"/>
                    <a:pt x="108" y="39"/>
                  </a:cubicBezTo>
                  <a:cubicBezTo>
                    <a:pt x="108" y="20"/>
                    <a:pt x="92" y="0"/>
                    <a:pt x="7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2992911" y="3123208"/>
              <a:ext cx="5545" cy="40755"/>
            </a:xfrm>
            <a:custGeom>
              <a:avLst/>
              <a:gdLst/>
              <a:ahLst/>
              <a:cxnLst/>
              <a:rect l="l" t="t" r="r" b="b"/>
              <a:pathLst>
                <a:path w="180" h="1323" extrusionOk="0">
                  <a:moveTo>
                    <a:pt x="179" y="1"/>
                  </a:moveTo>
                  <a:lnTo>
                    <a:pt x="179" y="1"/>
                  </a:lnTo>
                  <a:cubicBezTo>
                    <a:pt x="48" y="429"/>
                    <a:pt x="1" y="1322"/>
                    <a:pt x="1" y="1322"/>
                  </a:cubicBezTo>
                  <a:lnTo>
                    <a:pt x="179"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2991464" y="3121976"/>
              <a:ext cx="8471" cy="43435"/>
            </a:xfrm>
            <a:custGeom>
              <a:avLst/>
              <a:gdLst/>
              <a:ahLst/>
              <a:cxnLst/>
              <a:rect l="l" t="t" r="r" b="b"/>
              <a:pathLst>
                <a:path w="275" h="1410" extrusionOk="0">
                  <a:moveTo>
                    <a:pt x="212" y="0"/>
                  </a:moveTo>
                  <a:cubicBezTo>
                    <a:pt x="192" y="0"/>
                    <a:pt x="179" y="11"/>
                    <a:pt x="179" y="29"/>
                  </a:cubicBezTo>
                  <a:cubicBezTo>
                    <a:pt x="60" y="457"/>
                    <a:pt x="0" y="1326"/>
                    <a:pt x="0" y="1362"/>
                  </a:cubicBezTo>
                  <a:cubicBezTo>
                    <a:pt x="0" y="1386"/>
                    <a:pt x="24" y="1410"/>
                    <a:pt x="48" y="1410"/>
                  </a:cubicBezTo>
                  <a:cubicBezTo>
                    <a:pt x="72" y="1410"/>
                    <a:pt x="95" y="1398"/>
                    <a:pt x="95" y="1362"/>
                  </a:cubicBezTo>
                  <a:cubicBezTo>
                    <a:pt x="95" y="1362"/>
                    <a:pt x="143" y="469"/>
                    <a:pt x="262" y="52"/>
                  </a:cubicBezTo>
                  <a:cubicBezTo>
                    <a:pt x="274" y="29"/>
                    <a:pt x="262" y="5"/>
                    <a:pt x="238" y="5"/>
                  </a:cubicBezTo>
                  <a:cubicBezTo>
                    <a:pt x="229" y="2"/>
                    <a:pt x="220"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2950000" y="3118064"/>
              <a:ext cx="10689" cy="37089"/>
            </a:xfrm>
            <a:custGeom>
              <a:avLst/>
              <a:gdLst/>
              <a:ahLst/>
              <a:cxnLst/>
              <a:rect l="l" t="t" r="r" b="b"/>
              <a:pathLst>
                <a:path w="347" h="1204" extrusionOk="0">
                  <a:moveTo>
                    <a:pt x="346" y="1"/>
                  </a:moveTo>
                  <a:lnTo>
                    <a:pt x="346" y="1"/>
                  </a:lnTo>
                  <a:cubicBezTo>
                    <a:pt x="144" y="263"/>
                    <a:pt x="1" y="1203"/>
                    <a:pt x="1" y="1203"/>
                  </a:cubicBezTo>
                  <a:lnTo>
                    <a:pt x="346"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2948552" y="3116462"/>
              <a:ext cx="13585" cy="40170"/>
            </a:xfrm>
            <a:custGeom>
              <a:avLst/>
              <a:gdLst/>
              <a:ahLst/>
              <a:cxnLst/>
              <a:rect l="l" t="t" r="r" b="b"/>
              <a:pathLst>
                <a:path w="441" h="1304" extrusionOk="0">
                  <a:moveTo>
                    <a:pt x="396" y="0"/>
                  </a:moveTo>
                  <a:cubicBezTo>
                    <a:pt x="380" y="0"/>
                    <a:pt x="366" y="9"/>
                    <a:pt x="357" y="17"/>
                  </a:cubicBezTo>
                  <a:cubicBezTo>
                    <a:pt x="155" y="303"/>
                    <a:pt x="12" y="1208"/>
                    <a:pt x="0" y="1243"/>
                  </a:cubicBezTo>
                  <a:cubicBezTo>
                    <a:pt x="0" y="1267"/>
                    <a:pt x="24" y="1291"/>
                    <a:pt x="48" y="1303"/>
                  </a:cubicBezTo>
                  <a:cubicBezTo>
                    <a:pt x="72" y="1303"/>
                    <a:pt x="95" y="1279"/>
                    <a:pt x="95" y="1267"/>
                  </a:cubicBezTo>
                  <a:cubicBezTo>
                    <a:pt x="95" y="1255"/>
                    <a:pt x="238" y="339"/>
                    <a:pt x="429" y="77"/>
                  </a:cubicBezTo>
                  <a:cubicBezTo>
                    <a:pt x="441" y="53"/>
                    <a:pt x="441" y="29"/>
                    <a:pt x="417" y="5"/>
                  </a:cubicBezTo>
                  <a:cubicBezTo>
                    <a:pt x="410" y="2"/>
                    <a:pt x="403" y="0"/>
                    <a:pt x="39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2949292" y="3081036"/>
              <a:ext cx="35580" cy="16850"/>
            </a:xfrm>
            <a:custGeom>
              <a:avLst/>
              <a:gdLst/>
              <a:ahLst/>
              <a:cxnLst/>
              <a:rect l="l" t="t" r="r" b="b"/>
              <a:pathLst>
                <a:path w="1155" h="547" extrusionOk="0">
                  <a:moveTo>
                    <a:pt x="179" y="0"/>
                  </a:moveTo>
                  <a:cubicBezTo>
                    <a:pt x="179" y="0"/>
                    <a:pt x="0" y="203"/>
                    <a:pt x="60" y="298"/>
                  </a:cubicBezTo>
                  <a:cubicBezTo>
                    <a:pt x="101" y="371"/>
                    <a:pt x="790" y="546"/>
                    <a:pt x="978" y="546"/>
                  </a:cubicBezTo>
                  <a:cubicBezTo>
                    <a:pt x="1003" y="546"/>
                    <a:pt x="1020" y="543"/>
                    <a:pt x="1024" y="536"/>
                  </a:cubicBezTo>
                  <a:cubicBezTo>
                    <a:pt x="1048" y="489"/>
                    <a:pt x="1155" y="393"/>
                    <a:pt x="1083" y="286"/>
                  </a:cubicBezTo>
                  <a:cubicBezTo>
                    <a:pt x="1083" y="286"/>
                    <a:pt x="405" y="191"/>
                    <a:pt x="179"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2947443" y="3079681"/>
              <a:ext cx="38907" cy="19715"/>
            </a:xfrm>
            <a:custGeom>
              <a:avLst/>
              <a:gdLst/>
              <a:ahLst/>
              <a:cxnLst/>
              <a:rect l="l" t="t" r="r" b="b"/>
              <a:pathLst>
                <a:path w="1263" h="640" extrusionOk="0">
                  <a:moveTo>
                    <a:pt x="251" y="116"/>
                  </a:moveTo>
                  <a:cubicBezTo>
                    <a:pt x="477" y="259"/>
                    <a:pt x="989" y="354"/>
                    <a:pt x="1108" y="366"/>
                  </a:cubicBezTo>
                  <a:cubicBezTo>
                    <a:pt x="1132" y="425"/>
                    <a:pt x="1108" y="473"/>
                    <a:pt x="1060" y="521"/>
                  </a:cubicBezTo>
                  <a:cubicBezTo>
                    <a:pt x="1060" y="533"/>
                    <a:pt x="1048" y="544"/>
                    <a:pt x="1048" y="544"/>
                  </a:cubicBezTo>
                  <a:lnTo>
                    <a:pt x="1036" y="544"/>
                  </a:lnTo>
                  <a:cubicBezTo>
                    <a:pt x="858" y="544"/>
                    <a:pt x="215" y="378"/>
                    <a:pt x="155" y="318"/>
                  </a:cubicBezTo>
                  <a:cubicBezTo>
                    <a:pt x="131" y="282"/>
                    <a:pt x="191" y="187"/>
                    <a:pt x="251" y="116"/>
                  </a:cubicBezTo>
                  <a:close/>
                  <a:moveTo>
                    <a:pt x="245" y="1"/>
                  </a:moveTo>
                  <a:cubicBezTo>
                    <a:pt x="231" y="1"/>
                    <a:pt x="217" y="7"/>
                    <a:pt x="203" y="21"/>
                  </a:cubicBezTo>
                  <a:cubicBezTo>
                    <a:pt x="167" y="56"/>
                    <a:pt x="0" y="247"/>
                    <a:pt x="72" y="366"/>
                  </a:cubicBezTo>
                  <a:cubicBezTo>
                    <a:pt x="143" y="473"/>
                    <a:pt x="882" y="640"/>
                    <a:pt x="1036" y="640"/>
                  </a:cubicBezTo>
                  <a:cubicBezTo>
                    <a:pt x="1072" y="640"/>
                    <a:pt x="1096" y="640"/>
                    <a:pt x="1120" y="616"/>
                  </a:cubicBezTo>
                  <a:cubicBezTo>
                    <a:pt x="1120" y="604"/>
                    <a:pt x="1132" y="592"/>
                    <a:pt x="1143" y="580"/>
                  </a:cubicBezTo>
                  <a:cubicBezTo>
                    <a:pt x="1179" y="521"/>
                    <a:pt x="1263" y="425"/>
                    <a:pt x="1179" y="306"/>
                  </a:cubicBezTo>
                  <a:cubicBezTo>
                    <a:pt x="1167" y="282"/>
                    <a:pt x="1155" y="282"/>
                    <a:pt x="1143" y="282"/>
                  </a:cubicBezTo>
                  <a:cubicBezTo>
                    <a:pt x="1143" y="282"/>
                    <a:pt x="477" y="187"/>
                    <a:pt x="274" y="9"/>
                  </a:cubicBezTo>
                  <a:cubicBezTo>
                    <a:pt x="264" y="4"/>
                    <a:pt x="255" y="1"/>
                    <a:pt x="24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3036192" y="3095699"/>
              <a:ext cx="36350" cy="12322"/>
            </a:xfrm>
            <a:custGeom>
              <a:avLst/>
              <a:gdLst/>
              <a:ahLst/>
              <a:cxnLst/>
              <a:rect l="l" t="t" r="r" b="b"/>
              <a:pathLst>
                <a:path w="1180" h="400" extrusionOk="0">
                  <a:moveTo>
                    <a:pt x="144" y="1"/>
                  </a:moveTo>
                  <a:cubicBezTo>
                    <a:pt x="144" y="1"/>
                    <a:pt x="1" y="239"/>
                    <a:pt x="72" y="310"/>
                  </a:cubicBezTo>
                  <a:cubicBezTo>
                    <a:pt x="119" y="365"/>
                    <a:pt x="527" y="399"/>
                    <a:pt x="808" y="399"/>
                  </a:cubicBezTo>
                  <a:cubicBezTo>
                    <a:pt x="953" y="399"/>
                    <a:pt x="1064" y="390"/>
                    <a:pt x="1072" y="370"/>
                  </a:cubicBezTo>
                  <a:cubicBezTo>
                    <a:pt x="1096" y="310"/>
                    <a:pt x="1180"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3034745" y="3094375"/>
              <a:ext cx="38907" cy="15310"/>
            </a:xfrm>
            <a:custGeom>
              <a:avLst/>
              <a:gdLst/>
              <a:ahLst/>
              <a:cxnLst/>
              <a:rect l="l" t="t" r="r" b="b"/>
              <a:pathLst>
                <a:path w="1263" h="497" extrusionOk="0">
                  <a:moveTo>
                    <a:pt x="214" y="115"/>
                  </a:moveTo>
                  <a:cubicBezTo>
                    <a:pt x="393" y="186"/>
                    <a:pt x="703" y="198"/>
                    <a:pt x="953" y="210"/>
                  </a:cubicBezTo>
                  <a:cubicBezTo>
                    <a:pt x="1024" y="210"/>
                    <a:pt x="1072" y="198"/>
                    <a:pt x="1107" y="198"/>
                  </a:cubicBezTo>
                  <a:cubicBezTo>
                    <a:pt x="1143" y="246"/>
                    <a:pt x="1119" y="294"/>
                    <a:pt x="1096" y="365"/>
                  </a:cubicBezTo>
                  <a:cubicBezTo>
                    <a:pt x="1084" y="365"/>
                    <a:pt x="1084" y="377"/>
                    <a:pt x="1084" y="389"/>
                  </a:cubicBezTo>
                  <a:cubicBezTo>
                    <a:pt x="1060" y="389"/>
                    <a:pt x="1012" y="401"/>
                    <a:pt x="869" y="401"/>
                  </a:cubicBezTo>
                  <a:cubicBezTo>
                    <a:pt x="536" y="401"/>
                    <a:pt x="203" y="353"/>
                    <a:pt x="155" y="329"/>
                  </a:cubicBezTo>
                  <a:cubicBezTo>
                    <a:pt x="131" y="306"/>
                    <a:pt x="167" y="198"/>
                    <a:pt x="214" y="115"/>
                  </a:cubicBezTo>
                  <a:close/>
                  <a:moveTo>
                    <a:pt x="186" y="0"/>
                  </a:moveTo>
                  <a:cubicBezTo>
                    <a:pt x="173" y="0"/>
                    <a:pt x="162" y="6"/>
                    <a:pt x="155" y="20"/>
                  </a:cubicBezTo>
                  <a:cubicBezTo>
                    <a:pt x="119" y="67"/>
                    <a:pt x="0" y="294"/>
                    <a:pt x="84" y="389"/>
                  </a:cubicBezTo>
                  <a:cubicBezTo>
                    <a:pt x="179" y="484"/>
                    <a:pt x="857" y="496"/>
                    <a:pt x="857" y="496"/>
                  </a:cubicBezTo>
                  <a:cubicBezTo>
                    <a:pt x="1119" y="496"/>
                    <a:pt x="1143" y="472"/>
                    <a:pt x="1155" y="437"/>
                  </a:cubicBezTo>
                  <a:cubicBezTo>
                    <a:pt x="1167" y="425"/>
                    <a:pt x="1167" y="413"/>
                    <a:pt x="1179" y="401"/>
                  </a:cubicBezTo>
                  <a:cubicBezTo>
                    <a:pt x="1203" y="341"/>
                    <a:pt x="1262" y="222"/>
                    <a:pt x="1155" y="115"/>
                  </a:cubicBezTo>
                  <a:cubicBezTo>
                    <a:pt x="1143" y="115"/>
                    <a:pt x="1131" y="103"/>
                    <a:pt x="1119" y="103"/>
                  </a:cubicBezTo>
                  <a:lnTo>
                    <a:pt x="941" y="103"/>
                  </a:lnTo>
                  <a:cubicBezTo>
                    <a:pt x="738" y="103"/>
                    <a:pt x="381" y="91"/>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2993281" y="3094221"/>
              <a:ext cx="36350" cy="12322"/>
            </a:xfrm>
            <a:custGeom>
              <a:avLst/>
              <a:gdLst/>
              <a:ahLst/>
              <a:cxnLst/>
              <a:rect l="l" t="t" r="r" b="b"/>
              <a:pathLst>
                <a:path w="1180" h="400" extrusionOk="0">
                  <a:moveTo>
                    <a:pt x="144" y="1"/>
                  </a:moveTo>
                  <a:cubicBezTo>
                    <a:pt x="144" y="1"/>
                    <a:pt x="1" y="227"/>
                    <a:pt x="72" y="311"/>
                  </a:cubicBezTo>
                  <a:cubicBezTo>
                    <a:pt x="119" y="365"/>
                    <a:pt x="527" y="400"/>
                    <a:pt x="808" y="400"/>
                  </a:cubicBezTo>
                  <a:cubicBezTo>
                    <a:pt x="953" y="400"/>
                    <a:pt x="1064" y="390"/>
                    <a:pt x="1072" y="370"/>
                  </a:cubicBezTo>
                  <a:cubicBezTo>
                    <a:pt x="1096" y="311"/>
                    <a:pt x="1179"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2991833" y="3092896"/>
              <a:ext cx="38907" cy="15310"/>
            </a:xfrm>
            <a:custGeom>
              <a:avLst/>
              <a:gdLst/>
              <a:ahLst/>
              <a:cxnLst/>
              <a:rect l="l" t="t" r="r" b="b"/>
              <a:pathLst>
                <a:path w="1263" h="497" extrusionOk="0">
                  <a:moveTo>
                    <a:pt x="214" y="104"/>
                  </a:moveTo>
                  <a:cubicBezTo>
                    <a:pt x="393" y="187"/>
                    <a:pt x="703" y="199"/>
                    <a:pt x="953" y="199"/>
                  </a:cubicBezTo>
                  <a:lnTo>
                    <a:pt x="1107" y="199"/>
                  </a:lnTo>
                  <a:cubicBezTo>
                    <a:pt x="1143" y="246"/>
                    <a:pt x="1119" y="294"/>
                    <a:pt x="1096" y="354"/>
                  </a:cubicBezTo>
                  <a:cubicBezTo>
                    <a:pt x="1084" y="365"/>
                    <a:pt x="1084" y="377"/>
                    <a:pt x="1084" y="377"/>
                  </a:cubicBezTo>
                  <a:cubicBezTo>
                    <a:pt x="1060" y="389"/>
                    <a:pt x="1012" y="401"/>
                    <a:pt x="857" y="401"/>
                  </a:cubicBezTo>
                  <a:cubicBezTo>
                    <a:pt x="536" y="401"/>
                    <a:pt x="203" y="354"/>
                    <a:pt x="155" y="318"/>
                  </a:cubicBezTo>
                  <a:cubicBezTo>
                    <a:pt x="131" y="294"/>
                    <a:pt x="167" y="199"/>
                    <a:pt x="214" y="104"/>
                  </a:cubicBezTo>
                  <a:close/>
                  <a:moveTo>
                    <a:pt x="186" y="0"/>
                  </a:moveTo>
                  <a:cubicBezTo>
                    <a:pt x="173" y="0"/>
                    <a:pt x="162" y="6"/>
                    <a:pt x="155" y="20"/>
                  </a:cubicBezTo>
                  <a:cubicBezTo>
                    <a:pt x="119" y="68"/>
                    <a:pt x="0" y="294"/>
                    <a:pt x="83" y="389"/>
                  </a:cubicBezTo>
                  <a:cubicBezTo>
                    <a:pt x="179" y="485"/>
                    <a:pt x="857" y="496"/>
                    <a:pt x="857" y="496"/>
                  </a:cubicBezTo>
                  <a:cubicBezTo>
                    <a:pt x="1119" y="496"/>
                    <a:pt x="1143" y="461"/>
                    <a:pt x="1155" y="425"/>
                  </a:cubicBezTo>
                  <a:cubicBezTo>
                    <a:pt x="1167" y="425"/>
                    <a:pt x="1167" y="413"/>
                    <a:pt x="1179" y="401"/>
                  </a:cubicBezTo>
                  <a:cubicBezTo>
                    <a:pt x="1203" y="342"/>
                    <a:pt x="1262" y="223"/>
                    <a:pt x="1155" y="115"/>
                  </a:cubicBezTo>
                  <a:cubicBezTo>
                    <a:pt x="1143" y="104"/>
                    <a:pt x="1131" y="104"/>
                    <a:pt x="1119" y="104"/>
                  </a:cubicBezTo>
                  <a:lnTo>
                    <a:pt x="941" y="104"/>
                  </a:lnTo>
                  <a:cubicBezTo>
                    <a:pt x="738" y="104"/>
                    <a:pt x="381" y="92"/>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2889869" y="2821843"/>
              <a:ext cx="29357" cy="45037"/>
            </a:xfrm>
            <a:custGeom>
              <a:avLst/>
              <a:gdLst/>
              <a:ahLst/>
              <a:cxnLst/>
              <a:rect l="l" t="t" r="r" b="b"/>
              <a:pathLst>
                <a:path w="953" h="1462" extrusionOk="0">
                  <a:moveTo>
                    <a:pt x="54" y="1"/>
                  </a:moveTo>
                  <a:cubicBezTo>
                    <a:pt x="44" y="1"/>
                    <a:pt x="34" y="4"/>
                    <a:pt x="24" y="9"/>
                  </a:cubicBezTo>
                  <a:cubicBezTo>
                    <a:pt x="0" y="32"/>
                    <a:pt x="0" y="56"/>
                    <a:pt x="24" y="80"/>
                  </a:cubicBezTo>
                  <a:cubicBezTo>
                    <a:pt x="24" y="92"/>
                    <a:pt x="500" y="616"/>
                    <a:pt x="857" y="1437"/>
                  </a:cubicBezTo>
                  <a:cubicBezTo>
                    <a:pt x="857" y="1449"/>
                    <a:pt x="881" y="1461"/>
                    <a:pt x="893" y="1461"/>
                  </a:cubicBezTo>
                  <a:lnTo>
                    <a:pt x="917" y="1461"/>
                  </a:lnTo>
                  <a:cubicBezTo>
                    <a:pt x="941" y="1449"/>
                    <a:pt x="953" y="1413"/>
                    <a:pt x="941" y="1390"/>
                  </a:cubicBezTo>
                  <a:cubicBezTo>
                    <a:pt x="584" y="556"/>
                    <a:pt x="95" y="20"/>
                    <a:pt x="95" y="20"/>
                  </a:cubicBezTo>
                  <a:cubicBezTo>
                    <a:pt x="81" y="7"/>
                    <a:pt x="68" y="1"/>
                    <a:pt x="5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2943408" y="2790915"/>
              <a:ext cx="7362" cy="71560"/>
            </a:xfrm>
            <a:custGeom>
              <a:avLst/>
              <a:gdLst/>
              <a:ahLst/>
              <a:cxnLst/>
              <a:rect l="l" t="t" r="r" b="b"/>
              <a:pathLst>
                <a:path w="239" h="2323" extrusionOk="0">
                  <a:moveTo>
                    <a:pt x="108" y="1"/>
                  </a:moveTo>
                  <a:cubicBezTo>
                    <a:pt x="84" y="1"/>
                    <a:pt x="60" y="12"/>
                    <a:pt x="60" y="48"/>
                  </a:cubicBezTo>
                  <a:cubicBezTo>
                    <a:pt x="60" y="108"/>
                    <a:pt x="1" y="1596"/>
                    <a:pt x="143" y="2287"/>
                  </a:cubicBezTo>
                  <a:cubicBezTo>
                    <a:pt x="143" y="2298"/>
                    <a:pt x="167" y="2322"/>
                    <a:pt x="191" y="2322"/>
                  </a:cubicBezTo>
                  <a:lnTo>
                    <a:pt x="203" y="2322"/>
                  </a:lnTo>
                  <a:cubicBezTo>
                    <a:pt x="227" y="2310"/>
                    <a:pt x="239" y="2287"/>
                    <a:pt x="239" y="2263"/>
                  </a:cubicBezTo>
                  <a:cubicBezTo>
                    <a:pt x="96" y="1584"/>
                    <a:pt x="155" y="60"/>
                    <a:pt x="155" y="48"/>
                  </a:cubicBezTo>
                  <a:cubicBezTo>
                    <a:pt x="155" y="24"/>
                    <a:pt x="131" y="1"/>
                    <a:pt x="10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2951479" y="2909391"/>
              <a:ext cx="171307" cy="170937"/>
            </a:xfrm>
            <a:custGeom>
              <a:avLst/>
              <a:gdLst/>
              <a:ahLst/>
              <a:cxnLst/>
              <a:rect l="l" t="t" r="r" b="b"/>
              <a:pathLst>
                <a:path w="5561" h="5549" extrusionOk="0">
                  <a:moveTo>
                    <a:pt x="2808" y="0"/>
                  </a:moveTo>
                  <a:cubicBezTo>
                    <a:pt x="2801" y="0"/>
                    <a:pt x="2794" y="0"/>
                    <a:pt x="2787" y="0"/>
                  </a:cubicBezTo>
                  <a:cubicBezTo>
                    <a:pt x="1263" y="12"/>
                    <a:pt x="12" y="1250"/>
                    <a:pt x="0" y="2774"/>
                  </a:cubicBezTo>
                  <a:cubicBezTo>
                    <a:pt x="0" y="4310"/>
                    <a:pt x="1251" y="5549"/>
                    <a:pt x="2787" y="5549"/>
                  </a:cubicBezTo>
                  <a:cubicBezTo>
                    <a:pt x="4311" y="5549"/>
                    <a:pt x="5561" y="4310"/>
                    <a:pt x="5561" y="2774"/>
                  </a:cubicBezTo>
                  <a:cubicBezTo>
                    <a:pt x="5561" y="1246"/>
                    <a:pt x="4322" y="0"/>
                    <a:pt x="2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038041" y="2944971"/>
              <a:ext cx="64198" cy="127286"/>
            </a:xfrm>
            <a:custGeom>
              <a:avLst/>
              <a:gdLst/>
              <a:ahLst/>
              <a:cxnLst/>
              <a:rect l="l" t="t" r="r" b="b"/>
              <a:pathLst>
                <a:path w="2084" h="4132" extrusionOk="0">
                  <a:moveTo>
                    <a:pt x="2024" y="0"/>
                  </a:moveTo>
                  <a:cubicBezTo>
                    <a:pt x="2012" y="0"/>
                    <a:pt x="798" y="238"/>
                    <a:pt x="346" y="1226"/>
                  </a:cubicBezTo>
                  <a:cubicBezTo>
                    <a:pt x="0" y="1977"/>
                    <a:pt x="179" y="2941"/>
                    <a:pt x="869" y="4108"/>
                  </a:cubicBezTo>
                  <a:cubicBezTo>
                    <a:pt x="881" y="4132"/>
                    <a:pt x="893" y="4132"/>
                    <a:pt x="917" y="4132"/>
                  </a:cubicBezTo>
                  <a:lnTo>
                    <a:pt x="941" y="4132"/>
                  </a:lnTo>
                  <a:cubicBezTo>
                    <a:pt x="965" y="4120"/>
                    <a:pt x="965" y="4084"/>
                    <a:pt x="953" y="4060"/>
                  </a:cubicBezTo>
                  <a:cubicBezTo>
                    <a:pt x="286" y="2929"/>
                    <a:pt x="107" y="1988"/>
                    <a:pt x="429" y="1262"/>
                  </a:cubicBezTo>
                  <a:cubicBezTo>
                    <a:pt x="858" y="322"/>
                    <a:pt x="2024" y="95"/>
                    <a:pt x="2036" y="95"/>
                  </a:cubicBezTo>
                  <a:cubicBezTo>
                    <a:pt x="2072" y="95"/>
                    <a:pt x="2084" y="72"/>
                    <a:pt x="2084" y="48"/>
                  </a:cubicBezTo>
                  <a:cubicBezTo>
                    <a:pt x="2072" y="12"/>
                    <a:pt x="2048" y="0"/>
                    <a:pt x="202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2965033" y="2920234"/>
              <a:ext cx="54679" cy="117182"/>
            </a:xfrm>
            <a:custGeom>
              <a:avLst/>
              <a:gdLst/>
              <a:ahLst/>
              <a:cxnLst/>
              <a:rect l="l" t="t" r="r" b="b"/>
              <a:pathLst>
                <a:path w="1775" h="3804" extrusionOk="0">
                  <a:moveTo>
                    <a:pt x="923" y="1"/>
                  </a:moveTo>
                  <a:cubicBezTo>
                    <a:pt x="906" y="1"/>
                    <a:pt x="891" y="12"/>
                    <a:pt x="882" y="29"/>
                  </a:cubicBezTo>
                  <a:cubicBezTo>
                    <a:pt x="870" y="53"/>
                    <a:pt x="870" y="77"/>
                    <a:pt x="894" y="89"/>
                  </a:cubicBezTo>
                  <a:cubicBezTo>
                    <a:pt x="906" y="101"/>
                    <a:pt x="1537" y="458"/>
                    <a:pt x="1608" y="1184"/>
                  </a:cubicBezTo>
                  <a:cubicBezTo>
                    <a:pt x="1680" y="1922"/>
                    <a:pt x="1144" y="2780"/>
                    <a:pt x="25" y="3720"/>
                  </a:cubicBezTo>
                  <a:cubicBezTo>
                    <a:pt x="1" y="3732"/>
                    <a:pt x="1" y="3768"/>
                    <a:pt x="13" y="3780"/>
                  </a:cubicBezTo>
                  <a:cubicBezTo>
                    <a:pt x="25" y="3792"/>
                    <a:pt x="37" y="3804"/>
                    <a:pt x="61" y="3804"/>
                  </a:cubicBezTo>
                  <a:cubicBezTo>
                    <a:pt x="61" y="3804"/>
                    <a:pt x="72" y="3792"/>
                    <a:pt x="84" y="3792"/>
                  </a:cubicBezTo>
                  <a:cubicBezTo>
                    <a:pt x="1227" y="2839"/>
                    <a:pt x="1775" y="1946"/>
                    <a:pt x="1704" y="1172"/>
                  </a:cubicBezTo>
                  <a:cubicBezTo>
                    <a:pt x="1632" y="398"/>
                    <a:pt x="965" y="29"/>
                    <a:pt x="942" y="5"/>
                  </a:cubicBezTo>
                  <a:cubicBezTo>
                    <a:pt x="935" y="2"/>
                    <a:pt x="929" y="1"/>
                    <a:pt x="92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3050147" y="3054729"/>
              <a:ext cx="22395" cy="15341"/>
            </a:xfrm>
            <a:custGeom>
              <a:avLst/>
              <a:gdLst/>
              <a:ahLst/>
              <a:cxnLst/>
              <a:rect l="l" t="t" r="r" b="b"/>
              <a:pathLst>
                <a:path w="727" h="498" extrusionOk="0">
                  <a:moveTo>
                    <a:pt x="250" y="0"/>
                  </a:moveTo>
                  <a:cubicBezTo>
                    <a:pt x="241" y="0"/>
                    <a:pt x="232" y="3"/>
                    <a:pt x="226" y="9"/>
                  </a:cubicBezTo>
                  <a:cubicBezTo>
                    <a:pt x="203" y="9"/>
                    <a:pt x="143" y="33"/>
                    <a:pt x="12" y="438"/>
                  </a:cubicBezTo>
                  <a:cubicBezTo>
                    <a:pt x="0" y="461"/>
                    <a:pt x="12" y="485"/>
                    <a:pt x="48" y="497"/>
                  </a:cubicBezTo>
                  <a:lnTo>
                    <a:pt x="60" y="497"/>
                  </a:lnTo>
                  <a:cubicBezTo>
                    <a:pt x="84" y="497"/>
                    <a:pt x="95" y="485"/>
                    <a:pt x="107" y="461"/>
                  </a:cubicBezTo>
                  <a:cubicBezTo>
                    <a:pt x="155" y="330"/>
                    <a:pt x="215" y="164"/>
                    <a:pt x="250" y="104"/>
                  </a:cubicBezTo>
                  <a:cubicBezTo>
                    <a:pt x="346" y="164"/>
                    <a:pt x="596" y="295"/>
                    <a:pt x="643" y="319"/>
                  </a:cubicBezTo>
                  <a:cubicBezTo>
                    <a:pt x="653" y="323"/>
                    <a:pt x="665" y="326"/>
                    <a:pt x="676" y="326"/>
                  </a:cubicBezTo>
                  <a:cubicBezTo>
                    <a:pt x="692" y="326"/>
                    <a:pt x="708" y="321"/>
                    <a:pt x="715" y="307"/>
                  </a:cubicBezTo>
                  <a:cubicBezTo>
                    <a:pt x="727" y="283"/>
                    <a:pt x="715" y="247"/>
                    <a:pt x="691" y="235"/>
                  </a:cubicBezTo>
                  <a:cubicBezTo>
                    <a:pt x="548" y="164"/>
                    <a:pt x="310" y="45"/>
                    <a:pt x="274" y="9"/>
                  </a:cubicBezTo>
                  <a:cubicBezTo>
                    <a:pt x="268" y="3"/>
                    <a:pt x="259" y="0"/>
                    <a:pt x="25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040598" y="3028452"/>
              <a:ext cx="21317" cy="14817"/>
            </a:xfrm>
            <a:custGeom>
              <a:avLst/>
              <a:gdLst/>
              <a:ahLst/>
              <a:cxnLst/>
              <a:rect l="l" t="t" r="r" b="b"/>
              <a:pathLst>
                <a:path w="692" h="481" extrusionOk="0">
                  <a:moveTo>
                    <a:pt x="208" y="1"/>
                  </a:moveTo>
                  <a:cubicBezTo>
                    <a:pt x="173" y="1"/>
                    <a:pt x="120" y="52"/>
                    <a:pt x="1" y="421"/>
                  </a:cubicBezTo>
                  <a:cubicBezTo>
                    <a:pt x="1" y="445"/>
                    <a:pt x="13" y="481"/>
                    <a:pt x="36" y="481"/>
                  </a:cubicBezTo>
                  <a:lnTo>
                    <a:pt x="48" y="481"/>
                  </a:lnTo>
                  <a:cubicBezTo>
                    <a:pt x="72" y="481"/>
                    <a:pt x="84" y="469"/>
                    <a:pt x="96" y="457"/>
                  </a:cubicBezTo>
                  <a:cubicBezTo>
                    <a:pt x="144" y="314"/>
                    <a:pt x="203" y="160"/>
                    <a:pt x="227" y="100"/>
                  </a:cubicBezTo>
                  <a:cubicBezTo>
                    <a:pt x="286" y="136"/>
                    <a:pt x="453" y="255"/>
                    <a:pt x="608" y="350"/>
                  </a:cubicBezTo>
                  <a:cubicBezTo>
                    <a:pt x="617" y="359"/>
                    <a:pt x="626" y="363"/>
                    <a:pt x="635" y="363"/>
                  </a:cubicBezTo>
                  <a:cubicBezTo>
                    <a:pt x="648" y="363"/>
                    <a:pt x="660" y="353"/>
                    <a:pt x="667" y="338"/>
                  </a:cubicBezTo>
                  <a:cubicBezTo>
                    <a:pt x="691" y="326"/>
                    <a:pt x="679" y="291"/>
                    <a:pt x="656" y="279"/>
                  </a:cubicBezTo>
                  <a:cubicBezTo>
                    <a:pt x="525" y="171"/>
                    <a:pt x="286" y="17"/>
                    <a:pt x="227" y="5"/>
                  </a:cubicBezTo>
                  <a:cubicBezTo>
                    <a:pt x="221" y="3"/>
                    <a:pt x="215" y="1"/>
                    <a:pt x="20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3036192" y="3004732"/>
              <a:ext cx="20208" cy="13616"/>
            </a:xfrm>
            <a:custGeom>
              <a:avLst/>
              <a:gdLst/>
              <a:ahLst/>
              <a:cxnLst/>
              <a:rect l="l" t="t" r="r" b="b"/>
              <a:pathLst>
                <a:path w="656" h="442" extrusionOk="0">
                  <a:moveTo>
                    <a:pt x="275" y="1"/>
                  </a:moveTo>
                  <a:cubicBezTo>
                    <a:pt x="203" y="25"/>
                    <a:pt x="96" y="203"/>
                    <a:pt x="13" y="358"/>
                  </a:cubicBezTo>
                  <a:cubicBezTo>
                    <a:pt x="1" y="382"/>
                    <a:pt x="13" y="418"/>
                    <a:pt x="37" y="429"/>
                  </a:cubicBezTo>
                  <a:cubicBezTo>
                    <a:pt x="43" y="433"/>
                    <a:pt x="49" y="434"/>
                    <a:pt x="55" y="434"/>
                  </a:cubicBezTo>
                  <a:cubicBezTo>
                    <a:pt x="72" y="434"/>
                    <a:pt x="87" y="423"/>
                    <a:pt x="96" y="406"/>
                  </a:cubicBezTo>
                  <a:cubicBezTo>
                    <a:pt x="167" y="287"/>
                    <a:pt x="251" y="144"/>
                    <a:pt x="287" y="108"/>
                  </a:cubicBezTo>
                  <a:cubicBezTo>
                    <a:pt x="334" y="156"/>
                    <a:pt x="465" y="299"/>
                    <a:pt x="560" y="418"/>
                  </a:cubicBezTo>
                  <a:cubicBezTo>
                    <a:pt x="572" y="429"/>
                    <a:pt x="584" y="441"/>
                    <a:pt x="608" y="441"/>
                  </a:cubicBezTo>
                  <a:cubicBezTo>
                    <a:pt x="608" y="441"/>
                    <a:pt x="620" y="441"/>
                    <a:pt x="632" y="429"/>
                  </a:cubicBezTo>
                  <a:cubicBezTo>
                    <a:pt x="656" y="418"/>
                    <a:pt x="656" y="382"/>
                    <a:pt x="632" y="358"/>
                  </a:cubicBezTo>
                  <a:cubicBezTo>
                    <a:pt x="572" y="287"/>
                    <a:pt x="370" y="37"/>
                    <a:pt x="322" y="13"/>
                  </a:cubicBezTo>
                  <a:cubicBezTo>
                    <a:pt x="310" y="1"/>
                    <a:pt x="287" y="1"/>
                    <a:pt x="27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3039150" y="2980088"/>
              <a:ext cx="17620" cy="16604"/>
            </a:xfrm>
            <a:custGeom>
              <a:avLst/>
              <a:gdLst/>
              <a:ahLst/>
              <a:cxnLst/>
              <a:rect l="l" t="t" r="r" b="b"/>
              <a:pathLst>
                <a:path w="572" h="539" extrusionOk="0">
                  <a:moveTo>
                    <a:pt x="375" y="1"/>
                  </a:moveTo>
                  <a:cubicBezTo>
                    <a:pt x="285" y="1"/>
                    <a:pt x="112" y="152"/>
                    <a:pt x="12" y="241"/>
                  </a:cubicBezTo>
                  <a:cubicBezTo>
                    <a:pt x="0" y="265"/>
                    <a:pt x="0" y="289"/>
                    <a:pt x="12" y="313"/>
                  </a:cubicBezTo>
                  <a:cubicBezTo>
                    <a:pt x="24" y="319"/>
                    <a:pt x="36" y="322"/>
                    <a:pt x="48" y="322"/>
                  </a:cubicBezTo>
                  <a:cubicBezTo>
                    <a:pt x="60" y="322"/>
                    <a:pt x="71" y="319"/>
                    <a:pt x="83" y="313"/>
                  </a:cubicBezTo>
                  <a:cubicBezTo>
                    <a:pt x="191" y="206"/>
                    <a:pt x="322" y="110"/>
                    <a:pt x="369" y="98"/>
                  </a:cubicBezTo>
                  <a:cubicBezTo>
                    <a:pt x="393" y="170"/>
                    <a:pt x="441" y="372"/>
                    <a:pt x="476" y="503"/>
                  </a:cubicBezTo>
                  <a:cubicBezTo>
                    <a:pt x="476" y="515"/>
                    <a:pt x="500" y="539"/>
                    <a:pt x="512" y="539"/>
                  </a:cubicBezTo>
                  <a:lnTo>
                    <a:pt x="524" y="539"/>
                  </a:lnTo>
                  <a:cubicBezTo>
                    <a:pt x="548" y="527"/>
                    <a:pt x="572" y="503"/>
                    <a:pt x="560" y="479"/>
                  </a:cubicBezTo>
                  <a:cubicBezTo>
                    <a:pt x="560" y="444"/>
                    <a:pt x="488" y="110"/>
                    <a:pt x="441" y="39"/>
                  </a:cubicBezTo>
                  <a:cubicBezTo>
                    <a:pt x="429" y="15"/>
                    <a:pt x="417" y="3"/>
                    <a:pt x="393" y="3"/>
                  </a:cubicBezTo>
                  <a:cubicBezTo>
                    <a:pt x="387" y="2"/>
                    <a:pt x="382" y="1"/>
                    <a:pt x="37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3056739" y="2958956"/>
              <a:ext cx="15803" cy="16111"/>
            </a:xfrm>
            <a:custGeom>
              <a:avLst/>
              <a:gdLst/>
              <a:ahLst/>
              <a:cxnLst/>
              <a:rect l="l" t="t" r="r" b="b"/>
              <a:pathLst>
                <a:path w="513" h="523" extrusionOk="0">
                  <a:moveTo>
                    <a:pt x="395" y="1"/>
                  </a:moveTo>
                  <a:cubicBezTo>
                    <a:pt x="348" y="1"/>
                    <a:pt x="252" y="11"/>
                    <a:pt x="48" y="46"/>
                  </a:cubicBezTo>
                  <a:cubicBezTo>
                    <a:pt x="24" y="58"/>
                    <a:pt x="1" y="82"/>
                    <a:pt x="12" y="106"/>
                  </a:cubicBezTo>
                  <a:cubicBezTo>
                    <a:pt x="12" y="125"/>
                    <a:pt x="28" y="145"/>
                    <a:pt x="47" y="145"/>
                  </a:cubicBezTo>
                  <a:cubicBezTo>
                    <a:pt x="51" y="145"/>
                    <a:pt x="56" y="144"/>
                    <a:pt x="60" y="141"/>
                  </a:cubicBezTo>
                  <a:cubicBezTo>
                    <a:pt x="191" y="118"/>
                    <a:pt x="334" y="94"/>
                    <a:pt x="393" y="94"/>
                  </a:cubicBezTo>
                  <a:cubicBezTo>
                    <a:pt x="382" y="153"/>
                    <a:pt x="358" y="320"/>
                    <a:pt x="322" y="463"/>
                  </a:cubicBezTo>
                  <a:cubicBezTo>
                    <a:pt x="322" y="499"/>
                    <a:pt x="334" y="522"/>
                    <a:pt x="358" y="522"/>
                  </a:cubicBezTo>
                  <a:lnTo>
                    <a:pt x="370" y="522"/>
                  </a:lnTo>
                  <a:cubicBezTo>
                    <a:pt x="393" y="522"/>
                    <a:pt x="405" y="511"/>
                    <a:pt x="417" y="487"/>
                  </a:cubicBezTo>
                  <a:cubicBezTo>
                    <a:pt x="513" y="46"/>
                    <a:pt x="477" y="22"/>
                    <a:pt x="441" y="10"/>
                  </a:cubicBezTo>
                  <a:cubicBezTo>
                    <a:pt x="436" y="6"/>
                    <a:pt x="427" y="1"/>
                    <a:pt x="39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3075068" y="2947158"/>
              <a:ext cx="13985" cy="15803"/>
            </a:xfrm>
            <a:custGeom>
              <a:avLst/>
              <a:gdLst/>
              <a:ahLst/>
              <a:cxnLst/>
              <a:rect l="l" t="t" r="r" b="b"/>
              <a:pathLst>
                <a:path w="454" h="513" extrusionOk="0">
                  <a:moveTo>
                    <a:pt x="60" y="1"/>
                  </a:moveTo>
                  <a:cubicBezTo>
                    <a:pt x="37" y="1"/>
                    <a:pt x="1" y="12"/>
                    <a:pt x="1" y="36"/>
                  </a:cubicBezTo>
                  <a:cubicBezTo>
                    <a:pt x="1" y="60"/>
                    <a:pt x="13" y="84"/>
                    <a:pt x="37" y="96"/>
                  </a:cubicBezTo>
                  <a:lnTo>
                    <a:pt x="334" y="143"/>
                  </a:lnTo>
                  <a:lnTo>
                    <a:pt x="203" y="441"/>
                  </a:lnTo>
                  <a:cubicBezTo>
                    <a:pt x="191" y="465"/>
                    <a:pt x="203" y="501"/>
                    <a:pt x="227" y="513"/>
                  </a:cubicBezTo>
                  <a:lnTo>
                    <a:pt x="251" y="513"/>
                  </a:lnTo>
                  <a:cubicBezTo>
                    <a:pt x="263" y="513"/>
                    <a:pt x="287" y="501"/>
                    <a:pt x="287" y="489"/>
                  </a:cubicBezTo>
                  <a:lnTo>
                    <a:pt x="441" y="132"/>
                  </a:lnTo>
                  <a:cubicBezTo>
                    <a:pt x="453" y="120"/>
                    <a:pt x="453" y="108"/>
                    <a:pt x="441" y="96"/>
                  </a:cubicBezTo>
                  <a:cubicBezTo>
                    <a:pt x="441" y="84"/>
                    <a:pt x="429" y="72"/>
                    <a:pt x="406" y="72"/>
                  </a:cubicBezTo>
                  <a:lnTo>
                    <a:pt x="60" y="1"/>
                  </a:ln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2996238" y="2924701"/>
              <a:ext cx="17620" cy="15895"/>
            </a:xfrm>
            <a:custGeom>
              <a:avLst/>
              <a:gdLst/>
              <a:ahLst/>
              <a:cxnLst/>
              <a:rect l="l" t="t" r="r" b="b"/>
              <a:pathLst>
                <a:path w="572" h="516" extrusionOk="0">
                  <a:moveTo>
                    <a:pt x="477" y="0"/>
                  </a:moveTo>
                  <a:cubicBezTo>
                    <a:pt x="473" y="0"/>
                    <a:pt x="469" y="1"/>
                    <a:pt x="464" y="3"/>
                  </a:cubicBezTo>
                  <a:cubicBezTo>
                    <a:pt x="429" y="3"/>
                    <a:pt x="417" y="27"/>
                    <a:pt x="417" y="51"/>
                  </a:cubicBezTo>
                  <a:cubicBezTo>
                    <a:pt x="441" y="194"/>
                    <a:pt x="452" y="360"/>
                    <a:pt x="452" y="420"/>
                  </a:cubicBezTo>
                  <a:cubicBezTo>
                    <a:pt x="393" y="408"/>
                    <a:pt x="214" y="349"/>
                    <a:pt x="71" y="289"/>
                  </a:cubicBezTo>
                  <a:cubicBezTo>
                    <a:pt x="65" y="286"/>
                    <a:pt x="58" y="284"/>
                    <a:pt x="51" y="284"/>
                  </a:cubicBezTo>
                  <a:cubicBezTo>
                    <a:pt x="31" y="284"/>
                    <a:pt x="12" y="295"/>
                    <a:pt x="12" y="313"/>
                  </a:cubicBezTo>
                  <a:cubicBezTo>
                    <a:pt x="0" y="337"/>
                    <a:pt x="12" y="360"/>
                    <a:pt x="36" y="372"/>
                  </a:cubicBezTo>
                  <a:cubicBezTo>
                    <a:pt x="298" y="480"/>
                    <a:pt x="417" y="515"/>
                    <a:pt x="476" y="515"/>
                  </a:cubicBezTo>
                  <a:cubicBezTo>
                    <a:pt x="512" y="515"/>
                    <a:pt x="512" y="503"/>
                    <a:pt x="524" y="491"/>
                  </a:cubicBezTo>
                  <a:cubicBezTo>
                    <a:pt x="536" y="480"/>
                    <a:pt x="572" y="444"/>
                    <a:pt x="512" y="39"/>
                  </a:cubicBezTo>
                  <a:cubicBezTo>
                    <a:pt x="512" y="20"/>
                    <a:pt x="496" y="0"/>
                    <a:pt x="47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3007236" y="2949961"/>
              <a:ext cx="19099" cy="16666"/>
            </a:xfrm>
            <a:custGeom>
              <a:avLst/>
              <a:gdLst/>
              <a:ahLst/>
              <a:cxnLst/>
              <a:rect l="l" t="t" r="r" b="b"/>
              <a:pathLst>
                <a:path w="620" h="541" extrusionOk="0">
                  <a:moveTo>
                    <a:pt x="563" y="0"/>
                  </a:moveTo>
                  <a:cubicBezTo>
                    <a:pt x="542" y="0"/>
                    <a:pt x="521" y="11"/>
                    <a:pt x="512" y="29"/>
                  </a:cubicBezTo>
                  <a:cubicBezTo>
                    <a:pt x="429" y="195"/>
                    <a:pt x="334" y="386"/>
                    <a:pt x="286" y="433"/>
                  </a:cubicBezTo>
                  <a:cubicBezTo>
                    <a:pt x="250" y="398"/>
                    <a:pt x="167" y="279"/>
                    <a:pt x="95" y="148"/>
                  </a:cubicBezTo>
                  <a:cubicBezTo>
                    <a:pt x="87" y="130"/>
                    <a:pt x="65" y="119"/>
                    <a:pt x="45" y="119"/>
                  </a:cubicBezTo>
                  <a:cubicBezTo>
                    <a:pt x="38" y="119"/>
                    <a:pt x="30" y="121"/>
                    <a:pt x="24" y="124"/>
                  </a:cubicBezTo>
                  <a:cubicBezTo>
                    <a:pt x="12" y="136"/>
                    <a:pt x="0" y="160"/>
                    <a:pt x="12" y="183"/>
                  </a:cubicBezTo>
                  <a:cubicBezTo>
                    <a:pt x="72" y="302"/>
                    <a:pt x="191" y="505"/>
                    <a:pt x="274" y="529"/>
                  </a:cubicBezTo>
                  <a:cubicBezTo>
                    <a:pt x="274" y="529"/>
                    <a:pt x="286" y="541"/>
                    <a:pt x="286" y="541"/>
                  </a:cubicBezTo>
                  <a:cubicBezTo>
                    <a:pt x="298" y="541"/>
                    <a:pt x="310" y="529"/>
                    <a:pt x="322" y="529"/>
                  </a:cubicBezTo>
                  <a:cubicBezTo>
                    <a:pt x="381" y="493"/>
                    <a:pt x="536" y="195"/>
                    <a:pt x="607" y="64"/>
                  </a:cubicBezTo>
                  <a:cubicBezTo>
                    <a:pt x="619" y="41"/>
                    <a:pt x="607" y="17"/>
                    <a:pt x="584" y="5"/>
                  </a:cubicBezTo>
                  <a:cubicBezTo>
                    <a:pt x="577" y="2"/>
                    <a:pt x="570" y="0"/>
                    <a:pt x="56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3004278" y="2973927"/>
              <a:ext cx="17651" cy="14355"/>
            </a:xfrm>
            <a:custGeom>
              <a:avLst/>
              <a:gdLst/>
              <a:ahLst/>
              <a:cxnLst/>
              <a:rect l="l" t="t" r="r" b="b"/>
              <a:pathLst>
                <a:path w="573" h="466" extrusionOk="0">
                  <a:moveTo>
                    <a:pt x="49" y="1"/>
                  </a:moveTo>
                  <a:cubicBezTo>
                    <a:pt x="25" y="13"/>
                    <a:pt x="1" y="36"/>
                    <a:pt x="1" y="60"/>
                  </a:cubicBezTo>
                  <a:cubicBezTo>
                    <a:pt x="60" y="429"/>
                    <a:pt x="108" y="453"/>
                    <a:pt x="120" y="465"/>
                  </a:cubicBezTo>
                  <a:lnTo>
                    <a:pt x="156" y="465"/>
                  </a:lnTo>
                  <a:cubicBezTo>
                    <a:pt x="191" y="465"/>
                    <a:pt x="287" y="441"/>
                    <a:pt x="537" y="263"/>
                  </a:cubicBezTo>
                  <a:cubicBezTo>
                    <a:pt x="561" y="239"/>
                    <a:pt x="572" y="215"/>
                    <a:pt x="549" y="191"/>
                  </a:cubicBezTo>
                  <a:cubicBezTo>
                    <a:pt x="542" y="177"/>
                    <a:pt x="531" y="172"/>
                    <a:pt x="518" y="172"/>
                  </a:cubicBezTo>
                  <a:cubicBezTo>
                    <a:pt x="509" y="172"/>
                    <a:pt x="499" y="174"/>
                    <a:pt x="489" y="179"/>
                  </a:cubicBezTo>
                  <a:cubicBezTo>
                    <a:pt x="370" y="263"/>
                    <a:pt x="227" y="358"/>
                    <a:pt x="168" y="370"/>
                  </a:cubicBezTo>
                  <a:cubicBezTo>
                    <a:pt x="144" y="322"/>
                    <a:pt x="120" y="167"/>
                    <a:pt x="96" y="48"/>
                  </a:cubicBezTo>
                  <a:cubicBezTo>
                    <a:pt x="96" y="25"/>
                    <a:pt x="72" y="1"/>
                    <a:pt x="4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2990724" y="2992626"/>
              <a:ext cx="17990" cy="17651"/>
            </a:xfrm>
            <a:custGeom>
              <a:avLst/>
              <a:gdLst/>
              <a:ahLst/>
              <a:cxnLst/>
              <a:rect l="l" t="t" r="r" b="b"/>
              <a:pathLst>
                <a:path w="584" h="573" extrusionOk="0">
                  <a:moveTo>
                    <a:pt x="48" y="1"/>
                  </a:moveTo>
                  <a:cubicBezTo>
                    <a:pt x="24" y="1"/>
                    <a:pt x="0" y="37"/>
                    <a:pt x="0" y="60"/>
                  </a:cubicBezTo>
                  <a:cubicBezTo>
                    <a:pt x="0" y="72"/>
                    <a:pt x="60" y="465"/>
                    <a:pt x="72" y="525"/>
                  </a:cubicBezTo>
                  <a:cubicBezTo>
                    <a:pt x="84" y="537"/>
                    <a:pt x="96" y="561"/>
                    <a:pt x="108" y="561"/>
                  </a:cubicBezTo>
                  <a:cubicBezTo>
                    <a:pt x="119" y="572"/>
                    <a:pt x="131" y="572"/>
                    <a:pt x="155" y="572"/>
                  </a:cubicBezTo>
                  <a:cubicBezTo>
                    <a:pt x="227" y="572"/>
                    <a:pt x="358" y="537"/>
                    <a:pt x="548" y="453"/>
                  </a:cubicBezTo>
                  <a:cubicBezTo>
                    <a:pt x="572" y="441"/>
                    <a:pt x="584" y="406"/>
                    <a:pt x="572" y="382"/>
                  </a:cubicBezTo>
                  <a:cubicBezTo>
                    <a:pt x="563" y="365"/>
                    <a:pt x="548" y="353"/>
                    <a:pt x="531" y="353"/>
                  </a:cubicBezTo>
                  <a:cubicBezTo>
                    <a:pt x="525" y="353"/>
                    <a:pt x="519" y="355"/>
                    <a:pt x="512" y="358"/>
                  </a:cubicBezTo>
                  <a:cubicBezTo>
                    <a:pt x="381" y="418"/>
                    <a:pt x="227" y="477"/>
                    <a:pt x="167" y="477"/>
                  </a:cubicBezTo>
                  <a:cubicBezTo>
                    <a:pt x="143" y="370"/>
                    <a:pt x="96" y="49"/>
                    <a:pt x="96" y="49"/>
                  </a:cubicBezTo>
                  <a:cubicBezTo>
                    <a:pt x="96" y="13"/>
                    <a:pt x="72" y="1"/>
                    <a:pt x="4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2974582" y="3006581"/>
              <a:ext cx="17651" cy="19469"/>
            </a:xfrm>
            <a:custGeom>
              <a:avLst/>
              <a:gdLst/>
              <a:ahLst/>
              <a:cxnLst/>
              <a:rect l="l" t="t" r="r" b="b"/>
              <a:pathLst>
                <a:path w="573" h="632" extrusionOk="0">
                  <a:moveTo>
                    <a:pt x="48" y="0"/>
                  </a:moveTo>
                  <a:cubicBezTo>
                    <a:pt x="24" y="0"/>
                    <a:pt x="1" y="24"/>
                    <a:pt x="1" y="48"/>
                  </a:cubicBezTo>
                  <a:cubicBezTo>
                    <a:pt x="12" y="72"/>
                    <a:pt x="84" y="489"/>
                    <a:pt x="108" y="572"/>
                  </a:cubicBezTo>
                  <a:cubicBezTo>
                    <a:pt x="108" y="584"/>
                    <a:pt x="120" y="608"/>
                    <a:pt x="143" y="620"/>
                  </a:cubicBezTo>
                  <a:cubicBezTo>
                    <a:pt x="167" y="631"/>
                    <a:pt x="191" y="631"/>
                    <a:pt x="227" y="631"/>
                  </a:cubicBezTo>
                  <a:cubicBezTo>
                    <a:pt x="322" y="631"/>
                    <a:pt x="477" y="584"/>
                    <a:pt x="536" y="572"/>
                  </a:cubicBezTo>
                  <a:cubicBezTo>
                    <a:pt x="560" y="560"/>
                    <a:pt x="572" y="536"/>
                    <a:pt x="560" y="500"/>
                  </a:cubicBezTo>
                  <a:cubicBezTo>
                    <a:pt x="551" y="483"/>
                    <a:pt x="536" y="472"/>
                    <a:pt x="520" y="472"/>
                  </a:cubicBezTo>
                  <a:cubicBezTo>
                    <a:pt x="513" y="472"/>
                    <a:pt x="507" y="473"/>
                    <a:pt x="501" y="477"/>
                  </a:cubicBezTo>
                  <a:cubicBezTo>
                    <a:pt x="392" y="516"/>
                    <a:pt x="275" y="539"/>
                    <a:pt x="218" y="539"/>
                  </a:cubicBezTo>
                  <a:cubicBezTo>
                    <a:pt x="206" y="539"/>
                    <a:pt x="197" y="538"/>
                    <a:pt x="191" y="536"/>
                  </a:cubicBezTo>
                  <a:cubicBezTo>
                    <a:pt x="167" y="465"/>
                    <a:pt x="120" y="179"/>
                    <a:pt x="96" y="36"/>
                  </a:cubicBezTo>
                  <a:cubicBezTo>
                    <a:pt x="96" y="12"/>
                    <a:pt x="72" y="0"/>
                    <a:pt x="4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2810269" y="2990808"/>
              <a:ext cx="27909" cy="28279"/>
            </a:xfrm>
            <a:custGeom>
              <a:avLst/>
              <a:gdLst/>
              <a:ahLst/>
              <a:cxnLst/>
              <a:rect l="l" t="t" r="r" b="b"/>
              <a:pathLst>
                <a:path w="906" h="918" extrusionOk="0">
                  <a:moveTo>
                    <a:pt x="489" y="143"/>
                  </a:moveTo>
                  <a:cubicBezTo>
                    <a:pt x="501" y="179"/>
                    <a:pt x="513" y="227"/>
                    <a:pt x="513" y="250"/>
                  </a:cubicBezTo>
                  <a:cubicBezTo>
                    <a:pt x="536" y="346"/>
                    <a:pt x="548" y="358"/>
                    <a:pt x="548" y="381"/>
                  </a:cubicBezTo>
                  <a:cubicBezTo>
                    <a:pt x="560" y="393"/>
                    <a:pt x="584" y="405"/>
                    <a:pt x="667" y="429"/>
                  </a:cubicBezTo>
                  <a:cubicBezTo>
                    <a:pt x="703" y="441"/>
                    <a:pt x="739" y="453"/>
                    <a:pt x="763" y="465"/>
                  </a:cubicBezTo>
                  <a:cubicBezTo>
                    <a:pt x="715" y="489"/>
                    <a:pt x="643" y="512"/>
                    <a:pt x="584" y="536"/>
                  </a:cubicBezTo>
                  <a:cubicBezTo>
                    <a:pt x="572" y="548"/>
                    <a:pt x="560" y="548"/>
                    <a:pt x="560" y="560"/>
                  </a:cubicBezTo>
                  <a:cubicBezTo>
                    <a:pt x="524" y="643"/>
                    <a:pt x="489" y="727"/>
                    <a:pt x="453" y="774"/>
                  </a:cubicBezTo>
                  <a:cubicBezTo>
                    <a:pt x="441" y="715"/>
                    <a:pt x="417" y="631"/>
                    <a:pt x="393" y="548"/>
                  </a:cubicBezTo>
                  <a:cubicBezTo>
                    <a:pt x="393" y="536"/>
                    <a:pt x="370" y="524"/>
                    <a:pt x="358" y="512"/>
                  </a:cubicBezTo>
                  <a:cubicBezTo>
                    <a:pt x="286" y="500"/>
                    <a:pt x="191" y="477"/>
                    <a:pt x="143" y="465"/>
                  </a:cubicBezTo>
                  <a:cubicBezTo>
                    <a:pt x="203" y="441"/>
                    <a:pt x="298" y="393"/>
                    <a:pt x="382" y="370"/>
                  </a:cubicBezTo>
                  <a:cubicBezTo>
                    <a:pt x="393" y="358"/>
                    <a:pt x="405" y="346"/>
                    <a:pt x="405" y="334"/>
                  </a:cubicBezTo>
                  <a:cubicBezTo>
                    <a:pt x="429" y="274"/>
                    <a:pt x="465" y="203"/>
                    <a:pt x="489" y="143"/>
                  </a:cubicBezTo>
                  <a:close/>
                  <a:moveTo>
                    <a:pt x="501" y="0"/>
                  </a:moveTo>
                  <a:cubicBezTo>
                    <a:pt x="465" y="0"/>
                    <a:pt x="429" y="0"/>
                    <a:pt x="322" y="286"/>
                  </a:cubicBezTo>
                  <a:cubicBezTo>
                    <a:pt x="24" y="405"/>
                    <a:pt x="12" y="441"/>
                    <a:pt x="1" y="465"/>
                  </a:cubicBezTo>
                  <a:cubicBezTo>
                    <a:pt x="1" y="477"/>
                    <a:pt x="1" y="500"/>
                    <a:pt x="12" y="512"/>
                  </a:cubicBezTo>
                  <a:cubicBezTo>
                    <a:pt x="24" y="524"/>
                    <a:pt x="48" y="548"/>
                    <a:pt x="310" y="596"/>
                  </a:cubicBezTo>
                  <a:cubicBezTo>
                    <a:pt x="382" y="917"/>
                    <a:pt x="417" y="917"/>
                    <a:pt x="453" y="917"/>
                  </a:cubicBezTo>
                  <a:cubicBezTo>
                    <a:pt x="477" y="917"/>
                    <a:pt x="501" y="905"/>
                    <a:pt x="632" y="620"/>
                  </a:cubicBezTo>
                  <a:cubicBezTo>
                    <a:pt x="727" y="584"/>
                    <a:pt x="858" y="536"/>
                    <a:pt x="894" y="512"/>
                  </a:cubicBezTo>
                  <a:cubicBezTo>
                    <a:pt x="905" y="500"/>
                    <a:pt x="905" y="477"/>
                    <a:pt x="905" y="453"/>
                  </a:cubicBezTo>
                  <a:cubicBezTo>
                    <a:pt x="894" y="417"/>
                    <a:pt x="858" y="393"/>
                    <a:pt x="703" y="346"/>
                  </a:cubicBezTo>
                  <a:cubicBezTo>
                    <a:pt x="679" y="334"/>
                    <a:pt x="643" y="322"/>
                    <a:pt x="620" y="310"/>
                  </a:cubicBezTo>
                  <a:cubicBezTo>
                    <a:pt x="620" y="298"/>
                    <a:pt x="608" y="250"/>
                    <a:pt x="608" y="227"/>
                  </a:cubicBezTo>
                  <a:cubicBezTo>
                    <a:pt x="572" y="96"/>
                    <a:pt x="560" y="48"/>
                    <a:pt x="536" y="24"/>
                  </a:cubicBezTo>
                  <a:cubicBezTo>
                    <a:pt x="524"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3200876" y="2727456"/>
              <a:ext cx="27909" cy="28279"/>
            </a:xfrm>
            <a:custGeom>
              <a:avLst/>
              <a:gdLst/>
              <a:ahLst/>
              <a:cxnLst/>
              <a:rect l="l" t="t" r="r" b="b"/>
              <a:pathLst>
                <a:path w="906" h="918" extrusionOk="0">
                  <a:moveTo>
                    <a:pt x="489" y="144"/>
                  </a:moveTo>
                  <a:cubicBezTo>
                    <a:pt x="501" y="179"/>
                    <a:pt x="513" y="215"/>
                    <a:pt x="513" y="251"/>
                  </a:cubicBezTo>
                  <a:cubicBezTo>
                    <a:pt x="536" y="334"/>
                    <a:pt x="536" y="358"/>
                    <a:pt x="548" y="382"/>
                  </a:cubicBezTo>
                  <a:cubicBezTo>
                    <a:pt x="560" y="394"/>
                    <a:pt x="584" y="406"/>
                    <a:pt x="667" y="429"/>
                  </a:cubicBezTo>
                  <a:cubicBezTo>
                    <a:pt x="703" y="441"/>
                    <a:pt x="739" y="453"/>
                    <a:pt x="763" y="465"/>
                  </a:cubicBezTo>
                  <a:cubicBezTo>
                    <a:pt x="715" y="489"/>
                    <a:pt x="644" y="513"/>
                    <a:pt x="584" y="537"/>
                  </a:cubicBezTo>
                  <a:cubicBezTo>
                    <a:pt x="572" y="548"/>
                    <a:pt x="560" y="548"/>
                    <a:pt x="560" y="560"/>
                  </a:cubicBezTo>
                  <a:cubicBezTo>
                    <a:pt x="525" y="644"/>
                    <a:pt x="489" y="727"/>
                    <a:pt x="453" y="775"/>
                  </a:cubicBezTo>
                  <a:cubicBezTo>
                    <a:pt x="441" y="715"/>
                    <a:pt x="406" y="632"/>
                    <a:pt x="394" y="548"/>
                  </a:cubicBezTo>
                  <a:cubicBezTo>
                    <a:pt x="394" y="537"/>
                    <a:pt x="370" y="513"/>
                    <a:pt x="358" y="513"/>
                  </a:cubicBezTo>
                  <a:cubicBezTo>
                    <a:pt x="275" y="501"/>
                    <a:pt x="191" y="477"/>
                    <a:pt x="144" y="465"/>
                  </a:cubicBezTo>
                  <a:cubicBezTo>
                    <a:pt x="203" y="441"/>
                    <a:pt x="298" y="394"/>
                    <a:pt x="382" y="358"/>
                  </a:cubicBezTo>
                  <a:cubicBezTo>
                    <a:pt x="394" y="358"/>
                    <a:pt x="406" y="346"/>
                    <a:pt x="406" y="334"/>
                  </a:cubicBezTo>
                  <a:cubicBezTo>
                    <a:pt x="429" y="275"/>
                    <a:pt x="465" y="191"/>
                    <a:pt x="489" y="144"/>
                  </a:cubicBezTo>
                  <a:close/>
                  <a:moveTo>
                    <a:pt x="501" y="1"/>
                  </a:moveTo>
                  <a:cubicBezTo>
                    <a:pt x="465" y="1"/>
                    <a:pt x="429" y="1"/>
                    <a:pt x="322" y="286"/>
                  </a:cubicBezTo>
                  <a:cubicBezTo>
                    <a:pt x="25" y="406"/>
                    <a:pt x="13" y="441"/>
                    <a:pt x="1" y="465"/>
                  </a:cubicBezTo>
                  <a:cubicBezTo>
                    <a:pt x="1" y="477"/>
                    <a:pt x="1" y="501"/>
                    <a:pt x="13" y="513"/>
                  </a:cubicBezTo>
                  <a:cubicBezTo>
                    <a:pt x="25" y="525"/>
                    <a:pt x="48" y="548"/>
                    <a:pt x="310" y="608"/>
                  </a:cubicBezTo>
                  <a:cubicBezTo>
                    <a:pt x="382" y="918"/>
                    <a:pt x="417" y="918"/>
                    <a:pt x="453" y="918"/>
                  </a:cubicBezTo>
                  <a:cubicBezTo>
                    <a:pt x="477" y="918"/>
                    <a:pt x="501" y="918"/>
                    <a:pt x="632" y="620"/>
                  </a:cubicBezTo>
                  <a:cubicBezTo>
                    <a:pt x="727" y="584"/>
                    <a:pt x="858" y="537"/>
                    <a:pt x="894" y="513"/>
                  </a:cubicBezTo>
                  <a:cubicBezTo>
                    <a:pt x="906" y="501"/>
                    <a:pt x="906" y="477"/>
                    <a:pt x="906" y="465"/>
                  </a:cubicBezTo>
                  <a:cubicBezTo>
                    <a:pt x="906" y="417"/>
                    <a:pt x="858" y="406"/>
                    <a:pt x="703" y="346"/>
                  </a:cubicBezTo>
                  <a:cubicBezTo>
                    <a:pt x="679" y="334"/>
                    <a:pt x="644" y="322"/>
                    <a:pt x="632" y="310"/>
                  </a:cubicBezTo>
                  <a:cubicBezTo>
                    <a:pt x="620" y="298"/>
                    <a:pt x="608" y="263"/>
                    <a:pt x="608" y="227"/>
                  </a:cubicBezTo>
                  <a:cubicBezTo>
                    <a:pt x="572" y="108"/>
                    <a:pt x="560" y="48"/>
                    <a:pt x="536" y="25"/>
                  </a:cubicBezTo>
                  <a:cubicBezTo>
                    <a:pt x="536" y="13"/>
                    <a:pt x="513" y="1"/>
                    <a:pt x="50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3263965" y="3001066"/>
              <a:ext cx="27909" cy="28279"/>
            </a:xfrm>
            <a:custGeom>
              <a:avLst/>
              <a:gdLst/>
              <a:ahLst/>
              <a:cxnLst/>
              <a:rect l="l" t="t" r="r" b="b"/>
              <a:pathLst>
                <a:path w="906" h="918" extrusionOk="0">
                  <a:moveTo>
                    <a:pt x="477" y="144"/>
                  </a:moveTo>
                  <a:cubicBezTo>
                    <a:pt x="489" y="179"/>
                    <a:pt x="501" y="227"/>
                    <a:pt x="513" y="251"/>
                  </a:cubicBezTo>
                  <a:cubicBezTo>
                    <a:pt x="536" y="334"/>
                    <a:pt x="536" y="358"/>
                    <a:pt x="548" y="382"/>
                  </a:cubicBezTo>
                  <a:cubicBezTo>
                    <a:pt x="560" y="394"/>
                    <a:pt x="584" y="406"/>
                    <a:pt x="667" y="429"/>
                  </a:cubicBezTo>
                  <a:cubicBezTo>
                    <a:pt x="691" y="441"/>
                    <a:pt x="727" y="453"/>
                    <a:pt x="763" y="465"/>
                  </a:cubicBezTo>
                  <a:cubicBezTo>
                    <a:pt x="715" y="489"/>
                    <a:pt x="644" y="513"/>
                    <a:pt x="572" y="537"/>
                  </a:cubicBezTo>
                  <a:cubicBezTo>
                    <a:pt x="560" y="548"/>
                    <a:pt x="560" y="548"/>
                    <a:pt x="548" y="560"/>
                  </a:cubicBezTo>
                  <a:cubicBezTo>
                    <a:pt x="513" y="644"/>
                    <a:pt x="477" y="727"/>
                    <a:pt x="453" y="775"/>
                  </a:cubicBezTo>
                  <a:cubicBezTo>
                    <a:pt x="429" y="715"/>
                    <a:pt x="405" y="632"/>
                    <a:pt x="382" y="548"/>
                  </a:cubicBezTo>
                  <a:cubicBezTo>
                    <a:pt x="382" y="537"/>
                    <a:pt x="370" y="513"/>
                    <a:pt x="346" y="513"/>
                  </a:cubicBezTo>
                  <a:cubicBezTo>
                    <a:pt x="274" y="501"/>
                    <a:pt x="191" y="477"/>
                    <a:pt x="132" y="465"/>
                  </a:cubicBezTo>
                  <a:cubicBezTo>
                    <a:pt x="191" y="441"/>
                    <a:pt x="286" y="394"/>
                    <a:pt x="370" y="358"/>
                  </a:cubicBezTo>
                  <a:cubicBezTo>
                    <a:pt x="382" y="358"/>
                    <a:pt x="393" y="346"/>
                    <a:pt x="405" y="334"/>
                  </a:cubicBezTo>
                  <a:cubicBezTo>
                    <a:pt x="429" y="275"/>
                    <a:pt x="453" y="191"/>
                    <a:pt x="477" y="144"/>
                  </a:cubicBezTo>
                  <a:close/>
                  <a:moveTo>
                    <a:pt x="489" y="1"/>
                  </a:moveTo>
                  <a:cubicBezTo>
                    <a:pt x="465" y="1"/>
                    <a:pt x="429" y="1"/>
                    <a:pt x="322" y="275"/>
                  </a:cubicBezTo>
                  <a:cubicBezTo>
                    <a:pt x="12" y="394"/>
                    <a:pt x="12" y="441"/>
                    <a:pt x="1" y="453"/>
                  </a:cubicBezTo>
                  <a:cubicBezTo>
                    <a:pt x="1" y="477"/>
                    <a:pt x="1" y="489"/>
                    <a:pt x="12" y="513"/>
                  </a:cubicBezTo>
                  <a:cubicBezTo>
                    <a:pt x="24" y="525"/>
                    <a:pt x="48" y="548"/>
                    <a:pt x="298" y="596"/>
                  </a:cubicBezTo>
                  <a:cubicBezTo>
                    <a:pt x="382" y="918"/>
                    <a:pt x="405" y="918"/>
                    <a:pt x="441" y="918"/>
                  </a:cubicBezTo>
                  <a:cubicBezTo>
                    <a:pt x="441" y="918"/>
                    <a:pt x="441" y="918"/>
                    <a:pt x="441" y="906"/>
                  </a:cubicBezTo>
                  <a:cubicBezTo>
                    <a:pt x="477" y="906"/>
                    <a:pt x="501" y="906"/>
                    <a:pt x="632" y="620"/>
                  </a:cubicBezTo>
                  <a:cubicBezTo>
                    <a:pt x="715" y="584"/>
                    <a:pt x="858" y="537"/>
                    <a:pt x="882" y="501"/>
                  </a:cubicBezTo>
                  <a:cubicBezTo>
                    <a:pt x="894" y="489"/>
                    <a:pt x="905" y="477"/>
                    <a:pt x="905" y="453"/>
                  </a:cubicBezTo>
                  <a:cubicBezTo>
                    <a:pt x="894" y="418"/>
                    <a:pt x="858" y="394"/>
                    <a:pt x="691" y="334"/>
                  </a:cubicBezTo>
                  <a:cubicBezTo>
                    <a:pt x="667" y="334"/>
                    <a:pt x="632" y="322"/>
                    <a:pt x="620" y="310"/>
                  </a:cubicBezTo>
                  <a:cubicBezTo>
                    <a:pt x="620" y="287"/>
                    <a:pt x="608" y="251"/>
                    <a:pt x="596" y="215"/>
                  </a:cubicBezTo>
                  <a:cubicBezTo>
                    <a:pt x="572" y="96"/>
                    <a:pt x="548" y="48"/>
                    <a:pt x="536" y="13"/>
                  </a:cubicBezTo>
                  <a:cubicBezTo>
                    <a:pt x="524" y="1"/>
                    <a:pt x="513" y="1"/>
                    <a:pt x="48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3070663" y="3183740"/>
              <a:ext cx="27909" cy="28248"/>
            </a:xfrm>
            <a:custGeom>
              <a:avLst/>
              <a:gdLst/>
              <a:ahLst/>
              <a:cxnLst/>
              <a:rect l="l" t="t" r="r" b="b"/>
              <a:pathLst>
                <a:path w="906" h="917" extrusionOk="0">
                  <a:moveTo>
                    <a:pt x="489" y="155"/>
                  </a:moveTo>
                  <a:cubicBezTo>
                    <a:pt x="501" y="191"/>
                    <a:pt x="513" y="226"/>
                    <a:pt x="513" y="250"/>
                  </a:cubicBezTo>
                  <a:cubicBezTo>
                    <a:pt x="537" y="345"/>
                    <a:pt x="537" y="369"/>
                    <a:pt x="549" y="381"/>
                  </a:cubicBezTo>
                  <a:cubicBezTo>
                    <a:pt x="561" y="405"/>
                    <a:pt x="584" y="405"/>
                    <a:pt x="668" y="441"/>
                  </a:cubicBezTo>
                  <a:cubicBezTo>
                    <a:pt x="703" y="453"/>
                    <a:pt x="739" y="464"/>
                    <a:pt x="763" y="476"/>
                  </a:cubicBezTo>
                  <a:cubicBezTo>
                    <a:pt x="715" y="500"/>
                    <a:pt x="644" y="524"/>
                    <a:pt x="584" y="548"/>
                  </a:cubicBezTo>
                  <a:cubicBezTo>
                    <a:pt x="572" y="548"/>
                    <a:pt x="561" y="560"/>
                    <a:pt x="561" y="572"/>
                  </a:cubicBezTo>
                  <a:cubicBezTo>
                    <a:pt x="525" y="643"/>
                    <a:pt x="489" y="726"/>
                    <a:pt x="453" y="786"/>
                  </a:cubicBezTo>
                  <a:cubicBezTo>
                    <a:pt x="442" y="726"/>
                    <a:pt x="406" y="631"/>
                    <a:pt x="394" y="560"/>
                  </a:cubicBezTo>
                  <a:cubicBezTo>
                    <a:pt x="382" y="536"/>
                    <a:pt x="370" y="524"/>
                    <a:pt x="358" y="524"/>
                  </a:cubicBezTo>
                  <a:cubicBezTo>
                    <a:pt x="275" y="512"/>
                    <a:pt x="191" y="488"/>
                    <a:pt x="144" y="476"/>
                  </a:cubicBezTo>
                  <a:cubicBezTo>
                    <a:pt x="203" y="441"/>
                    <a:pt x="299" y="405"/>
                    <a:pt x="382" y="369"/>
                  </a:cubicBezTo>
                  <a:cubicBezTo>
                    <a:pt x="394" y="369"/>
                    <a:pt x="406" y="357"/>
                    <a:pt x="406" y="345"/>
                  </a:cubicBezTo>
                  <a:cubicBezTo>
                    <a:pt x="430" y="274"/>
                    <a:pt x="465" y="202"/>
                    <a:pt x="489" y="155"/>
                  </a:cubicBezTo>
                  <a:close/>
                  <a:moveTo>
                    <a:pt x="501" y="0"/>
                  </a:moveTo>
                  <a:cubicBezTo>
                    <a:pt x="465" y="0"/>
                    <a:pt x="430" y="0"/>
                    <a:pt x="322" y="286"/>
                  </a:cubicBezTo>
                  <a:cubicBezTo>
                    <a:pt x="25" y="405"/>
                    <a:pt x="13" y="453"/>
                    <a:pt x="1" y="464"/>
                  </a:cubicBezTo>
                  <a:cubicBezTo>
                    <a:pt x="1" y="476"/>
                    <a:pt x="1" y="500"/>
                    <a:pt x="13" y="512"/>
                  </a:cubicBezTo>
                  <a:cubicBezTo>
                    <a:pt x="25" y="524"/>
                    <a:pt x="49" y="560"/>
                    <a:pt x="311" y="607"/>
                  </a:cubicBezTo>
                  <a:cubicBezTo>
                    <a:pt x="382" y="917"/>
                    <a:pt x="418" y="917"/>
                    <a:pt x="453" y="917"/>
                  </a:cubicBezTo>
                  <a:cubicBezTo>
                    <a:pt x="477" y="917"/>
                    <a:pt x="501" y="917"/>
                    <a:pt x="632" y="631"/>
                  </a:cubicBezTo>
                  <a:cubicBezTo>
                    <a:pt x="727" y="595"/>
                    <a:pt x="858" y="548"/>
                    <a:pt x="894" y="512"/>
                  </a:cubicBezTo>
                  <a:cubicBezTo>
                    <a:pt x="906" y="500"/>
                    <a:pt x="906" y="476"/>
                    <a:pt x="906" y="464"/>
                  </a:cubicBezTo>
                  <a:cubicBezTo>
                    <a:pt x="906" y="429"/>
                    <a:pt x="858" y="405"/>
                    <a:pt x="703" y="345"/>
                  </a:cubicBezTo>
                  <a:cubicBezTo>
                    <a:pt x="680" y="345"/>
                    <a:pt x="644" y="322"/>
                    <a:pt x="632" y="322"/>
                  </a:cubicBezTo>
                  <a:cubicBezTo>
                    <a:pt x="620" y="298"/>
                    <a:pt x="608" y="262"/>
                    <a:pt x="608" y="226"/>
                  </a:cubicBezTo>
                  <a:cubicBezTo>
                    <a:pt x="572" y="107"/>
                    <a:pt x="561" y="48"/>
                    <a:pt x="537" y="24"/>
                  </a:cubicBezTo>
                  <a:cubicBezTo>
                    <a:pt x="537"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835590" y="2775882"/>
              <a:ext cx="20917" cy="20947"/>
            </a:xfrm>
            <a:custGeom>
              <a:avLst/>
              <a:gdLst/>
              <a:ahLst/>
              <a:cxnLst/>
              <a:rect l="l" t="t" r="r" b="b"/>
              <a:pathLst>
                <a:path w="679" h="680" extrusionOk="0">
                  <a:moveTo>
                    <a:pt x="345" y="96"/>
                  </a:moveTo>
                  <a:cubicBezTo>
                    <a:pt x="476" y="96"/>
                    <a:pt x="583" y="215"/>
                    <a:pt x="583" y="346"/>
                  </a:cubicBezTo>
                  <a:cubicBezTo>
                    <a:pt x="583" y="477"/>
                    <a:pt x="476" y="584"/>
                    <a:pt x="345" y="584"/>
                  </a:cubicBezTo>
                  <a:lnTo>
                    <a:pt x="345" y="631"/>
                  </a:lnTo>
                  <a:lnTo>
                    <a:pt x="333" y="584"/>
                  </a:lnTo>
                  <a:cubicBezTo>
                    <a:pt x="202" y="584"/>
                    <a:pt x="95" y="477"/>
                    <a:pt x="95" y="346"/>
                  </a:cubicBezTo>
                  <a:cubicBezTo>
                    <a:pt x="95" y="203"/>
                    <a:pt x="202" y="96"/>
                    <a:pt x="345" y="96"/>
                  </a:cubicBezTo>
                  <a:close/>
                  <a:moveTo>
                    <a:pt x="333" y="0"/>
                  </a:moveTo>
                  <a:cubicBezTo>
                    <a:pt x="155" y="0"/>
                    <a:pt x="0" y="155"/>
                    <a:pt x="0" y="346"/>
                  </a:cubicBezTo>
                  <a:cubicBezTo>
                    <a:pt x="0" y="524"/>
                    <a:pt x="155" y="679"/>
                    <a:pt x="333" y="679"/>
                  </a:cubicBezTo>
                  <a:cubicBezTo>
                    <a:pt x="524" y="679"/>
                    <a:pt x="679" y="524"/>
                    <a:pt x="679" y="346"/>
                  </a:cubicBezTo>
                  <a:cubicBezTo>
                    <a:pt x="679" y="155"/>
                    <a:pt x="524" y="0"/>
                    <a:pt x="33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3270187" y="2923684"/>
              <a:ext cx="20947" cy="20947"/>
            </a:xfrm>
            <a:custGeom>
              <a:avLst/>
              <a:gdLst/>
              <a:ahLst/>
              <a:cxnLst/>
              <a:rect l="l" t="t" r="r" b="b"/>
              <a:pathLst>
                <a:path w="680" h="680" extrusionOk="0">
                  <a:moveTo>
                    <a:pt x="334" y="96"/>
                  </a:moveTo>
                  <a:cubicBezTo>
                    <a:pt x="465" y="96"/>
                    <a:pt x="584" y="203"/>
                    <a:pt x="584" y="346"/>
                  </a:cubicBezTo>
                  <a:cubicBezTo>
                    <a:pt x="584" y="477"/>
                    <a:pt x="465" y="584"/>
                    <a:pt x="334" y="584"/>
                  </a:cubicBezTo>
                  <a:cubicBezTo>
                    <a:pt x="203" y="584"/>
                    <a:pt x="96" y="477"/>
                    <a:pt x="96" y="346"/>
                  </a:cubicBezTo>
                  <a:cubicBezTo>
                    <a:pt x="96" y="203"/>
                    <a:pt x="203" y="96"/>
                    <a:pt x="334" y="96"/>
                  </a:cubicBezTo>
                  <a:close/>
                  <a:moveTo>
                    <a:pt x="334" y="1"/>
                  </a:moveTo>
                  <a:cubicBezTo>
                    <a:pt x="156" y="1"/>
                    <a:pt x="1" y="155"/>
                    <a:pt x="1" y="334"/>
                  </a:cubicBezTo>
                  <a:cubicBezTo>
                    <a:pt x="1" y="524"/>
                    <a:pt x="144" y="679"/>
                    <a:pt x="334" y="679"/>
                  </a:cubicBezTo>
                  <a:cubicBezTo>
                    <a:pt x="525" y="679"/>
                    <a:pt x="668" y="524"/>
                    <a:pt x="668" y="346"/>
                  </a:cubicBezTo>
                  <a:cubicBezTo>
                    <a:pt x="680" y="155"/>
                    <a:pt x="525" y="1"/>
                    <a:pt x="33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3229124" y="3162454"/>
              <a:ext cx="20947" cy="20578"/>
            </a:xfrm>
            <a:custGeom>
              <a:avLst/>
              <a:gdLst/>
              <a:ahLst/>
              <a:cxnLst/>
              <a:rect l="l" t="t" r="r" b="b"/>
              <a:pathLst>
                <a:path w="680" h="668" extrusionOk="0">
                  <a:moveTo>
                    <a:pt x="346" y="84"/>
                  </a:moveTo>
                  <a:cubicBezTo>
                    <a:pt x="477" y="84"/>
                    <a:pt x="584" y="203"/>
                    <a:pt x="584" y="334"/>
                  </a:cubicBezTo>
                  <a:cubicBezTo>
                    <a:pt x="584" y="465"/>
                    <a:pt x="477" y="572"/>
                    <a:pt x="346" y="572"/>
                  </a:cubicBezTo>
                  <a:lnTo>
                    <a:pt x="346" y="620"/>
                  </a:lnTo>
                  <a:lnTo>
                    <a:pt x="334" y="572"/>
                  </a:lnTo>
                  <a:cubicBezTo>
                    <a:pt x="203" y="572"/>
                    <a:pt x="96" y="465"/>
                    <a:pt x="96" y="334"/>
                  </a:cubicBezTo>
                  <a:cubicBezTo>
                    <a:pt x="96" y="191"/>
                    <a:pt x="203" y="84"/>
                    <a:pt x="346" y="84"/>
                  </a:cubicBezTo>
                  <a:close/>
                  <a:moveTo>
                    <a:pt x="334" y="1"/>
                  </a:moveTo>
                  <a:cubicBezTo>
                    <a:pt x="155" y="1"/>
                    <a:pt x="0" y="143"/>
                    <a:pt x="0" y="334"/>
                  </a:cubicBezTo>
                  <a:cubicBezTo>
                    <a:pt x="0" y="512"/>
                    <a:pt x="155" y="667"/>
                    <a:pt x="334" y="667"/>
                  </a:cubicBezTo>
                  <a:cubicBezTo>
                    <a:pt x="524" y="667"/>
                    <a:pt x="679" y="512"/>
                    <a:pt x="679" y="334"/>
                  </a:cubicBezTo>
                  <a:cubicBezTo>
                    <a:pt x="679" y="143"/>
                    <a:pt x="524" y="1"/>
                    <a:pt x="33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813565" y="3156601"/>
              <a:ext cx="20947" cy="20547"/>
            </a:xfrm>
            <a:custGeom>
              <a:avLst/>
              <a:gdLst/>
              <a:ahLst/>
              <a:cxnLst/>
              <a:rect l="l" t="t" r="r" b="b"/>
              <a:pathLst>
                <a:path w="680" h="667" extrusionOk="0">
                  <a:moveTo>
                    <a:pt x="346" y="83"/>
                  </a:moveTo>
                  <a:cubicBezTo>
                    <a:pt x="477" y="95"/>
                    <a:pt x="584" y="202"/>
                    <a:pt x="584" y="333"/>
                  </a:cubicBezTo>
                  <a:cubicBezTo>
                    <a:pt x="584" y="464"/>
                    <a:pt x="477" y="572"/>
                    <a:pt x="346" y="572"/>
                  </a:cubicBezTo>
                  <a:cubicBezTo>
                    <a:pt x="203" y="572"/>
                    <a:pt x="96" y="464"/>
                    <a:pt x="96" y="333"/>
                  </a:cubicBezTo>
                  <a:cubicBezTo>
                    <a:pt x="96" y="191"/>
                    <a:pt x="203" y="83"/>
                    <a:pt x="346" y="83"/>
                  </a:cubicBezTo>
                  <a:close/>
                  <a:moveTo>
                    <a:pt x="346" y="0"/>
                  </a:moveTo>
                  <a:cubicBezTo>
                    <a:pt x="155" y="0"/>
                    <a:pt x="13" y="143"/>
                    <a:pt x="1" y="333"/>
                  </a:cubicBezTo>
                  <a:cubicBezTo>
                    <a:pt x="1" y="512"/>
                    <a:pt x="155" y="667"/>
                    <a:pt x="346" y="667"/>
                  </a:cubicBezTo>
                  <a:cubicBezTo>
                    <a:pt x="525" y="667"/>
                    <a:pt x="679" y="512"/>
                    <a:pt x="679" y="333"/>
                  </a:cubicBezTo>
                  <a:cubicBezTo>
                    <a:pt x="679" y="143"/>
                    <a:pt x="525" y="0"/>
                    <a:pt x="34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2932041" y="2652261"/>
              <a:ext cx="137945" cy="74148"/>
            </a:xfrm>
            <a:custGeom>
              <a:avLst/>
              <a:gdLst/>
              <a:ahLst/>
              <a:cxnLst/>
              <a:rect l="l" t="t" r="r" b="b"/>
              <a:pathLst>
                <a:path w="4478" h="2407" extrusionOk="0">
                  <a:moveTo>
                    <a:pt x="2977" y="1"/>
                  </a:moveTo>
                  <a:cubicBezTo>
                    <a:pt x="2917" y="1"/>
                    <a:pt x="2846" y="13"/>
                    <a:pt x="2786" y="25"/>
                  </a:cubicBezTo>
                  <a:cubicBezTo>
                    <a:pt x="2763" y="25"/>
                    <a:pt x="2751" y="61"/>
                    <a:pt x="2763" y="84"/>
                  </a:cubicBezTo>
                  <a:cubicBezTo>
                    <a:pt x="2763" y="96"/>
                    <a:pt x="2786" y="120"/>
                    <a:pt x="2798" y="120"/>
                  </a:cubicBezTo>
                  <a:cubicBezTo>
                    <a:pt x="2810" y="120"/>
                    <a:pt x="2810" y="120"/>
                    <a:pt x="2810" y="108"/>
                  </a:cubicBezTo>
                  <a:cubicBezTo>
                    <a:pt x="2870" y="96"/>
                    <a:pt x="2917" y="96"/>
                    <a:pt x="2977" y="96"/>
                  </a:cubicBezTo>
                  <a:lnTo>
                    <a:pt x="2989" y="96"/>
                  </a:lnTo>
                  <a:cubicBezTo>
                    <a:pt x="3013" y="96"/>
                    <a:pt x="3037" y="72"/>
                    <a:pt x="3037" y="49"/>
                  </a:cubicBezTo>
                  <a:cubicBezTo>
                    <a:pt x="3037" y="25"/>
                    <a:pt x="3013" y="1"/>
                    <a:pt x="2989" y="1"/>
                  </a:cubicBezTo>
                  <a:close/>
                  <a:moveTo>
                    <a:pt x="3191" y="25"/>
                  </a:moveTo>
                  <a:cubicBezTo>
                    <a:pt x="3167" y="25"/>
                    <a:pt x="3144" y="37"/>
                    <a:pt x="3132" y="61"/>
                  </a:cubicBezTo>
                  <a:cubicBezTo>
                    <a:pt x="3132" y="84"/>
                    <a:pt x="3144" y="108"/>
                    <a:pt x="3167" y="120"/>
                  </a:cubicBezTo>
                  <a:cubicBezTo>
                    <a:pt x="3227" y="132"/>
                    <a:pt x="3287" y="156"/>
                    <a:pt x="3346" y="180"/>
                  </a:cubicBezTo>
                  <a:lnTo>
                    <a:pt x="3358" y="180"/>
                  </a:lnTo>
                  <a:cubicBezTo>
                    <a:pt x="3382" y="180"/>
                    <a:pt x="3394" y="168"/>
                    <a:pt x="3406" y="156"/>
                  </a:cubicBezTo>
                  <a:cubicBezTo>
                    <a:pt x="3418" y="132"/>
                    <a:pt x="3406" y="96"/>
                    <a:pt x="3382" y="84"/>
                  </a:cubicBezTo>
                  <a:cubicBezTo>
                    <a:pt x="3310" y="61"/>
                    <a:pt x="3251" y="37"/>
                    <a:pt x="3191" y="25"/>
                  </a:cubicBezTo>
                  <a:close/>
                  <a:moveTo>
                    <a:pt x="2627" y="92"/>
                  </a:moveTo>
                  <a:cubicBezTo>
                    <a:pt x="2621" y="92"/>
                    <a:pt x="2614" y="93"/>
                    <a:pt x="2608" y="96"/>
                  </a:cubicBezTo>
                  <a:cubicBezTo>
                    <a:pt x="2548" y="132"/>
                    <a:pt x="2501" y="168"/>
                    <a:pt x="2441" y="215"/>
                  </a:cubicBezTo>
                  <a:cubicBezTo>
                    <a:pt x="2429" y="239"/>
                    <a:pt x="2429" y="263"/>
                    <a:pt x="2441" y="287"/>
                  </a:cubicBezTo>
                  <a:cubicBezTo>
                    <a:pt x="2453" y="299"/>
                    <a:pt x="2465" y="299"/>
                    <a:pt x="2477" y="299"/>
                  </a:cubicBezTo>
                  <a:cubicBezTo>
                    <a:pt x="2489" y="299"/>
                    <a:pt x="2501" y="299"/>
                    <a:pt x="2513" y="287"/>
                  </a:cubicBezTo>
                  <a:cubicBezTo>
                    <a:pt x="2560" y="251"/>
                    <a:pt x="2608" y="215"/>
                    <a:pt x="2656" y="180"/>
                  </a:cubicBezTo>
                  <a:cubicBezTo>
                    <a:pt x="2679" y="168"/>
                    <a:pt x="2679" y="144"/>
                    <a:pt x="2667" y="120"/>
                  </a:cubicBezTo>
                  <a:cubicBezTo>
                    <a:pt x="2659" y="103"/>
                    <a:pt x="2644" y="92"/>
                    <a:pt x="2627" y="92"/>
                  </a:cubicBezTo>
                  <a:close/>
                  <a:moveTo>
                    <a:pt x="3520" y="172"/>
                  </a:moveTo>
                  <a:cubicBezTo>
                    <a:pt x="3507" y="172"/>
                    <a:pt x="3496" y="178"/>
                    <a:pt x="3489" y="191"/>
                  </a:cubicBezTo>
                  <a:cubicBezTo>
                    <a:pt x="3477" y="215"/>
                    <a:pt x="3489" y="239"/>
                    <a:pt x="3501" y="263"/>
                  </a:cubicBezTo>
                  <a:cubicBezTo>
                    <a:pt x="3560" y="287"/>
                    <a:pt x="3608" y="322"/>
                    <a:pt x="3668" y="358"/>
                  </a:cubicBezTo>
                  <a:cubicBezTo>
                    <a:pt x="3668" y="358"/>
                    <a:pt x="3679" y="370"/>
                    <a:pt x="3691" y="370"/>
                  </a:cubicBezTo>
                  <a:cubicBezTo>
                    <a:pt x="3703" y="370"/>
                    <a:pt x="3715" y="358"/>
                    <a:pt x="3727" y="346"/>
                  </a:cubicBezTo>
                  <a:cubicBezTo>
                    <a:pt x="3739" y="322"/>
                    <a:pt x="3739" y="299"/>
                    <a:pt x="3715" y="275"/>
                  </a:cubicBezTo>
                  <a:cubicBezTo>
                    <a:pt x="3668" y="239"/>
                    <a:pt x="3608" y="203"/>
                    <a:pt x="3548" y="180"/>
                  </a:cubicBezTo>
                  <a:cubicBezTo>
                    <a:pt x="3539" y="175"/>
                    <a:pt x="3529" y="172"/>
                    <a:pt x="3520" y="172"/>
                  </a:cubicBezTo>
                  <a:close/>
                  <a:moveTo>
                    <a:pt x="3841" y="386"/>
                  </a:moveTo>
                  <a:cubicBezTo>
                    <a:pt x="3828" y="386"/>
                    <a:pt x="3817" y="392"/>
                    <a:pt x="3810" y="406"/>
                  </a:cubicBezTo>
                  <a:cubicBezTo>
                    <a:pt x="3787" y="418"/>
                    <a:pt x="3787" y="453"/>
                    <a:pt x="3810" y="465"/>
                  </a:cubicBezTo>
                  <a:cubicBezTo>
                    <a:pt x="3858" y="501"/>
                    <a:pt x="3906" y="549"/>
                    <a:pt x="3953" y="584"/>
                  </a:cubicBezTo>
                  <a:cubicBezTo>
                    <a:pt x="3965" y="596"/>
                    <a:pt x="3977" y="596"/>
                    <a:pt x="3989" y="596"/>
                  </a:cubicBezTo>
                  <a:cubicBezTo>
                    <a:pt x="4001" y="596"/>
                    <a:pt x="4013" y="596"/>
                    <a:pt x="4025" y="584"/>
                  </a:cubicBezTo>
                  <a:cubicBezTo>
                    <a:pt x="4049" y="561"/>
                    <a:pt x="4037" y="537"/>
                    <a:pt x="4025" y="513"/>
                  </a:cubicBezTo>
                  <a:cubicBezTo>
                    <a:pt x="3977" y="477"/>
                    <a:pt x="3918" y="430"/>
                    <a:pt x="3870" y="394"/>
                  </a:cubicBezTo>
                  <a:cubicBezTo>
                    <a:pt x="3860" y="389"/>
                    <a:pt x="3850" y="386"/>
                    <a:pt x="3841" y="386"/>
                  </a:cubicBezTo>
                  <a:close/>
                  <a:moveTo>
                    <a:pt x="2353" y="350"/>
                  </a:moveTo>
                  <a:cubicBezTo>
                    <a:pt x="2340" y="350"/>
                    <a:pt x="2329" y="356"/>
                    <a:pt x="2322" y="370"/>
                  </a:cubicBezTo>
                  <a:cubicBezTo>
                    <a:pt x="2275" y="418"/>
                    <a:pt x="2239" y="477"/>
                    <a:pt x="2215" y="537"/>
                  </a:cubicBezTo>
                  <a:cubicBezTo>
                    <a:pt x="2203" y="561"/>
                    <a:pt x="2203" y="584"/>
                    <a:pt x="2227" y="596"/>
                  </a:cubicBezTo>
                  <a:cubicBezTo>
                    <a:pt x="2239" y="608"/>
                    <a:pt x="2239" y="608"/>
                    <a:pt x="2251" y="608"/>
                  </a:cubicBezTo>
                  <a:cubicBezTo>
                    <a:pt x="2263" y="608"/>
                    <a:pt x="2286" y="596"/>
                    <a:pt x="2298" y="584"/>
                  </a:cubicBezTo>
                  <a:cubicBezTo>
                    <a:pt x="2322" y="525"/>
                    <a:pt x="2358" y="477"/>
                    <a:pt x="2394" y="430"/>
                  </a:cubicBezTo>
                  <a:cubicBezTo>
                    <a:pt x="2405" y="406"/>
                    <a:pt x="2405" y="370"/>
                    <a:pt x="2382" y="358"/>
                  </a:cubicBezTo>
                  <a:cubicBezTo>
                    <a:pt x="2372" y="353"/>
                    <a:pt x="2362" y="350"/>
                    <a:pt x="2353" y="350"/>
                  </a:cubicBezTo>
                  <a:close/>
                  <a:moveTo>
                    <a:pt x="4127" y="626"/>
                  </a:moveTo>
                  <a:cubicBezTo>
                    <a:pt x="4114" y="626"/>
                    <a:pt x="4102" y="632"/>
                    <a:pt x="4096" y="644"/>
                  </a:cubicBezTo>
                  <a:cubicBezTo>
                    <a:pt x="4072" y="668"/>
                    <a:pt x="4072" y="692"/>
                    <a:pt x="4096" y="715"/>
                  </a:cubicBezTo>
                  <a:cubicBezTo>
                    <a:pt x="4144" y="751"/>
                    <a:pt x="4191" y="799"/>
                    <a:pt x="4227" y="846"/>
                  </a:cubicBezTo>
                  <a:cubicBezTo>
                    <a:pt x="4239" y="858"/>
                    <a:pt x="4251" y="858"/>
                    <a:pt x="4263" y="858"/>
                  </a:cubicBezTo>
                  <a:cubicBezTo>
                    <a:pt x="4275" y="858"/>
                    <a:pt x="4287" y="858"/>
                    <a:pt x="4299" y="846"/>
                  </a:cubicBezTo>
                  <a:cubicBezTo>
                    <a:pt x="4322" y="822"/>
                    <a:pt x="4322" y="799"/>
                    <a:pt x="4299" y="775"/>
                  </a:cubicBezTo>
                  <a:cubicBezTo>
                    <a:pt x="4251" y="727"/>
                    <a:pt x="4203" y="680"/>
                    <a:pt x="4168" y="644"/>
                  </a:cubicBezTo>
                  <a:cubicBezTo>
                    <a:pt x="4156" y="632"/>
                    <a:pt x="4141" y="626"/>
                    <a:pt x="4127" y="626"/>
                  </a:cubicBezTo>
                  <a:close/>
                  <a:moveTo>
                    <a:pt x="2170" y="675"/>
                  </a:moveTo>
                  <a:cubicBezTo>
                    <a:pt x="2150" y="675"/>
                    <a:pt x="2128" y="686"/>
                    <a:pt x="2120" y="703"/>
                  </a:cubicBezTo>
                  <a:cubicBezTo>
                    <a:pt x="2096" y="763"/>
                    <a:pt x="2072" y="822"/>
                    <a:pt x="2048" y="894"/>
                  </a:cubicBezTo>
                  <a:cubicBezTo>
                    <a:pt x="2048" y="918"/>
                    <a:pt x="2060" y="942"/>
                    <a:pt x="2084" y="953"/>
                  </a:cubicBezTo>
                  <a:lnTo>
                    <a:pt x="2096" y="953"/>
                  </a:lnTo>
                  <a:cubicBezTo>
                    <a:pt x="2120" y="953"/>
                    <a:pt x="2132" y="942"/>
                    <a:pt x="2144" y="918"/>
                  </a:cubicBezTo>
                  <a:cubicBezTo>
                    <a:pt x="2167" y="858"/>
                    <a:pt x="2191" y="799"/>
                    <a:pt x="2215" y="751"/>
                  </a:cubicBezTo>
                  <a:cubicBezTo>
                    <a:pt x="2227" y="727"/>
                    <a:pt x="2215" y="692"/>
                    <a:pt x="2191" y="680"/>
                  </a:cubicBezTo>
                  <a:cubicBezTo>
                    <a:pt x="2185" y="676"/>
                    <a:pt x="2178" y="675"/>
                    <a:pt x="2170" y="675"/>
                  </a:cubicBezTo>
                  <a:close/>
                  <a:moveTo>
                    <a:pt x="4430" y="918"/>
                  </a:moveTo>
                  <a:lnTo>
                    <a:pt x="4358" y="989"/>
                  </a:lnTo>
                  <a:lnTo>
                    <a:pt x="4394" y="1013"/>
                  </a:lnTo>
                  <a:cubicBezTo>
                    <a:pt x="4406" y="1025"/>
                    <a:pt x="4418" y="1025"/>
                    <a:pt x="4430" y="1025"/>
                  </a:cubicBezTo>
                  <a:cubicBezTo>
                    <a:pt x="4441" y="1025"/>
                    <a:pt x="4453" y="1025"/>
                    <a:pt x="4465" y="1013"/>
                  </a:cubicBezTo>
                  <a:cubicBezTo>
                    <a:pt x="4477" y="1001"/>
                    <a:pt x="4477" y="965"/>
                    <a:pt x="4465" y="953"/>
                  </a:cubicBezTo>
                  <a:lnTo>
                    <a:pt x="4430" y="918"/>
                  </a:lnTo>
                  <a:close/>
                  <a:moveTo>
                    <a:pt x="2048" y="1037"/>
                  </a:moveTo>
                  <a:cubicBezTo>
                    <a:pt x="2024" y="1037"/>
                    <a:pt x="2001" y="1049"/>
                    <a:pt x="2001" y="1073"/>
                  </a:cubicBezTo>
                  <a:cubicBezTo>
                    <a:pt x="1977" y="1132"/>
                    <a:pt x="1965" y="1203"/>
                    <a:pt x="1953" y="1263"/>
                  </a:cubicBezTo>
                  <a:cubicBezTo>
                    <a:pt x="1941" y="1287"/>
                    <a:pt x="1953" y="1311"/>
                    <a:pt x="1989" y="1311"/>
                  </a:cubicBezTo>
                  <a:cubicBezTo>
                    <a:pt x="1989" y="1323"/>
                    <a:pt x="1989" y="1323"/>
                    <a:pt x="1989" y="1323"/>
                  </a:cubicBezTo>
                  <a:cubicBezTo>
                    <a:pt x="2013" y="1323"/>
                    <a:pt x="2036" y="1299"/>
                    <a:pt x="2036" y="1275"/>
                  </a:cubicBezTo>
                  <a:cubicBezTo>
                    <a:pt x="2048" y="1215"/>
                    <a:pt x="2072" y="1156"/>
                    <a:pt x="2084" y="1096"/>
                  </a:cubicBezTo>
                  <a:cubicBezTo>
                    <a:pt x="2096" y="1073"/>
                    <a:pt x="2072" y="1049"/>
                    <a:pt x="2048" y="1037"/>
                  </a:cubicBezTo>
                  <a:close/>
                  <a:moveTo>
                    <a:pt x="1239" y="1227"/>
                  </a:moveTo>
                  <a:cubicBezTo>
                    <a:pt x="1167" y="1239"/>
                    <a:pt x="1108" y="1239"/>
                    <a:pt x="1036" y="1263"/>
                  </a:cubicBezTo>
                  <a:cubicBezTo>
                    <a:pt x="1012" y="1263"/>
                    <a:pt x="1001" y="1287"/>
                    <a:pt x="1001" y="1311"/>
                  </a:cubicBezTo>
                  <a:cubicBezTo>
                    <a:pt x="1012" y="1334"/>
                    <a:pt x="1024" y="1346"/>
                    <a:pt x="1048" y="1346"/>
                  </a:cubicBezTo>
                  <a:lnTo>
                    <a:pt x="1060" y="1346"/>
                  </a:lnTo>
                  <a:cubicBezTo>
                    <a:pt x="1120" y="1334"/>
                    <a:pt x="1179" y="1334"/>
                    <a:pt x="1239" y="1323"/>
                  </a:cubicBezTo>
                  <a:cubicBezTo>
                    <a:pt x="1274" y="1323"/>
                    <a:pt x="1286" y="1299"/>
                    <a:pt x="1286" y="1275"/>
                  </a:cubicBezTo>
                  <a:cubicBezTo>
                    <a:pt x="1286" y="1251"/>
                    <a:pt x="1262" y="1227"/>
                    <a:pt x="1239" y="1227"/>
                  </a:cubicBezTo>
                  <a:close/>
                  <a:moveTo>
                    <a:pt x="1429" y="1227"/>
                  </a:moveTo>
                  <a:cubicBezTo>
                    <a:pt x="1405" y="1227"/>
                    <a:pt x="1382" y="1251"/>
                    <a:pt x="1382" y="1275"/>
                  </a:cubicBezTo>
                  <a:cubicBezTo>
                    <a:pt x="1382" y="1299"/>
                    <a:pt x="1393" y="1323"/>
                    <a:pt x="1429" y="1323"/>
                  </a:cubicBezTo>
                  <a:cubicBezTo>
                    <a:pt x="1489" y="1334"/>
                    <a:pt x="1548" y="1334"/>
                    <a:pt x="1608" y="1346"/>
                  </a:cubicBezTo>
                  <a:lnTo>
                    <a:pt x="1620" y="1346"/>
                  </a:lnTo>
                  <a:cubicBezTo>
                    <a:pt x="1643" y="1346"/>
                    <a:pt x="1655" y="1334"/>
                    <a:pt x="1667" y="1311"/>
                  </a:cubicBezTo>
                  <a:cubicBezTo>
                    <a:pt x="1667" y="1287"/>
                    <a:pt x="1655" y="1263"/>
                    <a:pt x="1620" y="1251"/>
                  </a:cubicBezTo>
                  <a:cubicBezTo>
                    <a:pt x="1560" y="1239"/>
                    <a:pt x="1489" y="1239"/>
                    <a:pt x="1429" y="1227"/>
                  </a:cubicBezTo>
                  <a:close/>
                  <a:moveTo>
                    <a:pt x="867" y="1318"/>
                  </a:moveTo>
                  <a:cubicBezTo>
                    <a:pt x="859" y="1318"/>
                    <a:pt x="852" y="1319"/>
                    <a:pt x="846" y="1323"/>
                  </a:cubicBezTo>
                  <a:cubicBezTo>
                    <a:pt x="786" y="1346"/>
                    <a:pt x="739" y="1370"/>
                    <a:pt x="679" y="1406"/>
                  </a:cubicBezTo>
                  <a:cubicBezTo>
                    <a:pt x="655" y="1418"/>
                    <a:pt x="643" y="1454"/>
                    <a:pt x="667" y="1477"/>
                  </a:cubicBezTo>
                  <a:cubicBezTo>
                    <a:pt x="667" y="1489"/>
                    <a:pt x="679" y="1489"/>
                    <a:pt x="703" y="1489"/>
                  </a:cubicBezTo>
                  <a:lnTo>
                    <a:pt x="727" y="1489"/>
                  </a:lnTo>
                  <a:cubicBezTo>
                    <a:pt x="774" y="1454"/>
                    <a:pt x="834" y="1430"/>
                    <a:pt x="893" y="1406"/>
                  </a:cubicBezTo>
                  <a:cubicBezTo>
                    <a:pt x="917" y="1394"/>
                    <a:pt x="929" y="1370"/>
                    <a:pt x="917" y="1346"/>
                  </a:cubicBezTo>
                  <a:cubicBezTo>
                    <a:pt x="908" y="1329"/>
                    <a:pt x="887" y="1318"/>
                    <a:pt x="867" y="1318"/>
                  </a:cubicBezTo>
                  <a:close/>
                  <a:moveTo>
                    <a:pt x="1810" y="1299"/>
                  </a:moveTo>
                  <a:cubicBezTo>
                    <a:pt x="1786" y="1299"/>
                    <a:pt x="1763" y="1311"/>
                    <a:pt x="1751" y="1334"/>
                  </a:cubicBezTo>
                  <a:cubicBezTo>
                    <a:pt x="1751" y="1358"/>
                    <a:pt x="1763" y="1394"/>
                    <a:pt x="1786" y="1394"/>
                  </a:cubicBezTo>
                  <a:cubicBezTo>
                    <a:pt x="1834" y="1406"/>
                    <a:pt x="1870" y="1418"/>
                    <a:pt x="1917" y="1442"/>
                  </a:cubicBezTo>
                  <a:cubicBezTo>
                    <a:pt x="1905" y="1442"/>
                    <a:pt x="1905" y="1442"/>
                    <a:pt x="1905" y="1454"/>
                  </a:cubicBezTo>
                  <a:cubicBezTo>
                    <a:pt x="1894" y="1513"/>
                    <a:pt x="1882" y="1584"/>
                    <a:pt x="1882" y="1632"/>
                  </a:cubicBezTo>
                  <a:cubicBezTo>
                    <a:pt x="1870" y="1668"/>
                    <a:pt x="1894" y="1692"/>
                    <a:pt x="1917" y="1692"/>
                  </a:cubicBezTo>
                  <a:lnTo>
                    <a:pt x="1929" y="1692"/>
                  </a:lnTo>
                  <a:cubicBezTo>
                    <a:pt x="1941" y="1692"/>
                    <a:pt x="1965" y="1680"/>
                    <a:pt x="1965" y="1656"/>
                  </a:cubicBezTo>
                  <a:cubicBezTo>
                    <a:pt x="1977" y="1596"/>
                    <a:pt x="1989" y="1537"/>
                    <a:pt x="2001" y="1465"/>
                  </a:cubicBezTo>
                  <a:lnTo>
                    <a:pt x="2001" y="1454"/>
                  </a:lnTo>
                  <a:cubicBezTo>
                    <a:pt x="2013" y="1454"/>
                    <a:pt x="2024" y="1442"/>
                    <a:pt x="2024" y="1430"/>
                  </a:cubicBezTo>
                  <a:cubicBezTo>
                    <a:pt x="2036" y="1406"/>
                    <a:pt x="2024" y="1382"/>
                    <a:pt x="2001" y="1370"/>
                  </a:cubicBezTo>
                  <a:cubicBezTo>
                    <a:pt x="1941" y="1346"/>
                    <a:pt x="1882" y="1323"/>
                    <a:pt x="1810" y="1299"/>
                  </a:cubicBezTo>
                  <a:close/>
                  <a:moveTo>
                    <a:pt x="2146" y="1458"/>
                  </a:moveTo>
                  <a:cubicBezTo>
                    <a:pt x="2130" y="1458"/>
                    <a:pt x="2115" y="1463"/>
                    <a:pt x="2108" y="1477"/>
                  </a:cubicBezTo>
                  <a:cubicBezTo>
                    <a:pt x="2096" y="1501"/>
                    <a:pt x="2096" y="1525"/>
                    <a:pt x="2120" y="1549"/>
                  </a:cubicBezTo>
                  <a:cubicBezTo>
                    <a:pt x="2167" y="1584"/>
                    <a:pt x="2203" y="1620"/>
                    <a:pt x="2227" y="1668"/>
                  </a:cubicBezTo>
                  <a:cubicBezTo>
                    <a:pt x="2227" y="1692"/>
                    <a:pt x="2251" y="1704"/>
                    <a:pt x="2263" y="1704"/>
                  </a:cubicBezTo>
                  <a:cubicBezTo>
                    <a:pt x="2275" y="1704"/>
                    <a:pt x="2275" y="1704"/>
                    <a:pt x="2286" y="1692"/>
                  </a:cubicBezTo>
                  <a:cubicBezTo>
                    <a:pt x="2310" y="1680"/>
                    <a:pt x="2322" y="1656"/>
                    <a:pt x="2310" y="1632"/>
                  </a:cubicBezTo>
                  <a:cubicBezTo>
                    <a:pt x="2286" y="1573"/>
                    <a:pt x="2239" y="1513"/>
                    <a:pt x="2179" y="1465"/>
                  </a:cubicBezTo>
                  <a:cubicBezTo>
                    <a:pt x="2169" y="1461"/>
                    <a:pt x="2157" y="1458"/>
                    <a:pt x="2146" y="1458"/>
                  </a:cubicBezTo>
                  <a:close/>
                  <a:moveTo>
                    <a:pt x="546" y="1511"/>
                  </a:moveTo>
                  <a:cubicBezTo>
                    <a:pt x="535" y="1511"/>
                    <a:pt x="522" y="1515"/>
                    <a:pt x="512" y="1525"/>
                  </a:cubicBezTo>
                  <a:cubicBezTo>
                    <a:pt x="465" y="1561"/>
                    <a:pt x="417" y="1608"/>
                    <a:pt x="381" y="1668"/>
                  </a:cubicBezTo>
                  <a:cubicBezTo>
                    <a:pt x="358" y="1680"/>
                    <a:pt x="370" y="1715"/>
                    <a:pt x="381" y="1727"/>
                  </a:cubicBezTo>
                  <a:cubicBezTo>
                    <a:pt x="393" y="1739"/>
                    <a:pt x="405" y="1739"/>
                    <a:pt x="417" y="1739"/>
                  </a:cubicBezTo>
                  <a:cubicBezTo>
                    <a:pt x="429" y="1739"/>
                    <a:pt x="441" y="1739"/>
                    <a:pt x="453" y="1727"/>
                  </a:cubicBezTo>
                  <a:cubicBezTo>
                    <a:pt x="489" y="1680"/>
                    <a:pt x="536" y="1632"/>
                    <a:pt x="584" y="1596"/>
                  </a:cubicBezTo>
                  <a:cubicBezTo>
                    <a:pt x="596" y="1573"/>
                    <a:pt x="608" y="1549"/>
                    <a:pt x="584" y="1525"/>
                  </a:cubicBezTo>
                  <a:cubicBezTo>
                    <a:pt x="577" y="1518"/>
                    <a:pt x="562" y="1511"/>
                    <a:pt x="546" y="1511"/>
                  </a:cubicBezTo>
                  <a:close/>
                  <a:moveTo>
                    <a:pt x="2286" y="1787"/>
                  </a:moveTo>
                  <a:cubicBezTo>
                    <a:pt x="2263" y="1787"/>
                    <a:pt x="2239" y="1799"/>
                    <a:pt x="2227" y="1823"/>
                  </a:cubicBezTo>
                  <a:cubicBezTo>
                    <a:pt x="2203" y="1870"/>
                    <a:pt x="2167" y="1906"/>
                    <a:pt x="2132" y="1942"/>
                  </a:cubicBezTo>
                  <a:cubicBezTo>
                    <a:pt x="2108" y="1954"/>
                    <a:pt x="2096" y="1989"/>
                    <a:pt x="2108" y="2013"/>
                  </a:cubicBezTo>
                  <a:cubicBezTo>
                    <a:pt x="2120" y="2025"/>
                    <a:pt x="2132" y="2025"/>
                    <a:pt x="2155" y="2025"/>
                  </a:cubicBezTo>
                  <a:lnTo>
                    <a:pt x="2179" y="2025"/>
                  </a:lnTo>
                  <a:cubicBezTo>
                    <a:pt x="2239" y="1977"/>
                    <a:pt x="2286" y="1918"/>
                    <a:pt x="2310" y="1846"/>
                  </a:cubicBezTo>
                  <a:cubicBezTo>
                    <a:pt x="2322" y="1823"/>
                    <a:pt x="2310" y="1799"/>
                    <a:pt x="2286" y="1787"/>
                  </a:cubicBezTo>
                  <a:close/>
                  <a:moveTo>
                    <a:pt x="1905" y="1787"/>
                  </a:moveTo>
                  <a:cubicBezTo>
                    <a:pt x="1882" y="1787"/>
                    <a:pt x="1858" y="1811"/>
                    <a:pt x="1858" y="1835"/>
                  </a:cubicBezTo>
                  <a:cubicBezTo>
                    <a:pt x="1858" y="1965"/>
                    <a:pt x="1905" y="2013"/>
                    <a:pt x="1953" y="2037"/>
                  </a:cubicBezTo>
                  <a:cubicBezTo>
                    <a:pt x="1953" y="2049"/>
                    <a:pt x="1965" y="2049"/>
                    <a:pt x="1977" y="2049"/>
                  </a:cubicBezTo>
                  <a:cubicBezTo>
                    <a:pt x="1989" y="2049"/>
                    <a:pt x="2001" y="2037"/>
                    <a:pt x="2013" y="2025"/>
                  </a:cubicBezTo>
                  <a:cubicBezTo>
                    <a:pt x="2024" y="2001"/>
                    <a:pt x="2024" y="1977"/>
                    <a:pt x="2001" y="1965"/>
                  </a:cubicBezTo>
                  <a:cubicBezTo>
                    <a:pt x="1965" y="1942"/>
                    <a:pt x="1953" y="1894"/>
                    <a:pt x="1953" y="1835"/>
                  </a:cubicBezTo>
                  <a:cubicBezTo>
                    <a:pt x="1953" y="1811"/>
                    <a:pt x="1929" y="1787"/>
                    <a:pt x="1905" y="1787"/>
                  </a:cubicBezTo>
                  <a:close/>
                  <a:moveTo>
                    <a:pt x="295" y="1798"/>
                  </a:moveTo>
                  <a:cubicBezTo>
                    <a:pt x="282" y="1798"/>
                    <a:pt x="270" y="1808"/>
                    <a:pt x="262" y="1823"/>
                  </a:cubicBezTo>
                  <a:cubicBezTo>
                    <a:pt x="227" y="1870"/>
                    <a:pt x="191" y="1930"/>
                    <a:pt x="155" y="1989"/>
                  </a:cubicBezTo>
                  <a:cubicBezTo>
                    <a:pt x="143" y="2013"/>
                    <a:pt x="155" y="2037"/>
                    <a:pt x="179" y="2049"/>
                  </a:cubicBezTo>
                  <a:cubicBezTo>
                    <a:pt x="179" y="2049"/>
                    <a:pt x="191" y="2061"/>
                    <a:pt x="203" y="2061"/>
                  </a:cubicBezTo>
                  <a:cubicBezTo>
                    <a:pt x="215" y="2061"/>
                    <a:pt x="239" y="2049"/>
                    <a:pt x="239" y="2037"/>
                  </a:cubicBezTo>
                  <a:cubicBezTo>
                    <a:pt x="274" y="1977"/>
                    <a:pt x="310" y="1918"/>
                    <a:pt x="334" y="1870"/>
                  </a:cubicBezTo>
                  <a:cubicBezTo>
                    <a:pt x="346" y="1846"/>
                    <a:pt x="346" y="1823"/>
                    <a:pt x="322" y="1811"/>
                  </a:cubicBezTo>
                  <a:cubicBezTo>
                    <a:pt x="313" y="1802"/>
                    <a:pt x="304" y="1798"/>
                    <a:pt x="295" y="1798"/>
                  </a:cubicBezTo>
                  <a:close/>
                  <a:moveTo>
                    <a:pt x="112" y="2128"/>
                  </a:moveTo>
                  <a:cubicBezTo>
                    <a:pt x="96" y="2128"/>
                    <a:pt x="81" y="2139"/>
                    <a:pt x="72" y="2156"/>
                  </a:cubicBezTo>
                  <a:cubicBezTo>
                    <a:pt x="36" y="2275"/>
                    <a:pt x="12" y="2346"/>
                    <a:pt x="12" y="2346"/>
                  </a:cubicBezTo>
                  <a:cubicBezTo>
                    <a:pt x="0" y="2370"/>
                    <a:pt x="24" y="2406"/>
                    <a:pt x="48" y="2406"/>
                  </a:cubicBezTo>
                  <a:lnTo>
                    <a:pt x="60" y="2406"/>
                  </a:lnTo>
                  <a:cubicBezTo>
                    <a:pt x="84" y="2406"/>
                    <a:pt x="96" y="2394"/>
                    <a:pt x="108" y="2370"/>
                  </a:cubicBezTo>
                  <a:cubicBezTo>
                    <a:pt x="108" y="2370"/>
                    <a:pt x="119" y="2299"/>
                    <a:pt x="167" y="2204"/>
                  </a:cubicBezTo>
                  <a:cubicBezTo>
                    <a:pt x="167" y="2168"/>
                    <a:pt x="155" y="2144"/>
                    <a:pt x="131" y="2132"/>
                  </a:cubicBezTo>
                  <a:cubicBezTo>
                    <a:pt x="125" y="2129"/>
                    <a:pt x="119" y="2128"/>
                    <a:pt x="112" y="2128"/>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2875175" y="3171172"/>
              <a:ext cx="257899" cy="78245"/>
            </a:xfrm>
            <a:custGeom>
              <a:avLst/>
              <a:gdLst/>
              <a:ahLst/>
              <a:cxnLst/>
              <a:rect l="l" t="t" r="r" b="b"/>
              <a:pathLst>
                <a:path w="8372" h="2540" extrusionOk="0">
                  <a:moveTo>
                    <a:pt x="95" y="0"/>
                  </a:moveTo>
                  <a:cubicBezTo>
                    <a:pt x="76" y="0"/>
                    <a:pt x="58" y="20"/>
                    <a:pt x="49" y="39"/>
                  </a:cubicBezTo>
                  <a:cubicBezTo>
                    <a:pt x="49" y="39"/>
                    <a:pt x="37" y="110"/>
                    <a:pt x="25" y="229"/>
                  </a:cubicBezTo>
                  <a:cubicBezTo>
                    <a:pt x="13" y="253"/>
                    <a:pt x="37" y="277"/>
                    <a:pt x="60" y="277"/>
                  </a:cubicBezTo>
                  <a:lnTo>
                    <a:pt x="72" y="277"/>
                  </a:lnTo>
                  <a:cubicBezTo>
                    <a:pt x="96" y="277"/>
                    <a:pt x="108" y="265"/>
                    <a:pt x="108" y="241"/>
                  </a:cubicBezTo>
                  <a:cubicBezTo>
                    <a:pt x="132" y="134"/>
                    <a:pt x="144" y="63"/>
                    <a:pt x="144" y="63"/>
                  </a:cubicBezTo>
                  <a:cubicBezTo>
                    <a:pt x="156" y="27"/>
                    <a:pt x="132" y="3"/>
                    <a:pt x="108" y="3"/>
                  </a:cubicBezTo>
                  <a:cubicBezTo>
                    <a:pt x="104" y="1"/>
                    <a:pt x="99" y="0"/>
                    <a:pt x="95" y="0"/>
                  </a:cubicBezTo>
                  <a:close/>
                  <a:moveTo>
                    <a:pt x="49" y="372"/>
                  </a:moveTo>
                  <a:cubicBezTo>
                    <a:pt x="25" y="372"/>
                    <a:pt x="1" y="396"/>
                    <a:pt x="1" y="420"/>
                  </a:cubicBezTo>
                  <a:cubicBezTo>
                    <a:pt x="1" y="456"/>
                    <a:pt x="1" y="491"/>
                    <a:pt x="1" y="527"/>
                  </a:cubicBezTo>
                  <a:cubicBezTo>
                    <a:pt x="1" y="551"/>
                    <a:pt x="1" y="587"/>
                    <a:pt x="1" y="610"/>
                  </a:cubicBezTo>
                  <a:cubicBezTo>
                    <a:pt x="1" y="646"/>
                    <a:pt x="25" y="658"/>
                    <a:pt x="49" y="658"/>
                  </a:cubicBezTo>
                  <a:cubicBezTo>
                    <a:pt x="72" y="658"/>
                    <a:pt x="96" y="634"/>
                    <a:pt x="96" y="610"/>
                  </a:cubicBezTo>
                  <a:cubicBezTo>
                    <a:pt x="96" y="575"/>
                    <a:pt x="96" y="551"/>
                    <a:pt x="96" y="515"/>
                  </a:cubicBezTo>
                  <a:cubicBezTo>
                    <a:pt x="96" y="491"/>
                    <a:pt x="96" y="456"/>
                    <a:pt x="96" y="420"/>
                  </a:cubicBezTo>
                  <a:cubicBezTo>
                    <a:pt x="96" y="396"/>
                    <a:pt x="72" y="372"/>
                    <a:pt x="49" y="372"/>
                  </a:cubicBezTo>
                  <a:close/>
                  <a:moveTo>
                    <a:pt x="60" y="753"/>
                  </a:moveTo>
                  <a:cubicBezTo>
                    <a:pt x="37" y="765"/>
                    <a:pt x="13" y="789"/>
                    <a:pt x="25" y="813"/>
                  </a:cubicBezTo>
                  <a:cubicBezTo>
                    <a:pt x="37" y="872"/>
                    <a:pt x="49" y="944"/>
                    <a:pt x="60" y="1003"/>
                  </a:cubicBezTo>
                  <a:cubicBezTo>
                    <a:pt x="60" y="1027"/>
                    <a:pt x="84" y="1039"/>
                    <a:pt x="108" y="1039"/>
                  </a:cubicBezTo>
                  <a:lnTo>
                    <a:pt x="120" y="1039"/>
                  </a:lnTo>
                  <a:cubicBezTo>
                    <a:pt x="144" y="1027"/>
                    <a:pt x="156" y="1003"/>
                    <a:pt x="156" y="980"/>
                  </a:cubicBezTo>
                  <a:cubicBezTo>
                    <a:pt x="132" y="920"/>
                    <a:pt x="120" y="861"/>
                    <a:pt x="120" y="801"/>
                  </a:cubicBezTo>
                  <a:cubicBezTo>
                    <a:pt x="108" y="777"/>
                    <a:pt x="84" y="753"/>
                    <a:pt x="60" y="753"/>
                  </a:cubicBezTo>
                  <a:close/>
                  <a:moveTo>
                    <a:pt x="2802" y="1061"/>
                  </a:moveTo>
                  <a:cubicBezTo>
                    <a:pt x="2766" y="1061"/>
                    <a:pt x="2725" y="1073"/>
                    <a:pt x="2680" y="1099"/>
                  </a:cubicBezTo>
                  <a:cubicBezTo>
                    <a:pt x="2680" y="1111"/>
                    <a:pt x="2668" y="1111"/>
                    <a:pt x="2656" y="1122"/>
                  </a:cubicBezTo>
                  <a:cubicBezTo>
                    <a:pt x="2632" y="1134"/>
                    <a:pt x="2632" y="1170"/>
                    <a:pt x="2644" y="1182"/>
                  </a:cubicBezTo>
                  <a:cubicBezTo>
                    <a:pt x="2656" y="1206"/>
                    <a:pt x="2668" y="1206"/>
                    <a:pt x="2680" y="1206"/>
                  </a:cubicBezTo>
                  <a:cubicBezTo>
                    <a:pt x="2692" y="1206"/>
                    <a:pt x="2704" y="1206"/>
                    <a:pt x="2716" y="1194"/>
                  </a:cubicBezTo>
                  <a:cubicBezTo>
                    <a:pt x="2716" y="1194"/>
                    <a:pt x="2727" y="1182"/>
                    <a:pt x="2739" y="1182"/>
                  </a:cubicBezTo>
                  <a:cubicBezTo>
                    <a:pt x="2766" y="1165"/>
                    <a:pt x="2792" y="1154"/>
                    <a:pt x="2808" y="1154"/>
                  </a:cubicBezTo>
                  <a:cubicBezTo>
                    <a:pt x="2815" y="1154"/>
                    <a:pt x="2820" y="1155"/>
                    <a:pt x="2823" y="1158"/>
                  </a:cubicBezTo>
                  <a:cubicBezTo>
                    <a:pt x="2833" y="1163"/>
                    <a:pt x="2844" y="1166"/>
                    <a:pt x="2856" y="1166"/>
                  </a:cubicBezTo>
                  <a:cubicBezTo>
                    <a:pt x="2872" y="1166"/>
                    <a:pt x="2887" y="1160"/>
                    <a:pt x="2894" y="1146"/>
                  </a:cubicBezTo>
                  <a:cubicBezTo>
                    <a:pt x="2906" y="1122"/>
                    <a:pt x="2906" y="1099"/>
                    <a:pt x="2882" y="1087"/>
                  </a:cubicBezTo>
                  <a:cubicBezTo>
                    <a:pt x="2860" y="1070"/>
                    <a:pt x="2833" y="1061"/>
                    <a:pt x="2802" y="1061"/>
                  </a:cubicBezTo>
                  <a:close/>
                  <a:moveTo>
                    <a:pt x="144" y="1122"/>
                  </a:moveTo>
                  <a:cubicBezTo>
                    <a:pt x="120" y="1134"/>
                    <a:pt x="108" y="1170"/>
                    <a:pt x="120" y="1194"/>
                  </a:cubicBezTo>
                  <a:cubicBezTo>
                    <a:pt x="144" y="1253"/>
                    <a:pt x="180" y="1313"/>
                    <a:pt x="215" y="1361"/>
                  </a:cubicBezTo>
                  <a:cubicBezTo>
                    <a:pt x="215" y="1384"/>
                    <a:pt x="239" y="1384"/>
                    <a:pt x="251" y="1384"/>
                  </a:cubicBezTo>
                  <a:lnTo>
                    <a:pt x="275" y="1384"/>
                  </a:lnTo>
                  <a:cubicBezTo>
                    <a:pt x="299" y="1372"/>
                    <a:pt x="299" y="1337"/>
                    <a:pt x="287" y="1313"/>
                  </a:cubicBezTo>
                  <a:cubicBezTo>
                    <a:pt x="263" y="1265"/>
                    <a:pt x="227" y="1206"/>
                    <a:pt x="203" y="1158"/>
                  </a:cubicBezTo>
                  <a:cubicBezTo>
                    <a:pt x="203" y="1134"/>
                    <a:pt x="168" y="1122"/>
                    <a:pt x="144" y="1122"/>
                  </a:cubicBezTo>
                  <a:close/>
                  <a:moveTo>
                    <a:pt x="2564" y="1249"/>
                  </a:moveTo>
                  <a:cubicBezTo>
                    <a:pt x="2543" y="1249"/>
                    <a:pt x="2522" y="1260"/>
                    <a:pt x="2513" y="1277"/>
                  </a:cubicBezTo>
                  <a:cubicBezTo>
                    <a:pt x="2477" y="1325"/>
                    <a:pt x="2454" y="1396"/>
                    <a:pt x="2430" y="1456"/>
                  </a:cubicBezTo>
                  <a:cubicBezTo>
                    <a:pt x="2430" y="1480"/>
                    <a:pt x="2442" y="1515"/>
                    <a:pt x="2466" y="1515"/>
                  </a:cubicBezTo>
                  <a:lnTo>
                    <a:pt x="2477" y="1515"/>
                  </a:lnTo>
                  <a:cubicBezTo>
                    <a:pt x="2501" y="1515"/>
                    <a:pt x="2513" y="1503"/>
                    <a:pt x="2525" y="1480"/>
                  </a:cubicBezTo>
                  <a:cubicBezTo>
                    <a:pt x="2537" y="1432"/>
                    <a:pt x="2561" y="1372"/>
                    <a:pt x="2597" y="1325"/>
                  </a:cubicBezTo>
                  <a:cubicBezTo>
                    <a:pt x="2608" y="1301"/>
                    <a:pt x="2597" y="1277"/>
                    <a:pt x="2585" y="1253"/>
                  </a:cubicBezTo>
                  <a:cubicBezTo>
                    <a:pt x="2578" y="1250"/>
                    <a:pt x="2571" y="1249"/>
                    <a:pt x="2564" y="1249"/>
                  </a:cubicBezTo>
                  <a:close/>
                  <a:moveTo>
                    <a:pt x="2875" y="1249"/>
                  </a:moveTo>
                  <a:cubicBezTo>
                    <a:pt x="2858" y="1249"/>
                    <a:pt x="2843" y="1260"/>
                    <a:pt x="2835" y="1277"/>
                  </a:cubicBezTo>
                  <a:cubicBezTo>
                    <a:pt x="2823" y="1325"/>
                    <a:pt x="2787" y="1384"/>
                    <a:pt x="2751" y="1432"/>
                  </a:cubicBezTo>
                  <a:cubicBezTo>
                    <a:pt x="2739" y="1456"/>
                    <a:pt x="2739" y="1480"/>
                    <a:pt x="2763" y="1503"/>
                  </a:cubicBezTo>
                  <a:cubicBezTo>
                    <a:pt x="2775" y="1503"/>
                    <a:pt x="2775" y="1515"/>
                    <a:pt x="2787" y="1515"/>
                  </a:cubicBezTo>
                  <a:cubicBezTo>
                    <a:pt x="2811" y="1515"/>
                    <a:pt x="2823" y="1503"/>
                    <a:pt x="2823" y="1492"/>
                  </a:cubicBezTo>
                  <a:cubicBezTo>
                    <a:pt x="2870" y="1432"/>
                    <a:pt x="2906" y="1372"/>
                    <a:pt x="2930" y="1313"/>
                  </a:cubicBezTo>
                  <a:cubicBezTo>
                    <a:pt x="2930" y="1289"/>
                    <a:pt x="2918" y="1253"/>
                    <a:pt x="2894" y="1253"/>
                  </a:cubicBezTo>
                  <a:cubicBezTo>
                    <a:pt x="2888" y="1250"/>
                    <a:pt x="2881" y="1249"/>
                    <a:pt x="2875" y="1249"/>
                  </a:cubicBezTo>
                  <a:close/>
                  <a:moveTo>
                    <a:pt x="364" y="1447"/>
                  </a:moveTo>
                  <a:cubicBezTo>
                    <a:pt x="352" y="1447"/>
                    <a:pt x="340" y="1450"/>
                    <a:pt x="334" y="1456"/>
                  </a:cubicBezTo>
                  <a:cubicBezTo>
                    <a:pt x="311" y="1480"/>
                    <a:pt x="311" y="1503"/>
                    <a:pt x="322" y="1527"/>
                  </a:cubicBezTo>
                  <a:cubicBezTo>
                    <a:pt x="370" y="1575"/>
                    <a:pt x="418" y="1623"/>
                    <a:pt x="465" y="1658"/>
                  </a:cubicBezTo>
                  <a:cubicBezTo>
                    <a:pt x="477" y="1670"/>
                    <a:pt x="489" y="1670"/>
                    <a:pt x="501" y="1670"/>
                  </a:cubicBezTo>
                  <a:cubicBezTo>
                    <a:pt x="513" y="1670"/>
                    <a:pt x="525" y="1658"/>
                    <a:pt x="537" y="1646"/>
                  </a:cubicBezTo>
                  <a:cubicBezTo>
                    <a:pt x="549" y="1634"/>
                    <a:pt x="549" y="1599"/>
                    <a:pt x="525" y="1587"/>
                  </a:cubicBezTo>
                  <a:cubicBezTo>
                    <a:pt x="477" y="1551"/>
                    <a:pt x="441" y="1503"/>
                    <a:pt x="394" y="1456"/>
                  </a:cubicBezTo>
                  <a:cubicBezTo>
                    <a:pt x="388" y="1450"/>
                    <a:pt x="376" y="1447"/>
                    <a:pt x="364" y="1447"/>
                  </a:cubicBezTo>
                  <a:close/>
                  <a:moveTo>
                    <a:pt x="8318" y="1436"/>
                  </a:moveTo>
                  <a:cubicBezTo>
                    <a:pt x="8304" y="1436"/>
                    <a:pt x="8290" y="1442"/>
                    <a:pt x="8276" y="1456"/>
                  </a:cubicBezTo>
                  <a:cubicBezTo>
                    <a:pt x="8252" y="1480"/>
                    <a:pt x="8216" y="1539"/>
                    <a:pt x="8157" y="1599"/>
                  </a:cubicBezTo>
                  <a:cubicBezTo>
                    <a:pt x="8133" y="1611"/>
                    <a:pt x="8145" y="1646"/>
                    <a:pt x="8157" y="1658"/>
                  </a:cubicBezTo>
                  <a:cubicBezTo>
                    <a:pt x="8169" y="1670"/>
                    <a:pt x="8181" y="1670"/>
                    <a:pt x="8192" y="1670"/>
                  </a:cubicBezTo>
                  <a:cubicBezTo>
                    <a:pt x="8204" y="1670"/>
                    <a:pt x="8216" y="1670"/>
                    <a:pt x="8228" y="1658"/>
                  </a:cubicBezTo>
                  <a:cubicBezTo>
                    <a:pt x="8276" y="1611"/>
                    <a:pt x="8312" y="1563"/>
                    <a:pt x="8359" y="1515"/>
                  </a:cubicBezTo>
                  <a:cubicBezTo>
                    <a:pt x="8371" y="1492"/>
                    <a:pt x="8371" y="1468"/>
                    <a:pt x="8347" y="1444"/>
                  </a:cubicBezTo>
                  <a:cubicBezTo>
                    <a:pt x="8337" y="1439"/>
                    <a:pt x="8327" y="1436"/>
                    <a:pt x="8318" y="1436"/>
                  </a:cubicBezTo>
                  <a:close/>
                  <a:moveTo>
                    <a:pt x="5156" y="1611"/>
                  </a:moveTo>
                  <a:cubicBezTo>
                    <a:pt x="5133" y="1611"/>
                    <a:pt x="5109" y="1623"/>
                    <a:pt x="5109" y="1646"/>
                  </a:cubicBezTo>
                  <a:cubicBezTo>
                    <a:pt x="5109" y="1682"/>
                    <a:pt x="5121" y="1706"/>
                    <a:pt x="5156" y="1706"/>
                  </a:cubicBezTo>
                  <a:lnTo>
                    <a:pt x="5216" y="1706"/>
                  </a:lnTo>
                  <a:cubicBezTo>
                    <a:pt x="5264" y="1718"/>
                    <a:pt x="5287" y="1730"/>
                    <a:pt x="5323" y="1742"/>
                  </a:cubicBezTo>
                  <a:lnTo>
                    <a:pt x="5335" y="1742"/>
                  </a:lnTo>
                  <a:cubicBezTo>
                    <a:pt x="5359" y="1742"/>
                    <a:pt x="5371" y="1742"/>
                    <a:pt x="5383" y="1718"/>
                  </a:cubicBezTo>
                  <a:cubicBezTo>
                    <a:pt x="5394" y="1706"/>
                    <a:pt x="5383" y="1670"/>
                    <a:pt x="5359" y="1658"/>
                  </a:cubicBezTo>
                  <a:cubicBezTo>
                    <a:pt x="5323" y="1634"/>
                    <a:pt x="5287" y="1623"/>
                    <a:pt x="5240" y="1623"/>
                  </a:cubicBezTo>
                  <a:cubicBezTo>
                    <a:pt x="5204" y="1611"/>
                    <a:pt x="5180" y="1611"/>
                    <a:pt x="5156" y="1611"/>
                  </a:cubicBezTo>
                  <a:close/>
                  <a:moveTo>
                    <a:pt x="4972" y="1618"/>
                  </a:moveTo>
                  <a:cubicBezTo>
                    <a:pt x="4966" y="1618"/>
                    <a:pt x="4960" y="1620"/>
                    <a:pt x="4954" y="1623"/>
                  </a:cubicBezTo>
                  <a:cubicBezTo>
                    <a:pt x="4871" y="1634"/>
                    <a:pt x="4811" y="1670"/>
                    <a:pt x="4763" y="1718"/>
                  </a:cubicBezTo>
                  <a:cubicBezTo>
                    <a:pt x="4752" y="1730"/>
                    <a:pt x="4752" y="1765"/>
                    <a:pt x="4763" y="1777"/>
                  </a:cubicBezTo>
                  <a:cubicBezTo>
                    <a:pt x="4775" y="1789"/>
                    <a:pt x="4787" y="1801"/>
                    <a:pt x="4799" y="1801"/>
                  </a:cubicBezTo>
                  <a:cubicBezTo>
                    <a:pt x="4811" y="1801"/>
                    <a:pt x="4823" y="1789"/>
                    <a:pt x="4835" y="1777"/>
                  </a:cubicBezTo>
                  <a:cubicBezTo>
                    <a:pt x="4859" y="1753"/>
                    <a:pt x="4918" y="1718"/>
                    <a:pt x="4978" y="1706"/>
                  </a:cubicBezTo>
                  <a:cubicBezTo>
                    <a:pt x="5002" y="1706"/>
                    <a:pt x="5013" y="1682"/>
                    <a:pt x="5013" y="1658"/>
                  </a:cubicBezTo>
                  <a:cubicBezTo>
                    <a:pt x="5005" y="1631"/>
                    <a:pt x="4989" y="1618"/>
                    <a:pt x="4972" y="1618"/>
                  </a:cubicBezTo>
                  <a:close/>
                  <a:moveTo>
                    <a:pt x="661" y="1677"/>
                  </a:moveTo>
                  <a:cubicBezTo>
                    <a:pt x="644" y="1677"/>
                    <a:pt x="629" y="1688"/>
                    <a:pt x="620" y="1706"/>
                  </a:cubicBezTo>
                  <a:cubicBezTo>
                    <a:pt x="608" y="1730"/>
                    <a:pt x="608" y="1753"/>
                    <a:pt x="632" y="1765"/>
                  </a:cubicBezTo>
                  <a:cubicBezTo>
                    <a:pt x="692" y="1801"/>
                    <a:pt x="751" y="1825"/>
                    <a:pt x="811" y="1849"/>
                  </a:cubicBezTo>
                  <a:lnTo>
                    <a:pt x="834" y="1849"/>
                  </a:lnTo>
                  <a:cubicBezTo>
                    <a:pt x="846" y="1849"/>
                    <a:pt x="870" y="1837"/>
                    <a:pt x="870" y="1825"/>
                  </a:cubicBezTo>
                  <a:cubicBezTo>
                    <a:pt x="882" y="1789"/>
                    <a:pt x="870" y="1765"/>
                    <a:pt x="846" y="1753"/>
                  </a:cubicBezTo>
                  <a:cubicBezTo>
                    <a:pt x="787" y="1742"/>
                    <a:pt x="727" y="1718"/>
                    <a:pt x="680" y="1682"/>
                  </a:cubicBezTo>
                  <a:cubicBezTo>
                    <a:pt x="673" y="1679"/>
                    <a:pt x="667" y="1677"/>
                    <a:pt x="661" y="1677"/>
                  </a:cubicBezTo>
                  <a:close/>
                  <a:moveTo>
                    <a:pt x="2311" y="1730"/>
                  </a:moveTo>
                  <a:cubicBezTo>
                    <a:pt x="2251" y="1753"/>
                    <a:pt x="2192" y="1777"/>
                    <a:pt x="2132" y="1789"/>
                  </a:cubicBezTo>
                  <a:cubicBezTo>
                    <a:pt x="2108" y="1801"/>
                    <a:pt x="2096" y="1825"/>
                    <a:pt x="2096" y="1849"/>
                  </a:cubicBezTo>
                  <a:cubicBezTo>
                    <a:pt x="2108" y="1873"/>
                    <a:pt x="2120" y="1884"/>
                    <a:pt x="2144" y="1884"/>
                  </a:cubicBezTo>
                  <a:lnTo>
                    <a:pt x="2156" y="1884"/>
                  </a:lnTo>
                  <a:cubicBezTo>
                    <a:pt x="2216" y="1861"/>
                    <a:pt x="2287" y="1849"/>
                    <a:pt x="2346" y="1825"/>
                  </a:cubicBezTo>
                  <a:cubicBezTo>
                    <a:pt x="2370" y="1813"/>
                    <a:pt x="2382" y="1789"/>
                    <a:pt x="2370" y="1765"/>
                  </a:cubicBezTo>
                  <a:cubicBezTo>
                    <a:pt x="2358" y="1742"/>
                    <a:pt x="2335" y="1730"/>
                    <a:pt x="2311" y="1730"/>
                  </a:cubicBezTo>
                  <a:close/>
                  <a:moveTo>
                    <a:pt x="2656" y="1549"/>
                  </a:moveTo>
                  <a:cubicBezTo>
                    <a:pt x="2647" y="1549"/>
                    <a:pt x="2637" y="1553"/>
                    <a:pt x="2632" y="1563"/>
                  </a:cubicBezTo>
                  <a:cubicBezTo>
                    <a:pt x="2585" y="1587"/>
                    <a:pt x="2549" y="1623"/>
                    <a:pt x="2501" y="1646"/>
                  </a:cubicBezTo>
                  <a:cubicBezTo>
                    <a:pt x="2501" y="1623"/>
                    <a:pt x="2477" y="1611"/>
                    <a:pt x="2454" y="1611"/>
                  </a:cubicBezTo>
                  <a:cubicBezTo>
                    <a:pt x="2430" y="1611"/>
                    <a:pt x="2406" y="1634"/>
                    <a:pt x="2418" y="1658"/>
                  </a:cubicBezTo>
                  <a:cubicBezTo>
                    <a:pt x="2418" y="1730"/>
                    <a:pt x="2430" y="1801"/>
                    <a:pt x="2466" y="1861"/>
                  </a:cubicBezTo>
                  <a:cubicBezTo>
                    <a:pt x="2466" y="1884"/>
                    <a:pt x="2489" y="1884"/>
                    <a:pt x="2501" y="1884"/>
                  </a:cubicBezTo>
                  <a:lnTo>
                    <a:pt x="2525" y="1884"/>
                  </a:lnTo>
                  <a:cubicBezTo>
                    <a:pt x="2549" y="1873"/>
                    <a:pt x="2561" y="1849"/>
                    <a:pt x="2549" y="1825"/>
                  </a:cubicBezTo>
                  <a:cubicBezTo>
                    <a:pt x="2537" y="1801"/>
                    <a:pt x="2525" y="1777"/>
                    <a:pt x="2525" y="1742"/>
                  </a:cubicBezTo>
                  <a:cubicBezTo>
                    <a:pt x="2585" y="1706"/>
                    <a:pt x="2632" y="1670"/>
                    <a:pt x="2692" y="1634"/>
                  </a:cubicBezTo>
                  <a:cubicBezTo>
                    <a:pt x="2704" y="1623"/>
                    <a:pt x="2716" y="1587"/>
                    <a:pt x="2692" y="1563"/>
                  </a:cubicBezTo>
                  <a:cubicBezTo>
                    <a:pt x="2685" y="1556"/>
                    <a:pt x="2670" y="1549"/>
                    <a:pt x="2656" y="1549"/>
                  </a:cubicBezTo>
                  <a:close/>
                  <a:moveTo>
                    <a:pt x="1012" y="1810"/>
                  </a:moveTo>
                  <a:cubicBezTo>
                    <a:pt x="993" y="1810"/>
                    <a:pt x="975" y="1829"/>
                    <a:pt x="965" y="1849"/>
                  </a:cubicBezTo>
                  <a:cubicBezTo>
                    <a:pt x="965" y="1873"/>
                    <a:pt x="977" y="1896"/>
                    <a:pt x="1001" y="1908"/>
                  </a:cubicBezTo>
                  <a:cubicBezTo>
                    <a:pt x="1061" y="1920"/>
                    <a:pt x="1132" y="1932"/>
                    <a:pt x="1192" y="1932"/>
                  </a:cubicBezTo>
                  <a:lnTo>
                    <a:pt x="1203" y="1932"/>
                  </a:lnTo>
                  <a:cubicBezTo>
                    <a:pt x="1227" y="1932"/>
                    <a:pt x="1239" y="1920"/>
                    <a:pt x="1251" y="1896"/>
                  </a:cubicBezTo>
                  <a:cubicBezTo>
                    <a:pt x="1251" y="1873"/>
                    <a:pt x="1227" y="1849"/>
                    <a:pt x="1203" y="1837"/>
                  </a:cubicBezTo>
                  <a:cubicBezTo>
                    <a:pt x="1144" y="1837"/>
                    <a:pt x="1084" y="1825"/>
                    <a:pt x="1025" y="1813"/>
                  </a:cubicBezTo>
                  <a:cubicBezTo>
                    <a:pt x="1021" y="1811"/>
                    <a:pt x="1016" y="1810"/>
                    <a:pt x="1012" y="1810"/>
                  </a:cubicBezTo>
                  <a:close/>
                  <a:moveTo>
                    <a:pt x="8056" y="1712"/>
                  </a:moveTo>
                  <a:cubicBezTo>
                    <a:pt x="8044" y="1712"/>
                    <a:pt x="8032" y="1718"/>
                    <a:pt x="8026" y="1730"/>
                  </a:cubicBezTo>
                  <a:cubicBezTo>
                    <a:pt x="7978" y="1765"/>
                    <a:pt x="7931" y="1813"/>
                    <a:pt x="7883" y="1849"/>
                  </a:cubicBezTo>
                  <a:cubicBezTo>
                    <a:pt x="7859" y="1861"/>
                    <a:pt x="7859" y="1896"/>
                    <a:pt x="7871" y="1920"/>
                  </a:cubicBezTo>
                  <a:cubicBezTo>
                    <a:pt x="7883" y="1932"/>
                    <a:pt x="7895" y="1932"/>
                    <a:pt x="7907" y="1932"/>
                  </a:cubicBezTo>
                  <a:cubicBezTo>
                    <a:pt x="7919" y="1932"/>
                    <a:pt x="7931" y="1932"/>
                    <a:pt x="7942" y="1920"/>
                  </a:cubicBezTo>
                  <a:cubicBezTo>
                    <a:pt x="7990" y="1884"/>
                    <a:pt x="8038" y="1837"/>
                    <a:pt x="8085" y="1801"/>
                  </a:cubicBezTo>
                  <a:cubicBezTo>
                    <a:pt x="8109" y="1777"/>
                    <a:pt x="8109" y="1753"/>
                    <a:pt x="8085" y="1730"/>
                  </a:cubicBezTo>
                  <a:cubicBezTo>
                    <a:pt x="8079" y="1718"/>
                    <a:pt x="8067" y="1712"/>
                    <a:pt x="8056" y="1712"/>
                  </a:cubicBezTo>
                  <a:close/>
                  <a:moveTo>
                    <a:pt x="1954" y="1825"/>
                  </a:moveTo>
                  <a:cubicBezTo>
                    <a:pt x="1894" y="1837"/>
                    <a:pt x="1823" y="1849"/>
                    <a:pt x="1763" y="1849"/>
                  </a:cubicBezTo>
                  <a:cubicBezTo>
                    <a:pt x="1739" y="1849"/>
                    <a:pt x="1715" y="1873"/>
                    <a:pt x="1727" y="1896"/>
                  </a:cubicBezTo>
                  <a:cubicBezTo>
                    <a:pt x="1727" y="1920"/>
                    <a:pt x="1751" y="1944"/>
                    <a:pt x="1775" y="1944"/>
                  </a:cubicBezTo>
                  <a:cubicBezTo>
                    <a:pt x="1835" y="1944"/>
                    <a:pt x="1906" y="1932"/>
                    <a:pt x="1965" y="1920"/>
                  </a:cubicBezTo>
                  <a:cubicBezTo>
                    <a:pt x="1989" y="1920"/>
                    <a:pt x="2013" y="1896"/>
                    <a:pt x="2001" y="1873"/>
                  </a:cubicBezTo>
                  <a:cubicBezTo>
                    <a:pt x="2001" y="1837"/>
                    <a:pt x="1977" y="1825"/>
                    <a:pt x="1954" y="1825"/>
                  </a:cubicBezTo>
                  <a:close/>
                  <a:moveTo>
                    <a:pt x="1394" y="1861"/>
                  </a:moveTo>
                  <a:cubicBezTo>
                    <a:pt x="1370" y="1861"/>
                    <a:pt x="1346" y="1873"/>
                    <a:pt x="1346" y="1896"/>
                  </a:cubicBezTo>
                  <a:cubicBezTo>
                    <a:pt x="1346" y="1932"/>
                    <a:pt x="1358" y="1944"/>
                    <a:pt x="1394" y="1956"/>
                  </a:cubicBezTo>
                  <a:lnTo>
                    <a:pt x="1584" y="1956"/>
                  </a:lnTo>
                  <a:cubicBezTo>
                    <a:pt x="1608" y="1956"/>
                    <a:pt x="1620" y="1932"/>
                    <a:pt x="1620" y="1908"/>
                  </a:cubicBezTo>
                  <a:cubicBezTo>
                    <a:pt x="1620" y="1884"/>
                    <a:pt x="1596" y="1861"/>
                    <a:pt x="1573" y="1861"/>
                  </a:cubicBezTo>
                  <a:close/>
                  <a:moveTo>
                    <a:pt x="5442" y="1801"/>
                  </a:moveTo>
                  <a:cubicBezTo>
                    <a:pt x="5418" y="1801"/>
                    <a:pt x="5394" y="1825"/>
                    <a:pt x="5394" y="1849"/>
                  </a:cubicBezTo>
                  <a:lnTo>
                    <a:pt x="5394" y="1861"/>
                  </a:lnTo>
                  <a:cubicBezTo>
                    <a:pt x="5394" y="1908"/>
                    <a:pt x="5383" y="1944"/>
                    <a:pt x="5347" y="2004"/>
                  </a:cubicBezTo>
                  <a:cubicBezTo>
                    <a:pt x="5335" y="2027"/>
                    <a:pt x="5335" y="2051"/>
                    <a:pt x="5359" y="2063"/>
                  </a:cubicBezTo>
                  <a:cubicBezTo>
                    <a:pt x="5371" y="2075"/>
                    <a:pt x="5383" y="2075"/>
                    <a:pt x="5383" y="2075"/>
                  </a:cubicBezTo>
                  <a:cubicBezTo>
                    <a:pt x="5406" y="2075"/>
                    <a:pt x="5418" y="2063"/>
                    <a:pt x="5430" y="2051"/>
                  </a:cubicBezTo>
                  <a:cubicBezTo>
                    <a:pt x="5466" y="1980"/>
                    <a:pt x="5490" y="1920"/>
                    <a:pt x="5490" y="1861"/>
                  </a:cubicBezTo>
                  <a:lnTo>
                    <a:pt x="5490" y="1837"/>
                  </a:lnTo>
                  <a:cubicBezTo>
                    <a:pt x="5490" y="1813"/>
                    <a:pt x="5466" y="1801"/>
                    <a:pt x="5442" y="1801"/>
                  </a:cubicBezTo>
                  <a:close/>
                  <a:moveTo>
                    <a:pt x="4770" y="1880"/>
                  </a:moveTo>
                  <a:cubicBezTo>
                    <a:pt x="4764" y="1880"/>
                    <a:pt x="4758" y="1881"/>
                    <a:pt x="4752" y="1884"/>
                  </a:cubicBezTo>
                  <a:cubicBezTo>
                    <a:pt x="4728" y="1896"/>
                    <a:pt x="4716" y="1920"/>
                    <a:pt x="4728" y="1944"/>
                  </a:cubicBezTo>
                  <a:cubicBezTo>
                    <a:pt x="4752" y="2004"/>
                    <a:pt x="4799" y="2051"/>
                    <a:pt x="4859" y="2111"/>
                  </a:cubicBezTo>
                  <a:lnTo>
                    <a:pt x="4894" y="2111"/>
                  </a:lnTo>
                  <a:cubicBezTo>
                    <a:pt x="4906" y="2111"/>
                    <a:pt x="4918" y="2111"/>
                    <a:pt x="4930" y="2099"/>
                  </a:cubicBezTo>
                  <a:cubicBezTo>
                    <a:pt x="4942" y="2075"/>
                    <a:pt x="4942" y="2051"/>
                    <a:pt x="4918" y="2027"/>
                  </a:cubicBezTo>
                  <a:cubicBezTo>
                    <a:pt x="4871" y="1992"/>
                    <a:pt x="4835" y="1944"/>
                    <a:pt x="4811" y="1908"/>
                  </a:cubicBezTo>
                  <a:cubicBezTo>
                    <a:pt x="4802" y="1891"/>
                    <a:pt x="4787" y="1880"/>
                    <a:pt x="4770" y="1880"/>
                  </a:cubicBezTo>
                  <a:close/>
                  <a:moveTo>
                    <a:pt x="7761" y="1955"/>
                  </a:moveTo>
                  <a:cubicBezTo>
                    <a:pt x="7753" y="1955"/>
                    <a:pt x="7745" y="1959"/>
                    <a:pt x="7740" y="1968"/>
                  </a:cubicBezTo>
                  <a:cubicBezTo>
                    <a:pt x="7680" y="2004"/>
                    <a:pt x="7633" y="2027"/>
                    <a:pt x="7573" y="2063"/>
                  </a:cubicBezTo>
                  <a:cubicBezTo>
                    <a:pt x="7561" y="2075"/>
                    <a:pt x="7550" y="2111"/>
                    <a:pt x="7561" y="2134"/>
                  </a:cubicBezTo>
                  <a:cubicBezTo>
                    <a:pt x="7573" y="2146"/>
                    <a:pt x="7585" y="2158"/>
                    <a:pt x="7597" y="2158"/>
                  </a:cubicBezTo>
                  <a:cubicBezTo>
                    <a:pt x="7609" y="2158"/>
                    <a:pt x="7621" y="2146"/>
                    <a:pt x="7621" y="2146"/>
                  </a:cubicBezTo>
                  <a:cubicBezTo>
                    <a:pt x="7680" y="2111"/>
                    <a:pt x="7740" y="2075"/>
                    <a:pt x="7788" y="2039"/>
                  </a:cubicBezTo>
                  <a:cubicBezTo>
                    <a:pt x="7811" y="2027"/>
                    <a:pt x="7811" y="1992"/>
                    <a:pt x="7800" y="1980"/>
                  </a:cubicBezTo>
                  <a:cubicBezTo>
                    <a:pt x="7792" y="1965"/>
                    <a:pt x="7776" y="1955"/>
                    <a:pt x="7761" y="1955"/>
                  </a:cubicBezTo>
                  <a:close/>
                  <a:moveTo>
                    <a:pt x="2603" y="1954"/>
                  </a:moveTo>
                  <a:cubicBezTo>
                    <a:pt x="2593" y="1954"/>
                    <a:pt x="2583" y="1958"/>
                    <a:pt x="2573" y="1968"/>
                  </a:cubicBezTo>
                  <a:cubicBezTo>
                    <a:pt x="2549" y="1980"/>
                    <a:pt x="2549" y="2015"/>
                    <a:pt x="2561" y="2039"/>
                  </a:cubicBezTo>
                  <a:cubicBezTo>
                    <a:pt x="2608" y="2087"/>
                    <a:pt x="2656" y="2134"/>
                    <a:pt x="2716" y="2170"/>
                  </a:cubicBezTo>
                  <a:cubicBezTo>
                    <a:pt x="2716" y="2182"/>
                    <a:pt x="2727" y="2182"/>
                    <a:pt x="2739" y="2182"/>
                  </a:cubicBezTo>
                  <a:cubicBezTo>
                    <a:pt x="2751" y="2182"/>
                    <a:pt x="2763" y="2182"/>
                    <a:pt x="2775" y="2170"/>
                  </a:cubicBezTo>
                  <a:cubicBezTo>
                    <a:pt x="2787" y="2146"/>
                    <a:pt x="2787" y="2111"/>
                    <a:pt x="2763" y="2099"/>
                  </a:cubicBezTo>
                  <a:cubicBezTo>
                    <a:pt x="2716" y="2063"/>
                    <a:pt x="2680" y="2015"/>
                    <a:pt x="2644" y="1968"/>
                  </a:cubicBezTo>
                  <a:cubicBezTo>
                    <a:pt x="2630" y="1961"/>
                    <a:pt x="2617" y="1954"/>
                    <a:pt x="2603" y="1954"/>
                  </a:cubicBezTo>
                  <a:close/>
                  <a:moveTo>
                    <a:pt x="5264" y="2117"/>
                  </a:moveTo>
                  <a:cubicBezTo>
                    <a:pt x="5252" y="2117"/>
                    <a:pt x="5240" y="2123"/>
                    <a:pt x="5228" y="2134"/>
                  </a:cubicBezTo>
                  <a:cubicBezTo>
                    <a:pt x="5216" y="2146"/>
                    <a:pt x="5192" y="2158"/>
                    <a:pt x="5180" y="2170"/>
                  </a:cubicBezTo>
                  <a:cubicBezTo>
                    <a:pt x="5144" y="2158"/>
                    <a:pt x="5109" y="2146"/>
                    <a:pt x="5073" y="2123"/>
                  </a:cubicBezTo>
                  <a:cubicBezTo>
                    <a:pt x="5067" y="2119"/>
                    <a:pt x="5060" y="2118"/>
                    <a:pt x="5054" y="2118"/>
                  </a:cubicBezTo>
                  <a:cubicBezTo>
                    <a:pt x="5037" y="2118"/>
                    <a:pt x="5022" y="2129"/>
                    <a:pt x="5013" y="2146"/>
                  </a:cubicBezTo>
                  <a:cubicBezTo>
                    <a:pt x="5002" y="2170"/>
                    <a:pt x="5013" y="2194"/>
                    <a:pt x="5037" y="2206"/>
                  </a:cubicBezTo>
                  <a:cubicBezTo>
                    <a:pt x="5049" y="2218"/>
                    <a:pt x="5061" y="2230"/>
                    <a:pt x="5073" y="2230"/>
                  </a:cubicBezTo>
                  <a:cubicBezTo>
                    <a:pt x="5061" y="2254"/>
                    <a:pt x="5049" y="2277"/>
                    <a:pt x="5061" y="2301"/>
                  </a:cubicBezTo>
                  <a:cubicBezTo>
                    <a:pt x="5073" y="2313"/>
                    <a:pt x="5085" y="2325"/>
                    <a:pt x="5109" y="2325"/>
                  </a:cubicBezTo>
                  <a:cubicBezTo>
                    <a:pt x="5109" y="2325"/>
                    <a:pt x="5121" y="2313"/>
                    <a:pt x="5133" y="2313"/>
                  </a:cubicBezTo>
                  <a:cubicBezTo>
                    <a:pt x="5144" y="2301"/>
                    <a:pt x="5168" y="2289"/>
                    <a:pt x="5180" y="2277"/>
                  </a:cubicBezTo>
                  <a:cubicBezTo>
                    <a:pt x="5192" y="2277"/>
                    <a:pt x="5204" y="2289"/>
                    <a:pt x="5216" y="2289"/>
                  </a:cubicBezTo>
                  <a:cubicBezTo>
                    <a:pt x="5222" y="2292"/>
                    <a:pt x="5229" y="2294"/>
                    <a:pt x="5235" y="2294"/>
                  </a:cubicBezTo>
                  <a:cubicBezTo>
                    <a:pt x="5252" y="2294"/>
                    <a:pt x="5267" y="2283"/>
                    <a:pt x="5275" y="2265"/>
                  </a:cubicBezTo>
                  <a:cubicBezTo>
                    <a:pt x="5275" y="2242"/>
                    <a:pt x="5275" y="2230"/>
                    <a:pt x="5264" y="2218"/>
                  </a:cubicBezTo>
                  <a:lnTo>
                    <a:pt x="5287" y="2206"/>
                  </a:lnTo>
                  <a:cubicBezTo>
                    <a:pt x="5311" y="2182"/>
                    <a:pt x="5311" y="2158"/>
                    <a:pt x="5299" y="2134"/>
                  </a:cubicBezTo>
                  <a:cubicBezTo>
                    <a:pt x="5287" y="2123"/>
                    <a:pt x="5275" y="2117"/>
                    <a:pt x="5264" y="2117"/>
                  </a:cubicBezTo>
                  <a:close/>
                  <a:moveTo>
                    <a:pt x="7437" y="2154"/>
                  </a:moveTo>
                  <a:cubicBezTo>
                    <a:pt x="7431" y="2154"/>
                    <a:pt x="7425" y="2155"/>
                    <a:pt x="7419" y="2158"/>
                  </a:cubicBezTo>
                  <a:cubicBezTo>
                    <a:pt x="7359" y="2182"/>
                    <a:pt x="7299" y="2218"/>
                    <a:pt x="7252" y="2242"/>
                  </a:cubicBezTo>
                  <a:cubicBezTo>
                    <a:pt x="7228" y="2242"/>
                    <a:pt x="7216" y="2277"/>
                    <a:pt x="7216" y="2301"/>
                  </a:cubicBezTo>
                  <a:cubicBezTo>
                    <a:pt x="7228" y="2313"/>
                    <a:pt x="7252" y="2325"/>
                    <a:pt x="7264" y="2325"/>
                  </a:cubicBezTo>
                  <a:lnTo>
                    <a:pt x="7288" y="2325"/>
                  </a:lnTo>
                  <a:cubicBezTo>
                    <a:pt x="7347" y="2301"/>
                    <a:pt x="7395" y="2277"/>
                    <a:pt x="7454" y="2242"/>
                  </a:cubicBezTo>
                  <a:cubicBezTo>
                    <a:pt x="7478" y="2230"/>
                    <a:pt x="7490" y="2206"/>
                    <a:pt x="7478" y="2182"/>
                  </a:cubicBezTo>
                  <a:cubicBezTo>
                    <a:pt x="7469" y="2165"/>
                    <a:pt x="7454" y="2154"/>
                    <a:pt x="7437" y="2154"/>
                  </a:cubicBezTo>
                  <a:close/>
                  <a:moveTo>
                    <a:pt x="2899" y="2189"/>
                  </a:moveTo>
                  <a:cubicBezTo>
                    <a:pt x="2882" y="2189"/>
                    <a:pt x="2867" y="2200"/>
                    <a:pt x="2858" y="2218"/>
                  </a:cubicBezTo>
                  <a:cubicBezTo>
                    <a:pt x="2847" y="2242"/>
                    <a:pt x="2858" y="2265"/>
                    <a:pt x="2882" y="2277"/>
                  </a:cubicBezTo>
                  <a:cubicBezTo>
                    <a:pt x="2930" y="2313"/>
                    <a:pt x="2989" y="2337"/>
                    <a:pt x="3049" y="2361"/>
                  </a:cubicBezTo>
                  <a:lnTo>
                    <a:pt x="3073" y="2361"/>
                  </a:lnTo>
                  <a:cubicBezTo>
                    <a:pt x="3097" y="2361"/>
                    <a:pt x="3108" y="2349"/>
                    <a:pt x="3108" y="2337"/>
                  </a:cubicBezTo>
                  <a:cubicBezTo>
                    <a:pt x="3120" y="2313"/>
                    <a:pt x="3108" y="2289"/>
                    <a:pt x="3085" y="2277"/>
                  </a:cubicBezTo>
                  <a:cubicBezTo>
                    <a:pt x="3025" y="2254"/>
                    <a:pt x="2978" y="2230"/>
                    <a:pt x="2918" y="2194"/>
                  </a:cubicBezTo>
                  <a:cubicBezTo>
                    <a:pt x="2912" y="2191"/>
                    <a:pt x="2905" y="2189"/>
                    <a:pt x="2899" y="2189"/>
                  </a:cubicBezTo>
                  <a:close/>
                  <a:moveTo>
                    <a:pt x="5399" y="2261"/>
                  </a:moveTo>
                  <a:cubicBezTo>
                    <a:pt x="5383" y="2261"/>
                    <a:pt x="5367" y="2272"/>
                    <a:pt x="5359" y="2289"/>
                  </a:cubicBezTo>
                  <a:cubicBezTo>
                    <a:pt x="5359" y="2313"/>
                    <a:pt x="5371" y="2349"/>
                    <a:pt x="5394" y="2349"/>
                  </a:cubicBezTo>
                  <a:cubicBezTo>
                    <a:pt x="5454" y="2373"/>
                    <a:pt x="5514" y="2385"/>
                    <a:pt x="5573" y="2408"/>
                  </a:cubicBezTo>
                  <a:lnTo>
                    <a:pt x="5585" y="2408"/>
                  </a:lnTo>
                  <a:cubicBezTo>
                    <a:pt x="5609" y="2408"/>
                    <a:pt x="5633" y="2385"/>
                    <a:pt x="5633" y="2373"/>
                  </a:cubicBezTo>
                  <a:cubicBezTo>
                    <a:pt x="5645" y="2349"/>
                    <a:pt x="5621" y="2313"/>
                    <a:pt x="5597" y="2313"/>
                  </a:cubicBezTo>
                  <a:cubicBezTo>
                    <a:pt x="5537" y="2301"/>
                    <a:pt x="5478" y="2277"/>
                    <a:pt x="5418" y="2265"/>
                  </a:cubicBezTo>
                  <a:cubicBezTo>
                    <a:pt x="5412" y="2262"/>
                    <a:pt x="5406" y="2261"/>
                    <a:pt x="5399" y="2261"/>
                  </a:cubicBezTo>
                  <a:close/>
                  <a:moveTo>
                    <a:pt x="7092" y="2297"/>
                  </a:moveTo>
                  <a:cubicBezTo>
                    <a:pt x="7086" y="2297"/>
                    <a:pt x="7080" y="2298"/>
                    <a:pt x="7073" y="2301"/>
                  </a:cubicBezTo>
                  <a:cubicBezTo>
                    <a:pt x="7014" y="2313"/>
                    <a:pt x="6954" y="2337"/>
                    <a:pt x="6895" y="2349"/>
                  </a:cubicBezTo>
                  <a:cubicBezTo>
                    <a:pt x="6871" y="2361"/>
                    <a:pt x="6847" y="2385"/>
                    <a:pt x="6859" y="2408"/>
                  </a:cubicBezTo>
                  <a:cubicBezTo>
                    <a:pt x="6859" y="2432"/>
                    <a:pt x="6883" y="2444"/>
                    <a:pt x="6907" y="2444"/>
                  </a:cubicBezTo>
                  <a:lnTo>
                    <a:pt x="6918" y="2444"/>
                  </a:lnTo>
                  <a:cubicBezTo>
                    <a:pt x="6978" y="2432"/>
                    <a:pt x="7038" y="2408"/>
                    <a:pt x="7097" y="2385"/>
                  </a:cubicBezTo>
                  <a:cubicBezTo>
                    <a:pt x="7121" y="2385"/>
                    <a:pt x="7145" y="2349"/>
                    <a:pt x="7133" y="2325"/>
                  </a:cubicBezTo>
                  <a:cubicBezTo>
                    <a:pt x="7124" y="2308"/>
                    <a:pt x="7109" y="2297"/>
                    <a:pt x="7092" y="2297"/>
                  </a:cubicBezTo>
                  <a:close/>
                  <a:moveTo>
                    <a:pt x="3246" y="2332"/>
                  </a:moveTo>
                  <a:cubicBezTo>
                    <a:pt x="3228" y="2332"/>
                    <a:pt x="3213" y="2346"/>
                    <a:pt x="3204" y="2373"/>
                  </a:cubicBezTo>
                  <a:cubicBezTo>
                    <a:pt x="3204" y="2396"/>
                    <a:pt x="3216" y="2420"/>
                    <a:pt x="3239" y="2420"/>
                  </a:cubicBezTo>
                  <a:cubicBezTo>
                    <a:pt x="3299" y="2444"/>
                    <a:pt x="3359" y="2456"/>
                    <a:pt x="3430" y="2468"/>
                  </a:cubicBezTo>
                  <a:lnTo>
                    <a:pt x="3442" y="2468"/>
                  </a:lnTo>
                  <a:cubicBezTo>
                    <a:pt x="3454" y="2468"/>
                    <a:pt x="3478" y="2456"/>
                    <a:pt x="3478" y="2432"/>
                  </a:cubicBezTo>
                  <a:cubicBezTo>
                    <a:pt x="3489" y="2408"/>
                    <a:pt x="3466" y="2385"/>
                    <a:pt x="3442" y="2385"/>
                  </a:cubicBezTo>
                  <a:cubicBezTo>
                    <a:pt x="3382" y="2361"/>
                    <a:pt x="3323" y="2349"/>
                    <a:pt x="3263" y="2337"/>
                  </a:cubicBezTo>
                  <a:cubicBezTo>
                    <a:pt x="3257" y="2334"/>
                    <a:pt x="3251" y="2332"/>
                    <a:pt x="3246" y="2332"/>
                  </a:cubicBezTo>
                  <a:close/>
                  <a:moveTo>
                    <a:pt x="4937" y="2308"/>
                  </a:moveTo>
                  <a:cubicBezTo>
                    <a:pt x="4931" y="2308"/>
                    <a:pt x="4925" y="2310"/>
                    <a:pt x="4918" y="2313"/>
                  </a:cubicBezTo>
                  <a:cubicBezTo>
                    <a:pt x="4859" y="2337"/>
                    <a:pt x="4799" y="2349"/>
                    <a:pt x="4740" y="2373"/>
                  </a:cubicBezTo>
                  <a:cubicBezTo>
                    <a:pt x="4716" y="2373"/>
                    <a:pt x="4704" y="2408"/>
                    <a:pt x="4704" y="2432"/>
                  </a:cubicBezTo>
                  <a:cubicBezTo>
                    <a:pt x="4716" y="2444"/>
                    <a:pt x="4728" y="2468"/>
                    <a:pt x="4752" y="2468"/>
                  </a:cubicBezTo>
                  <a:cubicBezTo>
                    <a:pt x="4763" y="2468"/>
                    <a:pt x="4763" y="2468"/>
                    <a:pt x="4763" y="2456"/>
                  </a:cubicBezTo>
                  <a:cubicBezTo>
                    <a:pt x="4835" y="2444"/>
                    <a:pt x="4894" y="2420"/>
                    <a:pt x="4954" y="2396"/>
                  </a:cubicBezTo>
                  <a:cubicBezTo>
                    <a:pt x="4978" y="2385"/>
                    <a:pt x="4990" y="2361"/>
                    <a:pt x="4978" y="2337"/>
                  </a:cubicBezTo>
                  <a:cubicBezTo>
                    <a:pt x="4969" y="2319"/>
                    <a:pt x="4954" y="2308"/>
                    <a:pt x="4937" y="2308"/>
                  </a:cubicBezTo>
                  <a:close/>
                  <a:moveTo>
                    <a:pt x="5787" y="2349"/>
                  </a:moveTo>
                  <a:cubicBezTo>
                    <a:pt x="5764" y="2349"/>
                    <a:pt x="5740" y="2361"/>
                    <a:pt x="5728" y="2385"/>
                  </a:cubicBezTo>
                  <a:cubicBezTo>
                    <a:pt x="5728" y="2408"/>
                    <a:pt x="5740" y="2444"/>
                    <a:pt x="5764" y="2444"/>
                  </a:cubicBezTo>
                  <a:cubicBezTo>
                    <a:pt x="5799" y="2456"/>
                    <a:pt x="5847" y="2468"/>
                    <a:pt x="5883" y="2468"/>
                  </a:cubicBezTo>
                  <a:cubicBezTo>
                    <a:pt x="5906" y="2480"/>
                    <a:pt x="5930" y="2480"/>
                    <a:pt x="5954" y="2480"/>
                  </a:cubicBezTo>
                  <a:lnTo>
                    <a:pt x="5966" y="2480"/>
                  </a:lnTo>
                  <a:cubicBezTo>
                    <a:pt x="5990" y="2480"/>
                    <a:pt x="6002" y="2468"/>
                    <a:pt x="6014" y="2444"/>
                  </a:cubicBezTo>
                  <a:cubicBezTo>
                    <a:pt x="6014" y="2420"/>
                    <a:pt x="5990" y="2396"/>
                    <a:pt x="5966" y="2385"/>
                  </a:cubicBezTo>
                  <a:cubicBezTo>
                    <a:pt x="5942" y="2385"/>
                    <a:pt x="5918" y="2385"/>
                    <a:pt x="5906" y="2373"/>
                  </a:cubicBezTo>
                  <a:cubicBezTo>
                    <a:pt x="5859" y="2373"/>
                    <a:pt x="5823" y="2361"/>
                    <a:pt x="5787" y="2349"/>
                  </a:cubicBezTo>
                  <a:close/>
                  <a:moveTo>
                    <a:pt x="6704" y="2385"/>
                  </a:moveTo>
                  <a:cubicBezTo>
                    <a:pt x="6645" y="2396"/>
                    <a:pt x="6585" y="2408"/>
                    <a:pt x="6526" y="2408"/>
                  </a:cubicBezTo>
                  <a:cubicBezTo>
                    <a:pt x="6502" y="2408"/>
                    <a:pt x="6478" y="2432"/>
                    <a:pt x="6478" y="2468"/>
                  </a:cubicBezTo>
                  <a:cubicBezTo>
                    <a:pt x="6490" y="2492"/>
                    <a:pt x="6502" y="2504"/>
                    <a:pt x="6526" y="2504"/>
                  </a:cubicBezTo>
                  <a:lnTo>
                    <a:pt x="6537" y="2504"/>
                  </a:lnTo>
                  <a:cubicBezTo>
                    <a:pt x="6597" y="2504"/>
                    <a:pt x="6657" y="2492"/>
                    <a:pt x="6728" y="2480"/>
                  </a:cubicBezTo>
                  <a:cubicBezTo>
                    <a:pt x="6752" y="2480"/>
                    <a:pt x="6764" y="2456"/>
                    <a:pt x="6764" y="2432"/>
                  </a:cubicBezTo>
                  <a:cubicBezTo>
                    <a:pt x="6764" y="2408"/>
                    <a:pt x="6728" y="2385"/>
                    <a:pt x="6704" y="2385"/>
                  </a:cubicBezTo>
                  <a:close/>
                  <a:moveTo>
                    <a:pt x="6156" y="2408"/>
                  </a:moveTo>
                  <a:cubicBezTo>
                    <a:pt x="6133" y="2408"/>
                    <a:pt x="6109" y="2432"/>
                    <a:pt x="6109" y="2456"/>
                  </a:cubicBezTo>
                  <a:cubicBezTo>
                    <a:pt x="6097" y="2480"/>
                    <a:pt x="6121" y="2504"/>
                    <a:pt x="6145" y="2504"/>
                  </a:cubicBezTo>
                  <a:cubicBezTo>
                    <a:pt x="6216" y="2515"/>
                    <a:pt x="6276" y="2515"/>
                    <a:pt x="6335" y="2515"/>
                  </a:cubicBezTo>
                  <a:cubicBezTo>
                    <a:pt x="6371" y="2515"/>
                    <a:pt x="6383" y="2492"/>
                    <a:pt x="6383" y="2468"/>
                  </a:cubicBezTo>
                  <a:cubicBezTo>
                    <a:pt x="6383" y="2444"/>
                    <a:pt x="6371" y="2420"/>
                    <a:pt x="6335" y="2420"/>
                  </a:cubicBezTo>
                  <a:cubicBezTo>
                    <a:pt x="6276" y="2420"/>
                    <a:pt x="6216" y="2420"/>
                    <a:pt x="6156" y="2408"/>
                  </a:cubicBezTo>
                  <a:close/>
                  <a:moveTo>
                    <a:pt x="3632" y="2408"/>
                  </a:moveTo>
                  <a:cubicBezTo>
                    <a:pt x="3609" y="2408"/>
                    <a:pt x="3585" y="2420"/>
                    <a:pt x="3573" y="2444"/>
                  </a:cubicBezTo>
                  <a:cubicBezTo>
                    <a:pt x="3573" y="2480"/>
                    <a:pt x="3585" y="2504"/>
                    <a:pt x="3620" y="2504"/>
                  </a:cubicBezTo>
                  <a:cubicBezTo>
                    <a:pt x="3644" y="2504"/>
                    <a:pt x="3668" y="2515"/>
                    <a:pt x="3704" y="2515"/>
                  </a:cubicBezTo>
                  <a:cubicBezTo>
                    <a:pt x="3740" y="2515"/>
                    <a:pt x="3775" y="2527"/>
                    <a:pt x="3811" y="2527"/>
                  </a:cubicBezTo>
                  <a:cubicBezTo>
                    <a:pt x="3835" y="2527"/>
                    <a:pt x="3859" y="2515"/>
                    <a:pt x="3859" y="2480"/>
                  </a:cubicBezTo>
                  <a:cubicBezTo>
                    <a:pt x="3859" y="2456"/>
                    <a:pt x="3847" y="2432"/>
                    <a:pt x="3811" y="2432"/>
                  </a:cubicBezTo>
                  <a:cubicBezTo>
                    <a:pt x="3787" y="2432"/>
                    <a:pt x="3751" y="2432"/>
                    <a:pt x="3716" y="2420"/>
                  </a:cubicBezTo>
                  <a:cubicBezTo>
                    <a:pt x="3680" y="2420"/>
                    <a:pt x="3656" y="2408"/>
                    <a:pt x="3632" y="2408"/>
                  </a:cubicBezTo>
                  <a:close/>
                  <a:moveTo>
                    <a:pt x="4561" y="2408"/>
                  </a:moveTo>
                  <a:cubicBezTo>
                    <a:pt x="4502" y="2420"/>
                    <a:pt x="4442" y="2432"/>
                    <a:pt x="4371" y="2432"/>
                  </a:cubicBezTo>
                  <a:cubicBezTo>
                    <a:pt x="4347" y="2444"/>
                    <a:pt x="4335" y="2456"/>
                    <a:pt x="4335" y="2492"/>
                  </a:cubicBezTo>
                  <a:cubicBezTo>
                    <a:pt x="4335" y="2515"/>
                    <a:pt x="4359" y="2527"/>
                    <a:pt x="4382" y="2527"/>
                  </a:cubicBezTo>
                  <a:cubicBezTo>
                    <a:pt x="4454" y="2527"/>
                    <a:pt x="4513" y="2515"/>
                    <a:pt x="4573" y="2504"/>
                  </a:cubicBezTo>
                  <a:cubicBezTo>
                    <a:pt x="4597" y="2504"/>
                    <a:pt x="4621" y="2480"/>
                    <a:pt x="4609" y="2444"/>
                  </a:cubicBezTo>
                  <a:cubicBezTo>
                    <a:pt x="4609" y="2420"/>
                    <a:pt x="4585" y="2408"/>
                    <a:pt x="4561" y="2408"/>
                  </a:cubicBezTo>
                  <a:close/>
                  <a:moveTo>
                    <a:pt x="4001" y="2444"/>
                  </a:moveTo>
                  <a:cubicBezTo>
                    <a:pt x="3978" y="2444"/>
                    <a:pt x="3954" y="2468"/>
                    <a:pt x="3954" y="2492"/>
                  </a:cubicBezTo>
                  <a:cubicBezTo>
                    <a:pt x="3954" y="2515"/>
                    <a:pt x="3978" y="2539"/>
                    <a:pt x="4001" y="2539"/>
                  </a:cubicBezTo>
                  <a:lnTo>
                    <a:pt x="4192" y="2539"/>
                  </a:lnTo>
                  <a:cubicBezTo>
                    <a:pt x="4216" y="2539"/>
                    <a:pt x="4240" y="2515"/>
                    <a:pt x="4240" y="2492"/>
                  </a:cubicBezTo>
                  <a:cubicBezTo>
                    <a:pt x="4240" y="2468"/>
                    <a:pt x="4216" y="2444"/>
                    <a:pt x="4192" y="2444"/>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Table 7">
            <a:extLst>
              <a:ext uri="{FF2B5EF4-FFF2-40B4-BE49-F238E27FC236}">
                <a16:creationId xmlns:a16="http://schemas.microsoft.com/office/drawing/2014/main" id="{D5F5F065-5122-E52A-B34F-650FD54CB8F2}"/>
              </a:ext>
            </a:extLst>
          </p:cNvPr>
          <p:cNvGraphicFramePr>
            <a:graphicFrameLocks noGrp="1"/>
          </p:cNvGraphicFramePr>
          <p:nvPr>
            <p:extLst>
              <p:ext uri="{D42A27DB-BD31-4B8C-83A1-F6EECF244321}">
                <p14:modId xmlns:p14="http://schemas.microsoft.com/office/powerpoint/2010/main" val="2616174666"/>
              </p:ext>
            </p:extLst>
          </p:nvPr>
        </p:nvGraphicFramePr>
        <p:xfrm>
          <a:off x="1162425" y="1312490"/>
          <a:ext cx="6832986" cy="2727960"/>
        </p:xfrm>
        <a:graphic>
          <a:graphicData uri="http://schemas.openxmlformats.org/drawingml/2006/table">
            <a:tbl>
              <a:tblPr firstRow="1" firstCol="1" bandRow="1">
                <a:tableStyleId>{5F985653-8700-4BB5-B455-74F7B1A02E48}</a:tableStyleId>
              </a:tblPr>
              <a:tblGrid>
                <a:gridCol w="5948928">
                  <a:extLst>
                    <a:ext uri="{9D8B030D-6E8A-4147-A177-3AD203B41FA5}">
                      <a16:colId xmlns:a16="http://schemas.microsoft.com/office/drawing/2014/main" val="200434515"/>
                    </a:ext>
                  </a:extLst>
                </a:gridCol>
                <a:gridCol w="461641">
                  <a:extLst>
                    <a:ext uri="{9D8B030D-6E8A-4147-A177-3AD203B41FA5}">
                      <a16:colId xmlns:a16="http://schemas.microsoft.com/office/drawing/2014/main" val="1496696886"/>
                    </a:ext>
                  </a:extLst>
                </a:gridCol>
                <a:gridCol w="422417">
                  <a:extLst>
                    <a:ext uri="{9D8B030D-6E8A-4147-A177-3AD203B41FA5}">
                      <a16:colId xmlns:a16="http://schemas.microsoft.com/office/drawing/2014/main" val="3536112220"/>
                    </a:ext>
                  </a:extLst>
                </a:gridCol>
              </a:tblGrid>
              <a:tr h="182880">
                <a:tc>
                  <a:txBody>
                    <a:bodyPr/>
                    <a:lstStyle/>
                    <a:p>
                      <a:pPr algn="just"/>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vi-VN" sz="1700" dirty="0">
                          <a:effectLst/>
                          <a:latin typeface="Calibri" panose="020F0502020204030204" pitchFamily="34" charset="0"/>
                          <a:cs typeface="Calibri" panose="020F0502020204030204" pitchFamily="34" charset="0"/>
                        </a:rPr>
                        <a:t>T</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vi-VN" sz="1700">
                          <a:effectLst/>
                          <a:latin typeface="Calibri" panose="020F0502020204030204" pitchFamily="34" charset="0"/>
                          <a:cs typeface="Calibri" panose="020F0502020204030204" pitchFamily="34" charset="0"/>
                        </a:rPr>
                        <a:t>F</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3370526601"/>
                  </a:ext>
                </a:extLst>
              </a:tr>
              <a:tr h="548640">
                <a:tc>
                  <a:txBody>
                    <a:bodyPr/>
                    <a:lstStyle/>
                    <a:p>
                      <a:pPr algn="just"/>
                      <a:r>
                        <a:rPr lang="vi-VN" sz="1700" dirty="0">
                          <a:effectLst/>
                          <a:latin typeface="Calibri" panose="020F0502020204030204" pitchFamily="34" charset="0"/>
                          <a:cs typeface="Calibri" panose="020F0502020204030204" pitchFamily="34" charset="0"/>
                        </a:rPr>
                        <a:t>1. </a:t>
                      </a:r>
                      <a:r>
                        <a:rPr lang="en-US" sz="1700" dirty="0">
                          <a:effectLst/>
                          <a:latin typeface="Calibri" panose="020F0502020204030204" pitchFamily="34" charset="0"/>
                          <a:cs typeface="Calibri" panose="020F0502020204030204" pitchFamily="34" charset="0"/>
                        </a:rPr>
                        <a:t>According to the survey, young and inexperienced drivers are the most likely to have an accident.</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3645787776"/>
                  </a:ext>
                </a:extLst>
              </a:tr>
              <a:tr h="365760">
                <a:tc>
                  <a:txBody>
                    <a:bodyPr/>
                    <a:lstStyle/>
                    <a:p>
                      <a:pPr algn="just"/>
                      <a:r>
                        <a:rPr lang="en-US" sz="1700">
                          <a:effectLst/>
                          <a:latin typeface="Calibri" panose="020F0502020204030204" pitchFamily="34" charset="0"/>
                          <a:cs typeface="Calibri" panose="020F0502020204030204" pitchFamily="34" charset="0"/>
                        </a:rPr>
                        <a:t>2. Generally, older men are likely to drive fast cars with big engines.</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1669975336"/>
                  </a:ext>
                </a:extLst>
              </a:tr>
              <a:tr h="365760">
                <a:tc>
                  <a:txBody>
                    <a:bodyPr/>
                    <a:lstStyle/>
                    <a:p>
                      <a:pPr algn="just"/>
                      <a:r>
                        <a:rPr lang="en-US" sz="1700">
                          <a:effectLst/>
                          <a:latin typeface="Calibri" panose="020F0502020204030204" pitchFamily="34" charset="0"/>
                          <a:cs typeface="Calibri" panose="020F0502020204030204" pitchFamily="34" charset="0"/>
                        </a:rPr>
                        <a:t>3. Passengers have an effect on the driver.</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4101980415"/>
                  </a:ext>
                </a:extLst>
              </a:tr>
              <a:tr h="365760">
                <a:tc>
                  <a:txBody>
                    <a:bodyPr/>
                    <a:lstStyle/>
                    <a:p>
                      <a:pPr algn="just"/>
                      <a:r>
                        <a:rPr lang="en-US" sz="1700" dirty="0">
                          <a:effectLst/>
                          <a:latin typeface="Calibri" panose="020F0502020204030204" pitchFamily="34" charset="0"/>
                          <a:cs typeface="Calibri" panose="020F0502020204030204" pitchFamily="34" charset="0"/>
                        </a:rPr>
                        <a:t>4. When men have their wives or girlfriends in the car, they drive worse.</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2767727963"/>
                  </a:ext>
                </a:extLst>
              </a:tr>
              <a:tr h="365760">
                <a:tc>
                  <a:txBody>
                    <a:bodyPr/>
                    <a:lstStyle/>
                    <a:p>
                      <a:pPr algn="just"/>
                      <a:r>
                        <a:rPr lang="en-US" sz="1700" dirty="0">
                          <a:effectLst/>
                          <a:latin typeface="Calibri" panose="020F0502020204030204" pitchFamily="34" charset="0"/>
                          <a:cs typeface="Calibri" panose="020F0502020204030204" pitchFamily="34" charset="0"/>
                        </a:rPr>
                        <a:t>5. When children are in the car, mothers drive more slowly and safely.</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tc>
                <a:extLst>
                  <a:ext uri="{0D108BD9-81ED-4DB2-BD59-A6C34878D82A}">
                    <a16:rowId xmlns:a16="http://schemas.microsoft.com/office/drawing/2014/main" val="3513294096"/>
                  </a:ext>
                </a:extLst>
              </a:tr>
            </a:tbl>
          </a:graphicData>
        </a:graphic>
      </p:graphicFrame>
      <p:sp>
        <p:nvSpPr>
          <p:cNvPr id="9" name="Google Shape;1749;p36">
            <a:extLst>
              <a:ext uri="{FF2B5EF4-FFF2-40B4-BE49-F238E27FC236}">
                <a16:creationId xmlns:a16="http://schemas.microsoft.com/office/drawing/2014/main" id="{35C02B45-4D60-E4AC-E34A-545A955C193F}"/>
              </a:ext>
            </a:extLst>
          </p:cNvPr>
          <p:cNvSpPr txBox="1">
            <a:spLocks noGrp="1"/>
          </p:cNvSpPr>
          <p:nvPr>
            <p:ph type="title"/>
          </p:nvPr>
        </p:nvSpPr>
        <p:spPr>
          <a:xfrm rot="21569879">
            <a:off x="720002" y="102576"/>
            <a:ext cx="7703996" cy="944100"/>
          </a:xfrm>
          <a:prstGeom prst="rect">
            <a:avLst/>
          </a:prstGeom>
          <a:solidFill>
            <a:schemeClr val="tx2"/>
          </a:solidFill>
          <a:ln w="28575">
            <a:solidFill>
              <a:schemeClr val="accent6">
                <a:lumMod val="10000"/>
              </a:schemeClr>
            </a:solidFill>
          </a:ln>
        </p:spPr>
        <p:txBody>
          <a:bodyPr spcFirstLastPara="1" wrap="square" lIns="0" tIns="0" rIns="0" bIns="0" anchor="t" anchorCtr="0">
            <a:noAutofit/>
          </a:bodyPr>
          <a:lstStyle/>
          <a:p>
            <a:pPr>
              <a:lnSpc>
                <a:spcPct val="150000"/>
              </a:lnSpc>
            </a:pPr>
            <a:r>
              <a:rPr lang="en-US" sz="20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Read the following passage and decide whether the statements are true (T) or false (F).</a:t>
            </a:r>
            <a:endParaRPr lang="en-US"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grpSp>
        <p:nvGrpSpPr>
          <p:cNvPr id="1757" name="Google Shape;1757;p37"/>
          <p:cNvGrpSpPr/>
          <p:nvPr/>
        </p:nvGrpSpPr>
        <p:grpSpPr>
          <a:xfrm>
            <a:off x="374747" y="4056201"/>
            <a:ext cx="903926" cy="921174"/>
            <a:chOff x="2745516" y="2652261"/>
            <a:chExt cx="567212" cy="597155"/>
          </a:xfrm>
        </p:grpSpPr>
        <p:sp>
          <p:nvSpPr>
            <p:cNvPr id="1758" name="Google Shape;1758;p37"/>
            <p:cNvSpPr/>
            <p:nvPr/>
          </p:nvSpPr>
          <p:spPr>
            <a:xfrm>
              <a:off x="3123864" y="3165011"/>
              <a:ext cx="68972" cy="63489"/>
            </a:xfrm>
            <a:custGeom>
              <a:avLst/>
              <a:gdLst/>
              <a:ahLst/>
              <a:cxnLst/>
              <a:rect l="l" t="t" r="r" b="b"/>
              <a:pathLst>
                <a:path w="2239" h="2061" extrusionOk="0">
                  <a:moveTo>
                    <a:pt x="1893" y="132"/>
                  </a:moveTo>
                  <a:lnTo>
                    <a:pt x="1893" y="132"/>
                  </a:lnTo>
                  <a:cubicBezTo>
                    <a:pt x="1524" y="334"/>
                    <a:pt x="893" y="727"/>
                    <a:pt x="560" y="930"/>
                  </a:cubicBezTo>
                  <a:cubicBezTo>
                    <a:pt x="393" y="882"/>
                    <a:pt x="167" y="799"/>
                    <a:pt x="108" y="727"/>
                  </a:cubicBezTo>
                  <a:cubicBezTo>
                    <a:pt x="239" y="632"/>
                    <a:pt x="1334" y="263"/>
                    <a:pt x="1893" y="132"/>
                  </a:cubicBezTo>
                  <a:close/>
                  <a:moveTo>
                    <a:pt x="2072" y="239"/>
                  </a:moveTo>
                  <a:lnTo>
                    <a:pt x="2072" y="239"/>
                  </a:lnTo>
                  <a:cubicBezTo>
                    <a:pt x="1893" y="691"/>
                    <a:pt x="1322" y="1799"/>
                    <a:pt x="1179" y="1953"/>
                  </a:cubicBezTo>
                  <a:cubicBezTo>
                    <a:pt x="1131" y="1882"/>
                    <a:pt x="1024" y="1549"/>
                    <a:pt x="965" y="1251"/>
                  </a:cubicBezTo>
                  <a:cubicBezTo>
                    <a:pt x="1596" y="691"/>
                    <a:pt x="1917" y="394"/>
                    <a:pt x="2072" y="239"/>
                  </a:cubicBezTo>
                  <a:close/>
                  <a:moveTo>
                    <a:pt x="2155" y="1"/>
                  </a:moveTo>
                  <a:cubicBezTo>
                    <a:pt x="1917" y="1"/>
                    <a:pt x="131" y="513"/>
                    <a:pt x="12" y="691"/>
                  </a:cubicBezTo>
                  <a:cubicBezTo>
                    <a:pt x="0" y="715"/>
                    <a:pt x="0" y="739"/>
                    <a:pt x="12" y="751"/>
                  </a:cubicBezTo>
                  <a:cubicBezTo>
                    <a:pt x="72" y="894"/>
                    <a:pt x="465" y="1013"/>
                    <a:pt x="548" y="1037"/>
                  </a:cubicBezTo>
                  <a:cubicBezTo>
                    <a:pt x="560" y="1037"/>
                    <a:pt x="572" y="1037"/>
                    <a:pt x="584" y="1025"/>
                  </a:cubicBezTo>
                  <a:cubicBezTo>
                    <a:pt x="1024" y="751"/>
                    <a:pt x="1691" y="358"/>
                    <a:pt x="2001" y="179"/>
                  </a:cubicBezTo>
                  <a:lnTo>
                    <a:pt x="2001" y="179"/>
                  </a:lnTo>
                  <a:cubicBezTo>
                    <a:pt x="1751" y="418"/>
                    <a:pt x="1227" y="882"/>
                    <a:pt x="870" y="1191"/>
                  </a:cubicBezTo>
                  <a:cubicBezTo>
                    <a:pt x="858" y="1203"/>
                    <a:pt x="858" y="1227"/>
                    <a:pt x="858" y="1239"/>
                  </a:cubicBezTo>
                  <a:cubicBezTo>
                    <a:pt x="1048" y="2061"/>
                    <a:pt x="1155" y="2061"/>
                    <a:pt x="1191" y="2061"/>
                  </a:cubicBezTo>
                  <a:cubicBezTo>
                    <a:pt x="1322" y="2061"/>
                    <a:pt x="2013" y="620"/>
                    <a:pt x="2132" y="334"/>
                  </a:cubicBezTo>
                  <a:cubicBezTo>
                    <a:pt x="2239" y="84"/>
                    <a:pt x="2239" y="48"/>
                    <a:pt x="2215" y="25"/>
                  </a:cubicBezTo>
                  <a:cubicBezTo>
                    <a:pt x="2203" y="25"/>
                    <a:pt x="2203" y="13"/>
                    <a:pt x="2203" y="13"/>
                  </a:cubicBezTo>
                  <a:lnTo>
                    <a:pt x="2191" y="13"/>
                  </a:lnTo>
                  <a:cubicBezTo>
                    <a:pt x="2179" y="1"/>
                    <a:pt x="2167" y="1"/>
                    <a:pt x="215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3139636" y="3194368"/>
              <a:ext cx="15803" cy="25691"/>
            </a:xfrm>
            <a:custGeom>
              <a:avLst/>
              <a:gdLst/>
              <a:ahLst/>
              <a:cxnLst/>
              <a:rect l="l" t="t" r="r" b="b"/>
              <a:pathLst>
                <a:path w="513" h="834" extrusionOk="0">
                  <a:moveTo>
                    <a:pt x="48" y="0"/>
                  </a:moveTo>
                  <a:cubicBezTo>
                    <a:pt x="24" y="0"/>
                    <a:pt x="0" y="24"/>
                    <a:pt x="12" y="48"/>
                  </a:cubicBezTo>
                  <a:cubicBezTo>
                    <a:pt x="36" y="369"/>
                    <a:pt x="84" y="762"/>
                    <a:pt x="143" y="810"/>
                  </a:cubicBezTo>
                  <a:cubicBezTo>
                    <a:pt x="155" y="822"/>
                    <a:pt x="167" y="834"/>
                    <a:pt x="191" y="834"/>
                  </a:cubicBezTo>
                  <a:lnTo>
                    <a:pt x="203" y="834"/>
                  </a:lnTo>
                  <a:cubicBezTo>
                    <a:pt x="286" y="822"/>
                    <a:pt x="441" y="643"/>
                    <a:pt x="500" y="572"/>
                  </a:cubicBezTo>
                  <a:cubicBezTo>
                    <a:pt x="512" y="548"/>
                    <a:pt x="512" y="524"/>
                    <a:pt x="489" y="500"/>
                  </a:cubicBezTo>
                  <a:cubicBezTo>
                    <a:pt x="484" y="495"/>
                    <a:pt x="475" y="493"/>
                    <a:pt x="465" y="493"/>
                  </a:cubicBezTo>
                  <a:cubicBezTo>
                    <a:pt x="451" y="493"/>
                    <a:pt x="436" y="498"/>
                    <a:pt x="429" y="512"/>
                  </a:cubicBezTo>
                  <a:cubicBezTo>
                    <a:pt x="346" y="619"/>
                    <a:pt x="238" y="715"/>
                    <a:pt x="203" y="727"/>
                  </a:cubicBezTo>
                  <a:cubicBezTo>
                    <a:pt x="167" y="655"/>
                    <a:pt x="131" y="322"/>
                    <a:pt x="108" y="48"/>
                  </a:cubicBezTo>
                  <a:cubicBezTo>
                    <a:pt x="96" y="24"/>
                    <a:pt x="72" y="0"/>
                    <a:pt x="4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2844370" y="2702165"/>
              <a:ext cx="73039" cy="53940"/>
            </a:xfrm>
            <a:custGeom>
              <a:avLst/>
              <a:gdLst/>
              <a:ahLst/>
              <a:cxnLst/>
              <a:rect l="l" t="t" r="r" b="b"/>
              <a:pathLst>
                <a:path w="2371" h="1751" extrusionOk="0">
                  <a:moveTo>
                    <a:pt x="1692" y="95"/>
                  </a:moveTo>
                  <a:cubicBezTo>
                    <a:pt x="1727" y="179"/>
                    <a:pt x="1680" y="417"/>
                    <a:pt x="1644" y="584"/>
                  </a:cubicBezTo>
                  <a:cubicBezTo>
                    <a:pt x="1144" y="846"/>
                    <a:pt x="572" y="1143"/>
                    <a:pt x="263" y="1334"/>
                  </a:cubicBezTo>
                  <a:cubicBezTo>
                    <a:pt x="644" y="929"/>
                    <a:pt x="1549" y="167"/>
                    <a:pt x="1692" y="95"/>
                  </a:cubicBezTo>
                  <a:close/>
                  <a:moveTo>
                    <a:pt x="1703" y="1096"/>
                  </a:moveTo>
                  <a:cubicBezTo>
                    <a:pt x="1930" y="1310"/>
                    <a:pt x="2156" y="1560"/>
                    <a:pt x="2203" y="1655"/>
                  </a:cubicBezTo>
                  <a:lnTo>
                    <a:pt x="1989" y="1655"/>
                  </a:lnTo>
                  <a:cubicBezTo>
                    <a:pt x="1537" y="1655"/>
                    <a:pt x="656" y="1596"/>
                    <a:pt x="275" y="1536"/>
                  </a:cubicBezTo>
                  <a:cubicBezTo>
                    <a:pt x="668" y="1429"/>
                    <a:pt x="1513" y="1155"/>
                    <a:pt x="1703" y="1096"/>
                  </a:cubicBezTo>
                  <a:close/>
                  <a:moveTo>
                    <a:pt x="1703" y="0"/>
                  </a:moveTo>
                  <a:cubicBezTo>
                    <a:pt x="1501" y="0"/>
                    <a:pt x="168" y="1262"/>
                    <a:pt x="25" y="1488"/>
                  </a:cubicBezTo>
                  <a:cubicBezTo>
                    <a:pt x="13" y="1500"/>
                    <a:pt x="13" y="1500"/>
                    <a:pt x="13" y="1512"/>
                  </a:cubicBezTo>
                  <a:lnTo>
                    <a:pt x="1" y="1512"/>
                  </a:lnTo>
                  <a:lnTo>
                    <a:pt x="1" y="1524"/>
                  </a:lnTo>
                  <a:lnTo>
                    <a:pt x="1" y="1536"/>
                  </a:lnTo>
                  <a:cubicBezTo>
                    <a:pt x="1" y="1536"/>
                    <a:pt x="1" y="1536"/>
                    <a:pt x="13" y="1548"/>
                  </a:cubicBezTo>
                  <a:cubicBezTo>
                    <a:pt x="13" y="1560"/>
                    <a:pt x="25" y="1572"/>
                    <a:pt x="37" y="1572"/>
                  </a:cubicBezTo>
                  <a:cubicBezTo>
                    <a:pt x="37" y="1584"/>
                    <a:pt x="48" y="1584"/>
                    <a:pt x="60" y="1584"/>
                  </a:cubicBezTo>
                  <a:cubicBezTo>
                    <a:pt x="346" y="1691"/>
                    <a:pt x="1811" y="1750"/>
                    <a:pt x="1989" y="1750"/>
                  </a:cubicBezTo>
                  <a:cubicBezTo>
                    <a:pt x="2239" y="1750"/>
                    <a:pt x="2275" y="1739"/>
                    <a:pt x="2287" y="1715"/>
                  </a:cubicBezTo>
                  <a:cubicBezTo>
                    <a:pt x="2311" y="1679"/>
                    <a:pt x="2370" y="1596"/>
                    <a:pt x="1751" y="1012"/>
                  </a:cubicBezTo>
                  <a:cubicBezTo>
                    <a:pt x="1743" y="1004"/>
                    <a:pt x="1728" y="995"/>
                    <a:pt x="1716" y="995"/>
                  </a:cubicBezTo>
                  <a:cubicBezTo>
                    <a:pt x="1711" y="995"/>
                    <a:pt x="1707" y="997"/>
                    <a:pt x="1703" y="1000"/>
                  </a:cubicBezTo>
                  <a:cubicBezTo>
                    <a:pt x="1239" y="1143"/>
                    <a:pt x="596" y="1358"/>
                    <a:pt x="263" y="1441"/>
                  </a:cubicBezTo>
                  <a:cubicBezTo>
                    <a:pt x="572" y="1262"/>
                    <a:pt x="1251" y="893"/>
                    <a:pt x="1703" y="667"/>
                  </a:cubicBezTo>
                  <a:cubicBezTo>
                    <a:pt x="1715" y="655"/>
                    <a:pt x="1727" y="643"/>
                    <a:pt x="1727" y="631"/>
                  </a:cubicBezTo>
                  <a:cubicBezTo>
                    <a:pt x="1751" y="548"/>
                    <a:pt x="1858" y="143"/>
                    <a:pt x="1763" y="24"/>
                  </a:cubicBezTo>
                  <a:cubicBezTo>
                    <a:pt x="1751" y="12"/>
                    <a:pt x="1739" y="0"/>
                    <a:pt x="17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2894613" y="2720248"/>
              <a:ext cx="20947" cy="21563"/>
            </a:xfrm>
            <a:custGeom>
              <a:avLst/>
              <a:gdLst/>
              <a:ahLst/>
              <a:cxnLst/>
              <a:rect l="l" t="t" r="r" b="b"/>
              <a:pathLst>
                <a:path w="680" h="700" extrusionOk="0">
                  <a:moveTo>
                    <a:pt x="61" y="1"/>
                  </a:moveTo>
                  <a:cubicBezTo>
                    <a:pt x="47" y="1"/>
                    <a:pt x="32" y="6"/>
                    <a:pt x="25" y="20"/>
                  </a:cubicBezTo>
                  <a:cubicBezTo>
                    <a:pt x="1" y="44"/>
                    <a:pt x="13" y="68"/>
                    <a:pt x="37" y="80"/>
                  </a:cubicBezTo>
                  <a:cubicBezTo>
                    <a:pt x="263" y="247"/>
                    <a:pt x="537" y="461"/>
                    <a:pt x="572" y="520"/>
                  </a:cubicBezTo>
                  <a:cubicBezTo>
                    <a:pt x="537" y="544"/>
                    <a:pt x="406" y="580"/>
                    <a:pt x="275" y="604"/>
                  </a:cubicBezTo>
                  <a:cubicBezTo>
                    <a:pt x="239" y="604"/>
                    <a:pt x="227" y="628"/>
                    <a:pt x="227" y="651"/>
                  </a:cubicBezTo>
                  <a:cubicBezTo>
                    <a:pt x="239" y="675"/>
                    <a:pt x="251" y="699"/>
                    <a:pt x="275" y="699"/>
                  </a:cubicBezTo>
                  <a:lnTo>
                    <a:pt x="287" y="699"/>
                  </a:lnTo>
                  <a:cubicBezTo>
                    <a:pt x="382" y="687"/>
                    <a:pt x="608" y="640"/>
                    <a:pt x="656" y="568"/>
                  </a:cubicBezTo>
                  <a:cubicBezTo>
                    <a:pt x="680" y="544"/>
                    <a:pt x="680" y="532"/>
                    <a:pt x="668" y="509"/>
                  </a:cubicBezTo>
                  <a:cubicBezTo>
                    <a:pt x="656" y="437"/>
                    <a:pt x="346" y="187"/>
                    <a:pt x="84" y="9"/>
                  </a:cubicBezTo>
                  <a:cubicBezTo>
                    <a:pt x="79" y="4"/>
                    <a:pt x="70" y="1"/>
                    <a:pt x="6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2745516" y="3068437"/>
              <a:ext cx="113147" cy="64013"/>
            </a:xfrm>
            <a:custGeom>
              <a:avLst/>
              <a:gdLst/>
              <a:ahLst/>
              <a:cxnLst/>
              <a:rect l="l" t="t" r="r" b="b"/>
              <a:pathLst>
                <a:path w="3673" h="2078" extrusionOk="0">
                  <a:moveTo>
                    <a:pt x="2236" y="0"/>
                  </a:moveTo>
                  <a:cubicBezTo>
                    <a:pt x="2065" y="0"/>
                    <a:pt x="1915" y="93"/>
                    <a:pt x="1812" y="215"/>
                  </a:cubicBezTo>
                  <a:lnTo>
                    <a:pt x="1812" y="215"/>
                  </a:lnTo>
                  <a:cubicBezTo>
                    <a:pt x="1742" y="157"/>
                    <a:pt x="1650"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3" y="1679"/>
                    <a:pt x="768" y="1730"/>
                    <a:pt x="892" y="1736"/>
                  </a:cubicBezTo>
                  <a:lnTo>
                    <a:pt x="892" y="1736"/>
                  </a:lnTo>
                  <a:cubicBezTo>
                    <a:pt x="934" y="1916"/>
                    <a:pt x="1065" y="2072"/>
                    <a:pt x="1341" y="2076"/>
                  </a:cubicBezTo>
                  <a:cubicBezTo>
                    <a:pt x="1366" y="2077"/>
                    <a:pt x="1392" y="2077"/>
                    <a:pt x="1416" y="2077"/>
                  </a:cubicBezTo>
                  <a:cubicBezTo>
                    <a:pt x="1771" y="2077"/>
                    <a:pt x="2011" y="1996"/>
                    <a:pt x="2148" y="1872"/>
                  </a:cubicBezTo>
                  <a:lnTo>
                    <a:pt x="2148" y="1872"/>
                  </a:lnTo>
                  <a:cubicBezTo>
                    <a:pt x="2177" y="1910"/>
                    <a:pt x="2213" y="1947"/>
                    <a:pt x="2257" y="1981"/>
                  </a:cubicBezTo>
                  <a:cubicBezTo>
                    <a:pt x="2324" y="2033"/>
                    <a:pt x="2404" y="2056"/>
                    <a:pt x="2490" y="2056"/>
                  </a:cubicBezTo>
                  <a:cubicBezTo>
                    <a:pt x="2979" y="2056"/>
                    <a:pt x="3672" y="1320"/>
                    <a:pt x="3257" y="886"/>
                  </a:cubicBezTo>
                  <a:cubicBezTo>
                    <a:pt x="3144" y="763"/>
                    <a:pt x="3022" y="717"/>
                    <a:pt x="2908" y="717"/>
                  </a:cubicBezTo>
                  <a:cubicBezTo>
                    <a:pt x="2899" y="717"/>
                    <a:pt x="2890" y="717"/>
                    <a:pt x="2881" y="718"/>
                  </a:cubicBezTo>
                  <a:lnTo>
                    <a:pt x="2881" y="718"/>
                  </a:lnTo>
                  <a:cubicBezTo>
                    <a:pt x="2888" y="505"/>
                    <a:pt x="2782" y="257"/>
                    <a:pt x="2519" y="88"/>
                  </a:cubicBezTo>
                  <a:cubicBezTo>
                    <a:pt x="2422" y="26"/>
                    <a:pt x="2326" y="0"/>
                    <a:pt x="2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2750476" y="3067082"/>
              <a:ext cx="101995" cy="67155"/>
            </a:xfrm>
            <a:custGeom>
              <a:avLst/>
              <a:gdLst/>
              <a:ahLst/>
              <a:cxnLst/>
              <a:rect l="l" t="t" r="r" b="b"/>
              <a:pathLst>
                <a:path w="3311" h="2180" extrusionOk="0">
                  <a:moveTo>
                    <a:pt x="1656" y="322"/>
                  </a:moveTo>
                  <a:cubicBezTo>
                    <a:pt x="1787" y="453"/>
                    <a:pt x="1811" y="608"/>
                    <a:pt x="1775" y="703"/>
                  </a:cubicBezTo>
                  <a:cubicBezTo>
                    <a:pt x="1760" y="755"/>
                    <a:pt x="1727" y="784"/>
                    <a:pt x="1687" y="784"/>
                  </a:cubicBezTo>
                  <a:cubicBezTo>
                    <a:pt x="1662" y="784"/>
                    <a:pt x="1635" y="773"/>
                    <a:pt x="1608" y="751"/>
                  </a:cubicBezTo>
                  <a:cubicBezTo>
                    <a:pt x="1525" y="668"/>
                    <a:pt x="1537" y="489"/>
                    <a:pt x="1656" y="322"/>
                  </a:cubicBezTo>
                  <a:close/>
                  <a:moveTo>
                    <a:pt x="2668" y="811"/>
                  </a:moveTo>
                  <a:lnTo>
                    <a:pt x="2668" y="811"/>
                  </a:lnTo>
                  <a:cubicBezTo>
                    <a:pt x="2644" y="1001"/>
                    <a:pt x="2525" y="1132"/>
                    <a:pt x="2382" y="1144"/>
                  </a:cubicBezTo>
                  <a:lnTo>
                    <a:pt x="2358" y="1144"/>
                  </a:lnTo>
                  <a:cubicBezTo>
                    <a:pt x="2323" y="1144"/>
                    <a:pt x="2311" y="1132"/>
                    <a:pt x="2311" y="1120"/>
                  </a:cubicBezTo>
                  <a:cubicBezTo>
                    <a:pt x="2311" y="1049"/>
                    <a:pt x="2454" y="858"/>
                    <a:pt x="2668" y="811"/>
                  </a:cubicBezTo>
                  <a:close/>
                  <a:moveTo>
                    <a:pt x="930" y="1263"/>
                  </a:moveTo>
                  <a:cubicBezTo>
                    <a:pt x="953" y="1263"/>
                    <a:pt x="977" y="1287"/>
                    <a:pt x="989" y="1311"/>
                  </a:cubicBezTo>
                  <a:cubicBezTo>
                    <a:pt x="1060" y="1406"/>
                    <a:pt x="1084" y="1501"/>
                    <a:pt x="1037" y="1584"/>
                  </a:cubicBezTo>
                  <a:cubicBezTo>
                    <a:pt x="1001" y="1668"/>
                    <a:pt x="894" y="1727"/>
                    <a:pt x="763" y="1727"/>
                  </a:cubicBezTo>
                  <a:cubicBezTo>
                    <a:pt x="739" y="1561"/>
                    <a:pt x="787" y="1394"/>
                    <a:pt x="858" y="1311"/>
                  </a:cubicBezTo>
                  <a:cubicBezTo>
                    <a:pt x="882" y="1287"/>
                    <a:pt x="906" y="1263"/>
                    <a:pt x="930" y="1263"/>
                  </a:cubicBezTo>
                  <a:close/>
                  <a:moveTo>
                    <a:pt x="2025" y="1418"/>
                  </a:moveTo>
                  <a:cubicBezTo>
                    <a:pt x="2037" y="1418"/>
                    <a:pt x="2049" y="1430"/>
                    <a:pt x="2073" y="1489"/>
                  </a:cubicBezTo>
                  <a:cubicBezTo>
                    <a:pt x="2108" y="1620"/>
                    <a:pt x="2084" y="1739"/>
                    <a:pt x="2001" y="1834"/>
                  </a:cubicBezTo>
                  <a:cubicBezTo>
                    <a:pt x="1918" y="1703"/>
                    <a:pt x="1930" y="1549"/>
                    <a:pt x="1965" y="1465"/>
                  </a:cubicBezTo>
                  <a:cubicBezTo>
                    <a:pt x="1989" y="1430"/>
                    <a:pt x="2013" y="1418"/>
                    <a:pt x="2025" y="1418"/>
                  </a:cubicBezTo>
                  <a:close/>
                  <a:moveTo>
                    <a:pt x="2066" y="89"/>
                  </a:moveTo>
                  <a:cubicBezTo>
                    <a:pt x="2153" y="89"/>
                    <a:pt x="2241" y="115"/>
                    <a:pt x="2323" y="168"/>
                  </a:cubicBezTo>
                  <a:cubicBezTo>
                    <a:pt x="2537" y="299"/>
                    <a:pt x="2656" y="501"/>
                    <a:pt x="2668" y="715"/>
                  </a:cubicBezTo>
                  <a:cubicBezTo>
                    <a:pt x="2406" y="763"/>
                    <a:pt x="2215" y="989"/>
                    <a:pt x="2215" y="1132"/>
                  </a:cubicBezTo>
                  <a:cubicBezTo>
                    <a:pt x="2215" y="1186"/>
                    <a:pt x="2255" y="1241"/>
                    <a:pt x="2362" y="1241"/>
                  </a:cubicBezTo>
                  <a:cubicBezTo>
                    <a:pt x="2372" y="1241"/>
                    <a:pt x="2383" y="1240"/>
                    <a:pt x="2394" y="1239"/>
                  </a:cubicBezTo>
                  <a:cubicBezTo>
                    <a:pt x="2584" y="1215"/>
                    <a:pt x="2739" y="1037"/>
                    <a:pt x="2763" y="799"/>
                  </a:cubicBezTo>
                  <a:cubicBezTo>
                    <a:pt x="2870" y="811"/>
                    <a:pt x="2965" y="858"/>
                    <a:pt x="3061" y="953"/>
                  </a:cubicBezTo>
                  <a:cubicBezTo>
                    <a:pt x="3216" y="1120"/>
                    <a:pt x="3180" y="1323"/>
                    <a:pt x="3120" y="1453"/>
                  </a:cubicBezTo>
                  <a:cubicBezTo>
                    <a:pt x="2989" y="1775"/>
                    <a:pt x="2608" y="2061"/>
                    <a:pt x="2323" y="2061"/>
                  </a:cubicBezTo>
                  <a:cubicBezTo>
                    <a:pt x="2251" y="2061"/>
                    <a:pt x="2180" y="2037"/>
                    <a:pt x="2132" y="1989"/>
                  </a:cubicBezTo>
                  <a:cubicBezTo>
                    <a:pt x="2096" y="1965"/>
                    <a:pt x="2073" y="1942"/>
                    <a:pt x="2049" y="1918"/>
                  </a:cubicBezTo>
                  <a:cubicBezTo>
                    <a:pt x="2168" y="1787"/>
                    <a:pt x="2203" y="1620"/>
                    <a:pt x="2156" y="1453"/>
                  </a:cubicBezTo>
                  <a:cubicBezTo>
                    <a:pt x="2120" y="1334"/>
                    <a:pt x="2061" y="1323"/>
                    <a:pt x="2013" y="1323"/>
                  </a:cubicBezTo>
                  <a:cubicBezTo>
                    <a:pt x="1965" y="1323"/>
                    <a:pt x="1918" y="1358"/>
                    <a:pt x="1882" y="1418"/>
                  </a:cubicBezTo>
                  <a:cubicBezTo>
                    <a:pt x="1822" y="1537"/>
                    <a:pt x="1811" y="1727"/>
                    <a:pt x="1930" y="1906"/>
                  </a:cubicBezTo>
                  <a:cubicBezTo>
                    <a:pt x="1811" y="1989"/>
                    <a:pt x="1608" y="2084"/>
                    <a:pt x="1215" y="2084"/>
                  </a:cubicBezTo>
                  <a:lnTo>
                    <a:pt x="1180" y="2084"/>
                  </a:lnTo>
                  <a:cubicBezTo>
                    <a:pt x="941" y="2073"/>
                    <a:pt x="834" y="1954"/>
                    <a:pt x="787" y="1823"/>
                  </a:cubicBezTo>
                  <a:cubicBezTo>
                    <a:pt x="941" y="1823"/>
                    <a:pt x="1072" y="1739"/>
                    <a:pt x="1120" y="1620"/>
                  </a:cubicBezTo>
                  <a:cubicBezTo>
                    <a:pt x="1180" y="1513"/>
                    <a:pt x="1156" y="1370"/>
                    <a:pt x="1060" y="1251"/>
                  </a:cubicBezTo>
                  <a:cubicBezTo>
                    <a:pt x="1013" y="1180"/>
                    <a:pt x="965" y="1168"/>
                    <a:pt x="930" y="1168"/>
                  </a:cubicBezTo>
                  <a:cubicBezTo>
                    <a:pt x="870" y="1168"/>
                    <a:pt x="822" y="1203"/>
                    <a:pt x="787" y="1251"/>
                  </a:cubicBezTo>
                  <a:cubicBezTo>
                    <a:pt x="691" y="1358"/>
                    <a:pt x="656" y="1549"/>
                    <a:pt x="668" y="1715"/>
                  </a:cubicBezTo>
                  <a:cubicBezTo>
                    <a:pt x="560" y="1703"/>
                    <a:pt x="453" y="1644"/>
                    <a:pt x="346" y="1573"/>
                  </a:cubicBezTo>
                  <a:cubicBezTo>
                    <a:pt x="168" y="1442"/>
                    <a:pt x="108" y="1239"/>
                    <a:pt x="179" y="1025"/>
                  </a:cubicBezTo>
                  <a:cubicBezTo>
                    <a:pt x="251" y="799"/>
                    <a:pt x="453" y="608"/>
                    <a:pt x="620" y="608"/>
                  </a:cubicBezTo>
                  <a:cubicBezTo>
                    <a:pt x="668" y="608"/>
                    <a:pt x="703" y="620"/>
                    <a:pt x="739" y="644"/>
                  </a:cubicBezTo>
                  <a:cubicBezTo>
                    <a:pt x="745" y="650"/>
                    <a:pt x="754" y="653"/>
                    <a:pt x="763" y="653"/>
                  </a:cubicBezTo>
                  <a:cubicBezTo>
                    <a:pt x="772" y="653"/>
                    <a:pt x="781" y="650"/>
                    <a:pt x="787" y="644"/>
                  </a:cubicBezTo>
                  <a:cubicBezTo>
                    <a:pt x="810" y="632"/>
                    <a:pt x="810" y="620"/>
                    <a:pt x="810" y="596"/>
                  </a:cubicBezTo>
                  <a:cubicBezTo>
                    <a:pt x="810" y="596"/>
                    <a:pt x="775" y="334"/>
                    <a:pt x="906" y="203"/>
                  </a:cubicBezTo>
                  <a:cubicBezTo>
                    <a:pt x="954" y="141"/>
                    <a:pt x="1027" y="111"/>
                    <a:pt x="1122" y="111"/>
                  </a:cubicBezTo>
                  <a:cubicBezTo>
                    <a:pt x="1190" y="111"/>
                    <a:pt x="1269" y="126"/>
                    <a:pt x="1358" y="156"/>
                  </a:cubicBezTo>
                  <a:cubicBezTo>
                    <a:pt x="1441" y="180"/>
                    <a:pt x="1513" y="227"/>
                    <a:pt x="1584" y="263"/>
                  </a:cubicBezTo>
                  <a:cubicBezTo>
                    <a:pt x="1441" y="453"/>
                    <a:pt x="1394" y="691"/>
                    <a:pt x="1549" y="822"/>
                  </a:cubicBezTo>
                  <a:cubicBezTo>
                    <a:pt x="1596" y="858"/>
                    <a:pt x="1644" y="882"/>
                    <a:pt x="1692" y="882"/>
                  </a:cubicBezTo>
                  <a:cubicBezTo>
                    <a:pt x="1763" y="882"/>
                    <a:pt x="1834" y="822"/>
                    <a:pt x="1870" y="739"/>
                  </a:cubicBezTo>
                  <a:cubicBezTo>
                    <a:pt x="1918" y="608"/>
                    <a:pt x="1882" y="406"/>
                    <a:pt x="1715" y="251"/>
                  </a:cubicBezTo>
                  <a:cubicBezTo>
                    <a:pt x="1815" y="145"/>
                    <a:pt x="1939" y="89"/>
                    <a:pt x="2066" y="89"/>
                  </a:cubicBezTo>
                  <a:close/>
                  <a:moveTo>
                    <a:pt x="2073" y="1"/>
                  </a:moveTo>
                  <a:cubicBezTo>
                    <a:pt x="1918" y="1"/>
                    <a:pt x="1763" y="72"/>
                    <a:pt x="1644" y="191"/>
                  </a:cubicBezTo>
                  <a:cubicBezTo>
                    <a:pt x="1572" y="144"/>
                    <a:pt x="1489" y="96"/>
                    <a:pt x="1394" y="72"/>
                  </a:cubicBezTo>
                  <a:cubicBezTo>
                    <a:pt x="1292" y="40"/>
                    <a:pt x="1201" y="24"/>
                    <a:pt x="1121" y="24"/>
                  </a:cubicBezTo>
                  <a:cubicBezTo>
                    <a:pt x="996" y="24"/>
                    <a:pt x="900" y="64"/>
                    <a:pt x="834" y="144"/>
                  </a:cubicBezTo>
                  <a:cubicBezTo>
                    <a:pt x="727" y="263"/>
                    <a:pt x="715" y="430"/>
                    <a:pt x="715" y="537"/>
                  </a:cubicBezTo>
                  <a:cubicBezTo>
                    <a:pt x="691" y="525"/>
                    <a:pt x="656" y="525"/>
                    <a:pt x="620" y="525"/>
                  </a:cubicBezTo>
                  <a:cubicBezTo>
                    <a:pt x="418" y="525"/>
                    <a:pt x="179" y="727"/>
                    <a:pt x="96" y="989"/>
                  </a:cubicBezTo>
                  <a:cubicBezTo>
                    <a:pt x="1" y="1251"/>
                    <a:pt x="72" y="1489"/>
                    <a:pt x="287" y="1644"/>
                  </a:cubicBezTo>
                  <a:cubicBezTo>
                    <a:pt x="418" y="1739"/>
                    <a:pt x="560" y="1811"/>
                    <a:pt x="691" y="1823"/>
                  </a:cubicBezTo>
                  <a:cubicBezTo>
                    <a:pt x="751" y="2037"/>
                    <a:pt x="930" y="2168"/>
                    <a:pt x="1180" y="2180"/>
                  </a:cubicBezTo>
                  <a:lnTo>
                    <a:pt x="1215" y="2180"/>
                  </a:lnTo>
                  <a:cubicBezTo>
                    <a:pt x="1549" y="2180"/>
                    <a:pt x="1811" y="2108"/>
                    <a:pt x="1977" y="1977"/>
                  </a:cubicBezTo>
                  <a:cubicBezTo>
                    <a:pt x="2013" y="2013"/>
                    <a:pt x="2037" y="2037"/>
                    <a:pt x="2073" y="2073"/>
                  </a:cubicBezTo>
                  <a:cubicBezTo>
                    <a:pt x="2144" y="2120"/>
                    <a:pt x="2227" y="2156"/>
                    <a:pt x="2323" y="2156"/>
                  </a:cubicBezTo>
                  <a:cubicBezTo>
                    <a:pt x="2644" y="2156"/>
                    <a:pt x="3061" y="1846"/>
                    <a:pt x="3216" y="1501"/>
                  </a:cubicBezTo>
                  <a:cubicBezTo>
                    <a:pt x="3311" y="1275"/>
                    <a:pt x="3287" y="1061"/>
                    <a:pt x="3132" y="894"/>
                  </a:cubicBezTo>
                  <a:cubicBezTo>
                    <a:pt x="3025" y="775"/>
                    <a:pt x="2894" y="715"/>
                    <a:pt x="2763" y="715"/>
                  </a:cubicBezTo>
                  <a:cubicBezTo>
                    <a:pt x="2751" y="465"/>
                    <a:pt x="2608" y="239"/>
                    <a:pt x="2382" y="96"/>
                  </a:cubicBezTo>
                  <a:cubicBezTo>
                    <a:pt x="2275" y="25"/>
                    <a:pt x="2180" y="1"/>
                    <a:pt x="207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3096324" y="2669574"/>
              <a:ext cx="113547" cy="66015"/>
            </a:xfrm>
            <a:custGeom>
              <a:avLst/>
              <a:gdLst/>
              <a:ahLst/>
              <a:cxnLst/>
              <a:rect l="l" t="t" r="r" b="b"/>
              <a:pathLst>
                <a:path w="3686" h="2143" extrusionOk="0">
                  <a:moveTo>
                    <a:pt x="2189" y="0"/>
                  </a:moveTo>
                  <a:cubicBezTo>
                    <a:pt x="2007" y="0"/>
                    <a:pt x="1851" y="108"/>
                    <a:pt x="1751" y="246"/>
                  </a:cubicBezTo>
                  <a:lnTo>
                    <a:pt x="1751" y="246"/>
                  </a:lnTo>
                  <a:cubicBezTo>
                    <a:pt x="1678" y="194"/>
                    <a:pt x="1584" y="149"/>
                    <a:pt x="1466" y="118"/>
                  </a:cubicBezTo>
                  <a:cubicBezTo>
                    <a:pt x="1383" y="96"/>
                    <a:pt x="1312" y="86"/>
                    <a:pt x="1250" y="86"/>
                  </a:cubicBezTo>
                  <a:cubicBezTo>
                    <a:pt x="783" y="86"/>
                    <a:pt x="894" y="653"/>
                    <a:pt x="894" y="653"/>
                  </a:cubicBezTo>
                  <a:cubicBezTo>
                    <a:pt x="854" y="633"/>
                    <a:pt x="812" y="623"/>
                    <a:pt x="770" y="623"/>
                  </a:cubicBezTo>
                  <a:cubicBezTo>
                    <a:pt x="399" y="623"/>
                    <a:pt x="0" y="1357"/>
                    <a:pt x="513" y="1677"/>
                  </a:cubicBezTo>
                  <a:cubicBezTo>
                    <a:pt x="668" y="1779"/>
                    <a:pt x="811" y="1821"/>
                    <a:pt x="932" y="1822"/>
                  </a:cubicBezTo>
                  <a:lnTo>
                    <a:pt x="932" y="1822"/>
                  </a:lnTo>
                  <a:cubicBezTo>
                    <a:pt x="983" y="1996"/>
                    <a:pt x="1116" y="2142"/>
                    <a:pt x="1373" y="2142"/>
                  </a:cubicBezTo>
                  <a:cubicBezTo>
                    <a:pt x="1384" y="2142"/>
                    <a:pt x="1395" y="2142"/>
                    <a:pt x="1406" y="2142"/>
                  </a:cubicBezTo>
                  <a:cubicBezTo>
                    <a:pt x="1801" y="2123"/>
                    <a:pt x="2060" y="2018"/>
                    <a:pt x="2199" y="1875"/>
                  </a:cubicBezTo>
                  <a:lnTo>
                    <a:pt x="2199" y="1875"/>
                  </a:lnTo>
                  <a:cubicBezTo>
                    <a:pt x="2232" y="1915"/>
                    <a:pt x="2273" y="1952"/>
                    <a:pt x="2323" y="1987"/>
                  </a:cubicBezTo>
                  <a:cubicBezTo>
                    <a:pt x="2382" y="2027"/>
                    <a:pt x="2450" y="2045"/>
                    <a:pt x="2522" y="2045"/>
                  </a:cubicBezTo>
                  <a:cubicBezTo>
                    <a:pt x="3004" y="2045"/>
                    <a:pt x="3685" y="1234"/>
                    <a:pt x="3240" y="820"/>
                  </a:cubicBezTo>
                  <a:cubicBezTo>
                    <a:pt x="3129" y="717"/>
                    <a:pt x="3015" y="677"/>
                    <a:pt x="2910" y="677"/>
                  </a:cubicBezTo>
                  <a:cubicBezTo>
                    <a:pt x="2889" y="677"/>
                    <a:pt x="2868" y="678"/>
                    <a:pt x="2848" y="681"/>
                  </a:cubicBezTo>
                  <a:lnTo>
                    <a:pt x="2848" y="681"/>
                  </a:lnTo>
                  <a:cubicBezTo>
                    <a:pt x="2841" y="466"/>
                    <a:pt x="2719" y="223"/>
                    <a:pt x="2442" y="70"/>
                  </a:cubicBezTo>
                  <a:cubicBezTo>
                    <a:pt x="2354" y="21"/>
                    <a:pt x="2269"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3101499" y="2668342"/>
              <a:ext cx="101995" cy="68695"/>
            </a:xfrm>
            <a:custGeom>
              <a:avLst/>
              <a:gdLst/>
              <a:ahLst/>
              <a:cxnLst/>
              <a:rect l="l" t="t" r="r" b="b"/>
              <a:pathLst>
                <a:path w="3311" h="2230" extrusionOk="0">
                  <a:moveTo>
                    <a:pt x="1596" y="360"/>
                  </a:moveTo>
                  <a:cubicBezTo>
                    <a:pt x="1738" y="479"/>
                    <a:pt x="1774" y="634"/>
                    <a:pt x="1738" y="729"/>
                  </a:cubicBezTo>
                  <a:cubicBezTo>
                    <a:pt x="1724" y="781"/>
                    <a:pt x="1690" y="810"/>
                    <a:pt x="1650" y="810"/>
                  </a:cubicBezTo>
                  <a:cubicBezTo>
                    <a:pt x="1626" y="810"/>
                    <a:pt x="1599" y="799"/>
                    <a:pt x="1572" y="777"/>
                  </a:cubicBezTo>
                  <a:cubicBezTo>
                    <a:pt x="1476" y="705"/>
                    <a:pt x="1488" y="527"/>
                    <a:pt x="1596" y="360"/>
                  </a:cubicBezTo>
                  <a:close/>
                  <a:moveTo>
                    <a:pt x="2631" y="777"/>
                  </a:moveTo>
                  <a:cubicBezTo>
                    <a:pt x="2619" y="955"/>
                    <a:pt x="2524" y="1098"/>
                    <a:pt x="2369" y="1122"/>
                  </a:cubicBezTo>
                  <a:cubicBezTo>
                    <a:pt x="2358" y="1122"/>
                    <a:pt x="2346" y="1134"/>
                    <a:pt x="2346" y="1134"/>
                  </a:cubicBezTo>
                  <a:cubicBezTo>
                    <a:pt x="2310" y="1134"/>
                    <a:pt x="2310" y="1122"/>
                    <a:pt x="2310" y="1110"/>
                  </a:cubicBezTo>
                  <a:cubicBezTo>
                    <a:pt x="2298" y="1027"/>
                    <a:pt x="2441" y="836"/>
                    <a:pt x="2631" y="777"/>
                  </a:cubicBezTo>
                  <a:close/>
                  <a:moveTo>
                    <a:pt x="929" y="1348"/>
                  </a:moveTo>
                  <a:cubicBezTo>
                    <a:pt x="953" y="1348"/>
                    <a:pt x="976" y="1360"/>
                    <a:pt x="1000" y="1384"/>
                  </a:cubicBezTo>
                  <a:cubicBezTo>
                    <a:pt x="1072" y="1467"/>
                    <a:pt x="1095" y="1574"/>
                    <a:pt x="1060" y="1658"/>
                  </a:cubicBezTo>
                  <a:cubicBezTo>
                    <a:pt x="1024" y="1741"/>
                    <a:pt x="917" y="1801"/>
                    <a:pt x="798" y="1813"/>
                  </a:cubicBezTo>
                  <a:cubicBezTo>
                    <a:pt x="762" y="1646"/>
                    <a:pt x="798" y="1467"/>
                    <a:pt x="869" y="1384"/>
                  </a:cubicBezTo>
                  <a:cubicBezTo>
                    <a:pt x="881" y="1372"/>
                    <a:pt x="905" y="1348"/>
                    <a:pt x="929" y="1348"/>
                  </a:cubicBezTo>
                  <a:close/>
                  <a:moveTo>
                    <a:pt x="2024" y="1408"/>
                  </a:moveTo>
                  <a:cubicBezTo>
                    <a:pt x="2036" y="1408"/>
                    <a:pt x="2060" y="1432"/>
                    <a:pt x="2084" y="1479"/>
                  </a:cubicBezTo>
                  <a:cubicBezTo>
                    <a:pt x="2131" y="1610"/>
                    <a:pt x="2108" y="1729"/>
                    <a:pt x="2036" y="1836"/>
                  </a:cubicBezTo>
                  <a:cubicBezTo>
                    <a:pt x="1941" y="1705"/>
                    <a:pt x="1941" y="1551"/>
                    <a:pt x="1988" y="1467"/>
                  </a:cubicBezTo>
                  <a:cubicBezTo>
                    <a:pt x="2000" y="1432"/>
                    <a:pt x="2024" y="1408"/>
                    <a:pt x="2024" y="1408"/>
                  </a:cubicBezTo>
                  <a:close/>
                  <a:moveTo>
                    <a:pt x="2014" y="93"/>
                  </a:moveTo>
                  <a:cubicBezTo>
                    <a:pt x="2092" y="93"/>
                    <a:pt x="2172" y="114"/>
                    <a:pt x="2250" y="158"/>
                  </a:cubicBezTo>
                  <a:cubicBezTo>
                    <a:pt x="2465" y="277"/>
                    <a:pt x="2608" y="467"/>
                    <a:pt x="2631" y="681"/>
                  </a:cubicBezTo>
                  <a:cubicBezTo>
                    <a:pt x="2381" y="741"/>
                    <a:pt x="2203" y="979"/>
                    <a:pt x="2215" y="1110"/>
                  </a:cubicBezTo>
                  <a:cubicBezTo>
                    <a:pt x="2215" y="1182"/>
                    <a:pt x="2262" y="1229"/>
                    <a:pt x="2346" y="1229"/>
                  </a:cubicBezTo>
                  <a:cubicBezTo>
                    <a:pt x="2358" y="1229"/>
                    <a:pt x="2369" y="1217"/>
                    <a:pt x="2393" y="1217"/>
                  </a:cubicBezTo>
                  <a:cubicBezTo>
                    <a:pt x="2584" y="1182"/>
                    <a:pt x="2727" y="991"/>
                    <a:pt x="2727" y="765"/>
                  </a:cubicBezTo>
                  <a:cubicBezTo>
                    <a:pt x="2737" y="764"/>
                    <a:pt x="2748" y="763"/>
                    <a:pt x="2759" y="763"/>
                  </a:cubicBezTo>
                  <a:cubicBezTo>
                    <a:pt x="2855" y="763"/>
                    <a:pt x="2952" y="810"/>
                    <a:pt x="3048" y="896"/>
                  </a:cubicBezTo>
                  <a:cubicBezTo>
                    <a:pt x="3215" y="1051"/>
                    <a:pt x="3191" y="1265"/>
                    <a:pt x="3131" y="1408"/>
                  </a:cubicBezTo>
                  <a:cubicBezTo>
                    <a:pt x="3000" y="1741"/>
                    <a:pt x="2631" y="2039"/>
                    <a:pt x="2358" y="2039"/>
                  </a:cubicBezTo>
                  <a:cubicBezTo>
                    <a:pt x="2286" y="2039"/>
                    <a:pt x="2227" y="2015"/>
                    <a:pt x="2179" y="1991"/>
                  </a:cubicBezTo>
                  <a:cubicBezTo>
                    <a:pt x="2155" y="1967"/>
                    <a:pt x="2119" y="1944"/>
                    <a:pt x="2096" y="1920"/>
                  </a:cubicBezTo>
                  <a:cubicBezTo>
                    <a:pt x="2203" y="1777"/>
                    <a:pt x="2227" y="1610"/>
                    <a:pt x="2167" y="1443"/>
                  </a:cubicBezTo>
                  <a:cubicBezTo>
                    <a:pt x="2131" y="1336"/>
                    <a:pt x="2072" y="1324"/>
                    <a:pt x="2036" y="1324"/>
                  </a:cubicBezTo>
                  <a:cubicBezTo>
                    <a:pt x="1977" y="1324"/>
                    <a:pt x="1929" y="1360"/>
                    <a:pt x="1905" y="1420"/>
                  </a:cubicBezTo>
                  <a:cubicBezTo>
                    <a:pt x="1846" y="1539"/>
                    <a:pt x="1846" y="1741"/>
                    <a:pt x="1965" y="1908"/>
                  </a:cubicBezTo>
                  <a:cubicBezTo>
                    <a:pt x="1857" y="2003"/>
                    <a:pt x="1643" y="2110"/>
                    <a:pt x="1238" y="2134"/>
                  </a:cubicBezTo>
                  <a:cubicBezTo>
                    <a:pt x="1227" y="2135"/>
                    <a:pt x="1215" y="2135"/>
                    <a:pt x="1204" y="2135"/>
                  </a:cubicBezTo>
                  <a:cubicBezTo>
                    <a:pt x="978" y="2135"/>
                    <a:pt x="879" y="2021"/>
                    <a:pt x="834" y="1908"/>
                  </a:cubicBezTo>
                  <a:cubicBezTo>
                    <a:pt x="976" y="1884"/>
                    <a:pt x="1095" y="1813"/>
                    <a:pt x="1143" y="1694"/>
                  </a:cubicBezTo>
                  <a:cubicBezTo>
                    <a:pt x="1203" y="1574"/>
                    <a:pt x="1167" y="1432"/>
                    <a:pt x="1060" y="1324"/>
                  </a:cubicBezTo>
                  <a:cubicBezTo>
                    <a:pt x="1024" y="1277"/>
                    <a:pt x="976" y="1253"/>
                    <a:pt x="929" y="1253"/>
                  </a:cubicBezTo>
                  <a:cubicBezTo>
                    <a:pt x="893" y="1253"/>
                    <a:pt x="845" y="1265"/>
                    <a:pt x="786" y="1336"/>
                  </a:cubicBezTo>
                  <a:cubicBezTo>
                    <a:pt x="703" y="1443"/>
                    <a:pt x="667" y="1646"/>
                    <a:pt x="703" y="1813"/>
                  </a:cubicBezTo>
                  <a:cubicBezTo>
                    <a:pt x="595" y="1801"/>
                    <a:pt x="476" y="1753"/>
                    <a:pt x="369" y="1682"/>
                  </a:cubicBezTo>
                  <a:cubicBezTo>
                    <a:pt x="95" y="1503"/>
                    <a:pt x="143" y="1241"/>
                    <a:pt x="179" y="1122"/>
                  </a:cubicBezTo>
                  <a:cubicBezTo>
                    <a:pt x="238" y="896"/>
                    <a:pt x="429" y="717"/>
                    <a:pt x="595" y="717"/>
                  </a:cubicBezTo>
                  <a:cubicBezTo>
                    <a:pt x="631" y="717"/>
                    <a:pt x="667" y="717"/>
                    <a:pt x="703" y="741"/>
                  </a:cubicBezTo>
                  <a:cubicBezTo>
                    <a:pt x="714" y="741"/>
                    <a:pt x="738" y="741"/>
                    <a:pt x="750" y="729"/>
                  </a:cubicBezTo>
                  <a:cubicBezTo>
                    <a:pt x="774" y="717"/>
                    <a:pt x="774" y="705"/>
                    <a:pt x="774" y="681"/>
                  </a:cubicBezTo>
                  <a:cubicBezTo>
                    <a:pt x="774" y="681"/>
                    <a:pt x="726" y="420"/>
                    <a:pt x="845" y="277"/>
                  </a:cubicBezTo>
                  <a:cubicBezTo>
                    <a:pt x="891" y="208"/>
                    <a:pt x="971" y="179"/>
                    <a:pt x="1078" y="179"/>
                  </a:cubicBezTo>
                  <a:cubicBezTo>
                    <a:pt x="1139" y="179"/>
                    <a:pt x="1209" y="188"/>
                    <a:pt x="1286" y="205"/>
                  </a:cubicBezTo>
                  <a:cubicBezTo>
                    <a:pt x="1369" y="229"/>
                    <a:pt x="1453" y="265"/>
                    <a:pt x="1512" y="300"/>
                  </a:cubicBezTo>
                  <a:cubicBezTo>
                    <a:pt x="1393" y="491"/>
                    <a:pt x="1369" y="741"/>
                    <a:pt x="1524" y="860"/>
                  </a:cubicBezTo>
                  <a:cubicBezTo>
                    <a:pt x="1566" y="894"/>
                    <a:pt x="1611" y="910"/>
                    <a:pt x="1654" y="910"/>
                  </a:cubicBezTo>
                  <a:cubicBezTo>
                    <a:pt x="1732" y="910"/>
                    <a:pt x="1803" y="857"/>
                    <a:pt x="1834" y="765"/>
                  </a:cubicBezTo>
                  <a:cubicBezTo>
                    <a:pt x="1869" y="622"/>
                    <a:pt x="1834" y="431"/>
                    <a:pt x="1655" y="277"/>
                  </a:cubicBezTo>
                  <a:cubicBezTo>
                    <a:pt x="1753" y="156"/>
                    <a:pt x="1880" y="93"/>
                    <a:pt x="2014" y="93"/>
                  </a:cubicBezTo>
                  <a:close/>
                  <a:moveTo>
                    <a:pt x="2028" y="0"/>
                  </a:moveTo>
                  <a:cubicBezTo>
                    <a:pt x="1859" y="0"/>
                    <a:pt x="1695" y="82"/>
                    <a:pt x="1572" y="229"/>
                  </a:cubicBezTo>
                  <a:cubicBezTo>
                    <a:pt x="1500" y="181"/>
                    <a:pt x="1405" y="146"/>
                    <a:pt x="1310" y="110"/>
                  </a:cubicBezTo>
                  <a:cubicBezTo>
                    <a:pt x="1232" y="91"/>
                    <a:pt x="1159" y="82"/>
                    <a:pt x="1094" y="82"/>
                  </a:cubicBezTo>
                  <a:cubicBezTo>
                    <a:pt x="949" y="82"/>
                    <a:pt x="836" y="127"/>
                    <a:pt x="762" y="217"/>
                  </a:cubicBezTo>
                  <a:cubicBezTo>
                    <a:pt x="667" y="336"/>
                    <a:pt x="667" y="515"/>
                    <a:pt x="667" y="622"/>
                  </a:cubicBezTo>
                  <a:cubicBezTo>
                    <a:pt x="647" y="618"/>
                    <a:pt x="626" y="616"/>
                    <a:pt x="605" y="616"/>
                  </a:cubicBezTo>
                  <a:cubicBezTo>
                    <a:pt x="395" y="616"/>
                    <a:pt x="170" y="827"/>
                    <a:pt x="83" y="1098"/>
                  </a:cubicBezTo>
                  <a:cubicBezTo>
                    <a:pt x="0" y="1372"/>
                    <a:pt x="95" y="1622"/>
                    <a:pt x="310" y="1765"/>
                  </a:cubicBezTo>
                  <a:cubicBezTo>
                    <a:pt x="453" y="1848"/>
                    <a:pt x="595" y="1908"/>
                    <a:pt x="726" y="1908"/>
                  </a:cubicBezTo>
                  <a:cubicBezTo>
                    <a:pt x="774" y="2039"/>
                    <a:pt x="893" y="2229"/>
                    <a:pt x="1203" y="2229"/>
                  </a:cubicBezTo>
                  <a:lnTo>
                    <a:pt x="1238" y="2229"/>
                  </a:lnTo>
                  <a:cubicBezTo>
                    <a:pt x="1584" y="2217"/>
                    <a:pt x="1857" y="2134"/>
                    <a:pt x="2024" y="1979"/>
                  </a:cubicBezTo>
                  <a:cubicBezTo>
                    <a:pt x="2060" y="2015"/>
                    <a:pt x="2084" y="2039"/>
                    <a:pt x="2119" y="2063"/>
                  </a:cubicBezTo>
                  <a:cubicBezTo>
                    <a:pt x="2191" y="2110"/>
                    <a:pt x="2262" y="2134"/>
                    <a:pt x="2346" y="2134"/>
                  </a:cubicBezTo>
                  <a:cubicBezTo>
                    <a:pt x="2667" y="2134"/>
                    <a:pt x="3072" y="1813"/>
                    <a:pt x="3215" y="1443"/>
                  </a:cubicBezTo>
                  <a:cubicBezTo>
                    <a:pt x="3310" y="1205"/>
                    <a:pt x="3274" y="979"/>
                    <a:pt x="3108" y="824"/>
                  </a:cubicBezTo>
                  <a:cubicBezTo>
                    <a:pt x="2999" y="726"/>
                    <a:pt x="2880" y="668"/>
                    <a:pt x="2760" y="668"/>
                  </a:cubicBezTo>
                  <a:cubicBezTo>
                    <a:pt x="2749" y="668"/>
                    <a:pt x="2738" y="669"/>
                    <a:pt x="2727" y="670"/>
                  </a:cubicBezTo>
                  <a:cubicBezTo>
                    <a:pt x="2691" y="431"/>
                    <a:pt x="2536" y="205"/>
                    <a:pt x="2298" y="74"/>
                  </a:cubicBezTo>
                  <a:cubicBezTo>
                    <a:pt x="2210" y="24"/>
                    <a:pt x="2118" y="0"/>
                    <a:pt x="202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3199582" y="3068437"/>
              <a:ext cx="113147" cy="64013"/>
            </a:xfrm>
            <a:custGeom>
              <a:avLst/>
              <a:gdLst/>
              <a:ahLst/>
              <a:cxnLst/>
              <a:rect l="l" t="t" r="r" b="b"/>
              <a:pathLst>
                <a:path w="3673" h="2078" extrusionOk="0">
                  <a:moveTo>
                    <a:pt x="2229" y="0"/>
                  </a:moveTo>
                  <a:cubicBezTo>
                    <a:pt x="2062" y="0"/>
                    <a:pt x="1913" y="93"/>
                    <a:pt x="1811" y="214"/>
                  </a:cubicBezTo>
                  <a:lnTo>
                    <a:pt x="1811" y="214"/>
                  </a:lnTo>
                  <a:cubicBezTo>
                    <a:pt x="1741" y="156"/>
                    <a:pt x="1649"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0" y="1677"/>
                    <a:pt x="762" y="1728"/>
                    <a:pt x="883" y="1735"/>
                  </a:cubicBezTo>
                  <a:lnTo>
                    <a:pt x="883" y="1735"/>
                  </a:lnTo>
                  <a:cubicBezTo>
                    <a:pt x="923" y="1916"/>
                    <a:pt x="1053" y="2072"/>
                    <a:pt x="1329" y="2076"/>
                  </a:cubicBezTo>
                  <a:cubicBezTo>
                    <a:pt x="1354" y="2077"/>
                    <a:pt x="1380" y="2077"/>
                    <a:pt x="1404" y="2077"/>
                  </a:cubicBezTo>
                  <a:cubicBezTo>
                    <a:pt x="1762" y="2077"/>
                    <a:pt x="2006" y="1995"/>
                    <a:pt x="2146" y="1869"/>
                  </a:cubicBezTo>
                  <a:lnTo>
                    <a:pt x="2146" y="1869"/>
                  </a:lnTo>
                  <a:cubicBezTo>
                    <a:pt x="2175" y="1908"/>
                    <a:pt x="2212" y="1946"/>
                    <a:pt x="2257" y="1981"/>
                  </a:cubicBezTo>
                  <a:cubicBezTo>
                    <a:pt x="2322" y="2033"/>
                    <a:pt x="2401" y="2056"/>
                    <a:pt x="2486" y="2056"/>
                  </a:cubicBezTo>
                  <a:cubicBezTo>
                    <a:pt x="2970" y="2056"/>
                    <a:pt x="3672" y="1320"/>
                    <a:pt x="3257" y="886"/>
                  </a:cubicBezTo>
                  <a:cubicBezTo>
                    <a:pt x="3143" y="763"/>
                    <a:pt x="3021" y="717"/>
                    <a:pt x="2907" y="717"/>
                  </a:cubicBezTo>
                  <a:cubicBezTo>
                    <a:pt x="2897" y="717"/>
                    <a:pt x="2888" y="717"/>
                    <a:pt x="2878" y="718"/>
                  </a:cubicBezTo>
                  <a:lnTo>
                    <a:pt x="2878" y="718"/>
                  </a:lnTo>
                  <a:cubicBezTo>
                    <a:pt x="2884" y="505"/>
                    <a:pt x="2776" y="257"/>
                    <a:pt x="2507" y="88"/>
                  </a:cubicBezTo>
                  <a:cubicBezTo>
                    <a:pt x="2412" y="26"/>
                    <a:pt x="2318"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3204542" y="3066743"/>
              <a:ext cx="101995" cy="67494"/>
            </a:xfrm>
            <a:custGeom>
              <a:avLst/>
              <a:gdLst/>
              <a:ahLst/>
              <a:cxnLst/>
              <a:rect l="l" t="t" r="r" b="b"/>
              <a:pathLst>
                <a:path w="3311" h="2191" extrusionOk="0">
                  <a:moveTo>
                    <a:pt x="1656" y="345"/>
                  </a:moveTo>
                  <a:cubicBezTo>
                    <a:pt x="1787" y="464"/>
                    <a:pt x="1811" y="619"/>
                    <a:pt x="1775" y="714"/>
                  </a:cubicBezTo>
                  <a:cubicBezTo>
                    <a:pt x="1760" y="766"/>
                    <a:pt x="1727" y="795"/>
                    <a:pt x="1686" y="795"/>
                  </a:cubicBezTo>
                  <a:cubicBezTo>
                    <a:pt x="1662" y="795"/>
                    <a:pt x="1635" y="784"/>
                    <a:pt x="1608" y="762"/>
                  </a:cubicBezTo>
                  <a:cubicBezTo>
                    <a:pt x="1513" y="691"/>
                    <a:pt x="1537" y="500"/>
                    <a:pt x="1656" y="345"/>
                  </a:cubicBezTo>
                  <a:close/>
                  <a:moveTo>
                    <a:pt x="2668" y="822"/>
                  </a:moveTo>
                  <a:cubicBezTo>
                    <a:pt x="2644" y="1012"/>
                    <a:pt x="2525" y="1143"/>
                    <a:pt x="2382" y="1155"/>
                  </a:cubicBezTo>
                  <a:lnTo>
                    <a:pt x="2358" y="1155"/>
                  </a:lnTo>
                  <a:cubicBezTo>
                    <a:pt x="2322" y="1155"/>
                    <a:pt x="2311" y="1143"/>
                    <a:pt x="2311" y="1131"/>
                  </a:cubicBezTo>
                  <a:cubicBezTo>
                    <a:pt x="2311" y="1060"/>
                    <a:pt x="2453" y="869"/>
                    <a:pt x="2668" y="822"/>
                  </a:cubicBezTo>
                  <a:close/>
                  <a:moveTo>
                    <a:pt x="929" y="1274"/>
                  </a:moveTo>
                  <a:cubicBezTo>
                    <a:pt x="953" y="1274"/>
                    <a:pt x="977" y="1298"/>
                    <a:pt x="989" y="1322"/>
                  </a:cubicBezTo>
                  <a:cubicBezTo>
                    <a:pt x="1060" y="1417"/>
                    <a:pt x="1072" y="1512"/>
                    <a:pt x="1037" y="1595"/>
                  </a:cubicBezTo>
                  <a:cubicBezTo>
                    <a:pt x="989" y="1679"/>
                    <a:pt x="894" y="1738"/>
                    <a:pt x="763" y="1738"/>
                  </a:cubicBezTo>
                  <a:cubicBezTo>
                    <a:pt x="739" y="1572"/>
                    <a:pt x="787" y="1405"/>
                    <a:pt x="858" y="1322"/>
                  </a:cubicBezTo>
                  <a:cubicBezTo>
                    <a:pt x="882" y="1298"/>
                    <a:pt x="906" y="1274"/>
                    <a:pt x="929" y="1274"/>
                  </a:cubicBezTo>
                  <a:close/>
                  <a:moveTo>
                    <a:pt x="2025" y="1429"/>
                  </a:moveTo>
                  <a:cubicBezTo>
                    <a:pt x="2025" y="1429"/>
                    <a:pt x="2049" y="1441"/>
                    <a:pt x="2061" y="1500"/>
                  </a:cubicBezTo>
                  <a:cubicBezTo>
                    <a:pt x="2108" y="1631"/>
                    <a:pt x="2084" y="1750"/>
                    <a:pt x="2001" y="1845"/>
                  </a:cubicBezTo>
                  <a:cubicBezTo>
                    <a:pt x="1918" y="1714"/>
                    <a:pt x="1930" y="1560"/>
                    <a:pt x="1965" y="1476"/>
                  </a:cubicBezTo>
                  <a:cubicBezTo>
                    <a:pt x="1989" y="1441"/>
                    <a:pt x="2013" y="1429"/>
                    <a:pt x="2025" y="1429"/>
                  </a:cubicBezTo>
                  <a:close/>
                  <a:moveTo>
                    <a:pt x="2066" y="100"/>
                  </a:moveTo>
                  <a:cubicBezTo>
                    <a:pt x="2153" y="100"/>
                    <a:pt x="2241" y="126"/>
                    <a:pt x="2322" y="179"/>
                  </a:cubicBezTo>
                  <a:cubicBezTo>
                    <a:pt x="2525" y="310"/>
                    <a:pt x="2656" y="512"/>
                    <a:pt x="2668" y="726"/>
                  </a:cubicBezTo>
                  <a:cubicBezTo>
                    <a:pt x="2406" y="774"/>
                    <a:pt x="2215" y="1000"/>
                    <a:pt x="2215" y="1143"/>
                  </a:cubicBezTo>
                  <a:cubicBezTo>
                    <a:pt x="2215" y="1197"/>
                    <a:pt x="2255" y="1252"/>
                    <a:pt x="2362" y="1252"/>
                  </a:cubicBezTo>
                  <a:cubicBezTo>
                    <a:pt x="2372" y="1252"/>
                    <a:pt x="2382" y="1251"/>
                    <a:pt x="2394" y="1250"/>
                  </a:cubicBezTo>
                  <a:cubicBezTo>
                    <a:pt x="2584" y="1226"/>
                    <a:pt x="2739" y="1048"/>
                    <a:pt x="2751" y="810"/>
                  </a:cubicBezTo>
                  <a:cubicBezTo>
                    <a:pt x="2870" y="822"/>
                    <a:pt x="2965" y="869"/>
                    <a:pt x="3061" y="964"/>
                  </a:cubicBezTo>
                  <a:cubicBezTo>
                    <a:pt x="3215" y="1131"/>
                    <a:pt x="3180" y="1334"/>
                    <a:pt x="3120" y="1464"/>
                  </a:cubicBezTo>
                  <a:cubicBezTo>
                    <a:pt x="2989" y="1786"/>
                    <a:pt x="2608" y="2072"/>
                    <a:pt x="2322" y="2072"/>
                  </a:cubicBezTo>
                  <a:cubicBezTo>
                    <a:pt x="2251" y="2072"/>
                    <a:pt x="2180" y="2048"/>
                    <a:pt x="2132" y="2000"/>
                  </a:cubicBezTo>
                  <a:cubicBezTo>
                    <a:pt x="2096" y="1976"/>
                    <a:pt x="2072" y="1953"/>
                    <a:pt x="2049" y="1929"/>
                  </a:cubicBezTo>
                  <a:cubicBezTo>
                    <a:pt x="2168" y="1798"/>
                    <a:pt x="2203" y="1631"/>
                    <a:pt x="2156" y="1464"/>
                  </a:cubicBezTo>
                  <a:cubicBezTo>
                    <a:pt x="2120" y="1345"/>
                    <a:pt x="2049" y="1334"/>
                    <a:pt x="2013" y="1334"/>
                  </a:cubicBezTo>
                  <a:cubicBezTo>
                    <a:pt x="1965" y="1334"/>
                    <a:pt x="1918" y="1369"/>
                    <a:pt x="1882" y="1429"/>
                  </a:cubicBezTo>
                  <a:cubicBezTo>
                    <a:pt x="1822" y="1548"/>
                    <a:pt x="1811" y="1738"/>
                    <a:pt x="1918" y="1917"/>
                  </a:cubicBezTo>
                  <a:cubicBezTo>
                    <a:pt x="1811" y="2000"/>
                    <a:pt x="1596" y="2095"/>
                    <a:pt x="1215" y="2095"/>
                  </a:cubicBezTo>
                  <a:lnTo>
                    <a:pt x="1179" y="2095"/>
                  </a:lnTo>
                  <a:cubicBezTo>
                    <a:pt x="941" y="2084"/>
                    <a:pt x="834" y="1965"/>
                    <a:pt x="787" y="1834"/>
                  </a:cubicBezTo>
                  <a:cubicBezTo>
                    <a:pt x="941" y="1834"/>
                    <a:pt x="1072" y="1750"/>
                    <a:pt x="1120" y="1643"/>
                  </a:cubicBezTo>
                  <a:cubicBezTo>
                    <a:pt x="1179" y="1524"/>
                    <a:pt x="1156" y="1381"/>
                    <a:pt x="1060" y="1262"/>
                  </a:cubicBezTo>
                  <a:cubicBezTo>
                    <a:pt x="1013" y="1203"/>
                    <a:pt x="965" y="1179"/>
                    <a:pt x="929" y="1179"/>
                  </a:cubicBezTo>
                  <a:cubicBezTo>
                    <a:pt x="870" y="1179"/>
                    <a:pt x="822" y="1214"/>
                    <a:pt x="787" y="1262"/>
                  </a:cubicBezTo>
                  <a:cubicBezTo>
                    <a:pt x="691" y="1369"/>
                    <a:pt x="656" y="1560"/>
                    <a:pt x="668" y="1738"/>
                  </a:cubicBezTo>
                  <a:cubicBezTo>
                    <a:pt x="560" y="1714"/>
                    <a:pt x="453" y="1667"/>
                    <a:pt x="346" y="1584"/>
                  </a:cubicBezTo>
                  <a:cubicBezTo>
                    <a:pt x="167" y="1453"/>
                    <a:pt x="108" y="1250"/>
                    <a:pt x="179" y="1036"/>
                  </a:cubicBezTo>
                  <a:cubicBezTo>
                    <a:pt x="251" y="810"/>
                    <a:pt x="453" y="619"/>
                    <a:pt x="620" y="619"/>
                  </a:cubicBezTo>
                  <a:cubicBezTo>
                    <a:pt x="668" y="619"/>
                    <a:pt x="703" y="631"/>
                    <a:pt x="739" y="655"/>
                  </a:cubicBezTo>
                  <a:cubicBezTo>
                    <a:pt x="745" y="661"/>
                    <a:pt x="754" y="664"/>
                    <a:pt x="763" y="664"/>
                  </a:cubicBezTo>
                  <a:cubicBezTo>
                    <a:pt x="772" y="664"/>
                    <a:pt x="781" y="661"/>
                    <a:pt x="787" y="655"/>
                  </a:cubicBezTo>
                  <a:cubicBezTo>
                    <a:pt x="810" y="643"/>
                    <a:pt x="810" y="631"/>
                    <a:pt x="810" y="607"/>
                  </a:cubicBezTo>
                  <a:cubicBezTo>
                    <a:pt x="810" y="607"/>
                    <a:pt x="775" y="345"/>
                    <a:pt x="906" y="214"/>
                  </a:cubicBezTo>
                  <a:cubicBezTo>
                    <a:pt x="954" y="152"/>
                    <a:pt x="1027" y="122"/>
                    <a:pt x="1122" y="122"/>
                  </a:cubicBezTo>
                  <a:cubicBezTo>
                    <a:pt x="1190" y="122"/>
                    <a:pt x="1269" y="137"/>
                    <a:pt x="1358" y="167"/>
                  </a:cubicBezTo>
                  <a:cubicBezTo>
                    <a:pt x="1441" y="191"/>
                    <a:pt x="1513" y="238"/>
                    <a:pt x="1584" y="274"/>
                  </a:cubicBezTo>
                  <a:cubicBezTo>
                    <a:pt x="1441" y="464"/>
                    <a:pt x="1394" y="702"/>
                    <a:pt x="1549" y="833"/>
                  </a:cubicBezTo>
                  <a:cubicBezTo>
                    <a:pt x="1596" y="869"/>
                    <a:pt x="1644" y="893"/>
                    <a:pt x="1691" y="893"/>
                  </a:cubicBezTo>
                  <a:cubicBezTo>
                    <a:pt x="1763" y="893"/>
                    <a:pt x="1834" y="833"/>
                    <a:pt x="1870" y="750"/>
                  </a:cubicBezTo>
                  <a:cubicBezTo>
                    <a:pt x="1918" y="619"/>
                    <a:pt x="1882" y="417"/>
                    <a:pt x="1715" y="262"/>
                  </a:cubicBezTo>
                  <a:cubicBezTo>
                    <a:pt x="1815" y="156"/>
                    <a:pt x="1939" y="100"/>
                    <a:pt x="2066" y="100"/>
                  </a:cubicBezTo>
                  <a:close/>
                  <a:moveTo>
                    <a:pt x="2072" y="0"/>
                  </a:moveTo>
                  <a:cubicBezTo>
                    <a:pt x="1918" y="0"/>
                    <a:pt x="1763" y="83"/>
                    <a:pt x="1644" y="202"/>
                  </a:cubicBezTo>
                  <a:cubicBezTo>
                    <a:pt x="1572" y="155"/>
                    <a:pt x="1489" y="107"/>
                    <a:pt x="1382" y="83"/>
                  </a:cubicBezTo>
                  <a:cubicBezTo>
                    <a:pt x="1285" y="51"/>
                    <a:pt x="1196" y="35"/>
                    <a:pt x="1119" y="35"/>
                  </a:cubicBezTo>
                  <a:cubicBezTo>
                    <a:pt x="996" y="35"/>
                    <a:pt x="900" y="75"/>
                    <a:pt x="834" y="155"/>
                  </a:cubicBezTo>
                  <a:cubicBezTo>
                    <a:pt x="727" y="274"/>
                    <a:pt x="715" y="441"/>
                    <a:pt x="715" y="548"/>
                  </a:cubicBezTo>
                  <a:cubicBezTo>
                    <a:pt x="679" y="536"/>
                    <a:pt x="656" y="536"/>
                    <a:pt x="620" y="536"/>
                  </a:cubicBezTo>
                  <a:cubicBezTo>
                    <a:pt x="417" y="536"/>
                    <a:pt x="179" y="738"/>
                    <a:pt x="84" y="1000"/>
                  </a:cubicBezTo>
                  <a:cubicBezTo>
                    <a:pt x="1" y="1262"/>
                    <a:pt x="72" y="1500"/>
                    <a:pt x="287" y="1655"/>
                  </a:cubicBezTo>
                  <a:cubicBezTo>
                    <a:pt x="417" y="1750"/>
                    <a:pt x="560" y="1822"/>
                    <a:pt x="691" y="1834"/>
                  </a:cubicBezTo>
                  <a:cubicBezTo>
                    <a:pt x="751" y="2048"/>
                    <a:pt x="929" y="2179"/>
                    <a:pt x="1179" y="2191"/>
                  </a:cubicBezTo>
                  <a:lnTo>
                    <a:pt x="1215" y="2191"/>
                  </a:lnTo>
                  <a:cubicBezTo>
                    <a:pt x="1549" y="2191"/>
                    <a:pt x="1811" y="2119"/>
                    <a:pt x="1977" y="1988"/>
                  </a:cubicBezTo>
                  <a:cubicBezTo>
                    <a:pt x="2001" y="2024"/>
                    <a:pt x="2037" y="2048"/>
                    <a:pt x="2072" y="2084"/>
                  </a:cubicBezTo>
                  <a:cubicBezTo>
                    <a:pt x="2144" y="2131"/>
                    <a:pt x="2227" y="2167"/>
                    <a:pt x="2322" y="2167"/>
                  </a:cubicBezTo>
                  <a:cubicBezTo>
                    <a:pt x="2644" y="2167"/>
                    <a:pt x="3061" y="1857"/>
                    <a:pt x="3215" y="1512"/>
                  </a:cubicBezTo>
                  <a:cubicBezTo>
                    <a:pt x="3311" y="1274"/>
                    <a:pt x="3287" y="1060"/>
                    <a:pt x="3132" y="905"/>
                  </a:cubicBezTo>
                  <a:cubicBezTo>
                    <a:pt x="3025" y="786"/>
                    <a:pt x="2894" y="726"/>
                    <a:pt x="2763" y="726"/>
                  </a:cubicBezTo>
                  <a:cubicBezTo>
                    <a:pt x="2751" y="476"/>
                    <a:pt x="2608" y="250"/>
                    <a:pt x="2382" y="95"/>
                  </a:cubicBezTo>
                  <a:cubicBezTo>
                    <a:pt x="2275" y="36"/>
                    <a:pt x="2180" y="0"/>
                    <a:pt x="207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2784978" y="2735928"/>
              <a:ext cx="491124" cy="402252"/>
            </a:xfrm>
            <a:custGeom>
              <a:avLst/>
              <a:gdLst/>
              <a:ahLst/>
              <a:cxnLst/>
              <a:rect l="l" t="t" r="r" b="b"/>
              <a:pathLst>
                <a:path w="15943" h="13058" extrusionOk="0">
                  <a:moveTo>
                    <a:pt x="6551" y="0"/>
                  </a:moveTo>
                  <a:cubicBezTo>
                    <a:pt x="6388" y="0"/>
                    <a:pt x="6213" y="22"/>
                    <a:pt x="6025" y="71"/>
                  </a:cubicBezTo>
                  <a:cubicBezTo>
                    <a:pt x="4370" y="512"/>
                    <a:pt x="5727" y="4595"/>
                    <a:pt x="5084" y="5095"/>
                  </a:cubicBezTo>
                  <a:cubicBezTo>
                    <a:pt x="5047" y="5124"/>
                    <a:pt x="5010" y="5138"/>
                    <a:pt x="4974" y="5138"/>
                  </a:cubicBezTo>
                  <a:cubicBezTo>
                    <a:pt x="4455" y="5138"/>
                    <a:pt x="3990" y="2397"/>
                    <a:pt x="2839" y="2397"/>
                  </a:cubicBezTo>
                  <a:cubicBezTo>
                    <a:pt x="2674" y="2397"/>
                    <a:pt x="2494" y="2453"/>
                    <a:pt x="2298" y="2583"/>
                  </a:cubicBezTo>
                  <a:cubicBezTo>
                    <a:pt x="0" y="4095"/>
                    <a:pt x="3084" y="9179"/>
                    <a:pt x="3084" y="9179"/>
                  </a:cubicBezTo>
                  <a:cubicBezTo>
                    <a:pt x="2915" y="11720"/>
                    <a:pt x="6165" y="13058"/>
                    <a:pt x="8502" y="13058"/>
                  </a:cubicBezTo>
                  <a:cubicBezTo>
                    <a:pt x="9132" y="13058"/>
                    <a:pt x="9696" y="12960"/>
                    <a:pt x="10108" y="12763"/>
                  </a:cubicBezTo>
                  <a:cubicBezTo>
                    <a:pt x="10180" y="12727"/>
                    <a:pt x="10251" y="12692"/>
                    <a:pt x="10323" y="12644"/>
                  </a:cubicBezTo>
                  <a:cubicBezTo>
                    <a:pt x="11109" y="12596"/>
                    <a:pt x="11894" y="12453"/>
                    <a:pt x="12335" y="12275"/>
                  </a:cubicBezTo>
                  <a:cubicBezTo>
                    <a:pt x="13478" y="11799"/>
                    <a:pt x="13764" y="9239"/>
                    <a:pt x="14097" y="8286"/>
                  </a:cubicBezTo>
                  <a:cubicBezTo>
                    <a:pt x="14430" y="7334"/>
                    <a:pt x="15942" y="3964"/>
                    <a:pt x="15514" y="3250"/>
                  </a:cubicBezTo>
                  <a:cubicBezTo>
                    <a:pt x="15276" y="2857"/>
                    <a:pt x="14526" y="2631"/>
                    <a:pt x="14145" y="2583"/>
                  </a:cubicBezTo>
                  <a:cubicBezTo>
                    <a:pt x="14145" y="2143"/>
                    <a:pt x="13680" y="1488"/>
                    <a:pt x="13406" y="1321"/>
                  </a:cubicBezTo>
                  <a:cubicBezTo>
                    <a:pt x="13122" y="1146"/>
                    <a:pt x="12880" y="1079"/>
                    <a:pt x="12676" y="1079"/>
                  </a:cubicBezTo>
                  <a:cubicBezTo>
                    <a:pt x="12051" y="1079"/>
                    <a:pt x="11787" y="1702"/>
                    <a:pt x="11787" y="1702"/>
                  </a:cubicBezTo>
                  <a:cubicBezTo>
                    <a:pt x="11787" y="1702"/>
                    <a:pt x="11323" y="142"/>
                    <a:pt x="10180" y="71"/>
                  </a:cubicBezTo>
                  <a:cubicBezTo>
                    <a:pt x="10149" y="69"/>
                    <a:pt x="10118" y="68"/>
                    <a:pt x="10088" y="68"/>
                  </a:cubicBezTo>
                  <a:cubicBezTo>
                    <a:pt x="8987" y="68"/>
                    <a:pt x="8311" y="1297"/>
                    <a:pt x="8311" y="1297"/>
                  </a:cubicBezTo>
                  <a:cubicBezTo>
                    <a:pt x="8311" y="1297"/>
                    <a:pt x="7807"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2864917" y="2782104"/>
              <a:ext cx="108588" cy="90628"/>
            </a:xfrm>
            <a:custGeom>
              <a:avLst/>
              <a:gdLst/>
              <a:ahLst/>
              <a:cxnLst/>
              <a:rect l="l" t="t" r="r" b="b"/>
              <a:pathLst>
                <a:path w="3525" h="2942" extrusionOk="0">
                  <a:moveTo>
                    <a:pt x="3334" y="1"/>
                  </a:moveTo>
                  <a:cubicBezTo>
                    <a:pt x="1394" y="263"/>
                    <a:pt x="1" y="1799"/>
                    <a:pt x="1" y="1799"/>
                  </a:cubicBezTo>
                  <a:lnTo>
                    <a:pt x="382" y="2942"/>
                  </a:lnTo>
                  <a:cubicBezTo>
                    <a:pt x="286" y="2275"/>
                    <a:pt x="3525" y="1132"/>
                    <a:pt x="3525" y="1132"/>
                  </a:cubicBezTo>
                  <a:lnTo>
                    <a:pt x="3334"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2915160" y="3078295"/>
              <a:ext cx="217915" cy="95434"/>
            </a:xfrm>
            <a:custGeom>
              <a:avLst/>
              <a:gdLst/>
              <a:ahLst/>
              <a:cxnLst/>
              <a:rect l="l" t="t" r="r" b="b"/>
              <a:pathLst>
                <a:path w="7074" h="3098" extrusionOk="0">
                  <a:moveTo>
                    <a:pt x="2217" y="0"/>
                  </a:moveTo>
                  <a:cubicBezTo>
                    <a:pt x="1462" y="0"/>
                    <a:pt x="917" y="107"/>
                    <a:pt x="882" y="411"/>
                  </a:cubicBezTo>
                  <a:cubicBezTo>
                    <a:pt x="882" y="411"/>
                    <a:pt x="1" y="1994"/>
                    <a:pt x="787" y="2482"/>
                  </a:cubicBezTo>
                  <a:cubicBezTo>
                    <a:pt x="1340" y="2813"/>
                    <a:pt x="3872" y="3098"/>
                    <a:pt x="5449" y="3098"/>
                  </a:cubicBezTo>
                  <a:cubicBezTo>
                    <a:pt x="6145" y="3098"/>
                    <a:pt x="6655" y="3042"/>
                    <a:pt x="6728" y="2911"/>
                  </a:cubicBezTo>
                  <a:cubicBezTo>
                    <a:pt x="6966" y="2482"/>
                    <a:pt x="7073" y="625"/>
                    <a:pt x="7073" y="625"/>
                  </a:cubicBezTo>
                  <a:cubicBezTo>
                    <a:pt x="7073" y="625"/>
                    <a:pt x="4037" y="0"/>
                    <a:pt x="221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3034745" y="2782104"/>
              <a:ext cx="11028" cy="90628"/>
            </a:xfrm>
            <a:custGeom>
              <a:avLst/>
              <a:gdLst/>
              <a:ahLst/>
              <a:cxnLst/>
              <a:rect l="l" t="t" r="r" b="b"/>
              <a:pathLst>
                <a:path w="358" h="2942" extrusionOk="0">
                  <a:moveTo>
                    <a:pt x="203" y="1"/>
                  </a:moveTo>
                  <a:cubicBezTo>
                    <a:pt x="179" y="1"/>
                    <a:pt x="155" y="25"/>
                    <a:pt x="155" y="48"/>
                  </a:cubicBezTo>
                  <a:cubicBezTo>
                    <a:pt x="155" y="72"/>
                    <a:pt x="274" y="2132"/>
                    <a:pt x="12" y="2882"/>
                  </a:cubicBezTo>
                  <a:cubicBezTo>
                    <a:pt x="0" y="2906"/>
                    <a:pt x="12" y="2930"/>
                    <a:pt x="36" y="2942"/>
                  </a:cubicBezTo>
                  <a:lnTo>
                    <a:pt x="48" y="2942"/>
                  </a:lnTo>
                  <a:cubicBezTo>
                    <a:pt x="72" y="2942"/>
                    <a:pt x="95" y="2930"/>
                    <a:pt x="95" y="2906"/>
                  </a:cubicBezTo>
                  <a:cubicBezTo>
                    <a:pt x="357" y="2144"/>
                    <a:pt x="262" y="132"/>
                    <a:pt x="250" y="48"/>
                  </a:cubicBezTo>
                  <a:cubicBezTo>
                    <a:pt x="250" y="13"/>
                    <a:pt x="226" y="1"/>
                    <a:pt x="20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3122755" y="2789436"/>
              <a:ext cx="28279" cy="111175"/>
            </a:xfrm>
            <a:custGeom>
              <a:avLst/>
              <a:gdLst/>
              <a:ahLst/>
              <a:cxnLst/>
              <a:rect l="l" t="t" r="r" b="b"/>
              <a:pathLst>
                <a:path w="918" h="3609" extrusionOk="0">
                  <a:moveTo>
                    <a:pt x="870" y="1"/>
                  </a:moveTo>
                  <a:cubicBezTo>
                    <a:pt x="846" y="1"/>
                    <a:pt x="822" y="13"/>
                    <a:pt x="822" y="49"/>
                  </a:cubicBezTo>
                  <a:cubicBezTo>
                    <a:pt x="822" y="72"/>
                    <a:pt x="810" y="2275"/>
                    <a:pt x="24" y="3537"/>
                  </a:cubicBezTo>
                  <a:cubicBezTo>
                    <a:pt x="1" y="3561"/>
                    <a:pt x="13" y="3585"/>
                    <a:pt x="36" y="3597"/>
                  </a:cubicBezTo>
                  <a:cubicBezTo>
                    <a:pt x="36" y="3608"/>
                    <a:pt x="48" y="3608"/>
                    <a:pt x="60" y="3608"/>
                  </a:cubicBezTo>
                  <a:cubicBezTo>
                    <a:pt x="72" y="3608"/>
                    <a:pt x="96" y="3597"/>
                    <a:pt x="96" y="3585"/>
                  </a:cubicBezTo>
                  <a:cubicBezTo>
                    <a:pt x="906" y="2311"/>
                    <a:pt x="917" y="72"/>
                    <a:pt x="917" y="49"/>
                  </a:cubicBezTo>
                  <a:cubicBezTo>
                    <a:pt x="917" y="13"/>
                    <a:pt x="894" y="1"/>
                    <a:pt x="87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3190988" y="2820149"/>
              <a:ext cx="34132" cy="105415"/>
            </a:xfrm>
            <a:custGeom>
              <a:avLst/>
              <a:gdLst/>
              <a:ahLst/>
              <a:cxnLst/>
              <a:rect l="l" t="t" r="r" b="b"/>
              <a:pathLst>
                <a:path w="1108" h="3422" extrusionOk="0">
                  <a:moveTo>
                    <a:pt x="1047" y="1"/>
                  </a:moveTo>
                  <a:cubicBezTo>
                    <a:pt x="1028" y="1"/>
                    <a:pt x="1012" y="20"/>
                    <a:pt x="1012" y="40"/>
                  </a:cubicBezTo>
                  <a:cubicBezTo>
                    <a:pt x="1000" y="64"/>
                    <a:pt x="524" y="2552"/>
                    <a:pt x="12" y="3338"/>
                  </a:cubicBezTo>
                  <a:cubicBezTo>
                    <a:pt x="0" y="3362"/>
                    <a:pt x="12" y="3397"/>
                    <a:pt x="36" y="3409"/>
                  </a:cubicBezTo>
                  <a:cubicBezTo>
                    <a:pt x="36" y="3409"/>
                    <a:pt x="48" y="3421"/>
                    <a:pt x="60" y="3421"/>
                  </a:cubicBezTo>
                  <a:cubicBezTo>
                    <a:pt x="72" y="3421"/>
                    <a:pt x="84" y="3409"/>
                    <a:pt x="95" y="3397"/>
                  </a:cubicBezTo>
                  <a:cubicBezTo>
                    <a:pt x="619" y="2588"/>
                    <a:pt x="1084" y="159"/>
                    <a:pt x="1096" y="52"/>
                  </a:cubicBezTo>
                  <a:cubicBezTo>
                    <a:pt x="1108" y="28"/>
                    <a:pt x="1084" y="4"/>
                    <a:pt x="1060" y="4"/>
                  </a:cubicBezTo>
                  <a:cubicBezTo>
                    <a:pt x="1056" y="2"/>
                    <a:pt x="1051" y="1"/>
                    <a:pt x="104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3013828" y="2800464"/>
              <a:ext cx="46978" cy="37058"/>
            </a:xfrm>
            <a:custGeom>
              <a:avLst/>
              <a:gdLst/>
              <a:ahLst/>
              <a:cxnLst/>
              <a:rect l="l" t="t" r="r" b="b"/>
              <a:pathLst>
                <a:path w="1525" h="1203" extrusionOk="0">
                  <a:moveTo>
                    <a:pt x="358" y="0"/>
                  </a:moveTo>
                  <a:cubicBezTo>
                    <a:pt x="358" y="0"/>
                    <a:pt x="96" y="155"/>
                    <a:pt x="48" y="250"/>
                  </a:cubicBezTo>
                  <a:cubicBezTo>
                    <a:pt x="1" y="333"/>
                    <a:pt x="1239" y="1203"/>
                    <a:pt x="1239" y="1203"/>
                  </a:cubicBezTo>
                  <a:cubicBezTo>
                    <a:pt x="1239" y="1203"/>
                    <a:pt x="1441" y="881"/>
                    <a:pt x="1489" y="822"/>
                  </a:cubicBezTo>
                  <a:cubicBezTo>
                    <a:pt x="1525" y="774"/>
                    <a:pt x="358" y="0"/>
                    <a:pt x="358"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3011980" y="2799078"/>
              <a:ext cx="49196" cy="39923"/>
            </a:xfrm>
            <a:custGeom>
              <a:avLst/>
              <a:gdLst/>
              <a:ahLst/>
              <a:cxnLst/>
              <a:rect l="l" t="t" r="r" b="b"/>
              <a:pathLst>
                <a:path w="1597" h="1296" extrusionOk="0">
                  <a:moveTo>
                    <a:pt x="418" y="105"/>
                  </a:moveTo>
                  <a:cubicBezTo>
                    <a:pt x="882" y="414"/>
                    <a:pt x="1394" y="771"/>
                    <a:pt x="1489" y="867"/>
                  </a:cubicBezTo>
                  <a:cubicBezTo>
                    <a:pt x="1442" y="938"/>
                    <a:pt x="1334" y="1093"/>
                    <a:pt x="1287" y="1176"/>
                  </a:cubicBezTo>
                  <a:cubicBezTo>
                    <a:pt x="775" y="807"/>
                    <a:pt x="227" y="402"/>
                    <a:pt x="168" y="295"/>
                  </a:cubicBezTo>
                  <a:cubicBezTo>
                    <a:pt x="203" y="247"/>
                    <a:pt x="322" y="164"/>
                    <a:pt x="418" y="105"/>
                  </a:cubicBezTo>
                  <a:close/>
                  <a:moveTo>
                    <a:pt x="418" y="0"/>
                  </a:moveTo>
                  <a:cubicBezTo>
                    <a:pt x="409" y="0"/>
                    <a:pt x="400" y="3"/>
                    <a:pt x="394" y="9"/>
                  </a:cubicBezTo>
                  <a:cubicBezTo>
                    <a:pt x="346" y="33"/>
                    <a:pt x="120" y="176"/>
                    <a:pt x="72" y="271"/>
                  </a:cubicBezTo>
                  <a:cubicBezTo>
                    <a:pt x="49" y="307"/>
                    <a:pt x="1" y="390"/>
                    <a:pt x="1275" y="1283"/>
                  </a:cubicBezTo>
                  <a:cubicBezTo>
                    <a:pt x="1287" y="1283"/>
                    <a:pt x="1287" y="1295"/>
                    <a:pt x="1299" y="1295"/>
                  </a:cubicBezTo>
                  <a:lnTo>
                    <a:pt x="1311" y="1295"/>
                  </a:lnTo>
                  <a:cubicBezTo>
                    <a:pt x="1323" y="1283"/>
                    <a:pt x="1334" y="1283"/>
                    <a:pt x="1346" y="1271"/>
                  </a:cubicBezTo>
                  <a:cubicBezTo>
                    <a:pt x="1418" y="1140"/>
                    <a:pt x="1549" y="938"/>
                    <a:pt x="1585" y="902"/>
                  </a:cubicBezTo>
                  <a:cubicBezTo>
                    <a:pt x="1596" y="890"/>
                    <a:pt x="1596" y="867"/>
                    <a:pt x="1596" y="855"/>
                  </a:cubicBezTo>
                  <a:cubicBezTo>
                    <a:pt x="1596" y="831"/>
                    <a:pt x="1585" y="759"/>
                    <a:pt x="442" y="9"/>
                  </a:cubicBezTo>
                  <a:cubicBezTo>
                    <a:pt x="436" y="3"/>
                    <a:pt x="427" y="0"/>
                    <a:pt x="41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3018233" y="2798031"/>
              <a:ext cx="42203" cy="40231"/>
            </a:xfrm>
            <a:custGeom>
              <a:avLst/>
              <a:gdLst/>
              <a:ahLst/>
              <a:cxnLst/>
              <a:rect l="l" t="t" r="r" b="b"/>
              <a:pathLst>
                <a:path w="1370" h="1306" extrusionOk="0">
                  <a:moveTo>
                    <a:pt x="1127" y="0"/>
                  </a:moveTo>
                  <a:cubicBezTo>
                    <a:pt x="975" y="0"/>
                    <a:pt x="0" y="1008"/>
                    <a:pt x="0" y="1008"/>
                  </a:cubicBezTo>
                  <a:cubicBezTo>
                    <a:pt x="0" y="1008"/>
                    <a:pt x="227" y="1270"/>
                    <a:pt x="346" y="1305"/>
                  </a:cubicBezTo>
                  <a:cubicBezTo>
                    <a:pt x="347" y="1306"/>
                    <a:pt x="349" y="1306"/>
                    <a:pt x="350" y="1306"/>
                  </a:cubicBezTo>
                  <a:cubicBezTo>
                    <a:pt x="497" y="1306"/>
                    <a:pt x="1370" y="281"/>
                    <a:pt x="1370" y="281"/>
                  </a:cubicBezTo>
                  <a:cubicBezTo>
                    <a:pt x="1370" y="281"/>
                    <a:pt x="1227" y="103"/>
                    <a:pt x="1143" y="8"/>
                  </a:cubicBezTo>
                  <a:cubicBezTo>
                    <a:pt x="1140" y="3"/>
                    <a:pt x="1135" y="0"/>
                    <a:pt x="112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3016385" y="2796429"/>
              <a:ext cx="45899" cy="43312"/>
            </a:xfrm>
            <a:custGeom>
              <a:avLst/>
              <a:gdLst/>
              <a:ahLst/>
              <a:cxnLst/>
              <a:rect l="l" t="t" r="r" b="b"/>
              <a:pathLst>
                <a:path w="1490" h="1406" extrusionOk="0">
                  <a:moveTo>
                    <a:pt x="1180" y="95"/>
                  </a:moveTo>
                  <a:lnTo>
                    <a:pt x="1370" y="333"/>
                  </a:lnTo>
                  <a:cubicBezTo>
                    <a:pt x="965" y="810"/>
                    <a:pt x="513" y="1286"/>
                    <a:pt x="418" y="1310"/>
                  </a:cubicBezTo>
                  <a:cubicBezTo>
                    <a:pt x="346" y="1286"/>
                    <a:pt x="203" y="1155"/>
                    <a:pt x="120" y="1060"/>
                  </a:cubicBezTo>
                  <a:cubicBezTo>
                    <a:pt x="572" y="607"/>
                    <a:pt x="1072" y="143"/>
                    <a:pt x="1180" y="95"/>
                  </a:cubicBezTo>
                  <a:close/>
                  <a:moveTo>
                    <a:pt x="1191" y="0"/>
                  </a:moveTo>
                  <a:cubicBezTo>
                    <a:pt x="1025" y="0"/>
                    <a:pt x="251" y="786"/>
                    <a:pt x="25" y="1024"/>
                  </a:cubicBezTo>
                  <a:cubicBezTo>
                    <a:pt x="1" y="1048"/>
                    <a:pt x="1" y="1072"/>
                    <a:pt x="25" y="1095"/>
                  </a:cubicBezTo>
                  <a:cubicBezTo>
                    <a:pt x="48" y="1119"/>
                    <a:pt x="263" y="1369"/>
                    <a:pt x="394" y="1405"/>
                  </a:cubicBezTo>
                  <a:lnTo>
                    <a:pt x="418" y="1405"/>
                  </a:lnTo>
                  <a:cubicBezTo>
                    <a:pt x="560" y="1405"/>
                    <a:pt x="1203" y="679"/>
                    <a:pt x="1465" y="369"/>
                  </a:cubicBezTo>
                  <a:cubicBezTo>
                    <a:pt x="1489" y="345"/>
                    <a:pt x="1489" y="322"/>
                    <a:pt x="1477" y="310"/>
                  </a:cubicBezTo>
                  <a:lnTo>
                    <a:pt x="1251" y="24"/>
                  </a:lnTo>
                  <a:cubicBezTo>
                    <a:pt x="1239" y="12"/>
                    <a:pt x="1215" y="0"/>
                    <a:pt x="119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3191727" y="2848120"/>
              <a:ext cx="44020" cy="40755"/>
            </a:xfrm>
            <a:custGeom>
              <a:avLst/>
              <a:gdLst/>
              <a:ahLst/>
              <a:cxnLst/>
              <a:rect l="l" t="t" r="r" b="b"/>
              <a:pathLst>
                <a:path w="1429" h="1323" extrusionOk="0">
                  <a:moveTo>
                    <a:pt x="393" y="1"/>
                  </a:moveTo>
                  <a:cubicBezTo>
                    <a:pt x="393" y="1"/>
                    <a:pt x="119" y="120"/>
                    <a:pt x="60" y="191"/>
                  </a:cubicBezTo>
                  <a:cubicBezTo>
                    <a:pt x="0" y="275"/>
                    <a:pt x="1084" y="1322"/>
                    <a:pt x="1084" y="1322"/>
                  </a:cubicBezTo>
                  <a:cubicBezTo>
                    <a:pt x="1084" y="1322"/>
                    <a:pt x="1334" y="1025"/>
                    <a:pt x="1381" y="989"/>
                  </a:cubicBezTo>
                  <a:cubicBezTo>
                    <a:pt x="1429" y="941"/>
                    <a:pt x="393" y="1"/>
                    <a:pt x="393"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3189879" y="2846672"/>
              <a:ext cx="45869" cy="43681"/>
            </a:xfrm>
            <a:custGeom>
              <a:avLst/>
              <a:gdLst/>
              <a:ahLst/>
              <a:cxnLst/>
              <a:rect l="l" t="t" r="r" b="b"/>
              <a:pathLst>
                <a:path w="1489" h="1418" extrusionOk="0">
                  <a:moveTo>
                    <a:pt x="441" y="107"/>
                  </a:moveTo>
                  <a:cubicBezTo>
                    <a:pt x="858" y="477"/>
                    <a:pt x="1310" y="905"/>
                    <a:pt x="1382" y="1024"/>
                  </a:cubicBezTo>
                  <a:cubicBezTo>
                    <a:pt x="1322" y="1084"/>
                    <a:pt x="1203" y="1227"/>
                    <a:pt x="1144" y="1298"/>
                  </a:cubicBezTo>
                  <a:cubicBezTo>
                    <a:pt x="691" y="858"/>
                    <a:pt x="215" y="369"/>
                    <a:pt x="167" y="250"/>
                  </a:cubicBezTo>
                  <a:cubicBezTo>
                    <a:pt x="215" y="215"/>
                    <a:pt x="346" y="143"/>
                    <a:pt x="441" y="107"/>
                  </a:cubicBezTo>
                  <a:close/>
                  <a:moveTo>
                    <a:pt x="429" y="0"/>
                  </a:moveTo>
                  <a:cubicBezTo>
                    <a:pt x="382" y="24"/>
                    <a:pt x="143" y="131"/>
                    <a:pt x="84" y="215"/>
                  </a:cubicBezTo>
                  <a:cubicBezTo>
                    <a:pt x="48" y="250"/>
                    <a:pt x="1" y="322"/>
                    <a:pt x="1108" y="1405"/>
                  </a:cubicBezTo>
                  <a:cubicBezTo>
                    <a:pt x="1120" y="1405"/>
                    <a:pt x="1132" y="1417"/>
                    <a:pt x="1144" y="1417"/>
                  </a:cubicBezTo>
                  <a:cubicBezTo>
                    <a:pt x="1155" y="1417"/>
                    <a:pt x="1179" y="1405"/>
                    <a:pt x="1179" y="1393"/>
                  </a:cubicBezTo>
                  <a:cubicBezTo>
                    <a:pt x="1286" y="1286"/>
                    <a:pt x="1441" y="1096"/>
                    <a:pt x="1477" y="1072"/>
                  </a:cubicBezTo>
                  <a:cubicBezTo>
                    <a:pt x="1489" y="1060"/>
                    <a:pt x="1489" y="1048"/>
                    <a:pt x="1489" y="1036"/>
                  </a:cubicBezTo>
                  <a:cubicBezTo>
                    <a:pt x="1489" y="1000"/>
                    <a:pt x="1489" y="929"/>
                    <a:pt x="489" y="12"/>
                  </a:cubicBezTo>
                  <a:cubicBezTo>
                    <a:pt x="465" y="0"/>
                    <a:pt x="453" y="0"/>
                    <a:pt x="429"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3192805" y="2850060"/>
              <a:ext cx="45530" cy="35949"/>
            </a:xfrm>
            <a:custGeom>
              <a:avLst/>
              <a:gdLst/>
              <a:ahLst/>
              <a:cxnLst/>
              <a:rect l="l" t="t" r="r" b="b"/>
              <a:pathLst>
                <a:path w="1478" h="1167" extrusionOk="0">
                  <a:moveTo>
                    <a:pt x="1278" y="1"/>
                  </a:moveTo>
                  <a:cubicBezTo>
                    <a:pt x="1106" y="1"/>
                    <a:pt x="1" y="819"/>
                    <a:pt x="1" y="819"/>
                  </a:cubicBezTo>
                  <a:cubicBezTo>
                    <a:pt x="1" y="819"/>
                    <a:pt x="191" y="1117"/>
                    <a:pt x="298" y="1164"/>
                  </a:cubicBezTo>
                  <a:cubicBezTo>
                    <a:pt x="302" y="1165"/>
                    <a:pt x="305" y="1166"/>
                    <a:pt x="310" y="1166"/>
                  </a:cubicBezTo>
                  <a:cubicBezTo>
                    <a:pt x="472" y="1166"/>
                    <a:pt x="1477" y="319"/>
                    <a:pt x="1477" y="319"/>
                  </a:cubicBezTo>
                  <a:cubicBezTo>
                    <a:pt x="1477" y="319"/>
                    <a:pt x="1358" y="116"/>
                    <a:pt x="1299" y="9"/>
                  </a:cubicBezTo>
                  <a:cubicBezTo>
                    <a:pt x="1295" y="3"/>
                    <a:pt x="1288" y="1"/>
                    <a:pt x="1278"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3191357" y="2848489"/>
              <a:ext cx="48425" cy="38907"/>
            </a:xfrm>
            <a:custGeom>
              <a:avLst/>
              <a:gdLst/>
              <a:ahLst/>
              <a:cxnLst/>
              <a:rect l="l" t="t" r="r" b="b"/>
              <a:pathLst>
                <a:path w="1572" h="1263" extrusionOk="0">
                  <a:moveTo>
                    <a:pt x="1310" y="96"/>
                  </a:moveTo>
                  <a:lnTo>
                    <a:pt x="1465" y="358"/>
                  </a:lnTo>
                  <a:cubicBezTo>
                    <a:pt x="988" y="763"/>
                    <a:pt x="464" y="1168"/>
                    <a:pt x="369" y="1168"/>
                  </a:cubicBezTo>
                  <a:cubicBezTo>
                    <a:pt x="298" y="1144"/>
                    <a:pt x="179" y="989"/>
                    <a:pt x="119" y="882"/>
                  </a:cubicBezTo>
                  <a:cubicBezTo>
                    <a:pt x="548" y="560"/>
                    <a:pt x="1179" y="120"/>
                    <a:pt x="1310" y="96"/>
                  </a:cubicBezTo>
                  <a:close/>
                  <a:moveTo>
                    <a:pt x="1322" y="1"/>
                  </a:moveTo>
                  <a:cubicBezTo>
                    <a:pt x="1131" y="1"/>
                    <a:pt x="203" y="691"/>
                    <a:pt x="24" y="834"/>
                  </a:cubicBezTo>
                  <a:cubicBezTo>
                    <a:pt x="0" y="846"/>
                    <a:pt x="0" y="882"/>
                    <a:pt x="12" y="894"/>
                  </a:cubicBezTo>
                  <a:cubicBezTo>
                    <a:pt x="24" y="929"/>
                    <a:pt x="203" y="1203"/>
                    <a:pt x="334" y="1263"/>
                  </a:cubicBezTo>
                  <a:lnTo>
                    <a:pt x="357" y="1263"/>
                  </a:lnTo>
                  <a:cubicBezTo>
                    <a:pt x="536" y="1263"/>
                    <a:pt x="1381" y="548"/>
                    <a:pt x="1548" y="406"/>
                  </a:cubicBezTo>
                  <a:cubicBezTo>
                    <a:pt x="1572" y="394"/>
                    <a:pt x="1572" y="370"/>
                    <a:pt x="1560" y="346"/>
                  </a:cubicBezTo>
                  <a:lnTo>
                    <a:pt x="1381" y="37"/>
                  </a:lnTo>
                  <a:cubicBezTo>
                    <a:pt x="1381" y="25"/>
                    <a:pt x="1357" y="1"/>
                    <a:pt x="1322"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3119828" y="2818793"/>
              <a:ext cx="44421" cy="40724"/>
            </a:xfrm>
            <a:custGeom>
              <a:avLst/>
              <a:gdLst/>
              <a:ahLst/>
              <a:cxnLst/>
              <a:rect l="l" t="t" r="r" b="b"/>
              <a:pathLst>
                <a:path w="1442" h="1322" extrusionOk="0">
                  <a:moveTo>
                    <a:pt x="393" y="0"/>
                  </a:moveTo>
                  <a:cubicBezTo>
                    <a:pt x="393" y="0"/>
                    <a:pt x="119" y="119"/>
                    <a:pt x="60" y="191"/>
                  </a:cubicBezTo>
                  <a:cubicBezTo>
                    <a:pt x="0" y="274"/>
                    <a:pt x="1096" y="1322"/>
                    <a:pt x="1096" y="1322"/>
                  </a:cubicBezTo>
                  <a:cubicBezTo>
                    <a:pt x="1096" y="1322"/>
                    <a:pt x="1334" y="1024"/>
                    <a:pt x="1393" y="989"/>
                  </a:cubicBezTo>
                  <a:cubicBezTo>
                    <a:pt x="1441" y="941"/>
                    <a:pt x="393" y="0"/>
                    <a:pt x="393"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3117980" y="2817315"/>
              <a:ext cx="46269" cy="43681"/>
            </a:xfrm>
            <a:custGeom>
              <a:avLst/>
              <a:gdLst/>
              <a:ahLst/>
              <a:cxnLst/>
              <a:rect l="l" t="t" r="r" b="b"/>
              <a:pathLst>
                <a:path w="1502" h="1418" extrusionOk="0">
                  <a:moveTo>
                    <a:pt x="441" y="108"/>
                  </a:moveTo>
                  <a:cubicBezTo>
                    <a:pt x="870" y="489"/>
                    <a:pt x="1311" y="906"/>
                    <a:pt x="1394" y="1025"/>
                  </a:cubicBezTo>
                  <a:cubicBezTo>
                    <a:pt x="1334" y="1084"/>
                    <a:pt x="1203" y="1227"/>
                    <a:pt x="1144" y="1299"/>
                  </a:cubicBezTo>
                  <a:cubicBezTo>
                    <a:pt x="691" y="858"/>
                    <a:pt x="227" y="370"/>
                    <a:pt x="168" y="251"/>
                  </a:cubicBezTo>
                  <a:cubicBezTo>
                    <a:pt x="227" y="215"/>
                    <a:pt x="358" y="144"/>
                    <a:pt x="441" y="108"/>
                  </a:cubicBezTo>
                  <a:close/>
                  <a:moveTo>
                    <a:pt x="441" y="1"/>
                  </a:moveTo>
                  <a:cubicBezTo>
                    <a:pt x="394" y="25"/>
                    <a:pt x="144" y="132"/>
                    <a:pt x="84" y="215"/>
                  </a:cubicBezTo>
                  <a:cubicBezTo>
                    <a:pt x="60" y="251"/>
                    <a:pt x="1" y="322"/>
                    <a:pt x="1120" y="1394"/>
                  </a:cubicBezTo>
                  <a:cubicBezTo>
                    <a:pt x="1132" y="1406"/>
                    <a:pt x="1144" y="1418"/>
                    <a:pt x="1156" y="1418"/>
                  </a:cubicBezTo>
                  <a:cubicBezTo>
                    <a:pt x="1168" y="1418"/>
                    <a:pt x="1180" y="1406"/>
                    <a:pt x="1192" y="1394"/>
                  </a:cubicBezTo>
                  <a:cubicBezTo>
                    <a:pt x="1287" y="1287"/>
                    <a:pt x="1442" y="1096"/>
                    <a:pt x="1477" y="1072"/>
                  </a:cubicBezTo>
                  <a:cubicBezTo>
                    <a:pt x="1489" y="1060"/>
                    <a:pt x="1501" y="1037"/>
                    <a:pt x="1501" y="1025"/>
                  </a:cubicBezTo>
                  <a:cubicBezTo>
                    <a:pt x="1501" y="1001"/>
                    <a:pt x="1501" y="929"/>
                    <a:pt x="489" y="13"/>
                  </a:cubicBezTo>
                  <a:cubicBezTo>
                    <a:pt x="477" y="1"/>
                    <a:pt x="453" y="1"/>
                    <a:pt x="44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3121307" y="2820672"/>
              <a:ext cx="45129" cy="35980"/>
            </a:xfrm>
            <a:custGeom>
              <a:avLst/>
              <a:gdLst/>
              <a:ahLst/>
              <a:cxnLst/>
              <a:rect l="l" t="t" r="r" b="b"/>
              <a:pathLst>
                <a:path w="1465" h="1168" extrusionOk="0">
                  <a:moveTo>
                    <a:pt x="1263" y="0"/>
                  </a:moveTo>
                  <a:cubicBezTo>
                    <a:pt x="1083" y="0"/>
                    <a:pt x="0" y="820"/>
                    <a:pt x="0" y="820"/>
                  </a:cubicBezTo>
                  <a:cubicBezTo>
                    <a:pt x="0" y="820"/>
                    <a:pt x="179" y="1118"/>
                    <a:pt x="298" y="1166"/>
                  </a:cubicBezTo>
                  <a:cubicBezTo>
                    <a:pt x="301" y="1167"/>
                    <a:pt x="305" y="1168"/>
                    <a:pt x="309" y="1168"/>
                  </a:cubicBezTo>
                  <a:cubicBezTo>
                    <a:pt x="470" y="1168"/>
                    <a:pt x="1465" y="320"/>
                    <a:pt x="1465" y="320"/>
                  </a:cubicBezTo>
                  <a:cubicBezTo>
                    <a:pt x="1465" y="320"/>
                    <a:pt x="1357" y="118"/>
                    <a:pt x="1286" y="11"/>
                  </a:cubicBezTo>
                  <a:cubicBezTo>
                    <a:pt x="1282" y="4"/>
                    <a:pt x="1275" y="0"/>
                    <a:pt x="1263"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3119458" y="2819163"/>
              <a:ext cx="48826" cy="38907"/>
            </a:xfrm>
            <a:custGeom>
              <a:avLst/>
              <a:gdLst/>
              <a:ahLst/>
              <a:cxnLst/>
              <a:rect l="l" t="t" r="r" b="b"/>
              <a:pathLst>
                <a:path w="1585" h="1263" extrusionOk="0">
                  <a:moveTo>
                    <a:pt x="1322" y="96"/>
                  </a:moveTo>
                  <a:lnTo>
                    <a:pt x="1465" y="357"/>
                  </a:lnTo>
                  <a:cubicBezTo>
                    <a:pt x="1001" y="762"/>
                    <a:pt x="465" y="1167"/>
                    <a:pt x="370" y="1167"/>
                  </a:cubicBezTo>
                  <a:cubicBezTo>
                    <a:pt x="298" y="1131"/>
                    <a:pt x="191" y="989"/>
                    <a:pt x="120" y="881"/>
                  </a:cubicBezTo>
                  <a:cubicBezTo>
                    <a:pt x="560" y="560"/>
                    <a:pt x="1179" y="119"/>
                    <a:pt x="1322" y="96"/>
                  </a:cubicBezTo>
                  <a:close/>
                  <a:moveTo>
                    <a:pt x="1334" y="0"/>
                  </a:moveTo>
                  <a:cubicBezTo>
                    <a:pt x="1144" y="0"/>
                    <a:pt x="215" y="691"/>
                    <a:pt x="24" y="834"/>
                  </a:cubicBezTo>
                  <a:cubicBezTo>
                    <a:pt x="12" y="846"/>
                    <a:pt x="1" y="869"/>
                    <a:pt x="12" y="893"/>
                  </a:cubicBezTo>
                  <a:cubicBezTo>
                    <a:pt x="36" y="929"/>
                    <a:pt x="215" y="1203"/>
                    <a:pt x="334" y="1262"/>
                  </a:cubicBezTo>
                  <a:lnTo>
                    <a:pt x="370" y="1262"/>
                  </a:lnTo>
                  <a:cubicBezTo>
                    <a:pt x="536" y="1262"/>
                    <a:pt x="1394" y="548"/>
                    <a:pt x="1560" y="405"/>
                  </a:cubicBezTo>
                  <a:cubicBezTo>
                    <a:pt x="1572" y="393"/>
                    <a:pt x="1584" y="369"/>
                    <a:pt x="1572" y="346"/>
                  </a:cubicBezTo>
                  <a:lnTo>
                    <a:pt x="1394" y="36"/>
                  </a:lnTo>
                  <a:cubicBezTo>
                    <a:pt x="1382" y="24"/>
                    <a:pt x="1370" y="0"/>
                    <a:pt x="133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3005757" y="2892510"/>
              <a:ext cx="165823" cy="52492"/>
            </a:xfrm>
            <a:custGeom>
              <a:avLst/>
              <a:gdLst/>
              <a:ahLst/>
              <a:cxnLst/>
              <a:rect l="l" t="t" r="r" b="b"/>
              <a:pathLst>
                <a:path w="5383" h="1704" extrusionOk="0">
                  <a:moveTo>
                    <a:pt x="1" y="1"/>
                  </a:moveTo>
                  <a:lnTo>
                    <a:pt x="5382" y="1703"/>
                  </a:lnTo>
                  <a:cubicBezTo>
                    <a:pt x="4180" y="1"/>
                    <a:pt x="1" y="1"/>
                    <a:pt x="1"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3004278" y="2891031"/>
              <a:ext cx="168750" cy="55049"/>
            </a:xfrm>
            <a:custGeom>
              <a:avLst/>
              <a:gdLst/>
              <a:ahLst/>
              <a:cxnLst/>
              <a:rect l="l" t="t" r="r" b="b"/>
              <a:pathLst>
                <a:path w="5478" h="1787" extrusionOk="0">
                  <a:moveTo>
                    <a:pt x="49" y="1"/>
                  </a:moveTo>
                  <a:cubicBezTo>
                    <a:pt x="13" y="1"/>
                    <a:pt x="1" y="25"/>
                    <a:pt x="1" y="49"/>
                  </a:cubicBezTo>
                  <a:cubicBezTo>
                    <a:pt x="1" y="72"/>
                    <a:pt x="25" y="96"/>
                    <a:pt x="49" y="96"/>
                  </a:cubicBezTo>
                  <a:cubicBezTo>
                    <a:pt x="84" y="96"/>
                    <a:pt x="4216" y="120"/>
                    <a:pt x="5383" y="1775"/>
                  </a:cubicBezTo>
                  <a:cubicBezTo>
                    <a:pt x="5394" y="1787"/>
                    <a:pt x="5406" y="1787"/>
                    <a:pt x="5430" y="1787"/>
                  </a:cubicBezTo>
                  <a:lnTo>
                    <a:pt x="5454" y="1787"/>
                  </a:lnTo>
                  <a:cubicBezTo>
                    <a:pt x="5478" y="1763"/>
                    <a:pt x="5478" y="1739"/>
                    <a:pt x="5466" y="1715"/>
                  </a:cubicBezTo>
                  <a:cubicBezTo>
                    <a:pt x="4954" y="1001"/>
                    <a:pt x="3894" y="501"/>
                    <a:pt x="2299" y="215"/>
                  </a:cubicBezTo>
                  <a:cubicBezTo>
                    <a:pt x="1108" y="1"/>
                    <a:pt x="60" y="1"/>
                    <a:pt x="4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3196471" y="2966904"/>
              <a:ext cx="18021" cy="32746"/>
            </a:xfrm>
            <a:custGeom>
              <a:avLst/>
              <a:gdLst/>
              <a:ahLst/>
              <a:cxnLst/>
              <a:rect l="l" t="t" r="r" b="b"/>
              <a:pathLst>
                <a:path w="585" h="1063" extrusionOk="0">
                  <a:moveTo>
                    <a:pt x="355" y="0"/>
                  </a:moveTo>
                  <a:cubicBezTo>
                    <a:pt x="330" y="0"/>
                    <a:pt x="303" y="8"/>
                    <a:pt x="275" y="26"/>
                  </a:cubicBezTo>
                  <a:cubicBezTo>
                    <a:pt x="275" y="26"/>
                    <a:pt x="179" y="705"/>
                    <a:pt x="1" y="931"/>
                  </a:cubicBezTo>
                  <a:cubicBezTo>
                    <a:pt x="1" y="931"/>
                    <a:pt x="150" y="1062"/>
                    <a:pt x="252" y="1062"/>
                  </a:cubicBezTo>
                  <a:cubicBezTo>
                    <a:pt x="269" y="1062"/>
                    <a:pt x="285" y="1059"/>
                    <a:pt x="298" y="1050"/>
                  </a:cubicBezTo>
                  <a:cubicBezTo>
                    <a:pt x="382" y="1003"/>
                    <a:pt x="584" y="122"/>
                    <a:pt x="537" y="86"/>
                  </a:cubicBezTo>
                  <a:cubicBezTo>
                    <a:pt x="493" y="59"/>
                    <a:pt x="429" y="0"/>
                    <a:pt x="355"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3195023" y="2965487"/>
              <a:ext cx="19838" cy="35611"/>
            </a:xfrm>
            <a:custGeom>
              <a:avLst/>
              <a:gdLst/>
              <a:ahLst/>
              <a:cxnLst/>
              <a:rect l="l" t="t" r="r" b="b"/>
              <a:pathLst>
                <a:path w="644" h="1156" extrusionOk="0">
                  <a:moveTo>
                    <a:pt x="413" y="93"/>
                  </a:moveTo>
                  <a:cubicBezTo>
                    <a:pt x="450" y="93"/>
                    <a:pt x="487" y="119"/>
                    <a:pt x="512" y="144"/>
                  </a:cubicBezTo>
                  <a:cubicBezTo>
                    <a:pt x="524" y="156"/>
                    <a:pt x="536" y="156"/>
                    <a:pt x="536" y="168"/>
                  </a:cubicBezTo>
                  <a:cubicBezTo>
                    <a:pt x="560" y="287"/>
                    <a:pt x="381" y="1001"/>
                    <a:pt x="322" y="1061"/>
                  </a:cubicBezTo>
                  <a:lnTo>
                    <a:pt x="298" y="1061"/>
                  </a:lnTo>
                  <a:cubicBezTo>
                    <a:pt x="250" y="1061"/>
                    <a:pt x="167" y="1013"/>
                    <a:pt x="119" y="965"/>
                  </a:cubicBezTo>
                  <a:cubicBezTo>
                    <a:pt x="262" y="739"/>
                    <a:pt x="345" y="227"/>
                    <a:pt x="369" y="108"/>
                  </a:cubicBezTo>
                  <a:cubicBezTo>
                    <a:pt x="383" y="98"/>
                    <a:pt x="398" y="93"/>
                    <a:pt x="413" y="93"/>
                  </a:cubicBezTo>
                  <a:close/>
                  <a:moveTo>
                    <a:pt x="405" y="1"/>
                  </a:moveTo>
                  <a:cubicBezTo>
                    <a:pt x="369" y="1"/>
                    <a:pt x="334" y="13"/>
                    <a:pt x="298" y="37"/>
                  </a:cubicBezTo>
                  <a:cubicBezTo>
                    <a:pt x="286" y="49"/>
                    <a:pt x="274" y="60"/>
                    <a:pt x="274" y="72"/>
                  </a:cubicBezTo>
                  <a:cubicBezTo>
                    <a:pt x="274" y="72"/>
                    <a:pt x="179" y="739"/>
                    <a:pt x="12" y="941"/>
                  </a:cubicBezTo>
                  <a:cubicBezTo>
                    <a:pt x="0" y="965"/>
                    <a:pt x="0" y="989"/>
                    <a:pt x="24" y="1013"/>
                  </a:cubicBezTo>
                  <a:cubicBezTo>
                    <a:pt x="36" y="1025"/>
                    <a:pt x="191" y="1156"/>
                    <a:pt x="298" y="1156"/>
                  </a:cubicBezTo>
                  <a:cubicBezTo>
                    <a:pt x="322" y="1156"/>
                    <a:pt x="345" y="1156"/>
                    <a:pt x="369" y="1144"/>
                  </a:cubicBezTo>
                  <a:cubicBezTo>
                    <a:pt x="476" y="1072"/>
                    <a:pt x="643" y="334"/>
                    <a:pt x="643" y="179"/>
                  </a:cubicBezTo>
                  <a:cubicBezTo>
                    <a:pt x="643" y="144"/>
                    <a:pt x="631" y="108"/>
                    <a:pt x="607" y="96"/>
                  </a:cubicBezTo>
                  <a:cubicBezTo>
                    <a:pt x="596" y="84"/>
                    <a:pt x="584" y="72"/>
                    <a:pt x="572" y="72"/>
                  </a:cubicBezTo>
                  <a:cubicBezTo>
                    <a:pt x="536" y="37"/>
                    <a:pt x="476"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3183286" y="3009815"/>
              <a:ext cx="17990" cy="32746"/>
            </a:xfrm>
            <a:custGeom>
              <a:avLst/>
              <a:gdLst/>
              <a:ahLst/>
              <a:cxnLst/>
              <a:rect l="l" t="t" r="r" b="b"/>
              <a:pathLst>
                <a:path w="584" h="1063" extrusionOk="0">
                  <a:moveTo>
                    <a:pt x="360" y="0"/>
                  </a:moveTo>
                  <a:cubicBezTo>
                    <a:pt x="334" y="0"/>
                    <a:pt x="305" y="8"/>
                    <a:pt x="274" y="26"/>
                  </a:cubicBezTo>
                  <a:cubicBezTo>
                    <a:pt x="274" y="26"/>
                    <a:pt x="191" y="705"/>
                    <a:pt x="0" y="931"/>
                  </a:cubicBezTo>
                  <a:cubicBezTo>
                    <a:pt x="0" y="931"/>
                    <a:pt x="149" y="1062"/>
                    <a:pt x="251" y="1062"/>
                  </a:cubicBezTo>
                  <a:cubicBezTo>
                    <a:pt x="268" y="1062"/>
                    <a:pt x="284" y="1059"/>
                    <a:pt x="298" y="1050"/>
                  </a:cubicBezTo>
                  <a:cubicBezTo>
                    <a:pt x="381" y="1003"/>
                    <a:pt x="584" y="122"/>
                    <a:pt x="536" y="86"/>
                  </a:cubicBezTo>
                  <a:cubicBezTo>
                    <a:pt x="492" y="59"/>
                    <a:pt x="435" y="0"/>
                    <a:pt x="360"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3181808" y="3008398"/>
              <a:ext cx="19838" cy="35611"/>
            </a:xfrm>
            <a:custGeom>
              <a:avLst/>
              <a:gdLst/>
              <a:ahLst/>
              <a:cxnLst/>
              <a:rect l="l" t="t" r="r" b="b"/>
              <a:pathLst>
                <a:path w="644" h="1156" extrusionOk="0">
                  <a:moveTo>
                    <a:pt x="403" y="100"/>
                  </a:moveTo>
                  <a:cubicBezTo>
                    <a:pt x="444" y="100"/>
                    <a:pt x="488" y="128"/>
                    <a:pt x="524" y="156"/>
                  </a:cubicBezTo>
                  <a:cubicBezTo>
                    <a:pt x="524" y="156"/>
                    <a:pt x="536" y="168"/>
                    <a:pt x="548" y="168"/>
                  </a:cubicBezTo>
                  <a:cubicBezTo>
                    <a:pt x="560" y="299"/>
                    <a:pt x="382" y="1001"/>
                    <a:pt x="322" y="1061"/>
                  </a:cubicBezTo>
                  <a:lnTo>
                    <a:pt x="298" y="1061"/>
                  </a:lnTo>
                  <a:cubicBezTo>
                    <a:pt x="251" y="1061"/>
                    <a:pt x="179" y="1013"/>
                    <a:pt x="120" y="965"/>
                  </a:cubicBezTo>
                  <a:cubicBezTo>
                    <a:pt x="274" y="739"/>
                    <a:pt x="346" y="227"/>
                    <a:pt x="370" y="108"/>
                  </a:cubicBezTo>
                  <a:cubicBezTo>
                    <a:pt x="380" y="103"/>
                    <a:pt x="392" y="100"/>
                    <a:pt x="403" y="100"/>
                  </a:cubicBezTo>
                  <a:close/>
                  <a:moveTo>
                    <a:pt x="405" y="1"/>
                  </a:moveTo>
                  <a:cubicBezTo>
                    <a:pt x="370" y="1"/>
                    <a:pt x="334" y="13"/>
                    <a:pt x="298" y="37"/>
                  </a:cubicBezTo>
                  <a:cubicBezTo>
                    <a:pt x="286" y="49"/>
                    <a:pt x="274" y="60"/>
                    <a:pt x="274" y="72"/>
                  </a:cubicBezTo>
                  <a:cubicBezTo>
                    <a:pt x="274" y="72"/>
                    <a:pt x="179" y="739"/>
                    <a:pt x="12" y="942"/>
                  </a:cubicBezTo>
                  <a:cubicBezTo>
                    <a:pt x="1" y="965"/>
                    <a:pt x="1" y="1001"/>
                    <a:pt x="24" y="1013"/>
                  </a:cubicBezTo>
                  <a:cubicBezTo>
                    <a:pt x="36" y="1025"/>
                    <a:pt x="191" y="1156"/>
                    <a:pt x="298" y="1156"/>
                  </a:cubicBezTo>
                  <a:cubicBezTo>
                    <a:pt x="334" y="1156"/>
                    <a:pt x="346" y="1156"/>
                    <a:pt x="370" y="1144"/>
                  </a:cubicBezTo>
                  <a:cubicBezTo>
                    <a:pt x="477" y="1072"/>
                    <a:pt x="644" y="334"/>
                    <a:pt x="644" y="180"/>
                  </a:cubicBezTo>
                  <a:cubicBezTo>
                    <a:pt x="644" y="144"/>
                    <a:pt x="632" y="108"/>
                    <a:pt x="608" y="96"/>
                  </a:cubicBezTo>
                  <a:cubicBezTo>
                    <a:pt x="596" y="84"/>
                    <a:pt x="584" y="84"/>
                    <a:pt x="572" y="72"/>
                  </a:cubicBezTo>
                  <a:cubicBezTo>
                    <a:pt x="536" y="37"/>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2844370" y="2875967"/>
              <a:ext cx="15064" cy="32130"/>
            </a:xfrm>
            <a:custGeom>
              <a:avLst/>
              <a:gdLst/>
              <a:ahLst/>
              <a:cxnLst/>
              <a:rect l="l" t="t" r="r" b="b"/>
              <a:pathLst>
                <a:path w="489" h="1043" extrusionOk="0">
                  <a:moveTo>
                    <a:pt x="179" y="0"/>
                  </a:moveTo>
                  <a:cubicBezTo>
                    <a:pt x="133" y="0"/>
                    <a:pt x="92" y="10"/>
                    <a:pt x="72" y="37"/>
                  </a:cubicBezTo>
                  <a:cubicBezTo>
                    <a:pt x="1" y="121"/>
                    <a:pt x="156" y="1014"/>
                    <a:pt x="227" y="1026"/>
                  </a:cubicBezTo>
                  <a:cubicBezTo>
                    <a:pt x="258" y="1026"/>
                    <a:pt x="306" y="1042"/>
                    <a:pt x="357" y="1042"/>
                  </a:cubicBezTo>
                  <a:cubicBezTo>
                    <a:pt x="402" y="1042"/>
                    <a:pt x="449" y="1029"/>
                    <a:pt x="489" y="978"/>
                  </a:cubicBezTo>
                  <a:cubicBezTo>
                    <a:pt x="489" y="978"/>
                    <a:pt x="310" y="311"/>
                    <a:pt x="382" y="37"/>
                  </a:cubicBezTo>
                  <a:cubicBezTo>
                    <a:pt x="382" y="37"/>
                    <a:pt x="271" y="0"/>
                    <a:pt x="179"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2842922" y="2874550"/>
              <a:ext cx="17620" cy="34871"/>
            </a:xfrm>
            <a:custGeom>
              <a:avLst/>
              <a:gdLst/>
              <a:ahLst/>
              <a:cxnLst/>
              <a:rect l="l" t="t" r="r" b="b"/>
              <a:pathLst>
                <a:path w="572" h="1132" extrusionOk="0">
                  <a:moveTo>
                    <a:pt x="226" y="95"/>
                  </a:moveTo>
                  <a:cubicBezTo>
                    <a:pt x="274" y="95"/>
                    <a:pt x="334" y="107"/>
                    <a:pt x="369" y="119"/>
                  </a:cubicBezTo>
                  <a:cubicBezTo>
                    <a:pt x="322" y="393"/>
                    <a:pt x="453" y="893"/>
                    <a:pt x="476" y="1012"/>
                  </a:cubicBezTo>
                  <a:cubicBezTo>
                    <a:pt x="465" y="1036"/>
                    <a:pt x="441" y="1048"/>
                    <a:pt x="405" y="1048"/>
                  </a:cubicBezTo>
                  <a:cubicBezTo>
                    <a:pt x="381" y="1048"/>
                    <a:pt x="345" y="1036"/>
                    <a:pt x="322" y="1024"/>
                  </a:cubicBezTo>
                  <a:lnTo>
                    <a:pt x="298" y="1024"/>
                  </a:lnTo>
                  <a:cubicBezTo>
                    <a:pt x="226" y="917"/>
                    <a:pt x="119" y="191"/>
                    <a:pt x="155" y="107"/>
                  </a:cubicBezTo>
                  <a:cubicBezTo>
                    <a:pt x="167" y="95"/>
                    <a:pt x="191" y="95"/>
                    <a:pt x="226" y="95"/>
                  </a:cubicBezTo>
                  <a:close/>
                  <a:moveTo>
                    <a:pt x="226" y="0"/>
                  </a:moveTo>
                  <a:cubicBezTo>
                    <a:pt x="155" y="0"/>
                    <a:pt x="95" y="12"/>
                    <a:pt x="72" y="60"/>
                  </a:cubicBezTo>
                  <a:cubicBezTo>
                    <a:pt x="0" y="167"/>
                    <a:pt x="143" y="905"/>
                    <a:pt x="203" y="1048"/>
                  </a:cubicBezTo>
                  <a:cubicBezTo>
                    <a:pt x="215" y="1084"/>
                    <a:pt x="226" y="1107"/>
                    <a:pt x="262" y="1119"/>
                  </a:cubicBezTo>
                  <a:lnTo>
                    <a:pt x="298" y="1119"/>
                  </a:lnTo>
                  <a:cubicBezTo>
                    <a:pt x="334" y="1131"/>
                    <a:pt x="369" y="1131"/>
                    <a:pt x="405" y="1131"/>
                  </a:cubicBezTo>
                  <a:cubicBezTo>
                    <a:pt x="476" y="1131"/>
                    <a:pt x="536" y="1107"/>
                    <a:pt x="572" y="1048"/>
                  </a:cubicBezTo>
                  <a:cubicBezTo>
                    <a:pt x="572" y="1036"/>
                    <a:pt x="572" y="1024"/>
                    <a:pt x="572" y="1000"/>
                  </a:cubicBezTo>
                  <a:cubicBezTo>
                    <a:pt x="572" y="1000"/>
                    <a:pt x="405" y="357"/>
                    <a:pt x="476" y="95"/>
                  </a:cubicBezTo>
                  <a:cubicBezTo>
                    <a:pt x="476" y="72"/>
                    <a:pt x="465" y="48"/>
                    <a:pt x="441" y="36"/>
                  </a:cubicBezTo>
                  <a:cubicBezTo>
                    <a:pt x="441" y="36"/>
                    <a:pt x="322" y="0"/>
                    <a:pt x="22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2865656" y="2961636"/>
              <a:ext cx="19469" cy="30805"/>
            </a:xfrm>
            <a:custGeom>
              <a:avLst/>
              <a:gdLst/>
              <a:ahLst/>
              <a:cxnLst/>
              <a:rect l="l" t="t" r="r" b="b"/>
              <a:pathLst>
                <a:path w="632" h="1000" extrusionOk="0">
                  <a:moveTo>
                    <a:pt x="251" y="0"/>
                  </a:moveTo>
                  <a:cubicBezTo>
                    <a:pt x="172" y="0"/>
                    <a:pt x="75" y="12"/>
                    <a:pt x="48" y="66"/>
                  </a:cubicBezTo>
                  <a:cubicBezTo>
                    <a:pt x="1" y="161"/>
                    <a:pt x="317" y="995"/>
                    <a:pt x="392" y="995"/>
                  </a:cubicBezTo>
                  <a:cubicBezTo>
                    <a:pt x="392" y="995"/>
                    <a:pt x="393" y="995"/>
                    <a:pt x="393" y="995"/>
                  </a:cubicBezTo>
                  <a:cubicBezTo>
                    <a:pt x="414" y="995"/>
                    <a:pt x="444" y="999"/>
                    <a:pt x="476" y="999"/>
                  </a:cubicBezTo>
                  <a:cubicBezTo>
                    <a:pt x="535" y="999"/>
                    <a:pt x="601" y="985"/>
                    <a:pt x="631" y="900"/>
                  </a:cubicBezTo>
                  <a:cubicBezTo>
                    <a:pt x="631" y="900"/>
                    <a:pt x="334" y="293"/>
                    <a:pt x="358" y="7"/>
                  </a:cubicBezTo>
                  <a:cubicBezTo>
                    <a:pt x="358" y="7"/>
                    <a:pt x="309" y="0"/>
                    <a:pt x="251"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2864177" y="2960003"/>
              <a:ext cx="22426" cy="33762"/>
            </a:xfrm>
            <a:custGeom>
              <a:avLst/>
              <a:gdLst/>
              <a:ahLst/>
              <a:cxnLst/>
              <a:rect l="l" t="t" r="r" b="b"/>
              <a:pathLst>
                <a:path w="728" h="1096" extrusionOk="0">
                  <a:moveTo>
                    <a:pt x="358" y="96"/>
                  </a:moveTo>
                  <a:cubicBezTo>
                    <a:pt x="370" y="381"/>
                    <a:pt x="584" y="846"/>
                    <a:pt x="632" y="953"/>
                  </a:cubicBezTo>
                  <a:cubicBezTo>
                    <a:pt x="608" y="989"/>
                    <a:pt x="584" y="1000"/>
                    <a:pt x="525" y="1000"/>
                  </a:cubicBezTo>
                  <a:lnTo>
                    <a:pt x="453" y="1000"/>
                  </a:lnTo>
                  <a:cubicBezTo>
                    <a:pt x="370" y="905"/>
                    <a:pt x="120" y="227"/>
                    <a:pt x="144" y="131"/>
                  </a:cubicBezTo>
                  <a:cubicBezTo>
                    <a:pt x="144" y="119"/>
                    <a:pt x="191" y="96"/>
                    <a:pt x="298" y="96"/>
                  </a:cubicBezTo>
                  <a:close/>
                  <a:moveTo>
                    <a:pt x="298" y="0"/>
                  </a:moveTo>
                  <a:cubicBezTo>
                    <a:pt x="167" y="0"/>
                    <a:pt x="84" y="36"/>
                    <a:pt x="48" y="96"/>
                  </a:cubicBezTo>
                  <a:cubicBezTo>
                    <a:pt x="1" y="215"/>
                    <a:pt x="275" y="905"/>
                    <a:pt x="358" y="1036"/>
                  </a:cubicBezTo>
                  <a:cubicBezTo>
                    <a:pt x="382" y="1072"/>
                    <a:pt x="406" y="1096"/>
                    <a:pt x="441" y="1096"/>
                  </a:cubicBezTo>
                  <a:lnTo>
                    <a:pt x="513" y="1096"/>
                  </a:lnTo>
                  <a:cubicBezTo>
                    <a:pt x="560" y="1096"/>
                    <a:pt x="679" y="1096"/>
                    <a:pt x="727" y="965"/>
                  </a:cubicBezTo>
                  <a:cubicBezTo>
                    <a:pt x="727" y="953"/>
                    <a:pt x="727" y="941"/>
                    <a:pt x="727" y="929"/>
                  </a:cubicBezTo>
                  <a:cubicBezTo>
                    <a:pt x="727" y="929"/>
                    <a:pt x="429" y="334"/>
                    <a:pt x="453" y="60"/>
                  </a:cubicBezTo>
                  <a:cubicBezTo>
                    <a:pt x="453" y="36"/>
                    <a:pt x="441" y="12"/>
                    <a:pt x="417" y="12"/>
                  </a:cubicBezTo>
                  <a:cubicBezTo>
                    <a:pt x="406" y="12"/>
                    <a:pt x="358" y="0"/>
                    <a:pt x="29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2850253" y="2921651"/>
              <a:ext cx="19469" cy="30805"/>
            </a:xfrm>
            <a:custGeom>
              <a:avLst/>
              <a:gdLst/>
              <a:ahLst/>
              <a:cxnLst/>
              <a:rect l="l" t="t" r="r" b="b"/>
              <a:pathLst>
                <a:path w="632" h="1000" extrusionOk="0">
                  <a:moveTo>
                    <a:pt x="247" y="0"/>
                  </a:moveTo>
                  <a:cubicBezTo>
                    <a:pt x="167" y="0"/>
                    <a:pt x="68" y="12"/>
                    <a:pt x="48" y="67"/>
                  </a:cubicBezTo>
                  <a:cubicBezTo>
                    <a:pt x="0" y="162"/>
                    <a:pt x="322" y="995"/>
                    <a:pt x="381" y="995"/>
                  </a:cubicBezTo>
                  <a:cubicBezTo>
                    <a:pt x="407" y="995"/>
                    <a:pt x="439" y="1000"/>
                    <a:pt x="473" y="1000"/>
                  </a:cubicBezTo>
                  <a:cubicBezTo>
                    <a:pt x="535" y="1000"/>
                    <a:pt x="601" y="985"/>
                    <a:pt x="631" y="900"/>
                  </a:cubicBezTo>
                  <a:cubicBezTo>
                    <a:pt x="631" y="900"/>
                    <a:pt x="334" y="293"/>
                    <a:pt x="358" y="7"/>
                  </a:cubicBezTo>
                  <a:cubicBezTo>
                    <a:pt x="358" y="7"/>
                    <a:pt x="307" y="0"/>
                    <a:pt x="24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2848775" y="2920018"/>
              <a:ext cx="22395" cy="33762"/>
            </a:xfrm>
            <a:custGeom>
              <a:avLst/>
              <a:gdLst/>
              <a:ahLst/>
              <a:cxnLst/>
              <a:rect l="l" t="t" r="r" b="b"/>
              <a:pathLst>
                <a:path w="727" h="1096" extrusionOk="0">
                  <a:moveTo>
                    <a:pt x="298" y="96"/>
                  </a:moveTo>
                  <a:cubicBezTo>
                    <a:pt x="310" y="96"/>
                    <a:pt x="334" y="96"/>
                    <a:pt x="358" y="108"/>
                  </a:cubicBezTo>
                  <a:cubicBezTo>
                    <a:pt x="358" y="382"/>
                    <a:pt x="572" y="846"/>
                    <a:pt x="632" y="953"/>
                  </a:cubicBezTo>
                  <a:cubicBezTo>
                    <a:pt x="608" y="989"/>
                    <a:pt x="572" y="1013"/>
                    <a:pt x="513" y="1013"/>
                  </a:cubicBezTo>
                  <a:cubicBezTo>
                    <a:pt x="501" y="1013"/>
                    <a:pt x="489" y="1001"/>
                    <a:pt x="477" y="1001"/>
                  </a:cubicBezTo>
                  <a:lnTo>
                    <a:pt x="441" y="1001"/>
                  </a:lnTo>
                  <a:cubicBezTo>
                    <a:pt x="358" y="905"/>
                    <a:pt x="108" y="215"/>
                    <a:pt x="132" y="143"/>
                  </a:cubicBezTo>
                  <a:cubicBezTo>
                    <a:pt x="144" y="120"/>
                    <a:pt x="179" y="96"/>
                    <a:pt x="298" y="96"/>
                  </a:cubicBezTo>
                  <a:close/>
                  <a:moveTo>
                    <a:pt x="286" y="1"/>
                  </a:moveTo>
                  <a:cubicBezTo>
                    <a:pt x="155" y="1"/>
                    <a:pt x="72" y="36"/>
                    <a:pt x="48" y="96"/>
                  </a:cubicBezTo>
                  <a:cubicBezTo>
                    <a:pt x="1" y="215"/>
                    <a:pt x="263" y="905"/>
                    <a:pt x="358" y="1036"/>
                  </a:cubicBezTo>
                  <a:cubicBezTo>
                    <a:pt x="370" y="1072"/>
                    <a:pt x="394" y="1096"/>
                    <a:pt x="429" y="1096"/>
                  </a:cubicBezTo>
                  <a:lnTo>
                    <a:pt x="513" y="1096"/>
                  </a:lnTo>
                  <a:cubicBezTo>
                    <a:pt x="548" y="1096"/>
                    <a:pt x="667" y="1096"/>
                    <a:pt x="715" y="965"/>
                  </a:cubicBezTo>
                  <a:cubicBezTo>
                    <a:pt x="727" y="953"/>
                    <a:pt x="727" y="941"/>
                    <a:pt x="715" y="929"/>
                  </a:cubicBezTo>
                  <a:cubicBezTo>
                    <a:pt x="715" y="929"/>
                    <a:pt x="429" y="334"/>
                    <a:pt x="453" y="60"/>
                  </a:cubicBezTo>
                  <a:cubicBezTo>
                    <a:pt x="453" y="36"/>
                    <a:pt x="429" y="12"/>
                    <a:pt x="406" y="12"/>
                  </a:cubicBezTo>
                  <a:cubicBezTo>
                    <a:pt x="406" y="12"/>
                    <a:pt x="358" y="1"/>
                    <a:pt x="28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3171180" y="3050016"/>
              <a:ext cx="17990" cy="32869"/>
            </a:xfrm>
            <a:custGeom>
              <a:avLst/>
              <a:gdLst/>
              <a:ahLst/>
              <a:cxnLst/>
              <a:rect l="l" t="t" r="r" b="b"/>
              <a:pathLst>
                <a:path w="584" h="1067" extrusionOk="0">
                  <a:moveTo>
                    <a:pt x="357" y="0"/>
                  </a:moveTo>
                  <a:cubicBezTo>
                    <a:pt x="331" y="0"/>
                    <a:pt x="303" y="9"/>
                    <a:pt x="274" y="31"/>
                  </a:cubicBezTo>
                  <a:cubicBezTo>
                    <a:pt x="274" y="31"/>
                    <a:pt x="191" y="710"/>
                    <a:pt x="0" y="924"/>
                  </a:cubicBezTo>
                  <a:cubicBezTo>
                    <a:pt x="0" y="924"/>
                    <a:pt x="152" y="1066"/>
                    <a:pt x="254" y="1066"/>
                  </a:cubicBezTo>
                  <a:cubicBezTo>
                    <a:pt x="270" y="1066"/>
                    <a:pt x="285" y="1063"/>
                    <a:pt x="298" y="1055"/>
                  </a:cubicBezTo>
                  <a:cubicBezTo>
                    <a:pt x="381" y="995"/>
                    <a:pt x="584" y="126"/>
                    <a:pt x="536" y="91"/>
                  </a:cubicBezTo>
                  <a:cubicBezTo>
                    <a:pt x="493" y="64"/>
                    <a:pt x="430" y="0"/>
                    <a:pt x="35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3169701" y="3048753"/>
              <a:ext cx="19838" cy="35611"/>
            </a:xfrm>
            <a:custGeom>
              <a:avLst/>
              <a:gdLst/>
              <a:ahLst/>
              <a:cxnLst/>
              <a:rect l="l" t="t" r="r" b="b"/>
              <a:pathLst>
                <a:path w="644" h="1156" extrusionOk="0">
                  <a:moveTo>
                    <a:pt x="404" y="88"/>
                  </a:moveTo>
                  <a:cubicBezTo>
                    <a:pt x="444" y="88"/>
                    <a:pt x="488" y="116"/>
                    <a:pt x="525" y="143"/>
                  </a:cubicBezTo>
                  <a:cubicBezTo>
                    <a:pt x="525" y="155"/>
                    <a:pt x="536" y="155"/>
                    <a:pt x="548" y="155"/>
                  </a:cubicBezTo>
                  <a:cubicBezTo>
                    <a:pt x="560" y="286"/>
                    <a:pt x="382" y="1001"/>
                    <a:pt x="322" y="1060"/>
                  </a:cubicBezTo>
                  <a:lnTo>
                    <a:pt x="298" y="1060"/>
                  </a:lnTo>
                  <a:cubicBezTo>
                    <a:pt x="251" y="1060"/>
                    <a:pt x="179" y="1013"/>
                    <a:pt x="120" y="965"/>
                  </a:cubicBezTo>
                  <a:cubicBezTo>
                    <a:pt x="275" y="727"/>
                    <a:pt x="346" y="215"/>
                    <a:pt x="370" y="96"/>
                  </a:cubicBezTo>
                  <a:cubicBezTo>
                    <a:pt x="380" y="90"/>
                    <a:pt x="392" y="88"/>
                    <a:pt x="404" y="88"/>
                  </a:cubicBezTo>
                  <a:close/>
                  <a:moveTo>
                    <a:pt x="405" y="1"/>
                  </a:moveTo>
                  <a:cubicBezTo>
                    <a:pt x="370" y="1"/>
                    <a:pt x="334" y="13"/>
                    <a:pt x="298" y="36"/>
                  </a:cubicBezTo>
                  <a:cubicBezTo>
                    <a:pt x="286" y="36"/>
                    <a:pt x="275" y="48"/>
                    <a:pt x="275" y="60"/>
                  </a:cubicBezTo>
                  <a:cubicBezTo>
                    <a:pt x="275" y="72"/>
                    <a:pt x="191" y="727"/>
                    <a:pt x="13" y="941"/>
                  </a:cubicBezTo>
                  <a:cubicBezTo>
                    <a:pt x="1" y="965"/>
                    <a:pt x="1" y="989"/>
                    <a:pt x="24" y="1013"/>
                  </a:cubicBezTo>
                  <a:cubicBezTo>
                    <a:pt x="36" y="1025"/>
                    <a:pt x="191" y="1156"/>
                    <a:pt x="298" y="1156"/>
                  </a:cubicBezTo>
                  <a:cubicBezTo>
                    <a:pt x="334" y="1156"/>
                    <a:pt x="346" y="1144"/>
                    <a:pt x="370" y="1132"/>
                  </a:cubicBezTo>
                  <a:cubicBezTo>
                    <a:pt x="477" y="1072"/>
                    <a:pt x="644" y="334"/>
                    <a:pt x="644" y="167"/>
                  </a:cubicBezTo>
                  <a:cubicBezTo>
                    <a:pt x="644" y="143"/>
                    <a:pt x="632" y="108"/>
                    <a:pt x="608" y="84"/>
                  </a:cubicBezTo>
                  <a:cubicBezTo>
                    <a:pt x="596" y="84"/>
                    <a:pt x="584" y="72"/>
                    <a:pt x="572" y="72"/>
                  </a:cubicBezTo>
                  <a:cubicBezTo>
                    <a:pt x="536" y="36"/>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2940112" y="3100104"/>
              <a:ext cx="177190" cy="28248"/>
            </a:xfrm>
            <a:custGeom>
              <a:avLst/>
              <a:gdLst/>
              <a:ahLst/>
              <a:cxnLst/>
              <a:rect l="l" t="t" r="r" b="b"/>
              <a:pathLst>
                <a:path w="5752" h="917" extrusionOk="0">
                  <a:moveTo>
                    <a:pt x="0" y="0"/>
                  </a:moveTo>
                  <a:cubicBezTo>
                    <a:pt x="0" y="1"/>
                    <a:pt x="1917" y="917"/>
                    <a:pt x="4306" y="917"/>
                  </a:cubicBezTo>
                  <a:cubicBezTo>
                    <a:pt x="4773" y="917"/>
                    <a:pt x="5259" y="882"/>
                    <a:pt x="5751" y="798"/>
                  </a:cubicBezTo>
                  <a:lnTo>
                    <a:pt x="0" y="0"/>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2938263" y="3098503"/>
              <a:ext cx="180856" cy="30959"/>
            </a:xfrm>
            <a:custGeom>
              <a:avLst/>
              <a:gdLst/>
              <a:ahLst/>
              <a:cxnLst/>
              <a:rect l="l" t="t" r="r" b="b"/>
              <a:pathLst>
                <a:path w="5871" h="1005" extrusionOk="0">
                  <a:moveTo>
                    <a:pt x="63" y="0"/>
                  </a:moveTo>
                  <a:cubicBezTo>
                    <a:pt x="43" y="0"/>
                    <a:pt x="21" y="11"/>
                    <a:pt x="13" y="29"/>
                  </a:cubicBezTo>
                  <a:cubicBezTo>
                    <a:pt x="1" y="52"/>
                    <a:pt x="13" y="76"/>
                    <a:pt x="37" y="88"/>
                  </a:cubicBezTo>
                  <a:cubicBezTo>
                    <a:pt x="60" y="100"/>
                    <a:pt x="2001" y="1005"/>
                    <a:pt x="4382" y="1005"/>
                  </a:cubicBezTo>
                  <a:cubicBezTo>
                    <a:pt x="4847" y="1005"/>
                    <a:pt x="5335" y="969"/>
                    <a:pt x="5823" y="886"/>
                  </a:cubicBezTo>
                  <a:cubicBezTo>
                    <a:pt x="5847" y="886"/>
                    <a:pt x="5871" y="862"/>
                    <a:pt x="5859" y="838"/>
                  </a:cubicBezTo>
                  <a:cubicBezTo>
                    <a:pt x="5859" y="819"/>
                    <a:pt x="5843" y="799"/>
                    <a:pt x="5824" y="799"/>
                  </a:cubicBezTo>
                  <a:cubicBezTo>
                    <a:pt x="5820" y="799"/>
                    <a:pt x="5815" y="800"/>
                    <a:pt x="5811" y="803"/>
                  </a:cubicBezTo>
                  <a:cubicBezTo>
                    <a:pt x="5329" y="884"/>
                    <a:pt x="4853" y="918"/>
                    <a:pt x="4393" y="918"/>
                  </a:cubicBezTo>
                  <a:cubicBezTo>
                    <a:pt x="2027" y="918"/>
                    <a:pt x="104" y="15"/>
                    <a:pt x="84" y="5"/>
                  </a:cubicBezTo>
                  <a:cubicBezTo>
                    <a:pt x="78" y="2"/>
                    <a:pt x="71" y="0"/>
                    <a:pt x="6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3091580" y="3125765"/>
              <a:ext cx="8102" cy="46269"/>
            </a:xfrm>
            <a:custGeom>
              <a:avLst/>
              <a:gdLst/>
              <a:ahLst/>
              <a:cxnLst/>
              <a:rect l="l" t="t" r="r" b="b"/>
              <a:pathLst>
                <a:path w="263" h="1502" extrusionOk="0">
                  <a:moveTo>
                    <a:pt x="60" y="1"/>
                  </a:moveTo>
                  <a:lnTo>
                    <a:pt x="1" y="1501"/>
                  </a:lnTo>
                  <a:cubicBezTo>
                    <a:pt x="263" y="1251"/>
                    <a:pt x="60" y="1"/>
                    <a:pt x="60"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3090132" y="3124317"/>
              <a:ext cx="11028" cy="49165"/>
            </a:xfrm>
            <a:custGeom>
              <a:avLst/>
              <a:gdLst/>
              <a:ahLst/>
              <a:cxnLst/>
              <a:rect l="l" t="t" r="r" b="b"/>
              <a:pathLst>
                <a:path w="358" h="1596" extrusionOk="0">
                  <a:moveTo>
                    <a:pt x="95" y="0"/>
                  </a:moveTo>
                  <a:cubicBezTo>
                    <a:pt x="71" y="0"/>
                    <a:pt x="60" y="24"/>
                    <a:pt x="60" y="60"/>
                  </a:cubicBezTo>
                  <a:cubicBezTo>
                    <a:pt x="119" y="393"/>
                    <a:pt x="214" y="1322"/>
                    <a:pt x="12" y="1512"/>
                  </a:cubicBezTo>
                  <a:cubicBezTo>
                    <a:pt x="0" y="1536"/>
                    <a:pt x="0" y="1560"/>
                    <a:pt x="12" y="1584"/>
                  </a:cubicBezTo>
                  <a:cubicBezTo>
                    <a:pt x="24" y="1596"/>
                    <a:pt x="36" y="1596"/>
                    <a:pt x="48" y="1596"/>
                  </a:cubicBezTo>
                  <a:cubicBezTo>
                    <a:pt x="60" y="1596"/>
                    <a:pt x="71" y="1596"/>
                    <a:pt x="83" y="1584"/>
                  </a:cubicBezTo>
                  <a:cubicBezTo>
                    <a:pt x="357" y="1322"/>
                    <a:pt x="179" y="167"/>
                    <a:pt x="155" y="36"/>
                  </a:cubicBezTo>
                  <a:cubicBezTo>
                    <a:pt x="155" y="12"/>
                    <a:pt x="131" y="0"/>
                    <a:pt x="95"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3045372" y="3129092"/>
              <a:ext cx="1140" cy="39985"/>
            </a:xfrm>
            <a:custGeom>
              <a:avLst/>
              <a:gdLst/>
              <a:ahLst/>
              <a:cxnLst/>
              <a:rect l="l" t="t" r="r" b="b"/>
              <a:pathLst>
                <a:path w="37" h="1298" extrusionOk="0">
                  <a:moveTo>
                    <a:pt x="12" y="0"/>
                  </a:moveTo>
                  <a:lnTo>
                    <a:pt x="0" y="1298"/>
                  </a:lnTo>
                  <a:cubicBezTo>
                    <a:pt x="0" y="1298"/>
                    <a:pt x="36" y="310"/>
                    <a:pt x="12"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3043894" y="3127521"/>
              <a:ext cx="4066" cy="43035"/>
            </a:xfrm>
            <a:custGeom>
              <a:avLst/>
              <a:gdLst/>
              <a:ahLst/>
              <a:cxnLst/>
              <a:rect l="l" t="t" r="r" b="b"/>
              <a:pathLst>
                <a:path w="132" h="1397" extrusionOk="0">
                  <a:moveTo>
                    <a:pt x="73" y="0"/>
                  </a:moveTo>
                  <a:cubicBezTo>
                    <a:pt x="69" y="0"/>
                    <a:pt x="65" y="1"/>
                    <a:pt x="60" y="3"/>
                  </a:cubicBezTo>
                  <a:cubicBezTo>
                    <a:pt x="25" y="3"/>
                    <a:pt x="13" y="27"/>
                    <a:pt x="13" y="51"/>
                  </a:cubicBezTo>
                  <a:cubicBezTo>
                    <a:pt x="37" y="361"/>
                    <a:pt x="1" y="1337"/>
                    <a:pt x="1" y="1349"/>
                  </a:cubicBezTo>
                  <a:cubicBezTo>
                    <a:pt x="1" y="1373"/>
                    <a:pt x="25" y="1396"/>
                    <a:pt x="48" y="1396"/>
                  </a:cubicBezTo>
                  <a:cubicBezTo>
                    <a:pt x="72" y="1396"/>
                    <a:pt x="96" y="1385"/>
                    <a:pt x="96" y="1349"/>
                  </a:cubicBezTo>
                  <a:cubicBezTo>
                    <a:pt x="96" y="1313"/>
                    <a:pt x="132" y="361"/>
                    <a:pt x="108" y="39"/>
                  </a:cubicBezTo>
                  <a:cubicBezTo>
                    <a:pt x="108" y="20"/>
                    <a:pt x="92" y="0"/>
                    <a:pt x="7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2992911" y="3123208"/>
              <a:ext cx="5545" cy="40755"/>
            </a:xfrm>
            <a:custGeom>
              <a:avLst/>
              <a:gdLst/>
              <a:ahLst/>
              <a:cxnLst/>
              <a:rect l="l" t="t" r="r" b="b"/>
              <a:pathLst>
                <a:path w="180" h="1323" extrusionOk="0">
                  <a:moveTo>
                    <a:pt x="179" y="1"/>
                  </a:moveTo>
                  <a:lnTo>
                    <a:pt x="179" y="1"/>
                  </a:lnTo>
                  <a:cubicBezTo>
                    <a:pt x="48" y="429"/>
                    <a:pt x="1" y="1322"/>
                    <a:pt x="1" y="1322"/>
                  </a:cubicBezTo>
                  <a:lnTo>
                    <a:pt x="179"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2991464" y="3121976"/>
              <a:ext cx="8471" cy="43435"/>
            </a:xfrm>
            <a:custGeom>
              <a:avLst/>
              <a:gdLst/>
              <a:ahLst/>
              <a:cxnLst/>
              <a:rect l="l" t="t" r="r" b="b"/>
              <a:pathLst>
                <a:path w="275" h="1410" extrusionOk="0">
                  <a:moveTo>
                    <a:pt x="212" y="0"/>
                  </a:moveTo>
                  <a:cubicBezTo>
                    <a:pt x="192" y="0"/>
                    <a:pt x="179" y="11"/>
                    <a:pt x="179" y="29"/>
                  </a:cubicBezTo>
                  <a:cubicBezTo>
                    <a:pt x="60" y="457"/>
                    <a:pt x="0" y="1326"/>
                    <a:pt x="0" y="1362"/>
                  </a:cubicBezTo>
                  <a:cubicBezTo>
                    <a:pt x="0" y="1386"/>
                    <a:pt x="24" y="1410"/>
                    <a:pt x="48" y="1410"/>
                  </a:cubicBezTo>
                  <a:cubicBezTo>
                    <a:pt x="72" y="1410"/>
                    <a:pt x="95" y="1398"/>
                    <a:pt x="95" y="1362"/>
                  </a:cubicBezTo>
                  <a:cubicBezTo>
                    <a:pt x="95" y="1362"/>
                    <a:pt x="143" y="469"/>
                    <a:pt x="262" y="52"/>
                  </a:cubicBezTo>
                  <a:cubicBezTo>
                    <a:pt x="274" y="29"/>
                    <a:pt x="262" y="5"/>
                    <a:pt x="238" y="5"/>
                  </a:cubicBezTo>
                  <a:cubicBezTo>
                    <a:pt x="229" y="2"/>
                    <a:pt x="220"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2950000" y="3118064"/>
              <a:ext cx="10689" cy="37089"/>
            </a:xfrm>
            <a:custGeom>
              <a:avLst/>
              <a:gdLst/>
              <a:ahLst/>
              <a:cxnLst/>
              <a:rect l="l" t="t" r="r" b="b"/>
              <a:pathLst>
                <a:path w="347" h="1204" extrusionOk="0">
                  <a:moveTo>
                    <a:pt x="346" y="1"/>
                  </a:moveTo>
                  <a:lnTo>
                    <a:pt x="346" y="1"/>
                  </a:lnTo>
                  <a:cubicBezTo>
                    <a:pt x="144" y="263"/>
                    <a:pt x="1" y="1203"/>
                    <a:pt x="1" y="1203"/>
                  </a:cubicBezTo>
                  <a:lnTo>
                    <a:pt x="346"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2948552" y="3116462"/>
              <a:ext cx="13585" cy="40170"/>
            </a:xfrm>
            <a:custGeom>
              <a:avLst/>
              <a:gdLst/>
              <a:ahLst/>
              <a:cxnLst/>
              <a:rect l="l" t="t" r="r" b="b"/>
              <a:pathLst>
                <a:path w="441" h="1304" extrusionOk="0">
                  <a:moveTo>
                    <a:pt x="396" y="0"/>
                  </a:moveTo>
                  <a:cubicBezTo>
                    <a:pt x="380" y="0"/>
                    <a:pt x="366" y="9"/>
                    <a:pt x="357" y="17"/>
                  </a:cubicBezTo>
                  <a:cubicBezTo>
                    <a:pt x="155" y="303"/>
                    <a:pt x="12" y="1208"/>
                    <a:pt x="0" y="1243"/>
                  </a:cubicBezTo>
                  <a:cubicBezTo>
                    <a:pt x="0" y="1267"/>
                    <a:pt x="24" y="1291"/>
                    <a:pt x="48" y="1303"/>
                  </a:cubicBezTo>
                  <a:cubicBezTo>
                    <a:pt x="72" y="1303"/>
                    <a:pt x="95" y="1279"/>
                    <a:pt x="95" y="1267"/>
                  </a:cubicBezTo>
                  <a:cubicBezTo>
                    <a:pt x="95" y="1255"/>
                    <a:pt x="238" y="339"/>
                    <a:pt x="429" y="77"/>
                  </a:cubicBezTo>
                  <a:cubicBezTo>
                    <a:pt x="441" y="53"/>
                    <a:pt x="441" y="29"/>
                    <a:pt x="417" y="5"/>
                  </a:cubicBezTo>
                  <a:cubicBezTo>
                    <a:pt x="410" y="2"/>
                    <a:pt x="403" y="0"/>
                    <a:pt x="39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2949292" y="3081036"/>
              <a:ext cx="35580" cy="16850"/>
            </a:xfrm>
            <a:custGeom>
              <a:avLst/>
              <a:gdLst/>
              <a:ahLst/>
              <a:cxnLst/>
              <a:rect l="l" t="t" r="r" b="b"/>
              <a:pathLst>
                <a:path w="1155" h="547" extrusionOk="0">
                  <a:moveTo>
                    <a:pt x="179" y="0"/>
                  </a:moveTo>
                  <a:cubicBezTo>
                    <a:pt x="179" y="0"/>
                    <a:pt x="0" y="203"/>
                    <a:pt x="60" y="298"/>
                  </a:cubicBezTo>
                  <a:cubicBezTo>
                    <a:pt x="101" y="371"/>
                    <a:pt x="790" y="546"/>
                    <a:pt x="978" y="546"/>
                  </a:cubicBezTo>
                  <a:cubicBezTo>
                    <a:pt x="1003" y="546"/>
                    <a:pt x="1020" y="543"/>
                    <a:pt x="1024" y="536"/>
                  </a:cubicBezTo>
                  <a:cubicBezTo>
                    <a:pt x="1048" y="489"/>
                    <a:pt x="1155" y="393"/>
                    <a:pt x="1083" y="286"/>
                  </a:cubicBezTo>
                  <a:cubicBezTo>
                    <a:pt x="1083" y="286"/>
                    <a:pt x="405" y="191"/>
                    <a:pt x="179"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2947443" y="3079681"/>
              <a:ext cx="38907" cy="19715"/>
            </a:xfrm>
            <a:custGeom>
              <a:avLst/>
              <a:gdLst/>
              <a:ahLst/>
              <a:cxnLst/>
              <a:rect l="l" t="t" r="r" b="b"/>
              <a:pathLst>
                <a:path w="1263" h="640" extrusionOk="0">
                  <a:moveTo>
                    <a:pt x="251" y="116"/>
                  </a:moveTo>
                  <a:cubicBezTo>
                    <a:pt x="477" y="259"/>
                    <a:pt x="989" y="354"/>
                    <a:pt x="1108" y="366"/>
                  </a:cubicBezTo>
                  <a:cubicBezTo>
                    <a:pt x="1132" y="425"/>
                    <a:pt x="1108" y="473"/>
                    <a:pt x="1060" y="521"/>
                  </a:cubicBezTo>
                  <a:cubicBezTo>
                    <a:pt x="1060" y="533"/>
                    <a:pt x="1048" y="544"/>
                    <a:pt x="1048" y="544"/>
                  </a:cubicBezTo>
                  <a:lnTo>
                    <a:pt x="1036" y="544"/>
                  </a:lnTo>
                  <a:cubicBezTo>
                    <a:pt x="858" y="544"/>
                    <a:pt x="215" y="378"/>
                    <a:pt x="155" y="318"/>
                  </a:cubicBezTo>
                  <a:cubicBezTo>
                    <a:pt x="131" y="282"/>
                    <a:pt x="191" y="187"/>
                    <a:pt x="251" y="116"/>
                  </a:cubicBezTo>
                  <a:close/>
                  <a:moveTo>
                    <a:pt x="245" y="1"/>
                  </a:moveTo>
                  <a:cubicBezTo>
                    <a:pt x="231" y="1"/>
                    <a:pt x="217" y="7"/>
                    <a:pt x="203" y="21"/>
                  </a:cubicBezTo>
                  <a:cubicBezTo>
                    <a:pt x="167" y="56"/>
                    <a:pt x="0" y="247"/>
                    <a:pt x="72" y="366"/>
                  </a:cubicBezTo>
                  <a:cubicBezTo>
                    <a:pt x="143" y="473"/>
                    <a:pt x="882" y="640"/>
                    <a:pt x="1036" y="640"/>
                  </a:cubicBezTo>
                  <a:cubicBezTo>
                    <a:pt x="1072" y="640"/>
                    <a:pt x="1096" y="640"/>
                    <a:pt x="1120" y="616"/>
                  </a:cubicBezTo>
                  <a:cubicBezTo>
                    <a:pt x="1120" y="604"/>
                    <a:pt x="1132" y="592"/>
                    <a:pt x="1143" y="580"/>
                  </a:cubicBezTo>
                  <a:cubicBezTo>
                    <a:pt x="1179" y="521"/>
                    <a:pt x="1263" y="425"/>
                    <a:pt x="1179" y="306"/>
                  </a:cubicBezTo>
                  <a:cubicBezTo>
                    <a:pt x="1167" y="282"/>
                    <a:pt x="1155" y="282"/>
                    <a:pt x="1143" y="282"/>
                  </a:cubicBezTo>
                  <a:cubicBezTo>
                    <a:pt x="1143" y="282"/>
                    <a:pt x="477" y="187"/>
                    <a:pt x="274" y="9"/>
                  </a:cubicBezTo>
                  <a:cubicBezTo>
                    <a:pt x="264" y="4"/>
                    <a:pt x="255" y="1"/>
                    <a:pt x="24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3036192" y="3095699"/>
              <a:ext cx="36350" cy="12322"/>
            </a:xfrm>
            <a:custGeom>
              <a:avLst/>
              <a:gdLst/>
              <a:ahLst/>
              <a:cxnLst/>
              <a:rect l="l" t="t" r="r" b="b"/>
              <a:pathLst>
                <a:path w="1180" h="400" extrusionOk="0">
                  <a:moveTo>
                    <a:pt x="144" y="1"/>
                  </a:moveTo>
                  <a:cubicBezTo>
                    <a:pt x="144" y="1"/>
                    <a:pt x="1" y="239"/>
                    <a:pt x="72" y="310"/>
                  </a:cubicBezTo>
                  <a:cubicBezTo>
                    <a:pt x="119" y="365"/>
                    <a:pt x="527" y="399"/>
                    <a:pt x="808" y="399"/>
                  </a:cubicBezTo>
                  <a:cubicBezTo>
                    <a:pt x="953" y="399"/>
                    <a:pt x="1064" y="390"/>
                    <a:pt x="1072" y="370"/>
                  </a:cubicBezTo>
                  <a:cubicBezTo>
                    <a:pt x="1096" y="310"/>
                    <a:pt x="1180"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3034745" y="3094375"/>
              <a:ext cx="38907" cy="15310"/>
            </a:xfrm>
            <a:custGeom>
              <a:avLst/>
              <a:gdLst/>
              <a:ahLst/>
              <a:cxnLst/>
              <a:rect l="l" t="t" r="r" b="b"/>
              <a:pathLst>
                <a:path w="1263" h="497" extrusionOk="0">
                  <a:moveTo>
                    <a:pt x="214" y="115"/>
                  </a:moveTo>
                  <a:cubicBezTo>
                    <a:pt x="393" y="186"/>
                    <a:pt x="703" y="198"/>
                    <a:pt x="953" y="210"/>
                  </a:cubicBezTo>
                  <a:cubicBezTo>
                    <a:pt x="1024" y="210"/>
                    <a:pt x="1072" y="198"/>
                    <a:pt x="1107" y="198"/>
                  </a:cubicBezTo>
                  <a:cubicBezTo>
                    <a:pt x="1143" y="246"/>
                    <a:pt x="1119" y="294"/>
                    <a:pt x="1096" y="365"/>
                  </a:cubicBezTo>
                  <a:cubicBezTo>
                    <a:pt x="1084" y="365"/>
                    <a:pt x="1084" y="377"/>
                    <a:pt x="1084" y="389"/>
                  </a:cubicBezTo>
                  <a:cubicBezTo>
                    <a:pt x="1060" y="389"/>
                    <a:pt x="1012" y="401"/>
                    <a:pt x="869" y="401"/>
                  </a:cubicBezTo>
                  <a:cubicBezTo>
                    <a:pt x="536" y="401"/>
                    <a:pt x="203" y="353"/>
                    <a:pt x="155" y="329"/>
                  </a:cubicBezTo>
                  <a:cubicBezTo>
                    <a:pt x="131" y="306"/>
                    <a:pt x="167" y="198"/>
                    <a:pt x="214" y="115"/>
                  </a:cubicBezTo>
                  <a:close/>
                  <a:moveTo>
                    <a:pt x="186" y="0"/>
                  </a:moveTo>
                  <a:cubicBezTo>
                    <a:pt x="173" y="0"/>
                    <a:pt x="162" y="6"/>
                    <a:pt x="155" y="20"/>
                  </a:cubicBezTo>
                  <a:cubicBezTo>
                    <a:pt x="119" y="67"/>
                    <a:pt x="0" y="294"/>
                    <a:pt x="84" y="389"/>
                  </a:cubicBezTo>
                  <a:cubicBezTo>
                    <a:pt x="179" y="484"/>
                    <a:pt x="857" y="496"/>
                    <a:pt x="857" y="496"/>
                  </a:cubicBezTo>
                  <a:cubicBezTo>
                    <a:pt x="1119" y="496"/>
                    <a:pt x="1143" y="472"/>
                    <a:pt x="1155" y="437"/>
                  </a:cubicBezTo>
                  <a:cubicBezTo>
                    <a:pt x="1167" y="425"/>
                    <a:pt x="1167" y="413"/>
                    <a:pt x="1179" y="401"/>
                  </a:cubicBezTo>
                  <a:cubicBezTo>
                    <a:pt x="1203" y="341"/>
                    <a:pt x="1262" y="222"/>
                    <a:pt x="1155" y="115"/>
                  </a:cubicBezTo>
                  <a:cubicBezTo>
                    <a:pt x="1143" y="115"/>
                    <a:pt x="1131" y="103"/>
                    <a:pt x="1119" y="103"/>
                  </a:cubicBezTo>
                  <a:lnTo>
                    <a:pt x="941" y="103"/>
                  </a:lnTo>
                  <a:cubicBezTo>
                    <a:pt x="738" y="103"/>
                    <a:pt x="381" y="91"/>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2993281" y="3094221"/>
              <a:ext cx="36350" cy="12322"/>
            </a:xfrm>
            <a:custGeom>
              <a:avLst/>
              <a:gdLst/>
              <a:ahLst/>
              <a:cxnLst/>
              <a:rect l="l" t="t" r="r" b="b"/>
              <a:pathLst>
                <a:path w="1180" h="400" extrusionOk="0">
                  <a:moveTo>
                    <a:pt x="144" y="1"/>
                  </a:moveTo>
                  <a:cubicBezTo>
                    <a:pt x="144" y="1"/>
                    <a:pt x="1" y="227"/>
                    <a:pt x="72" y="311"/>
                  </a:cubicBezTo>
                  <a:cubicBezTo>
                    <a:pt x="119" y="365"/>
                    <a:pt x="527" y="400"/>
                    <a:pt x="808" y="400"/>
                  </a:cubicBezTo>
                  <a:cubicBezTo>
                    <a:pt x="953" y="400"/>
                    <a:pt x="1064" y="390"/>
                    <a:pt x="1072" y="370"/>
                  </a:cubicBezTo>
                  <a:cubicBezTo>
                    <a:pt x="1096" y="311"/>
                    <a:pt x="1179"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2991833" y="3092896"/>
              <a:ext cx="38907" cy="15310"/>
            </a:xfrm>
            <a:custGeom>
              <a:avLst/>
              <a:gdLst/>
              <a:ahLst/>
              <a:cxnLst/>
              <a:rect l="l" t="t" r="r" b="b"/>
              <a:pathLst>
                <a:path w="1263" h="497" extrusionOk="0">
                  <a:moveTo>
                    <a:pt x="214" y="104"/>
                  </a:moveTo>
                  <a:cubicBezTo>
                    <a:pt x="393" y="187"/>
                    <a:pt x="703" y="199"/>
                    <a:pt x="953" y="199"/>
                  </a:cubicBezTo>
                  <a:lnTo>
                    <a:pt x="1107" y="199"/>
                  </a:lnTo>
                  <a:cubicBezTo>
                    <a:pt x="1143" y="246"/>
                    <a:pt x="1119" y="294"/>
                    <a:pt x="1096" y="354"/>
                  </a:cubicBezTo>
                  <a:cubicBezTo>
                    <a:pt x="1084" y="365"/>
                    <a:pt x="1084" y="377"/>
                    <a:pt x="1084" y="377"/>
                  </a:cubicBezTo>
                  <a:cubicBezTo>
                    <a:pt x="1060" y="389"/>
                    <a:pt x="1012" y="401"/>
                    <a:pt x="857" y="401"/>
                  </a:cubicBezTo>
                  <a:cubicBezTo>
                    <a:pt x="536" y="401"/>
                    <a:pt x="203" y="354"/>
                    <a:pt x="155" y="318"/>
                  </a:cubicBezTo>
                  <a:cubicBezTo>
                    <a:pt x="131" y="294"/>
                    <a:pt x="167" y="199"/>
                    <a:pt x="214" y="104"/>
                  </a:cubicBezTo>
                  <a:close/>
                  <a:moveTo>
                    <a:pt x="186" y="0"/>
                  </a:moveTo>
                  <a:cubicBezTo>
                    <a:pt x="173" y="0"/>
                    <a:pt x="162" y="6"/>
                    <a:pt x="155" y="20"/>
                  </a:cubicBezTo>
                  <a:cubicBezTo>
                    <a:pt x="119" y="68"/>
                    <a:pt x="0" y="294"/>
                    <a:pt x="83" y="389"/>
                  </a:cubicBezTo>
                  <a:cubicBezTo>
                    <a:pt x="179" y="485"/>
                    <a:pt x="857" y="496"/>
                    <a:pt x="857" y="496"/>
                  </a:cubicBezTo>
                  <a:cubicBezTo>
                    <a:pt x="1119" y="496"/>
                    <a:pt x="1143" y="461"/>
                    <a:pt x="1155" y="425"/>
                  </a:cubicBezTo>
                  <a:cubicBezTo>
                    <a:pt x="1167" y="425"/>
                    <a:pt x="1167" y="413"/>
                    <a:pt x="1179" y="401"/>
                  </a:cubicBezTo>
                  <a:cubicBezTo>
                    <a:pt x="1203" y="342"/>
                    <a:pt x="1262" y="223"/>
                    <a:pt x="1155" y="115"/>
                  </a:cubicBezTo>
                  <a:cubicBezTo>
                    <a:pt x="1143" y="104"/>
                    <a:pt x="1131" y="104"/>
                    <a:pt x="1119" y="104"/>
                  </a:cubicBezTo>
                  <a:lnTo>
                    <a:pt x="941" y="104"/>
                  </a:lnTo>
                  <a:cubicBezTo>
                    <a:pt x="738" y="104"/>
                    <a:pt x="381" y="92"/>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2889869" y="2821843"/>
              <a:ext cx="29357" cy="45037"/>
            </a:xfrm>
            <a:custGeom>
              <a:avLst/>
              <a:gdLst/>
              <a:ahLst/>
              <a:cxnLst/>
              <a:rect l="l" t="t" r="r" b="b"/>
              <a:pathLst>
                <a:path w="953" h="1462" extrusionOk="0">
                  <a:moveTo>
                    <a:pt x="54" y="1"/>
                  </a:moveTo>
                  <a:cubicBezTo>
                    <a:pt x="44" y="1"/>
                    <a:pt x="34" y="4"/>
                    <a:pt x="24" y="9"/>
                  </a:cubicBezTo>
                  <a:cubicBezTo>
                    <a:pt x="0" y="32"/>
                    <a:pt x="0" y="56"/>
                    <a:pt x="24" y="80"/>
                  </a:cubicBezTo>
                  <a:cubicBezTo>
                    <a:pt x="24" y="92"/>
                    <a:pt x="500" y="616"/>
                    <a:pt x="857" y="1437"/>
                  </a:cubicBezTo>
                  <a:cubicBezTo>
                    <a:pt x="857" y="1449"/>
                    <a:pt x="881" y="1461"/>
                    <a:pt x="893" y="1461"/>
                  </a:cubicBezTo>
                  <a:lnTo>
                    <a:pt x="917" y="1461"/>
                  </a:lnTo>
                  <a:cubicBezTo>
                    <a:pt x="941" y="1449"/>
                    <a:pt x="953" y="1413"/>
                    <a:pt x="941" y="1390"/>
                  </a:cubicBezTo>
                  <a:cubicBezTo>
                    <a:pt x="584" y="556"/>
                    <a:pt x="95" y="20"/>
                    <a:pt x="95" y="20"/>
                  </a:cubicBezTo>
                  <a:cubicBezTo>
                    <a:pt x="81" y="7"/>
                    <a:pt x="68" y="1"/>
                    <a:pt x="5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2943408" y="2790915"/>
              <a:ext cx="7362" cy="71560"/>
            </a:xfrm>
            <a:custGeom>
              <a:avLst/>
              <a:gdLst/>
              <a:ahLst/>
              <a:cxnLst/>
              <a:rect l="l" t="t" r="r" b="b"/>
              <a:pathLst>
                <a:path w="239" h="2323" extrusionOk="0">
                  <a:moveTo>
                    <a:pt x="108" y="1"/>
                  </a:moveTo>
                  <a:cubicBezTo>
                    <a:pt x="84" y="1"/>
                    <a:pt x="60" y="12"/>
                    <a:pt x="60" y="48"/>
                  </a:cubicBezTo>
                  <a:cubicBezTo>
                    <a:pt x="60" y="108"/>
                    <a:pt x="1" y="1596"/>
                    <a:pt x="143" y="2287"/>
                  </a:cubicBezTo>
                  <a:cubicBezTo>
                    <a:pt x="143" y="2298"/>
                    <a:pt x="167" y="2322"/>
                    <a:pt x="191" y="2322"/>
                  </a:cubicBezTo>
                  <a:lnTo>
                    <a:pt x="203" y="2322"/>
                  </a:lnTo>
                  <a:cubicBezTo>
                    <a:pt x="227" y="2310"/>
                    <a:pt x="239" y="2287"/>
                    <a:pt x="239" y="2263"/>
                  </a:cubicBezTo>
                  <a:cubicBezTo>
                    <a:pt x="96" y="1584"/>
                    <a:pt x="155" y="60"/>
                    <a:pt x="155" y="48"/>
                  </a:cubicBezTo>
                  <a:cubicBezTo>
                    <a:pt x="155" y="24"/>
                    <a:pt x="131" y="1"/>
                    <a:pt x="10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2951479" y="2909391"/>
              <a:ext cx="171307" cy="170937"/>
            </a:xfrm>
            <a:custGeom>
              <a:avLst/>
              <a:gdLst/>
              <a:ahLst/>
              <a:cxnLst/>
              <a:rect l="l" t="t" r="r" b="b"/>
              <a:pathLst>
                <a:path w="5561" h="5549" extrusionOk="0">
                  <a:moveTo>
                    <a:pt x="2808" y="0"/>
                  </a:moveTo>
                  <a:cubicBezTo>
                    <a:pt x="2801" y="0"/>
                    <a:pt x="2794" y="0"/>
                    <a:pt x="2787" y="0"/>
                  </a:cubicBezTo>
                  <a:cubicBezTo>
                    <a:pt x="1263" y="12"/>
                    <a:pt x="12" y="1250"/>
                    <a:pt x="0" y="2774"/>
                  </a:cubicBezTo>
                  <a:cubicBezTo>
                    <a:pt x="0" y="4310"/>
                    <a:pt x="1251" y="5549"/>
                    <a:pt x="2787" y="5549"/>
                  </a:cubicBezTo>
                  <a:cubicBezTo>
                    <a:pt x="4311" y="5549"/>
                    <a:pt x="5561" y="4310"/>
                    <a:pt x="5561" y="2774"/>
                  </a:cubicBezTo>
                  <a:cubicBezTo>
                    <a:pt x="5561" y="1246"/>
                    <a:pt x="4322" y="0"/>
                    <a:pt x="2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038041" y="2944971"/>
              <a:ext cx="64198" cy="127286"/>
            </a:xfrm>
            <a:custGeom>
              <a:avLst/>
              <a:gdLst/>
              <a:ahLst/>
              <a:cxnLst/>
              <a:rect l="l" t="t" r="r" b="b"/>
              <a:pathLst>
                <a:path w="2084" h="4132" extrusionOk="0">
                  <a:moveTo>
                    <a:pt x="2024" y="0"/>
                  </a:moveTo>
                  <a:cubicBezTo>
                    <a:pt x="2012" y="0"/>
                    <a:pt x="798" y="238"/>
                    <a:pt x="346" y="1226"/>
                  </a:cubicBezTo>
                  <a:cubicBezTo>
                    <a:pt x="0" y="1977"/>
                    <a:pt x="179" y="2941"/>
                    <a:pt x="869" y="4108"/>
                  </a:cubicBezTo>
                  <a:cubicBezTo>
                    <a:pt x="881" y="4132"/>
                    <a:pt x="893" y="4132"/>
                    <a:pt x="917" y="4132"/>
                  </a:cubicBezTo>
                  <a:lnTo>
                    <a:pt x="941" y="4132"/>
                  </a:lnTo>
                  <a:cubicBezTo>
                    <a:pt x="965" y="4120"/>
                    <a:pt x="965" y="4084"/>
                    <a:pt x="953" y="4060"/>
                  </a:cubicBezTo>
                  <a:cubicBezTo>
                    <a:pt x="286" y="2929"/>
                    <a:pt x="107" y="1988"/>
                    <a:pt x="429" y="1262"/>
                  </a:cubicBezTo>
                  <a:cubicBezTo>
                    <a:pt x="858" y="322"/>
                    <a:pt x="2024" y="95"/>
                    <a:pt x="2036" y="95"/>
                  </a:cubicBezTo>
                  <a:cubicBezTo>
                    <a:pt x="2072" y="95"/>
                    <a:pt x="2084" y="72"/>
                    <a:pt x="2084" y="48"/>
                  </a:cubicBezTo>
                  <a:cubicBezTo>
                    <a:pt x="2072" y="12"/>
                    <a:pt x="2048" y="0"/>
                    <a:pt x="202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2965033" y="2920234"/>
              <a:ext cx="54679" cy="117182"/>
            </a:xfrm>
            <a:custGeom>
              <a:avLst/>
              <a:gdLst/>
              <a:ahLst/>
              <a:cxnLst/>
              <a:rect l="l" t="t" r="r" b="b"/>
              <a:pathLst>
                <a:path w="1775" h="3804" extrusionOk="0">
                  <a:moveTo>
                    <a:pt x="923" y="1"/>
                  </a:moveTo>
                  <a:cubicBezTo>
                    <a:pt x="906" y="1"/>
                    <a:pt x="891" y="12"/>
                    <a:pt x="882" y="29"/>
                  </a:cubicBezTo>
                  <a:cubicBezTo>
                    <a:pt x="870" y="53"/>
                    <a:pt x="870" y="77"/>
                    <a:pt x="894" y="89"/>
                  </a:cubicBezTo>
                  <a:cubicBezTo>
                    <a:pt x="906" y="101"/>
                    <a:pt x="1537" y="458"/>
                    <a:pt x="1608" y="1184"/>
                  </a:cubicBezTo>
                  <a:cubicBezTo>
                    <a:pt x="1680" y="1922"/>
                    <a:pt x="1144" y="2780"/>
                    <a:pt x="25" y="3720"/>
                  </a:cubicBezTo>
                  <a:cubicBezTo>
                    <a:pt x="1" y="3732"/>
                    <a:pt x="1" y="3768"/>
                    <a:pt x="13" y="3780"/>
                  </a:cubicBezTo>
                  <a:cubicBezTo>
                    <a:pt x="25" y="3792"/>
                    <a:pt x="37" y="3804"/>
                    <a:pt x="61" y="3804"/>
                  </a:cubicBezTo>
                  <a:cubicBezTo>
                    <a:pt x="61" y="3804"/>
                    <a:pt x="72" y="3792"/>
                    <a:pt x="84" y="3792"/>
                  </a:cubicBezTo>
                  <a:cubicBezTo>
                    <a:pt x="1227" y="2839"/>
                    <a:pt x="1775" y="1946"/>
                    <a:pt x="1704" y="1172"/>
                  </a:cubicBezTo>
                  <a:cubicBezTo>
                    <a:pt x="1632" y="398"/>
                    <a:pt x="965" y="29"/>
                    <a:pt x="942" y="5"/>
                  </a:cubicBezTo>
                  <a:cubicBezTo>
                    <a:pt x="935" y="2"/>
                    <a:pt x="929" y="1"/>
                    <a:pt x="92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3050147" y="3054729"/>
              <a:ext cx="22395" cy="15341"/>
            </a:xfrm>
            <a:custGeom>
              <a:avLst/>
              <a:gdLst/>
              <a:ahLst/>
              <a:cxnLst/>
              <a:rect l="l" t="t" r="r" b="b"/>
              <a:pathLst>
                <a:path w="727" h="498" extrusionOk="0">
                  <a:moveTo>
                    <a:pt x="250" y="0"/>
                  </a:moveTo>
                  <a:cubicBezTo>
                    <a:pt x="241" y="0"/>
                    <a:pt x="232" y="3"/>
                    <a:pt x="226" y="9"/>
                  </a:cubicBezTo>
                  <a:cubicBezTo>
                    <a:pt x="203" y="9"/>
                    <a:pt x="143" y="33"/>
                    <a:pt x="12" y="438"/>
                  </a:cubicBezTo>
                  <a:cubicBezTo>
                    <a:pt x="0" y="461"/>
                    <a:pt x="12" y="485"/>
                    <a:pt x="48" y="497"/>
                  </a:cubicBezTo>
                  <a:lnTo>
                    <a:pt x="60" y="497"/>
                  </a:lnTo>
                  <a:cubicBezTo>
                    <a:pt x="84" y="497"/>
                    <a:pt x="95" y="485"/>
                    <a:pt x="107" y="461"/>
                  </a:cubicBezTo>
                  <a:cubicBezTo>
                    <a:pt x="155" y="330"/>
                    <a:pt x="215" y="164"/>
                    <a:pt x="250" y="104"/>
                  </a:cubicBezTo>
                  <a:cubicBezTo>
                    <a:pt x="346" y="164"/>
                    <a:pt x="596" y="295"/>
                    <a:pt x="643" y="319"/>
                  </a:cubicBezTo>
                  <a:cubicBezTo>
                    <a:pt x="653" y="323"/>
                    <a:pt x="665" y="326"/>
                    <a:pt x="676" y="326"/>
                  </a:cubicBezTo>
                  <a:cubicBezTo>
                    <a:pt x="692" y="326"/>
                    <a:pt x="708" y="321"/>
                    <a:pt x="715" y="307"/>
                  </a:cubicBezTo>
                  <a:cubicBezTo>
                    <a:pt x="727" y="283"/>
                    <a:pt x="715" y="247"/>
                    <a:pt x="691" y="235"/>
                  </a:cubicBezTo>
                  <a:cubicBezTo>
                    <a:pt x="548" y="164"/>
                    <a:pt x="310" y="45"/>
                    <a:pt x="274" y="9"/>
                  </a:cubicBezTo>
                  <a:cubicBezTo>
                    <a:pt x="268" y="3"/>
                    <a:pt x="259" y="0"/>
                    <a:pt x="25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040598" y="3028452"/>
              <a:ext cx="21317" cy="14817"/>
            </a:xfrm>
            <a:custGeom>
              <a:avLst/>
              <a:gdLst/>
              <a:ahLst/>
              <a:cxnLst/>
              <a:rect l="l" t="t" r="r" b="b"/>
              <a:pathLst>
                <a:path w="692" h="481" extrusionOk="0">
                  <a:moveTo>
                    <a:pt x="208" y="1"/>
                  </a:moveTo>
                  <a:cubicBezTo>
                    <a:pt x="173" y="1"/>
                    <a:pt x="120" y="52"/>
                    <a:pt x="1" y="421"/>
                  </a:cubicBezTo>
                  <a:cubicBezTo>
                    <a:pt x="1" y="445"/>
                    <a:pt x="13" y="481"/>
                    <a:pt x="36" y="481"/>
                  </a:cubicBezTo>
                  <a:lnTo>
                    <a:pt x="48" y="481"/>
                  </a:lnTo>
                  <a:cubicBezTo>
                    <a:pt x="72" y="481"/>
                    <a:pt x="84" y="469"/>
                    <a:pt x="96" y="457"/>
                  </a:cubicBezTo>
                  <a:cubicBezTo>
                    <a:pt x="144" y="314"/>
                    <a:pt x="203" y="160"/>
                    <a:pt x="227" y="100"/>
                  </a:cubicBezTo>
                  <a:cubicBezTo>
                    <a:pt x="286" y="136"/>
                    <a:pt x="453" y="255"/>
                    <a:pt x="608" y="350"/>
                  </a:cubicBezTo>
                  <a:cubicBezTo>
                    <a:pt x="617" y="359"/>
                    <a:pt x="626" y="363"/>
                    <a:pt x="635" y="363"/>
                  </a:cubicBezTo>
                  <a:cubicBezTo>
                    <a:pt x="648" y="363"/>
                    <a:pt x="660" y="353"/>
                    <a:pt x="667" y="338"/>
                  </a:cubicBezTo>
                  <a:cubicBezTo>
                    <a:pt x="691" y="326"/>
                    <a:pt x="679" y="291"/>
                    <a:pt x="656" y="279"/>
                  </a:cubicBezTo>
                  <a:cubicBezTo>
                    <a:pt x="525" y="171"/>
                    <a:pt x="286" y="17"/>
                    <a:pt x="227" y="5"/>
                  </a:cubicBezTo>
                  <a:cubicBezTo>
                    <a:pt x="221" y="3"/>
                    <a:pt x="215" y="1"/>
                    <a:pt x="20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3036192" y="3004732"/>
              <a:ext cx="20208" cy="13616"/>
            </a:xfrm>
            <a:custGeom>
              <a:avLst/>
              <a:gdLst/>
              <a:ahLst/>
              <a:cxnLst/>
              <a:rect l="l" t="t" r="r" b="b"/>
              <a:pathLst>
                <a:path w="656" h="442" extrusionOk="0">
                  <a:moveTo>
                    <a:pt x="275" y="1"/>
                  </a:moveTo>
                  <a:cubicBezTo>
                    <a:pt x="203" y="25"/>
                    <a:pt x="96" y="203"/>
                    <a:pt x="13" y="358"/>
                  </a:cubicBezTo>
                  <a:cubicBezTo>
                    <a:pt x="1" y="382"/>
                    <a:pt x="13" y="418"/>
                    <a:pt x="37" y="429"/>
                  </a:cubicBezTo>
                  <a:cubicBezTo>
                    <a:pt x="43" y="433"/>
                    <a:pt x="49" y="434"/>
                    <a:pt x="55" y="434"/>
                  </a:cubicBezTo>
                  <a:cubicBezTo>
                    <a:pt x="72" y="434"/>
                    <a:pt x="87" y="423"/>
                    <a:pt x="96" y="406"/>
                  </a:cubicBezTo>
                  <a:cubicBezTo>
                    <a:pt x="167" y="287"/>
                    <a:pt x="251" y="144"/>
                    <a:pt x="287" y="108"/>
                  </a:cubicBezTo>
                  <a:cubicBezTo>
                    <a:pt x="334" y="156"/>
                    <a:pt x="465" y="299"/>
                    <a:pt x="560" y="418"/>
                  </a:cubicBezTo>
                  <a:cubicBezTo>
                    <a:pt x="572" y="429"/>
                    <a:pt x="584" y="441"/>
                    <a:pt x="608" y="441"/>
                  </a:cubicBezTo>
                  <a:cubicBezTo>
                    <a:pt x="608" y="441"/>
                    <a:pt x="620" y="441"/>
                    <a:pt x="632" y="429"/>
                  </a:cubicBezTo>
                  <a:cubicBezTo>
                    <a:pt x="656" y="418"/>
                    <a:pt x="656" y="382"/>
                    <a:pt x="632" y="358"/>
                  </a:cubicBezTo>
                  <a:cubicBezTo>
                    <a:pt x="572" y="287"/>
                    <a:pt x="370" y="37"/>
                    <a:pt x="322" y="13"/>
                  </a:cubicBezTo>
                  <a:cubicBezTo>
                    <a:pt x="310" y="1"/>
                    <a:pt x="287" y="1"/>
                    <a:pt x="27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3039150" y="2980088"/>
              <a:ext cx="17620" cy="16604"/>
            </a:xfrm>
            <a:custGeom>
              <a:avLst/>
              <a:gdLst/>
              <a:ahLst/>
              <a:cxnLst/>
              <a:rect l="l" t="t" r="r" b="b"/>
              <a:pathLst>
                <a:path w="572" h="539" extrusionOk="0">
                  <a:moveTo>
                    <a:pt x="375" y="1"/>
                  </a:moveTo>
                  <a:cubicBezTo>
                    <a:pt x="285" y="1"/>
                    <a:pt x="112" y="152"/>
                    <a:pt x="12" y="241"/>
                  </a:cubicBezTo>
                  <a:cubicBezTo>
                    <a:pt x="0" y="265"/>
                    <a:pt x="0" y="289"/>
                    <a:pt x="12" y="313"/>
                  </a:cubicBezTo>
                  <a:cubicBezTo>
                    <a:pt x="24" y="319"/>
                    <a:pt x="36" y="322"/>
                    <a:pt x="48" y="322"/>
                  </a:cubicBezTo>
                  <a:cubicBezTo>
                    <a:pt x="60" y="322"/>
                    <a:pt x="71" y="319"/>
                    <a:pt x="83" y="313"/>
                  </a:cubicBezTo>
                  <a:cubicBezTo>
                    <a:pt x="191" y="206"/>
                    <a:pt x="322" y="110"/>
                    <a:pt x="369" y="98"/>
                  </a:cubicBezTo>
                  <a:cubicBezTo>
                    <a:pt x="393" y="170"/>
                    <a:pt x="441" y="372"/>
                    <a:pt x="476" y="503"/>
                  </a:cubicBezTo>
                  <a:cubicBezTo>
                    <a:pt x="476" y="515"/>
                    <a:pt x="500" y="539"/>
                    <a:pt x="512" y="539"/>
                  </a:cubicBezTo>
                  <a:lnTo>
                    <a:pt x="524" y="539"/>
                  </a:lnTo>
                  <a:cubicBezTo>
                    <a:pt x="548" y="527"/>
                    <a:pt x="572" y="503"/>
                    <a:pt x="560" y="479"/>
                  </a:cubicBezTo>
                  <a:cubicBezTo>
                    <a:pt x="560" y="444"/>
                    <a:pt x="488" y="110"/>
                    <a:pt x="441" y="39"/>
                  </a:cubicBezTo>
                  <a:cubicBezTo>
                    <a:pt x="429" y="15"/>
                    <a:pt x="417" y="3"/>
                    <a:pt x="393" y="3"/>
                  </a:cubicBezTo>
                  <a:cubicBezTo>
                    <a:pt x="387" y="2"/>
                    <a:pt x="382" y="1"/>
                    <a:pt x="37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3056739" y="2958956"/>
              <a:ext cx="15803" cy="16111"/>
            </a:xfrm>
            <a:custGeom>
              <a:avLst/>
              <a:gdLst/>
              <a:ahLst/>
              <a:cxnLst/>
              <a:rect l="l" t="t" r="r" b="b"/>
              <a:pathLst>
                <a:path w="513" h="523" extrusionOk="0">
                  <a:moveTo>
                    <a:pt x="395" y="1"/>
                  </a:moveTo>
                  <a:cubicBezTo>
                    <a:pt x="348" y="1"/>
                    <a:pt x="252" y="11"/>
                    <a:pt x="48" y="46"/>
                  </a:cubicBezTo>
                  <a:cubicBezTo>
                    <a:pt x="24" y="58"/>
                    <a:pt x="1" y="82"/>
                    <a:pt x="12" y="106"/>
                  </a:cubicBezTo>
                  <a:cubicBezTo>
                    <a:pt x="12" y="125"/>
                    <a:pt x="28" y="145"/>
                    <a:pt x="47" y="145"/>
                  </a:cubicBezTo>
                  <a:cubicBezTo>
                    <a:pt x="51" y="145"/>
                    <a:pt x="56" y="144"/>
                    <a:pt x="60" y="141"/>
                  </a:cubicBezTo>
                  <a:cubicBezTo>
                    <a:pt x="191" y="118"/>
                    <a:pt x="334" y="94"/>
                    <a:pt x="393" y="94"/>
                  </a:cubicBezTo>
                  <a:cubicBezTo>
                    <a:pt x="382" y="153"/>
                    <a:pt x="358" y="320"/>
                    <a:pt x="322" y="463"/>
                  </a:cubicBezTo>
                  <a:cubicBezTo>
                    <a:pt x="322" y="499"/>
                    <a:pt x="334" y="522"/>
                    <a:pt x="358" y="522"/>
                  </a:cubicBezTo>
                  <a:lnTo>
                    <a:pt x="370" y="522"/>
                  </a:lnTo>
                  <a:cubicBezTo>
                    <a:pt x="393" y="522"/>
                    <a:pt x="405" y="511"/>
                    <a:pt x="417" y="487"/>
                  </a:cubicBezTo>
                  <a:cubicBezTo>
                    <a:pt x="513" y="46"/>
                    <a:pt x="477" y="22"/>
                    <a:pt x="441" y="10"/>
                  </a:cubicBezTo>
                  <a:cubicBezTo>
                    <a:pt x="436" y="6"/>
                    <a:pt x="427" y="1"/>
                    <a:pt x="39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3075068" y="2947158"/>
              <a:ext cx="13985" cy="15803"/>
            </a:xfrm>
            <a:custGeom>
              <a:avLst/>
              <a:gdLst/>
              <a:ahLst/>
              <a:cxnLst/>
              <a:rect l="l" t="t" r="r" b="b"/>
              <a:pathLst>
                <a:path w="454" h="513" extrusionOk="0">
                  <a:moveTo>
                    <a:pt x="60" y="1"/>
                  </a:moveTo>
                  <a:cubicBezTo>
                    <a:pt x="37" y="1"/>
                    <a:pt x="1" y="12"/>
                    <a:pt x="1" y="36"/>
                  </a:cubicBezTo>
                  <a:cubicBezTo>
                    <a:pt x="1" y="60"/>
                    <a:pt x="13" y="84"/>
                    <a:pt x="37" y="96"/>
                  </a:cubicBezTo>
                  <a:lnTo>
                    <a:pt x="334" y="143"/>
                  </a:lnTo>
                  <a:lnTo>
                    <a:pt x="203" y="441"/>
                  </a:lnTo>
                  <a:cubicBezTo>
                    <a:pt x="191" y="465"/>
                    <a:pt x="203" y="501"/>
                    <a:pt x="227" y="513"/>
                  </a:cubicBezTo>
                  <a:lnTo>
                    <a:pt x="251" y="513"/>
                  </a:lnTo>
                  <a:cubicBezTo>
                    <a:pt x="263" y="513"/>
                    <a:pt x="287" y="501"/>
                    <a:pt x="287" y="489"/>
                  </a:cubicBezTo>
                  <a:lnTo>
                    <a:pt x="441" y="132"/>
                  </a:lnTo>
                  <a:cubicBezTo>
                    <a:pt x="453" y="120"/>
                    <a:pt x="453" y="108"/>
                    <a:pt x="441" y="96"/>
                  </a:cubicBezTo>
                  <a:cubicBezTo>
                    <a:pt x="441" y="84"/>
                    <a:pt x="429" y="72"/>
                    <a:pt x="406" y="72"/>
                  </a:cubicBezTo>
                  <a:lnTo>
                    <a:pt x="60" y="1"/>
                  </a:ln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2996238" y="2924701"/>
              <a:ext cx="17620" cy="15895"/>
            </a:xfrm>
            <a:custGeom>
              <a:avLst/>
              <a:gdLst/>
              <a:ahLst/>
              <a:cxnLst/>
              <a:rect l="l" t="t" r="r" b="b"/>
              <a:pathLst>
                <a:path w="572" h="516" extrusionOk="0">
                  <a:moveTo>
                    <a:pt x="477" y="0"/>
                  </a:moveTo>
                  <a:cubicBezTo>
                    <a:pt x="473" y="0"/>
                    <a:pt x="469" y="1"/>
                    <a:pt x="464" y="3"/>
                  </a:cubicBezTo>
                  <a:cubicBezTo>
                    <a:pt x="429" y="3"/>
                    <a:pt x="417" y="27"/>
                    <a:pt x="417" y="51"/>
                  </a:cubicBezTo>
                  <a:cubicBezTo>
                    <a:pt x="441" y="194"/>
                    <a:pt x="452" y="360"/>
                    <a:pt x="452" y="420"/>
                  </a:cubicBezTo>
                  <a:cubicBezTo>
                    <a:pt x="393" y="408"/>
                    <a:pt x="214" y="349"/>
                    <a:pt x="71" y="289"/>
                  </a:cubicBezTo>
                  <a:cubicBezTo>
                    <a:pt x="65" y="286"/>
                    <a:pt x="58" y="284"/>
                    <a:pt x="51" y="284"/>
                  </a:cubicBezTo>
                  <a:cubicBezTo>
                    <a:pt x="31" y="284"/>
                    <a:pt x="12" y="295"/>
                    <a:pt x="12" y="313"/>
                  </a:cubicBezTo>
                  <a:cubicBezTo>
                    <a:pt x="0" y="337"/>
                    <a:pt x="12" y="360"/>
                    <a:pt x="36" y="372"/>
                  </a:cubicBezTo>
                  <a:cubicBezTo>
                    <a:pt x="298" y="480"/>
                    <a:pt x="417" y="515"/>
                    <a:pt x="476" y="515"/>
                  </a:cubicBezTo>
                  <a:cubicBezTo>
                    <a:pt x="512" y="515"/>
                    <a:pt x="512" y="503"/>
                    <a:pt x="524" y="491"/>
                  </a:cubicBezTo>
                  <a:cubicBezTo>
                    <a:pt x="536" y="480"/>
                    <a:pt x="572" y="444"/>
                    <a:pt x="512" y="39"/>
                  </a:cubicBezTo>
                  <a:cubicBezTo>
                    <a:pt x="512" y="20"/>
                    <a:pt x="496" y="0"/>
                    <a:pt x="47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3007236" y="2949961"/>
              <a:ext cx="19099" cy="16666"/>
            </a:xfrm>
            <a:custGeom>
              <a:avLst/>
              <a:gdLst/>
              <a:ahLst/>
              <a:cxnLst/>
              <a:rect l="l" t="t" r="r" b="b"/>
              <a:pathLst>
                <a:path w="620" h="541" extrusionOk="0">
                  <a:moveTo>
                    <a:pt x="563" y="0"/>
                  </a:moveTo>
                  <a:cubicBezTo>
                    <a:pt x="542" y="0"/>
                    <a:pt x="521" y="11"/>
                    <a:pt x="512" y="29"/>
                  </a:cubicBezTo>
                  <a:cubicBezTo>
                    <a:pt x="429" y="195"/>
                    <a:pt x="334" y="386"/>
                    <a:pt x="286" y="433"/>
                  </a:cubicBezTo>
                  <a:cubicBezTo>
                    <a:pt x="250" y="398"/>
                    <a:pt x="167" y="279"/>
                    <a:pt x="95" y="148"/>
                  </a:cubicBezTo>
                  <a:cubicBezTo>
                    <a:pt x="87" y="130"/>
                    <a:pt x="65" y="119"/>
                    <a:pt x="45" y="119"/>
                  </a:cubicBezTo>
                  <a:cubicBezTo>
                    <a:pt x="38" y="119"/>
                    <a:pt x="30" y="121"/>
                    <a:pt x="24" y="124"/>
                  </a:cubicBezTo>
                  <a:cubicBezTo>
                    <a:pt x="12" y="136"/>
                    <a:pt x="0" y="160"/>
                    <a:pt x="12" y="183"/>
                  </a:cubicBezTo>
                  <a:cubicBezTo>
                    <a:pt x="72" y="302"/>
                    <a:pt x="191" y="505"/>
                    <a:pt x="274" y="529"/>
                  </a:cubicBezTo>
                  <a:cubicBezTo>
                    <a:pt x="274" y="529"/>
                    <a:pt x="286" y="541"/>
                    <a:pt x="286" y="541"/>
                  </a:cubicBezTo>
                  <a:cubicBezTo>
                    <a:pt x="298" y="541"/>
                    <a:pt x="310" y="529"/>
                    <a:pt x="322" y="529"/>
                  </a:cubicBezTo>
                  <a:cubicBezTo>
                    <a:pt x="381" y="493"/>
                    <a:pt x="536" y="195"/>
                    <a:pt x="607" y="64"/>
                  </a:cubicBezTo>
                  <a:cubicBezTo>
                    <a:pt x="619" y="41"/>
                    <a:pt x="607" y="17"/>
                    <a:pt x="584" y="5"/>
                  </a:cubicBezTo>
                  <a:cubicBezTo>
                    <a:pt x="577" y="2"/>
                    <a:pt x="570" y="0"/>
                    <a:pt x="56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3004278" y="2973927"/>
              <a:ext cx="17651" cy="14355"/>
            </a:xfrm>
            <a:custGeom>
              <a:avLst/>
              <a:gdLst/>
              <a:ahLst/>
              <a:cxnLst/>
              <a:rect l="l" t="t" r="r" b="b"/>
              <a:pathLst>
                <a:path w="573" h="466" extrusionOk="0">
                  <a:moveTo>
                    <a:pt x="49" y="1"/>
                  </a:moveTo>
                  <a:cubicBezTo>
                    <a:pt x="25" y="13"/>
                    <a:pt x="1" y="36"/>
                    <a:pt x="1" y="60"/>
                  </a:cubicBezTo>
                  <a:cubicBezTo>
                    <a:pt x="60" y="429"/>
                    <a:pt x="108" y="453"/>
                    <a:pt x="120" y="465"/>
                  </a:cubicBezTo>
                  <a:lnTo>
                    <a:pt x="156" y="465"/>
                  </a:lnTo>
                  <a:cubicBezTo>
                    <a:pt x="191" y="465"/>
                    <a:pt x="287" y="441"/>
                    <a:pt x="537" y="263"/>
                  </a:cubicBezTo>
                  <a:cubicBezTo>
                    <a:pt x="561" y="239"/>
                    <a:pt x="572" y="215"/>
                    <a:pt x="549" y="191"/>
                  </a:cubicBezTo>
                  <a:cubicBezTo>
                    <a:pt x="542" y="177"/>
                    <a:pt x="531" y="172"/>
                    <a:pt x="518" y="172"/>
                  </a:cubicBezTo>
                  <a:cubicBezTo>
                    <a:pt x="509" y="172"/>
                    <a:pt x="499" y="174"/>
                    <a:pt x="489" y="179"/>
                  </a:cubicBezTo>
                  <a:cubicBezTo>
                    <a:pt x="370" y="263"/>
                    <a:pt x="227" y="358"/>
                    <a:pt x="168" y="370"/>
                  </a:cubicBezTo>
                  <a:cubicBezTo>
                    <a:pt x="144" y="322"/>
                    <a:pt x="120" y="167"/>
                    <a:pt x="96" y="48"/>
                  </a:cubicBezTo>
                  <a:cubicBezTo>
                    <a:pt x="96" y="25"/>
                    <a:pt x="72" y="1"/>
                    <a:pt x="4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2990724" y="2992626"/>
              <a:ext cx="17990" cy="17651"/>
            </a:xfrm>
            <a:custGeom>
              <a:avLst/>
              <a:gdLst/>
              <a:ahLst/>
              <a:cxnLst/>
              <a:rect l="l" t="t" r="r" b="b"/>
              <a:pathLst>
                <a:path w="584" h="573" extrusionOk="0">
                  <a:moveTo>
                    <a:pt x="48" y="1"/>
                  </a:moveTo>
                  <a:cubicBezTo>
                    <a:pt x="24" y="1"/>
                    <a:pt x="0" y="37"/>
                    <a:pt x="0" y="60"/>
                  </a:cubicBezTo>
                  <a:cubicBezTo>
                    <a:pt x="0" y="72"/>
                    <a:pt x="60" y="465"/>
                    <a:pt x="72" y="525"/>
                  </a:cubicBezTo>
                  <a:cubicBezTo>
                    <a:pt x="84" y="537"/>
                    <a:pt x="96" y="561"/>
                    <a:pt x="108" y="561"/>
                  </a:cubicBezTo>
                  <a:cubicBezTo>
                    <a:pt x="119" y="572"/>
                    <a:pt x="131" y="572"/>
                    <a:pt x="155" y="572"/>
                  </a:cubicBezTo>
                  <a:cubicBezTo>
                    <a:pt x="227" y="572"/>
                    <a:pt x="358" y="537"/>
                    <a:pt x="548" y="453"/>
                  </a:cubicBezTo>
                  <a:cubicBezTo>
                    <a:pt x="572" y="441"/>
                    <a:pt x="584" y="406"/>
                    <a:pt x="572" y="382"/>
                  </a:cubicBezTo>
                  <a:cubicBezTo>
                    <a:pt x="563" y="365"/>
                    <a:pt x="548" y="353"/>
                    <a:pt x="531" y="353"/>
                  </a:cubicBezTo>
                  <a:cubicBezTo>
                    <a:pt x="525" y="353"/>
                    <a:pt x="519" y="355"/>
                    <a:pt x="512" y="358"/>
                  </a:cubicBezTo>
                  <a:cubicBezTo>
                    <a:pt x="381" y="418"/>
                    <a:pt x="227" y="477"/>
                    <a:pt x="167" y="477"/>
                  </a:cubicBezTo>
                  <a:cubicBezTo>
                    <a:pt x="143" y="370"/>
                    <a:pt x="96" y="49"/>
                    <a:pt x="96" y="49"/>
                  </a:cubicBezTo>
                  <a:cubicBezTo>
                    <a:pt x="96" y="13"/>
                    <a:pt x="72" y="1"/>
                    <a:pt x="4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2974582" y="3006581"/>
              <a:ext cx="17651" cy="19469"/>
            </a:xfrm>
            <a:custGeom>
              <a:avLst/>
              <a:gdLst/>
              <a:ahLst/>
              <a:cxnLst/>
              <a:rect l="l" t="t" r="r" b="b"/>
              <a:pathLst>
                <a:path w="573" h="632" extrusionOk="0">
                  <a:moveTo>
                    <a:pt x="48" y="0"/>
                  </a:moveTo>
                  <a:cubicBezTo>
                    <a:pt x="24" y="0"/>
                    <a:pt x="1" y="24"/>
                    <a:pt x="1" y="48"/>
                  </a:cubicBezTo>
                  <a:cubicBezTo>
                    <a:pt x="12" y="72"/>
                    <a:pt x="84" y="489"/>
                    <a:pt x="108" y="572"/>
                  </a:cubicBezTo>
                  <a:cubicBezTo>
                    <a:pt x="108" y="584"/>
                    <a:pt x="120" y="608"/>
                    <a:pt x="143" y="620"/>
                  </a:cubicBezTo>
                  <a:cubicBezTo>
                    <a:pt x="167" y="631"/>
                    <a:pt x="191" y="631"/>
                    <a:pt x="227" y="631"/>
                  </a:cubicBezTo>
                  <a:cubicBezTo>
                    <a:pt x="322" y="631"/>
                    <a:pt x="477" y="584"/>
                    <a:pt x="536" y="572"/>
                  </a:cubicBezTo>
                  <a:cubicBezTo>
                    <a:pt x="560" y="560"/>
                    <a:pt x="572" y="536"/>
                    <a:pt x="560" y="500"/>
                  </a:cubicBezTo>
                  <a:cubicBezTo>
                    <a:pt x="551" y="483"/>
                    <a:pt x="536" y="472"/>
                    <a:pt x="520" y="472"/>
                  </a:cubicBezTo>
                  <a:cubicBezTo>
                    <a:pt x="513" y="472"/>
                    <a:pt x="507" y="473"/>
                    <a:pt x="501" y="477"/>
                  </a:cubicBezTo>
                  <a:cubicBezTo>
                    <a:pt x="392" y="516"/>
                    <a:pt x="275" y="539"/>
                    <a:pt x="218" y="539"/>
                  </a:cubicBezTo>
                  <a:cubicBezTo>
                    <a:pt x="206" y="539"/>
                    <a:pt x="197" y="538"/>
                    <a:pt x="191" y="536"/>
                  </a:cubicBezTo>
                  <a:cubicBezTo>
                    <a:pt x="167" y="465"/>
                    <a:pt x="120" y="179"/>
                    <a:pt x="96" y="36"/>
                  </a:cubicBezTo>
                  <a:cubicBezTo>
                    <a:pt x="96" y="12"/>
                    <a:pt x="72" y="0"/>
                    <a:pt x="4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2810269" y="2990808"/>
              <a:ext cx="27909" cy="28279"/>
            </a:xfrm>
            <a:custGeom>
              <a:avLst/>
              <a:gdLst/>
              <a:ahLst/>
              <a:cxnLst/>
              <a:rect l="l" t="t" r="r" b="b"/>
              <a:pathLst>
                <a:path w="906" h="918" extrusionOk="0">
                  <a:moveTo>
                    <a:pt x="489" y="143"/>
                  </a:moveTo>
                  <a:cubicBezTo>
                    <a:pt x="501" y="179"/>
                    <a:pt x="513" y="227"/>
                    <a:pt x="513" y="250"/>
                  </a:cubicBezTo>
                  <a:cubicBezTo>
                    <a:pt x="536" y="346"/>
                    <a:pt x="548" y="358"/>
                    <a:pt x="548" y="381"/>
                  </a:cubicBezTo>
                  <a:cubicBezTo>
                    <a:pt x="560" y="393"/>
                    <a:pt x="584" y="405"/>
                    <a:pt x="667" y="429"/>
                  </a:cubicBezTo>
                  <a:cubicBezTo>
                    <a:pt x="703" y="441"/>
                    <a:pt x="739" y="453"/>
                    <a:pt x="763" y="465"/>
                  </a:cubicBezTo>
                  <a:cubicBezTo>
                    <a:pt x="715" y="489"/>
                    <a:pt x="643" y="512"/>
                    <a:pt x="584" y="536"/>
                  </a:cubicBezTo>
                  <a:cubicBezTo>
                    <a:pt x="572" y="548"/>
                    <a:pt x="560" y="548"/>
                    <a:pt x="560" y="560"/>
                  </a:cubicBezTo>
                  <a:cubicBezTo>
                    <a:pt x="524" y="643"/>
                    <a:pt x="489" y="727"/>
                    <a:pt x="453" y="774"/>
                  </a:cubicBezTo>
                  <a:cubicBezTo>
                    <a:pt x="441" y="715"/>
                    <a:pt x="417" y="631"/>
                    <a:pt x="393" y="548"/>
                  </a:cubicBezTo>
                  <a:cubicBezTo>
                    <a:pt x="393" y="536"/>
                    <a:pt x="370" y="524"/>
                    <a:pt x="358" y="512"/>
                  </a:cubicBezTo>
                  <a:cubicBezTo>
                    <a:pt x="286" y="500"/>
                    <a:pt x="191" y="477"/>
                    <a:pt x="143" y="465"/>
                  </a:cubicBezTo>
                  <a:cubicBezTo>
                    <a:pt x="203" y="441"/>
                    <a:pt x="298" y="393"/>
                    <a:pt x="382" y="370"/>
                  </a:cubicBezTo>
                  <a:cubicBezTo>
                    <a:pt x="393" y="358"/>
                    <a:pt x="405" y="346"/>
                    <a:pt x="405" y="334"/>
                  </a:cubicBezTo>
                  <a:cubicBezTo>
                    <a:pt x="429" y="274"/>
                    <a:pt x="465" y="203"/>
                    <a:pt x="489" y="143"/>
                  </a:cubicBezTo>
                  <a:close/>
                  <a:moveTo>
                    <a:pt x="501" y="0"/>
                  </a:moveTo>
                  <a:cubicBezTo>
                    <a:pt x="465" y="0"/>
                    <a:pt x="429" y="0"/>
                    <a:pt x="322" y="286"/>
                  </a:cubicBezTo>
                  <a:cubicBezTo>
                    <a:pt x="24" y="405"/>
                    <a:pt x="12" y="441"/>
                    <a:pt x="1" y="465"/>
                  </a:cubicBezTo>
                  <a:cubicBezTo>
                    <a:pt x="1" y="477"/>
                    <a:pt x="1" y="500"/>
                    <a:pt x="12" y="512"/>
                  </a:cubicBezTo>
                  <a:cubicBezTo>
                    <a:pt x="24" y="524"/>
                    <a:pt x="48" y="548"/>
                    <a:pt x="310" y="596"/>
                  </a:cubicBezTo>
                  <a:cubicBezTo>
                    <a:pt x="382" y="917"/>
                    <a:pt x="417" y="917"/>
                    <a:pt x="453" y="917"/>
                  </a:cubicBezTo>
                  <a:cubicBezTo>
                    <a:pt x="477" y="917"/>
                    <a:pt x="501" y="905"/>
                    <a:pt x="632" y="620"/>
                  </a:cubicBezTo>
                  <a:cubicBezTo>
                    <a:pt x="727" y="584"/>
                    <a:pt x="858" y="536"/>
                    <a:pt x="894" y="512"/>
                  </a:cubicBezTo>
                  <a:cubicBezTo>
                    <a:pt x="905" y="500"/>
                    <a:pt x="905" y="477"/>
                    <a:pt x="905" y="453"/>
                  </a:cubicBezTo>
                  <a:cubicBezTo>
                    <a:pt x="894" y="417"/>
                    <a:pt x="858" y="393"/>
                    <a:pt x="703" y="346"/>
                  </a:cubicBezTo>
                  <a:cubicBezTo>
                    <a:pt x="679" y="334"/>
                    <a:pt x="643" y="322"/>
                    <a:pt x="620" y="310"/>
                  </a:cubicBezTo>
                  <a:cubicBezTo>
                    <a:pt x="620" y="298"/>
                    <a:pt x="608" y="250"/>
                    <a:pt x="608" y="227"/>
                  </a:cubicBezTo>
                  <a:cubicBezTo>
                    <a:pt x="572" y="96"/>
                    <a:pt x="560" y="48"/>
                    <a:pt x="536" y="24"/>
                  </a:cubicBezTo>
                  <a:cubicBezTo>
                    <a:pt x="524"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3200876" y="2727456"/>
              <a:ext cx="27909" cy="28279"/>
            </a:xfrm>
            <a:custGeom>
              <a:avLst/>
              <a:gdLst/>
              <a:ahLst/>
              <a:cxnLst/>
              <a:rect l="l" t="t" r="r" b="b"/>
              <a:pathLst>
                <a:path w="906" h="918" extrusionOk="0">
                  <a:moveTo>
                    <a:pt x="489" y="144"/>
                  </a:moveTo>
                  <a:cubicBezTo>
                    <a:pt x="501" y="179"/>
                    <a:pt x="513" y="215"/>
                    <a:pt x="513" y="251"/>
                  </a:cubicBezTo>
                  <a:cubicBezTo>
                    <a:pt x="536" y="334"/>
                    <a:pt x="536" y="358"/>
                    <a:pt x="548" y="382"/>
                  </a:cubicBezTo>
                  <a:cubicBezTo>
                    <a:pt x="560" y="394"/>
                    <a:pt x="584" y="406"/>
                    <a:pt x="667" y="429"/>
                  </a:cubicBezTo>
                  <a:cubicBezTo>
                    <a:pt x="703" y="441"/>
                    <a:pt x="739" y="453"/>
                    <a:pt x="763" y="465"/>
                  </a:cubicBezTo>
                  <a:cubicBezTo>
                    <a:pt x="715" y="489"/>
                    <a:pt x="644" y="513"/>
                    <a:pt x="584" y="537"/>
                  </a:cubicBezTo>
                  <a:cubicBezTo>
                    <a:pt x="572" y="548"/>
                    <a:pt x="560" y="548"/>
                    <a:pt x="560" y="560"/>
                  </a:cubicBezTo>
                  <a:cubicBezTo>
                    <a:pt x="525" y="644"/>
                    <a:pt x="489" y="727"/>
                    <a:pt x="453" y="775"/>
                  </a:cubicBezTo>
                  <a:cubicBezTo>
                    <a:pt x="441" y="715"/>
                    <a:pt x="406" y="632"/>
                    <a:pt x="394" y="548"/>
                  </a:cubicBezTo>
                  <a:cubicBezTo>
                    <a:pt x="394" y="537"/>
                    <a:pt x="370" y="513"/>
                    <a:pt x="358" y="513"/>
                  </a:cubicBezTo>
                  <a:cubicBezTo>
                    <a:pt x="275" y="501"/>
                    <a:pt x="191" y="477"/>
                    <a:pt x="144" y="465"/>
                  </a:cubicBezTo>
                  <a:cubicBezTo>
                    <a:pt x="203" y="441"/>
                    <a:pt x="298" y="394"/>
                    <a:pt x="382" y="358"/>
                  </a:cubicBezTo>
                  <a:cubicBezTo>
                    <a:pt x="394" y="358"/>
                    <a:pt x="406" y="346"/>
                    <a:pt x="406" y="334"/>
                  </a:cubicBezTo>
                  <a:cubicBezTo>
                    <a:pt x="429" y="275"/>
                    <a:pt x="465" y="191"/>
                    <a:pt x="489" y="144"/>
                  </a:cubicBezTo>
                  <a:close/>
                  <a:moveTo>
                    <a:pt x="501" y="1"/>
                  </a:moveTo>
                  <a:cubicBezTo>
                    <a:pt x="465" y="1"/>
                    <a:pt x="429" y="1"/>
                    <a:pt x="322" y="286"/>
                  </a:cubicBezTo>
                  <a:cubicBezTo>
                    <a:pt x="25" y="406"/>
                    <a:pt x="13" y="441"/>
                    <a:pt x="1" y="465"/>
                  </a:cubicBezTo>
                  <a:cubicBezTo>
                    <a:pt x="1" y="477"/>
                    <a:pt x="1" y="501"/>
                    <a:pt x="13" y="513"/>
                  </a:cubicBezTo>
                  <a:cubicBezTo>
                    <a:pt x="25" y="525"/>
                    <a:pt x="48" y="548"/>
                    <a:pt x="310" y="608"/>
                  </a:cubicBezTo>
                  <a:cubicBezTo>
                    <a:pt x="382" y="918"/>
                    <a:pt x="417" y="918"/>
                    <a:pt x="453" y="918"/>
                  </a:cubicBezTo>
                  <a:cubicBezTo>
                    <a:pt x="477" y="918"/>
                    <a:pt x="501" y="918"/>
                    <a:pt x="632" y="620"/>
                  </a:cubicBezTo>
                  <a:cubicBezTo>
                    <a:pt x="727" y="584"/>
                    <a:pt x="858" y="537"/>
                    <a:pt x="894" y="513"/>
                  </a:cubicBezTo>
                  <a:cubicBezTo>
                    <a:pt x="906" y="501"/>
                    <a:pt x="906" y="477"/>
                    <a:pt x="906" y="465"/>
                  </a:cubicBezTo>
                  <a:cubicBezTo>
                    <a:pt x="906" y="417"/>
                    <a:pt x="858" y="406"/>
                    <a:pt x="703" y="346"/>
                  </a:cubicBezTo>
                  <a:cubicBezTo>
                    <a:pt x="679" y="334"/>
                    <a:pt x="644" y="322"/>
                    <a:pt x="632" y="310"/>
                  </a:cubicBezTo>
                  <a:cubicBezTo>
                    <a:pt x="620" y="298"/>
                    <a:pt x="608" y="263"/>
                    <a:pt x="608" y="227"/>
                  </a:cubicBezTo>
                  <a:cubicBezTo>
                    <a:pt x="572" y="108"/>
                    <a:pt x="560" y="48"/>
                    <a:pt x="536" y="25"/>
                  </a:cubicBezTo>
                  <a:cubicBezTo>
                    <a:pt x="536" y="13"/>
                    <a:pt x="513" y="1"/>
                    <a:pt x="50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3263965" y="3001066"/>
              <a:ext cx="27909" cy="28279"/>
            </a:xfrm>
            <a:custGeom>
              <a:avLst/>
              <a:gdLst/>
              <a:ahLst/>
              <a:cxnLst/>
              <a:rect l="l" t="t" r="r" b="b"/>
              <a:pathLst>
                <a:path w="906" h="918" extrusionOk="0">
                  <a:moveTo>
                    <a:pt x="477" y="144"/>
                  </a:moveTo>
                  <a:cubicBezTo>
                    <a:pt x="489" y="179"/>
                    <a:pt x="501" y="227"/>
                    <a:pt x="513" y="251"/>
                  </a:cubicBezTo>
                  <a:cubicBezTo>
                    <a:pt x="536" y="334"/>
                    <a:pt x="536" y="358"/>
                    <a:pt x="548" y="382"/>
                  </a:cubicBezTo>
                  <a:cubicBezTo>
                    <a:pt x="560" y="394"/>
                    <a:pt x="584" y="406"/>
                    <a:pt x="667" y="429"/>
                  </a:cubicBezTo>
                  <a:cubicBezTo>
                    <a:pt x="691" y="441"/>
                    <a:pt x="727" y="453"/>
                    <a:pt x="763" y="465"/>
                  </a:cubicBezTo>
                  <a:cubicBezTo>
                    <a:pt x="715" y="489"/>
                    <a:pt x="644" y="513"/>
                    <a:pt x="572" y="537"/>
                  </a:cubicBezTo>
                  <a:cubicBezTo>
                    <a:pt x="560" y="548"/>
                    <a:pt x="560" y="548"/>
                    <a:pt x="548" y="560"/>
                  </a:cubicBezTo>
                  <a:cubicBezTo>
                    <a:pt x="513" y="644"/>
                    <a:pt x="477" y="727"/>
                    <a:pt x="453" y="775"/>
                  </a:cubicBezTo>
                  <a:cubicBezTo>
                    <a:pt x="429" y="715"/>
                    <a:pt x="405" y="632"/>
                    <a:pt x="382" y="548"/>
                  </a:cubicBezTo>
                  <a:cubicBezTo>
                    <a:pt x="382" y="537"/>
                    <a:pt x="370" y="513"/>
                    <a:pt x="346" y="513"/>
                  </a:cubicBezTo>
                  <a:cubicBezTo>
                    <a:pt x="274" y="501"/>
                    <a:pt x="191" y="477"/>
                    <a:pt x="132" y="465"/>
                  </a:cubicBezTo>
                  <a:cubicBezTo>
                    <a:pt x="191" y="441"/>
                    <a:pt x="286" y="394"/>
                    <a:pt x="370" y="358"/>
                  </a:cubicBezTo>
                  <a:cubicBezTo>
                    <a:pt x="382" y="358"/>
                    <a:pt x="393" y="346"/>
                    <a:pt x="405" y="334"/>
                  </a:cubicBezTo>
                  <a:cubicBezTo>
                    <a:pt x="429" y="275"/>
                    <a:pt x="453" y="191"/>
                    <a:pt x="477" y="144"/>
                  </a:cubicBezTo>
                  <a:close/>
                  <a:moveTo>
                    <a:pt x="489" y="1"/>
                  </a:moveTo>
                  <a:cubicBezTo>
                    <a:pt x="465" y="1"/>
                    <a:pt x="429" y="1"/>
                    <a:pt x="322" y="275"/>
                  </a:cubicBezTo>
                  <a:cubicBezTo>
                    <a:pt x="12" y="394"/>
                    <a:pt x="12" y="441"/>
                    <a:pt x="1" y="453"/>
                  </a:cubicBezTo>
                  <a:cubicBezTo>
                    <a:pt x="1" y="477"/>
                    <a:pt x="1" y="489"/>
                    <a:pt x="12" y="513"/>
                  </a:cubicBezTo>
                  <a:cubicBezTo>
                    <a:pt x="24" y="525"/>
                    <a:pt x="48" y="548"/>
                    <a:pt x="298" y="596"/>
                  </a:cubicBezTo>
                  <a:cubicBezTo>
                    <a:pt x="382" y="918"/>
                    <a:pt x="405" y="918"/>
                    <a:pt x="441" y="918"/>
                  </a:cubicBezTo>
                  <a:cubicBezTo>
                    <a:pt x="441" y="918"/>
                    <a:pt x="441" y="918"/>
                    <a:pt x="441" y="906"/>
                  </a:cubicBezTo>
                  <a:cubicBezTo>
                    <a:pt x="477" y="906"/>
                    <a:pt x="501" y="906"/>
                    <a:pt x="632" y="620"/>
                  </a:cubicBezTo>
                  <a:cubicBezTo>
                    <a:pt x="715" y="584"/>
                    <a:pt x="858" y="537"/>
                    <a:pt x="882" y="501"/>
                  </a:cubicBezTo>
                  <a:cubicBezTo>
                    <a:pt x="894" y="489"/>
                    <a:pt x="905" y="477"/>
                    <a:pt x="905" y="453"/>
                  </a:cubicBezTo>
                  <a:cubicBezTo>
                    <a:pt x="894" y="418"/>
                    <a:pt x="858" y="394"/>
                    <a:pt x="691" y="334"/>
                  </a:cubicBezTo>
                  <a:cubicBezTo>
                    <a:pt x="667" y="334"/>
                    <a:pt x="632" y="322"/>
                    <a:pt x="620" y="310"/>
                  </a:cubicBezTo>
                  <a:cubicBezTo>
                    <a:pt x="620" y="287"/>
                    <a:pt x="608" y="251"/>
                    <a:pt x="596" y="215"/>
                  </a:cubicBezTo>
                  <a:cubicBezTo>
                    <a:pt x="572" y="96"/>
                    <a:pt x="548" y="48"/>
                    <a:pt x="536" y="13"/>
                  </a:cubicBezTo>
                  <a:cubicBezTo>
                    <a:pt x="524" y="1"/>
                    <a:pt x="513" y="1"/>
                    <a:pt x="48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3070663" y="3183740"/>
              <a:ext cx="27909" cy="28248"/>
            </a:xfrm>
            <a:custGeom>
              <a:avLst/>
              <a:gdLst/>
              <a:ahLst/>
              <a:cxnLst/>
              <a:rect l="l" t="t" r="r" b="b"/>
              <a:pathLst>
                <a:path w="906" h="917" extrusionOk="0">
                  <a:moveTo>
                    <a:pt x="489" y="155"/>
                  </a:moveTo>
                  <a:cubicBezTo>
                    <a:pt x="501" y="191"/>
                    <a:pt x="513" y="226"/>
                    <a:pt x="513" y="250"/>
                  </a:cubicBezTo>
                  <a:cubicBezTo>
                    <a:pt x="537" y="345"/>
                    <a:pt x="537" y="369"/>
                    <a:pt x="549" y="381"/>
                  </a:cubicBezTo>
                  <a:cubicBezTo>
                    <a:pt x="561" y="405"/>
                    <a:pt x="584" y="405"/>
                    <a:pt x="668" y="441"/>
                  </a:cubicBezTo>
                  <a:cubicBezTo>
                    <a:pt x="703" y="453"/>
                    <a:pt x="739" y="464"/>
                    <a:pt x="763" y="476"/>
                  </a:cubicBezTo>
                  <a:cubicBezTo>
                    <a:pt x="715" y="500"/>
                    <a:pt x="644" y="524"/>
                    <a:pt x="584" y="548"/>
                  </a:cubicBezTo>
                  <a:cubicBezTo>
                    <a:pt x="572" y="548"/>
                    <a:pt x="561" y="560"/>
                    <a:pt x="561" y="572"/>
                  </a:cubicBezTo>
                  <a:cubicBezTo>
                    <a:pt x="525" y="643"/>
                    <a:pt x="489" y="726"/>
                    <a:pt x="453" y="786"/>
                  </a:cubicBezTo>
                  <a:cubicBezTo>
                    <a:pt x="442" y="726"/>
                    <a:pt x="406" y="631"/>
                    <a:pt x="394" y="560"/>
                  </a:cubicBezTo>
                  <a:cubicBezTo>
                    <a:pt x="382" y="536"/>
                    <a:pt x="370" y="524"/>
                    <a:pt x="358" y="524"/>
                  </a:cubicBezTo>
                  <a:cubicBezTo>
                    <a:pt x="275" y="512"/>
                    <a:pt x="191" y="488"/>
                    <a:pt x="144" y="476"/>
                  </a:cubicBezTo>
                  <a:cubicBezTo>
                    <a:pt x="203" y="441"/>
                    <a:pt x="299" y="405"/>
                    <a:pt x="382" y="369"/>
                  </a:cubicBezTo>
                  <a:cubicBezTo>
                    <a:pt x="394" y="369"/>
                    <a:pt x="406" y="357"/>
                    <a:pt x="406" y="345"/>
                  </a:cubicBezTo>
                  <a:cubicBezTo>
                    <a:pt x="430" y="274"/>
                    <a:pt x="465" y="202"/>
                    <a:pt x="489" y="155"/>
                  </a:cubicBezTo>
                  <a:close/>
                  <a:moveTo>
                    <a:pt x="501" y="0"/>
                  </a:moveTo>
                  <a:cubicBezTo>
                    <a:pt x="465" y="0"/>
                    <a:pt x="430" y="0"/>
                    <a:pt x="322" y="286"/>
                  </a:cubicBezTo>
                  <a:cubicBezTo>
                    <a:pt x="25" y="405"/>
                    <a:pt x="13" y="453"/>
                    <a:pt x="1" y="464"/>
                  </a:cubicBezTo>
                  <a:cubicBezTo>
                    <a:pt x="1" y="476"/>
                    <a:pt x="1" y="500"/>
                    <a:pt x="13" y="512"/>
                  </a:cubicBezTo>
                  <a:cubicBezTo>
                    <a:pt x="25" y="524"/>
                    <a:pt x="49" y="560"/>
                    <a:pt x="311" y="607"/>
                  </a:cubicBezTo>
                  <a:cubicBezTo>
                    <a:pt x="382" y="917"/>
                    <a:pt x="418" y="917"/>
                    <a:pt x="453" y="917"/>
                  </a:cubicBezTo>
                  <a:cubicBezTo>
                    <a:pt x="477" y="917"/>
                    <a:pt x="501" y="917"/>
                    <a:pt x="632" y="631"/>
                  </a:cubicBezTo>
                  <a:cubicBezTo>
                    <a:pt x="727" y="595"/>
                    <a:pt x="858" y="548"/>
                    <a:pt x="894" y="512"/>
                  </a:cubicBezTo>
                  <a:cubicBezTo>
                    <a:pt x="906" y="500"/>
                    <a:pt x="906" y="476"/>
                    <a:pt x="906" y="464"/>
                  </a:cubicBezTo>
                  <a:cubicBezTo>
                    <a:pt x="906" y="429"/>
                    <a:pt x="858" y="405"/>
                    <a:pt x="703" y="345"/>
                  </a:cubicBezTo>
                  <a:cubicBezTo>
                    <a:pt x="680" y="345"/>
                    <a:pt x="644" y="322"/>
                    <a:pt x="632" y="322"/>
                  </a:cubicBezTo>
                  <a:cubicBezTo>
                    <a:pt x="620" y="298"/>
                    <a:pt x="608" y="262"/>
                    <a:pt x="608" y="226"/>
                  </a:cubicBezTo>
                  <a:cubicBezTo>
                    <a:pt x="572" y="107"/>
                    <a:pt x="561" y="48"/>
                    <a:pt x="537" y="24"/>
                  </a:cubicBezTo>
                  <a:cubicBezTo>
                    <a:pt x="537"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835590" y="2775882"/>
              <a:ext cx="20917" cy="20947"/>
            </a:xfrm>
            <a:custGeom>
              <a:avLst/>
              <a:gdLst/>
              <a:ahLst/>
              <a:cxnLst/>
              <a:rect l="l" t="t" r="r" b="b"/>
              <a:pathLst>
                <a:path w="679" h="680" extrusionOk="0">
                  <a:moveTo>
                    <a:pt x="345" y="96"/>
                  </a:moveTo>
                  <a:cubicBezTo>
                    <a:pt x="476" y="96"/>
                    <a:pt x="583" y="215"/>
                    <a:pt x="583" y="346"/>
                  </a:cubicBezTo>
                  <a:cubicBezTo>
                    <a:pt x="583" y="477"/>
                    <a:pt x="476" y="584"/>
                    <a:pt x="345" y="584"/>
                  </a:cubicBezTo>
                  <a:lnTo>
                    <a:pt x="345" y="631"/>
                  </a:lnTo>
                  <a:lnTo>
                    <a:pt x="333" y="584"/>
                  </a:lnTo>
                  <a:cubicBezTo>
                    <a:pt x="202" y="584"/>
                    <a:pt x="95" y="477"/>
                    <a:pt x="95" y="346"/>
                  </a:cubicBezTo>
                  <a:cubicBezTo>
                    <a:pt x="95" y="203"/>
                    <a:pt x="202" y="96"/>
                    <a:pt x="345" y="96"/>
                  </a:cubicBezTo>
                  <a:close/>
                  <a:moveTo>
                    <a:pt x="333" y="0"/>
                  </a:moveTo>
                  <a:cubicBezTo>
                    <a:pt x="155" y="0"/>
                    <a:pt x="0" y="155"/>
                    <a:pt x="0" y="346"/>
                  </a:cubicBezTo>
                  <a:cubicBezTo>
                    <a:pt x="0" y="524"/>
                    <a:pt x="155" y="679"/>
                    <a:pt x="333" y="679"/>
                  </a:cubicBezTo>
                  <a:cubicBezTo>
                    <a:pt x="524" y="679"/>
                    <a:pt x="679" y="524"/>
                    <a:pt x="679" y="346"/>
                  </a:cubicBezTo>
                  <a:cubicBezTo>
                    <a:pt x="679" y="155"/>
                    <a:pt x="524" y="0"/>
                    <a:pt x="33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3270187" y="2923684"/>
              <a:ext cx="20947" cy="20947"/>
            </a:xfrm>
            <a:custGeom>
              <a:avLst/>
              <a:gdLst/>
              <a:ahLst/>
              <a:cxnLst/>
              <a:rect l="l" t="t" r="r" b="b"/>
              <a:pathLst>
                <a:path w="680" h="680" extrusionOk="0">
                  <a:moveTo>
                    <a:pt x="334" y="96"/>
                  </a:moveTo>
                  <a:cubicBezTo>
                    <a:pt x="465" y="96"/>
                    <a:pt x="584" y="203"/>
                    <a:pt x="584" y="346"/>
                  </a:cubicBezTo>
                  <a:cubicBezTo>
                    <a:pt x="584" y="477"/>
                    <a:pt x="465" y="584"/>
                    <a:pt x="334" y="584"/>
                  </a:cubicBezTo>
                  <a:cubicBezTo>
                    <a:pt x="203" y="584"/>
                    <a:pt x="96" y="477"/>
                    <a:pt x="96" y="346"/>
                  </a:cubicBezTo>
                  <a:cubicBezTo>
                    <a:pt x="96" y="203"/>
                    <a:pt x="203" y="96"/>
                    <a:pt x="334" y="96"/>
                  </a:cubicBezTo>
                  <a:close/>
                  <a:moveTo>
                    <a:pt x="334" y="1"/>
                  </a:moveTo>
                  <a:cubicBezTo>
                    <a:pt x="156" y="1"/>
                    <a:pt x="1" y="155"/>
                    <a:pt x="1" y="334"/>
                  </a:cubicBezTo>
                  <a:cubicBezTo>
                    <a:pt x="1" y="524"/>
                    <a:pt x="144" y="679"/>
                    <a:pt x="334" y="679"/>
                  </a:cubicBezTo>
                  <a:cubicBezTo>
                    <a:pt x="525" y="679"/>
                    <a:pt x="668" y="524"/>
                    <a:pt x="668" y="346"/>
                  </a:cubicBezTo>
                  <a:cubicBezTo>
                    <a:pt x="680" y="155"/>
                    <a:pt x="525" y="1"/>
                    <a:pt x="33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3229124" y="3162454"/>
              <a:ext cx="20947" cy="20578"/>
            </a:xfrm>
            <a:custGeom>
              <a:avLst/>
              <a:gdLst/>
              <a:ahLst/>
              <a:cxnLst/>
              <a:rect l="l" t="t" r="r" b="b"/>
              <a:pathLst>
                <a:path w="680" h="668" extrusionOk="0">
                  <a:moveTo>
                    <a:pt x="346" y="84"/>
                  </a:moveTo>
                  <a:cubicBezTo>
                    <a:pt x="477" y="84"/>
                    <a:pt x="584" y="203"/>
                    <a:pt x="584" y="334"/>
                  </a:cubicBezTo>
                  <a:cubicBezTo>
                    <a:pt x="584" y="465"/>
                    <a:pt x="477" y="572"/>
                    <a:pt x="346" y="572"/>
                  </a:cubicBezTo>
                  <a:lnTo>
                    <a:pt x="346" y="620"/>
                  </a:lnTo>
                  <a:lnTo>
                    <a:pt x="334" y="572"/>
                  </a:lnTo>
                  <a:cubicBezTo>
                    <a:pt x="203" y="572"/>
                    <a:pt x="96" y="465"/>
                    <a:pt x="96" y="334"/>
                  </a:cubicBezTo>
                  <a:cubicBezTo>
                    <a:pt x="96" y="191"/>
                    <a:pt x="203" y="84"/>
                    <a:pt x="346" y="84"/>
                  </a:cubicBezTo>
                  <a:close/>
                  <a:moveTo>
                    <a:pt x="334" y="1"/>
                  </a:moveTo>
                  <a:cubicBezTo>
                    <a:pt x="155" y="1"/>
                    <a:pt x="0" y="143"/>
                    <a:pt x="0" y="334"/>
                  </a:cubicBezTo>
                  <a:cubicBezTo>
                    <a:pt x="0" y="512"/>
                    <a:pt x="155" y="667"/>
                    <a:pt x="334" y="667"/>
                  </a:cubicBezTo>
                  <a:cubicBezTo>
                    <a:pt x="524" y="667"/>
                    <a:pt x="679" y="512"/>
                    <a:pt x="679" y="334"/>
                  </a:cubicBezTo>
                  <a:cubicBezTo>
                    <a:pt x="679" y="143"/>
                    <a:pt x="524" y="1"/>
                    <a:pt x="33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813565" y="3156601"/>
              <a:ext cx="20947" cy="20547"/>
            </a:xfrm>
            <a:custGeom>
              <a:avLst/>
              <a:gdLst/>
              <a:ahLst/>
              <a:cxnLst/>
              <a:rect l="l" t="t" r="r" b="b"/>
              <a:pathLst>
                <a:path w="680" h="667" extrusionOk="0">
                  <a:moveTo>
                    <a:pt x="346" y="83"/>
                  </a:moveTo>
                  <a:cubicBezTo>
                    <a:pt x="477" y="95"/>
                    <a:pt x="584" y="202"/>
                    <a:pt x="584" y="333"/>
                  </a:cubicBezTo>
                  <a:cubicBezTo>
                    <a:pt x="584" y="464"/>
                    <a:pt x="477" y="572"/>
                    <a:pt x="346" y="572"/>
                  </a:cubicBezTo>
                  <a:cubicBezTo>
                    <a:pt x="203" y="572"/>
                    <a:pt x="96" y="464"/>
                    <a:pt x="96" y="333"/>
                  </a:cubicBezTo>
                  <a:cubicBezTo>
                    <a:pt x="96" y="191"/>
                    <a:pt x="203" y="83"/>
                    <a:pt x="346" y="83"/>
                  </a:cubicBezTo>
                  <a:close/>
                  <a:moveTo>
                    <a:pt x="346" y="0"/>
                  </a:moveTo>
                  <a:cubicBezTo>
                    <a:pt x="155" y="0"/>
                    <a:pt x="13" y="143"/>
                    <a:pt x="1" y="333"/>
                  </a:cubicBezTo>
                  <a:cubicBezTo>
                    <a:pt x="1" y="512"/>
                    <a:pt x="155" y="667"/>
                    <a:pt x="346" y="667"/>
                  </a:cubicBezTo>
                  <a:cubicBezTo>
                    <a:pt x="525" y="667"/>
                    <a:pt x="679" y="512"/>
                    <a:pt x="679" y="333"/>
                  </a:cubicBezTo>
                  <a:cubicBezTo>
                    <a:pt x="679" y="143"/>
                    <a:pt x="525" y="0"/>
                    <a:pt x="34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2932041" y="2652261"/>
              <a:ext cx="137945" cy="74148"/>
            </a:xfrm>
            <a:custGeom>
              <a:avLst/>
              <a:gdLst/>
              <a:ahLst/>
              <a:cxnLst/>
              <a:rect l="l" t="t" r="r" b="b"/>
              <a:pathLst>
                <a:path w="4478" h="2407" extrusionOk="0">
                  <a:moveTo>
                    <a:pt x="2977" y="1"/>
                  </a:moveTo>
                  <a:cubicBezTo>
                    <a:pt x="2917" y="1"/>
                    <a:pt x="2846" y="13"/>
                    <a:pt x="2786" y="25"/>
                  </a:cubicBezTo>
                  <a:cubicBezTo>
                    <a:pt x="2763" y="25"/>
                    <a:pt x="2751" y="61"/>
                    <a:pt x="2763" y="84"/>
                  </a:cubicBezTo>
                  <a:cubicBezTo>
                    <a:pt x="2763" y="96"/>
                    <a:pt x="2786" y="120"/>
                    <a:pt x="2798" y="120"/>
                  </a:cubicBezTo>
                  <a:cubicBezTo>
                    <a:pt x="2810" y="120"/>
                    <a:pt x="2810" y="120"/>
                    <a:pt x="2810" y="108"/>
                  </a:cubicBezTo>
                  <a:cubicBezTo>
                    <a:pt x="2870" y="96"/>
                    <a:pt x="2917" y="96"/>
                    <a:pt x="2977" y="96"/>
                  </a:cubicBezTo>
                  <a:lnTo>
                    <a:pt x="2989" y="96"/>
                  </a:lnTo>
                  <a:cubicBezTo>
                    <a:pt x="3013" y="96"/>
                    <a:pt x="3037" y="72"/>
                    <a:pt x="3037" y="49"/>
                  </a:cubicBezTo>
                  <a:cubicBezTo>
                    <a:pt x="3037" y="25"/>
                    <a:pt x="3013" y="1"/>
                    <a:pt x="2989" y="1"/>
                  </a:cubicBezTo>
                  <a:close/>
                  <a:moveTo>
                    <a:pt x="3191" y="25"/>
                  </a:moveTo>
                  <a:cubicBezTo>
                    <a:pt x="3167" y="25"/>
                    <a:pt x="3144" y="37"/>
                    <a:pt x="3132" y="61"/>
                  </a:cubicBezTo>
                  <a:cubicBezTo>
                    <a:pt x="3132" y="84"/>
                    <a:pt x="3144" y="108"/>
                    <a:pt x="3167" y="120"/>
                  </a:cubicBezTo>
                  <a:cubicBezTo>
                    <a:pt x="3227" y="132"/>
                    <a:pt x="3287" y="156"/>
                    <a:pt x="3346" y="180"/>
                  </a:cubicBezTo>
                  <a:lnTo>
                    <a:pt x="3358" y="180"/>
                  </a:lnTo>
                  <a:cubicBezTo>
                    <a:pt x="3382" y="180"/>
                    <a:pt x="3394" y="168"/>
                    <a:pt x="3406" y="156"/>
                  </a:cubicBezTo>
                  <a:cubicBezTo>
                    <a:pt x="3418" y="132"/>
                    <a:pt x="3406" y="96"/>
                    <a:pt x="3382" y="84"/>
                  </a:cubicBezTo>
                  <a:cubicBezTo>
                    <a:pt x="3310" y="61"/>
                    <a:pt x="3251" y="37"/>
                    <a:pt x="3191" y="25"/>
                  </a:cubicBezTo>
                  <a:close/>
                  <a:moveTo>
                    <a:pt x="2627" y="92"/>
                  </a:moveTo>
                  <a:cubicBezTo>
                    <a:pt x="2621" y="92"/>
                    <a:pt x="2614" y="93"/>
                    <a:pt x="2608" y="96"/>
                  </a:cubicBezTo>
                  <a:cubicBezTo>
                    <a:pt x="2548" y="132"/>
                    <a:pt x="2501" y="168"/>
                    <a:pt x="2441" y="215"/>
                  </a:cubicBezTo>
                  <a:cubicBezTo>
                    <a:pt x="2429" y="239"/>
                    <a:pt x="2429" y="263"/>
                    <a:pt x="2441" y="287"/>
                  </a:cubicBezTo>
                  <a:cubicBezTo>
                    <a:pt x="2453" y="299"/>
                    <a:pt x="2465" y="299"/>
                    <a:pt x="2477" y="299"/>
                  </a:cubicBezTo>
                  <a:cubicBezTo>
                    <a:pt x="2489" y="299"/>
                    <a:pt x="2501" y="299"/>
                    <a:pt x="2513" y="287"/>
                  </a:cubicBezTo>
                  <a:cubicBezTo>
                    <a:pt x="2560" y="251"/>
                    <a:pt x="2608" y="215"/>
                    <a:pt x="2656" y="180"/>
                  </a:cubicBezTo>
                  <a:cubicBezTo>
                    <a:pt x="2679" y="168"/>
                    <a:pt x="2679" y="144"/>
                    <a:pt x="2667" y="120"/>
                  </a:cubicBezTo>
                  <a:cubicBezTo>
                    <a:pt x="2659" y="103"/>
                    <a:pt x="2644" y="92"/>
                    <a:pt x="2627" y="92"/>
                  </a:cubicBezTo>
                  <a:close/>
                  <a:moveTo>
                    <a:pt x="3520" y="172"/>
                  </a:moveTo>
                  <a:cubicBezTo>
                    <a:pt x="3507" y="172"/>
                    <a:pt x="3496" y="178"/>
                    <a:pt x="3489" y="191"/>
                  </a:cubicBezTo>
                  <a:cubicBezTo>
                    <a:pt x="3477" y="215"/>
                    <a:pt x="3489" y="239"/>
                    <a:pt x="3501" y="263"/>
                  </a:cubicBezTo>
                  <a:cubicBezTo>
                    <a:pt x="3560" y="287"/>
                    <a:pt x="3608" y="322"/>
                    <a:pt x="3668" y="358"/>
                  </a:cubicBezTo>
                  <a:cubicBezTo>
                    <a:pt x="3668" y="358"/>
                    <a:pt x="3679" y="370"/>
                    <a:pt x="3691" y="370"/>
                  </a:cubicBezTo>
                  <a:cubicBezTo>
                    <a:pt x="3703" y="370"/>
                    <a:pt x="3715" y="358"/>
                    <a:pt x="3727" y="346"/>
                  </a:cubicBezTo>
                  <a:cubicBezTo>
                    <a:pt x="3739" y="322"/>
                    <a:pt x="3739" y="299"/>
                    <a:pt x="3715" y="275"/>
                  </a:cubicBezTo>
                  <a:cubicBezTo>
                    <a:pt x="3668" y="239"/>
                    <a:pt x="3608" y="203"/>
                    <a:pt x="3548" y="180"/>
                  </a:cubicBezTo>
                  <a:cubicBezTo>
                    <a:pt x="3539" y="175"/>
                    <a:pt x="3529" y="172"/>
                    <a:pt x="3520" y="172"/>
                  </a:cubicBezTo>
                  <a:close/>
                  <a:moveTo>
                    <a:pt x="3841" y="386"/>
                  </a:moveTo>
                  <a:cubicBezTo>
                    <a:pt x="3828" y="386"/>
                    <a:pt x="3817" y="392"/>
                    <a:pt x="3810" y="406"/>
                  </a:cubicBezTo>
                  <a:cubicBezTo>
                    <a:pt x="3787" y="418"/>
                    <a:pt x="3787" y="453"/>
                    <a:pt x="3810" y="465"/>
                  </a:cubicBezTo>
                  <a:cubicBezTo>
                    <a:pt x="3858" y="501"/>
                    <a:pt x="3906" y="549"/>
                    <a:pt x="3953" y="584"/>
                  </a:cubicBezTo>
                  <a:cubicBezTo>
                    <a:pt x="3965" y="596"/>
                    <a:pt x="3977" y="596"/>
                    <a:pt x="3989" y="596"/>
                  </a:cubicBezTo>
                  <a:cubicBezTo>
                    <a:pt x="4001" y="596"/>
                    <a:pt x="4013" y="596"/>
                    <a:pt x="4025" y="584"/>
                  </a:cubicBezTo>
                  <a:cubicBezTo>
                    <a:pt x="4049" y="561"/>
                    <a:pt x="4037" y="537"/>
                    <a:pt x="4025" y="513"/>
                  </a:cubicBezTo>
                  <a:cubicBezTo>
                    <a:pt x="3977" y="477"/>
                    <a:pt x="3918" y="430"/>
                    <a:pt x="3870" y="394"/>
                  </a:cubicBezTo>
                  <a:cubicBezTo>
                    <a:pt x="3860" y="389"/>
                    <a:pt x="3850" y="386"/>
                    <a:pt x="3841" y="386"/>
                  </a:cubicBezTo>
                  <a:close/>
                  <a:moveTo>
                    <a:pt x="2353" y="350"/>
                  </a:moveTo>
                  <a:cubicBezTo>
                    <a:pt x="2340" y="350"/>
                    <a:pt x="2329" y="356"/>
                    <a:pt x="2322" y="370"/>
                  </a:cubicBezTo>
                  <a:cubicBezTo>
                    <a:pt x="2275" y="418"/>
                    <a:pt x="2239" y="477"/>
                    <a:pt x="2215" y="537"/>
                  </a:cubicBezTo>
                  <a:cubicBezTo>
                    <a:pt x="2203" y="561"/>
                    <a:pt x="2203" y="584"/>
                    <a:pt x="2227" y="596"/>
                  </a:cubicBezTo>
                  <a:cubicBezTo>
                    <a:pt x="2239" y="608"/>
                    <a:pt x="2239" y="608"/>
                    <a:pt x="2251" y="608"/>
                  </a:cubicBezTo>
                  <a:cubicBezTo>
                    <a:pt x="2263" y="608"/>
                    <a:pt x="2286" y="596"/>
                    <a:pt x="2298" y="584"/>
                  </a:cubicBezTo>
                  <a:cubicBezTo>
                    <a:pt x="2322" y="525"/>
                    <a:pt x="2358" y="477"/>
                    <a:pt x="2394" y="430"/>
                  </a:cubicBezTo>
                  <a:cubicBezTo>
                    <a:pt x="2405" y="406"/>
                    <a:pt x="2405" y="370"/>
                    <a:pt x="2382" y="358"/>
                  </a:cubicBezTo>
                  <a:cubicBezTo>
                    <a:pt x="2372" y="353"/>
                    <a:pt x="2362" y="350"/>
                    <a:pt x="2353" y="350"/>
                  </a:cubicBezTo>
                  <a:close/>
                  <a:moveTo>
                    <a:pt x="4127" y="626"/>
                  </a:moveTo>
                  <a:cubicBezTo>
                    <a:pt x="4114" y="626"/>
                    <a:pt x="4102" y="632"/>
                    <a:pt x="4096" y="644"/>
                  </a:cubicBezTo>
                  <a:cubicBezTo>
                    <a:pt x="4072" y="668"/>
                    <a:pt x="4072" y="692"/>
                    <a:pt x="4096" y="715"/>
                  </a:cubicBezTo>
                  <a:cubicBezTo>
                    <a:pt x="4144" y="751"/>
                    <a:pt x="4191" y="799"/>
                    <a:pt x="4227" y="846"/>
                  </a:cubicBezTo>
                  <a:cubicBezTo>
                    <a:pt x="4239" y="858"/>
                    <a:pt x="4251" y="858"/>
                    <a:pt x="4263" y="858"/>
                  </a:cubicBezTo>
                  <a:cubicBezTo>
                    <a:pt x="4275" y="858"/>
                    <a:pt x="4287" y="858"/>
                    <a:pt x="4299" y="846"/>
                  </a:cubicBezTo>
                  <a:cubicBezTo>
                    <a:pt x="4322" y="822"/>
                    <a:pt x="4322" y="799"/>
                    <a:pt x="4299" y="775"/>
                  </a:cubicBezTo>
                  <a:cubicBezTo>
                    <a:pt x="4251" y="727"/>
                    <a:pt x="4203" y="680"/>
                    <a:pt x="4168" y="644"/>
                  </a:cubicBezTo>
                  <a:cubicBezTo>
                    <a:pt x="4156" y="632"/>
                    <a:pt x="4141" y="626"/>
                    <a:pt x="4127" y="626"/>
                  </a:cubicBezTo>
                  <a:close/>
                  <a:moveTo>
                    <a:pt x="2170" y="675"/>
                  </a:moveTo>
                  <a:cubicBezTo>
                    <a:pt x="2150" y="675"/>
                    <a:pt x="2128" y="686"/>
                    <a:pt x="2120" y="703"/>
                  </a:cubicBezTo>
                  <a:cubicBezTo>
                    <a:pt x="2096" y="763"/>
                    <a:pt x="2072" y="822"/>
                    <a:pt x="2048" y="894"/>
                  </a:cubicBezTo>
                  <a:cubicBezTo>
                    <a:pt x="2048" y="918"/>
                    <a:pt x="2060" y="942"/>
                    <a:pt x="2084" y="953"/>
                  </a:cubicBezTo>
                  <a:lnTo>
                    <a:pt x="2096" y="953"/>
                  </a:lnTo>
                  <a:cubicBezTo>
                    <a:pt x="2120" y="953"/>
                    <a:pt x="2132" y="942"/>
                    <a:pt x="2144" y="918"/>
                  </a:cubicBezTo>
                  <a:cubicBezTo>
                    <a:pt x="2167" y="858"/>
                    <a:pt x="2191" y="799"/>
                    <a:pt x="2215" y="751"/>
                  </a:cubicBezTo>
                  <a:cubicBezTo>
                    <a:pt x="2227" y="727"/>
                    <a:pt x="2215" y="692"/>
                    <a:pt x="2191" y="680"/>
                  </a:cubicBezTo>
                  <a:cubicBezTo>
                    <a:pt x="2185" y="676"/>
                    <a:pt x="2178" y="675"/>
                    <a:pt x="2170" y="675"/>
                  </a:cubicBezTo>
                  <a:close/>
                  <a:moveTo>
                    <a:pt x="4430" y="918"/>
                  </a:moveTo>
                  <a:lnTo>
                    <a:pt x="4358" y="989"/>
                  </a:lnTo>
                  <a:lnTo>
                    <a:pt x="4394" y="1013"/>
                  </a:lnTo>
                  <a:cubicBezTo>
                    <a:pt x="4406" y="1025"/>
                    <a:pt x="4418" y="1025"/>
                    <a:pt x="4430" y="1025"/>
                  </a:cubicBezTo>
                  <a:cubicBezTo>
                    <a:pt x="4441" y="1025"/>
                    <a:pt x="4453" y="1025"/>
                    <a:pt x="4465" y="1013"/>
                  </a:cubicBezTo>
                  <a:cubicBezTo>
                    <a:pt x="4477" y="1001"/>
                    <a:pt x="4477" y="965"/>
                    <a:pt x="4465" y="953"/>
                  </a:cubicBezTo>
                  <a:lnTo>
                    <a:pt x="4430" y="918"/>
                  </a:lnTo>
                  <a:close/>
                  <a:moveTo>
                    <a:pt x="2048" y="1037"/>
                  </a:moveTo>
                  <a:cubicBezTo>
                    <a:pt x="2024" y="1037"/>
                    <a:pt x="2001" y="1049"/>
                    <a:pt x="2001" y="1073"/>
                  </a:cubicBezTo>
                  <a:cubicBezTo>
                    <a:pt x="1977" y="1132"/>
                    <a:pt x="1965" y="1203"/>
                    <a:pt x="1953" y="1263"/>
                  </a:cubicBezTo>
                  <a:cubicBezTo>
                    <a:pt x="1941" y="1287"/>
                    <a:pt x="1953" y="1311"/>
                    <a:pt x="1989" y="1311"/>
                  </a:cubicBezTo>
                  <a:cubicBezTo>
                    <a:pt x="1989" y="1323"/>
                    <a:pt x="1989" y="1323"/>
                    <a:pt x="1989" y="1323"/>
                  </a:cubicBezTo>
                  <a:cubicBezTo>
                    <a:pt x="2013" y="1323"/>
                    <a:pt x="2036" y="1299"/>
                    <a:pt x="2036" y="1275"/>
                  </a:cubicBezTo>
                  <a:cubicBezTo>
                    <a:pt x="2048" y="1215"/>
                    <a:pt x="2072" y="1156"/>
                    <a:pt x="2084" y="1096"/>
                  </a:cubicBezTo>
                  <a:cubicBezTo>
                    <a:pt x="2096" y="1073"/>
                    <a:pt x="2072" y="1049"/>
                    <a:pt x="2048" y="1037"/>
                  </a:cubicBezTo>
                  <a:close/>
                  <a:moveTo>
                    <a:pt x="1239" y="1227"/>
                  </a:moveTo>
                  <a:cubicBezTo>
                    <a:pt x="1167" y="1239"/>
                    <a:pt x="1108" y="1239"/>
                    <a:pt x="1036" y="1263"/>
                  </a:cubicBezTo>
                  <a:cubicBezTo>
                    <a:pt x="1012" y="1263"/>
                    <a:pt x="1001" y="1287"/>
                    <a:pt x="1001" y="1311"/>
                  </a:cubicBezTo>
                  <a:cubicBezTo>
                    <a:pt x="1012" y="1334"/>
                    <a:pt x="1024" y="1346"/>
                    <a:pt x="1048" y="1346"/>
                  </a:cubicBezTo>
                  <a:lnTo>
                    <a:pt x="1060" y="1346"/>
                  </a:lnTo>
                  <a:cubicBezTo>
                    <a:pt x="1120" y="1334"/>
                    <a:pt x="1179" y="1334"/>
                    <a:pt x="1239" y="1323"/>
                  </a:cubicBezTo>
                  <a:cubicBezTo>
                    <a:pt x="1274" y="1323"/>
                    <a:pt x="1286" y="1299"/>
                    <a:pt x="1286" y="1275"/>
                  </a:cubicBezTo>
                  <a:cubicBezTo>
                    <a:pt x="1286" y="1251"/>
                    <a:pt x="1262" y="1227"/>
                    <a:pt x="1239" y="1227"/>
                  </a:cubicBezTo>
                  <a:close/>
                  <a:moveTo>
                    <a:pt x="1429" y="1227"/>
                  </a:moveTo>
                  <a:cubicBezTo>
                    <a:pt x="1405" y="1227"/>
                    <a:pt x="1382" y="1251"/>
                    <a:pt x="1382" y="1275"/>
                  </a:cubicBezTo>
                  <a:cubicBezTo>
                    <a:pt x="1382" y="1299"/>
                    <a:pt x="1393" y="1323"/>
                    <a:pt x="1429" y="1323"/>
                  </a:cubicBezTo>
                  <a:cubicBezTo>
                    <a:pt x="1489" y="1334"/>
                    <a:pt x="1548" y="1334"/>
                    <a:pt x="1608" y="1346"/>
                  </a:cubicBezTo>
                  <a:lnTo>
                    <a:pt x="1620" y="1346"/>
                  </a:lnTo>
                  <a:cubicBezTo>
                    <a:pt x="1643" y="1346"/>
                    <a:pt x="1655" y="1334"/>
                    <a:pt x="1667" y="1311"/>
                  </a:cubicBezTo>
                  <a:cubicBezTo>
                    <a:pt x="1667" y="1287"/>
                    <a:pt x="1655" y="1263"/>
                    <a:pt x="1620" y="1251"/>
                  </a:cubicBezTo>
                  <a:cubicBezTo>
                    <a:pt x="1560" y="1239"/>
                    <a:pt x="1489" y="1239"/>
                    <a:pt x="1429" y="1227"/>
                  </a:cubicBezTo>
                  <a:close/>
                  <a:moveTo>
                    <a:pt x="867" y="1318"/>
                  </a:moveTo>
                  <a:cubicBezTo>
                    <a:pt x="859" y="1318"/>
                    <a:pt x="852" y="1319"/>
                    <a:pt x="846" y="1323"/>
                  </a:cubicBezTo>
                  <a:cubicBezTo>
                    <a:pt x="786" y="1346"/>
                    <a:pt x="739" y="1370"/>
                    <a:pt x="679" y="1406"/>
                  </a:cubicBezTo>
                  <a:cubicBezTo>
                    <a:pt x="655" y="1418"/>
                    <a:pt x="643" y="1454"/>
                    <a:pt x="667" y="1477"/>
                  </a:cubicBezTo>
                  <a:cubicBezTo>
                    <a:pt x="667" y="1489"/>
                    <a:pt x="679" y="1489"/>
                    <a:pt x="703" y="1489"/>
                  </a:cubicBezTo>
                  <a:lnTo>
                    <a:pt x="727" y="1489"/>
                  </a:lnTo>
                  <a:cubicBezTo>
                    <a:pt x="774" y="1454"/>
                    <a:pt x="834" y="1430"/>
                    <a:pt x="893" y="1406"/>
                  </a:cubicBezTo>
                  <a:cubicBezTo>
                    <a:pt x="917" y="1394"/>
                    <a:pt x="929" y="1370"/>
                    <a:pt x="917" y="1346"/>
                  </a:cubicBezTo>
                  <a:cubicBezTo>
                    <a:pt x="908" y="1329"/>
                    <a:pt x="887" y="1318"/>
                    <a:pt x="867" y="1318"/>
                  </a:cubicBezTo>
                  <a:close/>
                  <a:moveTo>
                    <a:pt x="1810" y="1299"/>
                  </a:moveTo>
                  <a:cubicBezTo>
                    <a:pt x="1786" y="1299"/>
                    <a:pt x="1763" y="1311"/>
                    <a:pt x="1751" y="1334"/>
                  </a:cubicBezTo>
                  <a:cubicBezTo>
                    <a:pt x="1751" y="1358"/>
                    <a:pt x="1763" y="1394"/>
                    <a:pt x="1786" y="1394"/>
                  </a:cubicBezTo>
                  <a:cubicBezTo>
                    <a:pt x="1834" y="1406"/>
                    <a:pt x="1870" y="1418"/>
                    <a:pt x="1917" y="1442"/>
                  </a:cubicBezTo>
                  <a:cubicBezTo>
                    <a:pt x="1905" y="1442"/>
                    <a:pt x="1905" y="1442"/>
                    <a:pt x="1905" y="1454"/>
                  </a:cubicBezTo>
                  <a:cubicBezTo>
                    <a:pt x="1894" y="1513"/>
                    <a:pt x="1882" y="1584"/>
                    <a:pt x="1882" y="1632"/>
                  </a:cubicBezTo>
                  <a:cubicBezTo>
                    <a:pt x="1870" y="1668"/>
                    <a:pt x="1894" y="1692"/>
                    <a:pt x="1917" y="1692"/>
                  </a:cubicBezTo>
                  <a:lnTo>
                    <a:pt x="1929" y="1692"/>
                  </a:lnTo>
                  <a:cubicBezTo>
                    <a:pt x="1941" y="1692"/>
                    <a:pt x="1965" y="1680"/>
                    <a:pt x="1965" y="1656"/>
                  </a:cubicBezTo>
                  <a:cubicBezTo>
                    <a:pt x="1977" y="1596"/>
                    <a:pt x="1989" y="1537"/>
                    <a:pt x="2001" y="1465"/>
                  </a:cubicBezTo>
                  <a:lnTo>
                    <a:pt x="2001" y="1454"/>
                  </a:lnTo>
                  <a:cubicBezTo>
                    <a:pt x="2013" y="1454"/>
                    <a:pt x="2024" y="1442"/>
                    <a:pt x="2024" y="1430"/>
                  </a:cubicBezTo>
                  <a:cubicBezTo>
                    <a:pt x="2036" y="1406"/>
                    <a:pt x="2024" y="1382"/>
                    <a:pt x="2001" y="1370"/>
                  </a:cubicBezTo>
                  <a:cubicBezTo>
                    <a:pt x="1941" y="1346"/>
                    <a:pt x="1882" y="1323"/>
                    <a:pt x="1810" y="1299"/>
                  </a:cubicBezTo>
                  <a:close/>
                  <a:moveTo>
                    <a:pt x="2146" y="1458"/>
                  </a:moveTo>
                  <a:cubicBezTo>
                    <a:pt x="2130" y="1458"/>
                    <a:pt x="2115" y="1463"/>
                    <a:pt x="2108" y="1477"/>
                  </a:cubicBezTo>
                  <a:cubicBezTo>
                    <a:pt x="2096" y="1501"/>
                    <a:pt x="2096" y="1525"/>
                    <a:pt x="2120" y="1549"/>
                  </a:cubicBezTo>
                  <a:cubicBezTo>
                    <a:pt x="2167" y="1584"/>
                    <a:pt x="2203" y="1620"/>
                    <a:pt x="2227" y="1668"/>
                  </a:cubicBezTo>
                  <a:cubicBezTo>
                    <a:pt x="2227" y="1692"/>
                    <a:pt x="2251" y="1704"/>
                    <a:pt x="2263" y="1704"/>
                  </a:cubicBezTo>
                  <a:cubicBezTo>
                    <a:pt x="2275" y="1704"/>
                    <a:pt x="2275" y="1704"/>
                    <a:pt x="2286" y="1692"/>
                  </a:cubicBezTo>
                  <a:cubicBezTo>
                    <a:pt x="2310" y="1680"/>
                    <a:pt x="2322" y="1656"/>
                    <a:pt x="2310" y="1632"/>
                  </a:cubicBezTo>
                  <a:cubicBezTo>
                    <a:pt x="2286" y="1573"/>
                    <a:pt x="2239" y="1513"/>
                    <a:pt x="2179" y="1465"/>
                  </a:cubicBezTo>
                  <a:cubicBezTo>
                    <a:pt x="2169" y="1461"/>
                    <a:pt x="2157" y="1458"/>
                    <a:pt x="2146" y="1458"/>
                  </a:cubicBezTo>
                  <a:close/>
                  <a:moveTo>
                    <a:pt x="546" y="1511"/>
                  </a:moveTo>
                  <a:cubicBezTo>
                    <a:pt x="535" y="1511"/>
                    <a:pt x="522" y="1515"/>
                    <a:pt x="512" y="1525"/>
                  </a:cubicBezTo>
                  <a:cubicBezTo>
                    <a:pt x="465" y="1561"/>
                    <a:pt x="417" y="1608"/>
                    <a:pt x="381" y="1668"/>
                  </a:cubicBezTo>
                  <a:cubicBezTo>
                    <a:pt x="358" y="1680"/>
                    <a:pt x="370" y="1715"/>
                    <a:pt x="381" y="1727"/>
                  </a:cubicBezTo>
                  <a:cubicBezTo>
                    <a:pt x="393" y="1739"/>
                    <a:pt x="405" y="1739"/>
                    <a:pt x="417" y="1739"/>
                  </a:cubicBezTo>
                  <a:cubicBezTo>
                    <a:pt x="429" y="1739"/>
                    <a:pt x="441" y="1739"/>
                    <a:pt x="453" y="1727"/>
                  </a:cubicBezTo>
                  <a:cubicBezTo>
                    <a:pt x="489" y="1680"/>
                    <a:pt x="536" y="1632"/>
                    <a:pt x="584" y="1596"/>
                  </a:cubicBezTo>
                  <a:cubicBezTo>
                    <a:pt x="596" y="1573"/>
                    <a:pt x="608" y="1549"/>
                    <a:pt x="584" y="1525"/>
                  </a:cubicBezTo>
                  <a:cubicBezTo>
                    <a:pt x="577" y="1518"/>
                    <a:pt x="562" y="1511"/>
                    <a:pt x="546" y="1511"/>
                  </a:cubicBezTo>
                  <a:close/>
                  <a:moveTo>
                    <a:pt x="2286" y="1787"/>
                  </a:moveTo>
                  <a:cubicBezTo>
                    <a:pt x="2263" y="1787"/>
                    <a:pt x="2239" y="1799"/>
                    <a:pt x="2227" y="1823"/>
                  </a:cubicBezTo>
                  <a:cubicBezTo>
                    <a:pt x="2203" y="1870"/>
                    <a:pt x="2167" y="1906"/>
                    <a:pt x="2132" y="1942"/>
                  </a:cubicBezTo>
                  <a:cubicBezTo>
                    <a:pt x="2108" y="1954"/>
                    <a:pt x="2096" y="1989"/>
                    <a:pt x="2108" y="2013"/>
                  </a:cubicBezTo>
                  <a:cubicBezTo>
                    <a:pt x="2120" y="2025"/>
                    <a:pt x="2132" y="2025"/>
                    <a:pt x="2155" y="2025"/>
                  </a:cubicBezTo>
                  <a:lnTo>
                    <a:pt x="2179" y="2025"/>
                  </a:lnTo>
                  <a:cubicBezTo>
                    <a:pt x="2239" y="1977"/>
                    <a:pt x="2286" y="1918"/>
                    <a:pt x="2310" y="1846"/>
                  </a:cubicBezTo>
                  <a:cubicBezTo>
                    <a:pt x="2322" y="1823"/>
                    <a:pt x="2310" y="1799"/>
                    <a:pt x="2286" y="1787"/>
                  </a:cubicBezTo>
                  <a:close/>
                  <a:moveTo>
                    <a:pt x="1905" y="1787"/>
                  </a:moveTo>
                  <a:cubicBezTo>
                    <a:pt x="1882" y="1787"/>
                    <a:pt x="1858" y="1811"/>
                    <a:pt x="1858" y="1835"/>
                  </a:cubicBezTo>
                  <a:cubicBezTo>
                    <a:pt x="1858" y="1965"/>
                    <a:pt x="1905" y="2013"/>
                    <a:pt x="1953" y="2037"/>
                  </a:cubicBezTo>
                  <a:cubicBezTo>
                    <a:pt x="1953" y="2049"/>
                    <a:pt x="1965" y="2049"/>
                    <a:pt x="1977" y="2049"/>
                  </a:cubicBezTo>
                  <a:cubicBezTo>
                    <a:pt x="1989" y="2049"/>
                    <a:pt x="2001" y="2037"/>
                    <a:pt x="2013" y="2025"/>
                  </a:cubicBezTo>
                  <a:cubicBezTo>
                    <a:pt x="2024" y="2001"/>
                    <a:pt x="2024" y="1977"/>
                    <a:pt x="2001" y="1965"/>
                  </a:cubicBezTo>
                  <a:cubicBezTo>
                    <a:pt x="1965" y="1942"/>
                    <a:pt x="1953" y="1894"/>
                    <a:pt x="1953" y="1835"/>
                  </a:cubicBezTo>
                  <a:cubicBezTo>
                    <a:pt x="1953" y="1811"/>
                    <a:pt x="1929" y="1787"/>
                    <a:pt x="1905" y="1787"/>
                  </a:cubicBezTo>
                  <a:close/>
                  <a:moveTo>
                    <a:pt x="295" y="1798"/>
                  </a:moveTo>
                  <a:cubicBezTo>
                    <a:pt x="282" y="1798"/>
                    <a:pt x="270" y="1808"/>
                    <a:pt x="262" y="1823"/>
                  </a:cubicBezTo>
                  <a:cubicBezTo>
                    <a:pt x="227" y="1870"/>
                    <a:pt x="191" y="1930"/>
                    <a:pt x="155" y="1989"/>
                  </a:cubicBezTo>
                  <a:cubicBezTo>
                    <a:pt x="143" y="2013"/>
                    <a:pt x="155" y="2037"/>
                    <a:pt x="179" y="2049"/>
                  </a:cubicBezTo>
                  <a:cubicBezTo>
                    <a:pt x="179" y="2049"/>
                    <a:pt x="191" y="2061"/>
                    <a:pt x="203" y="2061"/>
                  </a:cubicBezTo>
                  <a:cubicBezTo>
                    <a:pt x="215" y="2061"/>
                    <a:pt x="239" y="2049"/>
                    <a:pt x="239" y="2037"/>
                  </a:cubicBezTo>
                  <a:cubicBezTo>
                    <a:pt x="274" y="1977"/>
                    <a:pt x="310" y="1918"/>
                    <a:pt x="334" y="1870"/>
                  </a:cubicBezTo>
                  <a:cubicBezTo>
                    <a:pt x="346" y="1846"/>
                    <a:pt x="346" y="1823"/>
                    <a:pt x="322" y="1811"/>
                  </a:cubicBezTo>
                  <a:cubicBezTo>
                    <a:pt x="313" y="1802"/>
                    <a:pt x="304" y="1798"/>
                    <a:pt x="295" y="1798"/>
                  </a:cubicBezTo>
                  <a:close/>
                  <a:moveTo>
                    <a:pt x="112" y="2128"/>
                  </a:moveTo>
                  <a:cubicBezTo>
                    <a:pt x="96" y="2128"/>
                    <a:pt x="81" y="2139"/>
                    <a:pt x="72" y="2156"/>
                  </a:cubicBezTo>
                  <a:cubicBezTo>
                    <a:pt x="36" y="2275"/>
                    <a:pt x="12" y="2346"/>
                    <a:pt x="12" y="2346"/>
                  </a:cubicBezTo>
                  <a:cubicBezTo>
                    <a:pt x="0" y="2370"/>
                    <a:pt x="24" y="2406"/>
                    <a:pt x="48" y="2406"/>
                  </a:cubicBezTo>
                  <a:lnTo>
                    <a:pt x="60" y="2406"/>
                  </a:lnTo>
                  <a:cubicBezTo>
                    <a:pt x="84" y="2406"/>
                    <a:pt x="96" y="2394"/>
                    <a:pt x="108" y="2370"/>
                  </a:cubicBezTo>
                  <a:cubicBezTo>
                    <a:pt x="108" y="2370"/>
                    <a:pt x="119" y="2299"/>
                    <a:pt x="167" y="2204"/>
                  </a:cubicBezTo>
                  <a:cubicBezTo>
                    <a:pt x="167" y="2168"/>
                    <a:pt x="155" y="2144"/>
                    <a:pt x="131" y="2132"/>
                  </a:cubicBezTo>
                  <a:cubicBezTo>
                    <a:pt x="125" y="2129"/>
                    <a:pt x="119" y="2128"/>
                    <a:pt x="112" y="2128"/>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2875175" y="3171172"/>
              <a:ext cx="257899" cy="78245"/>
            </a:xfrm>
            <a:custGeom>
              <a:avLst/>
              <a:gdLst/>
              <a:ahLst/>
              <a:cxnLst/>
              <a:rect l="l" t="t" r="r" b="b"/>
              <a:pathLst>
                <a:path w="8372" h="2540" extrusionOk="0">
                  <a:moveTo>
                    <a:pt x="95" y="0"/>
                  </a:moveTo>
                  <a:cubicBezTo>
                    <a:pt x="76" y="0"/>
                    <a:pt x="58" y="20"/>
                    <a:pt x="49" y="39"/>
                  </a:cubicBezTo>
                  <a:cubicBezTo>
                    <a:pt x="49" y="39"/>
                    <a:pt x="37" y="110"/>
                    <a:pt x="25" y="229"/>
                  </a:cubicBezTo>
                  <a:cubicBezTo>
                    <a:pt x="13" y="253"/>
                    <a:pt x="37" y="277"/>
                    <a:pt x="60" y="277"/>
                  </a:cubicBezTo>
                  <a:lnTo>
                    <a:pt x="72" y="277"/>
                  </a:lnTo>
                  <a:cubicBezTo>
                    <a:pt x="96" y="277"/>
                    <a:pt x="108" y="265"/>
                    <a:pt x="108" y="241"/>
                  </a:cubicBezTo>
                  <a:cubicBezTo>
                    <a:pt x="132" y="134"/>
                    <a:pt x="144" y="63"/>
                    <a:pt x="144" y="63"/>
                  </a:cubicBezTo>
                  <a:cubicBezTo>
                    <a:pt x="156" y="27"/>
                    <a:pt x="132" y="3"/>
                    <a:pt x="108" y="3"/>
                  </a:cubicBezTo>
                  <a:cubicBezTo>
                    <a:pt x="104" y="1"/>
                    <a:pt x="99" y="0"/>
                    <a:pt x="95" y="0"/>
                  </a:cubicBezTo>
                  <a:close/>
                  <a:moveTo>
                    <a:pt x="49" y="372"/>
                  </a:moveTo>
                  <a:cubicBezTo>
                    <a:pt x="25" y="372"/>
                    <a:pt x="1" y="396"/>
                    <a:pt x="1" y="420"/>
                  </a:cubicBezTo>
                  <a:cubicBezTo>
                    <a:pt x="1" y="456"/>
                    <a:pt x="1" y="491"/>
                    <a:pt x="1" y="527"/>
                  </a:cubicBezTo>
                  <a:cubicBezTo>
                    <a:pt x="1" y="551"/>
                    <a:pt x="1" y="587"/>
                    <a:pt x="1" y="610"/>
                  </a:cubicBezTo>
                  <a:cubicBezTo>
                    <a:pt x="1" y="646"/>
                    <a:pt x="25" y="658"/>
                    <a:pt x="49" y="658"/>
                  </a:cubicBezTo>
                  <a:cubicBezTo>
                    <a:pt x="72" y="658"/>
                    <a:pt x="96" y="634"/>
                    <a:pt x="96" y="610"/>
                  </a:cubicBezTo>
                  <a:cubicBezTo>
                    <a:pt x="96" y="575"/>
                    <a:pt x="96" y="551"/>
                    <a:pt x="96" y="515"/>
                  </a:cubicBezTo>
                  <a:cubicBezTo>
                    <a:pt x="96" y="491"/>
                    <a:pt x="96" y="456"/>
                    <a:pt x="96" y="420"/>
                  </a:cubicBezTo>
                  <a:cubicBezTo>
                    <a:pt x="96" y="396"/>
                    <a:pt x="72" y="372"/>
                    <a:pt x="49" y="372"/>
                  </a:cubicBezTo>
                  <a:close/>
                  <a:moveTo>
                    <a:pt x="60" y="753"/>
                  </a:moveTo>
                  <a:cubicBezTo>
                    <a:pt x="37" y="765"/>
                    <a:pt x="13" y="789"/>
                    <a:pt x="25" y="813"/>
                  </a:cubicBezTo>
                  <a:cubicBezTo>
                    <a:pt x="37" y="872"/>
                    <a:pt x="49" y="944"/>
                    <a:pt x="60" y="1003"/>
                  </a:cubicBezTo>
                  <a:cubicBezTo>
                    <a:pt x="60" y="1027"/>
                    <a:pt x="84" y="1039"/>
                    <a:pt x="108" y="1039"/>
                  </a:cubicBezTo>
                  <a:lnTo>
                    <a:pt x="120" y="1039"/>
                  </a:lnTo>
                  <a:cubicBezTo>
                    <a:pt x="144" y="1027"/>
                    <a:pt x="156" y="1003"/>
                    <a:pt x="156" y="980"/>
                  </a:cubicBezTo>
                  <a:cubicBezTo>
                    <a:pt x="132" y="920"/>
                    <a:pt x="120" y="861"/>
                    <a:pt x="120" y="801"/>
                  </a:cubicBezTo>
                  <a:cubicBezTo>
                    <a:pt x="108" y="777"/>
                    <a:pt x="84" y="753"/>
                    <a:pt x="60" y="753"/>
                  </a:cubicBezTo>
                  <a:close/>
                  <a:moveTo>
                    <a:pt x="2802" y="1061"/>
                  </a:moveTo>
                  <a:cubicBezTo>
                    <a:pt x="2766" y="1061"/>
                    <a:pt x="2725" y="1073"/>
                    <a:pt x="2680" y="1099"/>
                  </a:cubicBezTo>
                  <a:cubicBezTo>
                    <a:pt x="2680" y="1111"/>
                    <a:pt x="2668" y="1111"/>
                    <a:pt x="2656" y="1122"/>
                  </a:cubicBezTo>
                  <a:cubicBezTo>
                    <a:pt x="2632" y="1134"/>
                    <a:pt x="2632" y="1170"/>
                    <a:pt x="2644" y="1182"/>
                  </a:cubicBezTo>
                  <a:cubicBezTo>
                    <a:pt x="2656" y="1206"/>
                    <a:pt x="2668" y="1206"/>
                    <a:pt x="2680" y="1206"/>
                  </a:cubicBezTo>
                  <a:cubicBezTo>
                    <a:pt x="2692" y="1206"/>
                    <a:pt x="2704" y="1206"/>
                    <a:pt x="2716" y="1194"/>
                  </a:cubicBezTo>
                  <a:cubicBezTo>
                    <a:pt x="2716" y="1194"/>
                    <a:pt x="2727" y="1182"/>
                    <a:pt x="2739" y="1182"/>
                  </a:cubicBezTo>
                  <a:cubicBezTo>
                    <a:pt x="2766" y="1165"/>
                    <a:pt x="2792" y="1154"/>
                    <a:pt x="2808" y="1154"/>
                  </a:cubicBezTo>
                  <a:cubicBezTo>
                    <a:pt x="2815" y="1154"/>
                    <a:pt x="2820" y="1155"/>
                    <a:pt x="2823" y="1158"/>
                  </a:cubicBezTo>
                  <a:cubicBezTo>
                    <a:pt x="2833" y="1163"/>
                    <a:pt x="2844" y="1166"/>
                    <a:pt x="2856" y="1166"/>
                  </a:cubicBezTo>
                  <a:cubicBezTo>
                    <a:pt x="2872" y="1166"/>
                    <a:pt x="2887" y="1160"/>
                    <a:pt x="2894" y="1146"/>
                  </a:cubicBezTo>
                  <a:cubicBezTo>
                    <a:pt x="2906" y="1122"/>
                    <a:pt x="2906" y="1099"/>
                    <a:pt x="2882" y="1087"/>
                  </a:cubicBezTo>
                  <a:cubicBezTo>
                    <a:pt x="2860" y="1070"/>
                    <a:pt x="2833" y="1061"/>
                    <a:pt x="2802" y="1061"/>
                  </a:cubicBezTo>
                  <a:close/>
                  <a:moveTo>
                    <a:pt x="144" y="1122"/>
                  </a:moveTo>
                  <a:cubicBezTo>
                    <a:pt x="120" y="1134"/>
                    <a:pt x="108" y="1170"/>
                    <a:pt x="120" y="1194"/>
                  </a:cubicBezTo>
                  <a:cubicBezTo>
                    <a:pt x="144" y="1253"/>
                    <a:pt x="180" y="1313"/>
                    <a:pt x="215" y="1361"/>
                  </a:cubicBezTo>
                  <a:cubicBezTo>
                    <a:pt x="215" y="1384"/>
                    <a:pt x="239" y="1384"/>
                    <a:pt x="251" y="1384"/>
                  </a:cubicBezTo>
                  <a:lnTo>
                    <a:pt x="275" y="1384"/>
                  </a:lnTo>
                  <a:cubicBezTo>
                    <a:pt x="299" y="1372"/>
                    <a:pt x="299" y="1337"/>
                    <a:pt x="287" y="1313"/>
                  </a:cubicBezTo>
                  <a:cubicBezTo>
                    <a:pt x="263" y="1265"/>
                    <a:pt x="227" y="1206"/>
                    <a:pt x="203" y="1158"/>
                  </a:cubicBezTo>
                  <a:cubicBezTo>
                    <a:pt x="203" y="1134"/>
                    <a:pt x="168" y="1122"/>
                    <a:pt x="144" y="1122"/>
                  </a:cubicBezTo>
                  <a:close/>
                  <a:moveTo>
                    <a:pt x="2564" y="1249"/>
                  </a:moveTo>
                  <a:cubicBezTo>
                    <a:pt x="2543" y="1249"/>
                    <a:pt x="2522" y="1260"/>
                    <a:pt x="2513" y="1277"/>
                  </a:cubicBezTo>
                  <a:cubicBezTo>
                    <a:pt x="2477" y="1325"/>
                    <a:pt x="2454" y="1396"/>
                    <a:pt x="2430" y="1456"/>
                  </a:cubicBezTo>
                  <a:cubicBezTo>
                    <a:pt x="2430" y="1480"/>
                    <a:pt x="2442" y="1515"/>
                    <a:pt x="2466" y="1515"/>
                  </a:cubicBezTo>
                  <a:lnTo>
                    <a:pt x="2477" y="1515"/>
                  </a:lnTo>
                  <a:cubicBezTo>
                    <a:pt x="2501" y="1515"/>
                    <a:pt x="2513" y="1503"/>
                    <a:pt x="2525" y="1480"/>
                  </a:cubicBezTo>
                  <a:cubicBezTo>
                    <a:pt x="2537" y="1432"/>
                    <a:pt x="2561" y="1372"/>
                    <a:pt x="2597" y="1325"/>
                  </a:cubicBezTo>
                  <a:cubicBezTo>
                    <a:pt x="2608" y="1301"/>
                    <a:pt x="2597" y="1277"/>
                    <a:pt x="2585" y="1253"/>
                  </a:cubicBezTo>
                  <a:cubicBezTo>
                    <a:pt x="2578" y="1250"/>
                    <a:pt x="2571" y="1249"/>
                    <a:pt x="2564" y="1249"/>
                  </a:cubicBezTo>
                  <a:close/>
                  <a:moveTo>
                    <a:pt x="2875" y="1249"/>
                  </a:moveTo>
                  <a:cubicBezTo>
                    <a:pt x="2858" y="1249"/>
                    <a:pt x="2843" y="1260"/>
                    <a:pt x="2835" y="1277"/>
                  </a:cubicBezTo>
                  <a:cubicBezTo>
                    <a:pt x="2823" y="1325"/>
                    <a:pt x="2787" y="1384"/>
                    <a:pt x="2751" y="1432"/>
                  </a:cubicBezTo>
                  <a:cubicBezTo>
                    <a:pt x="2739" y="1456"/>
                    <a:pt x="2739" y="1480"/>
                    <a:pt x="2763" y="1503"/>
                  </a:cubicBezTo>
                  <a:cubicBezTo>
                    <a:pt x="2775" y="1503"/>
                    <a:pt x="2775" y="1515"/>
                    <a:pt x="2787" y="1515"/>
                  </a:cubicBezTo>
                  <a:cubicBezTo>
                    <a:pt x="2811" y="1515"/>
                    <a:pt x="2823" y="1503"/>
                    <a:pt x="2823" y="1492"/>
                  </a:cubicBezTo>
                  <a:cubicBezTo>
                    <a:pt x="2870" y="1432"/>
                    <a:pt x="2906" y="1372"/>
                    <a:pt x="2930" y="1313"/>
                  </a:cubicBezTo>
                  <a:cubicBezTo>
                    <a:pt x="2930" y="1289"/>
                    <a:pt x="2918" y="1253"/>
                    <a:pt x="2894" y="1253"/>
                  </a:cubicBezTo>
                  <a:cubicBezTo>
                    <a:pt x="2888" y="1250"/>
                    <a:pt x="2881" y="1249"/>
                    <a:pt x="2875" y="1249"/>
                  </a:cubicBezTo>
                  <a:close/>
                  <a:moveTo>
                    <a:pt x="364" y="1447"/>
                  </a:moveTo>
                  <a:cubicBezTo>
                    <a:pt x="352" y="1447"/>
                    <a:pt x="340" y="1450"/>
                    <a:pt x="334" y="1456"/>
                  </a:cubicBezTo>
                  <a:cubicBezTo>
                    <a:pt x="311" y="1480"/>
                    <a:pt x="311" y="1503"/>
                    <a:pt x="322" y="1527"/>
                  </a:cubicBezTo>
                  <a:cubicBezTo>
                    <a:pt x="370" y="1575"/>
                    <a:pt x="418" y="1623"/>
                    <a:pt x="465" y="1658"/>
                  </a:cubicBezTo>
                  <a:cubicBezTo>
                    <a:pt x="477" y="1670"/>
                    <a:pt x="489" y="1670"/>
                    <a:pt x="501" y="1670"/>
                  </a:cubicBezTo>
                  <a:cubicBezTo>
                    <a:pt x="513" y="1670"/>
                    <a:pt x="525" y="1658"/>
                    <a:pt x="537" y="1646"/>
                  </a:cubicBezTo>
                  <a:cubicBezTo>
                    <a:pt x="549" y="1634"/>
                    <a:pt x="549" y="1599"/>
                    <a:pt x="525" y="1587"/>
                  </a:cubicBezTo>
                  <a:cubicBezTo>
                    <a:pt x="477" y="1551"/>
                    <a:pt x="441" y="1503"/>
                    <a:pt x="394" y="1456"/>
                  </a:cubicBezTo>
                  <a:cubicBezTo>
                    <a:pt x="388" y="1450"/>
                    <a:pt x="376" y="1447"/>
                    <a:pt x="364" y="1447"/>
                  </a:cubicBezTo>
                  <a:close/>
                  <a:moveTo>
                    <a:pt x="8318" y="1436"/>
                  </a:moveTo>
                  <a:cubicBezTo>
                    <a:pt x="8304" y="1436"/>
                    <a:pt x="8290" y="1442"/>
                    <a:pt x="8276" y="1456"/>
                  </a:cubicBezTo>
                  <a:cubicBezTo>
                    <a:pt x="8252" y="1480"/>
                    <a:pt x="8216" y="1539"/>
                    <a:pt x="8157" y="1599"/>
                  </a:cubicBezTo>
                  <a:cubicBezTo>
                    <a:pt x="8133" y="1611"/>
                    <a:pt x="8145" y="1646"/>
                    <a:pt x="8157" y="1658"/>
                  </a:cubicBezTo>
                  <a:cubicBezTo>
                    <a:pt x="8169" y="1670"/>
                    <a:pt x="8181" y="1670"/>
                    <a:pt x="8192" y="1670"/>
                  </a:cubicBezTo>
                  <a:cubicBezTo>
                    <a:pt x="8204" y="1670"/>
                    <a:pt x="8216" y="1670"/>
                    <a:pt x="8228" y="1658"/>
                  </a:cubicBezTo>
                  <a:cubicBezTo>
                    <a:pt x="8276" y="1611"/>
                    <a:pt x="8312" y="1563"/>
                    <a:pt x="8359" y="1515"/>
                  </a:cubicBezTo>
                  <a:cubicBezTo>
                    <a:pt x="8371" y="1492"/>
                    <a:pt x="8371" y="1468"/>
                    <a:pt x="8347" y="1444"/>
                  </a:cubicBezTo>
                  <a:cubicBezTo>
                    <a:pt x="8337" y="1439"/>
                    <a:pt x="8327" y="1436"/>
                    <a:pt x="8318" y="1436"/>
                  </a:cubicBezTo>
                  <a:close/>
                  <a:moveTo>
                    <a:pt x="5156" y="1611"/>
                  </a:moveTo>
                  <a:cubicBezTo>
                    <a:pt x="5133" y="1611"/>
                    <a:pt x="5109" y="1623"/>
                    <a:pt x="5109" y="1646"/>
                  </a:cubicBezTo>
                  <a:cubicBezTo>
                    <a:pt x="5109" y="1682"/>
                    <a:pt x="5121" y="1706"/>
                    <a:pt x="5156" y="1706"/>
                  </a:cubicBezTo>
                  <a:lnTo>
                    <a:pt x="5216" y="1706"/>
                  </a:lnTo>
                  <a:cubicBezTo>
                    <a:pt x="5264" y="1718"/>
                    <a:pt x="5287" y="1730"/>
                    <a:pt x="5323" y="1742"/>
                  </a:cubicBezTo>
                  <a:lnTo>
                    <a:pt x="5335" y="1742"/>
                  </a:lnTo>
                  <a:cubicBezTo>
                    <a:pt x="5359" y="1742"/>
                    <a:pt x="5371" y="1742"/>
                    <a:pt x="5383" y="1718"/>
                  </a:cubicBezTo>
                  <a:cubicBezTo>
                    <a:pt x="5394" y="1706"/>
                    <a:pt x="5383" y="1670"/>
                    <a:pt x="5359" y="1658"/>
                  </a:cubicBezTo>
                  <a:cubicBezTo>
                    <a:pt x="5323" y="1634"/>
                    <a:pt x="5287" y="1623"/>
                    <a:pt x="5240" y="1623"/>
                  </a:cubicBezTo>
                  <a:cubicBezTo>
                    <a:pt x="5204" y="1611"/>
                    <a:pt x="5180" y="1611"/>
                    <a:pt x="5156" y="1611"/>
                  </a:cubicBezTo>
                  <a:close/>
                  <a:moveTo>
                    <a:pt x="4972" y="1618"/>
                  </a:moveTo>
                  <a:cubicBezTo>
                    <a:pt x="4966" y="1618"/>
                    <a:pt x="4960" y="1620"/>
                    <a:pt x="4954" y="1623"/>
                  </a:cubicBezTo>
                  <a:cubicBezTo>
                    <a:pt x="4871" y="1634"/>
                    <a:pt x="4811" y="1670"/>
                    <a:pt x="4763" y="1718"/>
                  </a:cubicBezTo>
                  <a:cubicBezTo>
                    <a:pt x="4752" y="1730"/>
                    <a:pt x="4752" y="1765"/>
                    <a:pt x="4763" y="1777"/>
                  </a:cubicBezTo>
                  <a:cubicBezTo>
                    <a:pt x="4775" y="1789"/>
                    <a:pt x="4787" y="1801"/>
                    <a:pt x="4799" y="1801"/>
                  </a:cubicBezTo>
                  <a:cubicBezTo>
                    <a:pt x="4811" y="1801"/>
                    <a:pt x="4823" y="1789"/>
                    <a:pt x="4835" y="1777"/>
                  </a:cubicBezTo>
                  <a:cubicBezTo>
                    <a:pt x="4859" y="1753"/>
                    <a:pt x="4918" y="1718"/>
                    <a:pt x="4978" y="1706"/>
                  </a:cubicBezTo>
                  <a:cubicBezTo>
                    <a:pt x="5002" y="1706"/>
                    <a:pt x="5013" y="1682"/>
                    <a:pt x="5013" y="1658"/>
                  </a:cubicBezTo>
                  <a:cubicBezTo>
                    <a:pt x="5005" y="1631"/>
                    <a:pt x="4989" y="1618"/>
                    <a:pt x="4972" y="1618"/>
                  </a:cubicBezTo>
                  <a:close/>
                  <a:moveTo>
                    <a:pt x="661" y="1677"/>
                  </a:moveTo>
                  <a:cubicBezTo>
                    <a:pt x="644" y="1677"/>
                    <a:pt x="629" y="1688"/>
                    <a:pt x="620" y="1706"/>
                  </a:cubicBezTo>
                  <a:cubicBezTo>
                    <a:pt x="608" y="1730"/>
                    <a:pt x="608" y="1753"/>
                    <a:pt x="632" y="1765"/>
                  </a:cubicBezTo>
                  <a:cubicBezTo>
                    <a:pt x="692" y="1801"/>
                    <a:pt x="751" y="1825"/>
                    <a:pt x="811" y="1849"/>
                  </a:cubicBezTo>
                  <a:lnTo>
                    <a:pt x="834" y="1849"/>
                  </a:lnTo>
                  <a:cubicBezTo>
                    <a:pt x="846" y="1849"/>
                    <a:pt x="870" y="1837"/>
                    <a:pt x="870" y="1825"/>
                  </a:cubicBezTo>
                  <a:cubicBezTo>
                    <a:pt x="882" y="1789"/>
                    <a:pt x="870" y="1765"/>
                    <a:pt x="846" y="1753"/>
                  </a:cubicBezTo>
                  <a:cubicBezTo>
                    <a:pt x="787" y="1742"/>
                    <a:pt x="727" y="1718"/>
                    <a:pt x="680" y="1682"/>
                  </a:cubicBezTo>
                  <a:cubicBezTo>
                    <a:pt x="673" y="1679"/>
                    <a:pt x="667" y="1677"/>
                    <a:pt x="661" y="1677"/>
                  </a:cubicBezTo>
                  <a:close/>
                  <a:moveTo>
                    <a:pt x="2311" y="1730"/>
                  </a:moveTo>
                  <a:cubicBezTo>
                    <a:pt x="2251" y="1753"/>
                    <a:pt x="2192" y="1777"/>
                    <a:pt x="2132" y="1789"/>
                  </a:cubicBezTo>
                  <a:cubicBezTo>
                    <a:pt x="2108" y="1801"/>
                    <a:pt x="2096" y="1825"/>
                    <a:pt x="2096" y="1849"/>
                  </a:cubicBezTo>
                  <a:cubicBezTo>
                    <a:pt x="2108" y="1873"/>
                    <a:pt x="2120" y="1884"/>
                    <a:pt x="2144" y="1884"/>
                  </a:cubicBezTo>
                  <a:lnTo>
                    <a:pt x="2156" y="1884"/>
                  </a:lnTo>
                  <a:cubicBezTo>
                    <a:pt x="2216" y="1861"/>
                    <a:pt x="2287" y="1849"/>
                    <a:pt x="2346" y="1825"/>
                  </a:cubicBezTo>
                  <a:cubicBezTo>
                    <a:pt x="2370" y="1813"/>
                    <a:pt x="2382" y="1789"/>
                    <a:pt x="2370" y="1765"/>
                  </a:cubicBezTo>
                  <a:cubicBezTo>
                    <a:pt x="2358" y="1742"/>
                    <a:pt x="2335" y="1730"/>
                    <a:pt x="2311" y="1730"/>
                  </a:cubicBezTo>
                  <a:close/>
                  <a:moveTo>
                    <a:pt x="2656" y="1549"/>
                  </a:moveTo>
                  <a:cubicBezTo>
                    <a:pt x="2647" y="1549"/>
                    <a:pt x="2637" y="1553"/>
                    <a:pt x="2632" y="1563"/>
                  </a:cubicBezTo>
                  <a:cubicBezTo>
                    <a:pt x="2585" y="1587"/>
                    <a:pt x="2549" y="1623"/>
                    <a:pt x="2501" y="1646"/>
                  </a:cubicBezTo>
                  <a:cubicBezTo>
                    <a:pt x="2501" y="1623"/>
                    <a:pt x="2477" y="1611"/>
                    <a:pt x="2454" y="1611"/>
                  </a:cubicBezTo>
                  <a:cubicBezTo>
                    <a:pt x="2430" y="1611"/>
                    <a:pt x="2406" y="1634"/>
                    <a:pt x="2418" y="1658"/>
                  </a:cubicBezTo>
                  <a:cubicBezTo>
                    <a:pt x="2418" y="1730"/>
                    <a:pt x="2430" y="1801"/>
                    <a:pt x="2466" y="1861"/>
                  </a:cubicBezTo>
                  <a:cubicBezTo>
                    <a:pt x="2466" y="1884"/>
                    <a:pt x="2489" y="1884"/>
                    <a:pt x="2501" y="1884"/>
                  </a:cubicBezTo>
                  <a:lnTo>
                    <a:pt x="2525" y="1884"/>
                  </a:lnTo>
                  <a:cubicBezTo>
                    <a:pt x="2549" y="1873"/>
                    <a:pt x="2561" y="1849"/>
                    <a:pt x="2549" y="1825"/>
                  </a:cubicBezTo>
                  <a:cubicBezTo>
                    <a:pt x="2537" y="1801"/>
                    <a:pt x="2525" y="1777"/>
                    <a:pt x="2525" y="1742"/>
                  </a:cubicBezTo>
                  <a:cubicBezTo>
                    <a:pt x="2585" y="1706"/>
                    <a:pt x="2632" y="1670"/>
                    <a:pt x="2692" y="1634"/>
                  </a:cubicBezTo>
                  <a:cubicBezTo>
                    <a:pt x="2704" y="1623"/>
                    <a:pt x="2716" y="1587"/>
                    <a:pt x="2692" y="1563"/>
                  </a:cubicBezTo>
                  <a:cubicBezTo>
                    <a:pt x="2685" y="1556"/>
                    <a:pt x="2670" y="1549"/>
                    <a:pt x="2656" y="1549"/>
                  </a:cubicBezTo>
                  <a:close/>
                  <a:moveTo>
                    <a:pt x="1012" y="1810"/>
                  </a:moveTo>
                  <a:cubicBezTo>
                    <a:pt x="993" y="1810"/>
                    <a:pt x="975" y="1829"/>
                    <a:pt x="965" y="1849"/>
                  </a:cubicBezTo>
                  <a:cubicBezTo>
                    <a:pt x="965" y="1873"/>
                    <a:pt x="977" y="1896"/>
                    <a:pt x="1001" y="1908"/>
                  </a:cubicBezTo>
                  <a:cubicBezTo>
                    <a:pt x="1061" y="1920"/>
                    <a:pt x="1132" y="1932"/>
                    <a:pt x="1192" y="1932"/>
                  </a:cubicBezTo>
                  <a:lnTo>
                    <a:pt x="1203" y="1932"/>
                  </a:lnTo>
                  <a:cubicBezTo>
                    <a:pt x="1227" y="1932"/>
                    <a:pt x="1239" y="1920"/>
                    <a:pt x="1251" y="1896"/>
                  </a:cubicBezTo>
                  <a:cubicBezTo>
                    <a:pt x="1251" y="1873"/>
                    <a:pt x="1227" y="1849"/>
                    <a:pt x="1203" y="1837"/>
                  </a:cubicBezTo>
                  <a:cubicBezTo>
                    <a:pt x="1144" y="1837"/>
                    <a:pt x="1084" y="1825"/>
                    <a:pt x="1025" y="1813"/>
                  </a:cubicBezTo>
                  <a:cubicBezTo>
                    <a:pt x="1021" y="1811"/>
                    <a:pt x="1016" y="1810"/>
                    <a:pt x="1012" y="1810"/>
                  </a:cubicBezTo>
                  <a:close/>
                  <a:moveTo>
                    <a:pt x="8056" y="1712"/>
                  </a:moveTo>
                  <a:cubicBezTo>
                    <a:pt x="8044" y="1712"/>
                    <a:pt x="8032" y="1718"/>
                    <a:pt x="8026" y="1730"/>
                  </a:cubicBezTo>
                  <a:cubicBezTo>
                    <a:pt x="7978" y="1765"/>
                    <a:pt x="7931" y="1813"/>
                    <a:pt x="7883" y="1849"/>
                  </a:cubicBezTo>
                  <a:cubicBezTo>
                    <a:pt x="7859" y="1861"/>
                    <a:pt x="7859" y="1896"/>
                    <a:pt x="7871" y="1920"/>
                  </a:cubicBezTo>
                  <a:cubicBezTo>
                    <a:pt x="7883" y="1932"/>
                    <a:pt x="7895" y="1932"/>
                    <a:pt x="7907" y="1932"/>
                  </a:cubicBezTo>
                  <a:cubicBezTo>
                    <a:pt x="7919" y="1932"/>
                    <a:pt x="7931" y="1932"/>
                    <a:pt x="7942" y="1920"/>
                  </a:cubicBezTo>
                  <a:cubicBezTo>
                    <a:pt x="7990" y="1884"/>
                    <a:pt x="8038" y="1837"/>
                    <a:pt x="8085" y="1801"/>
                  </a:cubicBezTo>
                  <a:cubicBezTo>
                    <a:pt x="8109" y="1777"/>
                    <a:pt x="8109" y="1753"/>
                    <a:pt x="8085" y="1730"/>
                  </a:cubicBezTo>
                  <a:cubicBezTo>
                    <a:pt x="8079" y="1718"/>
                    <a:pt x="8067" y="1712"/>
                    <a:pt x="8056" y="1712"/>
                  </a:cubicBezTo>
                  <a:close/>
                  <a:moveTo>
                    <a:pt x="1954" y="1825"/>
                  </a:moveTo>
                  <a:cubicBezTo>
                    <a:pt x="1894" y="1837"/>
                    <a:pt x="1823" y="1849"/>
                    <a:pt x="1763" y="1849"/>
                  </a:cubicBezTo>
                  <a:cubicBezTo>
                    <a:pt x="1739" y="1849"/>
                    <a:pt x="1715" y="1873"/>
                    <a:pt x="1727" y="1896"/>
                  </a:cubicBezTo>
                  <a:cubicBezTo>
                    <a:pt x="1727" y="1920"/>
                    <a:pt x="1751" y="1944"/>
                    <a:pt x="1775" y="1944"/>
                  </a:cubicBezTo>
                  <a:cubicBezTo>
                    <a:pt x="1835" y="1944"/>
                    <a:pt x="1906" y="1932"/>
                    <a:pt x="1965" y="1920"/>
                  </a:cubicBezTo>
                  <a:cubicBezTo>
                    <a:pt x="1989" y="1920"/>
                    <a:pt x="2013" y="1896"/>
                    <a:pt x="2001" y="1873"/>
                  </a:cubicBezTo>
                  <a:cubicBezTo>
                    <a:pt x="2001" y="1837"/>
                    <a:pt x="1977" y="1825"/>
                    <a:pt x="1954" y="1825"/>
                  </a:cubicBezTo>
                  <a:close/>
                  <a:moveTo>
                    <a:pt x="1394" y="1861"/>
                  </a:moveTo>
                  <a:cubicBezTo>
                    <a:pt x="1370" y="1861"/>
                    <a:pt x="1346" y="1873"/>
                    <a:pt x="1346" y="1896"/>
                  </a:cubicBezTo>
                  <a:cubicBezTo>
                    <a:pt x="1346" y="1932"/>
                    <a:pt x="1358" y="1944"/>
                    <a:pt x="1394" y="1956"/>
                  </a:cubicBezTo>
                  <a:lnTo>
                    <a:pt x="1584" y="1956"/>
                  </a:lnTo>
                  <a:cubicBezTo>
                    <a:pt x="1608" y="1956"/>
                    <a:pt x="1620" y="1932"/>
                    <a:pt x="1620" y="1908"/>
                  </a:cubicBezTo>
                  <a:cubicBezTo>
                    <a:pt x="1620" y="1884"/>
                    <a:pt x="1596" y="1861"/>
                    <a:pt x="1573" y="1861"/>
                  </a:cubicBezTo>
                  <a:close/>
                  <a:moveTo>
                    <a:pt x="5442" y="1801"/>
                  </a:moveTo>
                  <a:cubicBezTo>
                    <a:pt x="5418" y="1801"/>
                    <a:pt x="5394" y="1825"/>
                    <a:pt x="5394" y="1849"/>
                  </a:cubicBezTo>
                  <a:lnTo>
                    <a:pt x="5394" y="1861"/>
                  </a:lnTo>
                  <a:cubicBezTo>
                    <a:pt x="5394" y="1908"/>
                    <a:pt x="5383" y="1944"/>
                    <a:pt x="5347" y="2004"/>
                  </a:cubicBezTo>
                  <a:cubicBezTo>
                    <a:pt x="5335" y="2027"/>
                    <a:pt x="5335" y="2051"/>
                    <a:pt x="5359" y="2063"/>
                  </a:cubicBezTo>
                  <a:cubicBezTo>
                    <a:pt x="5371" y="2075"/>
                    <a:pt x="5383" y="2075"/>
                    <a:pt x="5383" y="2075"/>
                  </a:cubicBezTo>
                  <a:cubicBezTo>
                    <a:pt x="5406" y="2075"/>
                    <a:pt x="5418" y="2063"/>
                    <a:pt x="5430" y="2051"/>
                  </a:cubicBezTo>
                  <a:cubicBezTo>
                    <a:pt x="5466" y="1980"/>
                    <a:pt x="5490" y="1920"/>
                    <a:pt x="5490" y="1861"/>
                  </a:cubicBezTo>
                  <a:lnTo>
                    <a:pt x="5490" y="1837"/>
                  </a:lnTo>
                  <a:cubicBezTo>
                    <a:pt x="5490" y="1813"/>
                    <a:pt x="5466" y="1801"/>
                    <a:pt x="5442" y="1801"/>
                  </a:cubicBezTo>
                  <a:close/>
                  <a:moveTo>
                    <a:pt x="4770" y="1880"/>
                  </a:moveTo>
                  <a:cubicBezTo>
                    <a:pt x="4764" y="1880"/>
                    <a:pt x="4758" y="1881"/>
                    <a:pt x="4752" y="1884"/>
                  </a:cubicBezTo>
                  <a:cubicBezTo>
                    <a:pt x="4728" y="1896"/>
                    <a:pt x="4716" y="1920"/>
                    <a:pt x="4728" y="1944"/>
                  </a:cubicBezTo>
                  <a:cubicBezTo>
                    <a:pt x="4752" y="2004"/>
                    <a:pt x="4799" y="2051"/>
                    <a:pt x="4859" y="2111"/>
                  </a:cubicBezTo>
                  <a:lnTo>
                    <a:pt x="4894" y="2111"/>
                  </a:lnTo>
                  <a:cubicBezTo>
                    <a:pt x="4906" y="2111"/>
                    <a:pt x="4918" y="2111"/>
                    <a:pt x="4930" y="2099"/>
                  </a:cubicBezTo>
                  <a:cubicBezTo>
                    <a:pt x="4942" y="2075"/>
                    <a:pt x="4942" y="2051"/>
                    <a:pt x="4918" y="2027"/>
                  </a:cubicBezTo>
                  <a:cubicBezTo>
                    <a:pt x="4871" y="1992"/>
                    <a:pt x="4835" y="1944"/>
                    <a:pt x="4811" y="1908"/>
                  </a:cubicBezTo>
                  <a:cubicBezTo>
                    <a:pt x="4802" y="1891"/>
                    <a:pt x="4787" y="1880"/>
                    <a:pt x="4770" y="1880"/>
                  </a:cubicBezTo>
                  <a:close/>
                  <a:moveTo>
                    <a:pt x="7761" y="1955"/>
                  </a:moveTo>
                  <a:cubicBezTo>
                    <a:pt x="7753" y="1955"/>
                    <a:pt x="7745" y="1959"/>
                    <a:pt x="7740" y="1968"/>
                  </a:cubicBezTo>
                  <a:cubicBezTo>
                    <a:pt x="7680" y="2004"/>
                    <a:pt x="7633" y="2027"/>
                    <a:pt x="7573" y="2063"/>
                  </a:cubicBezTo>
                  <a:cubicBezTo>
                    <a:pt x="7561" y="2075"/>
                    <a:pt x="7550" y="2111"/>
                    <a:pt x="7561" y="2134"/>
                  </a:cubicBezTo>
                  <a:cubicBezTo>
                    <a:pt x="7573" y="2146"/>
                    <a:pt x="7585" y="2158"/>
                    <a:pt x="7597" y="2158"/>
                  </a:cubicBezTo>
                  <a:cubicBezTo>
                    <a:pt x="7609" y="2158"/>
                    <a:pt x="7621" y="2146"/>
                    <a:pt x="7621" y="2146"/>
                  </a:cubicBezTo>
                  <a:cubicBezTo>
                    <a:pt x="7680" y="2111"/>
                    <a:pt x="7740" y="2075"/>
                    <a:pt x="7788" y="2039"/>
                  </a:cubicBezTo>
                  <a:cubicBezTo>
                    <a:pt x="7811" y="2027"/>
                    <a:pt x="7811" y="1992"/>
                    <a:pt x="7800" y="1980"/>
                  </a:cubicBezTo>
                  <a:cubicBezTo>
                    <a:pt x="7792" y="1965"/>
                    <a:pt x="7776" y="1955"/>
                    <a:pt x="7761" y="1955"/>
                  </a:cubicBezTo>
                  <a:close/>
                  <a:moveTo>
                    <a:pt x="2603" y="1954"/>
                  </a:moveTo>
                  <a:cubicBezTo>
                    <a:pt x="2593" y="1954"/>
                    <a:pt x="2583" y="1958"/>
                    <a:pt x="2573" y="1968"/>
                  </a:cubicBezTo>
                  <a:cubicBezTo>
                    <a:pt x="2549" y="1980"/>
                    <a:pt x="2549" y="2015"/>
                    <a:pt x="2561" y="2039"/>
                  </a:cubicBezTo>
                  <a:cubicBezTo>
                    <a:pt x="2608" y="2087"/>
                    <a:pt x="2656" y="2134"/>
                    <a:pt x="2716" y="2170"/>
                  </a:cubicBezTo>
                  <a:cubicBezTo>
                    <a:pt x="2716" y="2182"/>
                    <a:pt x="2727" y="2182"/>
                    <a:pt x="2739" y="2182"/>
                  </a:cubicBezTo>
                  <a:cubicBezTo>
                    <a:pt x="2751" y="2182"/>
                    <a:pt x="2763" y="2182"/>
                    <a:pt x="2775" y="2170"/>
                  </a:cubicBezTo>
                  <a:cubicBezTo>
                    <a:pt x="2787" y="2146"/>
                    <a:pt x="2787" y="2111"/>
                    <a:pt x="2763" y="2099"/>
                  </a:cubicBezTo>
                  <a:cubicBezTo>
                    <a:pt x="2716" y="2063"/>
                    <a:pt x="2680" y="2015"/>
                    <a:pt x="2644" y="1968"/>
                  </a:cubicBezTo>
                  <a:cubicBezTo>
                    <a:pt x="2630" y="1961"/>
                    <a:pt x="2617" y="1954"/>
                    <a:pt x="2603" y="1954"/>
                  </a:cubicBezTo>
                  <a:close/>
                  <a:moveTo>
                    <a:pt x="5264" y="2117"/>
                  </a:moveTo>
                  <a:cubicBezTo>
                    <a:pt x="5252" y="2117"/>
                    <a:pt x="5240" y="2123"/>
                    <a:pt x="5228" y="2134"/>
                  </a:cubicBezTo>
                  <a:cubicBezTo>
                    <a:pt x="5216" y="2146"/>
                    <a:pt x="5192" y="2158"/>
                    <a:pt x="5180" y="2170"/>
                  </a:cubicBezTo>
                  <a:cubicBezTo>
                    <a:pt x="5144" y="2158"/>
                    <a:pt x="5109" y="2146"/>
                    <a:pt x="5073" y="2123"/>
                  </a:cubicBezTo>
                  <a:cubicBezTo>
                    <a:pt x="5067" y="2119"/>
                    <a:pt x="5060" y="2118"/>
                    <a:pt x="5054" y="2118"/>
                  </a:cubicBezTo>
                  <a:cubicBezTo>
                    <a:pt x="5037" y="2118"/>
                    <a:pt x="5022" y="2129"/>
                    <a:pt x="5013" y="2146"/>
                  </a:cubicBezTo>
                  <a:cubicBezTo>
                    <a:pt x="5002" y="2170"/>
                    <a:pt x="5013" y="2194"/>
                    <a:pt x="5037" y="2206"/>
                  </a:cubicBezTo>
                  <a:cubicBezTo>
                    <a:pt x="5049" y="2218"/>
                    <a:pt x="5061" y="2230"/>
                    <a:pt x="5073" y="2230"/>
                  </a:cubicBezTo>
                  <a:cubicBezTo>
                    <a:pt x="5061" y="2254"/>
                    <a:pt x="5049" y="2277"/>
                    <a:pt x="5061" y="2301"/>
                  </a:cubicBezTo>
                  <a:cubicBezTo>
                    <a:pt x="5073" y="2313"/>
                    <a:pt x="5085" y="2325"/>
                    <a:pt x="5109" y="2325"/>
                  </a:cubicBezTo>
                  <a:cubicBezTo>
                    <a:pt x="5109" y="2325"/>
                    <a:pt x="5121" y="2313"/>
                    <a:pt x="5133" y="2313"/>
                  </a:cubicBezTo>
                  <a:cubicBezTo>
                    <a:pt x="5144" y="2301"/>
                    <a:pt x="5168" y="2289"/>
                    <a:pt x="5180" y="2277"/>
                  </a:cubicBezTo>
                  <a:cubicBezTo>
                    <a:pt x="5192" y="2277"/>
                    <a:pt x="5204" y="2289"/>
                    <a:pt x="5216" y="2289"/>
                  </a:cubicBezTo>
                  <a:cubicBezTo>
                    <a:pt x="5222" y="2292"/>
                    <a:pt x="5229" y="2294"/>
                    <a:pt x="5235" y="2294"/>
                  </a:cubicBezTo>
                  <a:cubicBezTo>
                    <a:pt x="5252" y="2294"/>
                    <a:pt x="5267" y="2283"/>
                    <a:pt x="5275" y="2265"/>
                  </a:cubicBezTo>
                  <a:cubicBezTo>
                    <a:pt x="5275" y="2242"/>
                    <a:pt x="5275" y="2230"/>
                    <a:pt x="5264" y="2218"/>
                  </a:cubicBezTo>
                  <a:lnTo>
                    <a:pt x="5287" y="2206"/>
                  </a:lnTo>
                  <a:cubicBezTo>
                    <a:pt x="5311" y="2182"/>
                    <a:pt x="5311" y="2158"/>
                    <a:pt x="5299" y="2134"/>
                  </a:cubicBezTo>
                  <a:cubicBezTo>
                    <a:pt x="5287" y="2123"/>
                    <a:pt x="5275" y="2117"/>
                    <a:pt x="5264" y="2117"/>
                  </a:cubicBezTo>
                  <a:close/>
                  <a:moveTo>
                    <a:pt x="7437" y="2154"/>
                  </a:moveTo>
                  <a:cubicBezTo>
                    <a:pt x="7431" y="2154"/>
                    <a:pt x="7425" y="2155"/>
                    <a:pt x="7419" y="2158"/>
                  </a:cubicBezTo>
                  <a:cubicBezTo>
                    <a:pt x="7359" y="2182"/>
                    <a:pt x="7299" y="2218"/>
                    <a:pt x="7252" y="2242"/>
                  </a:cubicBezTo>
                  <a:cubicBezTo>
                    <a:pt x="7228" y="2242"/>
                    <a:pt x="7216" y="2277"/>
                    <a:pt x="7216" y="2301"/>
                  </a:cubicBezTo>
                  <a:cubicBezTo>
                    <a:pt x="7228" y="2313"/>
                    <a:pt x="7252" y="2325"/>
                    <a:pt x="7264" y="2325"/>
                  </a:cubicBezTo>
                  <a:lnTo>
                    <a:pt x="7288" y="2325"/>
                  </a:lnTo>
                  <a:cubicBezTo>
                    <a:pt x="7347" y="2301"/>
                    <a:pt x="7395" y="2277"/>
                    <a:pt x="7454" y="2242"/>
                  </a:cubicBezTo>
                  <a:cubicBezTo>
                    <a:pt x="7478" y="2230"/>
                    <a:pt x="7490" y="2206"/>
                    <a:pt x="7478" y="2182"/>
                  </a:cubicBezTo>
                  <a:cubicBezTo>
                    <a:pt x="7469" y="2165"/>
                    <a:pt x="7454" y="2154"/>
                    <a:pt x="7437" y="2154"/>
                  </a:cubicBezTo>
                  <a:close/>
                  <a:moveTo>
                    <a:pt x="2899" y="2189"/>
                  </a:moveTo>
                  <a:cubicBezTo>
                    <a:pt x="2882" y="2189"/>
                    <a:pt x="2867" y="2200"/>
                    <a:pt x="2858" y="2218"/>
                  </a:cubicBezTo>
                  <a:cubicBezTo>
                    <a:pt x="2847" y="2242"/>
                    <a:pt x="2858" y="2265"/>
                    <a:pt x="2882" y="2277"/>
                  </a:cubicBezTo>
                  <a:cubicBezTo>
                    <a:pt x="2930" y="2313"/>
                    <a:pt x="2989" y="2337"/>
                    <a:pt x="3049" y="2361"/>
                  </a:cubicBezTo>
                  <a:lnTo>
                    <a:pt x="3073" y="2361"/>
                  </a:lnTo>
                  <a:cubicBezTo>
                    <a:pt x="3097" y="2361"/>
                    <a:pt x="3108" y="2349"/>
                    <a:pt x="3108" y="2337"/>
                  </a:cubicBezTo>
                  <a:cubicBezTo>
                    <a:pt x="3120" y="2313"/>
                    <a:pt x="3108" y="2289"/>
                    <a:pt x="3085" y="2277"/>
                  </a:cubicBezTo>
                  <a:cubicBezTo>
                    <a:pt x="3025" y="2254"/>
                    <a:pt x="2978" y="2230"/>
                    <a:pt x="2918" y="2194"/>
                  </a:cubicBezTo>
                  <a:cubicBezTo>
                    <a:pt x="2912" y="2191"/>
                    <a:pt x="2905" y="2189"/>
                    <a:pt x="2899" y="2189"/>
                  </a:cubicBezTo>
                  <a:close/>
                  <a:moveTo>
                    <a:pt x="5399" y="2261"/>
                  </a:moveTo>
                  <a:cubicBezTo>
                    <a:pt x="5383" y="2261"/>
                    <a:pt x="5367" y="2272"/>
                    <a:pt x="5359" y="2289"/>
                  </a:cubicBezTo>
                  <a:cubicBezTo>
                    <a:pt x="5359" y="2313"/>
                    <a:pt x="5371" y="2349"/>
                    <a:pt x="5394" y="2349"/>
                  </a:cubicBezTo>
                  <a:cubicBezTo>
                    <a:pt x="5454" y="2373"/>
                    <a:pt x="5514" y="2385"/>
                    <a:pt x="5573" y="2408"/>
                  </a:cubicBezTo>
                  <a:lnTo>
                    <a:pt x="5585" y="2408"/>
                  </a:lnTo>
                  <a:cubicBezTo>
                    <a:pt x="5609" y="2408"/>
                    <a:pt x="5633" y="2385"/>
                    <a:pt x="5633" y="2373"/>
                  </a:cubicBezTo>
                  <a:cubicBezTo>
                    <a:pt x="5645" y="2349"/>
                    <a:pt x="5621" y="2313"/>
                    <a:pt x="5597" y="2313"/>
                  </a:cubicBezTo>
                  <a:cubicBezTo>
                    <a:pt x="5537" y="2301"/>
                    <a:pt x="5478" y="2277"/>
                    <a:pt x="5418" y="2265"/>
                  </a:cubicBezTo>
                  <a:cubicBezTo>
                    <a:pt x="5412" y="2262"/>
                    <a:pt x="5406" y="2261"/>
                    <a:pt x="5399" y="2261"/>
                  </a:cubicBezTo>
                  <a:close/>
                  <a:moveTo>
                    <a:pt x="7092" y="2297"/>
                  </a:moveTo>
                  <a:cubicBezTo>
                    <a:pt x="7086" y="2297"/>
                    <a:pt x="7080" y="2298"/>
                    <a:pt x="7073" y="2301"/>
                  </a:cubicBezTo>
                  <a:cubicBezTo>
                    <a:pt x="7014" y="2313"/>
                    <a:pt x="6954" y="2337"/>
                    <a:pt x="6895" y="2349"/>
                  </a:cubicBezTo>
                  <a:cubicBezTo>
                    <a:pt x="6871" y="2361"/>
                    <a:pt x="6847" y="2385"/>
                    <a:pt x="6859" y="2408"/>
                  </a:cubicBezTo>
                  <a:cubicBezTo>
                    <a:pt x="6859" y="2432"/>
                    <a:pt x="6883" y="2444"/>
                    <a:pt x="6907" y="2444"/>
                  </a:cubicBezTo>
                  <a:lnTo>
                    <a:pt x="6918" y="2444"/>
                  </a:lnTo>
                  <a:cubicBezTo>
                    <a:pt x="6978" y="2432"/>
                    <a:pt x="7038" y="2408"/>
                    <a:pt x="7097" y="2385"/>
                  </a:cubicBezTo>
                  <a:cubicBezTo>
                    <a:pt x="7121" y="2385"/>
                    <a:pt x="7145" y="2349"/>
                    <a:pt x="7133" y="2325"/>
                  </a:cubicBezTo>
                  <a:cubicBezTo>
                    <a:pt x="7124" y="2308"/>
                    <a:pt x="7109" y="2297"/>
                    <a:pt x="7092" y="2297"/>
                  </a:cubicBezTo>
                  <a:close/>
                  <a:moveTo>
                    <a:pt x="3246" y="2332"/>
                  </a:moveTo>
                  <a:cubicBezTo>
                    <a:pt x="3228" y="2332"/>
                    <a:pt x="3213" y="2346"/>
                    <a:pt x="3204" y="2373"/>
                  </a:cubicBezTo>
                  <a:cubicBezTo>
                    <a:pt x="3204" y="2396"/>
                    <a:pt x="3216" y="2420"/>
                    <a:pt x="3239" y="2420"/>
                  </a:cubicBezTo>
                  <a:cubicBezTo>
                    <a:pt x="3299" y="2444"/>
                    <a:pt x="3359" y="2456"/>
                    <a:pt x="3430" y="2468"/>
                  </a:cubicBezTo>
                  <a:lnTo>
                    <a:pt x="3442" y="2468"/>
                  </a:lnTo>
                  <a:cubicBezTo>
                    <a:pt x="3454" y="2468"/>
                    <a:pt x="3478" y="2456"/>
                    <a:pt x="3478" y="2432"/>
                  </a:cubicBezTo>
                  <a:cubicBezTo>
                    <a:pt x="3489" y="2408"/>
                    <a:pt x="3466" y="2385"/>
                    <a:pt x="3442" y="2385"/>
                  </a:cubicBezTo>
                  <a:cubicBezTo>
                    <a:pt x="3382" y="2361"/>
                    <a:pt x="3323" y="2349"/>
                    <a:pt x="3263" y="2337"/>
                  </a:cubicBezTo>
                  <a:cubicBezTo>
                    <a:pt x="3257" y="2334"/>
                    <a:pt x="3251" y="2332"/>
                    <a:pt x="3246" y="2332"/>
                  </a:cubicBezTo>
                  <a:close/>
                  <a:moveTo>
                    <a:pt x="4937" y="2308"/>
                  </a:moveTo>
                  <a:cubicBezTo>
                    <a:pt x="4931" y="2308"/>
                    <a:pt x="4925" y="2310"/>
                    <a:pt x="4918" y="2313"/>
                  </a:cubicBezTo>
                  <a:cubicBezTo>
                    <a:pt x="4859" y="2337"/>
                    <a:pt x="4799" y="2349"/>
                    <a:pt x="4740" y="2373"/>
                  </a:cubicBezTo>
                  <a:cubicBezTo>
                    <a:pt x="4716" y="2373"/>
                    <a:pt x="4704" y="2408"/>
                    <a:pt x="4704" y="2432"/>
                  </a:cubicBezTo>
                  <a:cubicBezTo>
                    <a:pt x="4716" y="2444"/>
                    <a:pt x="4728" y="2468"/>
                    <a:pt x="4752" y="2468"/>
                  </a:cubicBezTo>
                  <a:cubicBezTo>
                    <a:pt x="4763" y="2468"/>
                    <a:pt x="4763" y="2468"/>
                    <a:pt x="4763" y="2456"/>
                  </a:cubicBezTo>
                  <a:cubicBezTo>
                    <a:pt x="4835" y="2444"/>
                    <a:pt x="4894" y="2420"/>
                    <a:pt x="4954" y="2396"/>
                  </a:cubicBezTo>
                  <a:cubicBezTo>
                    <a:pt x="4978" y="2385"/>
                    <a:pt x="4990" y="2361"/>
                    <a:pt x="4978" y="2337"/>
                  </a:cubicBezTo>
                  <a:cubicBezTo>
                    <a:pt x="4969" y="2319"/>
                    <a:pt x="4954" y="2308"/>
                    <a:pt x="4937" y="2308"/>
                  </a:cubicBezTo>
                  <a:close/>
                  <a:moveTo>
                    <a:pt x="5787" y="2349"/>
                  </a:moveTo>
                  <a:cubicBezTo>
                    <a:pt x="5764" y="2349"/>
                    <a:pt x="5740" y="2361"/>
                    <a:pt x="5728" y="2385"/>
                  </a:cubicBezTo>
                  <a:cubicBezTo>
                    <a:pt x="5728" y="2408"/>
                    <a:pt x="5740" y="2444"/>
                    <a:pt x="5764" y="2444"/>
                  </a:cubicBezTo>
                  <a:cubicBezTo>
                    <a:pt x="5799" y="2456"/>
                    <a:pt x="5847" y="2468"/>
                    <a:pt x="5883" y="2468"/>
                  </a:cubicBezTo>
                  <a:cubicBezTo>
                    <a:pt x="5906" y="2480"/>
                    <a:pt x="5930" y="2480"/>
                    <a:pt x="5954" y="2480"/>
                  </a:cubicBezTo>
                  <a:lnTo>
                    <a:pt x="5966" y="2480"/>
                  </a:lnTo>
                  <a:cubicBezTo>
                    <a:pt x="5990" y="2480"/>
                    <a:pt x="6002" y="2468"/>
                    <a:pt x="6014" y="2444"/>
                  </a:cubicBezTo>
                  <a:cubicBezTo>
                    <a:pt x="6014" y="2420"/>
                    <a:pt x="5990" y="2396"/>
                    <a:pt x="5966" y="2385"/>
                  </a:cubicBezTo>
                  <a:cubicBezTo>
                    <a:pt x="5942" y="2385"/>
                    <a:pt x="5918" y="2385"/>
                    <a:pt x="5906" y="2373"/>
                  </a:cubicBezTo>
                  <a:cubicBezTo>
                    <a:pt x="5859" y="2373"/>
                    <a:pt x="5823" y="2361"/>
                    <a:pt x="5787" y="2349"/>
                  </a:cubicBezTo>
                  <a:close/>
                  <a:moveTo>
                    <a:pt x="6704" y="2385"/>
                  </a:moveTo>
                  <a:cubicBezTo>
                    <a:pt x="6645" y="2396"/>
                    <a:pt x="6585" y="2408"/>
                    <a:pt x="6526" y="2408"/>
                  </a:cubicBezTo>
                  <a:cubicBezTo>
                    <a:pt x="6502" y="2408"/>
                    <a:pt x="6478" y="2432"/>
                    <a:pt x="6478" y="2468"/>
                  </a:cubicBezTo>
                  <a:cubicBezTo>
                    <a:pt x="6490" y="2492"/>
                    <a:pt x="6502" y="2504"/>
                    <a:pt x="6526" y="2504"/>
                  </a:cubicBezTo>
                  <a:lnTo>
                    <a:pt x="6537" y="2504"/>
                  </a:lnTo>
                  <a:cubicBezTo>
                    <a:pt x="6597" y="2504"/>
                    <a:pt x="6657" y="2492"/>
                    <a:pt x="6728" y="2480"/>
                  </a:cubicBezTo>
                  <a:cubicBezTo>
                    <a:pt x="6752" y="2480"/>
                    <a:pt x="6764" y="2456"/>
                    <a:pt x="6764" y="2432"/>
                  </a:cubicBezTo>
                  <a:cubicBezTo>
                    <a:pt x="6764" y="2408"/>
                    <a:pt x="6728" y="2385"/>
                    <a:pt x="6704" y="2385"/>
                  </a:cubicBezTo>
                  <a:close/>
                  <a:moveTo>
                    <a:pt x="6156" y="2408"/>
                  </a:moveTo>
                  <a:cubicBezTo>
                    <a:pt x="6133" y="2408"/>
                    <a:pt x="6109" y="2432"/>
                    <a:pt x="6109" y="2456"/>
                  </a:cubicBezTo>
                  <a:cubicBezTo>
                    <a:pt x="6097" y="2480"/>
                    <a:pt x="6121" y="2504"/>
                    <a:pt x="6145" y="2504"/>
                  </a:cubicBezTo>
                  <a:cubicBezTo>
                    <a:pt x="6216" y="2515"/>
                    <a:pt x="6276" y="2515"/>
                    <a:pt x="6335" y="2515"/>
                  </a:cubicBezTo>
                  <a:cubicBezTo>
                    <a:pt x="6371" y="2515"/>
                    <a:pt x="6383" y="2492"/>
                    <a:pt x="6383" y="2468"/>
                  </a:cubicBezTo>
                  <a:cubicBezTo>
                    <a:pt x="6383" y="2444"/>
                    <a:pt x="6371" y="2420"/>
                    <a:pt x="6335" y="2420"/>
                  </a:cubicBezTo>
                  <a:cubicBezTo>
                    <a:pt x="6276" y="2420"/>
                    <a:pt x="6216" y="2420"/>
                    <a:pt x="6156" y="2408"/>
                  </a:cubicBezTo>
                  <a:close/>
                  <a:moveTo>
                    <a:pt x="3632" y="2408"/>
                  </a:moveTo>
                  <a:cubicBezTo>
                    <a:pt x="3609" y="2408"/>
                    <a:pt x="3585" y="2420"/>
                    <a:pt x="3573" y="2444"/>
                  </a:cubicBezTo>
                  <a:cubicBezTo>
                    <a:pt x="3573" y="2480"/>
                    <a:pt x="3585" y="2504"/>
                    <a:pt x="3620" y="2504"/>
                  </a:cubicBezTo>
                  <a:cubicBezTo>
                    <a:pt x="3644" y="2504"/>
                    <a:pt x="3668" y="2515"/>
                    <a:pt x="3704" y="2515"/>
                  </a:cubicBezTo>
                  <a:cubicBezTo>
                    <a:pt x="3740" y="2515"/>
                    <a:pt x="3775" y="2527"/>
                    <a:pt x="3811" y="2527"/>
                  </a:cubicBezTo>
                  <a:cubicBezTo>
                    <a:pt x="3835" y="2527"/>
                    <a:pt x="3859" y="2515"/>
                    <a:pt x="3859" y="2480"/>
                  </a:cubicBezTo>
                  <a:cubicBezTo>
                    <a:pt x="3859" y="2456"/>
                    <a:pt x="3847" y="2432"/>
                    <a:pt x="3811" y="2432"/>
                  </a:cubicBezTo>
                  <a:cubicBezTo>
                    <a:pt x="3787" y="2432"/>
                    <a:pt x="3751" y="2432"/>
                    <a:pt x="3716" y="2420"/>
                  </a:cubicBezTo>
                  <a:cubicBezTo>
                    <a:pt x="3680" y="2420"/>
                    <a:pt x="3656" y="2408"/>
                    <a:pt x="3632" y="2408"/>
                  </a:cubicBezTo>
                  <a:close/>
                  <a:moveTo>
                    <a:pt x="4561" y="2408"/>
                  </a:moveTo>
                  <a:cubicBezTo>
                    <a:pt x="4502" y="2420"/>
                    <a:pt x="4442" y="2432"/>
                    <a:pt x="4371" y="2432"/>
                  </a:cubicBezTo>
                  <a:cubicBezTo>
                    <a:pt x="4347" y="2444"/>
                    <a:pt x="4335" y="2456"/>
                    <a:pt x="4335" y="2492"/>
                  </a:cubicBezTo>
                  <a:cubicBezTo>
                    <a:pt x="4335" y="2515"/>
                    <a:pt x="4359" y="2527"/>
                    <a:pt x="4382" y="2527"/>
                  </a:cubicBezTo>
                  <a:cubicBezTo>
                    <a:pt x="4454" y="2527"/>
                    <a:pt x="4513" y="2515"/>
                    <a:pt x="4573" y="2504"/>
                  </a:cubicBezTo>
                  <a:cubicBezTo>
                    <a:pt x="4597" y="2504"/>
                    <a:pt x="4621" y="2480"/>
                    <a:pt x="4609" y="2444"/>
                  </a:cubicBezTo>
                  <a:cubicBezTo>
                    <a:pt x="4609" y="2420"/>
                    <a:pt x="4585" y="2408"/>
                    <a:pt x="4561" y="2408"/>
                  </a:cubicBezTo>
                  <a:close/>
                  <a:moveTo>
                    <a:pt x="4001" y="2444"/>
                  </a:moveTo>
                  <a:cubicBezTo>
                    <a:pt x="3978" y="2444"/>
                    <a:pt x="3954" y="2468"/>
                    <a:pt x="3954" y="2492"/>
                  </a:cubicBezTo>
                  <a:cubicBezTo>
                    <a:pt x="3954" y="2515"/>
                    <a:pt x="3978" y="2539"/>
                    <a:pt x="4001" y="2539"/>
                  </a:cubicBezTo>
                  <a:lnTo>
                    <a:pt x="4192" y="2539"/>
                  </a:lnTo>
                  <a:cubicBezTo>
                    <a:pt x="4216" y="2539"/>
                    <a:pt x="4240" y="2515"/>
                    <a:pt x="4240" y="2492"/>
                  </a:cubicBezTo>
                  <a:cubicBezTo>
                    <a:pt x="4240" y="2468"/>
                    <a:pt x="4216" y="2444"/>
                    <a:pt x="4192" y="2444"/>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Table 7">
            <a:extLst>
              <a:ext uri="{FF2B5EF4-FFF2-40B4-BE49-F238E27FC236}">
                <a16:creationId xmlns:a16="http://schemas.microsoft.com/office/drawing/2014/main" id="{D5F5F065-5122-E52A-B34F-650FD54CB8F2}"/>
              </a:ext>
            </a:extLst>
          </p:cNvPr>
          <p:cNvGraphicFramePr>
            <a:graphicFrameLocks noGrp="1"/>
          </p:cNvGraphicFramePr>
          <p:nvPr>
            <p:extLst>
              <p:ext uri="{D42A27DB-BD31-4B8C-83A1-F6EECF244321}">
                <p14:modId xmlns:p14="http://schemas.microsoft.com/office/powerpoint/2010/main" val="3443897045"/>
              </p:ext>
            </p:extLst>
          </p:nvPr>
        </p:nvGraphicFramePr>
        <p:xfrm>
          <a:off x="1164143" y="1247368"/>
          <a:ext cx="6832986" cy="3227531"/>
        </p:xfrm>
        <a:graphic>
          <a:graphicData uri="http://schemas.openxmlformats.org/drawingml/2006/table">
            <a:tbl>
              <a:tblPr firstRow="1" firstCol="1" bandRow="1">
                <a:tableStyleId>{5F985653-8700-4BB5-B455-74F7B1A02E48}</a:tableStyleId>
              </a:tblPr>
              <a:tblGrid>
                <a:gridCol w="5948928">
                  <a:extLst>
                    <a:ext uri="{9D8B030D-6E8A-4147-A177-3AD203B41FA5}">
                      <a16:colId xmlns:a16="http://schemas.microsoft.com/office/drawing/2014/main" val="200434515"/>
                    </a:ext>
                  </a:extLst>
                </a:gridCol>
                <a:gridCol w="461641">
                  <a:extLst>
                    <a:ext uri="{9D8B030D-6E8A-4147-A177-3AD203B41FA5}">
                      <a16:colId xmlns:a16="http://schemas.microsoft.com/office/drawing/2014/main" val="1496696886"/>
                    </a:ext>
                  </a:extLst>
                </a:gridCol>
                <a:gridCol w="422417">
                  <a:extLst>
                    <a:ext uri="{9D8B030D-6E8A-4147-A177-3AD203B41FA5}">
                      <a16:colId xmlns:a16="http://schemas.microsoft.com/office/drawing/2014/main" val="3536112220"/>
                    </a:ext>
                  </a:extLst>
                </a:gridCol>
              </a:tblGrid>
              <a:tr h="326918">
                <a:tc>
                  <a:txBody>
                    <a:bodyPr/>
                    <a:lstStyle/>
                    <a:p>
                      <a:pPr algn="just"/>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vi-VN" sz="1700" dirty="0">
                          <a:effectLst/>
                          <a:latin typeface="Calibri" panose="020F0502020204030204" pitchFamily="34" charset="0"/>
                          <a:cs typeface="Calibri" panose="020F0502020204030204" pitchFamily="34" charset="0"/>
                        </a:rPr>
                        <a:t>T</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vi-VN" sz="1700">
                          <a:effectLst/>
                          <a:latin typeface="Calibri" panose="020F0502020204030204" pitchFamily="34" charset="0"/>
                          <a:cs typeface="Calibri" panose="020F0502020204030204" pitchFamily="34" charset="0"/>
                        </a:rPr>
                        <a:t>F</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370526601"/>
                  </a:ext>
                </a:extLst>
              </a:tr>
              <a:tr h="692297">
                <a:tc>
                  <a:txBody>
                    <a:bodyPr/>
                    <a:lstStyle/>
                    <a:p>
                      <a:pPr algn="just"/>
                      <a:r>
                        <a:rPr lang="vi-VN" sz="1700" dirty="0">
                          <a:effectLst/>
                          <a:latin typeface="Calibri" panose="020F0502020204030204" pitchFamily="34" charset="0"/>
                          <a:cs typeface="Calibri" panose="020F0502020204030204" pitchFamily="34" charset="0"/>
                        </a:rPr>
                        <a:t>1. </a:t>
                      </a:r>
                      <a:r>
                        <a:rPr lang="en-US" sz="1700" dirty="0">
                          <a:effectLst/>
                          <a:latin typeface="Calibri" panose="020F0502020204030204" pitchFamily="34" charset="0"/>
                          <a:cs typeface="Calibri" panose="020F0502020204030204" pitchFamily="34" charset="0"/>
                        </a:rPr>
                        <a:t>According to the survey, young and inexperienced drivers are the most likely to have an accident.</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645787776"/>
                  </a:ext>
                </a:extLst>
              </a:tr>
              <a:tr h="461531">
                <a:tc>
                  <a:txBody>
                    <a:bodyPr/>
                    <a:lstStyle/>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1669975336"/>
                  </a:ext>
                </a:extLst>
              </a:tr>
              <a:tr h="653836">
                <a:tc>
                  <a:txBody>
                    <a:bodyPr/>
                    <a:lstStyle/>
                    <a:p>
                      <a:pPr algn="just"/>
                      <a:r>
                        <a:rPr lang="en-US" sz="1700" dirty="0">
                          <a:effectLst/>
                          <a:latin typeface="Calibri" panose="020F0502020204030204" pitchFamily="34" charset="0"/>
                          <a:cs typeface="Calibri" panose="020F0502020204030204" pitchFamily="34" charset="0"/>
                        </a:rPr>
                        <a:t>2. Generally, older men are likely to drive fast cars with big engines.</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4101980415"/>
                  </a:ext>
                </a:extLst>
              </a:tr>
              <a:tr h="461531">
                <a:tc>
                  <a:txBody>
                    <a:bodyPr/>
                    <a:lstStyle/>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2767727963"/>
                  </a:ext>
                </a:extLst>
              </a:tr>
            </a:tbl>
          </a:graphicData>
        </a:graphic>
      </p:graphicFrame>
      <p:sp>
        <p:nvSpPr>
          <p:cNvPr id="2" name="Google Shape;1749;p36">
            <a:extLst>
              <a:ext uri="{FF2B5EF4-FFF2-40B4-BE49-F238E27FC236}">
                <a16:creationId xmlns:a16="http://schemas.microsoft.com/office/drawing/2014/main" id="{E972874A-969D-3C9C-F7A1-01199A64D672}"/>
              </a:ext>
            </a:extLst>
          </p:cNvPr>
          <p:cNvSpPr txBox="1">
            <a:spLocks noGrp="1"/>
          </p:cNvSpPr>
          <p:nvPr>
            <p:ph type="title"/>
          </p:nvPr>
        </p:nvSpPr>
        <p:spPr>
          <a:xfrm rot="21569879">
            <a:off x="720002" y="102576"/>
            <a:ext cx="7703996" cy="944100"/>
          </a:xfrm>
          <a:prstGeom prst="rect">
            <a:avLst/>
          </a:prstGeom>
          <a:solidFill>
            <a:schemeClr val="tx2"/>
          </a:solidFill>
          <a:ln w="28575">
            <a:solidFill>
              <a:schemeClr val="accent6">
                <a:lumMod val="10000"/>
              </a:schemeClr>
            </a:solidFill>
          </a:ln>
        </p:spPr>
        <p:txBody>
          <a:bodyPr spcFirstLastPara="1" wrap="square" lIns="0" tIns="0" rIns="0" bIns="0" anchor="t" anchorCtr="0">
            <a:noAutofit/>
          </a:bodyPr>
          <a:lstStyle/>
          <a:p>
            <a:pPr>
              <a:lnSpc>
                <a:spcPct val="150000"/>
              </a:lnSpc>
            </a:pPr>
            <a:r>
              <a:rPr lang="en-US" sz="20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Read the following passage and decide whether the statements are true (T) or false (F).</a:t>
            </a:r>
            <a:endParaRPr lang="en-US"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3" name="TextBox 2">
            <a:extLst>
              <a:ext uri="{FF2B5EF4-FFF2-40B4-BE49-F238E27FC236}">
                <a16:creationId xmlns:a16="http://schemas.microsoft.com/office/drawing/2014/main" id="{79968C70-5AA3-898E-D616-A3067912B995}"/>
              </a:ext>
            </a:extLst>
          </p:cNvPr>
          <p:cNvSpPr txBox="1"/>
          <p:nvPr/>
        </p:nvSpPr>
        <p:spPr>
          <a:xfrm>
            <a:off x="7139900" y="1794502"/>
            <a:ext cx="365760" cy="376952"/>
          </a:xfrm>
          <a:prstGeom prst="rect">
            <a:avLst/>
          </a:prstGeom>
          <a:noFill/>
        </p:spPr>
        <p:txBody>
          <a:bodyPr wrap="square" rtlCol="0">
            <a:spAutoFit/>
          </a:bodyPr>
          <a:lstStyle/>
          <a:p>
            <a:r>
              <a:rPr lang="en-US" sz="1800" dirty="0">
                <a:solidFill>
                  <a:srgbClr val="FF0000"/>
                </a:solidFill>
                <a:sym typeface="Wingdings" panose="05000000000000000000" pitchFamily="2" charset="2"/>
              </a:rPr>
              <a:t></a:t>
            </a:r>
            <a:endParaRPr lang="en-US" sz="1800" dirty="0">
              <a:solidFill>
                <a:srgbClr val="FF0000"/>
              </a:solidFill>
            </a:endParaRPr>
          </a:p>
        </p:txBody>
      </p:sp>
      <p:sp>
        <p:nvSpPr>
          <p:cNvPr id="4" name="TextBox 3">
            <a:extLst>
              <a:ext uri="{FF2B5EF4-FFF2-40B4-BE49-F238E27FC236}">
                <a16:creationId xmlns:a16="http://schemas.microsoft.com/office/drawing/2014/main" id="{D8C690E1-7336-6518-8752-69A7019F0F08}"/>
              </a:ext>
            </a:extLst>
          </p:cNvPr>
          <p:cNvSpPr txBox="1"/>
          <p:nvPr/>
        </p:nvSpPr>
        <p:spPr>
          <a:xfrm>
            <a:off x="7614097" y="3156269"/>
            <a:ext cx="365760" cy="376952"/>
          </a:xfrm>
          <a:prstGeom prst="rect">
            <a:avLst/>
          </a:prstGeom>
          <a:noFill/>
        </p:spPr>
        <p:txBody>
          <a:bodyPr wrap="square" rtlCol="0">
            <a:spAutoFit/>
          </a:bodyPr>
          <a:lstStyle/>
          <a:p>
            <a:r>
              <a:rPr lang="en-US" sz="1800" dirty="0">
                <a:solidFill>
                  <a:srgbClr val="FF0000"/>
                </a:solidFill>
                <a:sym typeface="Wingdings" panose="05000000000000000000" pitchFamily="2" charset="2"/>
              </a:rPr>
              <a:t></a:t>
            </a:r>
            <a:endParaRPr lang="en-US" sz="1800" dirty="0">
              <a:solidFill>
                <a:srgbClr val="FF0000"/>
              </a:solidFill>
            </a:endParaRPr>
          </a:p>
        </p:txBody>
      </p:sp>
      <p:sp>
        <p:nvSpPr>
          <p:cNvPr id="7" name="TextBox 6">
            <a:extLst>
              <a:ext uri="{FF2B5EF4-FFF2-40B4-BE49-F238E27FC236}">
                <a16:creationId xmlns:a16="http://schemas.microsoft.com/office/drawing/2014/main" id="{ABB7257D-0867-CCF7-E06A-48361C946C63}"/>
              </a:ext>
            </a:extLst>
          </p:cNvPr>
          <p:cNvSpPr txBox="1"/>
          <p:nvPr/>
        </p:nvSpPr>
        <p:spPr>
          <a:xfrm>
            <a:off x="1244260" y="2302375"/>
            <a:ext cx="5861489" cy="615553"/>
          </a:xfrm>
          <a:prstGeom prst="rect">
            <a:avLst/>
          </a:prstGeom>
          <a:noFill/>
        </p:spPr>
        <p:txBody>
          <a:bodyPr wrap="square">
            <a:spAutoFit/>
          </a:bodyPr>
          <a:lstStyle/>
          <a:p>
            <a:pPr algn="just"/>
            <a:r>
              <a:rPr lang="en-US" sz="17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According to a recent survey, young and inexperienced drivers are the most likely to have an accident. </a:t>
            </a:r>
            <a:endParaRPr lang="en-US" sz="1700" dirty="0">
              <a:solidFill>
                <a:srgbClr val="FF0000"/>
              </a:solidFill>
            </a:endParaRPr>
          </a:p>
        </p:txBody>
      </p:sp>
      <p:sp>
        <p:nvSpPr>
          <p:cNvPr id="9" name="TextBox 8">
            <a:extLst>
              <a:ext uri="{FF2B5EF4-FFF2-40B4-BE49-F238E27FC236}">
                <a16:creationId xmlns:a16="http://schemas.microsoft.com/office/drawing/2014/main" id="{7A72686B-7CD7-9B31-A3ED-35E2CAFFD408}"/>
              </a:ext>
            </a:extLst>
          </p:cNvPr>
          <p:cNvSpPr txBox="1"/>
          <p:nvPr/>
        </p:nvSpPr>
        <p:spPr>
          <a:xfrm>
            <a:off x="1300373" y="3879229"/>
            <a:ext cx="5861489" cy="353943"/>
          </a:xfrm>
          <a:prstGeom prst="rect">
            <a:avLst/>
          </a:prstGeom>
          <a:noFill/>
        </p:spPr>
        <p:txBody>
          <a:bodyPr wrap="square">
            <a:spAutoFit/>
          </a:bodyPr>
          <a:lstStyle/>
          <a:p>
            <a:pPr algn="just"/>
            <a:r>
              <a:rPr lang="en-US" sz="17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Older drivers are more careful</a:t>
            </a:r>
            <a:endParaRPr lang="en-US" sz="1700" dirty="0">
              <a:solidFill>
                <a:srgbClr val="FF0000"/>
              </a:solidFill>
            </a:endParaRPr>
          </a:p>
        </p:txBody>
      </p:sp>
    </p:spTree>
    <p:extLst>
      <p:ext uri="{BB962C8B-B14F-4D97-AF65-F5344CB8AC3E}">
        <p14:creationId xmlns:p14="http://schemas.microsoft.com/office/powerpoint/2010/main" val="1104345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grpSp>
        <p:nvGrpSpPr>
          <p:cNvPr id="1757" name="Google Shape;1757;p37"/>
          <p:cNvGrpSpPr/>
          <p:nvPr/>
        </p:nvGrpSpPr>
        <p:grpSpPr>
          <a:xfrm>
            <a:off x="374747" y="4056201"/>
            <a:ext cx="903926" cy="921174"/>
            <a:chOff x="2745516" y="2652261"/>
            <a:chExt cx="567212" cy="597155"/>
          </a:xfrm>
        </p:grpSpPr>
        <p:sp>
          <p:nvSpPr>
            <p:cNvPr id="1758" name="Google Shape;1758;p37"/>
            <p:cNvSpPr/>
            <p:nvPr/>
          </p:nvSpPr>
          <p:spPr>
            <a:xfrm>
              <a:off x="3123864" y="3165011"/>
              <a:ext cx="68972" cy="63489"/>
            </a:xfrm>
            <a:custGeom>
              <a:avLst/>
              <a:gdLst/>
              <a:ahLst/>
              <a:cxnLst/>
              <a:rect l="l" t="t" r="r" b="b"/>
              <a:pathLst>
                <a:path w="2239" h="2061" extrusionOk="0">
                  <a:moveTo>
                    <a:pt x="1893" y="132"/>
                  </a:moveTo>
                  <a:lnTo>
                    <a:pt x="1893" y="132"/>
                  </a:lnTo>
                  <a:cubicBezTo>
                    <a:pt x="1524" y="334"/>
                    <a:pt x="893" y="727"/>
                    <a:pt x="560" y="930"/>
                  </a:cubicBezTo>
                  <a:cubicBezTo>
                    <a:pt x="393" y="882"/>
                    <a:pt x="167" y="799"/>
                    <a:pt x="108" y="727"/>
                  </a:cubicBezTo>
                  <a:cubicBezTo>
                    <a:pt x="239" y="632"/>
                    <a:pt x="1334" y="263"/>
                    <a:pt x="1893" y="132"/>
                  </a:cubicBezTo>
                  <a:close/>
                  <a:moveTo>
                    <a:pt x="2072" y="239"/>
                  </a:moveTo>
                  <a:lnTo>
                    <a:pt x="2072" y="239"/>
                  </a:lnTo>
                  <a:cubicBezTo>
                    <a:pt x="1893" y="691"/>
                    <a:pt x="1322" y="1799"/>
                    <a:pt x="1179" y="1953"/>
                  </a:cubicBezTo>
                  <a:cubicBezTo>
                    <a:pt x="1131" y="1882"/>
                    <a:pt x="1024" y="1549"/>
                    <a:pt x="965" y="1251"/>
                  </a:cubicBezTo>
                  <a:cubicBezTo>
                    <a:pt x="1596" y="691"/>
                    <a:pt x="1917" y="394"/>
                    <a:pt x="2072" y="239"/>
                  </a:cubicBezTo>
                  <a:close/>
                  <a:moveTo>
                    <a:pt x="2155" y="1"/>
                  </a:moveTo>
                  <a:cubicBezTo>
                    <a:pt x="1917" y="1"/>
                    <a:pt x="131" y="513"/>
                    <a:pt x="12" y="691"/>
                  </a:cubicBezTo>
                  <a:cubicBezTo>
                    <a:pt x="0" y="715"/>
                    <a:pt x="0" y="739"/>
                    <a:pt x="12" y="751"/>
                  </a:cubicBezTo>
                  <a:cubicBezTo>
                    <a:pt x="72" y="894"/>
                    <a:pt x="465" y="1013"/>
                    <a:pt x="548" y="1037"/>
                  </a:cubicBezTo>
                  <a:cubicBezTo>
                    <a:pt x="560" y="1037"/>
                    <a:pt x="572" y="1037"/>
                    <a:pt x="584" y="1025"/>
                  </a:cubicBezTo>
                  <a:cubicBezTo>
                    <a:pt x="1024" y="751"/>
                    <a:pt x="1691" y="358"/>
                    <a:pt x="2001" y="179"/>
                  </a:cubicBezTo>
                  <a:lnTo>
                    <a:pt x="2001" y="179"/>
                  </a:lnTo>
                  <a:cubicBezTo>
                    <a:pt x="1751" y="418"/>
                    <a:pt x="1227" y="882"/>
                    <a:pt x="870" y="1191"/>
                  </a:cubicBezTo>
                  <a:cubicBezTo>
                    <a:pt x="858" y="1203"/>
                    <a:pt x="858" y="1227"/>
                    <a:pt x="858" y="1239"/>
                  </a:cubicBezTo>
                  <a:cubicBezTo>
                    <a:pt x="1048" y="2061"/>
                    <a:pt x="1155" y="2061"/>
                    <a:pt x="1191" y="2061"/>
                  </a:cubicBezTo>
                  <a:cubicBezTo>
                    <a:pt x="1322" y="2061"/>
                    <a:pt x="2013" y="620"/>
                    <a:pt x="2132" y="334"/>
                  </a:cubicBezTo>
                  <a:cubicBezTo>
                    <a:pt x="2239" y="84"/>
                    <a:pt x="2239" y="48"/>
                    <a:pt x="2215" y="25"/>
                  </a:cubicBezTo>
                  <a:cubicBezTo>
                    <a:pt x="2203" y="25"/>
                    <a:pt x="2203" y="13"/>
                    <a:pt x="2203" y="13"/>
                  </a:cubicBezTo>
                  <a:lnTo>
                    <a:pt x="2191" y="13"/>
                  </a:lnTo>
                  <a:cubicBezTo>
                    <a:pt x="2179" y="1"/>
                    <a:pt x="2167" y="1"/>
                    <a:pt x="215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3139636" y="3194368"/>
              <a:ext cx="15803" cy="25691"/>
            </a:xfrm>
            <a:custGeom>
              <a:avLst/>
              <a:gdLst/>
              <a:ahLst/>
              <a:cxnLst/>
              <a:rect l="l" t="t" r="r" b="b"/>
              <a:pathLst>
                <a:path w="513" h="834" extrusionOk="0">
                  <a:moveTo>
                    <a:pt x="48" y="0"/>
                  </a:moveTo>
                  <a:cubicBezTo>
                    <a:pt x="24" y="0"/>
                    <a:pt x="0" y="24"/>
                    <a:pt x="12" y="48"/>
                  </a:cubicBezTo>
                  <a:cubicBezTo>
                    <a:pt x="36" y="369"/>
                    <a:pt x="84" y="762"/>
                    <a:pt x="143" y="810"/>
                  </a:cubicBezTo>
                  <a:cubicBezTo>
                    <a:pt x="155" y="822"/>
                    <a:pt x="167" y="834"/>
                    <a:pt x="191" y="834"/>
                  </a:cubicBezTo>
                  <a:lnTo>
                    <a:pt x="203" y="834"/>
                  </a:lnTo>
                  <a:cubicBezTo>
                    <a:pt x="286" y="822"/>
                    <a:pt x="441" y="643"/>
                    <a:pt x="500" y="572"/>
                  </a:cubicBezTo>
                  <a:cubicBezTo>
                    <a:pt x="512" y="548"/>
                    <a:pt x="512" y="524"/>
                    <a:pt x="489" y="500"/>
                  </a:cubicBezTo>
                  <a:cubicBezTo>
                    <a:pt x="484" y="495"/>
                    <a:pt x="475" y="493"/>
                    <a:pt x="465" y="493"/>
                  </a:cubicBezTo>
                  <a:cubicBezTo>
                    <a:pt x="451" y="493"/>
                    <a:pt x="436" y="498"/>
                    <a:pt x="429" y="512"/>
                  </a:cubicBezTo>
                  <a:cubicBezTo>
                    <a:pt x="346" y="619"/>
                    <a:pt x="238" y="715"/>
                    <a:pt x="203" y="727"/>
                  </a:cubicBezTo>
                  <a:cubicBezTo>
                    <a:pt x="167" y="655"/>
                    <a:pt x="131" y="322"/>
                    <a:pt x="108" y="48"/>
                  </a:cubicBezTo>
                  <a:cubicBezTo>
                    <a:pt x="96" y="24"/>
                    <a:pt x="72" y="0"/>
                    <a:pt x="4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2844370" y="2702165"/>
              <a:ext cx="73039" cy="53940"/>
            </a:xfrm>
            <a:custGeom>
              <a:avLst/>
              <a:gdLst/>
              <a:ahLst/>
              <a:cxnLst/>
              <a:rect l="l" t="t" r="r" b="b"/>
              <a:pathLst>
                <a:path w="2371" h="1751" extrusionOk="0">
                  <a:moveTo>
                    <a:pt x="1692" y="95"/>
                  </a:moveTo>
                  <a:cubicBezTo>
                    <a:pt x="1727" y="179"/>
                    <a:pt x="1680" y="417"/>
                    <a:pt x="1644" y="584"/>
                  </a:cubicBezTo>
                  <a:cubicBezTo>
                    <a:pt x="1144" y="846"/>
                    <a:pt x="572" y="1143"/>
                    <a:pt x="263" y="1334"/>
                  </a:cubicBezTo>
                  <a:cubicBezTo>
                    <a:pt x="644" y="929"/>
                    <a:pt x="1549" y="167"/>
                    <a:pt x="1692" y="95"/>
                  </a:cubicBezTo>
                  <a:close/>
                  <a:moveTo>
                    <a:pt x="1703" y="1096"/>
                  </a:moveTo>
                  <a:cubicBezTo>
                    <a:pt x="1930" y="1310"/>
                    <a:pt x="2156" y="1560"/>
                    <a:pt x="2203" y="1655"/>
                  </a:cubicBezTo>
                  <a:lnTo>
                    <a:pt x="1989" y="1655"/>
                  </a:lnTo>
                  <a:cubicBezTo>
                    <a:pt x="1537" y="1655"/>
                    <a:pt x="656" y="1596"/>
                    <a:pt x="275" y="1536"/>
                  </a:cubicBezTo>
                  <a:cubicBezTo>
                    <a:pt x="668" y="1429"/>
                    <a:pt x="1513" y="1155"/>
                    <a:pt x="1703" y="1096"/>
                  </a:cubicBezTo>
                  <a:close/>
                  <a:moveTo>
                    <a:pt x="1703" y="0"/>
                  </a:moveTo>
                  <a:cubicBezTo>
                    <a:pt x="1501" y="0"/>
                    <a:pt x="168" y="1262"/>
                    <a:pt x="25" y="1488"/>
                  </a:cubicBezTo>
                  <a:cubicBezTo>
                    <a:pt x="13" y="1500"/>
                    <a:pt x="13" y="1500"/>
                    <a:pt x="13" y="1512"/>
                  </a:cubicBezTo>
                  <a:lnTo>
                    <a:pt x="1" y="1512"/>
                  </a:lnTo>
                  <a:lnTo>
                    <a:pt x="1" y="1524"/>
                  </a:lnTo>
                  <a:lnTo>
                    <a:pt x="1" y="1536"/>
                  </a:lnTo>
                  <a:cubicBezTo>
                    <a:pt x="1" y="1536"/>
                    <a:pt x="1" y="1536"/>
                    <a:pt x="13" y="1548"/>
                  </a:cubicBezTo>
                  <a:cubicBezTo>
                    <a:pt x="13" y="1560"/>
                    <a:pt x="25" y="1572"/>
                    <a:pt x="37" y="1572"/>
                  </a:cubicBezTo>
                  <a:cubicBezTo>
                    <a:pt x="37" y="1584"/>
                    <a:pt x="48" y="1584"/>
                    <a:pt x="60" y="1584"/>
                  </a:cubicBezTo>
                  <a:cubicBezTo>
                    <a:pt x="346" y="1691"/>
                    <a:pt x="1811" y="1750"/>
                    <a:pt x="1989" y="1750"/>
                  </a:cubicBezTo>
                  <a:cubicBezTo>
                    <a:pt x="2239" y="1750"/>
                    <a:pt x="2275" y="1739"/>
                    <a:pt x="2287" y="1715"/>
                  </a:cubicBezTo>
                  <a:cubicBezTo>
                    <a:pt x="2311" y="1679"/>
                    <a:pt x="2370" y="1596"/>
                    <a:pt x="1751" y="1012"/>
                  </a:cubicBezTo>
                  <a:cubicBezTo>
                    <a:pt x="1743" y="1004"/>
                    <a:pt x="1728" y="995"/>
                    <a:pt x="1716" y="995"/>
                  </a:cubicBezTo>
                  <a:cubicBezTo>
                    <a:pt x="1711" y="995"/>
                    <a:pt x="1707" y="997"/>
                    <a:pt x="1703" y="1000"/>
                  </a:cubicBezTo>
                  <a:cubicBezTo>
                    <a:pt x="1239" y="1143"/>
                    <a:pt x="596" y="1358"/>
                    <a:pt x="263" y="1441"/>
                  </a:cubicBezTo>
                  <a:cubicBezTo>
                    <a:pt x="572" y="1262"/>
                    <a:pt x="1251" y="893"/>
                    <a:pt x="1703" y="667"/>
                  </a:cubicBezTo>
                  <a:cubicBezTo>
                    <a:pt x="1715" y="655"/>
                    <a:pt x="1727" y="643"/>
                    <a:pt x="1727" y="631"/>
                  </a:cubicBezTo>
                  <a:cubicBezTo>
                    <a:pt x="1751" y="548"/>
                    <a:pt x="1858" y="143"/>
                    <a:pt x="1763" y="24"/>
                  </a:cubicBezTo>
                  <a:cubicBezTo>
                    <a:pt x="1751" y="12"/>
                    <a:pt x="1739" y="0"/>
                    <a:pt x="17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2894613" y="2720248"/>
              <a:ext cx="20947" cy="21563"/>
            </a:xfrm>
            <a:custGeom>
              <a:avLst/>
              <a:gdLst/>
              <a:ahLst/>
              <a:cxnLst/>
              <a:rect l="l" t="t" r="r" b="b"/>
              <a:pathLst>
                <a:path w="680" h="700" extrusionOk="0">
                  <a:moveTo>
                    <a:pt x="61" y="1"/>
                  </a:moveTo>
                  <a:cubicBezTo>
                    <a:pt x="47" y="1"/>
                    <a:pt x="32" y="6"/>
                    <a:pt x="25" y="20"/>
                  </a:cubicBezTo>
                  <a:cubicBezTo>
                    <a:pt x="1" y="44"/>
                    <a:pt x="13" y="68"/>
                    <a:pt x="37" y="80"/>
                  </a:cubicBezTo>
                  <a:cubicBezTo>
                    <a:pt x="263" y="247"/>
                    <a:pt x="537" y="461"/>
                    <a:pt x="572" y="520"/>
                  </a:cubicBezTo>
                  <a:cubicBezTo>
                    <a:pt x="537" y="544"/>
                    <a:pt x="406" y="580"/>
                    <a:pt x="275" y="604"/>
                  </a:cubicBezTo>
                  <a:cubicBezTo>
                    <a:pt x="239" y="604"/>
                    <a:pt x="227" y="628"/>
                    <a:pt x="227" y="651"/>
                  </a:cubicBezTo>
                  <a:cubicBezTo>
                    <a:pt x="239" y="675"/>
                    <a:pt x="251" y="699"/>
                    <a:pt x="275" y="699"/>
                  </a:cubicBezTo>
                  <a:lnTo>
                    <a:pt x="287" y="699"/>
                  </a:lnTo>
                  <a:cubicBezTo>
                    <a:pt x="382" y="687"/>
                    <a:pt x="608" y="640"/>
                    <a:pt x="656" y="568"/>
                  </a:cubicBezTo>
                  <a:cubicBezTo>
                    <a:pt x="680" y="544"/>
                    <a:pt x="680" y="532"/>
                    <a:pt x="668" y="509"/>
                  </a:cubicBezTo>
                  <a:cubicBezTo>
                    <a:pt x="656" y="437"/>
                    <a:pt x="346" y="187"/>
                    <a:pt x="84" y="9"/>
                  </a:cubicBezTo>
                  <a:cubicBezTo>
                    <a:pt x="79" y="4"/>
                    <a:pt x="70" y="1"/>
                    <a:pt x="6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2745516" y="3068437"/>
              <a:ext cx="113147" cy="64013"/>
            </a:xfrm>
            <a:custGeom>
              <a:avLst/>
              <a:gdLst/>
              <a:ahLst/>
              <a:cxnLst/>
              <a:rect l="l" t="t" r="r" b="b"/>
              <a:pathLst>
                <a:path w="3673" h="2078" extrusionOk="0">
                  <a:moveTo>
                    <a:pt x="2236" y="0"/>
                  </a:moveTo>
                  <a:cubicBezTo>
                    <a:pt x="2065" y="0"/>
                    <a:pt x="1915" y="93"/>
                    <a:pt x="1812" y="215"/>
                  </a:cubicBezTo>
                  <a:lnTo>
                    <a:pt x="1812" y="215"/>
                  </a:lnTo>
                  <a:cubicBezTo>
                    <a:pt x="1742" y="157"/>
                    <a:pt x="1650"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3" y="1679"/>
                    <a:pt x="768" y="1730"/>
                    <a:pt x="892" y="1736"/>
                  </a:cubicBezTo>
                  <a:lnTo>
                    <a:pt x="892" y="1736"/>
                  </a:lnTo>
                  <a:cubicBezTo>
                    <a:pt x="934" y="1916"/>
                    <a:pt x="1065" y="2072"/>
                    <a:pt x="1341" y="2076"/>
                  </a:cubicBezTo>
                  <a:cubicBezTo>
                    <a:pt x="1366" y="2077"/>
                    <a:pt x="1392" y="2077"/>
                    <a:pt x="1416" y="2077"/>
                  </a:cubicBezTo>
                  <a:cubicBezTo>
                    <a:pt x="1771" y="2077"/>
                    <a:pt x="2011" y="1996"/>
                    <a:pt x="2148" y="1872"/>
                  </a:cubicBezTo>
                  <a:lnTo>
                    <a:pt x="2148" y="1872"/>
                  </a:lnTo>
                  <a:cubicBezTo>
                    <a:pt x="2177" y="1910"/>
                    <a:pt x="2213" y="1947"/>
                    <a:pt x="2257" y="1981"/>
                  </a:cubicBezTo>
                  <a:cubicBezTo>
                    <a:pt x="2324" y="2033"/>
                    <a:pt x="2404" y="2056"/>
                    <a:pt x="2490" y="2056"/>
                  </a:cubicBezTo>
                  <a:cubicBezTo>
                    <a:pt x="2979" y="2056"/>
                    <a:pt x="3672" y="1320"/>
                    <a:pt x="3257" y="886"/>
                  </a:cubicBezTo>
                  <a:cubicBezTo>
                    <a:pt x="3144" y="763"/>
                    <a:pt x="3022" y="717"/>
                    <a:pt x="2908" y="717"/>
                  </a:cubicBezTo>
                  <a:cubicBezTo>
                    <a:pt x="2899" y="717"/>
                    <a:pt x="2890" y="717"/>
                    <a:pt x="2881" y="718"/>
                  </a:cubicBezTo>
                  <a:lnTo>
                    <a:pt x="2881" y="718"/>
                  </a:lnTo>
                  <a:cubicBezTo>
                    <a:pt x="2888" y="505"/>
                    <a:pt x="2782" y="257"/>
                    <a:pt x="2519" y="88"/>
                  </a:cubicBezTo>
                  <a:cubicBezTo>
                    <a:pt x="2422" y="26"/>
                    <a:pt x="2326" y="0"/>
                    <a:pt x="2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2750476" y="3067082"/>
              <a:ext cx="101995" cy="67155"/>
            </a:xfrm>
            <a:custGeom>
              <a:avLst/>
              <a:gdLst/>
              <a:ahLst/>
              <a:cxnLst/>
              <a:rect l="l" t="t" r="r" b="b"/>
              <a:pathLst>
                <a:path w="3311" h="2180" extrusionOk="0">
                  <a:moveTo>
                    <a:pt x="1656" y="322"/>
                  </a:moveTo>
                  <a:cubicBezTo>
                    <a:pt x="1787" y="453"/>
                    <a:pt x="1811" y="608"/>
                    <a:pt x="1775" y="703"/>
                  </a:cubicBezTo>
                  <a:cubicBezTo>
                    <a:pt x="1760" y="755"/>
                    <a:pt x="1727" y="784"/>
                    <a:pt x="1687" y="784"/>
                  </a:cubicBezTo>
                  <a:cubicBezTo>
                    <a:pt x="1662" y="784"/>
                    <a:pt x="1635" y="773"/>
                    <a:pt x="1608" y="751"/>
                  </a:cubicBezTo>
                  <a:cubicBezTo>
                    <a:pt x="1525" y="668"/>
                    <a:pt x="1537" y="489"/>
                    <a:pt x="1656" y="322"/>
                  </a:cubicBezTo>
                  <a:close/>
                  <a:moveTo>
                    <a:pt x="2668" y="811"/>
                  </a:moveTo>
                  <a:lnTo>
                    <a:pt x="2668" y="811"/>
                  </a:lnTo>
                  <a:cubicBezTo>
                    <a:pt x="2644" y="1001"/>
                    <a:pt x="2525" y="1132"/>
                    <a:pt x="2382" y="1144"/>
                  </a:cubicBezTo>
                  <a:lnTo>
                    <a:pt x="2358" y="1144"/>
                  </a:lnTo>
                  <a:cubicBezTo>
                    <a:pt x="2323" y="1144"/>
                    <a:pt x="2311" y="1132"/>
                    <a:pt x="2311" y="1120"/>
                  </a:cubicBezTo>
                  <a:cubicBezTo>
                    <a:pt x="2311" y="1049"/>
                    <a:pt x="2454" y="858"/>
                    <a:pt x="2668" y="811"/>
                  </a:cubicBezTo>
                  <a:close/>
                  <a:moveTo>
                    <a:pt x="930" y="1263"/>
                  </a:moveTo>
                  <a:cubicBezTo>
                    <a:pt x="953" y="1263"/>
                    <a:pt x="977" y="1287"/>
                    <a:pt x="989" y="1311"/>
                  </a:cubicBezTo>
                  <a:cubicBezTo>
                    <a:pt x="1060" y="1406"/>
                    <a:pt x="1084" y="1501"/>
                    <a:pt x="1037" y="1584"/>
                  </a:cubicBezTo>
                  <a:cubicBezTo>
                    <a:pt x="1001" y="1668"/>
                    <a:pt x="894" y="1727"/>
                    <a:pt x="763" y="1727"/>
                  </a:cubicBezTo>
                  <a:cubicBezTo>
                    <a:pt x="739" y="1561"/>
                    <a:pt x="787" y="1394"/>
                    <a:pt x="858" y="1311"/>
                  </a:cubicBezTo>
                  <a:cubicBezTo>
                    <a:pt x="882" y="1287"/>
                    <a:pt x="906" y="1263"/>
                    <a:pt x="930" y="1263"/>
                  </a:cubicBezTo>
                  <a:close/>
                  <a:moveTo>
                    <a:pt x="2025" y="1418"/>
                  </a:moveTo>
                  <a:cubicBezTo>
                    <a:pt x="2037" y="1418"/>
                    <a:pt x="2049" y="1430"/>
                    <a:pt x="2073" y="1489"/>
                  </a:cubicBezTo>
                  <a:cubicBezTo>
                    <a:pt x="2108" y="1620"/>
                    <a:pt x="2084" y="1739"/>
                    <a:pt x="2001" y="1834"/>
                  </a:cubicBezTo>
                  <a:cubicBezTo>
                    <a:pt x="1918" y="1703"/>
                    <a:pt x="1930" y="1549"/>
                    <a:pt x="1965" y="1465"/>
                  </a:cubicBezTo>
                  <a:cubicBezTo>
                    <a:pt x="1989" y="1430"/>
                    <a:pt x="2013" y="1418"/>
                    <a:pt x="2025" y="1418"/>
                  </a:cubicBezTo>
                  <a:close/>
                  <a:moveTo>
                    <a:pt x="2066" y="89"/>
                  </a:moveTo>
                  <a:cubicBezTo>
                    <a:pt x="2153" y="89"/>
                    <a:pt x="2241" y="115"/>
                    <a:pt x="2323" y="168"/>
                  </a:cubicBezTo>
                  <a:cubicBezTo>
                    <a:pt x="2537" y="299"/>
                    <a:pt x="2656" y="501"/>
                    <a:pt x="2668" y="715"/>
                  </a:cubicBezTo>
                  <a:cubicBezTo>
                    <a:pt x="2406" y="763"/>
                    <a:pt x="2215" y="989"/>
                    <a:pt x="2215" y="1132"/>
                  </a:cubicBezTo>
                  <a:cubicBezTo>
                    <a:pt x="2215" y="1186"/>
                    <a:pt x="2255" y="1241"/>
                    <a:pt x="2362" y="1241"/>
                  </a:cubicBezTo>
                  <a:cubicBezTo>
                    <a:pt x="2372" y="1241"/>
                    <a:pt x="2383" y="1240"/>
                    <a:pt x="2394" y="1239"/>
                  </a:cubicBezTo>
                  <a:cubicBezTo>
                    <a:pt x="2584" y="1215"/>
                    <a:pt x="2739" y="1037"/>
                    <a:pt x="2763" y="799"/>
                  </a:cubicBezTo>
                  <a:cubicBezTo>
                    <a:pt x="2870" y="811"/>
                    <a:pt x="2965" y="858"/>
                    <a:pt x="3061" y="953"/>
                  </a:cubicBezTo>
                  <a:cubicBezTo>
                    <a:pt x="3216" y="1120"/>
                    <a:pt x="3180" y="1323"/>
                    <a:pt x="3120" y="1453"/>
                  </a:cubicBezTo>
                  <a:cubicBezTo>
                    <a:pt x="2989" y="1775"/>
                    <a:pt x="2608" y="2061"/>
                    <a:pt x="2323" y="2061"/>
                  </a:cubicBezTo>
                  <a:cubicBezTo>
                    <a:pt x="2251" y="2061"/>
                    <a:pt x="2180" y="2037"/>
                    <a:pt x="2132" y="1989"/>
                  </a:cubicBezTo>
                  <a:cubicBezTo>
                    <a:pt x="2096" y="1965"/>
                    <a:pt x="2073" y="1942"/>
                    <a:pt x="2049" y="1918"/>
                  </a:cubicBezTo>
                  <a:cubicBezTo>
                    <a:pt x="2168" y="1787"/>
                    <a:pt x="2203" y="1620"/>
                    <a:pt x="2156" y="1453"/>
                  </a:cubicBezTo>
                  <a:cubicBezTo>
                    <a:pt x="2120" y="1334"/>
                    <a:pt x="2061" y="1323"/>
                    <a:pt x="2013" y="1323"/>
                  </a:cubicBezTo>
                  <a:cubicBezTo>
                    <a:pt x="1965" y="1323"/>
                    <a:pt x="1918" y="1358"/>
                    <a:pt x="1882" y="1418"/>
                  </a:cubicBezTo>
                  <a:cubicBezTo>
                    <a:pt x="1822" y="1537"/>
                    <a:pt x="1811" y="1727"/>
                    <a:pt x="1930" y="1906"/>
                  </a:cubicBezTo>
                  <a:cubicBezTo>
                    <a:pt x="1811" y="1989"/>
                    <a:pt x="1608" y="2084"/>
                    <a:pt x="1215" y="2084"/>
                  </a:cubicBezTo>
                  <a:lnTo>
                    <a:pt x="1180" y="2084"/>
                  </a:lnTo>
                  <a:cubicBezTo>
                    <a:pt x="941" y="2073"/>
                    <a:pt x="834" y="1954"/>
                    <a:pt x="787" y="1823"/>
                  </a:cubicBezTo>
                  <a:cubicBezTo>
                    <a:pt x="941" y="1823"/>
                    <a:pt x="1072" y="1739"/>
                    <a:pt x="1120" y="1620"/>
                  </a:cubicBezTo>
                  <a:cubicBezTo>
                    <a:pt x="1180" y="1513"/>
                    <a:pt x="1156" y="1370"/>
                    <a:pt x="1060" y="1251"/>
                  </a:cubicBezTo>
                  <a:cubicBezTo>
                    <a:pt x="1013" y="1180"/>
                    <a:pt x="965" y="1168"/>
                    <a:pt x="930" y="1168"/>
                  </a:cubicBezTo>
                  <a:cubicBezTo>
                    <a:pt x="870" y="1168"/>
                    <a:pt x="822" y="1203"/>
                    <a:pt x="787" y="1251"/>
                  </a:cubicBezTo>
                  <a:cubicBezTo>
                    <a:pt x="691" y="1358"/>
                    <a:pt x="656" y="1549"/>
                    <a:pt x="668" y="1715"/>
                  </a:cubicBezTo>
                  <a:cubicBezTo>
                    <a:pt x="560" y="1703"/>
                    <a:pt x="453" y="1644"/>
                    <a:pt x="346" y="1573"/>
                  </a:cubicBezTo>
                  <a:cubicBezTo>
                    <a:pt x="168" y="1442"/>
                    <a:pt x="108" y="1239"/>
                    <a:pt x="179" y="1025"/>
                  </a:cubicBezTo>
                  <a:cubicBezTo>
                    <a:pt x="251" y="799"/>
                    <a:pt x="453" y="608"/>
                    <a:pt x="620" y="608"/>
                  </a:cubicBezTo>
                  <a:cubicBezTo>
                    <a:pt x="668" y="608"/>
                    <a:pt x="703" y="620"/>
                    <a:pt x="739" y="644"/>
                  </a:cubicBezTo>
                  <a:cubicBezTo>
                    <a:pt x="745" y="650"/>
                    <a:pt x="754" y="653"/>
                    <a:pt x="763" y="653"/>
                  </a:cubicBezTo>
                  <a:cubicBezTo>
                    <a:pt x="772" y="653"/>
                    <a:pt x="781" y="650"/>
                    <a:pt x="787" y="644"/>
                  </a:cubicBezTo>
                  <a:cubicBezTo>
                    <a:pt x="810" y="632"/>
                    <a:pt x="810" y="620"/>
                    <a:pt x="810" y="596"/>
                  </a:cubicBezTo>
                  <a:cubicBezTo>
                    <a:pt x="810" y="596"/>
                    <a:pt x="775" y="334"/>
                    <a:pt x="906" y="203"/>
                  </a:cubicBezTo>
                  <a:cubicBezTo>
                    <a:pt x="954" y="141"/>
                    <a:pt x="1027" y="111"/>
                    <a:pt x="1122" y="111"/>
                  </a:cubicBezTo>
                  <a:cubicBezTo>
                    <a:pt x="1190" y="111"/>
                    <a:pt x="1269" y="126"/>
                    <a:pt x="1358" y="156"/>
                  </a:cubicBezTo>
                  <a:cubicBezTo>
                    <a:pt x="1441" y="180"/>
                    <a:pt x="1513" y="227"/>
                    <a:pt x="1584" y="263"/>
                  </a:cubicBezTo>
                  <a:cubicBezTo>
                    <a:pt x="1441" y="453"/>
                    <a:pt x="1394" y="691"/>
                    <a:pt x="1549" y="822"/>
                  </a:cubicBezTo>
                  <a:cubicBezTo>
                    <a:pt x="1596" y="858"/>
                    <a:pt x="1644" y="882"/>
                    <a:pt x="1692" y="882"/>
                  </a:cubicBezTo>
                  <a:cubicBezTo>
                    <a:pt x="1763" y="882"/>
                    <a:pt x="1834" y="822"/>
                    <a:pt x="1870" y="739"/>
                  </a:cubicBezTo>
                  <a:cubicBezTo>
                    <a:pt x="1918" y="608"/>
                    <a:pt x="1882" y="406"/>
                    <a:pt x="1715" y="251"/>
                  </a:cubicBezTo>
                  <a:cubicBezTo>
                    <a:pt x="1815" y="145"/>
                    <a:pt x="1939" y="89"/>
                    <a:pt x="2066" y="89"/>
                  </a:cubicBezTo>
                  <a:close/>
                  <a:moveTo>
                    <a:pt x="2073" y="1"/>
                  </a:moveTo>
                  <a:cubicBezTo>
                    <a:pt x="1918" y="1"/>
                    <a:pt x="1763" y="72"/>
                    <a:pt x="1644" y="191"/>
                  </a:cubicBezTo>
                  <a:cubicBezTo>
                    <a:pt x="1572" y="144"/>
                    <a:pt x="1489" y="96"/>
                    <a:pt x="1394" y="72"/>
                  </a:cubicBezTo>
                  <a:cubicBezTo>
                    <a:pt x="1292" y="40"/>
                    <a:pt x="1201" y="24"/>
                    <a:pt x="1121" y="24"/>
                  </a:cubicBezTo>
                  <a:cubicBezTo>
                    <a:pt x="996" y="24"/>
                    <a:pt x="900" y="64"/>
                    <a:pt x="834" y="144"/>
                  </a:cubicBezTo>
                  <a:cubicBezTo>
                    <a:pt x="727" y="263"/>
                    <a:pt x="715" y="430"/>
                    <a:pt x="715" y="537"/>
                  </a:cubicBezTo>
                  <a:cubicBezTo>
                    <a:pt x="691" y="525"/>
                    <a:pt x="656" y="525"/>
                    <a:pt x="620" y="525"/>
                  </a:cubicBezTo>
                  <a:cubicBezTo>
                    <a:pt x="418" y="525"/>
                    <a:pt x="179" y="727"/>
                    <a:pt x="96" y="989"/>
                  </a:cubicBezTo>
                  <a:cubicBezTo>
                    <a:pt x="1" y="1251"/>
                    <a:pt x="72" y="1489"/>
                    <a:pt x="287" y="1644"/>
                  </a:cubicBezTo>
                  <a:cubicBezTo>
                    <a:pt x="418" y="1739"/>
                    <a:pt x="560" y="1811"/>
                    <a:pt x="691" y="1823"/>
                  </a:cubicBezTo>
                  <a:cubicBezTo>
                    <a:pt x="751" y="2037"/>
                    <a:pt x="930" y="2168"/>
                    <a:pt x="1180" y="2180"/>
                  </a:cubicBezTo>
                  <a:lnTo>
                    <a:pt x="1215" y="2180"/>
                  </a:lnTo>
                  <a:cubicBezTo>
                    <a:pt x="1549" y="2180"/>
                    <a:pt x="1811" y="2108"/>
                    <a:pt x="1977" y="1977"/>
                  </a:cubicBezTo>
                  <a:cubicBezTo>
                    <a:pt x="2013" y="2013"/>
                    <a:pt x="2037" y="2037"/>
                    <a:pt x="2073" y="2073"/>
                  </a:cubicBezTo>
                  <a:cubicBezTo>
                    <a:pt x="2144" y="2120"/>
                    <a:pt x="2227" y="2156"/>
                    <a:pt x="2323" y="2156"/>
                  </a:cubicBezTo>
                  <a:cubicBezTo>
                    <a:pt x="2644" y="2156"/>
                    <a:pt x="3061" y="1846"/>
                    <a:pt x="3216" y="1501"/>
                  </a:cubicBezTo>
                  <a:cubicBezTo>
                    <a:pt x="3311" y="1275"/>
                    <a:pt x="3287" y="1061"/>
                    <a:pt x="3132" y="894"/>
                  </a:cubicBezTo>
                  <a:cubicBezTo>
                    <a:pt x="3025" y="775"/>
                    <a:pt x="2894" y="715"/>
                    <a:pt x="2763" y="715"/>
                  </a:cubicBezTo>
                  <a:cubicBezTo>
                    <a:pt x="2751" y="465"/>
                    <a:pt x="2608" y="239"/>
                    <a:pt x="2382" y="96"/>
                  </a:cubicBezTo>
                  <a:cubicBezTo>
                    <a:pt x="2275" y="25"/>
                    <a:pt x="2180" y="1"/>
                    <a:pt x="207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3096324" y="2669574"/>
              <a:ext cx="113547" cy="66015"/>
            </a:xfrm>
            <a:custGeom>
              <a:avLst/>
              <a:gdLst/>
              <a:ahLst/>
              <a:cxnLst/>
              <a:rect l="l" t="t" r="r" b="b"/>
              <a:pathLst>
                <a:path w="3686" h="2143" extrusionOk="0">
                  <a:moveTo>
                    <a:pt x="2189" y="0"/>
                  </a:moveTo>
                  <a:cubicBezTo>
                    <a:pt x="2007" y="0"/>
                    <a:pt x="1851" y="108"/>
                    <a:pt x="1751" y="246"/>
                  </a:cubicBezTo>
                  <a:lnTo>
                    <a:pt x="1751" y="246"/>
                  </a:lnTo>
                  <a:cubicBezTo>
                    <a:pt x="1678" y="194"/>
                    <a:pt x="1584" y="149"/>
                    <a:pt x="1466" y="118"/>
                  </a:cubicBezTo>
                  <a:cubicBezTo>
                    <a:pt x="1383" y="96"/>
                    <a:pt x="1312" y="86"/>
                    <a:pt x="1250" y="86"/>
                  </a:cubicBezTo>
                  <a:cubicBezTo>
                    <a:pt x="783" y="86"/>
                    <a:pt x="894" y="653"/>
                    <a:pt x="894" y="653"/>
                  </a:cubicBezTo>
                  <a:cubicBezTo>
                    <a:pt x="854" y="633"/>
                    <a:pt x="812" y="623"/>
                    <a:pt x="770" y="623"/>
                  </a:cubicBezTo>
                  <a:cubicBezTo>
                    <a:pt x="399" y="623"/>
                    <a:pt x="0" y="1357"/>
                    <a:pt x="513" y="1677"/>
                  </a:cubicBezTo>
                  <a:cubicBezTo>
                    <a:pt x="668" y="1779"/>
                    <a:pt x="811" y="1821"/>
                    <a:pt x="932" y="1822"/>
                  </a:cubicBezTo>
                  <a:lnTo>
                    <a:pt x="932" y="1822"/>
                  </a:lnTo>
                  <a:cubicBezTo>
                    <a:pt x="983" y="1996"/>
                    <a:pt x="1116" y="2142"/>
                    <a:pt x="1373" y="2142"/>
                  </a:cubicBezTo>
                  <a:cubicBezTo>
                    <a:pt x="1384" y="2142"/>
                    <a:pt x="1395" y="2142"/>
                    <a:pt x="1406" y="2142"/>
                  </a:cubicBezTo>
                  <a:cubicBezTo>
                    <a:pt x="1801" y="2123"/>
                    <a:pt x="2060" y="2018"/>
                    <a:pt x="2199" y="1875"/>
                  </a:cubicBezTo>
                  <a:lnTo>
                    <a:pt x="2199" y="1875"/>
                  </a:lnTo>
                  <a:cubicBezTo>
                    <a:pt x="2232" y="1915"/>
                    <a:pt x="2273" y="1952"/>
                    <a:pt x="2323" y="1987"/>
                  </a:cubicBezTo>
                  <a:cubicBezTo>
                    <a:pt x="2382" y="2027"/>
                    <a:pt x="2450" y="2045"/>
                    <a:pt x="2522" y="2045"/>
                  </a:cubicBezTo>
                  <a:cubicBezTo>
                    <a:pt x="3004" y="2045"/>
                    <a:pt x="3685" y="1234"/>
                    <a:pt x="3240" y="820"/>
                  </a:cubicBezTo>
                  <a:cubicBezTo>
                    <a:pt x="3129" y="717"/>
                    <a:pt x="3015" y="677"/>
                    <a:pt x="2910" y="677"/>
                  </a:cubicBezTo>
                  <a:cubicBezTo>
                    <a:pt x="2889" y="677"/>
                    <a:pt x="2868" y="678"/>
                    <a:pt x="2848" y="681"/>
                  </a:cubicBezTo>
                  <a:lnTo>
                    <a:pt x="2848" y="681"/>
                  </a:lnTo>
                  <a:cubicBezTo>
                    <a:pt x="2841" y="466"/>
                    <a:pt x="2719" y="223"/>
                    <a:pt x="2442" y="70"/>
                  </a:cubicBezTo>
                  <a:cubicBezTo>
                    <a:pt x="2354" y="21"/>
                    <a:pt x="2269"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3101499" y="2668342"/>
              <a:ext cx="101995" cy="68695"/>
            </a:xfrm>
            <a:custGeom>
              <a:avLst/>
              <a:gdLst/>
              <a:ahLst/>
              <a:cxnLst/>
              <a:rect l="l" t="t" r="r" b="b"/>
              <a:pathLst>
                <a:path w="3311" h="2230" extrusionOk="0">
                  <a:moveTo>
                    <a:pt x="1596" y="360"/>
                  </a:moveTo>
                  <a:cubicBezTo>
                    <a:pt x="1738" y="479"/>
                    <a:pt x="1774" y="634"/>
                    <a:pt x="1738" y="729"/>
                  </a:cubicBezTo>
                  <a:cubicBezTo>
                    <a:pt x="1724" y="781"/>
                    <a:pt x="1690" y="810"/>
                    <a:pt x="1650" y="810"/>
                  </a:cubicBezTo>
                  <a:cubicBezTo>
                    <a:pt x="1626" y="810"/>
                    <a:pt x="1599" y="799"/>
                    <a:pt x="1572" y="777"/>
                  </a:cubicBezTo>
                  <a:cubicBezTo>
                    <a:pt x="1476" y="705"/>
                    <a:pt x="1488" y="527"/>
                    <a:pt x="1596" y="360"/>
                  </a:cubicBezTo>
                  <a:close/>
                  <a:moveTo>
                    <a:pt x="2631" y="777"/>
                  </a:moveTo>
                  <a:cubicBezTo>
                    <a:pt x="2619" y="955"/>
                    <a:pt x="2524" y="1098"/>
                    <a:pt x="2369" y="1122"/>
                  </a:cubicBezTo>
                  <a:cubicBezTo>
                    <a:pt x="2358" y="1122"/>
                    <a:pt x="2346" y="1134"/>
                    <a:pt x="2346" y="1134"/>
                  </a:cubicBezTo>
                  <a:cubicBezTo>
                    <a:pt x="2310" y="1134"/>
                    <a:pt x="2310" y="1122"/>
                    <a:pt x="2310" y="1110"/>
                  </a:cubicBezTo>
                  <a:cubicBezTo>
                    <a:pt x="2298" y="1027"/>
                    <a:pt x="2441" y="836"/>
                    <a:pt x="2631" y="777"/>
                  </a:cubicBezTo>
                  <a:close/>
                  <a:moveTo>
                    <a:pt x="929" y="1348"/>
                  </a:moveTo>
                  <a:cubicBezTo>
                    <a:pt x="953" y="1348"/>
                    <a:pt x="976" y="1360"/>
                    <a:pt x="1000" y="1384"/>
                  </a:cubicBezTo>
                  <a:cubicBezTo>
                    <a:pt x="1072" y="1467"/>
                    <a:pt x="1095" y="1574"/>
                    <a:pt x="1060" y="1658"/>
                  </a:cubicBezTo>
                  <a:cubicBezTo>
                    <a:pt x="1024" y="1741"/>
                    <a:pt x="917" y="1801"/>
                    <a:pt x="798" y="1813"/>
                  </a:cubicBezTo>
                  <a:cubicBezTo>
                    <a:pt x="762" y="1646"/>
                    <a:pt x="798" y="1467"/>
                    <a:pt x="869" y="1384"/>
                  </a:cubicBezTo>
                  <a:cubicBezTo>
                    <a:pt x="881" y="1372"/>
                    <a:pt x="905" y="1348"/>
                    <a:pt x="929" y="1348"/>
                  </a:cubicBezTo>
                  <a:close/>
                  <a:moveTo>
                    <a:pt x="2024" y="1408"/>
                  </a:moveTo>
                  <a:cubicBezTo>
                    <a:pt x="2036" y="1408"/>
                    <a:pt x="2060" y="1432"/>
                    <a:pt x="2084" y="1479"/>
                  </a:cubicBezTo>
                  <a:cubicBezTo>
                    <a:pt x="2131" y="1610"/>
                    <a:pt x="2108" y="1729"/>
                    <a:pt x="2036" y="1836"/>
                  </a:cubicBezTo>
                  <a:cubicBezTo>
                    <a:pt x="1941" y="1705"/>
                    <a:pt x="1941" y="1551"/>
                    <a:pt x="1988" y="1467"/>
                  </a:cubicBezTo>
                  <a:cubicBezTo>
                    <a:pt x="2000" y="1432"/>
                    <a:pt x="2024" y="1408"/>
                    <a:pt x="2024" y="1408"/>
                  </a:cubicBezTo>
                  <a:close/>
                  <a:moveTo>
                    <a:pt x="2014" y="93"/>
                  </a:moveTo>
                  <a:cubicBezTo>
                    <a:pt x="2092" y="93"/>
                    <a:pt x="2172" y="114"/>
                    <a:pt x="2250" y="158"/>
                  </a:cubicBezTo>
                  <a:cubicBezTo>
                    <a:pt x="2465" y="277"/>
                    <a:pt x="2608" y="467"/>
                    <a:pt x="2631" y="681"/>
                  </a:cubicBezTo>
                  <a:cubicBezTo>
                    <a:pt x="2381" y="741"/>
                    <a:pt x="2203" y="979"/>
                    <a:pt x="2215" y="1110"/>
                  </a:cubicBezTo>
                  <a:cubicBezTo>
                    <a:pt x="2215" y="1182"/>
                    <a:pt x="2262" y="1229"/>
                    <a:pt x="2346" y="1229"/>
                  </a:cubicBezTo>
                  <a:cubicBezTo>
                    <a:pt x="2358" y="1229"/>
                    <a:pt x="2369" y="1217"/>
                    <a:pt x="2393" y="1217"/>
                  </a:cubicBezTo>
                  <a:cubicBezTo>
                    <a:pt x="2584" y="1182"/>
                    <a:pt x="2727" y="991"/>
                    <a:pt x="2727" y="765"/>
                  </a:cubicBezTo>
                  <a:cubicBezTo>
                    <a:pt x="2737" y="764"/>
                    <a:pt x="2748" y="763"/>
                    <a:pt x="2759" y="763"/>
                  </a:cubicBezTo>
                  <a:cubicBezTo>
                    <a:pt x="2855" y="763"/>
                    <a:pt x="2952" y="810"/>
                    <a:pt x="3048" y="896"/>
                  </a:cubicBezTo>
                  <a:cubicBezTo>
                    <a:pt x="3215" y="1051"/>
                    <a:pt x="3191" y="1265"/>
                    <a:pt x="3131" y="1408"/>
                  </a:cubicBezTo>
                  <a:cubicBezTo>
                    <a:pt x="3000" y="1741"/>
                    <a:pt x="2631" y="2039"/>
                    <a:pt x="2358" y="2039"/>
                  </a:cubicBezTo>
                  <a:cubicBezTo>
                    <a:pt x="2286" y="2039"/>
                    <a:pt x="2227" y="2015"/>
                    <a:pt x="2179" y="1991"/>
                  </a:cubicBezTo>
                  <a:cubicBezTo>
                    <a:pt x="2155" y="1967"/>
                    <a:pt x="2119" y="1944"/>
                    <a:pt x="2096" y="1920"/>
                  </a:cubicBezTo>
                  <a:cubicBezTo>
                    <a:pt x="2203" y="1777"/>
                    <a:pt x="2227" y="1610"/>
                    <a:pt x="2167" y="1443"/>
                  </a:cubicBezTo>
                  <a:cubicBezTo>
                    <a:pt x="2131" y="1336"/>
                    <a:pt x="2072" y="1324"/>
                    <a:pt x="2036" y="1324"/>
                  </a:cubicBezTo>
                  <a:cubicBezTo>
                    <a:pt x="1977" y="1324"/>
                    <a:pt x="1929" y="1360"/>
                    <a:pt x="1905" y="1420"/>
                  </a:cubicBezTo>
                  <a:cubicBezTo>
                    <a:pt x="1846" y="1539"/>
                    <a:pt x="1846" y="1741"/>
                    <a:pt x="1965" y="1908"/>
                  </a:cubicBezTo>
                  <a:cubicBezTo>
                    <a:pt x="1857" y="2003"/>
                    <a:pt x="1643" y="2110"/>
                    <a:pt x="1238" y="2134"/>
                  </a:cubicBezTo>
                  <a:cubicBezTo>
                    <a:pt x="1227" y="2135"/>
                    <a:pt x="1215" y="2135"/>
                    <a:pt x="1204" y="2135"/>
                  </a:cubicBezTo>
                  <a:cubicBezTo>
                    <a:pt x="978" y="2135"/>
                    <a:pt x="879" y="2021"/>
                    <a:pt x="834" y="1908"/>
                  </a:cubicBezTo>
                  <a:cubicBezTo>
                    <a:pt x="976" y="1884"/>
                    <a:pt x="1095" y="1813"/>
                    <a:pt x="1143" y="1694"/>
                  </a:cubicBezTo>
                  <a:cubicBezTo>
                    <a:pt x="1203" y="1574"/>
                    <a:pt x="1167" y="1432"/>
                    <a:pt x="1060" y="1324"/>
                  </a:cubicBezTo>
                  <a:cubicBezTo>
                    <a:pt x="1024" y="1277"/>
                    <a:pt x="976" y="1253"/>
                    <a:pt x="929" y="1253"/>
                  </a:cubicBezTo>
                  <a:cubicBezTo>
                    <a:pt x="893" y="1253"/>
                    <a:pt x="845" y="1265"/>
                    <a:pt x="786" y="1336"/>
                  </a:cubicBezTo>
                  <a:cubicBezTo>
                    <a:pt x="703" y="1443"/>
                    <a:pt x="667" y="1646"/>
                    <a:pt x="703" y="1813"/>
                  </a:cubicBezTo>
                  <a:cubicBezTo>
                    <a:pt x="595" y="1801"/>
                    <a:pt x="476" y="1753"/>
                    <a:pt x="369" y="1682"/>
                  </a:cubicBezTo>
                  <a:cubicBezTo>
                    <a:pt x="95" y="1503"/>
                    <a:pt x="143" y="1241"/>
                    <a:pt x="179" y="1122"/>
                  </a:cubicBezTo>
                  <a:cubicBezTo>
                    <a:pt x="238" y="896"/>
                    <a:pt x="429" y="717"/>
                    <a:pt x="595" y="717"/>
                  </a:cubicBezTo>
                  <a:cubicBezTo>
                    <a:pt x="631" y="717"/>
                    <a:pt x="667" y="717"/>
                    <a:pt x="703" y="741"/>
                  </a:cubicBezTo>
                  <a:cubicBezTo>
                    <a:pt x="714" y="741"/>
                    <a:pt x="738" y="741"/>
                    <a:pt x="750" y="729"/>
                  </a:cubicBezTo>
                  <a:cubicBezTo>
                    <a:pt x="774" y="717"/>
                    <a:pt x="774" y="705"/>
                    <a:pt x="774" y="681"/>
                  </a:cubicBezTo>
                  <a:cubicBezTo>
                    <a:pt x="774" y="681"/>
                    <a:pt x="726" y="420"/>
                    <a:pt x="845" y="277"/>
                  </a:cubicBezTo>
                  <a:cubicBezTo>
                    <a:pt x="891" y="208"/>
                    <a:pt x="971" y="179"/>
                    <a:pt x="1078" y="179"/>
                  </a:cubicBezTo>
                  <a:cubicBezTo>
                    <a:pt x="1139" y="179"/>
                    <a:pt x="1209" y="188"/>
                    <a:pt x="1286" y="205"/>
                  </a:cubicBezTo>
                  <a:cubicBezTo>
                    <a:pt x="1369" y="229"/>
                    <a:pt x="1453" y="265"/>
                    <a:pt x="1512" y="300"/>
                  </a:cubicBezTo>
                  <a:cubicBezTo>
                    <a:pt x="1393" y="491"/>
                    <a:pt x="1369" y="741"/>
                    <a:pt x="1524" y="860"/>
                  </a:cubicBezTo>
                  <a:cubicBezTo>
                    <a:pt x="1566" y="894"/>
                    <a:pt x="1611" y="910"/>
                    <a:pt x="1654" y="910"/>
                  </a:cubicBezTo>
                  <a:cubicBezTo>
                    <a:pt x="1732" y="910"/>
                    <a:pt x="1803" y="857"/>
                    <a:pt x="1834" y="765"/>
                  </a:cubicBezTo>
                  <a:cubicBezTo>
                    <a:pt x="1869" y="622"/>
                    <a:pt x="1834" y="431"/>
                    <a:pt x="1655" y="277"/>
                  </a:cubicBezTo>
                  <a:cubicBezTo>
                    <a:pt x="1753" y="156"/>
                    <a:pt x="1880" y="93"/>
                    <a:pt x="2014" y="93"/>
                  </a:cubicBezTo>
                  <a:close/>
                  <a:moveTo>
                    <a:pt x="2028" y="0"/>
                  </a:moveTo>
                  <a:cubicBezTo>
                    <a:pt x="1859" y="0"/>
                    <a:pt x="1695" y="82"/>
                    <a:pt x="1572" y="229"/>
                  </a:cubicBezTo>
                  <a:cubicBezTo>
                    <a:pt x="1500" y="181"/>
                    <a:pt x="1405" y="146"/>
                    <a:pt x="1310" y="110"/>
                  </a:cubicBezTo>
                  <a:cubicBezTo>
                    <a:pt x="1232" y="91"/>
                    <a:pt x="1159" y="82"/>
                    <a:pt x="1094" y="82"/>
                  </a:cubicBezTo>
                  <a:cubicBezTo>
                    <a:pt x="949" y="82"/>
                    <a:pt x="836" y="127"/>
                    <a:pt x="762" y="217"/>
                  </a:cubicBezTo>
                  <a:cubicBezTo>
                    <a:pt x="667" y="336"/>
                    <a:pt x="667" y="515"/>
                    <a:pt x="667" y="622"/>
                  </a:cubicBezTo>
                  <a:cubicBezTo>
                    <a:pt x="647" y="618"/>
                    <a:pt x="626" y="616"/>
                    <a:pt x="605" y="616"/>
                  </a:cubicBezTo>
                  <a:cubicBezTo>
                    <a:pt x="395" y="616"/>
                    <a:pt x="170" y="827"/>
                    <a:pt x="83" y="1098"/>
                  </a:cubicBezTo>
                  <a:cubicBezTo>
                    <a:pt x="0" y="1372"/>
                    <a:pt x="95" y="1622"/>
                    <a:pt x="310" y="1765"/>
                  </a:cubicBezTo>
                  <a:cubicBezTo>
                    <a:pt x="453" y="1848"/>
                    <a:pt x="595" y="1908"/>
                    <a:pt x="726" y="1908"/>
                  </a:cubicBezTo>
                  <a:cubicBezTo>
                    <a:pt x="774" y="2039"/>
                    <a:pt x="893" y="2229"/>
                    <a:pt x="1203" y="2229"/>
                  </a:cubicBezTo>
                  <a:lnTo>
                    <a:pt x="1238" y="2229"/>
                  </a:lnTo>
                  <a:cubicBezTo>
                    <a:pt x="1584" y="2217"/>
                    <a:pt x="1857" y="2134"/>
                    <a:pt x="2024" y="1979"/>
                  </a:cubicBezTo>
                  <a:cubicBezTo>
                    <a:pt x="2060" y="2015"/>
                    <a:pt x="2084" y="2039"/>
                    <a:pt x="2119" y="2063"/>
                  </a:cubicBezTo>
                  <a:cubicBezTo>
                    <a:pt x="2191" y="2110"/>
                    <a:pt x="2262" y="2134"/>
                    <a:pt x="2346" y="2134"/>
                  </a:cubicBezTo>
                  <a:cubicBezTo>
                    <a:pt x="2667" y="2134"/>
                    <a:pt x="3072" y="1813"/>
                    <a:pt x="3215" y="1443"/>
                  </a:cubicBezTo>
                  <a:cubicBezTo>
                    <a:pt x="3310" y="1205"/>
                    <a:pt x="3274" y="979"/>
                    <a:pt x="3108" y="824"/>
                  </a:cubicBezTo>
                  <a:cubicBezTo>
                    <a:pt x="2999" y="726"/>
                    <a:pt x="2880" y="668"/>
                    <a:pt x="2760" y="668"/>
                  </a:cubicBezTo>
                  <a:cubicBezTo>
                    <a:pt x="2749" y="668"/>
                    <a:pt x="2738" y="669"/>
                    <a:pt x="2727" y="670"/>
                  </a:cubicBezTo>
                  <a:cubicBezTo>
                    <a:pt x="2691" y="431"/>
                    <a:pt x="2536" y="205"/>
                    <a:pt x="2298" y="74"/>
                  </a:cubicBezTo>
                  <a:cubicBezTo>
                    <a:pt x="2210" y="24"/>
                    <a:pt x="2118" y="0"/>
                    <a:pt x="202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3199582" y="3068437"/>
              <a:ext cx="113147" cy="64013"/>
            </a:xfrm>
            <a:custGeom>
              <a:avLst/>
              <a:gdLst/>
              <a:ahLst/>
              <a:cxnLst/>
              <a:rect l="l" t="t" r="r" b="b"/>
              <a:pathLst>
                <a:path w="3673" h="2078" extrusionOk="0">
                  <a:moveTo>
                    <a:pt x="2229" y="0"/>
                  </a:moveTo>
                  <a:cubicBezTo>
                    <a:pt x="2062" y="0"/>
                    <a:pt x="1913" y="93"/>
                    <a:pt x="1811" y="214"/>
                  </a:cubicBezTo>
                  <a:lnTo>
                    <a:pt x="1811" y="214"/>
                  </a:lnTo>
                  <a:cubicBezTo>
                    <a:pt x="1741" y="156"/>
                    <a:pt x="1649"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0" y="1677"/>
                    <a:pt x="762" y="1728"/>
                    <a:pt x="883" y="1735"/>
                  </a:cubicBezTo>
                  <a:lnTo>
                    <a:pt x="883" y="1735"/>
                  </a:lnTo>
                  <a:cubicBezTo>
                    <a:pt x="923" y="1916"/>
                    <a:pt x="1053" y="2072"/>
                    <a:pt x="1329" y="2076"/>
                  </a:cubicBezTo>
                  <a:cubicBezTo>
                    <a:pt x="1354" y="2077"/>
                    <a:pt x="1380" y="2077"/>
                    <a:pt x="1404" y="2077"/>
                  </a:cubicBezTo>
                  <a:cubicBezTo>
                    <a:pt x="1762" y="2077"/>
                    <a:pt x="2006" y="1995"/>
                    <a:pt x="2146" y="1869"/>
                  </a:cubicBezTo>
                  <a:lnTo>
                    <a:pt x="2146" y="1869"/>
                  </a:lnTo>
                  <a:cubicBezTo>
                    <a:pt x="2175" y="1908"/>
                    <a:pt x="2212" y="1946"/>
                    <a:pt x="2257" y="1981"/>
                  </a:cubicBezTo>
                  <a:cubicBezTo>
                    <a:pt x="2322" y="2033"/>
                    <a:pt x="2401" y="2056"/>
                    <a:pt x="2486" y="2056"/>
                  </a:cubicBezTo>
                  <a:cubicBezTo>
                    <a:pt x="2970" y="2056"/>
                    <a:pt x="3672" y="1320"/>
                    <a:pt x="3257" y="886"/>
                  </a:cubicBezTo>
                  <a:cubicBezTo>
                    <a:pt x="3143" y="763"/>
                    <a:pt x="3021" y="717"/>
                    <a:pt x="2907" y="717"/>
                  </a:cubicBezTo>
                  <a:cubicBezTo>
                    <a:pt x="2897" y="717"/>
                    <a:pt x="2888" y="717"/>
                    <a:pt x="2878" y="718"/>
                  </a:cubicBezTo>
                  <a:lnTo>
                    <a:pt x="2878" y="718"/>
                  </a:lnTo>
                  <a:cubicBezTo>
                    <a:pt x="2884" y="505"/>
                    <a:pt x="2776" y="257"/>
                    <a:pt x="2507" y="88"/>
                  </a:cubicBezTo>
                  <a:cubicBezTo>
                    <a:pt x="2412" y="26"/>
                    <a:pt x="2318"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3204542" y="3066743"/>
              <a:ext cx="101995" cy="67494"/>
            </a:xfrm>
            <a:custGeom>
              <a:avLst/>
              <a:gdLst/>
              <a:ahLst/>
              <a:cxnLst/>
              <a:rect l="l" t="t" r="r" b="b"/>
              <a:pathLst>
                <a:path w="3311" h="2191" extrusionOk="0">
                  <a:moveTo>
                    <a:pt x="1656" y="345"/>
                  </a:moveTo>
                  <a:cubicBezTo>
                    <a:pt x="1787" y="464"/>
                    <a:pt x="1811" y="619"/>
                    <a:pt x="1775" y="714"/>
                  </a:cubicBezTo>
                  <a:cubicBezTo>
                    <a:pt x="1760" y="766"/>
                    <a:pt x="1727" y="795"/>
                    <a:pt x="1686" y="795"/>
                  </a:cubicBezTo>
                  <a:cubicBezTo>
                    <a:pt x="1662" y="795"/>
                    <a:pt x="1635" y="784"/>
                    <a:pt x="1608" y="762"/>
                  </a:cubicBezTo>
                  <a:cubicBezTo>
                    <a:pt x="1513" y="691"/>
                    <a:pt x="1537" y="500"/>
                    <a:pt x="1656" y="345"/>
                  </a:cubicBezTo>
                  <a:close/>
                  <a:moveTo>
                    <a:pt x="2668" y="822"/>
                  </a:moveTo>
                  <a:cubicBezTo>
                    <a:pt x="2644" y="1012"/>
                    <a:pt x="2525" y="1143"/>
                    <a:pt x="2382" y="1155"/>
                  </a:cubicBezTo>
                  <a:lnTo>
                    <a:pt x="2358" y="1155"/>
                  </a:lnTo>
                  <a:cubicBezTo>
                    <a:pt x="2322" y="1155"/>
                    <a:pt x="2311" y="1143"/>
                    <a:pt x="2311" y="1131"/>
                  </a:cubicBezTo>
                  <a:cubicBezTo>
                    <a:pt x="2311" y="1060"/>
                    <a:pt x="2453" y="869"/>
                    <a:pt x="2668" y="822"/>
                  </a:cubicBezTo>
                  <a:close/>
                  <a:moveTo>
                    <a:pt x="929" y="1274"/>
                  </a:moveTo>
                  <a:cubicBezTo>
                    <a:pt x="953" y="1274"/>
                    <a:pt x="977" y="1298"/>
                    <a:pt x="989" y="1322"/>
                  </a:cubicBezTo>
                  <a:cubicBezTo>
                    <a:pt x="1060" y="1417"/>
                    <a:pt x="1072" y="1512"/>
                    <a:pt x="1037" y="1595"/>
                  </a:cubicBezTo>
                  <a:cubicBezTo>
                    <a:pt x="989" y="1679"/>
                    <a:pt x="894" y="1738"/>
                    <a:pt x="763" y="1738"/>
                  </a:cubicBezTo>
                  <a:cubicBezTo>
                    <a:pt x="739" y="1572"/>
                    <a:pt x="787" y="1405"/>
                    <a:pt x="858" y="1322"/>
                  </a:cubicBezTo>
                  <a:cubicBezTo>
                    <a:pt x="882" y="1298"/>
                    <a:pt x="906" y="1274"/>
                    <a:pt x="929" y="1274"/>
                  </a:cubicBezTo>
                  <a:close/>
                  <a:moveTo>
                    <a:pt x="2025" y="1429"/>
                  </a:moveTo>
                  <a:cubicBezTo>
                    <a:pt x="2025" y="1429"/>
                    <a:pt x="2049" y="1441"/>
                    <a:pt x="2061" y="1500"/>
                  </a:cubicBezTo>
                  <a:cubicBezTo>
                    <a:pt x="2108" y="1631"/>
                    <a:pt x="2084" y="1750"/>
                    <a:pt x="2001" y="1845"/>
                  </a:cubicBezTo>
                  <a:cubicBezTo>
                    <a:pt x="1918" y="1714"/>
                    <a:pt x="1930" y="1560"/>
                    <a:pt x="1965" y="1476"/>
                  </a:cubicBezTo>
                  <a:cubicBezTo>
                    <a:pt x="1989" y="1441"/>
                    <a:pt x="2013" y="1429"/>
                    <a:pt x="2025" y="1429"/>
                  </a:cubicBezTo>
                  <a:close/>
                  <a:moveTo>
                    <a:pt x="2066" y="100"/>
                  </a:moveTo>
                  <a:cubicBezTo>
                    <a:pt x="2153" y="100"/>
                    <a:pt x="2241" y="126"/>
                    <a:pt x="2322" y="179"/>
                  </a:cubicBezTo>
                  <a:cubicBezTo>
                    <a:pt x="2525" y="310"/>
                    <a:pt x="2656" y="512"/>
                    <a:pt x="2668" y="726"/>
                  </a:cubicBezTo>
                  <a:cubicBezTo>
                    <a:pt x="2406" y="774"/>
                    <a:pt x="2215" y="1000"/>
                    <a:pt x="2215" y="1143"/>
                  </a:cubicBezTo>
                  <a:cubicBezTo>
                    <a:pt x="2215" y="1197"/>
                    <a:pt x="2255" y="1252"/>
                    <a:pt x="2362" y="1252"/>
                  </a:cubicBezTo>
                  <a:cubicBezTo>
                    <a:pt x="2372" y="1252"/>
                    <a:pt x="2382" y="1251"/>
                    <a:pt x="2394" y="1250"/>
                  </a:cubicBezTo>
                  <a:cubicBezTo>
                    <a:pt x="2584" y="1226"/>
                    <a:pt x="2739" y="1048"/>
                    <a:pt x="2751" y="810"/>
                  </a:cubicBezTo>
                  <a:cubicBezTo>
                    <a:pt x="2870" y="822"/>
                    <a:pt x="2965" y="869"/>
                    <a:pt x="3061" y="964"/>
                  </a:cubicBezTo>
                  <a:cubicBezTo>
                    <a:pt x="3215" y="1131"/>
                    <a:pt x="3180" y="1334"/>
                    <a:pt x="3120" y="1464"/>
                  </a:cubicBezTo>
                  <a:cubicBezTo>
                    <a:pt x="2989" y="1786"/>
                    <a:pt x="2608" y="2072"/>
                    <a:pt x="2322" y="2072"/>
                  </a:cubicBezTo>
                  <a:cubicBezTo>
                    <a:pt x="2251" y="2072"/>
                    <a:pt x="2180" y="2048"/>
                    <a:pt x="2132" y="2000"/>
                  </a:cubicBezTo>
                  <a:cubicBezTo>
                    <a:pt x="2096" y="1976"/>
                    <a:pt x="2072" y="1953"/>
                    <a:pt x="2049" y="1929"/>
                  </a:cubicBezTo>
                  <a:cubicBezTo>
                    <a:pt x="2168" y="1798"/>
                    <a:pt x="2203" y="1631"/>
                    <a:pt x="2156" y="1464"/>
                  </a:cubicBezTo>
                  <a:cubicBezTo>
                    <a:pt x="2120" y="1345"/>
                    <a:pt x="2049" y="1334"/>
                    <a:pt x="2013" y="1334"/>
                  </a:cubicBezTo>
                  <a:cubicBezTo>
                    <a:pt x="1965" y="1334"/>
                    <a:pt x="1918" y="1369"/>
                    <a:pt x="1882" y="1429"/>
                  </a:cubicBezTo>
                  <a:cubicBezTo>
                    <a:pt x="1822" y="1548"/>
                    <a:pt x="1811" y="1738"/>
                    <a:pt x="1918" y="1917"/>
                  </a:cubicBezTo>
                  <a:cubicBezTo>
                    <a:pt x="1811" y="2000"/>
                    <a:pt x="1596" y="2095"/>
                    <a:pt x="1215" y="2095"/>
                  </a:cubicBezTo>
                  <a:lnTo>
                    <a:pt x="1179" y="2095"/>
                  </a:lnTo>
                  <a:cubicBezTo>
                    <a:pt x="941" y="2084"/>
                    <a:pt x="834" y="1965"/>
                    <a:pt x="787" y="1834"/>
                  </a:cubicBezTo>
                  <a:cubicBezTo>
                    <a:pt x="941" y="1834"/>
                    <a:pt x="1072" y="1750"/>
                    <a:pt x="1120" y="1643"/>
                  </a:cubicBezTo>
                  <a:cubicBezTo>
                    <a:pt x="1179" y="1524"/>
                    <a:pt x="1156" y="1381"/>
                    <a:pt x="1060" y="1262"/>
                  </a:cubicBezTo>
                  <a:cubicBezTo>
                    <a:pt x="1013" y="1203"/>
                    <a:pt x="965" y="1179"/>
                    <a:pt x="929" y="1179"/>
                  </a:cubicBezTo>
                  <a:cubicBezTo>
                    <a:pt x="870" y="1179"/>
                    <a:pt x="822" y="1214"/>
                    <a:pt x="787" y="1262"/>
                  </a:cubicBezTo>
                  <a:cubicBezTo>
                    <a:pt x="691" y="1369"/>
                    <a:pt x="656" y="1560"/>
                    <a:pt x="668" y="1738"/>
                  </a:cubicBezTo>
                  <a:cubicBezTo>
                    <a:pt x="560" y="1714"/>
                    <a:pt x="453" y="1667"/>
                    <a:pt x="346" y="1584"/>
                  </a:cubicBezTo>
                  <a:cubicBezTo>
                    <a:pt x="167" y="1453"/>
                    <a:pt x="108" y="1250"/>
                    <a:pt x="179" y="1036"/>
                  </a:cubicBezTo>
                  <a:cubicBezTo>
                    <a:pt x="251" y="810"/>
                    <a:pt x="453" y="619"/>
                    <a:pt x="620" y="619"/>
                  </a:cubicBezTo>
                  <a:cubicBezTo>
                    <a:pt x="668" y="619"/>
                    <a:pt x="703" y="631"/>
                    <a:pt x="739" y="655"/>
                  </a:cubicBezTo>
                  <a:cubicBezTo>
                    <a:pt x="745" y="661"/>
                    <a:pt x="754" y="664"/>
                    <a:pt x="763" y="664"/>
                  </a:cubicBezTo>
                  <a:cubicBezTo>
                    <a:pt x="772" y="664"/>
                    <a:pt x="781" y="661"/>
                    <a:pt x="787" y="655"/>
                  </a:cubicBezTo>
                  <a:cubicBezTo>
                    <a:pt x="810" y="643"/>
                    <a:pt x="810" y="631"/>
                    <a:pt x="810" y="607"/>
                  </a:cubicBezTo>
                  <a:cubicBezTo>
                    <a:pt x="810" y="607"/>
                    <a:pt x="775" y="345"/>
                    <a:pt x="906" y="214"/>
                  </a:cubicBezTo>
                  <a:cubicBezTo>
                    <a:pt x="954" y="152"/>
                    <a:pt x="1027" y="122"/>
                    <a:pt x="1122" y="122"/>
                  </a:cubicBezTo>
                  <a:cubicBezTo>
                    <a:pt x="1190" y="122"/>
                    <a:pt x="1269" y="137"/>
                    <a:pt x="1358" y="167"/>
                  </a:cubicBezTo>
                  <a:cubicBezTo>
                    <a:pt x="1441" y="191"/>
                    <a:pt x="1513" y="238"/>
                    <a:pt x="1584" y="274"/>
                  </a:cubicBezTo>
                  <a:cubicBezTo>
                    <a:pt x="1441" y="464"/>
                    <a:pt x="1394" y="702"/>
                    <a:pt x="1549" y="833"/>
                  </a:cubicBezTo>
                  <a:cubicBezTo>
                    <a:pt x="1596" y="869"/>
                    <a:pt x="1644" y="893"/>
                    <a:pt x="1691" y="893"/>
                  </a:cubicBezTo>
                  <a:cubicBezTo>
                    <a:pt x="1763" y="893"/>
                    <a:pt x="1834" y="833"/>
                    <a:pt x="1870" y="750"/>
                  </a:cubicBezTo>
                  <a:cubicBezTo>
                    <a:pt x="1918" y="619"/>
                    <a:pt x="1882" y="417"/>
                    <a:pt x="1715" y="262"/>
                  </a:cubicBezTo>
                  <a:cubicBezTo>
                    <a:pt x="1815" y="156"/>
                    <a:pt x="1939" y="100"/>
                    <a:pt x="2066" y="100"/>
                  </a:cubicBezTo>
                  <a:close/>
                  <a:moveTo>
                    <a:pt x="2072" y="0"/>
                  </a:moveTo>
                  <a:cubicBezTo>
                    <a:pt x="1918" y="0"/>
                    <a:pt x="1763" y="83"/>
                    <a:pt x="1644" y="202"/>
                  </a:cubicBezTo>
                  <a:cubicBezTo>
                    <a:pt x="1572" y="155"/>
                    <a:pt x="1489" y="107"/>
                    <a:pt x="1382" y="83"/>
                  </a:cubicBezTo>
                  <a:cubicBezTo>
                    <a:pt x="1285" y="51"/>
                    <a:pt x="1196" y="35"/>
                    <a:pt x="1119" y="35"/>
                  </a:cubicBezTo>
                  <a:cubicBezTo>
                    <a:pt x="996" y="35"/>
                    <a:pt x="900" y="75"/>
                    <a:pt x="834" y="155"/>
                  </a:cubicBezTo>
                  <a:cubicBezTo>
                    <a:pt x="727" y="274"/>
                    <a:pt x="715" y="441"/>
                    <a:pt x="715" y="548"/>
                  </a:cubicBezTo>
                  <a:cubicBezTo>
                    <a:pt x="679" y="536"/>
                    <a:pt x="656" y="536"/>
                    <a:pt x="620" y="536"/>
                  </a:cubicBezTo>
                  <a:cubicBezTo>
                    <a:pt x="417" y="536"/>
                    <a:pt x="179" y="738"/>
                    <a:pt x="84" y="1000"/>
                  </a:cubicBezTo>
                  <a:cubicBezTo>
                    <a:pt x="1" y="1262"/>
                    <a:pt x="72" y="1500"/>
                    <a:pt x="287" y="1655"/>
                  </a:cubicBezTo>
                  <a:cubicBezTo>
                    <a:pt x="417" y="1750"/>
                    <a:pt x="560" y="1822"/>
                    <a:pt x="691" y="1834"/>
                  </a:cubicBezTo>
                  <a:cubicBezTo>
                    <a:pt x="751" y="2048"/>
                    <a:pt x="929" y="2179"/>
                    <a:pt x="1179" y="2191"/>
                  </a:cubicBezTo>
                  <a:lnTo>
                    <a:pt x="1215" y="2191"/>
                  </a:lnTo>
                  <a:cubicBezTo>
                    <a:pt x="1549" y="2191"/>
                    <a:pt x="1811" y="2119"/>
                    <a:pt x="1977" y="1988"/>
                  </a:cubicBezTo>
                  <a:cubicBezTo>
                    <a:pt x="2001" y="2024"/>
                    <a:pt x="2037" y="2048"/>
                    <a:pt x="2072" y="2084"/>
                  </a:cubicBezTo>
                  <a:cubicBezTo>
                    <a:pt x="2144" y="2131"/>
                    <a:pt x="2227" y="2167"/>
                    <a:pt x="2322" y="2167"/>
                  </a:cubicBezTo>
                  <a:cubicBezTo>
                    <a:pt x="2644" y="2167"/>
                    <a:pt x="3061" y="1857"/>
                    <a:pt x="3215" y="1512"/>
                  </a:cubicBezTo>
                  <a:cubicBezTo>
                    <a:pt x="3311" y="1274"/>
                    <a:pt x="3287" y="1060"/>
                    <a:pt x="3132" y="905"/>
                  </a:cubicBezTo>
                  <a:cubicBezTo>
                    <a:pt x="3025" y="786"/>
                    <a:pt x="2894" y="726"/>
                    <a:pt x="2763" y="726"/>
                  </a:cubicBezTo>
                  <a:cubicBezTo>
                    <a:pt x="2751" y="476"/>
                    <a:pt x="2608" y="250"/>
                    <a:pt x="2382" y="95"/>
                  </a:cubicBezTo>
                  <a:cubicBezTo>
                    <a:pt x="2275" y="36"/>
                    <a:pt x="2180" y="0"/>
                    <a:pt x="207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2784978" y="2735928"/>
              <a:ext cx="491124" cy="402252"/>
            </a:xfrm>
            <a:custGeom>
              <a:avLst/>
              <a:gdLst/>
              <a:ahLst/>
              <a:cxnLst/>
              <a:rect l="l" t="t" r="r" b="b"/>
              <a:pathLst>
                <a:path w="15943" h="13058" extrusionOk="0">
                  <a:moveTo>
                    <a:pt x="6551" y="0"/>
                  </a:moveTo>
                  <a:cubicBezTo>
                    <a:pt x="6388" y="0"/>
                    <a:pt x="6213" y="22"/>
                    <a:pt x="6025" y="71"/>
                  </a:cubicBezTo>
                  <a:cubicBezTo>
                    <a:pt x="4370" y="512"/>
                    <a:pt x="5727" y="4595"/>
                    <a:pt x="5084" y="5095"/>
                  </a:cubicBezTo>
                  <a:cubicBezTo>
                    <a:pt x="5047" y="5124"/>
                    <a:pt x="5010" y="5138"/>
                    <a:pt x="4974" y="5138"/>
                  </a:cubicBezTo>
                  <a:cubicBezTo>
                    <a:pt x="4455" y="5138"/>
                    <a:pt x="3990" y="2397"/>
                    <a:pt x="2839" y="2397"/>
                  </a:cubicBezTo>
                  <a:cubicBezTo>
                    <a:pt x="2674" y="2397"/>
                    <a:pt x="2494" y="2453"/>
                    <a:pt x="2298" y="2583"/>
                  </a:cubicBezTo>
                  <a:cubicBezTo>
                    <a:pt x="0" y="4095"/>
                    <a:pt x="3084" y="9179"/>
                    <a:pt x="3084" y="9179"/>
                  </a:cubicBezTo>
                  <a:cubicBezTo>
                    <a:pt x="2915" y="11720"/>
                    <a:pt x="6165" y="13058"/>
                    <a:pt x="8502" y="13058"/>
                  </a:cubicBezTo>
                  <a:cubicBezTo>
                    <a:pt x="9132" y="13058"/>
                    <a:pt x="9696" y="12960"/>
                    <a:pt x="10108" y="12763"/>
                  </a:cubicBezTo>
                  <a:cubicBezTo>
                    <a:pt x="10180" y="12727"/>
                    <a:pt x="10251" y="12692"/>
                    <a:pt x="10323" y="12644"/>
                  </a:cubicBezTo>
                  <a:cubicBezTo>
                    <a:pt x="11109" y="12596"/>
                    <a:pt x="11894" y="12453"/>
                    <a:pt x="12335" y="12275"/>
                  </a:cubicBezTo>
                  <a:cubicBezTo>
                    <a:pt x="13478" y="11799"/>
                    <a:pt x="13764" y="9239"/>
                    <a:pt x="14097" y="8286"/>
                  </a:cubicBezTo>
                  <a:cubicBezTo>
                    <a:pt x="14430" y="7334"/>
                    <a:pt x="15942" y="3964"/>
                    <a:pt x="15514" y="3250"/>
                  </a:cubicBezTo>
                  <a:cubicBezTo>
                    <a:pt x="15276" y="2857"/>
                    <a:pt x="14526" y="2631"/>
                    <a:pt x="14145" y="2583"/>
                  </a:cubicBezTo>
                  <a:cubicBezTo>
                    <a:pt x="14145" y="2143"/>
                    <a:pt x="13680" y="1488"/>
                    <a:pt x="13406" y="1321"/>
                  </a:cubicBezTo>
                  <a:cubicBezTo>
                    <a:pt x="13122" y="1146"/>
                    <a:pt x="12880" y="1079"/>
                    <a:pt x="12676" y="1079"/>
                  </a:cubicBezTo>
                  <a:cubicBezTo>
                    <a:pt x="12051" y="1079"/>
                    <a:pt x="11787" y="1702"/>
                    <a:pt x="11787" y="1702"/>
                  </a:cubicBezTo>
                  <a:cubicBezTo>
                    <a:pt x="11787" y="1702"/>
                    <a:pt x="11323" y="142"/>
                    <a:pt x="10180" y="71"/>
                  </a:cubicBezTo>
                  <a:cubicBezTo>
                    <a:pt x="10149" y="69"/>
                    <a:pt x="10118" y="68"/>
                    <a:pt x="10088" y="68"/>
                  </a:cubicBezTo>
                  <a:cubicBezTo>
                    <a:pt x="8987" y="68"/>
                    <a:pt x="8311" y="1297"/>
                    <a:pt x="8311" y="1297"/>
                  </a:cubicBezTo>
                  <a:cubicBezTo>
                    <a:pt x="8311" y="1297"/>
                    <a:pt x="7807"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2864917" y="2782104"/>
              <a:ext cx="108588" cy="90628"/>
            </a:xfrm>
            <a:custGeom>
              <a:avLst/>
              <a:gdLst/>
              <a:ahLst/>
              <a:cxnLst/>
              <a:rect l="l" t="t" r="r" b="b"/>
              <a:pathLst>
                <a:path w="3525" h="2942" extrusionOk="0">
                  <a:moveTo>
                    <a:pt x="3334" y="1"/>
                  </a:moveTo>
                  <a:cubicBezTo>
                    <a:pt x="1394" y="263"/>
                    <a:pt x="1" y="1799"/>
                    <a:pt x="1" y="1799"/>
                  </a:cubicBezTo>
                  <a:lnTo>
                    <a:pt x="382" y="2942"/>
                  </a:lnTo>
                  <a:cubicBezTo>
                    <a:pt x="286" y="2275"/>
                    <a:pt x="3525" y="1132"/>
                    <a:pt x="3525" y="1132"/>
                  </a:cubicBezTo>
                  <a:lnTo>
                    <a:pt x="3334"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2915160" y="3078295"/>
              <a:ext cx="217915" cy="95434"/>
            </a:xfrm>
            <a:custGeom>
              <a:avLst/>
              <a:gdLst/>
              <a:ahLst/>
              <a:cxnLst/>
              <a:rect l="l" t="t" r="r" b="b"/>
              <a:pathLst>
                <a:path w="7074" h="3098" extrusionOk="0">
                  <a:moveTo>
                    <a:pt x="2217" y="0"/>
                  </a:moveTo>
                  <a:cubicBezTo>
                    <a:pt x="1462" y="0"/>
                    <a:pt x="917" y="107"/>
                    <a:pt x="882" y="411"/>
                  </a:cubicBezTo>
                  <a:cubicBezTo>
                    <a:pt x="882" y="411"/>
                    <a:pt x="1" y="1994"/>
                    <a:pt x="787" y="2482"/>
                  </a:cubicBezTo>
                  <a:cubicBezTo>
                    <a:pt x="1340" y="2813"/>
                    <a:pt x="3872" y="3098"/>
                    <a:pt x="5449" y="3098"/>
                  </a:cubicBezTo>
                  <a:cubicBezTo>
                    <a:pt x="6145" y="3098"/>
                    <a:pt x="6655" y="3042"/>
                    <a:pt x="6728" y="2911"/>
                  </a:cubicBezTo>
                  <a:cubicBezTo>
                    <a:pt x="6966" y="2482"/>
                    <a:pt x="7073" y="625"/>
                    <a:pt x="7073" y="625"/>
                  </a:cubicBezTo>
                  <a:cubicBezTo>
                    <a:pt x="7073" y="625"/>
                    <a:pt x="4037" y="0"/>
                    <a:pt x="221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3034745" y="2782104"/>
              <a:ext cx="11028" cy="90628"/>
            </a:xfrm>
            <a:custGeom>
              <a:avLst/>
              <a:gdLst/>
              <a:ahLst/>
              <a:cxnLst/>
              <a:rect l="l" t="t" r="r" b="b"/>
              <a:pathLst>
                <a:path w="358" h="2942" extrusionOk="0">
                  <a:moveTo>
                    <a:pt x="203" y="1"/>
                  </a:moveTo>
                  <a:cubicBezTo>
                    <a:pt x="179" y="1"/>
                    <a:pt x="155" y="25"/>
                    <a:pt x="155" y="48"/>
                  </a:cubicBezTo>
                  <a:cubicBezTo>
                    <a:pt x="155" y="72"/>
                    <a:pt x="274" y="2132"/>
                    <a:pt x="12" y="2882"/>
                  </a:cubicBezTo>
                  <a:cubicBezTo>
                    <a:pt x="0" y="2906"/>
                    <a:pt x="12" y="2930"/>
                    <a:pt x="36" y="2942"/>
                  </a:cubicBezTo>
                  <a:lnTo>
                    <a:pt x="48" y="2942"/>
                  </a:lnTo>
                  <a:cubicBezTo>
                    <a:pt x="72" y="2942"/>
                    <a:pt x="95" y="2930"/>
                    <a:pt x="95" y="2906"/>
                  </a:cubicBezTo>
                  <a:cubicBezTo>
                    <a:pt x="357" y="2144"/>
                    <a:pt x="262" y="132"/>
                    <a:pt x="250" y="48"/>
                  </a:cubicBezTo>
                  <a:cubicBezTo>
                    <a:pt x="250" y="13"/>
                    <a:pt x="226" y="1"/>
                    <a:pt x="20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3122755" y="2789436"/>
              <a:ext cx="28279" cy="111175"/>
            </a:xfrm>
            <a:custGeom>
              <a:avLst/>
              <a:gdLst/>
              <a:ahLst/>
              <a:cxnLst/>
              <a:rect l="l" t="t" r="r" b="b"/>
              <a:pathLst>
                <a:path w="918" h="3609" extrusionOk="0">
                  <a:moveTo>
                    <a:pt x="870" y="1"/>
                  </a:moveTo>
                  <a:cubicBezTo>
                    <a:pt x="846" y="1"/>
                    <a:pt x="822" y="13"/>
                    <a:pt x="822" y="49"/>
                  </a:cubicBezTo>
                  <a:cubicBezTo>
                    <a:pt x="822" y="72"/>
                    <a:pt x="810" y="2275"/>
                    <a:pt x="24" y="3537"/>
                  </a:cubicBezTo>
                  <a:cubicBezTo>
                    <a:pt x="1" y="3561"/>
                    <a:pt x="13" y="3585"/>
                    <a:pt x="36" y="3597"/>
                  </a:cubicBezTo>
                  <a:cubicBezTo>
                    <a:pt x="36" y="3608"/>
                    <a:pt x="48" y="3608"/>
                    <a:pt x="60" y="3608"/>
                  </a:cubicBezTo>
                  <a:cubicBezTo>
                    <a:pt x="72" y="3608"/>
                    <a:pt x="96" y="3597"/>
                    <a:pt x="96" y="3585"/>
                  </a:cubicBezTo>
                  <a:cubicBezTo>
                    <a:pt x="906" y="2311"/>
                    <a:pt x="917" y="72"/>
                    <a:pt x="917" y="49"/>
                  </a:cubicBezTo>
                  <a:cubicBezTo>
                    <a:pt x="917" y="13"/>
                    <a:pt x="894" y="1"/>
                    <a:pt x="87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3190988" y="2820149"/>
              <a:ext cx="34132" cy="105415"/>
            </a:xfrm>
            <a:custGeom>
              <a:avLst/>
              <a:gdLst/>
              <a:ahLst/>
              <a:cxnLst/>
              <a:rect l="l" t="t" r="r" b="b"/>
              <a:pathLst>
                <a:path w="1108" h="3422" extrusionOk="0">
                  <a:moveTo>
                    <a:pt x="1047" y="1"/>
                  </a:moveTo>
                  <a:cubicBezTo>
                    <a:pt x="1028" y="1"/>
                    <a:pt x="1012" y="20"/>
                    <a:pt x="1012" y="40"/>
                  </a:cubicBezTo>
                  <a:cubicBezTo>
                    <a:pt x="1000" y="64"/>
                    <a:pt x="524" y="2552"/>
                    <a:pt x="12" y="3338"/>
                  </a:cubicBezTo>
                  <a:cubicBezTo>
                    <a:pt x="0" y="3362"/>
                    <a:pt x="12" y="3397"/>
                    <a:pt x="36" y="3409"/>
                  </a:cubicBezTo>
                  <a:cubicBezTo>
                    <a:pt x="36" y="3409"/>
                    <a:pt x="48" y="3421"/>
                    <a:pt x="60" y="3421"/>
                  </a:cubicBezTo>
                  <a:cubicBezTo>
                    <a:pt x="72" y="3421"/>
                    <a:pt x="84" y="3409"/>
                    <a:pt x="95" y="3397"/>
                  </a:cubicBezTo>
                  <a:cubicBezTo>
                    <a:pt x="619" y="2588"/>
                    <a:pt x="1084" y="159"/>
                    <a:pt x="1096" y="52"/>
                  </a:cubicBezTo>
                  <a:cubicBezTo>
                    <a:pt x="1108" y="28"/>
                    <a:pt x="1084" y="4"/>
                    <a:pt x="1060" y="4"/>
                  </a:cubicBezTo>
                  <a:cubicBezTo>
                    <a:pt x="1056" y="2"/>
                    <a:pt x="1051" y="1"/>
                    <a:pt x="104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3013828" y="2800464"/>
              <a:ext cx="46978" cy="37058"/>
            </a:xfrm>
            <a:custGeom>
              <a:avLst/>
              <a:gdLst/>
              <a:ahLst/>
              <a:cxnLst/>
              <a:rect l="l" t="t" r="r" b="b"/>
              <a:pathLst>
                <a:path w="1525" h="1203" extrusionOk="0">
                  <a:moveTo>
                    <a:pt x="358" y="0"/>
                  </a:moveTo>
                  <a:cubicBezTo>
                    <a:pt x="358" y="0"/>
                    <a:pt x="96" y="155"/>
                    <a:pt x="48" y="250"/>
                  </a:cubicBezTo>
                  <a:cubicBezTo>
                    <a:pt x="1" y="333"/>
                    <a:pt x="1239" y="1203"/>
                    <a:pt x="1239" y="1203"/>
                  </a:cubicBezTo>
                  <a:cubicBezTo>
                    <a:pt x="1239" y="1203"/>
                    <a:pt x="1441" y="881"/>
                    <a:pt x="1489" y="822"/>
                  </a:cubicBezTo>
                  <a:cubicBezTo>
                    <a:pt x="1525" y="774"/>
                    <a:pt x="358" y="0"/>
                    <a:pt x="358"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3011980" y="2799078"/>
              <a:ext cx="49196" cy="39923"/>
            </a:xfrm>
            <a:custGeom>
              <a:avLst/>
              <a:gdLst/>
              <a:ahLst/>
              <a:cxnLst/>
              <a:rect l="l" t="t" r="r" b="b"/>
              <a:pathLst>
                <a:path w="1597" h="1296" extrusionOk="0">
                  <a:moveTo>
                    <a:pt x="418" y="105"/>
                  </a:moveTo>
                  <a:cubicBezTo>
                    <a:pt x="882" y="414"/>
                    <a:pt x="1394" y="771"/>
                    <a:pt x="1489" y="867"/>
                  </a:cubicBezTo>
                  <a:cubicBezTo>
                    <a:pt x="1442" y="938"/>
                    <a:pt x="1334" y="1093"/>
                    <a:pt x="1287" y="1176"/>
                  </a:cubicBezTo>
                  <a:cubicBezTo>
                    <a:pt x="775" y="807"/>
                    <a:pt x="227" y="402"/>
                    <a:pt x="168" y="295"/>
                  </a:cubicBezTo>
                  <a:cubicBezTo>
                    <a:pt x="203" y="247"/>
                    <a:pt x="322" y="164"/>
                    <a:pt x="418" y="105"/>
                  </a:cubicBezTo>
                  <a:close/>
                  <a:moveTo>
                    <a:pt x="418" y="0"/>
                  </a:moveTo>
                  <a:cubicBezTo>
                    <a:pt x="409" y="0"/>
                    <a:pt x="400" y="3"/>
                    <a:pt x="394" y="9"/>
                  </a:cubicBezTo>
                  <a:cubicBezTo>
                    <a:pt x="346" y="33"/>
                    <a:pt x="120" y="176"/>
                    <a:pt x="72" y="271"/>
                  </a:cubicBezTo>
                  <a:cubicBezTo>
                    <a:pt x="49" y="307"/>
                    <a:pt x="1" y="390"/>
                    <a:pt x="1275" y="1283"/>
                  </a:cubicBezTo>
                  <a:cubicBezTo>
                    <a:pt x="1287" y="1283"/>
                    <a:pt x="1287" y="1295"/>
                    <a:pt x="1299" y="1295"/>
                  </a:cubicBezTo>
                  <a:lnTo>
                    <a:pt x="1311" y="1295"/>
                  </a:lnTo>
                  <a:cubicBezTo>
                    <a:pt x="1323" y="1283"/>
                    <a:pt x="1334" y="1283"/>
                    <a:pt x="1346" y="1271"/>
                  </a:cubicBezTo>
                  <a:cubicBezTo>
                    <a:pt x="1418" y="1140"/>
                    <a:pt x="1549" y="938"/>
                    <a:pt x="1585" y="902"/>
                  </a:cubicBezTo>
                  <a:cubicBezTo>
                    <a:pt x="1596" y="890"/>
                    <a:pt x="1596" y="867"/>
                    <a:pt x="1596" y="855"/>
                  </a:cubicBezTo>
                  <a:cubicBezTo>
                    <a:pt x="1596" y="831"/>
                    <a:pt x="1585" y="759"/>
                    <a:pt x="442" y="9"/>
                  </a:cubicBezTo>
                  <a:cubicBezTo>
                    <a:pt x="436" y="3"/>
                    <a:pt x="427" y="0"/>
                    <a:pt x="41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3018233" y="2798031"/>
              <a:ext cx="42203" cy="40231"/>
            </a:xfrm>
            <a:custGeom>
              <a:avLst/>
              <a:gdLst/>
              <a:ahLst/>
              <a:cxnLst/>
              <a:rect l="l" t="t" r="r" b="b"/>
              <a:pathLst>
                <a:path w="1370" h="1306" extrusionOk="0">
                  <a:moveTo>
                    <a:pt x="1127" y="0"/>
                  </a:moveTo>
                  <a:cubicBezTo>
                    <a:pt x="975" y="0"/>
                    <a:pt x="0" y="1008"/>
                    <a:pt x="0" y="1008"/>
                  </a:cubicBezTo>
                  <a:cubicBezTo>
                    <a:pt x="0" y="1008"/>
                    <a:pt x="227" y="1270"/>
                    <a:pt x="346" y="1305"/>
                  </a:cubicBezTo>
                  <a:cubicBezTo>
                    <a:pt x="347" y="1306"/>
                    <a:pt x="349" y="1306"/>
                    <a:pt x="350" y="1306"/>
                  </a:cubicBezTo>
                  <a:cubicBezTo>
                    <a:pt x="497" y="1306"/>
                    <a:pt x="1370" y="281"/>
                    <a:pt x="1370" y="281"/>
                  </a:cubicBezTo>
                  <a:cubicBezTo>
                    <a:pt x="1370" y="281"/>
                    <a:pt x="1227" y="103"/>
                    <a:pt x="1143" y="8"/>
                  </a:cubicBezTo>
                  <a:cubicBezTo>
                    <a:pt x="1140" y="3"/>
                    <a:pt x="1135" y="0"/>
                    <a:pt x="112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3016385" y="2796429"/>
              <a:ext cx="45899" cy="43312"/>
            </a:xfrm>
            <a:custGeom>
              <a:avLst/>
              <a:gdLst/>
              <a:ahLst/>
              <a:cxnLst/>
              <a:rect l="l" t="t" r="r" b="b"/>
              <a:pathLst>
                <a:path w="1490" h="1406" extrusionOk="0">
                  <a:moveTo>
                    <a:pt x="1180" y="95"/>
                  </a:moveTo>
                  <a:lnTo>
                    <a:pt x="1370" y="333"/>
                  </a:lnTo>
                  <a:cubicBezTo>
                    <a:pt x="965" y="810"/>
                    <a:pt x="513" y="1286"/>
                    <a:pt x="418" y="1310"/>
                  </a:cubicBezTo>
                  <a:cubicBezTo>
                    <a:pt x="346" y="1286"/>
                    <a:pt x="203" y="1155"/>
                    <a:pt x="120" y="1060"/>
                  </a:cubicBezTo>
                  <a:cubicBezTo>
                    <a:pt x="572" y="607"/>
                    <a:pt x="1072" y="143"/>
                    <a:pt x="1180" y="95"/>
                  </a:cubicBezTo>
                  <a:close/>
                  <a:moveTo>
                    <a:pt x="1191" y="0"/>
                  </a:moveTo>
                  <a:cubicBezTo>
                    <a:pt x="1025" y="0"/>
                    <a:pt x="251" y="786"/>
                    <a:pt x="25" y="1024"/>
                  </a:cubicBezTo>
                  <a:cubicBezTo>
                    <a:pt x="1" y="1048"/>
                    <a:pt x="1" y="1072"/>
                    <a:pt x="25" y="1095"/>
                  </a:cubicBezTo>
                  <a:cubicBezTo>
                    <a:pt x="48" y="1119"/>
                    <a:pt x="263" y="1369"/>
                    <a:pt x="394" y="1405"/>
                  </a:cubicBezTo>
                  <a:lnTo>
                    <a:pt x="418" y="1405"/>
                  </a:lnTo>
                  <a:cubicBezTo>
                    <a:pt x="560" y="1405"/>
                    <a:pt x="1203" y="679"/>
                    <a:pt x="1465" y="369"/>
                  </a:cubicBezTo>
                  <a:cubicBezTo>
                    <a:pt x="1489" y="345"/>
                    <a:pt x="1489" y="322"/>
                    <a:pt x="1477" y="310"/>
                  </a:cubicBezTo>
                  <a:lnTo>
                    <a:pt x="1251" y="24"/>
                  </a:lnTo>
                  <a:cubicBezTo>
                    <a:pt x="1239" y="12"/>
                    <a:pt x="1215" y="0"/>
                    <a:pt x="119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3191727" y="2848120"/>
              <a:ext cx="44020" cy="40755"/>
            </a:xfrm>
            <a:custGeom>
              <a:avLst/>
              <a:gdLst/>
              <a:ahLst/>
              <a:cxnLst/>
              <a:rect l="l" t="t" r="r" b="b"/>
              <a:pathLst>
                <a:path w="1429" h="1323" extrusionOk="0">
                  <a:moveTo>
                    <a:pt x="393" y="1"/>
                  </a:moveTo>
                  <a:cubicBezTo>
                    <a:pt x="393" y="1"/>
                    <a:pt x="119" y="120"/>
                    <a:pt x="60" y="191"/>
                  </a:cubicBezTo>
                  <a:cubicBezTo>
                    <a:pt x="0" y="275"/>
                    <a:pt x="1084" y="1322"/>
                    <a:pt x="1084" y="1322"/>
                  </a:cubicBezTo>
                  <a:cubicBezTo>
                    <a:pt x="1084" y="1322"/>
                    <a:pt x="1334" y="1025"/>
                    <a:pt x="1381" y="989"/>
                  </a:cubicBezTo>
                  <a:cubicBezTo>
                    <a:pt x="1429" y="941"/>
                    <a:pt x="393" y="1"/>
                    <a:pt x="393"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3189879" y="2846672"/>
              <a:ext cx="45869" cy="43681"/>
            </a:xfrm>
            <a:custGeom>
              <a:avLst/>
              <a:gdLst/>
              <a:ahLst/>
              <a:cxnLst/>
              <a:rect l="l" t="t" r="r" b="b"/>
              <a:pathLst>
                <a:path w="1489" h="1418" extrusionOk="0">
                  <a:moveTo>
                    <a:pt x="441" y="107"/>
                  </a:moveTo>
                  <a:cubicBezTo>
                    <a:pt x="858" y="477"/>
                    <a:pt x="1310" y="905"/>
                    <a:pt x="1382" y="1024"/>
                  </a:cubicBezTo>
                  <a:cubicBezTo>
                    <a:pt x="1322" y="1084"/>
                    <a:pt x="1203" y="1227"/>
                    <a:pt x="1144" y="1298"/>
                  </a:cubicBezTo>
                  <a:cubicBezTo>
                    <a:pt x="691" y="858"/>
                    <a:pt x="215" y="369"/>
                    <a:pt x="167" y="250"/>
                  </a:cubicBezTo>
                  <a:cubicBezTo>
                    <a:pt x="215" y="215"/>
                    <a:pt x="346" y="143"/>
                    <a:pt x="441" y="107"/>
                  </a:cubicBezTo>
                  <a:close/>
                  <a:moveTo>
                    <a:pt x="429" y="0"/>
                  </a:moveTo>
                  <a:cubicBezTo>
                    <a:pt x="382" y="24"/>
                    <a:pt x="143" y="131"/>
                    <a:pt x="84" y="215"/>
                  </a:cubicBezTo>
                  <a:cubicBezTo>
                    <a:pt x="48" y="250"/>
                    <a:pt x="1" y="322"/>
                    <a:pt x="1108" y="1405"/>
                  </a:cubicBezTo>
                  <a:cubicBezTo>
                    <a:pt x="1120" y="1405"/>
                    <a:pt x="1132" y="1417"/>
                    <a:pt x="1144" y="1417"/>
                  </a:cubicBezTo>
                  <a:cubicBezTo>
                    <a:pt x="1155" y="1417"/>
                    <a:pt x="1179" y="1405"/>
                    <a:pt x="1179" y="1393"/>
                  </a:cubicBezTo>
                  <a:cubicBezTo>
                    <a:pt x="1286" y="1286"/>
                    <a:pt x="1441" y="1096"/>
                    <a:pt x="1477" y="1072"/>
                  </a:cubicBezTo>
                  <a:cubicBezTo>
                    <a:pt x="1489" y="1060"/>
                    <a:pt x="1489" y="1048"/>
                    <a:pt x="1489" y="1036"/>
                  </a:cubicBezTo>
                  <a:cubicBezTo>
                    <a:pt x="1489" y="1000"/>
                    <a:pt x="1489" y="929"/>
                    <a:pt x="489" y="12"/>
                  </a:cubicBezTo>
                  <a:cubicBezTo>
                    <a:pt x="465" y="0"/>
                    <a:pt x="453" y="0"/>
                    <a:pt x="429"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3192805" y="2850060"/>
              <a:ext cx="45530" cy="35949"/>
            </a:xfrm>
            <a:custGeom>
              <a:avLst/>
              <a:gdLst/>
              <a:ahLst/>
              <a:cxnLst/>
              <a:rect l="l" t="t" r="r" b="b"/>
              <a:pathLst>
                <a:path w="1478" h="1167" extrusionOk="0">
                  <a:moveTo>
                    <a:pt x="1278" y="1"/>
                  </a:moveTo>
                  <a:cubicBezTo>
                    <a:pt x="1106" y="1"/>
                    <a:pt x="1" y="819"/>
                    <a:pt x="1" y="819"/>
                  </a:cubicBezTo>
                  <a:cubicBezTo>
                    <a:pt x="1" y="819"/>
                    <a:pt x="191" y="1117"/>
                    <a:pt x="298" y="1164"/>
                  </a:cubicBezTo>
                  <a:cubicBezTo>
                    <a:pt x="302" y="1165"/>
                    <a:pt x="305" y="1166"/>
                    <a:pt x="310" y="1166"/>
                  </a:cubicBezTo>
                  <a:cubicBezTo>
                    <a:pt x="472" y="1166"/>
                    <a:pt x="1477" y="319"/>
                    <a:pt x="1477" y="319"/>
                  </a:cubicBezTo>
                  <a:cubicBezTo>
                    <a:pt x="1477" y="319"/>
                    <a:pt x="1358" y="116"/>
                    <a:pt x="1299" y="9"/>
                  </a:cubicBezTo>
                  <a:cubicBezTo>
                    <a:pt x="1295" y="3"/>
                    <a:pt x="1288" y="1"/>
                    <a:pt x="1278"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3191357" y="2848489"/>
              <a:ext cx="48425" cy="38907"/>
            </a:xfrm>
            <a:custGeom>
              <a:avLst/>
              <a:gdLst/>
              <a:ahLst/>
              <a:cxnLst/>
              <a:rect l="l" t="t" r="r" b="b"/>
              <a:pathLst>
                <a:path w="1572" h="1263" extrusionOk="0">
                  <a:moveTo>
                    <a:pt x="1310" y="96"/>
                  </a:moveTo>
                  <a:lnTo>
                    <a:pt x="1465" y="358"/>
                  </a:lnTo>
                  <a:cubicBezTo>
                    <a:pt x="988" y="763"/>
                    <a:pt x="464" y="1168"/>
                    <a:pt x="369" y="1168"/>
                  </a:cubicBezTo>
                  <a:cubicBezTo>
                    <a:pt x="298" y="1144"/>
                    <a:pt x="179" y="989"/>
                    <a:pt x="119" y="882"/>
                  </a:cubicBezTo>
                  <a:cubicBezTo>
                    <a:pt x="548" y="560"/>
                    <a:pt x="1179" y="120"/>
                    <a:pt x="1310" y="96"/>
                  </a:cubicBezTo>
                  <a:close/>
                  <a:moveTo>
                    <a:pt x="1322" y="1"/>
                  </a:moveTo>
                  <a:cubicBezTo>
                    <a:pt x="1131" y="1"/>
                    <a:pt x="203" y="691"/>
                    <a:pt x="24" y="834"/>
                  </a:cubicBezTo>
                  <a:cubicBezTo>
                    <a:pt x="0" y="846"/>
                    <a:pt x="0" y="882"/>
                    <a:pt x="12" y="894"/>
                  </a:cubicBezTo>
                  <a:cubicBezTo>
                    <a:pt x="24" y="929"/>
                    <a:pt x="203" y="1203"/>
                    <a:pt x="334" y="1263"/>
                  </a:cubicBezTo>
                  <a:lnTo>
                    <a:pt x="357" y="1263"/>
                  </a:lnTo>
                  <a:cubicBezTo>
                    <a:pt x="536" y="1263"/>
                    <a:pt x="1381" y="548"/>
                    <a:pt x="1548" y="406"/>
                  </a:cubicBezTo>
                  <a:cubicBezTo>
                    <a:pt x="1572" y="394"/>
                    <a:pt x="1572" y="370"/>
                    <a:pt x="1560" y="346"/>
                  </a:cubicBezTo>
                  <a:lnTo>
                    <a:pt x="1381" y="37"/>
                  </a:lnTo>
                  <a:cubicBezTo>
                    <a:pt x="1381" y="25"/>
                    <a:pt x="1357" y="1"/>
                    <a:pt x="1322"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3119828" y="2818793"/>
              <a:ext cx="44421" cy="40724"/>
            </a:xfrm>
            <a:custGeom>
              <a:avLst/>
              <a:gdLst/>
              <a:ahLst/>
              <a:cxnLst/>
              <a:rect l="l" t="t" r="r" b="b"/>
              <a:pathLst>
                <a:path w="1442" h="1322" extrusionOk="0">
                  <a:moveTo>
                    <a:pt x="393" y="0"/>
                  </a:moveTo>
                  <a:cubicBezTo>
                    <a:pt x="393" y="0"/>
                    <a:pt x="119" y="119"/>
                    <a:pt x="60" y="191"/>
                  </a:cubicBezTo>
                  <a:cubicBezTo>
                    <a:pt x="0" y="274"/>
                    <a:pt x="1096" y="1322"/>
                    <a:pt x="1096" y="1322"/>
                  </a:cubicBezTo>
                  <a:cubicBezTo>
                    <a:pt x="1096" y="1322"/>
                    <a:pt x="1334" y="1024"/>
                    <a:pt x="1393" y="989"/>
                  </a:cubicBezTo>
                  <a:cubicBezTo>
                    <a:pt x="1441" y="941"/>
                    <a:pt x="393" y="0"/>
                    <a:pt x="393"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3117980" y="2817315"/>
              <a:ext cx="46269" cy="43681"/>
            </a:xfrm>
            <a:custGeom>
              <a:avLst/>
              <a:gdLst/>
              <a:ahLst/>
              <a:cxnLst/>
              <a:rect l="l" t="t" r="r" b="b"/>
              <a:pathLst>
                <a:path w="1502" h="1418" extrusionOk="0">
                  <a:moveTo>
                    <a:pt x="441" y="108"/>
                  </a:moveTo>
                  <a:cubicBezTo>
                    <a:pt x="870" y="489"/>
                    <a:pt x="1311" y="906"/>
                    <a:pt x="1394" y="1025"/>
                  </a:cubicBezTo>
                  <a:cubicBezTo>
                    <a:pt x="1334" y="1084"/>
                    <a:pt x="1203" y="1227"/>
                    <a:pt x="1144" y="1299"/>
                  </a:cubicBezTo>
                  <a:cubicBezTo>
                    <a:pt x="691" y="858"/>
                    <a:pt x="227" y="370"/>
                    <a:pt x="168" y="251"/>
                  </a:cubicBezTo>
                  <a:cubicBezTo>
                    <a:pt x="227" y="215"/>
                    <a:pt x="358" y="144"/>
                    <a:pt x="441" y="108"/>
                  </a:cubicBezTo>
                  <a:close/>
                  <a:moveTo>
                    <a:pt x="441" y="1"/>
                  </a:moveTo>
                  <a:cubicBezTo>
                    <a:pt x="394" y="25"/>
                    <a:pt x="144" y="132"/>
                    <a:pt x="84" y="215"/>
                  </a:cubicBezTo>
                  <a:cubicBezTo>
                    <a:pt x="60" y="251"/>
                    <a:pt x="1" y="322"/>
                    <a:pt x="1120" y="1394"/>
                  </a:cubicBezTo>
                  <a:cubicBezTo>
                    <a:pt x="1132" y="1406"/>
                    <a:pt x="1144" y="1418"/>
                    <a:pt x="1156" y="1418"/>
                  </a:cubicBezTo>
                  <a:cubicBezTo>
                    <a:pt x="1168" y="1418"/>
                    <a:pt x="1180" y="1406"/>
                    <a:pt x="1192" y="1394"/>
                  </a:cubicBezTo>
                  <a:cubicBezTo>
                    <a:pt x="1287" y="1287"/>
                    <a:pt x="1442" y="1096"/>
                    <a:pt x="1477" y="1072"/>
                  </a:cubicBezTo>
                  <a:cubicBezTo>
                    <a:pt x="1489" y="1060"/>
                    <a:pt x="1501" y="1037"/>
                    <a:pt x="1501" y="1025"/>
                  </a:cubicBezTo>
                  <a:cubicBezTo>
                    <a:pt x="1501" y="1001"/>
                    <a:pt x="1501" y="929"/>
                    <a:pt x="489" y="13"/>
                  </a:cubicBezTo>
                  <a:cubicBezTo>
                    <a:pt x="477" y="1"/>
                    <a:pt x="453" y="1"/>
                    <a:pt x="44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3121307" y="2820672"/>
              <a:ext cx="45129" cy="35980"/>
            </a:xfrm>
            <a:custGeom>
              <a:avLst/>
              <a:gdLst/>
              <a:ahLst/>
              <a:cxnLst/>
              <a:rect l="l" t="t" r="r" b="b"/>
              <a:pathLst>
                <a:path w="1465" h="1168" extrusionOk="0">
                  <a:moveTo>
                    <a:pt x="1263" y="0"/>
                  </a:moveTo>
                  <a:cubicBezTo>
                    <a:pt x="1083" y="0"/>
                    <a:pt x="0" y="820"/>
                    <a:pt x="0" y="820"/>
                  </a:cubicBezTo>
                  <a:cubicBezTo>
                    <a:pt x="0" y="820"/>
                    <a:pt x="179" y="1118"/>
                    <a:pt x="298" y="1166"/>
                  </a:cubicBezTo>
                  <a:cubicBezTo>
                    <a:pt x="301" y="1167"/>
                    <a:pt x="305" y="1168"/>
                    <a:pt x="309" y="1168"/>
                  </a:cubicBezTo>
                  <a:cubicBezTo>
                    <a:pt x="470" y="1168"/>
                    <a:pt x="1465" y="320"/>
                    <a:pt x="1465" y="320"/>
                  </a:cubicBezTo>
                  <a:cubicBezTo>
                    <a:pt x="1465" y="320"/>
                    <a:pt x="1357" y="118"/>
                    <a:pt x="1286" y="11"/>
                  </a:cubicBezTo>
                  <a:cubicBezTo>
                    <a:pt x="1282" y="4"/>
                    <a:pt x="1275" y="0"/>
                    <a:pt x="1263"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3119458" y="2819163"/>
              <a:ext cx="48826" cy="38907"/>
            </a:xfrm>
            <a:custGeom>
              <a:avLst/>
              <a:gdLst/>
              <a:ahLst/>
              <a:cxnLst/>
              <a:rect l="l" t="t" r="r" b="b"/>
              <a:pathLst>
                <a:path w="1585" h="1263" extrusionOk="0">
                  <a:moveTo>
                    <a:pt x="1322" y="96"/>
                  </a:moveTo>
                  <a:lnTo>
                    <a:pt x="1465" y="357"/>
                  </a:lnTo>
                  <a:cubicBezTo>
                    <a:pt x="1001" y="762"/>
                    <a:pt x="465" y="1167"/>
                    <a:pt x="370" y="1167"/>
                  </a:cubicBezTo>
                  <a:cubicBezTo>
                    <a:pt x="298" y="1131"/>
                    <a:pt x="191" y="989"/>
                    <a:pt x="120" y="881"/>
                  </a:cubicBezTo>
                  <a:cubicBezTo>
                    <a:pt x="560" y="560"/>
                    <a:pt x="1179" y="119"/>
                    <a:pt x="1322" y="96"/>
                  </a:cubicBezTo>
                  <a:close/>
                  <a:moveTo>
                    <a:pt x="1334" y="0"/>
                  </a:moveTo>
                  <a:cubicBezTo>
                    <a:pt x="1144" y="0"/>
                    <a:pt x="215" y="691"/>
                    <a:pt x="24" y="834"/>
                  </a:cubicBezTo>
                  <a:cubicBezTo>
                    <a:pt x="12" y="846"/>
                    <a:pt x="1" y="869"/>
                    <a:pt x="12" y="893"/>
                  </a:cubicBezTo>
                  <a:cubicBezTo>
                    <a:pt x="36" y="929"/>
                    <a:pt x="215" y="1203"/>
                    <a:pt x="334" y="1262"/>
                  </a:cubicBezTo>
                  <a:lnTo>
                    <a:pt x="370" y="1262"/>
                  </a:lnTo>
                  <a:cubicBezTo>
                    <a:pt x="536" y="1262"/>
                    <a:pt x="1394" y="548"/>
                    <a:pt x="1560" y="405"/>
                  </a:cubicBezTo>
                  <a:cubicBezTo>
                    <a:pt x="1572" y="393"/>
                    <a:pt x="1584" y="369"/>
                    <a:pt x="1572" y="346"/>
                  </a:cubicBezTo>
                  <a:lnTo>
                    <a:pt x="1394" y="36"/>
                  </a:lnTo>
                  <a:cubicBezTo>
                    <a:pt x="1382" y="24"/>
                    <a:pt x="1370" y="0"/>
                    <a:pt x="133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3005757" y="2892510"/>
              <a:ext cx="165823" cy="52492"/>
            </a:xfrm>
            <a:custGeom>
              <a:avLst/>
              <a:gdLst/>
              <a:ahLst/>
              <a:cxnLst/>
              <a:rect l="l" t="t" r="r" b="b"/>
              <a:pathLst>
                <a:path w="5383" h="1704" extrusionOk="0">
                  <a:moveTo>
                    <a:pt x="1" y="1"/>
                  </a:moveTo>
                  <a:lnTo>
                    <a:pt x="5382" y="1703"/>
                  </a:lnTo>
                  <a:cubicBezTo>
                    <a:pt x="4180" y="1"/>
                    <a:pt x="1" y="1"/>
                    <a:pt x="1"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3004278" y="2891031"/>
              <a:ext cx="168750" cy="55049"/>
            </a:xfrm>
            <a:custGeom>
              <a:avLst/>
              <a:gdLst/>
              <a:ahLst/>
              <a:cxnLst/>
              <a:rect l="l" t="t" r="r" b="b"/>
              <a:pathLst>
                <a:path w="5478" h="1787" extrusionOk="0">
                  <a:moveTo>
                    <a:pt x="49" y="1"/>
                  </a:moveTo>
                  <a:cubicBezTo>
                    <a:pt x="13" y="1"/>
                    <a:pt x="1" y="25"/>
                    <a:pt x="1" y="49"/>
                  </a:cubicBezTo>
                  <a:cubicBezTo>
                    <a:pt x="1" y="72"/>
                    <a:pt x="25" y="96"/>
                    <a:pt x="49" y="96"/>
                  </a:cubicBezTo>
                  <a:cubicBezTo>
                    <a:pt x="84" y="96"/>
                    <a:pt x="4216" y="120"/>
                    <a:pt x="5383" y="1775"/>
                  </a:cubicBezTo>
                  <a:cubicBezTo>
                    <a:pt x="5394" y="1787"/>
                    <a:pt x="5406" y="1787"/>
                    <a:pt x="5430" y="1787"/>
                  </a:cubicBezTo>
                  <a:lnTo>
                    <a:pt x="5454" y="1787"/>
                  </a:lnTo>
                  <a:cubicBezTo>
                    <a:pt x="5478" y="1763"/>
                    <a:pt x="5478" y="1739"/>
                    <a:pt x="5466" y="1715"/>
                  </a:cubicBezTo>
                  <a:cubicBezTo>
                    <a:pt x="4954" y="1001"/>
                    <a:pt x="3894" y="501"/>
                    <a:pt x="2299" y="215"/>
                  </a:cubicBezTo>
                  <a:cubicBezTo>
                    <a:pt x="1108" y="1"/>
                    <a:pt x="60" y="1"/>
                    <a:pt x="4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3196471" y="2966904"/>
              <a:ext cx="18021" cy="32746"/>
            </a:xfrm>
            <a:custGeom>
              <a:avLst/>
              <a:gdLst/>
              <a:ahLst/>
              <a:cxnLst/>
              <a:rect l="l" t="t" r="r" b="b"/>
              <a:pathLst>
                <a:path w="585" h="1063" extrusionOk="0">
                  <a:moveTo>
                    <a:pt x="355" y="0"/>
                  </a:moveTo>
                  <a:cubicBezTo>
                    <a:pt x="330" y="0"/>
                    <a:pt x="303" y="8"/>
                    <a:pt x="275" y="26"/>
                  </a:cubicBezTo>
                  <a:cubicBezTo>
                    <a:pt x="275" y="26"/>
                    <a:pt x="179" y="705"/>
                    <a:pt x="1" y="931"/>
                  </a:cubicBezTo>
                  <a:cubicBezTo>
                    <a:pt x="1" y="931"/>
                    <a:pt x="150" y="1062"/>
                    <a:pt x="252" y="1062"/>
                  </a:cubicBezTo>
                  <a:cubicBezTo>
                    <a:pt x="269" y="1062"/>
                    <a:pt x="285" y="1059"/>
                    <a:pt x="298" y="1050"/>
                  </a:cubicBezTo>
                  <a:cubicBezTo>
                    <a:pt x="382" y="1003"/>
                    <a:pt x="584" y="122"/>
                    <a:pt x="537" y="86"/>
                  </a:cubicBezTo>
                  <a:cubicBezTo>
                    <a:pt x="493" y="59"/>
                    <a:pt x="429" y="0"/>
                    <a:pt x="355"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3195023" y="2965487"/>
              <a:ext cx="19838" cy="35611"/>
            </a:xfrm>
            <a:custGeom>
              <a:avLst/>
              <a:gdLst/>
              <a:ahLst/>
              <a:cxnLst/>
              <a:rect l="l" t="t" r="r" b="b"/>
              <a:pathLst>
                <a:path w="644" h="1156" extrusionOk="0">
                  <a:moveTo>
                    <a:pt x="413" y="93"/>
                  </a:moveTo>
                  <a:cubicBezTo>
                    <a:pt x="450" y="93"/>
                    <a:pt x="487" y="119"/>
                    <a:pt x="512" y="144"/>
                  </a:cubicBezTo>
                  <a:cubicBezTo>
                    <a:pt x="524" y="156"/>
                    <a:pt x="536" y="156"/>
                    <a:pt x="536" y="168"/>
                  </a:cubicBezTo>
                  <a:cubicBezTo>
                    <a:pt x="560" y="287"/>
                    <a:pt x="381" y="1001"/>
                    <a:pt x="322" y="1061"/>
                  </a:cubicBezTo>
                  <a:lnTo>
                    <a:pt x="298" y="1061"/>
                  </a:lnTo>
                  <a:cubicBezTo>
                    <a:pt x="250" y="1061"/>
                    <a:pt x="167" y="1013"/>
                    <a:pt x="119" y="965"/>
                  </a:cubicBezTo>
                  <a:cubicBezTo>
                    <a:pt x="262" y="739"/>
                    <a:pt x="345" y="227"/>
                    <a:pt x="369" y="108"/>
                  </a:cubicBezTo>
                  <a:cubicBezTo>
                    <a:pt x="383" y="98"/>
                    <a:pt x="398" y="93"/>
                    <a:pt x="413" y="93"/>
                  </a:cubicBezTo>
                  <a:close/>
                  <a:moveTo>
                    <a:pt x="405" y="1"/>
                  </a:moveTo>
                  <a:cubicBezTo>
                    <a:pt x="369" y="1"/>
                    <a:pt x="334" y="13"/>
                    <a:pt x="298" y="37"/>
                  </a:cubicBezTo>
                  <a:cubicBezTo>
                    <a:pt x="286" y="49"/>
                    <a:pt x="274" y="60"/>
                    <a:pt x="274" y="72"/>
                  </a:cubicBezTo>
                  <a:cubicBezTo>
                    <a:pt x="274" y="72"/>
                    <a:pt x="179" y="739"/>
                    <a:pt x="12" y="941"/>
                  </a:cubicBezTo>
                  <a:cubicBezTo>
                    <a:pt x="0" y="965"/>
                    <a:pt x="0" y="989"/>
                    <a:pt x="24" y="1013"/>
                  </a:cubicBezTo>
                  <a:cubicBezTo>
                    <a:pt x="36" y="1025"/>
                    <a:pt x="191" y="1156"/>
                    <a:pt x="298" y="1156"/>
                  </a:cubicBezTo>
                  <a:cubicBezTo>
                    <a:pt x="322" y="1156"/>
                    <a:pt x="345" y="1156"/>
                    <a:pt x="369" y="1144"/>
                  </a:cubicBezTo>
                  <a:cubicBezTo>
                    <a:pt x="476" y="1072"/>
                    <a:pt x="643" y="334"/>
                    <a:pt x="643" y="179"/>
                  </a:cubicBezTo>
                  <a:cubicBezTo>
                    <a:pt x="643" y="144"/>
                    <a:pt x="631" y="108"/>
                    <a:pt x="607" y="96"/>
                  </a:cubicBezTo>
                  <a:cubicBezTo>
                    <a:pt x="596" y="84"/>
                    <a:pt x="584" y="72"/>
                    <a:pt x="572" y="72"/>
                  </a:cubicBezTo>
                  <a:cubicBezTo>
                    <a:pt x="536" y="37"/>
                    <a:pt x="476"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3183286" y="3009815"/>
              <a:ext cx="17990" cy="32746"/>
            </a:xfrm>
            <a:custGeom>
              <a:avLst/>
              <a:gdLst/>
              <a:ahLst/>
              <a:cxnLst/>
              <a:rect l="l" t="t" r="r" b="b"/>
              <a:pathLst>
                <a:path w="584" h="1063" extrusionOk="0">
                  <a:moveTo>
                    <a:pt x="360" y="0"/>
                  </a:moveTo>
                  <a:cubicBezTo>
                    <a:pt x="334" y="0"/>
                    <a:pt x="305" y="8"/>
                    <a:pt x="274" y="26"/>
                  </a:cubicBezTo>
                  <a:cubicBezTo>
                    <a:pt x="274" y="26"/>
                    <a:pt x="191" y="705"/>
                    <a:pt x="0" y="931"/>
                  </a:cubicBezTo>
                  <a:cubicBezTo>
                    <a:pt x="0" y="931"/>
                    <a:pt x="149" y="1062"/>
                    <a:pt x="251" y="1062"/>
                  </a:cubicBezTo>
                  <a:cubicBezTo>
                    <a:pt x="268" y="1062"/>
                    <a:pt x="284" y="1059"/>
                    <a:pt x="298" y="1050"/>
                  </a:cubicBezTo>
                  <a:cubicBezTo>
                    <a:pt x="381" y="1003"/>
                    <a:pt x="584" y="122"/>
                    <a:pt x="536" y="86"/>
                  </a:cubicBezTo>
                  <a:cubicBezTo>
                    <a:pt x="492" y="59"/>
                    <a:pt x="435" y="0"/>
                    <a:pt x="360"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3181808" y="3008398"/>
              <a:ext cx="19838" cy="35611"/>
            </a:xfrm>
            <a:custGeom>
              <a:avLst/>
              <a:gdLst/>
              <a:ahLst/>
              <a:cxnLst/>
              <a:rect l="l" t="t" r="r" b="b"/>
              <a:pathLst>
                <a:path w="644" h="1156" extrusionOk="0">
                  <a:moveTo>
                    <a:pt x="403" y="100"/>
                  </a:moveTo>
                  <a:cubicBezTo>
                    <a:pt x="444" y="100"/>
                    <a:pt x="488" y="128"/>
                    <a:pt x="524" y="156"/>
                  </a:cubicBezTo>
                  <a:cubicBezTo>
                    <a:pt x="524" y="156"/>
                    <a:pt x="536" y="168"/>
                    <a:pt x="548" y="168"/>
                  </a:cubicBezTo>
                  <a:cubicBezTo>
                    <a:pt x="560" y="299"/>
                    <a:pt x="382" y="1001"/>
                    <a:pt x="322" y="1061"/>
                  </a:cubicBezTo>
                  <a:lnTo>
                    <a:pt x="298" y="1061"/>
                  </a:lnTo>
                  <a:cubicBezTo>
                    <a:pt x="251" y="1061"/>
                    <a:pt x="179" y="1013"/>
                    <a:pt x="120" y="965"/>
                  </a:cubicBezTo>
                  <a:cubicBezTo>
                    <a:pt x="274" y="739"/>
                    <a:pt x="346" y="227"/>
                    <a:pt x="370" y="108"/>
                  </a:cubicBezTo>
                  <a:cubicBezTo>
                    <a:pt x="380" y="103"/>
                    <a:pt x="392" y="100"/>
                    <a:pt x="403" y="100"/>
                  </a:cubicBezTo>
                  <a:close/>
                  <a:moveTo>
                    <a:pt x="405" y="1"/>
                  </a:moveTo>
                  <a:cubicBezTo>
                    <a:pt x="370" y="1"/>
                    <a:pt x="334" y="13"/>
                    <a:pt x="298" y="37"/>
                  </a:cubicBezTo>
                  <a:cubicBezTo>
                    <a:pt x="286" y="49"/>
                    <a:pt x="274" y="60"/>
                    <a:pt x="274" y="72"/>
                  </a:cubicBezTo>
                  <a:cubicBezTo>
                    <a:pt x="274" y="72"/>
                    <a:pt x="179" y="739"/>
                    <a:pt x="12" y="942"/>
                  </a:cubicBezTo>
                  <a:cubicBezTo>
                    <a:pt x="1" y="965"/>
                    <a:pt x="1" y="1001"/>
                    <a:pt x="24" y="1013"/>
                  </a:cubicBezTo>
                  <a:cubicBezTo>
                    <a:pt x="36" y="1025"/>
                    <a:pt x="191" y="1156"/>
                    <a:pt x="298" y="1156"/>
                  </a:cubicBezTo>
                  <a:cubicBezTo>
                    <a:pt x="334" y="1156"/>
                    <a:pt x="346" y="1156"/>
                    <a:pt x="370" y="1144"/>
                  </a:cubicBezTo>
                  <a:cubicBezTo>
                    <a:pt x="477" y="1072"/>
                    <a:pt x="644" y="334"/>
                    <a:pt x="644" y="180"/>
                  </a:cubicBezTo>
                  <a:cubicBezTo>
                    <a:pt x="644" y="144"/>
                    <a:pt x="632" y="108"/>
                    <a:pt x="608" y="96"/>
                  </a:cubicBezTo>
                  <a:cubicBezTo>
                    <a:pt x="596" y="84"/>
                    <a:pt x="584" y="84"/>
                    <a:pt x="572" y="72"/>
                  </a:cubicBezTo>
                  <a:cubicBezTo>
                    <a:pt x="536" y="37"/>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2844370" y="2875967"/>
              <a:ext cx="15064" cy="32130"/>
            </a:xfrm>
            <a:custGeom>
              <a:avLst/>
              <a:gdLst/>
              <a:ahLst/>
              <a:cxnLst/>
              <a:rect l="l" t="t" r="r" b="b"/>
              <a:pathLst>
                <a:path w="489" h="1043" extrusionOk="0">
                  <a:moveTo>
                    <a:pt x="179" y="0"/>
                  </a:moveTo>
                  <a:cubicBezTo>
                    <a:pt x="133" y="0"/>
                    <a:pt x="92" y="10"/>
                    <a:pt x="72" y="37"/>
                  </a:cubicBezTo>
                  <a:cubicBezTo>
                    <a:pt x="1" y="121"/>
                    <a:pt x="156" y="1014"/>
                    <a:pt x="227" y="1026"/>
                  </a:cubicBezTo>
                  <a:cubicBezTo>
                    <a:pt x="258" y="1026"/>
                    <a:pt x="306" y="1042"/>
                    <a:pt x="357" y="1042"/>
                  </a:cubicBezTo>
                  <a:cubicBezTo>
                    <a:pt x="402" y="1042"/>
                    <a:pt x="449" y="1029"/>
                    <a:pt x="489" y="978"/>
                  </a:cubicBezTo>
                  <a:cubicBezTo>
                    <a:pt x="489" y="978"/>
                    <a:pt x="310" y="311"/>
                    <a:pt x="382" y="37"/>
                  </a:cubicBezTo>
                  <a:cubicBezTo>
                    <a:pt x="382" y="37"/>
                    <a:pt x="271" y="0"/>
                    <a:pt x="179"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2842922" y="2874550"/>
              <a:ext cx="17620" cy="34871"/>
            </a:xfrm>
            <a:custGeom>
              <a:avLst/>
              <a:gdLst/>
              <a:ahLst/>
              <a:cxnLst/>
              <a:rect l="l" t="t" r="r" b="b"/>
              <a:pathLst>
                <a:path w="572" h="1132" extrusionOk="0">
                  <a:moveTo>
                    <a:pt x="226" y="95"/>
                  </a:moveTo>
                  <a:cubicBezTo>
                    <a:pt x="274" y="95"/>
                    <a:pt x="334" y="107"/>
                    <a:pt x="369" y="119"/>
                  </a:cubicBezTo>
                  <a:cubicBezTo>
                    <a:pt x="322" y="393"/>
                    <a:pt x="453" y="893"/>
                    <a:pt x="476" y="1012"/>
                  </a:cubicBezTo>
                  <a:cubicBezTo>
                    <a:pt x="465" y="1036"/>
                    <a:pt x="441" y="1048"/>
                    <a:pt x="405" y="1048"/>
                  </a:cubicBezTo>
                  <a:cubicBezTo>
                    <a:pt x="381" y="1048"/>
                    <a:pt x="345" y="1036"/>
                    <a:pt x="322" y="1024"/>
                  </a:cubicBezTo>
                  <a:lnTo>
                    <a:pt x="298" y="1024"/>
                  </a:lnTo>
                  <a:cubicBezTo>
                    <a:pt x="226" y="917"/>
                    <a:pt x="119" y="191"/>
                    <a:pt x="155" y="107"/>
                  </a:cubicBezTo>
                  <a:cubicBezTo>
                    <a:pt x="167" y="95"/>
                    <a:pt x="191" y="95"/>
                    <a:pt x="226" y="95"/>
                  </a:cubicBezTo>
                  <a:close/>
                  <a:moveTo>
                    <a:pt x="226" y="0"/>
                  </a:moveTo>
                  <a:cubicBezTo>
                    <a:pt x="155" y="0"/>
                    <a:pt x="95" y="12"/>
                    <a:pt x="72" y="60"/>
                  </a:cubicBezTo>
                  <a:cubicBezTo>
                    <a:pt x="0" y="167"/>
                    <a:pt x="143" y="905"/>
                    <a:pt x="203" y="1048"/>
                  </a:cubicBezTo>
                  <a:cubicBezTo>
                    <a:pt x="215" y="1084"/>
                    <a:pt x="226" y="1107"/>
                    <a:pt x="262" y="1119"/>
                  </a:cubicBezTo>
                  <a:lnTo>
                    <a:pt x="298" y="1119"/>
                  </a:lnTo>
                  <a:cubicBezTo>
                    <a:pt x="334" y="1131"/>
                    <a:pt x="369" y="1131"/>
                    <a:pt x="405" y="1131"/>
                  </a:cubicBezTo>
                  <a:cubicBezTo>
                    <a:pt x="476" y="1131"/>
                    <a:pt x="536" y="1107"/>
                    <a:pt x="572" y="1048"/>
                  </a:cubicBezTo>
                  <a:cubicBezTo>
                    <a:pt x="572" y="1036"/>
                    <a:pt x="572" y="1024"/>
                    <a:pt x="572" y="1000"/>
                  </a:cubicBezTo>
                  <a:cubicBezTo>
                    <a:pt x="572" y="1000"/>
                    <a:pt x="405" y="357"/>
                    <a:pt x="476" y="95"/>
                  </a:cubicBezTo>
                  <a:cubicBezTo>
                    <a:pt x="476" y="72"/>
                    <a:pt x="465" y="48"/>
                    <a:pt x="441" y="36"/>
                  </a:cubicBezTo>
                  <a:cubicBezTo>
                    <a:pt x="441" y="36"/>
                    <a:pt x="322" y="0"/>
                    <a:pt x="22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2865656" y="2961636"/>
              <a:ext cx="19469" cy="30805"/>
            </a:xfrm>
            <a:custGeom>
              <a:avLst/>
              <a:gdLst/>
              <a:ahLst/>
              <a:cxnLst/>
              <a:rect l="l" t="t" r="r" b="b"/>
              <a:pathLst>
                <a:path w="632" h="1000" extrusionOk="0">
                  <a:moveTo>
                    <a:pt x="251" y="0"/>
                  </a:moveTo>
                  <a:cubicBezTo>
                    <a:pt x="172" y="0"/>
                    <a:pt x="75" y="12"/>
                    <a:pt x="48" y="66"/>
                  </a:cubicBezTo>
                  <a:cubicBezTo>
                    <a:pt x="1" y="161"/>
                    <a:pt x="317" y="995"/>
                    <a:pt x="392" y="995"/>
                  </a:cubicBezTo>
                  <a:cubicBezTo>
                    <a:pt x="392" y="995"/>
                    <a:pt x="393" y="995"/>
                    <a:pt x="393" y="995"/>
                  </a:cubicBezTo>
                  <a:cubicBezTo>
                    <a:pt x="414" y="995"/>
                    <a:pt x="444" y="999"/>
                    <a:pt x="476" y="999"/>
                  </a:cubicBezTo>
                  <a:cubicBezTo>
                    <a:pt x="535" y="999"/>
                    <a:pt x="601" y="985"/>
                    <a:pt x="631" y="900"/>
                  </a:cubicBezTo>
                  <a:cubicBezTo>
                    <a:pt x="631" y="900"/>
                    <a:pt x="334" y="293"/>
                    <a:pt x="358" y="7"/>
                  </a:cubicBezTo>
                  <a:cubicBezTo>
                    <a:pt x="358" y="7"/>
                    <a:pt x="309" y="0"/>
                    <a:pt x="251"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2864177" y="2960003"/>
              <a:ext cx="22426" cy="33762"/>
            </a:xfrm>
            <a:custGeom>
              <a:avLst/>
              <a:gdLst/>
              <a:ahLst/>
              <a:cxnLst/>
              <a:rect l="l" t="t" r="r" b="b"/>
              <a:pathLst>
                <a:path w="728" h="1096" extrusionOk="0">
                  <a:moveTo>
                    <a:pt x="358" y="96"/>
                  </a:moveTo>
                  <a:cubicBezTo>
                    <a:pt x="370" y="381"/>
                    <a:pt x="584" y="846"/>
                    <a:pt x="632" y="953"/>
                  </a:cubicBezTo>
                  <a:cubicBezTo>
                    <a:pt x="608" y="989"/>
                    <a:pt x="584" y="1000"/>
                    <a:pt x="525" y="1000"/>
                  </a:cubicBezTo>
                  <a:lnTo>
                    <a:pt x="453" y="1000"/>
                  </a:lnTo>
                  <a:cubicBezTo>
                    <a:pt x="370" y="905"/>
                    <a:pt x="120" y="227"/>
                    <a:pt x="144" y="131"/>
                  </a:cubicBezTo>
                  <a:cubicBezTo>
                    <a:pt x="144" y="119"/>
                    <a:pt x="191" y="96"/>
                    <a:pt x="298" y="96"/>
                  </a:cubicBezTo>
                  <a:close/>
                  <a:moveTo>
                    <a:pt x="298" y="0"/>
                  </a:moveTo>
                  <a:cubicBezTo>
                    <a:pt x="167" y="0"/>
                    <a:pt x="84" y="36"/>
                    <a:pt x="48" y="96"/>
                  </a:cubicBezTo>
                  <a:cubicBezTo>
                    <a:pt x="1" y="215"/>
                    <a:pt x="275" y="905"/>
                    <a:pt x="358" y="1036"/>
                  </a:cubicBezTo>
                  <a:cubicBezTo>
                    <a:pt x="382" y="1072"/>
                    <a:pt x="406" y="1096"/>
                    <a:pt x="441" y="1096"/>
                  </a:cubicBezTo>
                  <a:lnTo>
                    <a:pt x="513" y="1096"/>
                  </a:lnTo>
                  <a:cubicBezTo>
                    <a:pt x="560" y="1096"/>
                    <a:pt x="679" y="1096"/>
                    <a:pt x="727" y="965"/>
                  </a:cubicBezTo>
                  <a:cubicBezTo>
                    <a:pt x="727" y="953"/>
                    <a:pt x="727" y="941"/>
                    <a:pt x="727" y="929"/>
                  </a:cubicBezTo>
                  <a:cubicBezTo>
                    <a:pt x="727" y="929"/>
                    <a:pt x="429" y="334"/>
                    <a:pt x="453" y="60"/>
                  </a:cubicBezTo>
                  <a:cubicBezTo>
                    <a:pt x="453" y="36"/>
                    <a:pt x="441" y="12"/>
                    <a:pt x="417" y="12"/>
                  </a:cubicBezTo>
                  <a:cubicBezTo>
                    <a:pt x="406" y="12"/>
                    <a:pt x="358" y="0"/>
                    <a:pt x="29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2850253" y="2921651"/>
              <a:ext cx="19469" cy="30805"/>
            </a:xfrm>
            <a:custGeom>
              <a:avLst/>
              <a:gdLst/>
              <a:ahLst/>
              <a:cxnLst/>
              <a:rect l="l" t="t" r="r" b="b"/>
              <a:pathLst>
                <a:path w="632" h="1000" extrusionOk="0">
                  <a:moveTo>
                    <a:pt x="247" y="0"/>
                  </a:moveTo>
                  <a:cubicBezTo>
                    <a:pt x="167" y="0"/>
                    <a:pt x="68" y="12"/>
                    <a:pt x="48" y="67"/>
                  </a:cubicBezTo>
                  <a:cubicBezTo>
                    <a:pt x="0" y="162"/>
                    <a:pt x="322" y="995"/>
                    <a:pt x="381" y="995"/>
                  </a:cubicBezTo>
                  <a:cubicBezTo>
                    <a:pt x="407" y="995"/>
                    <a:pt x="439" y="1000"/>
                    <a:pt x="473" y="1000"/>
                  </a:cubicBezTo>
                  <a:cubicBezTo>
                    <a:pt x="535" y="1000"/>
                    <a:pt x="601" y="985"/>
                    <a:pt x="631" y="900"/>
                  </a:cubicBezTo>
                  <a:cubicBezTo>
                    <a:pt x="631" y="900"/>
                    <a:pt x="334" y="293"/>
                    <a:pt x="358" y="7"/>
                  </a:cubicBezTo>
                  <a:cubicBezTo>
                    <a:pt x="358" y="7"/>
                    <a:pt x="307" y="0"/>
                    <a:pt x="24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2848775" y="2920018"/>
              <a:ext cx="22395" cy="33762"/>
            </a:xfrm>
            <a:custGeom>
              <a:avLst/>
              <a:gdLst/>
              <a:ahLst/>
              <a:cxnLst/>
              <a:rect l="l" t="t" r="r" b="b"/>
              <a:pathLst>
                <a:path w="727" h="1096" extrusionOk="0">
                  <a:moveTo>
                    <a:pt x="298" y="96"/>
                  </a:moveTo>
                  <a:cubicBezTo>
                    <a:pt x="310" y="96"/>
                    <a:pt x="334" y="96"/>
                    <a:pt x="358" y="108"/>
                  </a:cubicBezTo>
                  <a:cubicBezTo>
                    <a:pt x="358" y="382"/>
                    <a:pt x="572" y="846"/>
                    <a:pt x="632" y="953"/>
                  </a:cubicBezTo>
                  <a:cubicBezTo>
                    <a:pt x="608" y="989"/>
                    <a:pt x="572" y="1013"/>
                    <a:pt x="513" y="1013"/>
                  </a:cubicBezTo>
                  <a:cubicBezTo>
                    <a:pt x="501" y="1013"/>
                    <a:pt x="489" y="1001"/>
                    <a:pt x="477" y="1001"/>
                  </a:cubicBezTo>
                  <a:lnTo>
                    <a:pt x="441" y="1001"/>
                  </a:lnTo>
                  <a:cubicBezTo>
                    <a:pt x="358" y="905"/>
                    <a:pt x="108" y="215"/>
                    <a:pt x="132" y="143"/>
                  </a:cubicBezTo>
                  <a:cubicBezTo>
                    <a:pt x="144" y="120"/>
                    <a:pt x="179" y="96"/>
                    <a:pt x="298" y="96"/>
                  </a:cubicBezTo>
                  <a:close/>
                  <a:moveTo>
                    <a:pt x="286" y="1"/>
                  </a:moveTo>
                  <a:cubicBezTo>
                    <a:pt x="155" y="1"/>
                    <a:pt x="72" y="36"/>
                    <a:pt x="48" y="96"/>
                  </a:cubicBezTo>
                  <a:cubicBezTo>
                    <a:pt x="1" y="215"/>
                    <a:pt x="263" y="905"/>
                    <a:pt x="358" y="1036"/>
                  </a:cubicBezTo>
                  <a:cubicBezTo>
                    <a:pt x="370" y="1072"/>
                    <a:pt x="394" y="1096"/>
                    <a:pt x="429" y="1096"/>
                  </a:cubicBezTo>
                  <a:lnTo>
                    <a:pt x="513" y="1096"/>
                  </a:lnTo>
                  <a:cubicBezTo>
                    <a:pt x="548" y="1096"/>
                    <a:pt x="667" y="1096"/>
                    <a:pt x="715" y="965"/>
                  </a:cubicBezTo>
                  <a:cubicBezTo>
                    <a:pt x="727" y="953"/>
                    <a:pt x="727" y="941"/>
                    <a:pt x="715" y="929"/>
                  </a:cubicBezTo>
                  <a:cubicBezTo>
                    <a:pt x="715" y="929"/>
                    <a:pt x="429" y="334"/>
                    <a:pt x="453" y="60"/>
                  </a:cubicBezTo>
                  <a:cubicBezTo>
                    <a:pt x="453" y="36"/>
                    <a:pt x="429" y="12"/>
                    <a:pt x="406" y="12"/>
                  </a:cubicBezTo>
                  <a:cubicBezTo>
                    <a:pt x="406" y="12"/>
                    <a:pt x="358" y="1"/>
                    <a:pt x="28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3171180" y="3050016"/>
              <a:ext cx="17990" cy="32869"/>
            </a:xfrm>
            <a:custGeom>
              <a:avLst/>
              <a:gdLst/>
              <a:ahLst/>
              <a:cxnLst/>
              <a:rect l="l" t="t" r="r" b="b"/>
              <a:pathLst>
                <a:path w="584" h="1067" extrusionOk="0">
                  <a:moveTo>
                    <a:pt x="357" y="0"/>
                  </a:moveTo>
                  <a:cubicBezTo>
                    <a:pt x="331" y="0"/>
                    <a:pt x="303" y="9"/>
                    <a:pt x="274" y="31"/>
                  </a:cubicBezTo>
                  <a:cubicBezTo>
                    <a:pt x="274" y="31"/>
                    <a:pt x="191" y="710"/>
                    <a:pt x="0" y="924"/>
                  </a:cubicBezTo>
                  <a:cubicBezTo>
                    <a:pt x="0" y="924"/>
                    <a:pt x="152" y="1066"/>
                    <a:pt x="254" y="1066"/>
                  </a:cubicBezTo>
                  <a:cubicBezTo>
                    <a:pt x="270" y="1066"/>
                    <a:pt x="285" y="1063"/>
                    <a:pt x="298" y="1055"/>
                  </a:cubicBezTo>
                  <a:cubicBezTo>
                    <a:pt x="381" y="995"/>
                    <a:pt x="584" y="126"/>
                    <a:pt x="536" y="91"/>
                  </a:cubicBezTo>
                  <a:cubicBezTo>
                    <a:pt x="493" y="64"/>
                    <a:pt x="430" y="0"/>
                    <a:pt x="35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3169701" y="3048753"/>
              <a:ext cx="19838" cy="35611"/>
            </a:xfrm>
            <a:custGeom>
              <a:avLst/>
              <a:gdLst/>
              <a:ahLst/>
              <a:cxnLst/>
              <a:rect l="l" t="t" r="r" b="b"/>
              <a:pathLst>
                <a:path w="644" h="1156" extrusionOk="0">
                  <a:moveTo>
                    <a:pt x="404" y="88"/>
                  </a:moveTo>
                  <a:cubicBezTo>
                    <a:pt x="444" y="88"/>
                    <a:pt x="488" y="116"/>
                    <a:pt x="525" y="143"/>
                  </a:cubicBezTo>
                  <a:cubicBezTo>
                    <a:pt x="525" y="155"/>
                    <a:pt x="536" y="155"/>
                    <a:pt x="548" y="155"/>
                  </a:cubicBezTo>
                  <a:cubicBezTo>
                    <a:pt x="560" y="286"/>
                    <a:pt x="382" y="1001"/>
                    <a:pt x="322" y="1060"/>
                  </a:cubicBezTo>
                  <a:lnTo>
                    <a:pt x="298" y="1060"/>
                  </a:lnTo>
                  <a:cubicBezTo>
                    <a:pt x="251" y="1060"/>
                    <a:pt x="179" y="1013"/>
                    <a:pt x="120" y="965"/>
                  </a:cubicBezTo>
                  <a:cubicBezTo>
                    <a:pt x="275" y="727"/>
                    <a:pt x="346" y="215"/>
                    <a:pt x="370" y="96"/>
                  </a:cubicBezTo>
                  <a:cubicBezTo>
                    <a:pt x="380" y="90"/>
                    <a:pt x="392" y="88"/>
                    <a:pt x="404" y="88"/>
                  </a:cubicBezTo>
                  <a:close/>
                  <a:moveTo>
                    <a:pt x="405" y="1"/>
                  </a:moveTo>
                  <a:cubicBezTo>
                    <a:pt x="370" y="1"/>
                    <a:pt x="334" y="13"/>
                    <a:pt x="298" y="36"/>
                  </a:cubicBezTo>
                  <a:cubicBezTo>
                    <a:pt x="286" y="36"/>
                    <a:pt x="275" y="48"/>
                    <a:pt x="275" y="60"/>
                  </a:cubicBezTo>
                  <a:cubicBezTo>
                    <a:pt x="275" y="72"/>
                    <a:pt x="191" y="727"/>
                    <a:pt x="13" y="941"/>
                  </a:cubicBezTo>
                  <a:cubicBezTo>
                    <a:pt x="1" y="965"/>
                    <a:pt x="1" y="989"/>
                    <a:pt x="24" y="1013"/>
                  </a:cubicBezTo>
                  <a:cubicBezTo>
                    <a:pt x="36" y="1025"/>
                    <a:pt x="191" y="1156"/>
                    <a:pt x="298" y="1156"/>
                  </a:cubicBezTo>
                  <a:cubicBezTo>
                    <a:pt x="334" y="1156"/>
                    <a:pt x="346" y="1144"/>
                    <a:pt x="370" y="1132"/>
                  </a:cubicBezTo>
                  <a:cubicBezTo>
                    <a:pt x="477" y="1072"/>
                    <a:pt x="644" y="334"/>
                    <a:pt x="644" y="167"/>
                  </a:cubicBezTo>
                  <a:cubicBezTo>
                    <a:pt x="644" y="143"/>
                    <a:pt x="632" y="108"/>
                    <a:pt x="608" y="84"/>
                  </a:cubicBezTo>
                  <a:cubicBezTo>
                    <a:pt x="596" y="84"/>
                    <a:pt x="584" y="72"/>
                    <a:pt x="572" y="72"/>
                  </a:cubicBezTo>
                  <a:cubicBezTo>
                    <a:pt x="536" y="36"/>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2940112" y="3100104"/>
              <a:ext cx="177190" cy="28248"/>
            </a:xfrm>
            <a:custGeom>
              <a:avLst/>
              <a:gdLst/>
              <a:ahLst/>
              <a:cxnLst/>
              <a:rect l="l" t="t" r="r" b="b"/>
              <a:pathLst>
                <a:path w="5752" h="917" extrusionOk="0">
                  <a:moveTo>
                    <a:pt x="0" y="0"/>
                  </a:moveTo>
                  <a:cubicBezTo>
                    <a:pt x="0" y="1"/>
                    <a:pt x="1917" y="917"/>
                    <a:pt x="4306" y="917"/>
                  </a:cubicBezTo>
                  <a:cubicBezTo>
                    <a:pt x="4773" y="917"/>
                    <a:pt x="5259" y="882"/>
                    <a:pt x="5751" y="798"/>
                  </a:cubicBezTo>
                  <a:lnTo>
                    <a:pt x="0" y="0"/>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2938263" y="3098503"/>
              <a:ext cx="180856" cy="30959"/>
            </a:xfrm>
            <a:custGeom>
              <a:avLst/>
              <a:gdLst/>
              <a:ahLst/>
              <a:cxnLst/>
              <a:rect l="l" t="t" r="r" b="b"/>
              <a:pathLst>
                <a:path w="5871" h="1005" extrusionOk="0">
                  <a:moveTo>
                    <a:pt x="63" y="0"/>
                  </a:moveTo>
                  <a:cubicBezTo>
                    <a:pt x="43" y="0"/>
                    <a:pt x="21" y="11"/>
                    <a:pt x="13" y="29"/>
                  </a:cubicBezTo>
                  <a:cubicBezTo>
                    <a:pt x="1" y="52"/>
                    <a:pt x="13" y="76"/>
                    <a:pt x="37" y="88"/>
                  </a:cubicBezTo>
                  <a:cubicBezTo>
                    <a:pt x="60" y="100"/>
                    <a:pt x="2001" y="1005"/>
                    <a:pt x="4382" y="1005"/>
                  </a:cubicBezTo>
                  <a:cubicBezTo>
                    <a:pt x="4847" y="1005"/>
                    <a:pt x="5335" y="969"/>
                    <a:pt x="5823" y="886"/>
                  </a:cubicBezTo>
                  <a:cubicBezTo>
                    <a:pt x="5847" y="886"/>
                    <a:pt x="5871" y="862"/>
                    <a:pt x="5859" y="838"/>
                  </a:cubicBezTo>
                  <a:cubicBezTo>
                    <a:pt x="5859" y="819"/>
                    <a:pt x="5843" y="799"/>
                    <a:pt x="5824" y="799"/>
                  </a:cubicBezTo>
                  <a:cubicBezTo>
                    <a:pt x="5820" y="799"/>
                    <a:pt x="5815" y="800"/>
                    <a:pt x="5811" y="803"/>
                  </a:cubicBezTo>
                  <a:cubicBezTo>
                    <a:pt x="5329" y="884"/>
                    <a:pt x="4853" y="918"/>
                    <a:pt x="4393" y="918"/>
                  </a:cubicBezTo>
                  <a:cubicBezTo>
                    <a:pt x="2027" y="918"/>
                    <a:pt x="104" y="15"/>
                    <a:pt x="84" y="5"/>
                  </a:cubicBezTo>
                  <a:cubicBezTo>
                    <a:pt x="78" y="2"/>
                    <a:pt x="71" y="0"/>
                    <a:pt x="6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3091580" y="3125765"/>
              <a:ext cx="8102" cy="46269"/>
            </a:xfrm>
            <a:custGeom>
              <a:avLst/>
              <a:gdLst/>
              <a:ahLst/>
              <a:cxnLst/>
              <a:rect l="l" t="t" r="r" b="b"/>
              <a:pathLst>
                <a:path w="263" h="1502" extrusionOk="0">
                  <a:moveTo>
                    <a:pt x="60" y="1"/>
                  </a:moveTo>
                  <a:lnTo>
                    <a:pt x="1" y="1501"/>
                  </a:lnTo>
                  <a:cubicBezTo>
                    <a:pt x="263" y="1251"/>
                    <a:pt x="60" y="1"/>
                    <a:pt x="60"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3090132" y="3124317"/>
              <a:ext cx="11028" cy="49165"/>
            </a:xfrm>
            <a:custGeom>
              <a:avLst/>
              <a:gdLst/>
              <a:ahLst/>
              <a:cxnLst/>
              <a:rect l="l" t="t" r="r" b="b"/>
              <a:pathLst>
                <a:path w="358" h="1596" extrusionOk="0">
                  <a:moveTo>
                    <a:pt x="95" y="0"/>
                  </a:moveTo>
                  <a:cubicBezTo>
                    <a:pt x="71" y="0"/>
                    <a:pt x="60" y="24"/>
                    <a:pt x="60" y="60"/>
                  </a:cubicBezTo>
                  <a:cubicBezTo>
                    <a:pt x="119" y="393"/>
                    <a:pt x="214" y="1322"/>
                    <a:pt x="12" y="1512"/>
                  </a:cubicBezTo>
                  <a:cubicBezTo>
                    <a:pt x="0" y="1536"/>
                    <a:pt x="0" y="1560"/>
                    <a:pt x="12" y="1584"/>
                  </a:cubicBezTo>
                  <a:cubicBezTo>
                    <a:pt x="24" y="1596"/>
                    <a:pt x="36" y="1596"/>
                    <a:pt x="48" y="1596"/>
                  </a:cubicBezTo>
                  <a:cubicBezTo>
                    <a:pt x="60" y="1596"/>
                    <a:pt x="71" y="1596"/>
                    <a:pt x="83" y="1584"/>
                  </a:cubicBezTo>
                  <a:cubicBezTo>
                    <a:pt x="357" y="1322"/>
                    <a:pt x="179" y="167"/>
                    <a:pt x="155" y="36"/>
                  </a:cubicBezTo>
                  <a:cubicBezTo>
                    <a:pt x="155" y="12"/>
                    <a:pt x="131" y="0"/>
                    <a:pt x="95"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3045372" y="3129092"/>
              <a:ext cx="1140" cy="39985"/>
            </a:xfrm>
            <a:custGeom>
              <a:avLst/>
              <a:gdLst/>
              <a:ahLst/>
              <a:cxnLst/>
              <a:rect l="l" t="t" r="r" b="b"/>
              <a:pathLst>
                <a:path w="37" h="1298" extrusionOk="0">
                  <a:moveTo>
                    <a:pt x="12" y="0"/>
                  </a:moveTo>
                  <a:lnTo>
                    <a:pt x="0" y="1298"/>
                  </a:lnTo>
                  <a:cubicBezTo>
                    <a:pt x="0" y="1298"/>
                    <a:pt x="36" y="310"/>
                    <a:pt x="12"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3043894" y="3127521"/>
              <a:ext cx="4066" cy="43035"/>
            </a:xfrm>
            <a:custGeom>
              <a:avLst/>
              <a:gdLst/>
              <a:ahLst/>
              <a:cxnLst/>
              <a:rect l="l" t="t" r="r" b="b"/>
              <a:pathLst>
                <a:path w="132" h="1397" extrusionOk="0">
                  <a:moveTo>
                    <a:pt x="73" y="0"/>
                  </a:moveTo>
                  <a:cubicBezTo>
                    <a:pt x="69" y="0"/>
                    <a:pt x="65" y="1"/>
                    <a:pt x="60" y="3"/>
                  </a:cubicBezTo>
                  <a:cubicBezTo>
                    <a:pt x="25" y="3"/>
                    <a:pt x="13" y="27"/>
                    <a:pt x="13" y="51"/>
                  </a:cubicBezTo>
                  <a:cubicBezTo>
                    <a:pt x="37" y="361"/>
                    <a:pt x="1" y="1337"/>
                    <a:pt x="1" y="1349"/>
                  </a:cubicBezTo>
                  <a:cubicBezTo>
                    <a:pt x="1" y="1373"/>
                    <a:pt x="25" y="1396"/>
                    <a:pt x="48" y="1396"/>
                  </a:cubicBezTo>
                  <a:cubicBezTo>
                    <a:pt x="72" y="1396"/>
                    <a:pt x="96" y="1385"/>
                    <a:pt x="96" y="1349"/>
                  </a:cubicBezTo>
                  <a:cubicBezTo>
                    <a:pt x="96" y="1313"/>
                    <a:pt x="132" y="361"/>
                    <a:pt x="108" y="39"/>
                  </a:cubicBezTo>
                  <a:cubicBezTo>
                    <a:pt x="108" y="20"/>
                    <a:pt x="92" y="0"/>
                    <a:pt x="7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2992911" y="3123208"/>
              <a:ext cx="5545" cy="40755"/>
            </a:xfrm>
            <a:custGeom>
              <a:avLst/>
              <a:gdLst/>
              <a:ahLst/>
              <a:cxnLst/>
              <a:rect l="l" t="t" r="r" b="b"/>
              <a:pathLst>
                <a:path w="180" h="1323" extrusionOk="0">
                  <a:moveTo>
                    <a:pt x="179" y="1"/>
                  </a:moveTo>
                  <a:lnTo>
                    <a:pt x="179" y="1"/>
                  </a:lnTo>
                  <a:cubicBezTo>
                    <a:pt x="48" y="429"/>
                    <a:pt x="1" y="1322"/>
                    <a:pt x="1" y="1322"/>
                  </a:cubicBezTo>
                  <a:lnTo>
                    <a:pt x="179"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2991464" y="3121976"/>
              <a:ext cx="8471" cy="43435"/>
            </a:xfrm>
            <a:custGeom>
              <a:avLst/>
              <a:gdLst/>
              <a:ahLst/>
              <a:cxnLst/>
              <a:rect l="l" t="t" r="r" b="b"/>
              <a:pathLst>
                <a:path w="275" h="1410" extrusionOk="0">
                  <a:moveTo>
                    <a:pt x="212" y="0"/>
                  </a:moveTo>
                  <a:cubicBezTo>
                    <a:pt x="192" y="0"/>
                    <a:pt x="179" y="11"/>
                    <a:pt x="179" y="29"/>
                  </a:cubicBezTo>
                  <a:cubicBezTo>
                    <a:pt x="60" y="457"/>
                    <a:pt x="0" y="1326"/>
                    <a:pt x="0" y="1362"/>
                  </a:cubicBezTo>
                  <a:cubicBezTo>
                    <a:pt x="0" y="1386"/>
                    <a:pt x="24" y="1410"/>
                    <a:pt x="48" y="1410"/>
                  </a:cubicBezTo>
                  <a:cubicBezTo>
                    <a:pt x="72" y="1410"/>
                    <a:pt x="95" y="1398"/>
                    <a:pt x="95" y="1362"/>
                  </a:cubicBezTo>
                  <a:cubicBezTo>
                    <a:pt x="95" y="1362"/>
                    <a:pt x="143" y="469"/>
                    <a:pt x="262" y="52"/>
                  </a:cubicBezTo>
                  <a:cubicBezTo>
                    <a:pt x="274" y="29"/>
                    <a:pt x="262" y="5"/>
                    <a:pt x="238" y="5"/>
                  </a:cubicBezTo>
                  <a:cubicBezTo>
                    <a:pt x="229" y="2"/>
                    <a:pt x="220"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2950000" y="3118064"/>
              <a:ext cx="10689" cy="37089"/>
            </a:xfrm>
            <a:custGeom>
              <a:avLst/>
              <a:gdLst/>
              <a:ahLst/>
              <a:cxnLst/>
              <a:rect l="l" t="t" r="r" b="b"/>
              <a:pathLst>
                <a:path w="347" h="1204" extrusionOk="0">
                  <a:moveTo>
                    <a:pt x="346" y="1"/>
                  </a:moveTo>
                  <a:lnTo>
                    <a:pt x="346" y="1"/>
                  </a:lnTo>
                  <a:cubicBezTo>
                    <a:pt x="144" y="263"/>
                    <a:pt x="1" y="1203"/>
                    <a:pt x="1" y="1203"/>
                  </a:cubicBezTo>
                  <a:lnTo>
                    <a:pt x="346"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2948552" y="3116462"/>
              <a:ext cx="13585" cy="40170"/>
            </a:xfrm>
            <a:custGeom>
              <a:avLst/>
              <a:gdLst/>
              <a:ahLst/>
              <a:cxnLst/>
              <a:rect l="l" t="t" r="r" b="b"/>
              <a:pathLst>
                <a:path w="441" h="1304" extrusionOk="0">
                  <a:moveTo>
                    <a:pt x="396" y="0"/>
                  </a:moveTo>
                  <a:cubicBezTo>
                    <a:pt x="380" y="0"/>
                    <a:pt x="366" y="9"/>
                    <a:pt x="357" y="17"/>
                  </a:cubicBezTo>
                  <a:cubicBezTo>
                    <a:pt x="155" y="303"/>
                    <a:pt x="12" y="1208"/>
                    <a:pt x="0" y="1243"/>
                  </a:cubicBezTo>
                  <a:cubicBezTo>
                    <a:pt x="0" y="1267"/>
                    <a:pt x="24" y="1291"/>
                    <a:pt x="48" y="1303"/>
                  </a:cubicBezTo>
                  <a:cubicBezTo>
                    <a:pt x="72" y="1303"/>
                    <a:pt x="95" y="1279"/>
                    <a:pt x="95" y="1267"/>
                  </a:cubicBezTo>
                  <a:cubicBezTo>
                    <a:pt x="95" y="1255"/>
                    <a:pt x="238" y="339"/>
                    <a:pt x="429" y="77"/>
                  </a:cubicBezTo>
                  <a:cubicBezTo>
                    <a:pt x="441" y="53"/>
                    <a:pt x="441" y="29"/>
                    <a:pt x="417" y="5"/>
                  </a:cubicBezTo>
                  <a:cubicBezTo>
                    <a:pt x="410" y="2"/>
                    <a:pt x="403" y="0"/>
                    <a:pt x="39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2949292" y="3081036"/>
              <a:ext cx="35580" cy="16850"/>
            </a:xfrm>
            <a:custGeom>
              <a:avLst/>
              <a:gdLst/>
              <a:ahLst/>
              <a:cxnLst/>
              <a:rect l="l" t="t" r="r" b="b"/>
              <a:pathLst>
                <a:path w="1155" h="547" extrusionOk="0">
                  <a:moveTo>
                    <a:pt x="179" y="0"/>
                  </a:moveTo>
                  <a:cubicBezTo>
                    <a:pt x="179" y="0"/>
                    <a:pt x="0" y="203"/>
                    <a:pt x="60" y="298"/>
                  </a:cubicBezTo>
                  <a:cubicBezTo>
                    <a:pt x="101" y="371"/>
                    <a:pt x="790" y="546"/>
                    <a:pt x="978" y="546"/>
                  </a:cubicBezTo>
                  <a:cubicBezTo>
                    <a:pt x="1003" y="546"/>
                    <a:pt x="1020" y="543"/>
                    <a:pt x="1024" y="536"/>
                  </a:cubicBezTo>
                  <a:cubicBezTo>
                    <a:pt x="1048" y="489"/>
                    <a:pt x="1155" y="393"/>
                    <a:pt x="1083" y="286"/>
                  </a:cubicBezTo>
                  <a:cubicBezTo>
                    <a:pt x="1083" y="286"/>
                    <a:pt x="405" y="191"/>
                    <a:pt x="179"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2947443" y="3079681"/>
              <a:ext cx="38907" cy="19715"/>
            </a:xfrm>
            <a:custGeom>
              <a:avLst/>
              <a:gdLst/>
              <a:ahLst/>
              <a:cxnLst/>
              <a:rect l="l" t="t" r="r" b="b"/>
              <a:pathLst>
                <a:path w="1263" h="640" extrusionOk="0">
                  <a:moveTo>
                    <a:pt x="251" y="116"/>
                  </a:moveTo>
                  <a:cubicBezTo>
                    <a:pt x="477" y="259"/>
                    <a:pt x="989" y="354"/>
                    <a:pt x="1108" y="366"/>
                  </a:cubicBezTo>
                  <a:cubicBezTo>
                    <a:pt x="1132" y="425"/>
                    <a:pt x="1108" y="473"/>
                    <a:pt x="1060" y="521"/>
                  </a:cubicBezTo>
                  <a:cubicBezTo>
                    <a:pt x="1060" y="533"/>
                    <a:pt x="1048" y="544"/>
                    <a:pt x="1048" y="544"/>
                  </a:cubicBezTo>
                  <a:lnTo>
                    <a:pt x="1036" y="544"/>
                  </a:lnTo>
                  <a:cubicBezTo>
                    <a:pt x="858" y="544"/>
                    <a:pt x="215" y="378"/>
                    <a:pt x="155" y="318"/>
                  </a:cubicBezTo>
                  <a:cubicBezTo>
                    <a:pt x="131" y="282"/>
                    <a:pt x="191" y="187"/>
                    <a:pt x="251" y="116"/>
                  </a:cubicBezTo>
                  <a:close/>
                  <a:moveTo>
                    <a:pt x="245" y="1"/>
                  </a:moveTo>
                  <a:cubicBezTo>
                    <a:pt x="231" y="1"/>
                    <a:pt x="217" y="7"/>
                    <a:pt x="203" y="21"/>
                  </a:cubicBezTo>
                  <a:cubicBezTo>
                    <a:pt x="167" y="56"/>
                    <a:pt x="0" y="247"/>
                    <a:pt x="72" y="366"/>
                  </a:cubicBezTo>
                  <a:cubicBezTo>
                    <a:pt x="143" y="473"/>
                    <a:pt x="882" y="640"/>
                    <a:pt x="1036" y="640"/>
                  </a:cubicBezTo>
                  <a:cubicBezTo>
                    <a:pt x="1072" y="640"/>
                    <a:pt x="1096" y="640"/>
                    <a:pt x="1120" y="616"/>
                  </a:cubicBezTo>
                  <a:cubicBezTo>
                    <a:pt x="1120" y="604"/>
                    <a:pt x="1132" y="592"/>
                    <a:pt x="1143" y="580"/>
                  </a:cubicBezTo>
                  <a:cubicBezTo>
                    <a:pt x="1179" y="521"/>
                    <a:pt x="1263" y="425"/>
                    <a:pt x="1179" y="306"/>
                  </a:cubicBezTo>
                  <a:cubicBezTo>
                    <a:pt x="1167" y="282"/>
                    <a:pt x="1155" y="282"/>
                    <a:pt x="1143" y="282"/>
                  </a:cubicBezTo>
                  <a:cubicBezTo>
                    <a:pt x="1143" y="282"/>
                    <a:pt x="477" y="187"/>
                    <a:pt x="274" y="9"/>
                  </a:cubicBezTo>
                  <a:cubicBezTo>
                    <a:pt x="264" y="4"/>
                    <a:pt x="255" y="1"/>
                    <a:pt x="24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3036192" y="3095699"/>
              <a:ext cx="36350" cy="12322"/>
            </a:xfrm>
            <a:custGeom>
              <a:avLst/>
              <a:gdLst/>
              <a:ahLst/>
              <a:cxnLst/>
              <a:rect l="l" t="t" r="r" b="b"/>
              <a:pathLst>
                <a:path w="1180" h="400" extrusionOk="0">
                  <a:moveTo>
                    <a:pt x="144" y="1"/>
                  </a:moveTo>
                  <a:cubicBezTo>
                    <a:pt x="144" y="1"/>
                    <a:pt x="1" y="239"/>
                    <a:pt x="72" y="310"/>
                  </a:cubicBezTo>
                  <a:cubicBezTo>
                    <a:pt x="119" y="365"/>
                    <a:pt x="527" y="399"/>
                    <a:pt x="808" y="399"/>
                  </a:cubicBezTo>
                  <a:cubicBezTo>
                    <a:pt x="953" y="399"/>
                    <a:pt x="1064" y="390"/>
                    <a:pt x="1072" y="370"/>
                  </a:cubicBezTo>
                  <a:cubicBezTo>
                    <a:pt x="1096" y="310"/>
                    <a:pt x="1180"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3034745" y="3094375"/>
              <a:ext cx="38907" cy="15310"/>
            </a:xfrm>
            <a:custGeom>
              <a:avLst/>
              <a:gdLst/>
              <a:ahLst/>
              <a:cxnLst/>
              <a:rect l="l" t="t" r="r" b="b"/>
              <a:pathLst>
                <a:path w="1263" h="497" extrusionOk="0">
                  <a:moveTo>
                    <a:pt x="214" y="115"/>
                  </a:moveTo>
                  <a:cubicBezTo>
                    <a:pt x="393" y="186"/>
                    <a:pt x="703" y="198"/>
                    <a:pt x="953" y="210"/>
                  </a:cubicBezTo>
                  <a:cubicBezTo>
                    <a:pt x="1024" y="210"/>
                    <a:pt x="1072" y="198"/>
                    <a:pt x="1107" y="198"/>
                  </a:cubicBezTo>
                  <a:cubicBezTo>
                    <a:pt x="1143" y="246"/>
                    <a:pt x="1119" y="294"/>
                    <a:pt x="1096" y="365"/>
                  </a:cubicBezTo>
                  <a:cubicBezTo>
                    <a:pt x="1084" y="365"/>
                    <a:pt x="1084" y="377"/>
                    <a:pt x="1084" y="389"/>
                  </a:cubicBezTo>
                  <a:cubicBezTo>
                    <a:pt x="1060" y="389"/>
                    <a:pt x="1012" y="401"/>
                    <a:pt x="869" y="401"/>
                  </a:cubicBezTo>
                  <a:cubicBezTo>
                    <a:pt x="536" y="401"/>
                    <a:pt x="203" y="353"/>
                    <a:pt x="155" y="329"/>
                  </a:cubicBezTo>
                  <a:cubicBezTo>
                    <a:pt x="131" y="306"/>
                    <a:pt x="167" y="198"/>
                    <a:pt x="214" y="115"/>
                  </a:cubicBezTo>
                  <a:close/>
                  <a:moveTo>
                    <a:pt x="186" y="0"/>
                  </a:moveTo>
                  <a:cubicBezTo>
                    <a:pt x="173" y="0"/>
                    <a:pt x="162" y="6"/>
                    <a:pt x="155" y="20"/>
                  </a:cubicBezTo>
                  <a:cubicBezTo>
                    <a:pt x="119" y="67"/>
                    <a:pt x="0" y="294"/>
                    <a:pt x="84" y="389"/>
                  </a:cubicBezTo>
                  <a:cubicBezTo>
                    <a:pt x="179" y="484"/>
                    <a:pt x="857" y="496"/>
                    <a:pt x="857" y="496"/>
                  </a:cubicBezTo>
                  <a:cubicBezTo>
                    <a:pt x="1119" y="496"/>
                    <a:pt x="1143" y="472"/>
                    <a:pt x="1155" y="437"/>
                  </a:cubicBezTo>
                  <a:cubicBezTo>
                    <a:pt x="1167" y="425"/>
                    <a:pt x="1167" y="413"/>
                    <a:pt x="1179" y="401"/>
                  </a:cubicBezTo>
                  <a:cubicBezTo>
                    <a:pt x="1203" y="341"/>
                    <a:pt x="1262" y="222"/>
                    <a:pt x="1155" y="115"/>
                  </a:cubicBezTo>
                  <a:cubicBezTo>
                    <a:pt x="1143" y="115"/>
                    <a:pt x="1131" y="103"/>
                    <a:pt x="1119" y="103"/>
                  </a:cubicBezTo>
                  <a:lnTo>
                    <a:pt x="941" y="103"/>
                  </a:lnTo>
                  <a:cubicBezTo>
                    <a:pt x="738" y="103"/>
                    <a:pt x="381" y="91"/>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2993281" y="3094221"/>
              <a:ext cx="36350" cy="12322"/>
            </a:xfrm>
            <a:custGeom>
              <a:avLst/>
              <a:gdLst/>
              <a:ahLst/>
              <a:cxnLst/>
              <a:rect l="l" t="t" r="r" b="b"/>
              <a:pathLst>
                <a:path w="1180" h="400" extrusionOk="0">
                  <a:moveTo>
                    <a:pt x="144" y="1"/>
                  </a:moveTo>
                  <a:cubicBezTo>
                    <a:pt x="144" y="1"/>
                    <a:pt x="1" y="227"/>
                    <a:pt x="72" y="311"/>
                  </a:cubicBezTo>
                  <a:cubicBezTo>
                    <a:pt x="119" y="365"/>
                    <a:pt x="527" y="400"/>
                    <a:pt x="808" y="400"/>
                  </a:cubicBezTo>
                  <a:cubicBezTo>
                    <a:pt x="953" y="400"/>
                    <a:pt x="1064" y="390"/>
                    <a:pt x="1072" y="370"/>
                  </a:cubicBezTo>
                  <a:cubicBezTo>
                    <a:pt x="1096" y="311"/>
                    <a:pt x="1179"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2991833" y="3092896"/>
              <a:ext cx="38907" cy="15310"/>
            </a:xfrm>
            <a:custGeom>
              <a:avLst/>
              <a:gdLst/>
              <a:ahLst/>
              <a:cxnLst/>
              <a:rect l="l" t="t" r="r" b="b"/>
              <a:pathLst>
                <a:path w="1263" h="497" extrusionOk="0">
                  <a:moveTo>
                    <a:pt x="214" y="104"/>
                  </a:moveTo>
                  <a:cubicBezTo>
                    <a:pt x="393" y="187"/>
                    <a:pt x="703" y="199"/>
                    <a:pt x="953" y="199"/>
                  </a:cubicBezTo>
                  <a:lnTo>
                    <a:pt x="1107" y="199"/>
                  </a:lnTo>
                  <a:cubicBezTo>
                    <a:pt x="1143" y="246"/>
                    <a:pt x="1119" y="294"/>
                    <a:pt x="1096" y="354"/>
                  </a:cubicBezTo>
                  <a:cubicBezTo>
                    <a:pt x="1084" y="365"/>
                    <a:pt x="1084" y="377"/>
                    <a:pt x="1084" y="377"/>
                  </a:cubicBezTo>
                  <a:cubicBezTo>
                    <a:pt x="1060" y="389"/>
                    <a:pt x="1012" y="401"/>
                    <a:pt x="857" y="401"/>
                  </a:cubicBezTo>
                  <a:cubicBezTo>
                    <a:pt x="536" y="401"/>
                    <a:pt x="203" y="354"/>
                    <a:pt x="155" y="318"/>
                  </a:cubicBezTo>
                  <a:cubicBezTo>
                    <a:pt x="131" y="294"/>
                    <a:pt x="167" y="199"/>
                    <a:pt x="214" y="104"/>
                  </a:cubicBezTo>
                  <a:close/>
                  <a:moveTo>
                    <a:pt x="186" y="0"/>
                  </a:moveTo>
                  <a:cubicBezTo>
                    <a:pt x="173" y="0"/>
                    <a:pt x="162" y="6"/>
                    <a:pt x="155" y="20"/>
                  </a:cubicBezTo>
                  <a:cubicBezTo>
                    <a:pt x="119" y="68"/>
                    <a:pt x="0" y="294"/>
                    <a:pt x="83" y="389"/>
                  </a:cubicBezTo>
                  <a:cubicBezTo>
                    <a:pt x="179" y="485"/>
                    <a:pt x="857" y="496"/>
                    <a:pt x="857" y="496"/>
                  </a:cubicBezTo>
                  <a:cubicBezTo>
                    <a:pt x="1119" y="496"/>
                    <a:pt x="1143" y="461"/>
                    <a:pt x="1155" y="425"/>
                  </a:cubicBezTo>
                  <a:cubicBezTo>
                    <a:pt x="1167" y="425"/>
                    <a:pt x="1167" y="413"/>
                    <a:pt x="1179" y="401"/>
                  </a:cubicBezTo>
                  <a:cubicBezTo>
                    <a:pt x="1203" y="342"/>
                    <a:pt x="1262" y="223"/>
                    <a:pt x="1155" y="115"/>
                  </a:cubicBezTo>
                  <a:cubicBezTo>
                    <a:pt x="1143" y="104"/>
                    <a:pt x="1131" y="104"/>
                    <a:pt x="1119" y="104"/>
                  </a:cubicBezTo>
                  <a:lnTo>
                    <a:pt x="941" y="104"/>
                  </a:lnTo>
                  <a:cubicBezTo>
                    <a:pt x="738" y="104"/>
                    <a:pt x="381" y="92"/>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2889869" y="2821843"/>
              <a:ext cx="29357" cy="45037"/>
            </a:xfrm>
            <a:custGeom>
              <a:avLst/>
              <a:gdLst/>
              <a:ahLst/>
              <a:cxnLst/>
              <a:rect l="l" t="t" r="r" b="b"/>
              <a:pathLst>
                <a:path w="953" h="1462" extrusionOk="0">
                  <a:moveTo>
                    <a:pt x="54" y="1"/>
                  </a:moveTo>
                  <a:cubicBezTo>
                    <a:pt x="44" y="1"/>
                    <a:pt x="34" y="4"/>
                    <a:pt x="24" y="9"/>
                  </a:cubicBezTo>
                  <a:cubicBezTo>
                    <a:pt x="0" y="32"/>
                    <a:pt x="0" y="56"/>
                    <a:pt x="24" y="80"/>
                  </a:cubicBezTo>
                  <a:cubicBezTo>
                    <a:pt x="24" y="92"/>
                    <a:pt x="500" y="616"/>
                    <a:pt x="857" y="1437"/>
                  </a:cubicBezTo>
                  <a:cubicBezTo>
                    <a:pt x="857" y="1449"/>
                    <a:pt x="881" y="1461"/>
                    <a:pt x="893" y="1461"/>
                  </a:cubicBezTo>
                  <a:lnTo>
                    <a:pt x="917" y="1461"/>
                  </a:lnTo>
                  <a:cubicBezTo>
                    <a:pt x="941" y="1449"/>
                    <a:pt x="953" y="1413"/>
                    <a:pt x="941" y="1390"/>
                  </a:cubicBezTo>
                  <a:cubicBezTo>
                    <a:pt x="584" y="556"/>
                    <a:pt x="95" y="20"/>
                    <a:pt x="95" y="20"/>
                  </a:cubicBezTo>
                  <a:cubicBezTo>
                    <a:pt x="81" y="7"/>
                    <a:pt x="68" y="1"/>
                    <a:pt x="5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2943408" y="2790915"/>
              <a:ext cx="7362" cy="71560"/>
            </a:xfrm>
            <a:custGeom>
              <a:avLst/>
              <a:gdLst/>
              <a:ahLst/>
              <a:cxnLst/>
              <a:rect l="l" t="t" r="r" b="b"/>
              <a:pathLst>
                <a:path w="239" h="2323" extrusionOk="0">
                  <a:moveTo>
                    <a:pt x="108" y="1"/>
                  </a:moveTo>
                  <a:cubicBezTo>
                    <a:pt x="84" y="1"/>
                    <a:pt x="60" y="12"/>
                    <a:pt x="60" y="48"/>
                  </a:cubicBezTo>
                  <a:cubicBezTo>
                    <a:pt x="60" y="108"/>
                    <a:pt x="1" y="1596"/>
                    <a:pt x="143" y="2287"/>
                  </a:cubicBezTo>
                  <a:cubicBezTo>
                    <a:pt x="143" y="2298"/>
                    <a:pt x="167" y="2322"/>
                    <a:pt x="191" y="2322"/>
                  </a:cubicBezTo>
                  <a:lnTo>
                    <a:pt x="203" y="2322"/>
                  </a:lnTo>
                  <a:cubicBezTo>
                    <a:pt x="227" y="2310"/>
                    <a:pt x="239" y="2287"/>
                    <a:pt x="239" y="2263"/>
                  </a:cubicBezTo>
                  <a:cubicBezTo>
                    <a:pt x="96" y="1584"/>
                    <a:pt x="155" y="60"/>
                    <a:pt x="155" y="48"/>
                  </a:cubicBezTo>
                  <a:cubicBezTo>
                    <a:pt x="155" y="24"/>
                    <a:pt x="131" y="1"/>
                    <a:pt x="10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2951479" y="2909391"/>
              <a:ext cx="171307" cy="170937"/>
            </a:xfrm>
            <a:custGeom>
              <a:avLst/>
              <a:gdLst/>
              <a:ahLst/>
              <a:cxnLst/>
              <a:rect l="l" t="t" r="r" b="b"/>
              <a:pathLst>
                <a:path w="5561" h="5549" extrusionOk="0">
                  <a:moveTo>
                    <a:pt x="2808" y="0"/>
                  </a:moveTo>
                  <a:cubicBezTo>
                    <a:pt x="2801" y="0"/>
                    <a:pt x="2794" y="0"/>
                    <a:pt x="2787" y="0"/>
                  </a:cubicBezTo>
                  <a:cubicBezTo>
                    <a:pt x="1263" y="12"/>
                    <a:pt x="12" y="1250"/>
                    <a:pt x="0" y="2774"/>
                  </a:cubicBezTo>
                  <a:cubicBezTo>
                    <a:pt x="0" y="4310"/>
                    <a:pt x="1251" y="5549"/>
                    <a:pt x="2787" y="5549"/>
                  </a:cubicBezTo>
                  <a:cubicBezTo>
                    <a:pt x="4311" y="5549"/>
                    <a:pt x="5561" y="4310"/>
                    <a:pt x="5561" y="2774"/>
                  </a:cubicBezTo>
                  <a:cubicBezTo>
                    <a:pt x="5561" y="1246"/>
                    <a:pt x="4322" y="0"/>
                    <a:pt x="2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038041" y="2944971"/>
              <a:ext cx="64198" cy="127286"/>
            </a:xfrm>
            <a:custGeom>
              <a:avLst/>
              <a:gdLst/>
              <a:ahLst/>
              <a:cxnLst/>
              <a:rect l="l" t="t" r="r" b="b"/>
              <a:pathLst>
                <a:path w="2084" h="4132" extrusionOk="0">
                  <a:moveTo>
                    <a:pt x="2024" y="0"/>
                  </a:moveTo>
                  <a:cubicBezTo>
                    <a:pt x="2012" y="0"/>
                    <a:pt x="798" y="238"/>
                    <a:pt x="346" y="1226"/>
                  </a:cubicBezTo>
                  <a:cubicBezTo>
                    <a:pt x="0" y="1977"/>
                    <a:pt x="179" y="2941"/>
                    <a:pt x="869" y="4108"/>
                  </a:cubicBezTo>
                  <a:cubicBezTo>
                    <a:pt x="881" y="4132"/>
                    <a:pt x="893" y="4132"/>
                    <a:pt x="917" y="4132"/>
                  </a:cubicBezTo>
                  <a:lnTo>
                    <a:pt x="941" y="4132"/>
                  </a:lnTo>
                  <a:cubicBezTo>
                    <a:pt x="965" y="4120"/>
                    <a:pt x="965" y="4084"/>
                    <a:pt x="953" y="4060"/>
                  </a:cubicBezTo>
                  <a:cubicBezTo>
                    <a:pt x="286" y="2929"/>
                    <a:pt x="107" y="1988"/>
                    <a:pt x="429" y="1262"/>
                  </a:cubicBezTo>
                  <a:cubicBezTo>
                    <a:pt x="858" y="322"/>
                    <a:pt x="2024" y="95"/>
                    <a:pt x="2036" y="95"/>
                  </a:cubicBezTo>
                  <a:cubicBezTo>
                    <a:pt x="2072" y="95"/>
                    <a:pt x="2084" y="72"/>
                    <a:pt x="2084" y="48"/>
                  </a:cubicBezTo>
                  <a:cubicBezTo>
                    <a:pt x="2072" y="12"/>
                    <a:pt x="2048" y="0"/>
                    <a:pt x="202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2965033" y="2920234"/>
              <a:ext cx="54679" cy="117182"/>
            </a:xfrm>
            <a:custGeom>
              <a:avLst/>
              <a:gdLst/>
              <a:ahLst/>
              <a:cxnLst/>
              <a:rect l="l" t="t" r="r" b="b"/>
              <a:pathLst>
                <a:path w="1775" h="3804" extrusionOk="0">
                  <a:moveTo>
                    <a:pt x="923" y="1"/>
                  </a:moveTo>
                  <a:cubicBezTo>
                    <a:pt x="906" y="1"/>
                    <a:pt x="891" y="12"/>
                    <a:pt x="882" y="29"/>
                  </a:cubicBezTo>
                  <a:cubicBezTo>
                    <a:pt x="870" y="53"/>
                    <a:pt x="870" y="77"/>
                    <a:pt x="894" y="89"/>
                  </a:cubicBezTo>
                  <a:cubicBezTo>
                    <a:pt x="906" y="101"/>
                    <a:pt x="1537" y="458"/>
                    <a:pt x="1608" y="1184"/>
                  </a:cubicBezTo>
                  <a:cubicBezTo>
                    <a:pt x="1680" y="1922"/>
                    <a:pt x="1144" y="2780"/>
                    <a:pt x="25" y="3720"/>
                  </a:cubicBezTo>
                  <a:cubicBezTo>
                    <a:pt x="1" y="3732"/>
                    <a:pt x="1" y="3768"/>
                    <a:pt x="13" y="3780"/>
                  </a:cubicBezTo>
                  <a:cubicBezTo>
                    <a:pt x="25" y="3792"/>
                    <a:pt x="37" y="3804"/>
                    <a:pt x="61" y="3804"/>
                  </a:cubicBezTo>
                  <a:cubicBezTo>
                    <a:pt x="61" y="3804"/>
                    <a:pt x="72" y="3792"/>
                    <a:pt x="84" y="3792"/>
                  </a:cubicBezTo>
                  <a:cubicBezTo>
                    <a:pt x="1227" y="2839"/>
                    <a:pt x="1775" y="1946"/>
                    <a:pt x="1704" y="1172"/>
                  </a:cubicBezTo>
                  <a:cubicBezTo>
                    <a:pt x="1632" y="398"/>
                    <a:pt x="965" y="29"/>
                    <a:pt x="942" y="5"/>
                  </a:cubicBezTo>
                  <a:cubicBezTo>
                    <a:pt x="935" y="2"/>
                    <a:pt x="929" y="1"/>
                    <a:pt x="92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3050147" y="3054729"/>
              <a:ext cx="22395" cy="15341"/>
            </a:xfrm>
            <a:custGeom>
              <a:avLst/>
              <a:gdLst/>
              <a:ahLst/>
              <a:cxnLst/>
              <a:rect l="l" t="t" r="r" b="b"/>
              <a:pathLst>
                <a:path w="727" h="498" extrusionOk="0">
                  <a:moveTo>
                    <a:pt x="250" y="0"/>
                  </a:moveTo>
                  <a:cubicBezTo>
                    <a:pt x="241" y="0"/>
                    <a:pt x="232" y="3"/>
                    <a:pt x="226" y="9"/>
                  </a:cubicBezTo>
                  <a:cubicBezTo>
                    <a:pt x="203" y="9"/>
                    <a:pt x="143" y="33"/>
                    <a:pt x="12" y="438"/>
                  </a:cubicBezTo>
                  <a:cubicBezTo>
                    <a:pt x="0" y="461"/>
                    <a:pt x="12" y="485"/>
                    <a:pt x="48" y="497"/>
                  </a:cubicBezTo>
                  <a:lnTo>
                    <a:pt x="60" y="497"/>
                  </a:lnTo>
                  <a:cubicBezTo>
                    <a:pt x="84" y="497"/>
                    <a:pt x="95" y="485"/>
                    <a:pt x="107" y="461"/>
                  </a:cubicBezTo>
                  <a:cubicBezTo>
                    <a:pt x="155" y="330"/>
                    <a:pt x="215" y="164"/>
                    <a:pt x="250" y="104"/>
                  </a:cubicBezTo>
                  <a:cubicBezTo>
                    <a:pt x="346" y="164"/>
                    <a:pt x="596" y="295"/>
                    <a:pt x="643" y="319"/>
                  </a:cubicBezTo>
                  <a:cubicBezTo>
                    <a:pt x="653" y="323"/>
                    <a:pt x="665" y="326"/>
                    <a:pt x="676" y="326"/>
                  </a:cubicBezTo>
                  <a:cubicBezTo>
                    <a:pt x="692" y="326"/>
                    <a:pt x="708" y="321"/>
                    <a:pt x="715" y="307"/>
                  </a:cubicBezTo>
                  <a:cubicBezTo>
                    <a:pt x="727" y="283"/>
                    <a:pt x="715" y="247"/>
                    <a:pt x="691" y="235"/>
                  </a:cubicBezTo>
                  <a:cubicBezTo>
                    <a:pt x="548" y="164"/>
                    <a:pt x="310" y="45"/>
                    <a:pt x="274" y="9"/>
                  </a:cubicBezTo>
                  <a:cubicBezTo>
                    <a:pt x="268" y="3"/>
                    <a:pt x="259" y="0"/>
                    <a:pt x="25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040598" y="3028452"/>
              <a:ext cx="21317" cy="14817"/>
            </a:xfrm>
            <a:custGeom>
              <a:avLst/>
              <a:gdLst/>
              <a:ahLst/>
              <a:cxnLst/>
              <a:rect l="l" t="t" r="r" b="b"/>
              <a:pathLst>
                <a:path w="692" h="481" extrusionOk="0">
                  <a:moveTo>
                    <a:pt x="208" y="1"/>
                  </a:moveTo>
                  <a:cubicBezTo>
                    <a:pt x="173" y="1"/>
                    <a:pt x="120" y="52"/>
                    <a:pt x="1" y="421"/>
                  </a:cubicBezTo>
                  <a:cubicBezTo>
                    <a:pt x="1" y="445"/>
                    <a:pt x="13" y="481"/>
                    <a:pt x="36" y="481"/>
                  </a:cubicBezTo>
                  <a:lnTo>
                    <a:pt x="48" y="481"/>
                  </a:lnTo>
                  <a:cubicBezTo>
                    <a:pt x="72" y="481"/>
                    <a:pt x="84" y="469"/>
                    <a:pt x="96" y="457"/>
                  </a:cubicBezTo>
                  <a:cubicBezTo>
                    <a:pt x="144" y="314"/>
                    <a:pt x="203" y="160"/>
                    <a:pt x="227" y="100"/>
                  </a:cubicBezTo>
                  <a:cubicBezTo>
                    <a:pt x="286" y="136"/>
                    <a:pt x="453" y="255"/>
                    <a:pt x="608" y="350"/>
                  </a:cubicBezTo>
                  <a:cubicBezTo>
                    <a:pt x="617" y="359"/>
                    <a:pt x="626" y="363"/>
                    <a:pt x="635" y="363"/>
                  </a:cubicBezTo>
                  <a:cubicBezTo>
                    <a:pt x="648" y="363"/>
                    <a:pt x="660" y="353"/>
                    <a:pt x="667" y="338"/>
                  </a:cubicBezTo>
                  <a:cubicBezTo>
                    <a:pt x="691" y="326"/>
                    <a:pt x="679" y="291"/>
                    <a:pt x="656" y="279"/>
                  </a:cubicBezTo>
                  <a:cubicBezTo>
                    <a:pt x="525" y="171"/>
                    <a:pt x="286" y="17"/>
                    <a:pt x="227" y="5"/>
                  </a:cubicBezTo>
                  <a:cubicBezTo>
                    <a:pt x="221" y="3"/>
                    <a:pt x="215" y="1"/>
                    <a:pt x="20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3036192" y="3004732"/>
              <a:ext cx="20208" cy="13616"/>
            </a:xfrm>
            <a:custGeom>
              <a:avLst/>
              <a:gdLst/>
              <a:ahLst/>
              <a:cxnLst/>
              <a:rect l="l" t="t" r="r" b="b"/>
              <a:pathLst>
                <a:path w="656" h="442" extrusionOk="0">
                  <a:moveTo>
                    <a:pt x="275" y="1"/>
                  </a:moveTo>
                  <a:cubicBezTo>
                    <a:pt x="203" y="25"/>
                    <a:pt x="96" y="203"/>
                    <a:pt x="13" y="358"/>
                  </a:cubicBezTo>
                  <a:cubicBezTo>
                    <a:pt x="1" y="382"/>
                    <a:pt x="13" y="418"/>
                    <a:pt x="37" y="429"/>
                  </a:cubicBezTo>
                  <a:cubicBezTo>
                    <a:pt x="43" y="433"/>
                    <a:pt x="49" y="434"/>
                    <a:pt x="55" y="434"/>
                  </a:cubicBezTo>
                  <a:cubicBezTo>
                    <a:pt x="72" y="434"/>
                    <a:pt x="87" y="423"/>
                    <a:pt x="96" y="406"/>
                  </a:cubicBezTo>
                  <a:cubicBezTo>
                    <a:pt x="167" y="287"/>
                    <a:pt x="251" y="144"/>
                    <a:pt x="287" y="108"/>
                  </a:cubicBezTo>
                  <a:cubicBezTo>
                    <a:pt x="334" y="156"/>
                    <a:pt x="465" y="299"/>
                    <a:pt x="560" y="418"/>
                  </a:cubicBezTo>
                  <a:cubicBezTo>
                    <a:pt x="572" y="429"/>
                    <a:pt x="584" y="441"/>
                    <a:pt x="608" y="441"/>
                  </a:cubicBezTo>
                  <a:cubicBezTo>
                    <a:pt x="608" y="441"/>
                    <a:pt x="620" y="441"/>
                    <a:pt x="632" y="429"/>
                  </a:cubicBezTo>
                  <a:cubicBezTo>
                    <a:pt x="656" y="418"/>
                    <a:pt x="656" y="382"/>
                    <a:pt x="632" y="358"/>
                  </a:cubicBezTo>
                  <a:cubicBezTo>
                    <a:pt x="572" y="287"/>
                    <a:pt x="370" y="37"/>
                    <a:pt x="322" y="13"/>
                  </a:cubicBezTo>
                  <a:cubicBezTo>
                    <a:pt x="310" y="1"/>
                    <a:pt x="287" y="1"/>
                    <a:pt x="27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3039150" y="2980088"/>
              <a:ext cx="17620" cy="16604"/>
            </a:xfrm>
            <a:custGeom>
              <a:avLst/>
              <a:gdLst/>
              <a:ahLst/>
              <a:cxnLst/>
              <a:rect l="l" t="t" r="r" b="b"/>
              <a:pathLst>
                <a:path w="572" h="539" extrusionOk="0">
                  <a:moveTo>
                    <a:pt x="375" y="1"/>
                  </a:moveTo>
                  <a:cubicBezTo>
                    <a:pt x="285" y="1"/>
                    <a:pt x="112" y="152"/>
                    <a:pt x="12" y="241"/>
                  </a:cubicBezTo>
                  <a:cubicBezTo>
                    <a:pt x="0" y="265"/>
                    <a:pt x="0" y="289"/>
                    <a:pt x="12" y="313"/>
                  </a:cubicBezTo>
                  <a:cubicBezTo>
                    <a:pt x="24" y="319"/>
                    <a:pt x="36" y="322"/>
                    <a:pt x="48" y="322"/>
                  </a:cubicBezTo>
                  <a:cubicBezTo>
                    <a:pt x="60" y="322"/>
                    <a:pt x="71" y="319"/>
                    <a:pt x="83" y="313"/>
                  </a:cubicBezTo>
                  <a:cubicBezTo>
                    <a:pt x="191" y="206"/>
                    <a:pt x="322" y="110"/>
                    <a:pt x="369" y="98"/>
                  </a:cubicBezTo>
                  <a:cubicBezTo>
                    <a:pt x="393" y="170"/>
                    <a:pt x="441" y="372"/>
                    <a:pt x="476" y="503"/>
                  </a:cubicBezTo>
                  <a:cubicBezTo>
                    <a:pt x="476" y="515"/>
                    <a:pt x="500" y="539"/>
                    <a:pt x="512" y="539"/>
                  </a:cubicBezTo>
                  <a:lnTo>
                    <a:pt x="524" y="539"/>
                  </a:lnTo>
                  <a:cubicBezTo>
                    <a:pt x="548" y="527"/>
                    <a:pt x="572" y="503"/>
                    <a:pt x="560" y="479"/>
                  </a:cubicBezTo>
                  <a:cubicBezTo>
                    <a:pt x="560" y="444"/>
                    <a:pt x="488" y="110"/>
                    <a:pt x="441" y="39"/>
                  </a:cubicBezTo>
                  <a:cubicBezTo>
                    <a:pt x="429" y="15"/>
                    <a:pt x="417" y="3"/>
                    <a:pt x="393" y="3"/>
                  </a:cubicBezTo>
                  <a:cubicBezTo>
                    <a:pt x="387" y="2"/>
                    <a:pt x="382" y="1"/>
                    <a:pt x="37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3056739" y="2958956"/>
              <a:ext cx="15803" cy="16111"/>
            </a:xfrm>
            <a:custGeom>
              <a:avLst/>
              <a:gdLst/>
              <a:ahLst/>
              <a:cxnLst/>
              <a:rect l="l" t="t" r="r" b="b"/>
              <a:pathLst>
                <a:path w="513" h="523" extrusionOk="0">
                  <a:moveTo>
                    <a:pt x="395" y="1"/>
                  </a:moveTo>
                  <a:cubicBezTo>
                    <a:pt x="348" y="1"/>
                    <a:pt x="252" y="11"/>
                    <a:pt x="48" y="46"/>
                  </a:cubicBezTo>
                  <a:cubicBezTo>
                    <a:pt x="24" y="58"/>
                    <a:pt x="1" y="82"/>
                    <a:pt x="12" y="106"/>
                  </a:cubicBezTo>
                  <a:cubicBezTo>
                    <a:pt x="12" y="125"/>
                    <a:pt x="28" y="145"/>
                    <a:pt x="47" y="145"/>
                  </a:cubicBezTo>
                  <a:cubicBezTo>
                    <a:pt x="51" y="145"/>
                    <a:pt x="56" y="144"/>
                    <a:pt x="60" y="141"/>
                  </a:cubicBezTo>
                  <a:cubicBezTo>
                    <a:pt x="191" y="118"/>
                    <a:pt x="334" y="94"/>
                    <a:pt x="393" y="94"/>
                  </a:cubicBezTo>
                  <a:cubicBezTo>
                    <a:pt x="382" y="153"/>
                    <a:pt x="358" y="320"/>
                    <a:pt x="322" y="463"/>
                  </a:cubicBezTo>
                  <a:cubicBezTo>
                    <a:pt x="322" y="499"/>
                    <a:pt x="334" y="522"/>
                    <a:pt x="358" y="522"/>
                  </a:cubicBezTo>
                  <a:lnTo>
                    <a:pt x="370" y="522"/>
                  </a:lnTo>
                  <a:cubicBezTo>
                    <a:pt x="393" y="522"/>
                    <a:pt x="405" y="511"/>
                    <a:pt x="417" y="487"/>
                  </a:cubicBezTo>
                  <a:cubicBezTo>
                    <a:pt x="513" y="46"/>
                    <a:pt x="477" y="22"/>
                    <a:pt x="441" y="10"/>
                  </a:cubicBezTo>
                  <a:cubicBezTo>
                    <a:pt x="436" y="6"/>
                    <a:pt x="427" y="1"/>
                    <a:pt x="39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3075068" y="2947158"/>
              <a:ext cx="13985" cy="15803"/>
            </a:xfrm>
            <a:custGeom>
              <a:avLst/>
              <a:gdLst/>
              <a:ahLst/>
              <a:cxnLst/>
              <a:rect l="l" t="t" r="r" b="b"/>
              <a:pathLst>
                <a:path w="454" h="513" extrusionOk="0">
                  <a:moveTo>
                    <a:pt x="60" y="1"/>
                  </a:moveTo>
                  <a:cubicBezTo>
                    <a:pt x="37" y="1"/>
                    <a:pt x="1" y="12"/>
                    <a:pt x="1" y="36"/>
                  </a:cubicBezTo>
                  <a:cubicBezTo>
                    <a:pt x="1" y="60"/>
                    <a:pt x="13" y="84"/>
                    <a:pt x="37" y="96"/>
                  </a:cubicBezTo>
                  <a:lnTo>
                    <a:pt x="334" y="143"/>
                  </a:lnTo>
                  <a:lnTo>
                    <a:pt x="203" y="441"/>
                  </a:lnTo>
                  <a:cubicBezTo>
                    <a:pt x="191" y="465"/>
                    <a:pt x="203" y="501"/>
                    <a:pt x="227" y="513"/>
                  </a:cubicBezTo>
                  <a:lnTo>
                    <a:pt x="251" y="513"/>
                  </a:lnTo>
                  <a:cubicBezTo>
                    <a:pt x="263" y="513"/>
                    <a:pt x="287" y="501"/>
                    <a:pt x="287" y="489"/>
                  </a:cubicBezTo>
                  <a:lnTo>
                    <a:pt x="441" y="132"/>
                  </a:lnTo>
                  <a:cubicBezTo>
                    <a:pt x="453" y="120"/>
                    <a:pt x="453" y="108"/>
                    <a:pt x="441" y="96"/>
                  </a:cubicBezTo>
                  <a:cubicBezTo>
                    <a:pt x="441" y="84"/>
                    <a:pt x="429" y="72"/>
                    <a:pt x="406" y="72"/>
                  </a:cubicBezTo>
                  <a:lnTo>
                    <a:pt x="60" y="1"/>
                  </a:ln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2996238" y="2924701"/>
              <a:ext cx="17620" cy="15895"/>
            </a:xfrm>
            <a:custGeom>
              <a:avLst/>
              <a:gdLst/>
              <a:ahLst/>
              <a:cxnLst/>
              <a:rect l="l" t="t" r="r" b="b"/>
              <a:pathLst>
                <a:path w="572" h="516" extrusionOk="0">
                  <a:moveTo>
                    <a:pt x="477" y="0"/>
                  </a:moveTo>
                  <a:cubicBezTo>
                    <a:pt x="473" y="0"/>
                    <a:pt x="469" y="1"/>
                    <a:pt x="464" y="3"/>
                  </a:cubicBezTo>
                  <a:cubicBezTo>
                    <a:pt x="429" y="3"/>
                    <a:pt x="417" y="27"/>
                    <a:pt x="417" y="51"/>
                  </a:cubicBezTo>
                  <a:cubicBezTo>
                    <a:pt x="441" y="194"/>
                    <a:pt x="452" y="360"/>
                    <a:pt x="452" y="420"/>
                  </a:cubicBezTo>
                  <a:cubicBezTo>
                    <a:pt x="393" y="408"/>
                    <a:pt x="214" y="349"/>
                    <a:pt x="71" y="289"/>
                  </a:cubicBezTo>
                  <a:cubicBezTo>
                    <a:pt x="65" y="286"/>
                    <a:pt x="58" y="284"/>
                    <a:pt x="51" y="284"/>
                  </a:cubicBezTo>
                  <a:cubicBezTo>
                    <a:pt x="31" y="284"/>
                    <a:pt x="12" y="295"/>
                    <a:pt x="12" y="313"/>
                  </a:cubicBezTo>
                  <a:cubicBezTo>
                    <a:pt x="0" y="337"/>
                    <a:pt x="12" y="360"/>
                    <a:pt x="36" y="372"/>
                  </a:cubicBezTo>
                  <a:cubicBezTo>
                    <a:pt x="298" y="480"/>
                    <a:pt x="417" y="515"/>
                    <a:pt x="476" y="515"/>
                  </a:cubicBezTo>
                  <a:cubicBezTo>
                    <a:pt x="512" y="515"/>
                    <a:pt x="512" y="503"/>
                    <a:pt x="524" y="491"/>
                  </a:cubicBezTo>
                  <a:cubicBezTo>
                    <a:pt x="536" y="480"/>
                    <a:pt x="572" y="444"/>
                    <a:pt x="512" y="39"/>
                  </a:cubicBezTo>
                  <a:cubicBezTo>
                    <a:pt x="512" y="20"/>
                    <a:pt x="496" y="0"/>
                    <a:pt x="47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3007236" y="2949961"/>
              <a:ext cx="19099" cy="16666"/>
            </a:xfrm>
            <a:custGeom>
              <a:avLst/>
              <a:gdLst/>
              <a:ahLst/>
              <a:cxnLst/>
              <a:rect l="l" t="t" r="r" b="b"/>
              <a:pathLst>
                <a:path w="620" h="541" extrusionOk="0">
                  <a:moveTo>
                    <a:pt x="563" y="0"/>
                  </a:moveTo>
                  <a:cubicBezTo>
                    <a:pt x="542" y="0"/>
                    <a:pt x="521" y="11"/>
                    <a:pt x="512" y="29"/>
                  </a:cubicBezTo>
                  <a:cubicBezTo>
                    <a:pt x="429" y="195"/>
                    <a:pt x="334" y="386"/>
                    <a:pt x="286" y="433"/>
                  </a:cubicBezTo>
                  <a:cubicBezTo>
                    <a:pt x="250" y="398"/>
                    <a:pt x="167" y="279"/>
                    <a:pt x="95" y="148"/>
                  </a:cubicBezTo>
                  <a:cubicBezTo>
                    <a:pt x="87" y="130"/>
                    <a:pt x="65" y="119"/>
                    <a:pt x="45" y="119"/>
                  </a:cubicBezTo>
                  <a:cubicBezTo>
                    <a:pt x="38" y="119"/>
                    <a:pt x="30" y="121"/>
                    <a:pt x="24" y="124"/>
                  </a:cubicBezTo>
                  <a:cubicBezTo>
                    <a:pt x="12" y="136"/>
                    <a:pt x="0" y="160"/>
                    <a:pt x="12" y="183"/>
                  </a:cubicBezTo>
                  <a:cubicBezTo>
                    <a:pt x="72" y="302"/>
                    <a:pt x="191" y="505"/>
                    <a:pt x="274" y="529"/>
                  </a:cubicBezTo>
                  <a:cubicBezTo>
                    <a:pt x="274" y="529"/>
                    <a:pt x="286" y="541"/>
                    <a:pt x="286" y="541"/>
                  </a:cubicBezTo>
                  <a:cubicBezTo>
                    <a:pt x="298" y="541"/>
                    <a:pt x="310" y="529"/>
                    <a:pt x="322" y="529"/>
                  </a:cubicBezTo>
                  <a:cubicBezTo>
                    <a:pt x="381" y="493"/>
                    <a:pt x="536" y="195"/>
                    <a:pt x="607" y="64"/>
                  </a:cubicBezTo>
                  <a:cubicBezTo>
                    <a:pt x="619" y="41"/>
                    <a:pt x="607" y="17"/>
                    <a:pt x="584" y="5"/>
                  </a:cubicBezTo>
                  <a:cubicBezTo>
                    <a:pt x="577" y="2"/>
                    <a:pt x="570" y="0"/>
                    <a:pt x="56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3004278" y="2973927"/>
              <a:ext cx="17651" cy="14355"/>
            </a:xfrm>
            <a:custGeom>
              <a:avLst/>
              <a:gdLst/>
              <a:ahLst/>
              <a:cxnLst/>
              <a:rect l="l" t="t" r="r" b="b"/>
              <a:pathLst>
                <a:path w="573" h="466" extrusionOk="0">
                  <a:moveTo>
                    <a:pt x="49" y="1"/>
                  </a:moveTo>
                  <a:cubicBezTo>
                    <a:pt x="25" y="13"/>
                    <a:pt x="1" y="36"/>
                    <a:pt x="1" y="60"/>
                  </a:cubicBezTo>
                  <a:cubicBezTo>
                    <a:pt x="60" y="429"/>
                    <a:pt x="108" y="453"/>
                    <a:pt x="120" y="465"/>
                  </a:cubicBezTo>
                  <a:lnTo>
                    <a:pt x="156" y="465"/>
                  </a:lnTo>
                  <a:cubicBezTo>
                    <a:pt x="191" y="465"/>
                    <a:pt x="287" y="441"/>
                    <a:pt x="537" y="263"/>
                  </a:cubicBezTo>
                  <a:cubicBezTo>
                    <a:pt x="561" y="239"/>
                    <a:pt x="572" y="215"/>
                    <a:pt x="549" y="191"/>
                  </a:cubicBezTo>
                  <a:cubicBezTo>
                    <a:pt x="542" y="177"/>
                    <a:pt x="531" y="172"/>
                    <a:pt x="518" y="172"/>
                  </a:cubicBezTo>
                  <a:cubicBezTo>
                    <a:pt x="509" y="172"/>
                    <a:pt x="499" y="174"/>
                    <a:pt x="489" y="179"/>
                  </a:cubicBezTo>
                  <a:cubicBezTo>
                    <a:pt x="370" y="263"/>
                    <a:pt x="227" y="358"/>
                    <a:pt x="168" y="370"/>
                  </a:cubicBezTo>
                  <a:cubicBezTo>
                    <a:pt x="144" y="322"/>
                    <a:pt x="120" y="167"/>
                    <a:pt x="96" y="48"/>
                  </a:cubicBezTo>
                  <a:cubicBezTo>
                    <a:pt x="96" y="25"/>
                    <a:pt x="72" y="1"/>
                    <a:pt x="4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2990724" y="2992626"/>
              <a:ext cx="17990" cy="17651"/>
            </a:xfrm>
            <a:custGeom>
              <a:avLst/>
              <a:gdLst/>
              <a:ahLst/>
              <a:cxnLst/>
              <a:rect l="l" t="t" r="r" b="b"/>
              <a:pathLst>
                <a:path w="584" h="573" extrusionOk="0">
                  <a:moveTo>
                    <a:pt x="48" y="1"/>
                  </a:moveTo>
                  <a:cubicBezTo>
                    <a:pt x="24" y="1"/>
                    <a:pt x="0" y="37"/>
                    <a:pt x="0" y="60"/>
                  </a:cubicBezTo>
                  <a:cubicBezTo>
                    <a:pt x="0" y="72"/>
                    <a:pt x="60" y="465"/>
                    <a:pt x="72" y="525"/>
                  </a:cubicBezTo>
                  <a:cubicBezTo>
                    <a:pt x="84" y="537"/>
                    <a:pt x="96" y="561"/>
                    <a:pt x="108" y="561"/>
                  </a:cubicBezTo>
                  <a:cubicBezTo>
                    <a:pt x="119" y="572"/>
                    <a:pt x="131" y="572"/>
                    <a:pt x="155" y="572"/>
                  </a:cubicBezTo>
                  <a:cubicBezTo>
                    <a:pt x="227" y="572"/>
                    <a:pt x="358" y="537"/>
                    <a:pt x="548" y="453"/>
                  </a:cubicBezTo>
                  <a:cubicBezTo>
                    <a:pt x="572" y="441"/>
                    <a:pt x="584" y="406"/>
                    <a:pt x="572" y="382"/>
                  </a:cubicBezTo>
                  <a:cubicBezTo>
                    <a:pt x="563" y="365"/>
                    <a:pt x="548" y="353"/>
                    <a:pt x="531" y="353"/>
                  </a:cubicBezTo>
                  <a:cubicBezTo>
                    <a:pt x="525" y="353"/>
                    <a:pt x="519" y="355"/>
                    <a:pt x="512" y="358"/>
                  </a:cubicBezTo>
                  <a:cubicBezTo>
                    <a:pt x="381" y="418"/>
                    <a:pt x="227" y="477"/>
                    <a:pt x="167" y="477"/>
                  </a:cubicBezTo>
                  <a:cubicBezTo>
                    <a:pt x="143" y="370"/>
                    <a:pt x="96" y="49"/>
                    <a:pt x="96" y="49"/>
                  </a:cubicBezTo>
                  <a:cubicBezTo>
                    <a:pt x="96" y="13"/>
                    <a:pt x="72" y="1"/>
                    <a:pt x="4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2974582" y="3006581"/>
              <a:ext cx="17651" cy="19469"/>
            </a:xfrm>
            <a:custGeom>
              <a:avLst/>
              <a:gdLst/>
              <a:ahLst/>
              <a:cxnLst/>
              <a:rect l="l" t="t" r="r" b="b"/>
              <a:pathLst>
                <a:path w="573" h="632" extrusionOk="0">
                  <a:moveTo>
                    <a:pt x="48" y="0"/>
                  </a:moveTo>
                  <a:cubicBezTo>
                    <a:pt x="24" y="0"/>
                    <a:pt x="1" y="24"/>
                    <a:pt x="1" y="48"/>
                  </a:cubicBezTo>
                  <a:cubicBezTo>
                    <a:pt x="12" y="72"/>
                    <a:pt x="84" y="489"/>
                    <a:pt x="108" y="572"/>
                  </a:cubicBezTo>
                  <a:cubicBezTo>
                    <a:pt x="108" y="584"/>
                    <a:pt x="120" y="608"/>
                    <a:pt x="143" y="620"/>
                  </a:cubicBezTo>
                  <a:cubicBezTo>
                    <a:pt x="167" y="631"/>
                    <a:pt x="191" y="631"/>
                    <a:pt x="227" y="631"/>
                  </a:cubicBezTo>
                  <a:cubicBezTo>
                    <a:pt x="322" y="631"/>
                    <a:pt x="477" y="584"/>
                    <a:pt x="536" y="572"/>
                  </a:cubicBezTo>
                  <a:cubicBezTo>
                    <a:pt x="560" y="560"/>
                    <a:pt x="572" y="536"/>
                    <a:pt x="560" y="500"/>
                  </a:cubicBezTo>
                  <a:cubicBezTo>
                    <a:pt x="551" y="483"/>
                    <a:pt x="536" y="472"/>
                    <a:pt x="520" y="472"/>
                  </a:cubicBezTo>
                  <a:cubicBezTo>
                    <a:pt x="513" y="472"/>
                    <a:pt x="507" y="473"/>
                    <a:pt x="501" y="477"/>
                  </a:cubicBezTo>
                  <a:cubicBezTo>
                    <a:pt x="392" y="516"/>
                    <a:pt x="275" y="539"/>
                    <a:pt x="218" y="539"/>
                  </a:cubicBezTo>
                  <a:cubicBezTo>
                    <a:pt x="206" y="539"/>
                    <a:pt x="197" y="538"/>
                    <a:pt x="191" y="536"/>
                  </a:cubicBezTo>
                  <a:cubicBezTo>
                    <a:pt x="167" y="465"/>
                    <a:pt x="120" y="179"/>
                    <a:pt x="96" y="36"/>
                  </a:cubicBezTo>
                  <a:cubicBezTo>
                    <a:pt x="96" y="12"/>
                    <a:pt x="72" y="0"/>
                    <a:pt x="4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2810269" y="2990808"/>
              <a:ext cx="27909" cy="28279"/>
            </a:xfrm>
            <a:custGeom>
              <a:avLst/>
              <a:gdLst/>
              <a:ahLst/>
              <a:cxnLst/>
              <a:rect l="l" t="t" r="r" b="b"/>
              <a:pathLst>
                <a:path w="906" h="918" extrusionOk="0">
                  <a:moveTo>
                    <a:pt x="489" y="143"/>
                  </a:moveTo>
                  <a:cubicBezTo>
                    <a:pt x="501" y="179"/>
                    <a:pt x="513" y="227"/>
                    <a:pt x="513" y="250"/>
                  </a:cubicBezTo>
                  <a:cubicBezTo>
                    <a:pt x="536" y="346"/>
                    <a:pt x="548" y="358"/>
                    <a:pt x="548" y="381"/>
                  </a:cubicBezTo>
                  <a:cubicBezTo>
                    <a:pt x="560" y="393"/>
                    <a:pt x="584" y="405"/>
                    <a:pt x="667" y="429"/>
                  </a:cubicBezTo>
                  <a:cubicBezTo>
                    <a:pt x="703" y="441"/>
                    <a:pt x="739" y="453"/>
                    <a:pt x="763" y="465"/>
                  </a:cubicBezTo>
                  <a:cubicBezTo>
                    <a:pt x="715" y="489"/>
                    <a:pt x="643" y="512"/>
                    <a:pt x="584" y="536"/>
                  </a:cubicBezTo>
                  <a:cubicBezTo>
                    <a:pt x="572" y="548"/>
                    <a:pt x="560" y="548"/>
                    <a:pt x="560" y="560"/>
                  </a:cubicBezTo>
                  <a:cubicBezTo>
                    <a:pt x="524" y="643"/>
                    <a:pt x="489" y="727"/>
                    <a:pt x="453" y="774"/>
                  </a:cubicBezTo>
                  <a:cubicBezTo>
                    <a:pt x="441" y="715"/>
                    <a:pt x="417" y="631"/>
                    <a:pt x="393" y="548"/>
                  </a:cubicBezTo>
                  <a:cubicBezTo>
                    <a:pt x="393" y="536"/>
                    <a:pt x="370" y="524"/>
                    <a:pt x="358" y="512"/>
                  </a:cubicBezTo>
                  <a:cubicBezTo>
                    <a:pt x="286" y="500"/>
                    <a:pt x="191" y="477"/>
                    <a:pt x="143" y="465"/>
                  </a:cubicBezTo>
                  <a:cubicBezTo>
                    <a:pt x="203" y="441"/>
                    <a:pt x="298" y="393"/>
                    <a:pt x="382" y="370"/>
                  </a:cubicBezTo>
                  <a:cubicBezTo>
                    <a:pt x="393" y="358"/>
                    <a:pt x="405" y="346"/>
                    <a:pt x="405" y="334"/>
                  </a:cubicBezTo>
                  <a:cubicBezTo>
                    <a:pt x="429" y="274"/>
                    <a:pt x="465" y="203"/>
                    <a:pt x="489" y="143"/>
                  </a:cubicBezTo>
                  <a:close/>
                  <a:moveTo>
                    <a:pt x="501" y="0"/>
                  </a:moveTo>
                  <a:cubicBezTo>
                    <a:pt x="465" y="0"/>
                    <a:pt x="429" y="0"/>
                    <a:pt x="322" y="286"/>
                  </a:cubicBezTo>
                  <a:cubicBezTo>
                    <a:pt x="24" y="405"/>
                    <a:pt x="12" y="441"/>
                    <a:pt x="1" y="465"/>
                  </a:cubicBezTo>
                  <a:cubicBezTo>
                    <a:pt x="1" y="477"/>
                    <a:pt x="1" y="500"/>
                    <a:pt x="12" y="512"/>
                  </a:cubicBezTo>
                  <a:cubicBezTo>
                    <a:pt x="24" y="524"/>
                    <a:pt x="48" y="548"/>
                    <a:pt x="310" y="596"/>
                  </a:cubicBezTo>
                  <a:cubicBezTo>
                    <a:pt x="382" y="917"/>
                    <a:pt x="417" y="917"/>
                    <a:pt x="453" y="917"/>
                  </a:cubicBezTo>
                  <a:cubicBezTo>
                    <a:pt x="477" y="917"/>
                    <a:pt x="501" y="905"/>
                    <a:pt x="632" y="620"/>
                  </a:cubicBezTo>
                  <a:cubicBezTo>
                    <a:pt x="727" y="584"/>
                    <a:pt x="858" y="536"/>
                    <a:pt x="894" y="512"/>
                  </a:cubicBezTo>
                  <a:cubicBezTo>
                    <a:pt x="905" y="500"/>
                    <a:pt x="905" y="477"/>
                    <a:pt x="905" y="453"/>
                  </a:cubicBezTo>
                  <a:cubicBezTo>
                    <a:pt x="894" y="417"/>
                    <a:pt x="858" y="393"/>
                    <a:pt x="703" y="346"/>
                  </a:cubicBezTo>
                  <a:cubicBezTo>
                    <a:pt x="679" y="334"/>
                    <a:pt x="643" y="322"/>
                    <a:pt x="620" y="310"/>
                  </a:cubicBezTo>
                  <a:cubicBezTo>
                    <a:pt x="620" y="298"/>
                    <a:pt x="608" y="250"/>
                    <a:pt x="608" y="227"/>
                  </a:cubicBezTo>
                  <a:cubicBezTo>
                    <a:pt x="572" y="96"/>
                    <a:pt x="560" y="48"/>
                    <a:pt x="536" y="24"/>
                  </a:cubicBezTo>
                  <a:cubicBezTo>
                    <a:pt x="524"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3200876" y="2727456"/>
              <a:ext cx="27909" cy="28279"/>
            </a:xfrm>
            <a:custGeom>
              <a:avLst/>
              <a:gdLst/>
              <a:ahLst/>
              <a:cxnLst/>
              <a:rect l="l" t="t" r="r" b="b"/>
              <a:pathLst>
                <a:path w="906" h="918" extrusionOk="0">
                  <a:moveTo>
                    <a:pt x="489" y="144"/>
                  </a:moveTo>
                  <a:cubicBezTo>
                    <a:pt x="501" y="179"/>
                    <a:pt x="513" y="215"/>
                    <a:pt x="513" y="251"/>
                  </a:cubicBezTo>
                  <a:cubicBezTo>
                    <a:pt x="536" y="334"/>
                    <a:pt x="536" y="358"/>
                    <a:pt x="548" y="382"/>
                  </a:cubicBezTo>
                  <a:cubicBezTo>
                    <a:pt x="560" y="394"/>
                    <a:pt x="584" y="406"/>
                    <a:pt x="667" y="429"/>
                  </a:cubicBezTo>
                  <a:cubicBezTo>
                    <a:pt x="703" y="441"/>
                    <a:pt x="739" y="453"/>
                    <a:pt x="763" y="465"/>
                  </a:cubicBezTo>
                  <a:cubicBezTo>
                    <a:pt x="715" y="489"/>
                    <a:pt x="644" y="513"/>
                    <a:pt x="584" y="537"/>
                  </a:cubicBezTo>
                  <a:cubicBezTo>
                    <a:pt x="572" y="548"/>
                    <a:pt x="560" y="548"/>
                    <a:pt x="560" y="560"/>
                  </a:cubicBezTo>
                  <a:cubicBezTo>
                    <a:pt x="525" y="644"/>
                    <a:pt x="489" y="727"/>
                    <a:pt x="453" y="775"/>
                  </a:cubicBezTo>
                  <a:cubicBezTo>
                    <a:pt x="441" y="715"/>
                    <a:pt x="406" y="632"/>
                    <a:pt x="394" y="548"/>
                  </a:cubicBezTo>
                  <a:cubicBezTo>
                    <a:pt x="394" y="537"/>
                    <a:pt x="370" y="513"/>
                    <a:pt x="358" y="513"/>
                  </a:cubicBezTo>
                  <a:cubicBezTo>
                    <a:pt x="275" y="501"/>
                    <a:pt x="191" y="477"/>
                    <a:pt x="144" y="465"/>
                  </a:cubicBezTo>
                  <a:cubicBezTo>
                    <a:pt x="203" y="441"/>
                    <a:pt x="298" y="394"/>
                    <a:pt x="382" y="358"/>
                  </a:cubicBezTo>
                  <a:cubicBezTo>
                    <a:pt x="394" y="358"/>
                    <a:pt x="406" y="346"/>
                    <a:pt x="406" y="334"/>
                  </a:cubicBezTo>
                  <a:cubicBezTo>
                    <a:pt x="429" y="275"/>
                    <a:pt x="465" y="191"/>
                    <a:pt x="489" y="144"/>
                  </a:cubicBezTo>
                  <a:close/>
                  <a:moveTo>
                    <a:pt x="501" y="1"/>
                  </a:moveTo>
                  <a:cubicBezTo>
                    <a:pt x="465" y="1"/>
                    <a:pt x="429" y="1"/>
                    <a:pt x="322" y="286"/>
                  </a:cubicBezTo>
                  <a:cubicBezTo>
                    <a:pt x="25" y="406"/>
                    <a:pt x="13" y="441"/>
                    <a:pt x="1" y="465"/>
                  </a:cubicBezTo>
                  <a:cubicBezTo>
                    <a:pt x="1" y="477"/>
                    <a:pt x="1" y="501"/>
                    <a:pt x="13" y="513"/>
                  </a:cubicBezTo>
                  <a:cubicBezTo>
                    <a:pt x="25" y="525"/>
                    <a:pt x="48" y="548"/>
                    <a:pt x="310" y="608"/>
                  </a:cubicBezTo>
                  <a:cubicBezTo>
                    <a:pt x="382" y="918"/>
                    <a:pt x="417" y="918"/>
                    <a:pt x="453" y="918"/>
                  </a:cubicBezTo>
                  <a:cubicBezTo>
                    <a:pt x="477" y="918"/>
                    <a:pt x="501" y="918"/>
                    <a:pt x="632" y="620"/>
                  </a:cubicBezTo>
                  <a:cubicBezTo>
                    <a:pt x="727" y="584"/>
                    <a:pt x="858" y="537"/>
                    <a:pt x="894" y="513"/>
                  </a:cubicBezTo>
                  <a:cubicBezTo>
                    <a:pt x="906" y="501"/>
                    <a:pt x="906" y="477"/>
                    <a:pt x="906" y="465"/>
                  </a:cubicBezTo>
                  <a:cubicBezTo>
                    <a:pt x="906" y="417"/>
                    <a:pt x="858" y="406"/>
                    <a:pt x="703" y="346"/>
                  </a:cubicBezTo>
                  <a:cubicBezTo>
                    <a:pt x="679" y="334"/>
                    <a:pt x="644" y="322"/>
                    <a:pt x="632" y="310"/>
                  </a:cubicBezTo>
                  <a:cubicBezTo>
                    <a:pt x="620" y="298"/>
                    <a:pt x="608" y="263"/>
                    <a:pt x="608" y="227"/>
                  </a:cubicBezTo>
                  <a:cubicBezTo>
                    <a:pt x="572" y="108"/>
                    <a:pt x="560" y="48"/>
                    <a:pt x="536" y="25"/>
                  </a:cubicBezTo>
                  <a:cubicBezTo>
                    <a:pt x="536" y="13"/>
                    <a:pt x="513" y="1"/>
                    <a:pt x="50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3263965" y="3001066"/>
              <a:ext cx="27909" cy="28279"/>
            </a:xfrm>
            <a:custGeom>
              <a:avLst/>
              <a:gdLst/>
              <a:ahLst/>
              <a:cxnLst/>
              <a:rect l="l" t="t" r="r" b="b"/>
              <a:pathLst>
                <a:path w="906" h="918" extrusionOk="0">
                  <a:moveTo>
                    <a:pt x="477" y="144"/>
                  </a:moveTo>
                  <a:cubicBezTo>
                    <a:pt x="489" y="179"/>
                    <a:pt x="501" y="227"/>
                    <a:pt x="513" y="251"/>
                  </a:cubicBezTo>
                  <a:cubicBezTo>
                    <a:pt x="536" y="334"/>
                    <a:pt x="536" y="358"/>
                    <a:pt x="548" y="382"/>
                  </a:cubicBezTo>
                  <a:cubicBezTo>
                    <a:pt x="560" y="394"/>
                    <a:pt x="584" y="406"/>
                    <a:pt x="667" y="429"/>
                  </a:cubicBezTo>
                  <a:cubicBezTo>
                    <a:pt x="691" y="441"/>
                    <a:pt x="727" y="453"/>
                    <a:pt x="763" y="465"/>
                  </a:cubicBezTo>
                  <a:cubicBezTo>
                    <a:pt x="715" y="489"/>
                    <a:pt x="644" y="513"/>
                    <a:pt x="572" y="537"/>
                  </a:cubicBezTo>
                  <a:cubicBezTo>
                    <a:pt x="560" y="548"/>
                    <a:pt x="560" y="548"/>
                    <a:pt x="548" y="560"/>
                  </a:cubicBezTo>
                  <a:cubicBezTo>
                    <a:pt x="513" y="644"/>
                    <a:pt x="477" y="727"/>
                    <a:pt x="453" y="775"/>
                  </a:cubicBezTo>
                  <a:cubicBezTo>
                    <a:pt x="429" y="715"/>
                    <a:pt x="405" y="632"/>
                    <a:pt x="382" y="548"/>
                  </a:cubicBezTo>
                  <a:cubicBezTo>
                    <a:pt x="382" y="537"/>
                    <a:pt x="370" y="513"/>
                    <a:pt x="346" y="513"/>
                  </a:cubicBezTo>
                  <a:cubicBezTo>
                    <a:pt x="274" y="501"/>
                    <a:pt x="191" y="477"/>
                    <a:pt x="132" y="465"/>
                  </a:cubicBezTo>
                  <a:cubicBezTo>
                    <a:pt x="191" y="441"/>
                    <a:pt x="286" y="394"/>
                    <a:pt x="370" y="358"/>
                  </a:cubicBezTo>
                  <a:cubicBezTo>
                    <a:pt x="382" y="358"/>
                    <a:pt x="393" y="346"/>
                    <a:pt x="405" y="334"/>
                  </a:cubicBezTo>
                  <a:cubicBezTo>
                    <a:pt x="429" y="275"/>
                    <a:pt x="453" y="191"/>
                    <a:pt x="477" y="144"/>
                  </a:cubicBezTo>
                  <a:close/>
                  <a:moveTo>
                    <a:pt x="489" y="1"/>
                  </a:moveTo>
                  <a:cubicBezTo>
                    <a:pt x="465" y="1"/>
                    <a:pt x="429" y="1"/>
                    <a:pt x="322" y="275"/>
                  </a:cubicBezTo>
                  <a:cubicBezTo>
                    <a:pt x="12" y="394"/>
                    <a:pt x="12" y="441"/>
                    <a:pt x="1" y="453"/>
                  </a:cubicBezTo>
                  <a:cubicBezTo>
                    <a:pt x="1" y="477"/>
                    <a:pt x="1" y="489"/>
                    <a:pt x="12" y="513"/>
                  </a:cubicBezTo>
                  <a:cubicBezTo>
                    <a:pt x="24" y="525"/>
                    <a:pt x="48" y="548"/>
                    <a:pt x="298" y="596"/>
                  </a:cubicBezTo>
                  <a:cubicBezTo>
                    <a:pt x="382" y="918"/>
                    <a:pt x="405" y="918"/>
                    <a:pt x="441" y="918"/>
                  </a:cubicBezTo>
                  <a:cubicBezTo>
                    <a:pt x="441" y="918"/>
                    <a:pt x="441" y="918"/>
                    <a:pt x="441" y="906"/>
                  </a:cubicBezTo>
                  <a:cubicBezTo>
                    <a:pt x="477" y="906"/>
                    <a:pt x="501" y="906"/>
                    <a:pt x="632" y="620"/>
                  </a:cubicBezTo>
                  <a:cubicBezTo>
                    <a:pt x="715" y="584"/>
                    <a:pt x="858" y="537"/>
                    <a:pt x="882" y="501"/>
                  </a:cubicBezTo>
                  <a:cubicBezTo>
                    <a:pt x="894" y="489"/>
                    <a:pt x="905" y="477"/>
                    <a:pt x="905" y="453"/>
                  </a:cubicBezTo>
                  <a:cubicBezTo>
                    <a:pt x="894" y="418"/>
                    <a:pt x="858" y="394"/>
                    <a:pt x="691" y="334"/>
                  </a:cubicBezTo>
                  <a:cubicBezTo>
                    <a:pt x="667" y="334"/>
                    <a:pt x="632" y="322"/>
                    <a:pt x="620" y="310"/>
                  </a:cubicBezTo>
                  <a:cubicBezTo>
                    <a:pt x="620" y="287"/>
                    <a:pt x="608" y="251"/>
                    <a:pt x="596" y="215"/>
                  </a:cubicBezTo>
                  <a:cubicBezTo>
                    <a:pt x="572" y="96"/>
                    <a:pt x="548" y="48"/>
                    <a:pt x="536" y="13"/>
                  </a:cubicBezTo>
                  <a:cubicBezTo>
                    <a:pt x="524" y="1"/>
                    <a:pt x="513" y="1"/>
                    <a:pt x="48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3070663" y="3183740"/>
              <a:ext cx="27909" cy="28248"/>
            </a:xfrm>
            <a:custGeom>
              <a:avLst/>
              <a:gdLst/>
              <a:ahLst/>
              <a:cxnLst/>
              <a:rect l="l" t="t" r="r" b="b"/>
              <a:pathLst>
                <a:path w="906" h="917" extrusionOk="0">
                  <a:moveTo>
                    <a:pt x="489" y="155"/>
                  </a:moveTo>
                  <a:cubicBezTo>
                    <a:pt x="501" y="191"/>
                    <a:pt x="513" y="226"/>
                    <a:pt x="513" y="250"/>
                  </a:cubicBezTo>
                  <a:cubicBezTo>
                    <a:pt x="537" y="345"/>
                    <a:pt x="537" y="369"/>
                    <a:pt x="549" y="381"/>
                  </a:cubicBezTo>
                  <a:cubicBezTo>
                    <a:pt x="561" y="405"/>
                    <a:pt x="584" y="405"/>
                    <a:pt x="668" y="441"/>
                  </a:cubicBezTo>
                  <a:cubicBezTo>
                    <a:pt x="703" y="453"/>
                    <a:pt x="739" y="464"/>
                    <a:pt x="763" y="476"/>
                  </a:cubicBezTo>
                  <a:cubicBezTo>
                    <a:pt x="715" y="500"/>
                    <a:pt x="644" y="524"/>
                    <a:pt x="584" y="548"/>
                  </a:cubicBezTo>
                  <a:cubicBezTo>
                    <a:pt x="572" y="548"/>
                    <a:pt x="561" y="560"/>
                    <a:pt x="561" y="572"/>
                  </a:cubicBezTo>
                  <a:cubicBezTo>
                    <a:pt x="525" y="643"/>
                    <a:pt x="489" y="726"/>
                    <a:pt x="453" y="786"/>
                  </a:cubicBezTo>
                  <a:cubicBezTo>
                    <a:pt x="442" y="726"/>
                    <a:pt x="406" y="631"/>
                    <a:pt x="394" y="560"/>
                  </a:cubicBezTo>
                  <a:cubicBezTo>
                    <a:pt x="382" y="536"/>
                    <a:pt x="370" y="524"/>
                    <a:pt x="358" y="524"/>
                  </a:cubicBezTo>
                  <a:cubicBezTo>
                    <a:pt x="275" y="512"/>
                    <a:pt x="191" y="488"/>
                    <a:pt x="144" y="476"/>
                  </a:cubicBezTo>
                  <a:cubicBezTo>
                    <a:pt x="203" y="441"/>
                    <a:pt x="299" y="405"/>
                    <a:pt x="382" y="369"/>
                  </a:cubicBezTo>
                  <a:cubicBezTo>
                    <a:pt x="394" y="369"/>
                    <a:pt x="406" y="357"/>
                    <a:pt x="406" y="345"/>
                  </a:cubicBezTo>
                  <a:cubicBezTo>
                    <a:pt x="430" y="274"/>
                    <a:pt x="465" y="202"/>
                    <a:pt x="489" y="155"/>
                  </a:cubicBezTo>
                  <a:close/>
                  <a:moveTo>
                    <a:pt x="501" y="0"/>
                  </a:moveTo>
                  <a:cubicBezTo>
                    <a:pt x="465" y="0"/>
                    <a:pt x="430" y="0"/>
                    <a:pt x="322" y="286"/>
                  </a:cubicBezTo>
                  <a:cubicBezTo>
                    <a:pt x="25" y="405"/>
                    <a:pt x="13" y="453"/>
                    <a:pt x="1" y="464"/>
                  </a:cubicBezTo>
                  <a:cubicBezTo>
                    <a:pt x="1" y="476"/>
                    <a:pt x="1" y="500"/>
                    <a:pt x="13" y="512"/>
                  </a:cubicBezTo>
                  <a:cubicBezTo>
                    <a:pt x="25" y="524"/>
                    <a:pt x="49" y="560"/>
                    <a:pt x="311" y="607"/>
                  </a:cubicBezTo>
                  <a:cubicBezTo>
                    <a:pt x="382" y="917"/>
                    <a:pt x="418" y="917"/>
                    <a:pt x="453" y="917"/>
                  </a:cubicBezTo>
                  <a:cubicBezTo>
                    <a:pt x="477" y="917"/>
                    <a:pt x="501" y="917"/>
                    <a:pt x="632" y="631"/>
                  </a:cubicBezTo>
                  <a:cubicBezTo>
                    <a:pt x="727" y="595"/>
                    <a:pt x="858" y="548"/>
                    <a:pt x="894" y="512"/>
                  </a:cubicBezTo>
                  <a:cubicBezTo>
                    <a:pt x="906" y="500"/>
                    <a:pt x="906" y="476"/>
                    <a:pt x="906" y="464"/>
                  </a:cubicBezTo>
                  <a:cubicBezTo>
                    <a:pt x="906" y="429"/>
                    <a:pt x="858" y="405"/>
                    <a:pt x="703" y="345"/>
                  </a:cubicBezTo>
                  <a:cubicBezTo>
                    <a:pt x="680" y="345"/>
                    <a:pt x="644" y="322"/>
                    <a:pt x="632" y="322"/>
                  </a:cubicBezTo>
                  <a:cubicBezTo>
                    <a:pt x="620" y="298"/>
                    <a:pt x="608" y="262"/>
                    <a:pt x="608" y="226"/>
                  </a:cubicBezTo>
                  <a:cubicBezTo>
                    <a:pt x="572" y="107"/>
                    <a:pt x="561" y="48"/>
                    <a:pt x="537" y="24"/>
                  </a:cubicBezTo>
                  <a:cubicBezTo>
                    <a:pt x="537"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835590" y="2775882"/>
              <a:ext cx="20917" cy="20947"/>
            </a:xfrm>
            <a:custGeom>
              <a:avLst/>
              <a:gdLst/>
              <a:ahLst/>
              <a:cxnLst/>
              <a:rect l="l" t="t" r="r" b="b"/>
              <a:pathLst>
                <a:path w="679" h="680" extrusionOk="0">
                  <a:moveTo>
                    <a:pt x="345" y="96"/>
                  </a:moveTo>
                  <a:cubicBezTo>
                    <a:pt x="476" y="96"/>
                    <a:pt x="583" y="215"/>
                    <a:pt x="583" y="346"/>
                  </a:cubicBezTo>
                  <a:cubicBezTo>
                    <a:pt x="583" y="477"/>
                    <a:pt x="476" y="584"/>
                    <a:pt x="345" y="584"/>
                  </a:cubicBezTo>
                  <a:lnTo>
                    <a:pt x="345" y="631"/>
                  </a:lnTo>
                  <a:lnTo>
                    <a:pt x="333" y="584"/>
                  </a:lnTo>
                  <a:cubicBezTo>
                    <a:pt x="202" y="584"/>
                    <a:pt x="95" y="477"/>
                    <a:pt x="95" y="346"/>
                  </a:cubicBezTo>
                  <a:cubicBezTo>
                    <a:pt x="95" y="203"/>
                    <a:pt x="202" y="96"/>
                    <a:pt x="345" y="96"/>
                  </a:cubicBezTo>
                  <a:close/>
                  <a:moveTo>
                    <a:pt x="333" y="0"/>
                  </a:moveTo>
                  <a:cubicBezTo>
                    <a:pt x="155" y="0"/>
                    <a:pt x="0" y="155"/>
                    <a:pt x="0" y="346"/>
                  </a:cubicBezTo>
                  <a:cubicBezTo>
                    <a:pt x="0" y="524"/>
                    <a:pt x="155" y="679"/>
                    <a:pt x="333" y="679"/>
                  </a:cubicBezTo>
                  <a:cubicBezTo>
                    <a:pt x="524" y="679"/>
                    <a:pt x="679" y="524"/>
                    <a:pt x="679" y="346"/>
                  </a:cubicBezTo>
                  <a:cubicBezTo>
                    <a:pt x="679" y="155"/>
                    <a:pt x="524" y="0"/>
                    <a:pt x="33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3270187" y="2923684"/>
              <a:ext cx="20947" cy="20947"/>
            </a:xfrm>
            <a:custGeom>
              <a:avLst/>
              <a:gdLst/>
              <a:ahLst/>
              <a:cxnLst/>
              <a:rect l="l" t="t" r="r" b="b"/>
              <a:pathLst>
                <a:path w="680" h="680" extrusionOk="0">
                  <a:moveTo>
                    <a:pt x="334" y="96"/>
                  </a:moveTo>
                  <a:cubicBezTo>
                    <a:pt x="465" y="96"/>
                    <a:pt x="584" y="203"/>
                    <a:pt x="584" y="346"/>
                  </a:cubicBezTo>
                  <a:cubicBezTo>
                    <a:pt x="584" y="477"/>
                    <a:pt x="465" y="584"/>
                    <a:pt x="334" y="584"/>
                  </a:cubicBezTo>
                  <a:cubicBezTo>
                    <a:pt x="203" y="584"/>
                    <a:pt x="96" y="477"/>
                    <a:pt x="96" y="346"/>
                  </a:cubicBezTo>
                  <a:cubicBezTo>
                    <a:pt x="96" y="203"/>
                    <a:pt x="203" y="96"/>
                    <a:pt x="334" y="96"/>
                  </a:cubicBezTo>
                  <a:close/>
                  <a:moveTo>
                    <a:pt x="334" y="1"/>
                  </a:moveTo>
                  <a:cubicBezTo>
                    <a:pt x="156" y="1"/>
                    <a:pt x="1" y="155"/>
                    <a:pt x="1" y="334"/>
                  </a:cubicBezTo>
                  <a:cubicBezTo>
                    <a:pt x="1" y="524"/>
                    <a:pt x="144" y="679"/>
                    <a:pt x="334" y="679"/>
                  </a:cubicBezTo>
                  <a:cubicBezTo>
                    <a:pt x="525" y="679"/>
                    <a:pt x="668" y="524"/>
                    <a:pt x="668" y="346"/>
                  </a:cubicBezTo>
                  <a:cubicBezTo>
                    <a:pt x="680" y="155"/>
                    <a:pt x="525" y="1"/>
                    <a:pt x="33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3229124" y="3162454"/>
              <a:ext cx="20947" cy="20578"/>
            </a:xfrm>
            <a:custGeom>
              <a:avLst/>
              <a:gdLst/>
              <a:ahLst/>
              <a:cxnLst/>
              <a:rect l="l" t="t" r="r" b="b"/>
              <a:pathLst>
                <a:path w="680" h="668" extrusionOk="0">
                  <a:moveTo>
                    <a:pt x="346" y="84"/>
                  </a:moveTo>
                  <a:cubicBezTo>
                    <a:pt x="477" y="84"/>
                    <a:pt x="584" y="203"/>
                    <a:pt x="584" y="334"/>
                  </a:cubicBezTo>
                  <a:cubicBezTo>
                    <a:pt x="584" y="465"/>
                    <a:pt x="477" y="572"/>
                    <a:pt x="346" y="572"/>
                  </a:cubicBezTo>
                  <a:lnTo>
                    <a:pt x="346" y="620"/>
                  </a:lnTo>
                  <a:lnTo>
                    <a:pt x="334" y="572"/>
                  </a:lnTo>
                  <a:cubicBezTo>
                    <a:pt x="203" y="572"/>
                    <a:pt x="96" y="465"/>
                    <a:pt x="96" y="334"/>
                  </a:cubicBezTo>
                  <a:cubicBezTo>
                    <a:pt x="96" y="191"/>
                    <a:pt x="203" y="84"/>
                    <a:pt x="346" y="84"/>
                  </a:cubicBezTo>
                  <a:close/>
                  <a:moveTo>
                    <a:pt x="334" y="1"/>
                  </a:moveTo>
                  <a:cubicBezTo>
                    <a:pt x="155" y="1"/>
                    <a:pt x="0" y="143"/>
                    <a:pt x="0" y="334"/>
                  </a:cubicBezTo>
                  <a:cubicBezTo>
                    <a:pt x="0" y="512"/>
                    <a:pt x="155" y="667"/>
                    <a:pt x="334" y="667"/>
                  </a:cubicBezTo>
                  <a:cubicBezTo>
                    <a:pt x="524" y="667"/>
                    <a:pt x="679" y="512"/>
                    <a:pt x="679" y="334"/>
                  </a:cubicBezTo>
                  <a:cubicBezTo>
                    <a:pt x="679" y="143"/>
                    <a:pt x="524" y="1"/>
                    <a:pt x="33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813565" y="3156601"/>
              <a:ext cx="20947" cy="20547"/>
            </a:xfrm>
            <a:custGeom>
              <a:avLst/>
              <a:gdLst/>
              <a:ahLst/>
              <a:cxnLst/>
              <a:rect l="l" t="t" r="r" b="b"/>
              <a:pathLst>
                <a:path w="680" h="667" extrusionOk="0">
                  <a:moveTo>
                    <a:pt x="346" y="83"/>
                  </a:moveTo>
                  <a:cubicBezTo>
                    <a:pt x="477" y="95"/>
                    <a:pt x="584" y="202"/>
                    <a:pt x="584" y="333"/>
                  </a:cubicBezTo>
                  <a:cubicBezTo>
                    <a:pt x="584" y="464"/>
                    <a:pt x="477" y="572"/>
                    <a:pt x="346" y="572"/>
                  </a:cubicBezTo>
                  <a:cubicBezTo>
                    <a:pt x="203" y="572"/>
                    <a:pt x="96" y="464"/>
                    <a:pt x="96" y="333"/>
                  </a:cubicBezTo>
                  <a:cubicBezTo>
                    <a:pt x="96" y="191"/>
                    <a:pt x="203" y="83"/>
                    <a:pt x="346" y="83"/>
                  </a:cubicBezTo>
                  <a:close/>
                  <a:moveTo>
                    <a:pt x="346" y="0"/>
                  </a:moveTo>
                  <a:cubicBezTo>
                    <a:pt x="155" y="0"/>
                    <a:pt x="13" y="143"/>
                    <a:pt x="1" y="333"/>
                  </a:cubicBezTo>
                  <a:cubicBezTo>
                    <a:pt x="1" y="512"/>
                    <a:pt x="155" y="667"/>
                    <a:pt x="346" y="667"/>
                  </a:cubicBezTo>
                  <a:cubicBezTo>
                    <a:pt x="525" y="667"/>
                    <a:pt x="679" y="512"/>
                    <a:pt x="679" y="333"/>
                  </a:cubicBezTo>
                  <a:cubicBezTo>
                    <a:pt x="679" y="143"/>
                    <a:pt x="525" y="0"/>
                    <a:pt x="34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2932041" y="2652261"/>
              <a:ext cx="137945" cy="74148"/>
            </a:xfrm>
            <a:custGeom>
              <a:avLst/>
              <a:gdLst/>
              <a:ahLst/>
              <a:cxnLst/>
              <a:rect l="l" t="t" r="r" b="b"/>
              <a:pathLst>
                <a:path w="4478" h="2407" extrusionOk="0">
                  <a:moveTo>
                    <a:pt x="2977" y="1"/>
                  </a:moveTo>
                  <a:cubicBezTo>
                    <a:pt x="2917" y="1"/>
                    <a:pt x="2846" y="13"/>
                    <a:pt x="2786" y="25"/>
                  </a:cubicBezTo>
                  <a:cubicBezTo>
                    <a:pt x="2763" y="25"/>
                    <a:pt x="2751" y="61"/>
                    <a:pt x="2763" y="84"/>
                  </a:cubicBezTo>
                  <a:cubicBezTo>
                    <a:pt x="2763" y="96"/>
                    <a:pt x="2786" y="120"/>
                    <a:pt x="2798" y="120"/>
                  </a:cubicBezTo>
                  <a:cubicBezTo>
                    <a:pt x="2810" y="120"/>
                    <a:pt x="2810" y="120"/>
                    <a:pt x="2810" y="108"/>
                  </a:cubicBezTo>
                  <a:cubicBezTo>
                    <a:pt x="2870" y="96"/>
                    <a:pt x="2917" y="96"/>
                    <a:pt x="2977" y="96"/>
                  </a:cubicBezTo>
                  <a:lnTo>
                    <a:pt x="2989" y="96"/>
                  </a:lnTo>
                  <a:cubicBezTo>
                    <a:pt x="3013" y="96"/>
                    <a:pt x="3037" y="72"/>
                    <a:pt x="3037" y="49"/>
                  </a:cubicBezTo>
                  <a:cubicBezTo>
                    <a:pt x="3037" y="25"/>
                    <a:pt x="3013" y="1"/>
                    <a:pt x="2989" y="1"/>
                  </a:cubicBezTo>
                  <a:close/>
                  <a:moveTo>
                    <a:pt x="3191" y="25"/>
                  </a:moveTo>
                  <a:cubicBezTo>
                    <a:pt x="3167" y="25"/>
                    <a:pt x="3144" y="37"/>
                    <a:pt x="3132" y="61"/>
                  </a:cubicBezTo>
                  <a:cubicBezTo>
                    <a:pt x="3132" y="84"/>
                    <a:pt x="3144" y="108"/>
                    <a:pt x="3167" y="120"/>
                  </a:cubicBezTo>
                  <a:cubicBezTo>
                    <a:pt x="3227" y="132"/>
                    <a:pt x="3287" y="156"/>
                    <a:pt x="3346" y="180"/>
                  </a:cubicBezTo>
                  <a:lnTo>
                    <a:pt x="3358" y="180"/>
                  </a:lnTo>
                  <a:cubicBezTo>
                    <a:pt x="3382" y="180"/>
                    <a:pt x="3394" y="168"/>
                    <a:pt x="3406" y="156"/>
                  </a:cubicBezTo>
                  <a:cubicBezTo>
                    <a:pt x="3418" y="132"/>
                    <a:pt x="3406" y="96"/>
                    <a:pt x="3382" y="84"/>
                  </a:cubicBezTo>
                  <a:cubicBezTo>
                    <a:pt x="3310" y="61"/>
                    <a:pt x="3251" y="37"/>
                    <a:pt x="3191" y="25"/>
                  </a:cubicBezTo>
                  <a:close/>
                  <a:moveTo>
                    <a:pt x="2627" y="92"/>
                  </a:moveTo>
                  <a:cubicBezTo>
                    <a:pt x="2621" y="92"/>
                    <a:pt x="2614" y="93"/>
                    <a:pt x="2608" y="96"/>
                  </a:cubicBezTo>
                  <a:cubicBezTo>
                    <a:pt x="2548" y="132"/>
                    <a:pt x="2501" y="168"/>
                    <a:pt x="2441" y="215"/>
                  </a:cubicBezTo>
                  <a:cubicBezTo>
                    <a:pt x="2429" y="239"/>
                    <a:pt x="2429" y="263"/>
                    <a:pt x="2441" y="287"/>
                  </a:cubicBezTo>
                  <a:cubicBezTo>
                    <a:pt x="2453" y="299"/>
                    <a:pt x="2465" y="299"/>
                    <a:pt x="2477" y="299"/>
                  </a:cubicBezTo>
                  <a:cubicBezTo>
                    <a:pt x="2489" y="299"/>
                    <a:pt x="2501" y="299"/>
                    <a:pt x="2513" y="287"/>
                  </a:cubicBezTo>
                  <a:cubicBezTo>
                    <a:pt x="2560" y="251"/>
                    <a:pt x="2608" y="215"/>
                    <a:pt x="2656" y="180"/>
                  </a:cubicBezTo>
                  <a:cubicBezTo>
                    <a:pt x="2679" y="168"/>
                    <a:pt x="2679" y="144"/>
                    <a:pt x="2667" y="120"/>
                  </a:cubicBezTo>
                  <a:cubicBezTo>
                    <a:pt x="2659" y="103"/>
                    <a:pt x="2644" y="92"/>
                    <a:pt x="2627" y="92"/>
                  </a:cubicBezTo>
                  <a:close/>
                  <a:moveTo>
                    <a:pt x="3520" y="172"/>
                  </a:moveTo>
                  <a:cubicBezTo>
                    <a:pt x="3507" y="172"/>
                    <a:pt x="3496" y="178"/>
                    <a:pt x="3489" y="191"/>
                  </a:cubicBezTo>
                  <a:cubicBezTo>
                    <a:pt x="3477" y="215"/>
                    <a:pt x="3489" y="239"/>
                    <a:pt x="3501" y="263"/>
                  </a:cubicBezTo>
                  <a:cubicBezTo>
                    <a:pt x="3560" y="287"/>
                    <a:pt x="3608" y="322"/>
                    <a:pt x="3668" y="358"/>
                  </a:cubicBezTo>
                  <a:cubicBezTo>
                    <a:pt x="3668" y="358"/>
                    <a:pt x="3679" y="370"/>
                    <a:pt x="3691" y="370"/>
                  </a:cubicBezTo>
                  <a:cubicBezTo>
                    <a:pt x="3703" y="370"/>
                    <a:pt x="3715" y="358"/>
                    <a:pt x="3727" y="346"/>
                  </a:cubicBezTo>
                  <a:cubicBezTo>
                    <a:pt x="3739" y="322"/>
                    <a:pt x="3739" y="299"/>
                    <a:pt x="3715" y="275"/>
                  </a:cubicBezTo>
                  <a:cubicBezTo>
                    <a:pt x="3668" y="239"/>
                    <a:pt x="3608" y="203"/>
                    <a:pt x="3548" y="180"/>
                  </a:cubicBezTo>
                  <a:cubicBezTo>
                    <a:pt x="3539" y="175"/>
                    <a:pt x="3529" y="172"/>
                    <a:pt x="3520" y="172"/>
                  </a:cubicBezTo>
                  <a:close/>
                  <a:moveTo>
                    <a:pt x="3841" y="386"/>
                  </a:moveTo>
                  <a:cubicBezTo>
                    <a:pt x="3828" y="386"/>
                    <a:pt x="3817" y="392"/>
                    <a:pt x="3810" y="406"/>
                  </a:cubicBezTo>
                  <a:cubicBezTo>
                    <a:pt x="3787" y="418"/>
                    <a:pt x="3787" y="453"/>
                    <a:pt x="3810" y="465"/>
                  </a:cubicBezTo>
                  <a:cubicBezTo>
                    <a:pt x="3858" y="501"/>
                    <a:pt x="3906" y="549"/>
                    <a:pt x="3953" y="584"/>
                  </a:cubicBezTo>
                  <a:cubicBezTo>
                    <a:pt x="3965" y="596"/>
                    <a:pt x="3977" y="596"/>
                    <a:pt x="3989" y="596"/>
                  </a:cubicBezTo>
                  <a:cubicBezTo>
                    <a:pt x="4001" y="596"/>
                    <a:pt x="4013" y="596"/>
                    <a:pt x="4025" y="584"/>
                  </a:cubicBezTo>
                  <a:cubicBezTo>
                    <a:pt x="4049" y="561"/>
                    <a:pt x="4037" y="537"/>
                    <a:pt x="4025" y="513"/>
                  </a:cubicBezTo>
                  <a:cubicBezTo>
                    <a:pt x="3977" y="477"/>
                    <a:pt x="3918" y="430"/>
                    <a:pt x="3870" y="394"/>
                  </a:cubicBezTo>
                  <a:cubicBezTo>
                    <a:pt x="3860" y="389"/>
                    <a:pt x="3850" y="386"/>
                    <a:pt x="3841" y="386"/>
                  </a:cubicBezTo>
                  <a:close/>
                  <a:moveTo>
                    <a:pt x="2353" y="350"/>
                  </a:moveTo>
                  <a:cubicBezTo>
                    <a:pt x="2340" y="350"/>
                    <a:pt x="2329" y="356"/>
                    <a:pt x="2322" y="370"/>
                  </a:cubicBezTo>
                  <a:cubicBezTo>
                    <a:pt x="2275" y="418"/>
                    <a:pt x="2239" y="477"/>
                    <a:pt x="2215" y="537"/>
                  </a:cubicBezTo>
                  <a:cubicBezTo>
                    <a:pt x="2203" y="561"/>
                    <a:pt x="2203" y="584"/>
                    <a:pt x="2227" y="596"/>
                  </a:cubicBezTo>
                  <a:cubicBezTo>
                    <a:pt x="2239" y="608"/>
                    <a:pt x="2239" y="608"/>
                    <a:pt x="2251" y="608"/>
                  </a:cubicBezTo>
                  <a:cubicBezTo>
                    <a:pt x="2263" y="608"/>
                    <a:pt x="2286" y="596"/>
                    <a:pt x="2298" y="584"/>
                  </a:cubicBezTo>
                  <a:cubicBezTo>
                    <a:pt x="2322" y="525"/>
                    <a:pt x="2358" y="477"/>
                    <a:pt x="2394" y="430"/>
                  </a:cubicBezTo>
                  <a:cubicBezTo>
                    <a:pt x="2405" y="406"/>
                    <a:pt x="2405" y="370"/>
                    <a:pt x="2382" y="358"/>
                  </a:cubicBezTo>
                  <a:cubicBezTo>
                    <a:pt x="2372" y="353"/>
                    <a:pt x="2362" y="350"/>
                    <a:pt x="2353" y="350"/>
                  </a:cubicBezTo>
                  <a:close/>
                  <a:moveTo>
                    <a:pt x="4127" y="626"/>
                  </a:moveTo>
                  <a:cubicBezTo>
                    <a:pt x="4114" y="626"/>
                    <a:pt x="4102" y="632"/>
                    <a:pt x="4096" y="644"/>
                  </a:cubicBezTo>
                  <a:cubicBezTo>
                    <a:pt x="4072" y="668"/>
                    <a:pt x="4072" y="692"/>
                    <a:pt x="4096" y="715"/>
                  </a:cubicBezTo>
                  <a:cubicBezTo>
                    <a:pt x="4144" y="751"/>
                    <a:pt x="4191" y="799"/>
                    <a:pt x="4227" y="846"/>
                  </a:cubicBezTo>
                  <a:cubicBezTo>
                    <a:pt x="4239" y="858"/>
                    <a:pt x="4251" y="858"/>
                    <a:pt x="4263" y="858"/>
                  </a:cubicBezTo>
                  <a:cubicBezTo>
                    <a:pt x="4275" y="858"/>
                    <a:pt x="4287" y="858"/>
                    <a:pt x="4299" y="846"/>
                  </a:cubicBezTo>
                  <a:cubicBezTo>
                    <a:pt x="4322" y="822"/>
                    <a:pt x="4322" y="799"/>
                    <a:pt x="4299" y="775"/>
                  </a:cubicBezTo>
                  <a:cubicBezTo>
                    <a:pt x="4251" y="727"/>
                    <a:pt x="4203" y="680"/>
                    <a:pt x="4168" y="644"/>
                  </a:cubicBezTo>
                  <a:cubicBezTo>
                    <a:pt x="4156" y="632"/>
                    <a:pt x="4141" y="626"/>
                    <a:pt x="4127" y="626"/>
                  </a:cubicBezTo>
                  <a:close/>
                  <a:moveTo>
                    <a:pt x="2170" y="675"/>
                  </a:moveTo>
                  <a:cubicBezTo>
                    <a:pt x="2150" y="675"/>
                    <a:pt x="2128" y="686"/>
                    <a:pt x="2120" y="703"/>
                  </a:cubicBezTo>
                  <a:cubicBezTo>
                    <a:pt x="2096" y="763"/>
                    <a:pt x="2072" y="822"/>
                    <a:pt x="2048" y="894"/>
                  </a:cubicBezTo>
                  <a:cubicBezTo>
                    <a:pt x="2048" y="918"/>
                    <a:pt x="2060" y="942"/>
                    <a:pt x="2084" y="953"/>
                  </a:cubicBezTo>
                  <a:lnTo>
                    <a:pt x="2096" y="953"/>
                  </a:lnTo>
                  <a:cubicBezTo>
                    <a:pt x="2120" y="953"/>
                    <a:pt x="2132" y="942"/>
                    <a:pt x="2144" y="918"/>
                  </a:cubicBezTo>
                  <a:cubicBezTo>
                    <a:pt x="2167" y="858"/>
                    <a:pt x="2191" y="799"/>
                    <a:pt x="2215" y="751"/>
                  </a:cubicBezTo>
                  <a:cubicBezTo>
                    <a:pt x="2227" y="727"/>
                    <a:pt x="2215" y="692"/>
                    <a:pt x="2191" y="680"/>
                  </a:cubicBezTo>
                  <a:cubicBezTo>
                    <a:pt x="2185" y="676"/>
                    <a:pt x="2178" y="675"/>
                    <a:pt x="2170" y="675"/>
                  </a:cubicBezTo>
                  <a:close/>
                  <a:moveTo>
                    <a:pt x="4430" y="918"/>
                  </a:moveTo>
                  <a:lnTo>
                    <a:pt x="4358" y="989"/>
                  </a:lnTo>
                  <a:lnTo>
                    <a:pt x="4394" y="1013"/>
                  </a:lnTo>
                  <a:cubicBezTo>
                    <a:pt x="4406" y="1025"/>
                    <a:pt x="4418" y="1025"/>
                    <a:pt x="4430" y="1025"/>
                  </a:cubicBezTo>
                  <a:cubicBezTo>
                    <a:pt x="4441" y="1025"/>
                    <a:pt x="4453" y="1025"/>
                    <a:pt x="4465" y="1013"/>
                  </a:cubicBezTo>
                  <a:cubicBezTo>
                    <a:pt x="4477" y="1001"/>
                    <a:pt x="4477" y="965"/>
                    <a:pt x="4465" y="953"/>
                  </a:cubicBezTo>
                  <a:lnTo>
                    <a:pt x="4430" y="918"/>
                  </a:lnTo>
                  <a:close/>
                  <a:moveTo>
                    <a:pt x="2048" y="1037"/>
                  </a:moveTo>
                  <a:cubicBezTo>
                    <a:pt x="2024" y="1037"/>
                    <a:pt x="2001" y="1049"/>
                    <a:pt x="2001" y="1073"/>
                  </a:cubicBezTo>
                  <a:cubicBezTo>
                    <a:pt x="1977" y="1132"/>
                    <a:pt x="1965" y="1203"/>
                    <a:pt x="1953" y="1263"/>
                  </a:cubicBezTo>
                  <a:cubicBezTo>
                    <a:pt x="1941" y="1287"/>
                    <a:pt x="1953" y="1311"/>
                    <a:pt x="1989" y="1311"/>
                  </a:cubicBezTo>
                  <a:cubicBezTo>
                    <a:pt x="1989" y="1323"/>
                    <a:pt x="1989" y="1323"/>
                    <a:pt x="1989" y="1323"/>
                  </a:cubicBezTo>
                  <a:cubicBezTo>
                    <a:pt x="2013" y="1323"/>
                    <a:pt x="2036" y="1299"/>
                    <a:pt x="2036" y="1275"/>
                  </a:cubicBezTo>
                  <a:cubicBezTo>
                    <a:pt x="2048" y="1215"/>
                    <a:pt x="2072" y="1156"/>
                    <a:pt x="2084" y="1096"/>
                  </a:cubicBezTo>
                  <a:cubicBezTo>
                    <a:pt x="2096" y="1073"/>
                    <a:pt x="2072" y="1049"/>
                    <a:pt x="2048" y="1037"/>
                  </a:cubicBezTo>
                  <a:close/>
                  <a:moveTo>
                    <a:pt x="1239" y="1227"/>
                  </a:moveTo>
                  <a:cubicBezTo>
                    <a:pt x="1167" y="1239"/>
                    <a:pt x="1108" y="1239"/>
                    <a:pt x="1036" y="1263"/>
                  </a:cubicBezTo>
                  <a:cubicBezTo>
                    <a:pt x="1012" y="1263"/>
                    <a:pt x="1001" y="1287"/>
                    <a:pt x="1001" y="1311"/>
                  </a:cubicBezTo>
                  <a:cubicBezTo>
                    <a:pt x="1012" y="1334"/>
                    <a:pt x="1024" y="1346"/>
                    <a:pt x="1048" y="1346"/>
                  </a:cubicBezTo>
                  <a:lnTo>
                    <a:pt x="1060" y="1346"/>
                  </a:lnTo>
                  <a:cubicBezTo>
                    <a:pt x="1120" y="1334"/>
                    <a:pt x="1179" y="1334"/>
                    <a:pt x="1239" y="1323"/>
                  </a:cubicBezTo>
                  <a:cubicBezTo>
                    <a:pt x="1274" y="1323"/>
                    <a:pt x="1286" y="1299"/>
                    <a:pt x="1286" y="1275"/>
                  </a:cubicBezTo>
                  <a:cubicBezTo>
                    <a:pt x="1286" y="1251"/>
                    <a:pt x="1262" y="1227"/>
                    <a:pt x="1239" y="1227"/>
                  </a:cubicBezTo>
                  <a:close/>
                  <a:moveTo>
                    <a:pt x="1429" y="1227"/>
                  </a:moveTo>
                  <a:cubicBezTo>
                    <a:pt x="1405" y="1227"/>
                    <a:pt x="1382" y="1251"/>
                    <a:pt x="1382" y="1275"/>
                  </a:cubicBezTo>
                  <a:cubicBezTo>
                    <a:pt x="1382" y="1299"/>
                    <a:pt x="1393" y="1323"/>
                    <a:pt x="1429" y="1323"/>
                  </a:cubicBezTo>
                  <a:cubicBezTo>
                    <a:pt x="1489" y="1334"/>
                    <a:pt x="1548" y="1334"/>
                    <a:pt x="1608" y="1346"/>
                  </a:cubicBezTo>
                  <a:lnTo>
                    <a:pt x="1620" y="1346"/>
                  </a:lnTo>
                  <a:cubicBezTo>
                    <a:pt x="1643" y="1346"/>
                    <a:pt x="1655" y="1334"/>
                    <a:pt x="1667" y="1311"/>
                  </a:cubicBezTo>
                  <a:cubicBezTo>
                    <a:pt x="1667" y="1287"/>
                    <a:pt x="1655" y="1263"/>
                    <a:pt x="1620" y="1251"/>
                  </a:cubicBezTo>
                  <a:cubicBezTo>
                    <a:pt x="1560" y="1239"/>
                    <a:pt x="1489" y="1239"/>
                    <a:pt x="1429" y="1227"/>
                  </a:cubicBezTo>
                  <a:close/>
                  <a:moveTo>
                    <a:pt x="867" y="1318"/>
                  </a:moveTo>
                  <a:cubicBezTo>
                    <a:pt x="859" y="1318"/>
                    <a:pt x="852" y="1319"/>
                    <a:pt x="846" y="1323"/>
                  </a:cubicBezTo>
                  <a:cubicBezTo>
                    <a:pt x="786" y="1346"/>
                    <a:pt x="739" y="1370"/>
                    <a:pt x="679" y="1406"/>
                  </a:cubicBezTo>
                  <a:cubicBezTo>
                    <a:pt x="655" y="1418"/>
                    <a:pt x="643" y="1454"/>
                    <a:pt x="667" y="1477"/>
                  </a:cubicBezTo>
                  <a:cubicBezTo>
                    <a:pt x="667" y="1489"/>
                    <a:pt x="679" y="1489"/>
                    <a:pt x="703" y="1489"/>
                  </a:cubicBezTo>
                  <a:lnTo>
                    <a:pt x="727" y="1489"/>
                  </a:lnTo>
                  <a:cubicBezTo>
                    <a:pt x="774" y="1454"/>
                    <a:pt x="834" y="1430"/>
                    <a:pt x="893" y="1406"/>
                  </a:cubicBezTo>
                  <a:cubicBezTo>
                    <a:pt x="917" y="1394"/>
                    <a:pt x="929" y="1370"/>
                    <a:pt x="917" y="1346"/>
                  </a:cubicBezTo>
                  <a:cubicBezTo>
                    <a:pt x="908" y="1329"/>
                    <a:pt x="887" y="1318"/>
                    <a:pt x="867" y="1318"/>
                  </a:cubicBezTo>
                  <a:close/>
                  <a:moveTo>
                    <a:pt x="1810" y="1299"/>
                  </a:moveTo>
                  <a:cubicBezTo>
                    <a:pt x="1786" y="1299"/>
                    <a:pt x="1763" y="1311"/>
                    <a:pt x="1751" y="1334"/>
                  </a:cubicBezTo>
                  <a:cubicBezTo>
                    <a:pt x="1751" y="1358"/>
                    <a:pt x="1763" y="1394"/>
                    <a:pt x="1786" y="1394"/>
                  </a:cubicBezTo>
                  <a:cubicBezTo>
                    <a:pt x="1834" y="1406"/>
                    <a:pt x="1870" y="1418"/>
                    <a:pt x="1917" y="1442"/>
                  </a:cubicBezTo>
                  <a:cubicBezTo>
                    <a:pt x="1905" y="1442"/>
                    <a:pt x="1905" y="1442"/>
                    <a:pt x="1905" y="1454"/>
                  </a:cubicBezTo>
                  <a:cubicBezTo>
                    <a:pt x="1894" y="1513"/>
                    <a:pt x="1882" y="1584"/>
                    <a:pt x="1882" y="1632"/>
                  </a:cubicBezTo>
                  <a:cubicBezTo>
                    <a:pt x="1870" y="1668"/>
                    <a:pt x="1894" y="1692"/>
                    <a:pt x="1917" y="1692"/>
                  </a:cubicBezTo>
                  <a:lnTo>
                    <a:pt x="1929" y="1692"/>
                  </a:lnTo>
                  <a:cubicBezTo>
                    <a:pt x="1941" y="1692"/>
                    <a:pt x="1965" y="1680"/>
                    <a:pt x="1965" y="1656"/>
                  </a:cubicBezTo>
                  <a:cubicBezTo>
                    <a:pt x="1977" y="1596"/>
                    <a:pt x="1989" y="1537"/>
                    <a:pt x="2001" y="1465"/>
                  </a:cubicBezTo>
                  <a:lnTo>
                    <a:pt x="2001" y="1454"/>
                  </a:lnTo>
                  <a:cubicBezTo>
                    <a:pt x="2013" y="1454"/>
                    <a:pt x="2024" y="1442"/>
                    <a:pt x="2024" y="1430"/>
                  </a:cubicBezTo>
                  <a:cubicBezTo>
                    <a:pt x="2036" y="1406"/>
                    <a:pt x="2024" y="1382"/>
                    <a:pt x="2001" y="1370"/>
                  </a:cubicBezTo>
                  <a:cubicBezTo>
                    <a:pt x="1941" y="1346"/>
                    <a:pt x="1882" y="1323"/>
                    <a:pt x="1810" y="1299"/>
                  </a:cubicBezTo>
                  <a:close/>
                  <a:moveTo>
                    <a:pt x="2146" y="1458"/>
                  </a:moveTo>
                  <a:cubicBezTo>
                    <a:pt x="2130" y="1458"/>
                    <a:pt x="2115" y="1463"/>
                    <a:pt x="2108" y="1477"/>
                  </a:cubicBezTo>
                  <a:cubicBezTo>
                    <a:pt x="2096" y="1501"/>
                    <a:pt x="2096" y="1525"/>
                    <a:pt x="2120" y="1549"/>
                  </a:cubicBezTo>
                  <a:cubicBezTo>
                    <a:pt x="2167" y="1584"/>
                    <a:pt x="2203" y="1620"/>
                    <a:pt x="2227" y="1668"/>
                  </a:cubicBezTo>
                  <a:cubicBezTo>
                    <a:pt x="2227" y="1692"/>
                    <a:pt x="2251" y="1704"/>
                    <a:pt x="2263" y="1704"/>
                  </a:cubicBezTo>
                  <a:cubicBezTo>
                    <a:pt x="2275" y="1704"/>
                    <a:pt x="2275" y="1704"/>
                    <a:pt x="2286" y="1692"/>
                  </a:cubicBezTo>
                  <a:cubicBezTo>
                    <a:pt x="2310" y="1680"/>
                    <a:pt x="2322" y="1656"/>
                    <a:pt x="2310" y="1632"/>
                  </a:cubicBezTo>
                  <a:cubicBezTo>
                    <a:pt x="2286" y="1573"/>
                    <a:pt x="2239" y="1513"/>
                    <a:pt x="2179" y="1465"/>
                  </a:cubicBezTo>
                  <a:cubicBezTo>
                    <a:pt x="2169" y="1461"/>
                    <a:pt x="2157" y="1458"/>
                    <a:pt x="2146" y="1458"/>
                  </a:cubicBezTo>
                  <a:close/>
                  <a:moveTo>
                    <a:pt x="546" y="1511"/>
                  </a:moveTo>
                  <a:cubicBezTo>
                    <a:pt x="535" y="1511"/>
                    <a:pt x="522" y="1515"/>
                    <a:pt x="512" y="1525"/>
                  </a:cubicBezTo>
                  <a:cubicBezTo>
                    <a:pt x="465" y="1561"/>
                    <a:pt x="417" y="1608"/>
                    <a:pt x="381" y="1668"/>
                  </a:cubicBezTo>
                  <a:cubicBezTo>
                    <a:pt x="358" y="1680"/>
                    <a:pt x="370" y="1715"/>
                    <a:pt x="381" y="1727"/>
                  </a:cubicBezTo>
                  <a:cubicBezTo>
                    <a:pt x="393" y="1739"/>
                    <a:pt x="405" y="1739"/>
                    <a:pt x="417" y="1739"/>
                  </a:cubicBezTo>
                  <a:cubicBezTo>
                    <a:pt x="429" y="1739"/>
                    <a:pt x="441" y="1739"/>
                    <a:pt x="453" y="1727"/>
                  </a:cubicBezTo>
                  <a:cubicBezTo>
                    <a:pt x="489" y="1680"/>
                    <a:pt x="536" y="1632"/>
                    <a:pt x="584" y="1596"/>
                  </a:cubicBezTo>
                  <a:cubicBezTo>
                    <a:pt x="596" y="1573"/>
                    <a:pt x="608" y="1549"/>
                    <a:pt x="584" y="1525"/>
                  </a:cubicBezTo>
                  <a:cubicBezTo>
                    <a:pt x="577" y="1518"/>
                    <a:pt x="562" y="1511"/>
                    <a:pt x="546" y="1511"/>
                  </a:cubicBezTo>
                  <a:close/>
                  <a:moveTo>
                    <a:pt x="2286" y="1787"/>
                  </a:moveTo>
                  <a:cubicBezTo>
                    <a:pt x="2263" y="1787"/>
                    <a:pt x="2239" y="1799"/>
                    <a:pt x="2227" y="1823"/>
                  </a:cubicBezTo>
                  <a:cubicBezTo>
                    <a:pt x="2203" y="1870"/>
                    <a:pt x="2167" y="1906"/>
                    <a:pt x="2132" y="1942"/>
                  </a:cubicBezTo>
                  <a:cubicBezTo>
                    <a:pt x="2108" y="1954"/>
                    <a:pt x="2096" y="1989"/>
                    <a:pt x="2108" y="2013"/>
                  </a:cubicBezTo>
                  <a:cubicBezTo>
                    <a:pt x="2120" y="2025"/>
                    <a:pt x="2132" y="2025"/>
                    <a:pt x="2155" y="2025"/>
                  </a:cubicBezTo>
                  <a:lnTo>
                    <a:pt x="2179" y="2025"/>
                  </a:lnTo>
                  <a:cubicBezTo>
                    <a:pt x="2239" y="1977"/>
                    <a:pt x="2286" y="1918"/>
                    <a:pt x="2310" y="1846"/>
                  </a:cubicBezTo>
                  <a:cubicBezTo>
                    <a:pt x="2322" y="1823"/>
                    <a:pt x="2310" y="1799"/>
                    <a:pt x="2286" y="1787"/>
                  </a:cubicBezTo>
                  <a:close/>
                  <a:moveTo>
                    <a:pt x="1905" y="1787"/>
                  </a:moveTo>
                  <a:cubicBezTo>
                    <a:pt x="1882" y="1787"/>
                    <a:pt x="1858" y="1811"/>
                    <a:pt x="1858" y="1835"/>
                  </a:cubicBezTo>
                  <a:cubicBezTo>
                    <a:pt x="1858" y="1965"/>
                    <a:pt x="1905" y="2013"/>
                    <a:pt x="1953" y="2037"/>
                  </a:cubicBezTo>
                  <a:cubicBezTo>
                    <a:pt x="1953" y="2049"/>
                    <a:pt x="1965" y="2049"/>
                    <a:pt x="1977" y="2049"/>
                  </a:cubicBezTo>
                  <a:cubicBezTo>
                    <a:pt x="1989" y="2049"/>
                    <a:pt x="2001" y="2037"/>
                    <a:pt x="2013" y="2025"/>
                  </a:cubicBezTo>
                  <a:cubicBezTo>
                    <a:pt x="2024" y="2001"/>
                    <a:pt x="2024" y="1977"/>
                    <a:pt x="2001" y="1965"/>
                  </a:cubicBezTo>
                  <a:cubicBezTo>
                    <a:pt x="1965" y="1942"/>
                    <a:pt x="1953" y="1894"/>
                    <a:pt x="1953" y="1835"/>
                  </a:cubicBezTo>
                  <a:cubicBezTo>
                    <a:pt x="1953" y="1811"/>
                    <a:pt x="1929" y="1787"/>
                    <a:pt x="1905" y="1787"/>
                  </a:cubicBezTo>
                  <a:close/>
                  <a:moveTo>
                    <a:pt x="295" y="1798"/>
                  </a:moveTo>
                  <a:cubicBezTo>
                    <a:pt x="282" y="1798"/>
                    <a:pt x="270" y="1808"/>
                    <a:pt x="262" y="1823"/>
                  </a:cubicBezTo>
                  <a:cubicBezTo>
                    <a:pt x="227" y="1870"/>
                    <a:pt x="191" y="1930"/>
                    <a:pt x="155" y="1989"/>
                  </a:cubicBezTo>
                  <a:cubicBezTo>
                    <a:pt x="143" y="2013"/>
                    <a:pt x="155" y="2037"/>
                    <a:pt x="179" y="2049"/>
                  </a:cubicBezTo>
                  <a:cubicBezTo>
                    <a:pt x="179" y="2049"/>
                    <a:pt x="191" y="2061"/>
                    <a:pt x="203" y="2061"/>
                  </a:cubicBezTo>
                  <a:cubicBezTo>
                    <a:pt x="215" y="2061"/>
                    <a:pt x="239" y="2049"/>
                    <a:pt x="239" y="2037"/>
                  </a:cubicBezTo>
                  <a:cubicBezTo>
                    <a:pt x="274" y="1977"/>
                    <a:pt x="310" y="1918"/>
                    <a:pt x="334" y="1870"/>
                  </a:cubicBezTo>
                  <a:cubicBezTo>
                    <a:pt x="346" y="1846"/>
                    <a:pt x="346" y="1823"/>
                    <a:pt x="322" y="1811"/>
                  </a:cubicBezTo>
                  <a:cubicBezTo>
                    <a:pt x="313" y="1802"/>
                    <a:pt x="304" y="1798"/>
                    <a:pt x="295" y="1798"/>
                  </a:cubicBezTo>
                  <a:close/>
                  <a:moveTo>
                    <a:pt x="112" y="2128"/>
                  </a:moveTo>
                  <a:cubicBezTo>
                    <a:pt x="96" y="2128"/>
                    <a:pt x="81" y="2139"/>
                    <a:pt x="72" y="2156"/>
                  </a:cubicBezTo>
                  <a:cubicBezTo>
                    <a:pt x="36" y="2275"/>
                    <a:pt x="12" y="2346"/>
                    <a:pt x="12" y="2346"/>
                  </a:cubicBezTo>
                  <a:cubicBezTo>
                    <a:pt x="0" y="2370"/>
                    <a:pt x="24" y="2406"/>
                    <a:pt x="48" y="2406"/>
                  </a:cubicBezTo>
                  <a:lnTo>
                    <a:pt x="60" y="2406"/>
                  </a:lnTo>
                  <a:cubicBezTo>
                    <a:pt x="84" y="2406"/>
                    <a:pt x="96" y="2394"/>
                    <a:pt x="108" y="2370"/>
                  </a:cubicBezTo>
                  <a:cubicBezTo>
                    <a:pt x="108" y="2370"/>
                    <a:pt x="119" y="2299"/>
                    <a:pt x="167" y="2204"/>
                  </a:cubicBezTo>
                  <a:cubicBezTo>
                    <a:pt x="167" y="2168"/>
                    <a:pt x="155" y="2144"/>
                    <a:pt x="131" y="2132"/>
                  </a:cubicBezTo>
                  <a:cubicBezTo>
                    <a:pt x="125" y="2129"/>
                    <a:pt x="119" y="2128"/>
                    <a:pt x="112" y="2128"/>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2875175" y="3171172"/>
              <a:ext cx="257899" cy="78245"/>
            </a:xfrm>
            <a:custGeom>
              <a:avLst/>
              <a:gdLst/>
              <a:ahLst/>
              <a:cxnLst/>
              <a:rect l="l" t="t" r="r" b="b"/>
              <a:pathLst>
                <a:path w="8372" h="2540" extrusionOk="0">
                  <a:moveTo>
                    <a:pt x="95" y="0"/>
                  </a:moveTo>
                  <a:cubicBezTo>
                    <a:pt x="76" y="0"/>
                    <a:pt x="58" y="20"/>
                    <a:pt x="49" y="39"/>
                  </a:cubicBezTo>
                  <a:cubicBezTo>
                    <a:pt x="49" y="39"/>
                    <a:pt x="37" y="110"/>
                    <a:pt x="25" y="229"/>
                  </a:cubicBezTo>
                  <a:cubicBezTo>
                    <a:pt x="13" y="253"/>
                    <a:pt x="37" y="277"/>
                    <a:pt x="60" y="277"/>
                  </a:cubicBezTo>
                  <a:lnTo>
                    <a:pt x="72" y="277"/>
                  </a:lnTo>
                  <a:cubicBezTo>
                    <a:pt x="96" y="277"/>
                    <a:pt x="108" y="265"/>
                    <a:pt x="108" y="241"/>
                  </a:cubicBezTo>
                  <a:cubicBezTo>
                    <a:pt x="132" y="134"/>
                    <a:pt x="144" y="63"/>
                    <a:pt x="144" y="63"/>
                  </a:cubicBezTo>
                  <a:cubicBezTo>
                    <a:pt x="156" y="27"/>
                    <a:pt x="132" y="3"/>
                    <a:pt x="108" y="3"/>
                  </a:cubicBezTo>
                  <a:cubicBezTo>
                    <a:pt x="104" y="1"/>
                    <a:pt x="99" y="0"/>
                    <a:pt x="95" y="0"/>
                  </a:cubicBezTo>
                  <a:close/>
                  <a:moveTo>
                    <a:pt x="49" y="372"/>
                  </a:moveTo>
                  <a:cubicBezTo>
                    <a:pt x="25" y="372"/>
                    <a:pt x="1" y="396"/>
                    <a:pt x="1" y="420"/>
                  </a:cubicBezTo>
                  <a:cubicBezTo>
                    <a:pt x="1" y="456"/>
                    <a:pt x="1" y="491"/>
                    <a:pt x="1" y="527"/>
                  </a:cubicBezTo>
                  <a:cubicBezTo>
                    <a:pt x="1" y="551"/>
                    <a:pt x="1" y="587"/>
                    <a:pt x="1" y="610"/>
                  </a:cubicBezTo>
                  <a:cubicBezTo>
                    <a:pt x="1" y="646"/>
                    <a:pt x="25" y="658"/>
                    <a:pt x="49" y="658"/>
                  </a:cubicBezTo>
                  <a:cubicBezTo>
                    <a:pt x="72" y="658"/>
                    <a:pt x="96" y="634"/>
                    <a:pt x="96" y="610"/>
                  </a:cubicBezTo>
                  <a:cubicBezTo>
                    <a:pt x="96" y="575"/>
                    <a:pt x="96" y="551"/>
                    <a:pt x="96" y="515"/>
                  </a:cubicBezTo>
                  <a:cubicBezTo>
                    <a:pt x="96" y="491"/>
                    <a:pt x="96" y="456"/>
                    <a:pt x="96" y="420"/>
                  </a:cubicBezTo>
                  <a:cubicBezTo>
                    <a:pt x="96" y="396"/>
                    <a:pt x="72" y="372"/>
                    <a:pt x="49" y="372"/>
                  </a:cubicBezTo>
                  <a:close/>
                  <a:moveTo>
                    <a:pt x="60" y="753"/>
                  </a:moveTo>
                  <a:cubicBezTo>
                    <a:pt x="37" y="765"/>
                    <a:pt x="13" y="789"/>
                    <a:pt x="25" y="813"/>
                  </a:cubicBezTo>
                  <a:cubicBezTo>
                    <a:pt x="37" y="872"/>
                    <a:pt x="49" y="944"/>
                    <a:pt x="60" y="1003"/>
                  </a:cubicBezTo>
                  <a:cubicBezTo>
                    <a:pt x="60" y="1027"/>
                    <a:pt x="84" y="1039"/>
                    <a:pt x="108" y="1039"/>
                  </a:cubicBezTo>
                  <a:lnTo>
                    <a:pt x="120" y="1039"/>
                  </a:lnTo>
                  <a:cubicBezTo>
                    <a:pt x="144" y="1027"/>
                    <a:pt x="156" y="1003"/>
                    <a:pt x="156" y="980"/>
                  </a:cubicBezTo>
                  <a:cubicBezTo>
                    <a:pt x="132" y="920"/>
                    <a:pt x="120" y="861"/>
                    <a:pt x="120" y="801"/>
                  </a:cubicBezTo>
                  <a:cubicBezTo>
                    <a:pt x="108" y="777"/>
                    <a:pt x="84" y="753"/>
                    <a:pt x="60" y="753"/>
                  </a:cubicBezTo>
                  <a:close/>
                  <a:moveTo>
                    <a:pt x="2802" y="1061"/>
                  </a:moveTo>
                  <a:cubicBezTo>
                    <a:pt x="2766" y="1061"/>
                    <a:pt x="2725" y="1073"/>
                    <a:pt x="2680" y="1099"/>
                  </a:cubicBezTo>
                  <a:cubicBezTo>
                    <a:pt x="2680" y="1111"/>
                    <a:pt x="2668" y="1111"/>
                    <a:pt x="2656" y="1122"/>
                  </a:cubicBezTo>
                  <a:cubicBezTo>
                    <a:pt x="2632" y="1134"/>
                    <a:pt x="2632" y="1170"/>
                    <a:pt x="2644" y="1182"/>
                  </a:cubicBezTo>
                  <a:cubicBezTo>
                    <a:pt x="2656" y="1206"/>
                    <a:pt x="2668" y="1206"/>
                    <a:pt x="2680" y="1206"/>
                  </a:cubicBezTo>
                  <a:cubicBezTo>
                    <a:pt x="2692" y="1206"/>
                    <a:pt x="2704" y="1206"/>
                    <a:pt x="2716" y="1194"/>
                  </a:cubicBezTo>
                  <a:cubicBezTo>
                    <a:pt x="2716" y="1194"/>
                    <a:pt x="2727" y="1182"/>
                    <a:pt x="2739" y="1182"/>
                  </a:cubicBezTo>
                  <a:cubicBezTo>
                    <a:pt x="2766" y="1165"/>
                    <a:pt x="2792" y="1154"/>
                    <a:pt x="2808" y="1154"/>
                  </a:cubicBezTo>
                  <a:cubicBezTo>
                    <a:pt x="2815" y="1154"/>
                    <a:pt x="2820" y="1155"/>
                    <a:pt x="2823" y="1158"/>
                  </a:cubicBezTo>
                  <a:cubicBezTo>
                    <a:pt x="2833" y="1163"/>
                    <a:pt x="2844" y="1166"/>
                    <a:pt x="2856" y="1166"/>
                  </a:cubicBezTo>
                  <a:cubicBezTo>
                    <a:pt x="2872" y="1166"/>
                    <a:pt x="2887" y="1160"/>
                    <a:pt x="2894" y="1146"/>
                  </a:cubicBezTo>
                  <a:cubicBezTo>
                    <a:pt x="2906" y="1122"/>
                    <a:pt x="2906" y="1099"/>
                    <a:pt x="2882" y="1087"/>
                  </a:cubicBezTo>
                  <a:cubicBezTo>
                    <a:pt x="2860" y="1070"/>
                    <a:pt x="2833" y="1061"/>
                    <a:pt x="2802" y="1061"/>
                  </a:cubicBezTo>
                  <a:close/>
                  <a:moveTo>
                    <a:pt x="144" y="1122"/>
                  </a:moveTo>
                  <a:cubicBezTo>
                    <a:pt x="120" y="1134"/>
                    <a:pt x="108" y="1170"/>
                    <a:pt x="120" y="1194"/>
                  </a:cubicBezTo>
                  <a:cubicBezTo>
                    <a:pt x="144" y="1253"/>
                    <a:pt x="180" y="1313"/>
                    <a:pt x="215" y="1361"/>
                  </a:cubicBezTo>
                  <a:cubicBezTo>
                    <a:pt x="215" y="1384"/>
                    <a:pt x="239" y="1384"/>
                    <a:pt x="251" y="1384"/>
                  </a:cubicBezTo>
                  <a:lnTo>
                    <a:pt x="275" y="1384"/>
                  </a:lnTo>
                  <a:cubicBezTo>
                    <a:pt x="299" y="1372"/>
                    <a:pt x="299" y="1337"/>
                    <a:pt x="287" y="1313"/>
                  </a:cubicBezTo>
                  <a:cubicBezTo>
                    <a:pt x="263" y="1265"/>
                    <a:pt x="227" y="1206"/>
                    <a:pt x="203" y="1158"/>
                  </a:cubicBezTo>
                  <a:cubicBezTo>
                    <a:pt x="203" y="1134"/>
                    <a:pt x="168" y="1122"/>
                    <a:pt x="144" y="1122"/>
                  </a:cubicBezTo>
                  <a:close/>
                  <a:moveTo>
                    <a:pt x="2564" y="1249"/>
                  </a:moveTo>
                  <a:cubicBezTo>
                    <a:pt x="2543" y="1249"/>
                    <a:pt x="2522" y="1260"/>
                    <a:pt x="2513" y="1277"/>
                  </a:cubicBezTo>
                  <a:cubicBezTo>
                    <a:pt x="2477" y="1325"/>
                    <a:pt x="2454" y="1396"/>
                    <a:pt x="2430" y="1456"/>
                  </a:cubicBezTo>
                  <a:cubicBezTo>
                    <a:pt x="2430" y="1480"/>
                    <a:pt x="2442" y="1515"/>
                    <a:pt x="2466" y="1515"/>
                  </a:cubicBezTo>
                  <a:lnTo>
                    <a:pt x="2477" y="1515"/>
                  </a:lnTo>
                  <a:cubicBezTo>
                    <a:pt x="2501" y="1515"/>
                    <a:pt x="2513" y="1503"/>
                    <a:pt x="2525" y="1480"/>
                  </a:cubicBezTo>
                  <a:cubicBezTo>
                    <a:pt x="2537" y="1432"/>
                    <a:pt x="2561" y="1372"/>
                    <a:pt x="2597" y="1325"/>
                  </a:cubicBezTo>
                  <a:cubicBezTo>
                    <a:pt x="2608" y="1301"/>
                    <a:pt x="2597" y="1277"/>
                    <a:pt x="2585" y="1253"/>
                  </a:cubicBezTo>
                  <a:cubicBezTo>
                    <a:pt x="2578" y="1250"/>
                    <a:pt x="2571" y="1249"/>
                    <a:pt x="2564" y="1249"/>
                  </a:cubicBezTo>
                  <a:close/>
                  <a:moveTo>
                    <a:pt x="2875" y="1249"/>
                  </a:moveTo>
                  <a:cubicBezTo>
                    <a:pt x="2858" y="1249"/>
                    <a:pt x="2843" y="1260"/>
                    <a:pt x="2835" y="1277"/>
                  </a:cubicBezTo>
                  <a:cubicBezTo>
                    <a:pt x="2823" y="1325"/>
                    <a:pt x="2787" y="1384"/>
                    <a:pt x="2751" y="1432"/>
                  </a:cubicBezTo>
                  <a:cubicBezTo>
                    <a:pt x="2739" y="1456"/>
                    <a:pt x="2739" y="1480"/>
                    <a:pt x="2763" y="1503"/>
                  </a:cubicBezTo>
                  <a:cubicBezTo>
                    <a:pt x="2775" y="1503"/>
                    <a:pt x="2775" y="1515"/>
                    <a:pt x="2787" y="1515"/>
                  </a:cubicBezTo>
                  <a:cubicBezTo>
                    <a:pt x="2811" y="1515"/>
                    <a:pt x="2823" y="1503"/>
                    <a:pt x="2823" y="1492"/>
                  </a:cubicBezTo>
                  <a:cubicBezTo>
                    <a:pt x="2870" y="1432"/>
                    <a:pt x="2906" y="1372"/>
                    <a:pt x="2930" y="1313"/>
                  </a:cubicBezTo>
                  <a:cubicBezTo>
                    <a:pt x="2930" y="1289"/>
                    <a:pt x="2918" y="1253"/>
                    <a:pt x="2894" y="1253"/>
                  </a:cubicBezTo>
                  <a:cubicBezTo>
                    <a:pt x="2888" y="1250"/>
                    <a:pt x="2881" y="1249"/>
                    <a:pt x="2875" y="1249"/>
                  </a:cubicBezTo>
                  <a:close/>
                  <a:moveTo>
                    <a:pt x="364" y="1447"/>
                  </a:moveTo>
                  <a:cubicBezTo>
                    <a:pt x="352" y="1447"/>
                    <a:pt x="340" y="1450"/>
                    <a:pt x="334" y="1456"/>
                  </a:cubicBezTo>
                  <a:cubicBezTo>
                    <a:pt x="311" y="1480"/>
                    <a:pt x="311" y="1503"/>
                    <a:pt x="322" y="1527"/>
                  </a:cubicBezTo>
                  <a:cubicBezTo>
                    <a:pt x="370" y="1575"/>
                    <a:pt x="418" y="1623"/>
                    <a:pt x="465" y="1658"/>
                  </a:cubicBezTo>
                  <a:cubicBezTo>
                    <a:pt x="477" y="1670"/>
                    <a:pt x="489" y="1670"/>
                    <a:pt x="501" y="1670"/>
                  </a:cubicBezTo>
                  <a:cubicBezTo>
                    <a:pt x="513" y="1670"/>
                    <a:pt x="525" y="1658"/>
                    <a:pt x="537" y="1646"/>
                  </a:cubicBezTo>
                  <a:cubicBezTo>
                    <a:pt x="549" y="1634"/>
                    <a:pt x="549" y="1599"/>
                    <a:pt x="525" y="1587"/>
                  </a:cubicBezTo>
                  <a:cubicBezTo>
                    <a:pt x="477" y="1551"/>
                    <a:pt x="441" y="1503"/>
                    <a:pt x="394" y="1456"/>
                  </a:cubicBezTo>
                  <a:cubicBezTo>
                    <a:pt x="388" y="1450"/>
                    <a:pt x="376" y="1447"/>
                    <a:pt x="364" y="1447"/>
                  </a:cubicBezTo>
                  <a:close/>
                  <a:moveTo>
                    <a:pt x="8318" y="1436"/>
                  </a:moveTo>
                  <a:cubicBezTo>
                    <a:pt x="8304" y="1436"/>
                    <a:pt x="8290" y="1442"/>
                    <a:pt x="8276" y="1456"/>
                  </a:cubicBezTo>
                  <a:cubicBezTo>
                    <a:pt x="8252" y="1480"/>
                    <a:pt x="8216" y="1539"/>
                    <a:pt x="8157" y="1599"/>
                  </a:cubicBezTo>
                  <a:cubicBezTo>
                    <a:pt x="8133" y="1611"/>
                    <a:pt x="8145" y="1646"/>
                    <a:pt x="8157" y="1658"/>
                  </a:cubicBezTo>
                  <a:cubicBezTo>
                    <a:pt x="8169" y="1670"/>
                    <a:pt x="8181" y="1670"/>
                    <a:pt x="8192" y="1670"/>
                  </a:cubicBezTo>
                  <a:cubicBezTo>
                    <a:pt x="8204" y="1670"/>
                    <a:pt x="8216" y="1670"/>
                    <a:pt x="8228" y="1658"/>
                  </a:cubicBezTo>
                  <a:cubicBezTo>
                    <a:pt x="8276" y="1611"/>
                    <a:pt x="8312" y="1563"/>
                    <a:pt x="8359" y="1515"/>
                  </a:cubicBezTo>
                  <a:cubicBezTo>
                    <a:pt x="8371" y="1492"/>
                    <a:pt x="8371" y="1468"/>
                    <a:pt x="8347" y="1444"/>
                  </a:cubicBezTo>
                  <a:cubicBezTo>
                    <a:pt x="8337" y="1439"/>
                    <a:pt x="8327" y="1436"/>
                    <a:pt x="8318" y="1436"/>
                  </a:cubicBezTo>
                  <a:close/>
                  <a:moveTo>
                    <a:pt x="5156" y="1611"/>
                  </a:moveTo>
                  <a:cubicBezTo>
                    <a:pt x="5133" y="1611"/>
                    <a:pt x="5109" y="1623"/>
                    <a:pt x="5109" y="1646"/>
                  </a:cubicBezTo>
                  <a:cubicBezTo>
                    <a:pt x="5109" y="1682"/>
                    <a:pt x="5121" y="1706"/>
                    <a:pt x="5156" y="1706"/>
                  </a:cubicBezTo>
                  <a:lnTo>
                    <a:pt x="5216" y="1706"/>
                  </a:lnTo>
                  <a:cubicBezTo>
                    <a:pt x="5264" y="1718"/>
                    <a:pt x="5287" y="1730"/>
                    <a:pt x="5323" y="1742"/>
                  </a:cubicBezTo>
                  <a:lnTo>
                    <a:pt x="5335" y="1742"/>
                  </a:lnTo>
                  <a:cubicBezTo>
                    <a:pt x="5359" y="1742"/>
                    <a:pt x="5371" y="1742"/>
                    <a:pt x="5383" y="1718"/>
                  </a:cubicBezTo>
                  <a:cubicBezTo>
                    <a:pt x="5394" y="1706"/>
                    <a:pt x="5383" y="1670"/>
                    <a:pt x="5359" y="1658"/>
                  </a:cubicBezTo>
                  <a:cubicBezTo>
                    <a:pt x="5323" y="1634"/>
                    <a:pt x="5287" y="1623"/>
                    <a:pt x="5240" y="1623"/>
                  </a:cubicBezTo>
                  <a:cubicBezTo>
                    <a:pt x="5204" y="1611"/>
                    <a:pt x="5180" y="1611"/>
                    <a:pt x="5156" y="1611"/>
                  </a:cubicBezTo>
                  <a:close/>
                  <a:moveTo>
                    <a:pt x="4972" y="1618"/>
                  </a:moveTo>
                  <a:cubicBezTo>
                    <a:pt x="4966" y="1618"/>
                    <a:pt x="4960" y="1620"/>
                    <a:pt x="4954" y="1623"/>
                  </a:cubicBezTo>
                  <a:cubicBezTo>
                    <a:pt x="4871" y="1634"/>
                    <a:pt x="4811" y="1670"/>
                    <a:pt x="4763" y="1718"/>
                  </a:cubicBezTo>
                  <a:cubicBezTo>
                    <a:pt x="4752" y="1730"/>
                    <a:pt x="4752" y="1765"/>
                    <a:pt x="4763" y="1777"/>
                  </a:cubicBezTo>
                  <a:cubicBezTo>
                    <a:pt x="4775" y="1789"/>
                    <a:pt x="4787" y="1801"/>
                    <a:pt x="4799" y="1801"/>
                  </a:cubicBezTo>
                  <a:cubicBezTo>
                    <a:pt x="4811" y="1801"/>
                    <a:pt x="4823" y="1789"/>
                    <a:pt x="4835" y="1777"/>
                  </a:cubicBezTo>
                  <a:cubicBezTo>
                    <a:pt x="4859" y="1753"/>
                    <a:pt x="4918" y="1718"/>
                    <a:pt x="4978" y="1706"/>
                  </a:cubicBezTo>
                  <a:cubicBezTo>
                    <a:pt x="5002" y="1706"/>
                    <a:pt x="5013" y="1682"/>
                    <a:pt x="5013" y="1658"/>
                  </a:cubicBezTo>
                  <a:cubicBezTo>
                    <a:pt x="5005" y="1631"/>
                    <a:pt x="4989" y="1618"/>
                    <a:pt x="4972" y="1618"/>
                  </a:cubicBezTo>
                  <a:close/>
                  <a:moveTo>
                    <a:pt x="661" y="1677"/>
                  </a:moveTo>
                  <a:cubicBezTo>
                    <a:pt x="644" y="1677"/>
                    <a:pt x="629" y="1688"/>
                    <a:pt x="620" y="1706"/>
                  </a:cubicBezTo>
                  <a:cubicBezTo>
                    <a:pt x="608" y="1730"/>
                    <a:pt x="608" y="1753"/>
                    <a:pt x="632" y="1765"/>
                  </a:cubicBezTo>
                  <a:cubicBezTo>
                    <a:pt x="692" y="1801"/>
                    <a:pt x="751" y="1825"/>
                    <a:pt x="811" y="1849"/>
                  </a:cubicBezTo>
                  <a:lnTo>
                    <a:pt x="834" y="1849"/>
                  </a:lnTo>
                  <a:cubicBezTo>
                    <a:pt x="846" y="1849"/>
                    <a:pt x="870" y="1837"/>
                    <a:pt x="870" y="1825"/>
                  </a:cubicBezTo>
                  <a:cubicBezTo>
                    <a:pt x="882" y="1789"/>
                    <a:pt x="870" y="1765"/>
                    <a:pt x="846" y="1753"/>
                  </a:cubicBezTo>
                  <a:cubicBezTo>
                    <a:pt x="787" y="1742"/>
                    <a:pt x="727" y="1718"/>
                    <a:pt x="680" y="1682"/>
                  </a:cubicBezTo>
                  <a:cubicBezTo>
                    <a:pt x="673" y="1679"/>
                    <a:pt x="667" y="1677"/>
                    <a:pt x="661" y="1677"/>
                  </a:cubicBezTo>
                  <a:close/>
                  <a:moveTo>
                    <a:pt x="2311" y="1730"/>
                  </a:moveTo>
                  <a:cubicBezTo>
                    <a:pt x="2251" y="1753"/>
                    <a:pt x="2192" y="1777"/>
                    <a:pt x="2132" y="1789"/>
                  </a:cubicBezTo>
                  <a:cubicBezTo>
                    <a:pt x="2108" y="1801"/>
                    <a:pt x="2096" y="1825"/>
                    <a:pt x="2096" y="1849"/>
                  </a:cubicBezTo>
                  <a:cubicBezTo>
                    <a:pt x="2108" y="1873"/>
                    <a:pt x="2120" y="1884"/>
                    <a:pt x="2144" y="1884"/>
                  </a:cubicBezTo>
                  <a:lnTo>
                    <a:pt x="2156" y="1884"/>
                  </a:lnTo>
                  <a:cubicBezTo>
                    <a:pt x="2216" y="1861"/>
                    <a:pt x="2287" y="1849"/>
                    <a:pt x="2346" y="1825"/>
                  </a:cubicBezTo>
                  <a:cubicBezTo>
                    <a:pt x="2370" y="1813"/>
                    <a:pt x="2382" y="1789"/>
                    <a:pt x="2370" y="1765"/>
                  </a:cubicBezTo>
                  <a:cubicBezTo>
                    <a:pt x="2358" y="1742"/>
                    <a:pt x="2335" y="1730"/>
                    <a:pt x="2311" y="1730"/>
                  </a:cubicBezTo>
                  <a:close/>
                  <a:moveTo>
                    <a:pt x="2656" y="1549"/>
                  </a:moveTo>
                  <a:cubicBezTo>
                    <a:pt x="2647" y="1549"/>
                    <a:pt x="2637" y="1553"/>
                    <a:pt x="2632" y="1563"/>
                  </a:cubicBezTo>
                  <a:cubicBezTo>
                    <a:pt x="2585" y="1587"/>
                    <a:pt x="2549" y="1623"/>
                    <a:pt x="2501" y="1646"/>
                  </a:cubicBezTo>
                  <a:cubicBezTo>
                    <a:pt x="2501" y="1623"/>
                    <a:pt x="2477" y="1611"/>
                    <a:pt x="2454" y="1611"/>
                  </a:cubicBezTo>
                  <a:cubicBezTo>
                    <a:pt x="2430" y="1611"/>
                    <a:pt x="2406" y="1634"/>
                    <a:pt x="2418" y="1658"/>
                  </a:cubicBezTo>
                  <a:cubicBezTo>
                    <a:pt x="2418" y="1730"/>
                    <a:pt x="2430" y="1801"/>
                    <a:pt x="2466" y="1861"/>
                  </a:cubicBezTo>
                  <a:cubicBezTo>
                    <a:pt x="2466" y="1884"/>
                    <a:pt x="2489" y="1884"/>
                    <a:pt x="2501" y="1884"/>
                  </a:cubicBezTo>
                  <a:lnTo>
                    <a:pt x="2525" y="1884"/>
                  </a:lnTo>
                  <a:cubicBezTo>
                    <a:pt x="2549" y="1873"/>
                    <a:pt x="2561" y="1849"/>
                    <a:pt x="2549" y="1825"/>
                  </a:cubicBezTo>
                  <a:cubicBezTo>
                    <a:pt x="2537" y="1801"/>
                    <a:pt x="2525" y="1777"/>
                    <a:pt x="2525" y="1742"/>
                  </a:cubicBezTo>
                  <a:cubicBezTo>
                    <a:pt x="2585" y="1706"/>
                    <a:pt x="2632" y="1670"/>
                    <a:pt x="2692" y="1634"/>
                  </a:cubicBezTo>
                  <a:cubicBezTo>
                    <a:pt x="2704" y="1623"/>
                    <a:pt x="2716" y="1587"/>
                    <a:pt x="2692" y="1563"/>
                  </a:cubicBezTo>
                  <a:cubicBezTo>
                    <a:pt x="2685" y="1556"/>
                    <a:pt x="2670" y="1549"/>
                    <a:pt x="2656" y="1549"/>
                  </a:cubicBezTo>
                  <a:close/>
                  <a:moveTo>
                    <a:pt x="1012" y="1810"/>
                  </a:moveTo>
                  <a:cubicBezTo>
                    <a:pt x="993" y="1810"/>
                    <a:pt x="975" y="1829"/>
                    <a:pt x="965" y="1849"/>
                  </a:cubicBezTo>
                  <a:cubicBezTo>
                    <a:pt x="965" y="1873"/>
                    <a:pt x="977" y="1896"/>
                    <a:pt x="1001" y="1908"/>
                  </a:cubicBezTo>
                  <a:cubicBezTo>
                    <a:pt x="1061" y="1920"/>
                    <a:pt x="1132" y="1932"/>
                    <a:pt x="1192" y="1932"/>
                  </a:cubicBezTo>
                  <a:lnTo>
                    <a:pt x="1203" y="1932"/>
                  </a:lnTo>
                  <a:cubicBezTo>
                    <a:pt x="1227" y="1932"/>
                    <a:pt x="1239" y="1920"/>
                    <a:pt x="1251" y="1896"/>
                  </a:cubicBezTo>
                  <a:cubicBezTo>
                    <a:pt x="1251" y="1873"/>
                    <a:pt x="1227" y="1849"/>
                    <a:pt x="1203" y="1837"/>
                  </a:cubicBezTo>
                  <a:cubicBezTo>
                    <a:pt x="1144" y="1837"/>
                    <a:pt x="1084" y="1825"/>
                    <a:pt x="1025" y="1813"/>
                  </a:cubicBezTo>
                  <a:cubicBezTo>
                    <a:pt x="1021" y="1811"/>
                    <a:pt x="1016" y="1810"/>
                    <a:pt x="1012" y="1810"/>
                  </a:cubicBezTo>
                  <a:close/>
                  <a:moveTo>
                    <a:pt x="8056" y="1712"/>
                  </a:moveTo>
                  <a:cubicBezTo>
                    <a:pt x="8044" y="1712"/>
                    <a:pt x="8032" y="1718"/>
                    <a:pt x="8026" y="1730"/>
                  </a:cubicBezTo>
                  <a:cubicBezTo>
                    <a:pt x="7978" y="1765"/>
                    <a:pt x="7931" y="1813"/>
                    <a:pt x="7883" y="1849"/>
                  </a:cubicBezTo>
                  <a:cubicBezTo>
                    <a:pt x="7859" y="1861"/>
                    <a:pt x="7859" y="1896"/>
                    <a:pt x="7871" y="1920"/>
                  </a:cubicBezTo>
                  <a:cubicBezTo>
                    <a:pt x="7883" y="1932"/>
                    <a:pt x="7895" y="1932"/>
                    <a:pt x="7907" y="1932"/>
                  </a:cubicBezTo>
                  <a:cubicBezTo>
                    <a:pt x="7919" y="1932"/>
                    <a:pt x="7931" y="1932"/>
                    <a:pt x="7942" y="1920"/>
                  </a:cubicBezTo>
                  <a:cubicBezTo>
                    <a:pt x="7990" y="1884"/>
                    <a:pt x="8038" y="1837"/>
                    <a:pt x="8085" y="1801"/>
                  </a:cubicBezTo>
                  <a:cubicBezTo>
                    <a:pt x="8109" y="1777"/>
                    <a:pt x="8109" y="1753"/>
                    <a:pt x="8085" y="1730"/>
                  </a:cubicBezTo>
                  <a:cubicBezTo>
                    <a:pt x="8079" y="1718"/>
                    <a:pt x="8067" y="1712"/>
                    <a:pt x="8056" y="1712"/>
                  </a:cubicBezTo>
                  <a:close/>
                  <a:moveTo>
                    <a:pt x="1954" y="1825"/>
                  </a:moveTo>
                  <a:cubicBezTo>
                    <a:pt x="1894" y="1837"/>
                    <a:pt x="1823" y="1849"/>
                    <a:pt x="1763" y="1849"/>
                  </a:cubicBezTo>
                  <a:cubicBezTo>
                    <a:pt x="1739" y="1849"/>
                    <a:pt x="1715" y="1873"/>
                    <a:pt x="1727" y="1896"/>
                  </a:cubicBezTo>
                  <a:cubicBezTo>
                    <a:pt x="1727" y="1920"/>
                    <a:pt x="1751" y="1944"/>
                    <a:pt x="1775" y="1944"/>
                  </a:cubicBezTo>
                  <a:cubicBezTo>
                    <a:pt x="1835" y="1944"/>
                    <a:pt x="1906" y="1932"/>
                    <a:pt x="1965" y="1920"/>
                  </a:cubicBezTo>
                  <a:cubicBezTo>
                    <a:pt x="1989" y="1920"/>
                    <a:pt x="2013" y="1896"/>
                    <a:pt x="2001" y="1873"/>
                  </a:cubicBezTo>
                  <a:cubicBezTo>
                    <a:pt x="2001" y="1837"/>
                    <a:pt x="1977" y="1825"/>
                    <a:pt x="1954" y="1825"/>
                  </a:cubicBezTo>
                  <a:close/>
                  <a:moveTo>
                    <a:pt x="1394" y="1861"/>
                  </a:moveTo>
                  <a:cubicBezTo>
                    <a:pt x="1370" y="1861"/>
                    <a:pt x="1346" y="1873"/>
                    <a:pt x="1346" y="1896"/>
                  </a:cubicBezTo>
                  <a:cubicBezTo>
                    <a:pt x="1346" y="1932"/>
                    <a:pt x="1358" y="1944"/>
                    <a:pt x="1394" y="1956"/>
                  </a:cubicBezTo>
                  <a:lnTo>
                    <a:pt x="1584" y="1956"/>
                  </a:lnTo>
                  <a:cubicBezTo>
                    <a:pt x="1608" y="1956"/>
                    <a:pt x="1620" y="1932"/>
                    <a:pt x="1620" y="1908"/>
                  </a:cubicBezTo>
                  <a:cubicBezTo>
                    <a:pt x="1620" y="1884"/>
                    <a:pt x="1596" y="1861"/>
                    <a:pt x="1573" y="1861"/>
                  </a:cubicBezTo>
                  <a:close/>
                  <a:moveTo>
                    <a:pt x="5442" y="1801"/>
                  </a:moveTo>
                  <a:cubicBezTo>
                    <a:pt x="5418" y="1801"/>
                    <a:pt x="5394" y="1825"/>
                    <a:pt x="5394" y="1849"/>
                  </a:cubicBezTo>
                  <a:lnTo>
                    <a:pt x="5394" y="1861"/>
                  </a:lnTo>
                  <a:cubicBezTo>
                    <a:pt x="5394" y="1908"/>
                    <a:pt x="5383" y="1944"/>
                    <a:pt x="5347" y="2004"/>
                  </a:cubicBezTo>
                  <a:cubicBezTo>
                    <a:pt x="5335" y="2027"/>
                    <a:pt x="5335" y="2051"/>
                    <a:pt x="5359" y="2063"/>
                  </a:cubicBezTo>
                  <a:cubicBezTo>
                    <a:pt x="5371" y="2075"/>
                    <a:pt x="5383" y="2075"/>
                    <a:pt x="5383" y="2075"/>
                  </a:cubicBezTo>
                  <a:cubicBezTo>
                    <a:pt x="5406" y="2075"/>
                    <a:pt x="5418" y="2063"/>
                    <a:pt x="5430" y="2051"/>
                  </a:cubicBezTo>
                  <a:cubicBezTo>
                    <a:pt x="5466" y="1980"/>
                    <a:pt x="5490" y="1920"/>
                    <a:pt x="5490" y="1861"/>
                  </a:cubicBezTo>
                  <a:lnTo>
                    <a:pt x="5490" y="1837"/>
                  </a:lnTo>
                  <a:cubicBezTo>
                    <a:pt x="5490" y="1813"/>
                    <a:pt x="5466" y="1801"/>
                    <a:pt x="5442" y="1801"/>
                  </a:cubicBezTo>
                  <a:close/>
                  <a:moveTo>
                    <a:pt x="4770" y="1880"/>
                  </a:moveTo>
                  <a:cubicBezTo>
                    <a:pt x="4764" y="1880"/>
                    <a:pt x="4758" y="1881"/>
                    <a:pt x="4752" y="1884"/>
                  </a:cubicBezTo>
                  <a:cubicBezTo>
                    <a:pt x="4728" y="1896"/>
                    <a:pt x="4716" y="1920"/>
                    <a:pt x="4728" y="1944"/>
                  </a:cubicBezTo>
                  <a:cubicBezTo>
                    <a:pt x="4752" y="2004"/>
                    <a:pt x="4799" y="2051"/>
                    <a:pt x="4859" y="2111"/>
                  </a:cubicBezTo>
                  <a:lnTo>
                    <a:pt x="4894" y="2111"/>
                  </a:lnTo>
                  <a:cubicBezTo>
                    <a:pt x="4906" y="2111"/>
                    <a:pt x="4918" y="2111"/>
                    <a:pt x="4930" y="2099"/>
                  </a:cubicBezTo>
                  <a:cubicBezTo>
                    <a:pt x="4942" y="2075"/>
                    <a:pt x="4942" y="2051"/>
                    <a:pt x="4918" y="2027"/>
                  </a:cubicBezTo>
                  <a:cubicBezTo>
                    <a:pt x="4871" y="1992"/>
                    <a:pt x="4835" y="1944"/>
                    <a:pt x="4811" y="1908"/>
                  </a:cubicBezTo>
                  <a:cubicBezTo>
                    <a:pt x="4802" y="1891"/>
                    <a:pt x="4787" y="1880"/>
                    <a:pt x="4770" y="1880"/>
                  </a:cubicBezTo>
                  <a:close/>
                  <a:moveTo>
                    <a:pt x="7761" y="1955"/>
                  </a:moveTo>
                  <a:cubicBezTo>
                    <a:pt x="7753" y="1955"/>
                    <a:pt x="7745" y="1959"/>
                    <a:pt x="7740" y="1968"/>
                  </a:cubicBezTo>
                  <a:cubicBezTo>
                    <a:pt x="7680" y="2004"/>
                    <a:pt x="7633" y="2027"/>
                    <a:pt x="7573" y="2063"/>
                  </a:cubicBezTo>
                  <a:cubicBezTo>
                    <a:pt x="7561" y="2075"/>
                    <a:pt x="7550" y="2111"/>
                    <a:pt x="7561" y="2134"/>
                  </a:cubicBezTo>
                  <a:cubicBezTo>
                    <a:pt x="7573" y="2146"/>
                    <a:pt x="7585" y="2158"/>
                    <a:pt x="7597" y="2158"/>
                  </a:cubicBezTo>
                  <a:cubicBezTo>
                    <a:pt x="7609" y="2158"/>
                    <a:pt x="7621" y="2146"/>
                    <a:pt x="7621" y="2146"/>
                  </a:cubicBezTo>
                  <a:cubicBezTo>
                    <a:pt x="7680" y="2111"/>
                    <a:pt x="7740" y="2075"/>
                    <a:pt x="7788" y="2039"/>
                  </a:cubicBezTo>
                  <a:cubicBezTo>
                    <a:pt x="7811" y="2027"/>
                    <a:pt x="7811" y="1992"/>
                    <a:pt x="7800" y="1980"/>
                  </a:cubicBezTo>
                  <a:cubicBezTo>
                    <a:pt x="7792" y="1965"/>
                    <a:pt x="7776" y="1955"/>
                    <a:pt x="7761" y="1955"/>
                  </a:cubicBezTo>
                  <a:close/>
                  <a:moveTo>
                    <a:pt x="2603" y="1954"/>
                  </a:moveTo>
                  <a:cubicBezTo>
                    <a:pt x="2593" y="1954"/>
                    <a:pt x="2583" y="1958"/>
                    <a:pt x="2573" y="1968"/>
                  </a:cubicBezTo>
                  <a:cubicBezTo>
                    <a:pt x="2549" y="1980"/>
                    <a:pt x="2549" y="2015"/>
                    <a:pt x="2561" y="2039"/>
                  </a:cubicBezTo>
                  <a:cubicBezTo>
                    <a:pt x="2608" y="2087"/>
                    <a:pt x="2656" y="2134"/>
                    <a:pt x="2716" y="2170"/>
                  </a:cubicBezTo>
                  <a:cubicBezTo>
                    <a:pt x="2716" y="2182"/>
                    <a:pt x="2727" y="2182"/>
                    <a:pt x="2739" y="2182"/>
                  </a:cubicBezTo>
                  <a:cubicBezTo>
                    <a:pt x="2751" y="2182"/>
                    <a:pt x="2763" y="2182"/>
                    <a:pt x="2775" y="2170"/>
                  </a:cubicBezTo>
                  <a:cubicBezTo>
                    <a:pt x="2787" y="2146"/>
                    <a:pt x="2787" y="2111"/>
                    <a:pt x="2763" y="2099"/>
                  </a:cubicBezTo>
                  <a:cubicBezTo>
                    <a:pt x="2716" y="2063"/>
                    <a:pt x="2680" y="2015"/>
                    <a:pt x="2644" y="1968"/>
                  </a:cubicBezTo>
                  <a:cubicBezTo>
                    <a:pt x="2630" y="1961"/>
                    <a:pt x="2617" y="1954"/>
                    <a:pt x="2603" y="1954"/>
                  </a:cubicBezTo>
                  <a:close/>
                  <a:moveTo>
                    <a:pt x="5264" y="2117"/>
                  </a:moveTo>
                  <a:cubicBezTo>
                    <a:pt x="5252" y="2117"/>
                    <a:pt x="5240" y="2123"/>
                    <a:pt x="5228" y="2134"/>
                  </a:cubicBezTo>
                  <a:cubicBezTo>
                    <a:pt x="5216" y="2146"/>
                    <a:pt x="5192" y="2158"/>
                    <a:pt x="5180" y="2170"/>
                  </a:cubicBezTo>
                  <a:cubicBezTo>
                    <a:pt x="5144" y="2158"/>
                    <a:pt x="5109" y="2146"/>
                    <a:pt x="5073" y="2123"/>
                  </a:cubicBezTo>
                  <a:cubicBezTo>
                    <a:pt x="5067" y="2119"/>
                    <a:pt x="5060" y="2118"/>
                    <a:pt x="5054" y="2118"/>
                  </a:cubicBezTo>
                  <a:cubicBezTo>
                    <a:pt x="5037" y="2118"/>
                    <a:pt x="5022" y="2129"/>
                    <a:pt x="5013" y="2146"/>
                  </a:cubicBezTo>
                  <a:cubicBezTo>
                    <a:pt x="5002" y="2170"/>
                    <a:pt x="5013" y="2194"/>
                    <a:pt x="5037" y="2206"/>
                  </a:cubicBezTo>
                  <a:cubicBezTo>
                    <a:pt x="5049" y="2218"/>
                    <a:pt x="5061" y="2230"/>
                    <a:pt x="5073" y="2230"/>
                  </a:cubicBezTo>
                  <a:cubicBezTo>
                    <a:pt x="5061" y="2254"/>
                    <a:pt x="5049" y="2277"/>
                    <a:pt x="5061" y="2301"/>
                  </a:cubicBezTo>
                  <a:cubicBezTo>
                    <a:pt x="5073" y="2313"/>
                    <a:pt x="5085" y="2325"/>
                    <a:pt x="5109" y="2325"/>
                  </a:cubicBezTo>
                  <a:cubicBezTo>
                    <a:pt x="5109" y="2325"/>
                    <a:pt x="5121" y="2313"/>
                    <a:pt x="5133" y="2313"/>
                  </a:cubicBezTo>
                  <a:cubicBezTo>
                    <a:pt x="5144" y="2301"/>
                    <a:pt x="5168" y="2289"/>
                    <a:pt x="5180" y="2277"/>
                  </a:cubicBezTo>
                  <a:cubicBezTo>
                    <a:pt x="5192" y="2277"/>
                    <a:pt x="5204" y="2289"/>
                    <a:pt x="5216" y="2289"/>
                  </a:cubicBezTo>
                  <a:cubicBezTo>
                    <a:pt x="5222" y="2292"/>
                    <a:pt x="5229" y="2294"/>
                    <a:pt x="5235" y="2294"/>
                  </a:cubicBezTo>
                  <a:cubicBezTo>
                    <a:pt x="5252" y="2294"/>
                    <a:pt x="5267" y="2283"/>
                    <a:pt x="5275" y="2265"/>
                  </a:cubicBezTo>
                  <a:cubicBezTo>
                    <a:pt x="5275" y="2242"/>
                    <a:pt x="5275" y="2230"/>
                    <a:pt x="5264" y="2218"/>
                  </a:cubicBezTo>
                  <a:lnTo>
                    <a:pt x="5287" y="2206"/>
                  </a:lnTo>
                  <a:cubicBezTo>
                    <a:pt x="5311" y="2182"/>
                    <a:pt x="5311" y="2158"/>
                    <a:pt x="5299" y="2134"/>
                  </a:cubicBezTo>
                  <a:cubicBezTo>
                    <a:pt x="5287" y="2123"/>
                    <a:pt x="5275" y="2117"/>
                    <a:pt x="5264" y="2117"/>
                  </a:cubicBezTo>
                  <a:close/>
                  <a:moveTo>
                    <a:pt x="7437" y="2154"/>
                  </a:moveTo>
                  <a:cubicBezTo>
                    <a:pt x="7431" y="2154"/>
                    <a:pt x="7425" y="2155"/>
                    <a:pt x="7419" y="2158"/>
                  </a:cubicBezTo>
                  <a:cubicBezTo>
                    <a:pt x="7359" y="2182"/>
                    <a:pt x="7299" y="2218"/>
                    <a:pt x="7252" y="2242"/>
                  </a:cubicBezTo>
                  <a:cubicBezTo>
                    <a:pt x="7228" y="2242"/>
                    <a:pt x="7216" y="2277"/>
                    <a:pt x="7216" y="2301"/>
                  </a:cubicBezTo>
                  <a:cubicBezTo>
                    <a:pt x="7228" y="2313"/>
                    <a:pt x="7252" y="2325"/>
                    <a:pt x="7264" y="2325"/>
                  </a:cubicBezTo>
                  <a:lnTo>
                    <a:pt x="7288" y="2325"/>
                  </a:lnTo>
                  <a:cubicBezTo>
                    <a:pt x="7347" y="2301"/>
                    <a:pt x="7395" y="2277"/>
                    <a:pt x="7454" y="2242"/>
                  </a:cubicBezTo>
                  <a:cubicBezTo>
                    <a:pt x="7478" y="2230"/>
                    <a:pt x="7490" y="2206"/>
                    <a:pt x="7478" y="2182"/>
                  </a:cubicBezTo>
                  <a:cubicBezTo>
                    <a:pt x="7469" y="2165"/>
                    <a:pt x="7454" y="2154"/>
                    <a:pt x="7437" y="2154"/>
                  </a:cubicBezTo>
                  <a:close/>
                  <a:moveTo>
                    <a:pt x="2899" y="2189"/>
                  </a:moveTo>
                  <a:cubicBezTo>
                    <a:pt x="2882" y="2189"/>
                    <a:pt x="2867" y="2200"/>
                    <a:pt x="2858" y="2218"/>
                  </a:cubicBezTo>
                  <a:cubicBezTo>
                    <a:pt x="2847" y="2242"/>
                    <a:pt x="2858" y="2265"/>
                    <a:pt x="2882" y="2277"/>
                  </a:cubicBezTo>
                  <a:cubicBezTo>
                    <a:pt x="2930" y="2313"/>
                    <a:pt x="2989" y="2337"/>
                    <a:pt x="3049" y="2361"/>
                  </a:cubicBezTo>
                  <a:lnTo>
                    <a:pt x="3073" y="2361"/>
                  </a:lnTo>
                  <a:cubicBezTo>
                    <a:pt x="3097" y="2361"/>
                    <a:pt x="3108" y="2349"/>
                    <a:pt x="3108" y="2337"/>
                  </a:cubicBezTo>
                  <a:cubicBezTo>
                    <a:pt x="3120" y="2313"/>
                    <a:pt x="3108" y="2289"/>
                    <a:pt x="3085" y="2277"/>
                  </a:cubicBezTo>
                  <a:cubicBezTo>
                    <a:pt x="3025" y="2254"/>
                    <a:pt x="2978" y="2230"/>
                    <a:pt x="2918" y="2194"/>
                  </a:cubicBezTo>
                  <a:cubicBezTo>
                    <a:pt x="2912" y="2191"/>
                    <a:pt x="2905" y="2189"/>
                    <a:pt x="2899" y="2189"/>
                  </a:cubicBezTo>
                  <a:close/>
                  <a:moveTo>
                    <a:pt x="5399" y="2261"/>
                  </a:moveTo>
                  <a:cubicBezTo>
                    <a:pt x="5383" y="2261"/>
                    <a:pt x="5367" y="2272"/>
                    <a:pt x="5359" y="2289"/>
                  </a:cubicBezTo>
                  <a:cubicBezTo>
                    <a:pt x="5359" y="2313"/>
                    <a:pt x="5371" y="2349"/>
                    <a:pt x="5394" y="2349"/>
                  </a:cubicBezTo>
                  <a:cubicBezTo>
                    <a:pt x="5454" y="2373"/>
                    <a:pt x="5514" y="2385"/>
                    <a:pt x="5573" y="2408"/>
                  </a:cubicBezTo>
                  <a:lnTo>
                    <a:pt x="5585" y="2408"/>
                  </a:lnTo>
                  <a:cubicBezTo>
                    <a:pt x="5609" y="2408"/>
                    <a:pt x="5633" y="2385"/>
                    <a:pt x="5633" y="2373"/>
                  </a:cubicBezTo>
                  <a:cubicBezTo>
                    <a:pt x="5645" y="2349"/>
                    <a:pt x="5621" y="2313"/>
                    <a:pt x="5597" y="2313"/>
                  </a:cubicBezTo>
                  <a:cubicBezTo>
                    <a:pt x="5537" y="2301"/>
                    <a:pt x="5478" y="2277"/>
                    <a:pt x="5418" y="2265"/>
                  </a:cubicBezTo>
                  <a:cubicBezTo>
                    <a:pt x="5412" y="2262"/>
                    <a:pt x="5406" y="2261"/>
                    <a:pt x="5399" y="2261"/>
                  </a:cubicBezTo>
                  <a:close/>
                  <a:moveTo>
                    <a:pt x="7092" y="2297"/>
                  </a:moveTo>
                  <a:cubicBezTo>
                    <a:pt x="7086" y="2297"/>
                    <a:pt x="7080" y="2298"/>
                    <a:pt x="7073" y="2301"/>
                  </a:cubicBezTo>
                  <a:cubicBezTo>
                    <a:pt x="7014" y="2313"/>
                    <a:pt x="6954" y="2337"/>
                    <a:pt x="6895" y="2349"/>
                  </a:cubicBezTo>
                  <a:cubicBezTo>
                    <a:pt x="6871" y="2361"/>
                    <a:pt x="6847" y="2385"/>
                    <a:pt x="6859" y="2408"/>
                  </a:cubicBezTo>
                  <a:cubicBezTo>
                    <a:pt x="6859" y="2432"/>
                    <a:pt x="6883" y="2444"/>
                    <a:pt x="6907" y="2444"/>
                  </a:cubicBezTo>
                  <a:lnTo>
                    <a:pt x="6918" y="2444"/>
                  </a:lnTo>
                  <a:cubicBezTo>
                    <a:pt x="6978" y="2432"/>
                    <a:pt x="7038" y="2408"/>
                    <a:pt x="7097" y="2385"/>
                  </a:cubicBezTo>
                  <a:cubicBezTo>
                    <a:pt x="7121" y="2385"/>
                    <a:pt x="7145" y="2349"/>
                    <a:pt x="7133" y="2325"/>
                  </a:cubicBezTo>
                  <a:cubicBezTo>
                    <a:pt x="7124" y="2308"/>
                    <a:pt x="7109" y="2297"/>
                    <a:pt x="7092" y="2297"/>
                  </a:cubicBezTo>
                  <a:close/>
                  <a:moveTo>
                    <a:pt x="3246" y="2332"/>
                  </a:moveTo>
                  <a:cubicBezTo>
                    <a:pt x="3228" y="2332"/>
                    <a:pt x="3213" y="2346"/>
                    <a:pt x="3204" y="2373"/>
                  </a:cubicBezTo>
                  <a:cubicBezTo>
                    <a:pt x="3204" y="2396"/>
                    <a:pt x="3216" y="2420"/>
                    <a:pt x="3239" y="2420"/>
                  </a:cubicBezTo>
                  <a:cubicBezTo>
                    <a:pt x="3299" y="2444"/>
                    <a:pt x="3359" y="2456"/>
                    <a:pt x="3430" y="2468"/>
                  </a:cubicBezTo>
                  <a:lnTo>
                    <a:pt x="3442" y="2468"/>
                  </a:lnTo>
                  <a:cubicBezTo>
                    <a:pt x="3454" y="2468"/>
                    <a:pt x="3478" y="2456"/>
                    <a:pt x="3478" y="2432"/>
                  </a:cubicBezTo>
                  <a:cubicBezTo>
                    <a:pt x="3489" y="2408"/>
                    <a:pt x="3466" y="2385"/>
                    <a:pt x="3442" y="2385"/>
                  </a:cubicBezTo>
                  <a:cubicBezTo>
                    <a:pt x="3382" y="2361"/>
                    <a:pt x="3323" y="2349"/>
                    <a:pt x="3263" y="2337"/>
                  </a:cubicBezTo>
                  <a:cubicBezTo>
                    <a:pt x="3257" y="2334"/>
                    <a:pt x="3251" y="2332"/>
                    <a:pt x="3246" y="2332"/>
                  </a:cubicBezTo>
                  <a:close/>
                  <a:moveTo>
                    <a:pt x="4937" y="2308"/>
                  </a:moveTo>
                  <a:cubicBezTo>
                    <a:pt x="4931" y="2308"/>
                    <a:pt x="4925" y="2310"/>
                    <a:pt x="4918" y="2313"/>
                  </a:cubicBezTo>
                  <a:cubicBezTo>
                    <a:pt x="4859" y="2337"/>
                    <a:pt x="4799" y="2349"/>
                    <a:pt x="4740" y="2373"/>
                  </a:cubicBezTo>
                  <a:cubicBezTo>
                    <a:pt x="4716" y="2373"/>
                    <a:pt x="4704" y="2408"/>
                    <a:pt x="4704" y="2432"/>
                  </a:cubicBezTo>
                  <a:cubicBezTo>
                    <a:pt x="4716" y="2444"/>
                    <a:pt x="4728" y="2468"/>
                    <a:pt x="4752" y="2468"/>
                  </a:cubicBezTo>
                  <a:cubicBezTo>
                    <a:pt x="4763" y="2468"/>
                    <a:pt x="4763" y="2468"/>
                    <a:pt x="4763" y="2456"/>
                  </a:cubicBezTo>
                  <a:cubicBezTo>
                    <a:pt x="4835" y="2444"/>
                    <a:pt x="4894" y="2420"/>
                    <a:pt x="4954" y="2396"/>
                  </a:cubicBezTo>
                  <a:cubicBezTo>
                    <a:pt x="4978" y="2385"/>
                    <a:pt x="4990" y="2361"/>
                    <a:pt x="4978" y="2337"/>
                  </a:cubicBezTo>
                  <a:cubicBezTo>
                    <a:pt x="4969" y="2319"/>
                    <a:pt x="4954" y="2308"/>
                    <a:pt x="4937" y="2308"/>
                  </a:cubicBezTo>
                  <a:close/>
                  <a:moveTo>
                    <a:pt x="5787" y="2349"/>
                  </a:moveTo>
                  <a:cubicBezTo>
                    <a:pt x="5764" y="2349"/>
                    <a:pt x="5740" y="2361"/>
                    <a:pt x="5728" y="2385"/>
                  </a:cubicBezTo>
                  <a:cubicBezTo>
                    <a:pt x="5728" y="2408"/>
                    <a:pt x="5740" y="2444"/>
                    <a:pt x="5764" y="2444"/>
                  </a:cubicBezTo>
                  <a:cubicBezTo>
                    <a:pt x="5799" y="2456"/>
                    <a:pt x="5847" y="2468"/>
                    <a:pt x="5883" y="2468"/>
                  </a:cubicBezTo>
                  <a:cubicBezTo>
                    <a:pt x="5906" y="2480"/>
                    <a:pt x="5930" y="2480"/>
                    <a:pt x="5954" y="2480"/>
                  </a:cubicBezTo>
                  <a:lnTo>
                    <a:pt x="5966" y="2480"/>
                  </a:lnTo>
                  <a:cubicBezTo>
                    <a:pt x="5990" y="2480"/>
                    <a:pt x="6002" y="2468"/>
                    <a:pt x="6014" y="2444"/>
                  </a:cubicBezTo>
                  <a:cubicBezTo>
                    <a:pt x="6014" y="2420"/>
                    <a:pt x="5990" y="2396"/>
                    <a:pt x="5966" y="2385"/>
                  </a:cubicBezTo>
                  <a:cubicBezTo>
                    <a:pt x="5942" y="2385"/>
                    <a:pt x="5918" y="2385"/>
                    <a:pt x="5906" y="2373"/>
                  </a:cubicBezTo>
                  <a:cubicBezTo>
                    <a:pt x="5859" y="2373"/>
                    <a:pt x="5823" y="2361"/>
                    <a:pt x="5787" y="2349"/>
                  </a:cubicBezTo>
                  <a:close/>
                  <a:moveTo>
                    <a:pt x="6704" y="2385"/>
                  </a:moveTo>
                  <a:cubicBezTo>
                    <a:pt x="6645" y="2396"/>
                    <a:pt x="6585" y="2408"/>
                    <a:pt x="6526" y="2408"/>
                  </a:cubicBezTo>
                  <a:cubicBezTo>
                    <a:pt x="6502" y="2408"/>
                    <a:pt x="6478" y="2432"/>
                    <a:pt x="6478" y="2468"/>
                  </a:cubicBezTo>
                  <a:cubicBezTo>
                    <a:pt x="6490" y="2492"/>
                    <a:pt x="6502" y="2504"/>
                    <a:pt x="6526" y="2504"/>
                  </a:cubicBezTo>
                  <a:lnTo>
                    <a:pt x="6537" y="2504"/>
                  </a:lnTo>
                  <a:cubicBezTo>
                    <a:pt x="6597" y="2504"/>
                    <a:pt x="6657" y="2492"/>
                    <a:pt x="6728" y="2480"/>
                  </a:cubicBezTo>
                  <a:cubicBezTo>
                    <a:pt x="6752" y="2480"/>
                    <a:pt x="6764" y="2456"/>
                    <a:pt x="6764" y="2432"/>
                  </a:cubicBezTo>
                  <a:cubicBezTo>
                    <a:pt x="6764" y="2408"/>
                    <a:pt x="6728" y="2385"/>
                    <a:pt x="6704" y="2385"/>
                  </a:cubicBezTo>
                  <a:close/>
                  <a:moveTo>
                    <a:pt x="6156" y="2408"/>
                  </a:moveTo>
                  <a:cubicBezTo>
                    <a:pt x="6133" y="2408"/>
                    <a:pt x="6109" y="2432"/>
                    <a:pt x="6109" y="2456"/>
                  </a:cubicBezTo>
                  <a:cubicBezTo>
                    <a:pt x="6097" y="2480"/>
                    <a:pt x="6121" y="2504"/>
                    <a:pt x="6145" y="2504"/>
                  </a:cubicBezTo>
                  <a:cubicBezTo>
                    <a:pt x="6216" y="2515"/>
                    <a:pt x="6276" y="2515"/>
                    <a:pt x="6335" y="2515"/>
                  </a:cubicBezTo>
                  <a:cubicBezTo>
                    <a:pt x="6371" y="2515"/>
                    <a:pt x="6383" y="2492"/>
                    <a:pt x="6383" y="2468"/>
                  </a:cubicBezTo>
                  <a:cubicBezTo>
                    <a:pt x="6383" y="2444"/>
                    <a:pt x="6371" y="2420"/>
                    <a:pt x="6335" y="2420"/>
                  </a:cubicBezTo>
                  <a:cubicBezTo>
                    <a:pt x="6276" y="2420"/>
                    <a:pt x="6216" y="2420"/>
                    <a:pt x="6156" y="2408"/>
                  </a:cubicBezTo>
                  <a:close/>
                  <a:moveTo>
                    <a:pt x="3632" y="2408"/>
                  </a:moveTo>
                  <a:cubicBezTo>
                    <a:pt x="3609" y="2408"/>
                    <a:pt x="3585" y="2420"/>
                    <a:pt x="3573" y="2444"/>
                  </a:cubicBezTo>
                  <a:cubicBezTo>
                    <a:pt x="3573" y="2480"/>
                    <a:pt x="3585" y="2504"/>
                    <a:pt x="3620" y="2504"/>
                  </a:cubicBezTo>
                  <a:cubicBezTo>
                    <a:pt x="3644" y="2504"/>
                    <a:pt x="3668" y="2515"/>
                    <a:pt x="3704" y="2515"/>
                  </a:cubicBezTo>
                  <a:cubicBezTo>
                    <a:pt x="3740" y="2515"/>
                    <a:pt x="3775" y="2527"/>
                    <a:pt x="3811" y="2527"/>
                  </a:cubicBezTo>
                  <a:cubicBezTo>
                    <a:pt x="3835" y="2527"/>
                    <a:pt x="3859" y="2515"/>
                    <a:pt x="3859" y="2480"/>
                  </a:cubicBezTo>
                  <a:cubicBezTo>
                    <a:pt x="3859" y="2456"/>
                    <a:pt x="3847" y="2432"/>
                    <a:pt x="3811" y="2432"/>
                  </a:cubicBezTo>
                  <a:cubicBezTo>
                    <a:pt x="3787" y="2432"/>
                    <a:pt x="3751" y="2432"/>
                    <a:pt x="3716" y="2420"/>
                  </a:cubicBezTo>
                  <a:cubicBezTo>
                    <a:pt x="3680" y="2420"/>
                    <a:pt x="3656" y="2408"/>
                    <a:pt x="3632" y="2408"/>
                  </a:cubicBezTo>
                  <a:close/>
                  <a:moveTo>
                    <a:pt x="4561" y="2408"/>
                  </a:moveTo>
                  <a:cubicBezTo>
                    <a:pt x="4502" y="2420"/>
                    <a:pt x="4442" y="2432"/>
                    <a:pt x="4371" y="2432"/>
                  </a:cubicBezTo>
                  <a:cubicBezTo>
                    <a:pt x="4347" y="2444"/>
                    <a:pt x="4335" y="2456"/>
                    <a:pt x="4335" y="2492"/>
                  </a:cubicBezTo>
                  <a:cubicBezTo>
                    <a:pt x="4335" y="2515"/>
                    <a:pt x="4359" y="2527"/>
                    <a:pt x="4382" y="2527"/>
                  </a:cubicBezTo>
                  <a:cubicBezTo>
                    <a:pt x="4454" y="2527"/>
                    <a:pt x="4513" y="2515"/>
                    <a:pt x="4573" y="2504"/>
                  </a:cubicBezTo>
                  <a:cubicBezTo>
                    <a:pt x="4597" y="2504"/>
                    <a:pt x="4621" y="2480"/>
                    <a:pt x="4609" y="2444"/>
                  </a:cubicBezTo>
                  <a:cubicBezTo>
                    <a:pt x="4609" y="2420"/>
                    <a:pt x="4585" y="2408"/>
                    <a:pt x="4561" y="2408"/>
                  </a:cubicBezTo>
                  <a:close/>
                  <a:moveTo>
                    <a:pt x="4001" y="2444"/>
                  </a:moveTo>
                  <a:cubicBezTo>
                    <a:pt x="3978" y="2444"/>
                    <a:pt x="3954" y="2468"/>
                    <a:pt x="3954" y="2492"/>
                  </a:cubicBezTo>
                  <a:cubicBezTo>
                    <a:pt x="3954" y="2515"/>
                    <a:pt x="3978" y="2539"/>
                    <a:pt x="4001" y="2539"/>
                  </a:cubicBezTo>
                  <a:lnTo>
                    <a:pt x="4192" y="2539"/>
                  </a:lnTo>
                  <a:cubicBezTo>
                    <a:pt x="4216" y="2539"/>
                    <a:pt x="4240" y="2515"/>
                    <a:pt x="4240" y="2492"/>
                  </a:cubicBezTo>
                  <a:cubicBezTo>
                    <a:pt x="4240" y="2468"/>
                    <a:pt x="4216" y="2444"/>
                    <a:pt x="4192" y="2444"/>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Table 7">
            <a:extLst>
              <a:ext uri="{FF2B5EF4-FFF2-40B4-BE49-F238E27FC236}">
                <a16:creationId xmlns:a16="http://schemas.microsoft.com/office/drawing/2014/main" id="{D5F5F065-5122-E52A-B34F-650FD54CB8F2}"/>
              </a:ext>
            </a:extLst>
          </p:cNvPr>
          <p:cNvGraphicFramePr>
            <a:graphicFrameLocks noGrp="1"/>
          </p:cNvGraphicFramePr>
          <p:nvPr>
            <p:extLst>
              <p:ext uri="{D42A27DB-BD31-4B8C-83A1-F6EECF244321}">
                <p14:modId xmlns:p14="http://schemas.microsoft.com/office/powerpoint/2010/main" val="1868822148"/>
              </p:ext>
            </p:extLst>
          </p:nvPr>
        </p:nvGraphicFramePr>
        <p:xfrm>
          <a:off x="1162425" y="1312490"/>
          <a:ext cx="6832986" cy="2834757"/>
        </p:xfrm>
        <a:graphic>
          <a:graphicData uri="http://schemas.openxmlformats.org/drawingml/2006/table">
            <a:tbl>
              <a:tblPr firstRow="1" firstCol="1" bandRow="1">
                <a:tableStyleId>{5F985653-8700-4BB5-B455-74F7B1A02E48}</a:tableStyleId>
              </a:tblPr>
              <a:tblGrid>
                <a:gridCol w="5948928">
                  <a:extLst>
                    <a:ext uri="{9D8B030D-6E8A-4147-A177-3AD203B41FA5}">
                      <a16:colId xmlns:a16="http://schemas.microsoft.com/office/drawing/2014/main" val="200434515"/>
                    </a:ext>
                  </a:extLst>
                </a:gridCol>
                <a:gridCol w="461641">
                  <a:extLst>
                    <a:ext uri="{9D8B030D-6E8A-4147-A177-3AD203B41FA5}">
                      <a16:colId xmlns:a16="http://schemas.microsoft.com/office/drawing/2014/main" val="1496696886"/>
                    </a:ext>
                  </a:extLst>
                </a:gridCol>
                <a:gridCol w="422417">
                  <a:extLst>
                    <a:ext uri="{9D8B030D-6E8A-4147-A177-3AD203B41FA5}">
                      <a16:colId xmlns:a16="http://schemas.microsoft.com/office/drawing/2014/main" val="3536112220"/>
                    </a:ext>
                  </a:extLst>
                </a:gridCol>
              </a:tblGrid>
              <a:tr h="182880">
                <a:tc>
                  <a:txBody>
                    <a:bodyPr/>
                    <a:lstStyle/>
                    <a:p>
                      <a:pPr algn="just"/>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vi-VN" sz="1700" dirty="0">
                          <a:effectLst/>
                          <a:latin typeface="Calibri" panose="020F0502020204030204" pitchFamily="34" charset="0"/>
                          <a:cs typeface="Calibri" panose="020F0502020204030204" pitchFamily="34" charset="0"/>
                        </a:rPr>
                        <a:t>T</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vi-VN" sz="1700">
                          <a:effectLst/>
                          <a:latin typeface="Calibri" panose="020F0502020204030204" pitchFamily="34" charset="0"/>
                          <a:cs typeface="Calibri" panose="020F0502020204030204" pitchFamily="34" charset="0"/>
                        </a:rPr>
                        <a:t>F</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370526601"/>
                  </a:ext>
                </a:extLst>
              </a:tr>
              <a:tr h="444043">
                <a:tc>
                  <a:txBody>
                    <a:bodyPr/>
                    <a:lstStyle/>
                    <a:p>
                      <a:pPr algn="just"/>
                      <a:r>
                        <a:rPr lang="en-US" sz="1700" dirty="0">
                          <a:effectLst/>
                          <a:latin typeface="Calibri" panose="020F0502020204030204" pitchFamily="34" charset="0"/>
                          <a:cs typeface="Calibri" panose="020F0502020204030204" pitchFamily="34" charset="0"/>
                        </a:rPr>
                        <a:t>3. Passengers have an effect on the driver.</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645787776"/>
                  </a:ext>
                </a:extLst>
              </a:tr>
              <a:tr h="365760">
                <a:tc>
                  <a:txBody>
                    <a:bodyPr/>
                    <a:lstStyle/>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1669975336"/>
                  </a:ext>
                </a:extLst>
              </a:tr>
              <a:tr h="57715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a:effectLst/>
                          <a:latin typeface="Calibri" panose="020F0502020204030204" pitchFamily="34" charset="0"/>
                          <a:cs typeface="Calibri" panose="020F0502020204030204" pitchFamily="34" charset="0"/>
                        </a:rPr>
                        <a:t>4. When men have their wives or girlfriends in the car, they drive worse.</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4101980415"/>
                  </a:ext>
                </a:extLst>
              </a:tr>
              <a:tr h="365760">
                <a:tc>
                  <a:txBody>
                    <a:bodyPr/>
                    <a:lstStyle/>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2767727963"/>
                  </a:ext>
                </a:extLst>
              </a:tr>
            </a:tbl>
          </a:graphicData>
        </a:graphic>
      </p:graphicFrame>
      <p:sp>
        <p:nvSpPr>
          <p:cNvPr id="2" name="Google Shape;1749;p36">
            <a:extLst>
              <a:ext uri="{FF2B5EF4-FFF2-40B4-BE49-F238E27FC236}">
                <a16:creationId xmlns:a16="http://schemas.microsoft.com/office/drawing/2014/main" id="{ECFD2033-8D7E-D4CD-368B-C6006D2062B3}"/>
              </a:ext>
            </a:extLst>
          </p:cNvPr>
          <p:cNvSpPr txBox="1">
            <a:spLocks noGrp="1"/>
          </p:cNvSpPr>
          <p:nvPr>
            <p:ph type="title"/>
          </p:nvPr>
        </p:nvSpPr>
        <p:spPr>
          <a:xfrm rot="21569879">
            <a:off x="720002" y="102576"/>
            <a:ext cx="7703996" cy="944100"/>
          </a:xfrm>
          <a:prstGeom prst="rect">
            <a:avLst/>
          </a:prstGeom>
          <a:solidFill>
            <a:schemeClr val="tx2"/>
          </a:solidFill>
          <a:ln w="28575">
            <a:solidFill>
              <a:schemeClr val="accent6">
                <a:lumMod val="10000"/>
              </a:schemeClr>
            </a:solidFill>
          </a:ln>
        </p:spPr>
        <p:txBody>
          <a:bodyPr spcFirstLastPara="1" wrap="square" lIns="0" tIns="0" rIns="0" bIns="0" anchor="t" anchorCtr="0">
            <a:noAutofit/>
          </a:bodyPr>
          <a:lstStyle/>
          <a:p>
            <a:pPr>
              <a:lnSpc>
                <a:spcPct val="150000"/>
              </a:lnSpc>
            </a:pPr>
            <a:r>
              <a:rPr lang="en-US" sz="20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Read the following passage and decide whether the statements are true (T) or false (F).</a:t>
            </a:r>
            <a:endParaRPr lang="en-US"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3" name="TextBox 2">
            <a:extLst>
              <a:ext uri="{FF2B5EF4-FFF2-40B4-BE49-F238E27FC236}">
                <a16:creationId xmlns:a16="http://schemas.microsoft.com/office/drawing/2014/main" id="{78117FE3-79F7-15C9-31FE-E4DED33555C8}"/>
              </a:ext>
            </a:extLst>
          </p:cNvPr>
          <p:cNvSpPr txBox="1"/>
          <p:nvPr/>
        </p:nvSpPr>
        <p:spPr>
          <a:xfrm>
            <a:off x="7169397" y="1696179"/>
            <a:ext cx="365760" cy="376952"/>
          </a:xfrm>
          <a:prstGeom prst="rect">
            <a:avLst/>
          </a:prstGeom>
          <a:noFill/>
        </p:spPr>
        <p:txBody>
          <a:bodyPr wrap="square" rtlCol="0">
            <a:spAutoFit/>
          </a:bodyPr>
          <a:lstStyle/>
          <a:p>
            <a:r>
              <a:rPr lang="en-US" sz="1800" dirty="0">
                <a:solidFill>
                  <a:srgbClr val="FF0000"/>
                </a:solidFill>
                <a:sym typeface="Wingdings" panose="05000000000000000000" pitchFamily="2" charset="2"/>
              </a:rPr>
              <a:t></a:t>
            </a:r>
            <a:endParaRPr lang="en-US" sz="1800" dirty="0">
              <a:solidFill>
                <a:srgbClr val="FF0000"/>
              </a:solidFill>
            </a:endParaRPr>
          </a:p>
        </p:txBody>
      </p:sp>
      <p:sp>
        <p:nvSpPr>
          <p:cNvPr id="4" name="TextBox 3">
            <a:extLst>
              <a:ext uri="{FF2B5EF4-FFF2-40B4-BE49-F238E27FC236}">
                <a16:creationId xmlns:a16="http://schemas.microsoft.com/office/drawing/2014/main" id="{75032BB6-3B6C-8F07-577C-090634736972}"/>
              </a:ext>
            </a:extLst>
          </p:cNvPr>
          <p:cNvSpPr txBox="1"/>
          <p:nvPr/>
        </p:nvSpPr>
        <p:spPr>
          <a:xfrm>
            <a:off x="7615815" y="2910464"/>
            <a:ext cx="365760" cy="376952"/>
          </a:xfrm>
          <a:prstGeom prst="rect">
            <a:avLst/>
          </a:prstGeom>
          <a:noFill/>
        </p:spPr>
        <p:txBody>
          <a:bodyPr wrap="square" rtlCol="0">
            <a:spAutoFit/>
          </a:bodyPr>
          <a:lstStyle/>
          <a:p>
            <a:r>
              <a:rPr lang="en-US" sz="1800" dirty="0">
                <a:solidFill>
                  <a:srgbClr val="FF0000"/>
                </a:solidFill>
                <a:sym typeface="Wingdings" panose="05000000000000000000" pitchFamily="2" charset="2"/>
              </a:rPr>
              <a:t></a:t>
            </a:r>
            <a:endParaRPr lang="en-US" sz="1800" dirty="0">
              <a:solidFill>
                <a:srgbClr val="FF0000"/>
              </a:solidFill>
            </a:endParaRPr>
          </a:p>
        </p:txBody>
      </p:sp>
      <p:sp>
        <p:nvSpPr>
          <p:cNvPr id="6" name="TextBox 5">
            <a:extLst>
              <a:ext uri="{FF2B5EF4-FFF2-40B4-BE49-F238E27FC236}">
                <a16:creationId xmlns:a16="http://schemas.microsoft.com/office/drawing/2014/main" id="{56139968-00E5-A8BD-4E25-0B692612DCCE}"/>
              </a:ext>
            </a:extLst>
          </p:cNvPr>
          <p:cNvSpPr txBox="1"/>
          <p:nvPr/>
        </p:nvSpPr>
        <p:spPr>
          <a:xfrm>
            <a:off x="1244260" y="2123257"/>
            <a:ext cx="5861489" cy="615553"/>
          </a:xfrm>
          <a:prstGeom prst="rect">
            <a:avLst/>
          </a:prstGeom>
          <a:noFill/>
        </p:spPr>
        <p:txBody>
          <a:bodyPr wrap="square">
            <a:spAutoFit/>
          </a:bodyPr>
          <a:lstStyle/>
          <a:p>
            <a:pPr algn="just"/>
            <a:r>
              <a:rPr lang="en-US" sz="1700">
                <a:solidFill>
                  <a:srgbClr val="FF0000"/>
                </a:solidFill>
                <a:latin typeface="Calibri" panose="020F0502020204030204" pitchFamily="34" charset="0"/>
                <a:ea typeface="Malgun Gothic" panose="020B0503020000020004" pitchFamily="34" charset="-127"/>
                <a:cs typeface="Times New Roman" panose="02020603050405020304" pitchFamily="18" charset="0"/>
              </a:rPr>
              <a:t>One of the most interesting findings in the survey is that passengers can affect the driver. </a:t>
            </a:r>
            <a:endParaRPr lang="en-US" sz="1700" dirty="0">
              <a:solidFill>
                <a:srgbClr val="FF0000"/>
              </a:solidFill>
            </a:endParaRPr>
          </a:p>
        </p:txBody>
      </p:sp>
      <p:sp>
        <p:nvSpPr>
          <p:cNvPr id="9" name="TextBox 8">
            <a:extLst>
              <a:ext uri="{FF2B5EF4-FFF2-40B4-BE49-F238E27FC236}">
                <a16:creationId xmlns:a16="http://schemas.microsoft.com/office/drawing/2014/main" id="{393F291E-7A82-41A4-E008-4A272377AD83}"/>
              </a:ext>
            </a:extLst>
          </p:cNvPr>
          <p:cNvSpPr txBox="1"/>
          <p:nvPr/>
        </p:nvSpPr>
        <p:spPr>
          <a:xfrm>
            <a:off x="1278674" y="3447429"/>
            <a:ext cx="5861489" cy="615553"/>
          </a:xfrm>
          <a:prstGeom prst="rect">
            <a:avLst/>
          </a:prstGeom>
          <a:noFill/>
        </p:spPr>
        <p:txBody>
          <a:bodyPr wrap="square">
            <a:spAutoFit/>
          </a:bodyPr>
          <a:lstStyle/>
          <a:p>
            <a:pPr algn="just"/>
            <a:r>
              <a:rPr lang="en-US" sz="17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When their wives or girlfriends are in the car; however, their driving improves.</a:t>
            </a:r>
            <a:endParaRPr lang="en-US" sz="1700" dirty="0">
              <a:solidFill>
                <a:srgbClr val="FF0000"/>
              </a:solidFill>
            </a:endParaRPr>
          </a:p>
        </p:txBody>
      </p:sp>
    </p:spTree>
    <p:extLst>
      <p:ext uri="{BB962C8B-B14F-4D97-AF65-F5344CB8AC3E}">
        <p14:creationId xmlns:p14="http://schemas.microsoft.com/office/powerpoint/2010/main" val="483672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grpSp>
        <p:nvGrpSpPr>
          <p:cNvPr id="1757" name="Google Shape;1757;p37"/>
          <p:cNvGrpSpPr/>
          <p:nvPr/>
        </p:nvGrpSpPr>
        <p:grpSpPr>
          <a:xfrm>
            <a:off x="374747" y="4056201"/>
            <a:ext cx="903926" cy="921174"/>
            <a:chOff x="2745516" y="2652261"/>
            <a:chExt cx="567212" cy="597155"/>
          </a:xfrm>
        </p:grpSpPr>
        <p:sp>
          <p:nvSpPr>
            <p:cNvPr id="1758" name="Google Shape;1758;p37"/>
            <p:cNvSpPr/>
            <p:nvPr/>
          </p:nvSpPr>
          <p:spPr>
            <a:xfrm>
              <a:off x="3123864" y="3165011"/>
              <a:ext cx="68972" cy="63489"/>
            </a:xfrm>
            <a:custGeom>
              <a:avLst/>
              <a:gdLst/>
              <a:ahLst/>
              <a:cxnLst/>
              <a:rect l="l" t="t" r="r" b="b"/>
              <a:pathLst>
                <a:path w="2239" h="2061" extrusionOk="0">
                  <a:moveTo>
                    <a:pt x="1893" y="132"/>
                  </a:moveTo>
                  <a:lnTo>
                    <a:pt x="1893" y="132"/>
                  </a:lnTo>
                  <a:cubicBezTo>
                    <a:pt x="1524" y="334"/>
                    <a:pt x="893" y="727"/>
                    <a:pt x="560" y="930"/>
                  </a:cubicBezTo>
                  <a:cubicBezTo>
                    <a:pt x="393" y="882"/>
                    <a:pt x="167" y="799"/>
                    <a:pt x="108" y="727"/>
                  </a:cubicBezTo>
                  <a:cubicBezTo>
                    <a:pt x="239" y="632"/>
                    <a:pt x="1334" y="263"/>
                    <a:pt x="1893" y="132"/>
                  </a:cubicBezTo>
                  <a:close/>
                  <a:moveTo>
                    <a:pt x="2072" y="239"/>
                  </a:moveTo>
                  <a:lnTo>
                    <a:pt x="2072" y="239"/>
                  </a:lnTo>
                  <a:cubicBezTo>
                    <a:pt x="1893" y="691"/>
                    <a:pt x="1322" y="1799"/>
                    <a:pt x="1179" y="1953"/>
                  </a:cubicBezTo>
                  <a:cubicBezTo>
                    <a:pt x="1131" y="1882"/>
                    <a:pt x="1024" y="1549"/>
                    <a:pt x="965" y="1251"/>
                  </a:cubicBezTo>
                  <a:cubicBezTo>
                    <a:pt x="1596" y="691"/>
                    <a:pt x="1917" y="394"/>
                    <a:pt x="2072" y="239"/>
                  </a:cubicBezTo>
                  <a:close/>
                  <a:moveTo>
                    <a:pt x="2155" y="1"/>
                  </a:moveTo>
                  <a:cubicBezTo>
                    <a:pt x="1917" y="1"/>
                    <a:pt x="131" y="513"/>
                    <a:pt x="12" y="691"/>
                  </a:cubicBezTo>
                  <a:cubicBezTo>
                    <a:pt x="0" y="715"/>
                    <a:pt x="0" y="739"/>
                    <a:pt x="12" y="751"/>
                  </a:cubicBezTo>
                  <a:cubicBezTo>
                    <a:pt x="72" y="894"/>
                    <a:pt x="465" y="1013"/>
                    <a:pt x="548" y="1037"/>
                  </a:cubicBezTo>
                  <a:cubicBezTo>
                    <a:pt x="560" y="1037"/>
                    <a:pt x="572" y="1037"/>
                    <a:pt x="584" y="1025"/>
                  </a:cubicBezTo>
                  <a:cubicBezTo>
                    <a:pt x="1024" y="751"/>
                    <a:pt x="1691" y="358"/>
                    <a:pt x="2001" y="179"/>
                  </a:cubicBezTo>
                  <a:lnTo>
                    <a:pt x="2001" y="179"/>
                  </a:lnTo>
                  <a:cubicBezTo>
                    <a:pt x="1751" y="418"/>
                    <a:pt x="1227" y="882"/>
                    <a:pt x="870" y="1191"/>
                  </a:cubicBezTo>
                  <a:cubicBezTo>
                    <a:pt x="858" y="1203"/>
                    <a:pt x="858" y="1227"/>
                    <a:pt x="858" y="1239"/>
                  </a:cubicBezTo>
                  <a:cubicBezTo>
                    <a:pt x="1048" y="2061"/>
                    <a:pt x="1155" y="2061"/>
                    <a:pt x="1191" y="2061"/>
                  </a:cubicBezTo>
                  <a:cubicBezTo>
                    <a:pt x="1322" y="2061"/>
                    <a:pt x="2013" y="620"/>
                    <a:pt x="2132" y="334"/>
                  </a:cubicBezTo>
                  <a:cubicBezTo>
                    <a:pt x="2239" y="84"/>
                    <a:pt x="2239" y="48"/>
                    <a:pt x="2215" y="25"/>
                  </a:cubicBezTo>
                  <a:cubicBezTo>
                    <a:pt x="2203" y="25"/>
                    <a:pt x="2203" y="13"/>
                    <a:pt x="2203" y="13"/>
                  </a:cubicBezTo>
                  <a:lnTo>
                    <a:pt x="2191" y="13"/>
                  </a:lnTo>
                  <a:cubicBezTo>
                    <a:pt x="2179" y="1"/>
                    <a:pt x="2167" y="1"/>
                    <a:pt x="215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3139636" y="3194368"/>
              <a:ext cx="15803" cy="25691"/>
            </a:xfrm>
            <a:custGeom>
              <a:avLst/>
              <a:gdLst/>
              <a:ahLst/>
              <a:cxnLst/>
              <a:rect l="l" t="t" r="r" b="b"/>
              <a:pathLst>
                <a:path w="513" h="834" extrusionOk="0">
                  <a:moveTo>
                    <a:pt x="48" y="0"/>
                  </a:moveTo>
                  <a:cubicBezTo>
                    <a:pt x="24" y="0"/>
                    <a:pt x="0" y="24"/>
                    <a:pt x="12" y="48"/>
                  </a:cubicBezTo>
                  <a:cubicBezTo>
                    <a:pt x="36" y="369"/>
                    <a:pt x="84" y="762"/>
                    <a:pt x="143" y="810"/>
                  </a:cubicBezTo>
                  <a:cubicBezTo>
                    <a:pt x="155" y="822"/>
                    <a:pt x="167" y="834"/>
                    <a:pt x="191" y="834"/>
                  </a:cubicBezTo>
                  <a:lnTo>
                    <a:pt x="203" y="834"/>
                  </a:lnTo>
                  <a:cubicBezTo>
                    <a:pt x="286" y="822"/>
                    <a:pt x="441" y="643"/>
                    <a:pt x="500" y="572"/>
                  </a:cubicBezTo>
                  <a:cubicBezTo>
                    <a:pt x="512" y="548"/>
                    <a:pt x="512" y="524"/>
                    <a:pt x="489" y="500"/>
                  </a:cubicBezTo>
                  <a:cubicBezTo>
                    <a:pt x="484" y="495"/>
                    <a:pt x="475" y="493"/>
                    <a:pt x="465" y="493"/>
                  </a:cubicBezTo>
                  <a:cubicBezTo>
                    <a:pt x="451" y="493"/>
                    <a:pt x="436" y="498"/>
                    <a:pt x="429" y="512"/>
                  </a:cubicBezTo>
                  <a:cubicBezTo>
                    <a:pt x="346" y="619"/>
                    <a:pt x="238" y="715"/>
                    <a:pt x="203" y="727"/>
                  </a:cubicBezTo>
                  <a:cubicBezTo>
                    <a:pt x="167" y="655"/>
                    <a:pt x="131" y="322"/>
                    <a:pt x="108" y="48"/>
                  </a:cubicBezTo>
                  <a:cubicBezTo>
                    <a:pt x="96" y="24"/>
                    <a:pt x="72" y="0"/>
                    <a:pt x="4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2844370" y="2702165"/>
              <a:ext cx="73039" cy="53940"/>
            </a:xfrm>
            <a:custGeom>
              <a:avLst/>
              <a:gdLst/>
              <a:ahLst/>
              <a:cxnLst/>
              <a:rect l="l" t="t" r="r" b="b"/>
              <a:pathLst>
                <a:path w="2371" h="1751" extrusionOk="0">
                  <a:moveTo>
                    <a:pt x="1692" y="95"/>
                  </a:moveTo>
                  <a:cubicBezTo>
                    <a:pt x="1727" y="179"/>
                    <a:pt x="1680" y="417"/>
                    <a:pt x="1644" y="584"/>
                  </a:cubicBezTo>
                  <a:cubicBezTo>
                    <a:pt x="1144" y="846"/>
                    <a:pt x="572" y="1143"/>
                    <a:pt x="263" y="1334"/>
                  </a:cubicBezTo>
                  <a:cubicBezTo>
                    <a:pt x="644" y="929"/>
                    <a:pt x="1549" y="167"/>
                    <a:pt x="1692" y="95"/>
                  </a:cubicBezTo>
                  <a:close/>
                  <a:moveTo>
                    <a:pt x="1703" y="1096"/>
                  </a:moveTo>
                  <a:cubicBezTo>
                    <a:pt x="1930" y="1310"/>
                    <a:pt x="2156" y="1560"/>
                    <a:pt x="2203" y="1655"/>
                  </a:cubicBezTo>
                  <a:lnTo>
                    <a:pt x="1989" y="1655"/>
                  </a:lnTo>
                  <a:cubicBezTo>
                    <a:pt x="1537" y="1655"/>
                    <a:pt x="656" y="1596"/>
                    <a:pt x="275" y="1536"/>
                  </a:cubicBezTo>
                  <a:cubicBezTo>
                    <a:pt x="668" y="1429"/>
                    <a:pt x="1513" y="1155"/>
                    <a:pt x="1703" y="1096"/>
                  </a:cubicBezTo>
                  <a:close/>
                  <a:moveTo>
                    <a:pt x="1703" y="0"/>
                  </a:moveTo>
                  <a:cubicBezTo>
                    <a:pt x="1501" y="0"/>
                    <a:pt x="168" y="1262"/>
                    <a:pt x="25" y="1488"/>
                  </a:cubicBezTo>
                  <a:cubicBezTo>
                    <a:pt x="13" y="1500"/>
                    <a:pt x="13" y="1500"/>
                    <a:pt x="13" y="1512"/>
                  </a:cubicBezTo>
                  <a:lnTo>
                    <a:pt x="1" y="1512"/>
                  </a:lnTo>
                  <a:lnTo>
                    <a:pt x="1" y="1524"/>
                  </a:lnTo>
                  <a:lnTo>
                    <a:pt x="1" y="1536"/>
                  </a:lnTo>
                  <a:cubicBezTo>
                    <a:pt x="1" y="1536"/>
                    <a:pt x="1" y="1536"/>
                    <a:pt x="13" y="1548"/>
                  </a:cubicBezTo>
                  <a:cubicBezTo>
                    <a:pt x="13" y="1560"/>
                    <a:pt x="25" y="1572"/>
                    <a:pt x="37" y="1572"/>
                  </a:cubicBezTo>
                  <a:cubicBezTo>
                    <a:pt x="37" y="1584"/>
                    <a:pt x="48" y="1584"/>
                    <a:pt x="60" y="1584"/>
                  </a:cubicBezTo>
                  <a:cubicBezTo>
                    <a:pt x="346" y="1691"/>
                    <a:pt x="1811" y="1750"/>
                    <a:pt x="1989" y="1750"/>
                  </a:cubicBezTo>
                  <a:cubicBezTo>
                    <a:pt x="2239" y="1750"/>
                    <a:pt x="2275" y="1739"/>
                    <a:pt x="2287" y="1715"/>
                  </a:cubicBezTo>
                  <a:cubicBezTo>
                    <a:pt x="2311" y="1679"/>
                    <a:pt x="2370" y="1596"/>
                    <a:pt x="1751" y="1012"/>
                  </a:cubicBezTo>
                  <a:cubicBezTo>
                    <a:pt x="1743" y="1004"/>
                    <a:pt x="1728" y="995"/>
                    <a:pt x="1716" y="995"/>
                  </a:cubicBezTo>
                  <a:cubicBezTo>
                    <a:pt x="1711" y="995"/>
                    <a:pt x="1707" y="997"/>
                    <a:pt x="1703" y="1000"/>
                  </a:cubicBezTo>
                  <a:cubicBezTo>
                    <a:pt x="1239" y="1143"/>
                    <a:pt x="596" y="1358"/>
                    <a:pt x="263" y="1441"/>
                  </a:cubicBezTo>
                  <a:cubicBezTo>
                    <a:pt x="572" y="1262"/>
                    <a:pt x="1251" y="893"/>
                    <a:pt x="1703" y="667"/>
                  </a:cubicBezTo>
                  <a:cubicBezTo>
                    <a:pt x="1715" y="655"/>
                    <a:pt x="1727" y="643"/>
                    <a:pt x="1727" y="631"/>
                  </a:cubicBezTo>
                  <a:cubicBezTo>
                    <a:pt x="1751" y="548"/>
                    <a:pt x="1858" y="143"/>
                    <a:pt x="1763" y="24"/>
                  </a:cubicBezTo>
                  <a:cubicBezTo>
                    <a:pt x="1751" y="12"/>
                    <a:pt x="1739" y="0"/>
                    <a:pt x="170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2894613" y="2720248"/>
              <a:ext cx="20947" cy="21563"/>
            </a:xfrm>
            <a:custGeom>
              <a:avLst/>
              <a:gdLst/>
              <a:ahLst/>
              <a:cxnLst/>
              <a:rect l="l" t="t" r="r" b="b"/>
              <a:pathLst>
                <a:path w="680" h="700" extrusionOk="0">
                  <a:moveTo>
                    <a:pt x="61" y="1"/>
                  </a:moveTo>
                  <a:cubicBezTo>
                    <a:pt x="47" y="1"/>
                    <a:pt x="32" y="6"/>
                    <a:pt x="25" y="20"/>
                  </a:cubicBezTo>
                  <a:cubicBezTo>
                    <a:pt x="1" y="44"/>
                    <a:pt x="13" y="68"/>
                    <a:pt x="37" y="80"/>
                  </a:cubicBezTo>
                  <a:cubicBezTo>
                    <a:pt x="263" y="247"/>
                    <a:pt x="537" y="461"/>
                    <a:pt x="572" y="520"/>
                  </a:cubicBezTo>
                  <a:cubicBezTo>
                    <a:pt x="537" y="544"/>
                    <a:pt x="406" y="580"/>
                    <a:pt x="275" y="604"/>
                  </a:cubicBezTo>
                  <a:cubicBezTo>
                    <a:pt x="239" y="604"/>
                    <a:pt x="227" y="628"/>
                    <a:pt x="227" y="651"/>
                  </a:cubicBezTo>
                  <a:cubicBezTo>
                    <a:pt x="239" y="675"/>
                    <a:pt x="251" y="699"/>
                    <a:pt x="275" y="699"/>
                  </a:cubicBezTo>
                  <a:lnTo>
                    <a:pt x="287" y="699"/>
                  </a:lnTo>
                  <a:cubicBezTo>
                    <a:pt x="382" y="687"/>
                    <a:pt x="608" y="640"/>
                    <a:pt x="656" y="568"/>
                  </a:cubicBezTo>
                  <a:cubicBezTo>
                    <a:pt x="680" y="544"/>
                    <a:pt x="680" y="532"/>
                    <a:pt x="668" y="509"/>
                  </a:cubicBezTo>
                  <a:cubicBezTo>
                    <a:pt x="656" y="437"/>
                    <a:pt x="346" y="187"/>
                    <a:pt x="84" y="9"/>
                  </a:cubicBezTo>
                  <a:cubicBezTo>
                    <a:pt x="79" y="4"/>
                    <a:pt x="70" y="1"/>
                    <a:pt x="6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2745516" y="3068437"/>
              <a:ext cx="113147" cy="64013"/>
            </a:xfrm>
            <a:custGeom>
              <a:avLst/>
              <a:gdLst/>
              <a:ahLst/>
              <a:cxnLst/>
              <a:rect l="l" t="t" r="r" b="b"/>
              <a:pathLst>
                <a:path w="3673" h="2078" extrusionOk="0">
                  <a:moveTo>
                    <a:pt x="2236" y="0"/>
                  </a:moveTo>
                  <a:cubicBezTo>
                    <a:pt x="2065" y="0"/>
                    <a:pt x="1915" y="93"/>
                    <a:pt x="1812" y="215"/>
                  </a:cubicBezTo>
                  <a:lnTo>
                    <a:pt x="1812" y="215"/>
                  </a:lnTo>
                  <a:cubicBezTo>
                    <a:pt x="1742" y="157"/>
                    <a:pt x="1650"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3" y="1679"/>
                    <a:pt x="768" y="1730"/>
                    <a:pt x="892" y="1736"/>
                  </a:cubicBezTo>
                  <a:lnTo>
                    <a:pt x="892" y="1736"/>
                  </a:lnTo>
                  <a:cubicBezTo>
                    <a:pt x="934" y="1916"/>
                    <a:pt x="1065" y="2072"/>
                    <a:pt x="1341" y="2076"/>
                  </a:cubicBezTo>
                  <a:cubicBezTo>
                    <a:pt x="1366" y="2077"/>
                    <a:pt x="1392" y="2077"/>
                    <a:pt x="1416" y="2077"/>
                  </a:cubicBezTo>
                  <a:cubicBezTo>
                    <a:pt x="1771" y="2077"/>
                    <a:pt x="2011" y="1996"/>
                    <a:pt x="2148" y="1872"/>
                  </a:cubicBezTo>
                  <a:lnTo>
                    <a:pt x="2148" y="1872"/>
                  </a:lnTo>
                  <a:cubicBezTo>
                    <a:pt x="2177" y="1910"/>
                    <a:pt x="2213" y="1947"/>
                    <a:pt x="2257" y="1981"/>
                  </a:cubicBezTo>
                  <a:cubicBezTo>
                    <a:pt x="2324" y="2033"/>
                    <a:pt x="2404" y="2056"/>
                    <a:pt x="2490" y="2056"/>
                  </a:cubicBezTo>
                  <a:cubicBezTo>
                    <a:pt x="2979" y="2056"/>
                    <a:pt x="3672" y="1320"/>
                    <a:pt x="3257" y="886"/>
                  </a:cubicBezTo>
                  <a:cubicBezTo>
                    <a:pt x="3144" y="763"/>
                    <a:pt x="3022" y="717"/>
                    <a:pt x="2908" y="717"/>
                  </a:cubicBezTo>
                  <a:cubicBezTo>
                    <a:pt x="2899" y="717"/>
                    <a:pt x="2890" y="717"/>
                    <a:pt x="2881" y="718"/>
                  </a:cubicBezTo>
                  <a:lnTo>
                    <a:pt x="2881" y="718"/>
                  </a:lnTo>
                  <a:cubicBezTo>
                    <a:pt x="2888" y="505"/>
                    <a:pt x="2782" y="257"/>
                    <a:pt x="2519" y="88"/>
                  </a:cubicBezTo>
                  <a:cubicBezTo>
                    <a:pt x="2422" y="26"/>
                    <a:pt x="2326" y="0"/>
                    <a:pt x="2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2750476" y="3067082"/>
              <a:ext cx="101995" cy="67155"/>
            </a:xfrm>
            <a:custGeom>
              <a:avLst/>
              <a:gdLst/>
              <a:ahLst/>
              <a:cxnLst/>
              <a:rect l="l" t="t" r="r" b="b"/>
              <a:pathLst>
                <a:path w="3311" h="2180" extrusionOk="0">
                  <a:moveTo>
                    <a:pt x="1656" y="322"/>
                  </a:moveTo>
                  <a:cubicBezTo>
                    <a:pt x="1787" y="453"/>
                    <a:pt x="1811" y="608"/>
                    <a:pt x="1775" y="703"/>
                  </a:cubicBezTo>
                  <a:cubicBezTo>
                    <a:pt x="1760" y="755"/>
                    <a:pt x="1727" y="784"/>
                    <a:pt x="1687" y="784"/>
                  </a:cubicBezTo>
                  <a:cubicBezTo>
                    <a:pt x="1662" y="784"/>
                    <a:pt x="1635" y="773"/>
                    <a:pt x="1608" y="751"/>
                  </a:cubicBezTo>
                  <a:cubicBezTo>
                    <a:pt x="1525" y="668"/>
                    <a:pt x="1537" y="489"/>
                    <a:pt x="1656" y="322"/>
                  </a:cubicBezTo>
                  <a:close/>
                  <a:moveTo>
                    <a:pt x="2668" y="811"/>
                  </a:moveTo>
                  <a:lnTo>
                    <a:pt x="2668" y="811"/>
                  </a:lnTo>
                  <a:cubicBezTo>
                    <a:pt x="2644" y="1001"/>
                    <a:pt x="2525" y="1132"/>
                    <a:pt x="2382" y="1144"/>
                  </a:cubicBezTo>
                  <a:lnTo>
                    <a:pt x="2358" y="1144"/>
                  </a:lnTo>
                  <a:cubicBezTo>
                    <a:pt x="2323" y="1144"/>
                    <a:pt x="2311" y="1132"/>
                    <a:pt x="2311" y="1120"/>
                  </a:cubicBezTo>
                  <a:cubicBezTo>
                    <a:pt x="2311" y="1049"/>
                    <a:pt x="2454" y="858"/>
                    <a:pt x="2668" y="811"/>
                  </a:cubicBezTo>
                  <a:close/>
                  <a:moveTo>
                    <a:pt x="930" y="1263"/>
                  </a:moveTo>
                  <a:cubicBezTo>
                    <a:pt x="953" y="1263"/>
                    <a:pt x="977" y="1287"/>
                    <a:pt x="989" y="1311"/>
                  </a:cubicBezTo>
                  <a:cubicBezTo>
                    <a:pt x="1060" y="1406"/>
                    <a:pt x="1084" y="1501"/>
                    <a:pt x="1037" y="1584"/>
                  </a:cubicBezTo>
                  <a:cubicBezTo>
                    <a:pt x="1001" y="1668"/>
                    <a:pt x="894" y="1727"/>
                    <a:pt x="763" y="1727"/>
                  </a:cubicBezTo>
                  <a:cubicBezTo>
                    <a:pt x="739" y="1561"/>
                    <a:pt x="787" y="1394"/>
                    <a:pt x="858" y="1311"/>
                  </a:cubicBezTo>
                  <a:cubicBezTo>
                    <a:pt x="882" y="1287"/>
                    <a:pt x="906" y="1263"/>
                    <a:pt x="930" y="1263"/>
                  </a:cubicBezTo>
                  <a:close/>
                  <a:moveTo>
                    <a:pt x="2025" y="1418"/>
                  </a:moveTo>
                  <a:cubicBezTo>
                    <a:pt x="2037" y="1418"/>
                    <a:pt x="2049" y="1430"/>
                    <a:pt x="2073" y="1489"/>
                  </a:cubicBezTo>
                  <a:cubicBezTo>
                    <a:pt x="2108" y="1620"/>
                    <a:pt x="2084" y="1739"/>
                    <a:pt x="2001" y="1834"/>
                  </a:cubicBezTo>
                  <a:cubicBezTo>
                    <a:pt x="1918" y="1703"/>
                    <a:pt x="1930" y="1549"/>
                    <a:pt x="1965" y="1465"/>
                  </a:cubicBezTo>
                  <a:cubicBezTo>
                    <a:pt x="1989" y="1430"/>
                    <a:pt x="2013" y="1418"/>
                    <a:pt x="2025" y="1418"/>
                  </a:cubicBezTo>
                  <a:close/>
                  <a:moveTo>
                    <a:pt x="2066" y="89"/>
                  </a:moveTo>
                  <a:cubicBezTo>
                    <a:pt x="2153" y="89"/>
                    <a:pt x="2241" y="115"/>
                    <a:pt x="2323" y="168"/>
                  </a:cubicBezTo>
                  <a:cubicBezTo>
                    <a:pt x="2537" y="299"/>
                    <a:pt x="2656" y="501"/>
                    <a:pt x="2668" y="715"/>
                  </a:cubicBezTo>
                  <a:cubicBezTo>
                    <a:pt x="2406" y="763"/>
                    <a:pt x="2215" y="989"/>
                    <a:pt x="2215" y="1132"/>
                  </a:cubicBezTo>
                  <a:cubicBezTo>
                    <a:pt x="2215" y="1186"/>
                    <a:pt x="2255" y="1241"/>
                    <a:pt x="2362" y="1241"/>
                  </a:cubicBezTo>
                  <a:cubicBezTo>
                    <a:pt x="2372" y="1241"/>
                    <a:pt x="2383" y="1240"/>
                    <a:pt x="2394" y="1239"/>
                  </a:cubicBezTo>
                  <a:cubicBezTo>
                    <a:pt x="2584" y="1215"/>
                    <a:pt x="2739" y="1037"/>
                    <a:pt x="2763" y="799"/>
                  </a:cubicBezTo>
                  <a:cubicBezTo>
                    <a:pt x="2870" y="811"/>
                    <a:pt x="2965" y="858"/>
                    <a:pt x="3061" y="953"/>
                  </a:cubicBezTo>
                  <a:cubicBezTo>
                    <a:pt x="3216" y="1120"/>
                    <a:pt x="3180" y="1323"/>
                    <a:pt x="3120" y="1453"/>
                  </a:cubicBezTo>
                  <a:cubicBezTo>
                    <a:pt x="2989" y="1775"/>
                    <a:pt x="2608" y="2061"/>
                    <a:pt x="2323" y="2061"/>
                  </a:cubicBezTo>
                  <a:cubicBezTo>
                    <a:pt x="2251" y="2061"/>
                    <a:pt x="2180" y="2037"/>
                    <a:pt x="2132" y="1989"/>
                  </a:cubicBezTo>
                  <a:cubicBezTo>
                    <a:pt x="2096" y="1965"/>
                    <a:pt x="2073" y="1942"/>
                    <a:pt x="2049" y="1918"/>
                  </a:cubicBezTo>
                  <a:cubicBezTo>
                    <a:pt x="2168" y="1787"/>
                    <a:pt x="2203" y="1620"/>
                    <a:pt x="2156" y="1453"/>
                  </a:cubicBezTo>
                  <a:cubicBezTo>
                    <a:pt x="2120" y="1334"/>
                    <a:pt x="2061" y="1323"/>
                    <a:pt x="2013" y="1323"/>
                  </a:cubicBezTo>
                  <a:cubicBezTo>
                    <a:pt x="1965" y="1323"/>
                    <a:pt x="1918" y="1358"/>
                    <a:pt x="1882" y="1418"/>
                  </a:cubicBezTo>
                  <a:cubicBezTo>
                    <a:pt x="1822" y="1537"/>
                    <a:pt x="1811" y="1727"/>
                    <a:pt x="1930" y="1906"/>
                  </a:cubicBezTo>
                  <a:cubicBezTo>
                    <a:pt x="1811" y="1989"/>
                    <a:pt x="1608" y="2084"/>
                    <a:pt x="1215" y="2084"/>
                  </a:cubicBezTo>
                  <a:lnTo>
                    <a:pt x="1180" y="2084"/>
                  </a:lnTo>
                  <a:cubicBezTo>
                    <a:pt x="941" y="2073"/>
                    <a:pt x="834" y="1954"/>
                    <a:pt x="787" y="1823"/>
                  </a:cubicBezTo>
                  <a:cubicBezTo>
                    <a:pt x="941" y="1823"/>
                    <a:pt x="1072" y="1739"/>
                    <a:pt x="1120" y="1620"/>
                  </a:cubicBezTo>
                  <a:cubicBezTo>
                    <a:pt x="1180" y="1513"/>
                    <a:pt x="1156" y="1370"/>
                    <a:pt x="1060" y="1251"/>
                  </a:cubicBezTo>
                  <a:cubicBezTo>
                    <a:pt x="1013" y="1180"/>
                    <a:pt x="965" y="1168"/>
                    <a:pt x="930" y="1168"/>
                  </a:cubicBezTo>
                  <a:cubicBezTo>
                    <a:pt x="870" y="1168"/>
                    <a:pt x="822" y="1203"/>
                    <a:pt x="787" y="1251"/>
                  </a:cubicBezTo>
                  <a:cubicBezTo>
                    <a:pt x="691" y="1358"/>
                    <a:pt x="656" y="1549"/>
                    <a:pt x="668" y="1715"/>
                  </a:cubicBezTo>
                  <a:cubicBezTo>
                    <a:pt x="560" y="1703"/>
                    <a:pt x="453" y="1644"/>
                    <a:pt x="346" y="1573"/>
                  </a:cubicBezTo>
                  <a:cubicBezTo>
                    <a:pt x="168" y="1442"/>
                    <a:pt x="108" y="1239"/>
                    <a:pt x="179" y="1025"/>
                  </a:cubicBezTo>
                  <a:cubicBezTo>
                    <a:pt x="251" y="799"/>
                    <a:pt x="453" y="608"/>
                    <a:pt x="620" y="608"/>
                  </a:cubicBezTo>
                  <a:cubicBezTo>
                    <a:pt x="668" y="608"/>
                    <a:pt x="703" y="620"/>
                    <a:pt x="739" y="644"/>
                  </a:cubicBezTo>
                  <a:cubicBezTo>
                    <a:pt x="745" y="650"/>
                    <a:pt x="754" y="653"/>
                    <a:pt x="763" y="653"/>
                  </a:cubicBezTo>
                  <a:cubicBezTo>
                    <a:pt x="772" y="653"/>
                    <a:pt x="781" y="650"/>
                    <a:pt x="787" y="644"/>
                  </a:cubicBezTo>
                  <a:cubicBezTo>
                    <a:pt x="810" y="632"/>
                    <a:pt x="810" y="620"/>
                    <a:pt x="810" y="596"/>
                  </a:cubicBezTo>
                  <a:cubicBezTo>
                    <a:pt x="810" y="596"/>
                    <a:pt x="775" y="334"/>
                    <a:pt x="906" y="203"/>
                  </a:cubicBezTo>
                  <a:cubicBezTo>
                    <a:pt x="954" y="141"/>
                    <a:pt x="1027" y="111"/>
                    <a:pt x="1122" y="111"/>
                  </a:cubicBezTo>
                  <a:cubicBezTo>
                    <a:pt x="1190" y="111"/>
                    <a:pt x="1269" y="126"/>
                    <a:pt x="1358" y="156"/>
                  </a:cubicBezTo>
                  <a:cubicBezTo>
                    <a:pt x="1441" y="180"/>
                    <a:pt x="1513" y="227"/>
                    <a:pt x="1584" y="263"/>
                  </a:cubicBezTo>
                  <a:cubicBezTo>
                    <a:pt x="1441" y="453"/>
                    <a:pt x="1394" y="691"/>
                    <a:pt x="1549" y="822"/>
                  </a:cubicBezTo>
                  <a:cubicBezTo>
                    <a:pt x="1596" y="858"/>
                    <a:pt x="1644" y="882"/>
                    <a:pt x="1692" y="882"/>
                  </a:cubicBezTo>
                  <a:cubicBezTo>
                    <a:pt x="1763" y="882"/>
                    <a:pt x="1834" y="822"/>
                    <a:pt x="1870" y="739"/>
                  </a:cubicBezTo>
                  <a:cubicBezTo>
                    <a:pt x="1918" y="608"/>
                    <a:pt x="1882" y="406"/>
                    <a:pt x="1715" y="251"/>
                  </a:cubicBezTo>
                  <a:cubicBezTo>
                    <a:pt x="1815" y="145"/>
                    <a:pt x="1939" y="89"/>
                    <a:pt x="2066" y="89"/>
                  </a:cubicBezTo>
                  <a:close/>
                  <a:moveTo>
                    <a:pt x="2073" y="1"/>
                  </a:moveTo>
                  <a:cubicBezTo>
                    <a:pt x="1918" y="1"/>
                    <a:pt x="1763" y="72"/>
                    <a:pt x="1644" y="191"/>
                  </a:cubicBezTo>
                  <a:cubicBezTo>
                    <a:pt x="1572" y="144"/>
                    <a:pt x="1489" y="96"/>
                    <a:pt x="1394" y="72"/>
                  </a:cubicBezTo>
                  <a:cubicBezTo>
                    <a:pt x="1292" y="40"/>
                    <a:pt x="1201" y="24"/>
                    <a:pt x="1121" y="24"/>
                  </a:cubicBezTo>
                  <a:cubicBezTo>
                    <a:pt x="996" y="24"/>
                    <a:pt x="900" y="64"/>
                    <a:pt x="834" y="144"/>
                  </a:cubicBezTo>
                  <a:cubicBezTo>
                    <a:pt x="727" y="263"/>
                    <a:pt x="715" y="430"/>
                    <a:pt x="715" y="537"/>
                  </a:cubicBezTo>
                  <a:cubicBezTo>
                    <a:pt x="691" y="525"/>
                    <a:pt x="656" y="525"/>
                    <a:pt x="620" y="525"/>
                  </a:cubicBezTo>
                  <a:cubicBezTo>
                    <a:pt x="418" y="525"/>
                    <a:pt x="179" y="727"/>
                    <a:pt x="96" y="989"/>
                  </a:cubicBezTo>
                  <a:cubicBezTo>
                    <a:pt x="1" y="1251"/>
                    <a:pt x="72" y="1489"/>
                    <a:pt x="287" y="1644"/>
                  </a:cubicBezTo>
                  <a:cubicBezTo>
                    <a:pt x="418" y="1739"/>
                    <a:pt x="560" y="1811"/>
                    <a:pt x="691" y="1823"/>
                  </a:cubicBezTo>
                  <a:cubicBezTo>
                    <a:pt x="751" y="2037"/>
                    <a:pt x="930" y="2168"/>
                    <a:pt x="1180" y="2180"/>
                  </a:cubicBezTo>
                  <a:lnTo>
                    <a:pt x="1215" y="2180"/>
                  </a:lnTo>
                  <a:cubicBezTo>
                    <a:pt x="1549" y="2180"/>
                    <a:pt x="1811" y="2108"/>
                    <a:pt x="1977" y="1977"/>
                  </a:cubicBezTo>
                  <a:cubicBezTo>
                    <a:pt x="2013" y="2013"/>
                    <a:pt x="2037" y="2037"/>
                    <a:pt x="2073" y="2073"/>
                  </a:cubicBezTo>
                  <a:cubicBezTo>
                    <a:pt x="2144" y="2120"/>
                    <a:pt x="2227" y="2156"/>
                    <a:pt x="2323" y="2156"/>
                  </a:cubicBezTo>
                  <a:cubicBezTo>
                    <a:pt x="2644" y="2156"/>
                    <a:pt x="3061" y="1846"/>
                    <a:pt x="3216" y="1501"/>
                  </a:cubicBezTo>
                  <a:cubicBezTo>
                    <a:pt x="3311" y="1275"/>
                    <a:pt x="3287" y="1061"/>
                    <a:pt x="3132" y="894"/>
                  </a:cubicBezTo>
                  <a:cubicBezTo>
                    <a:pt x="3025" y="775"/>
                    <a:pt x="2894" y="715"/>
                    <a:pt x="2763" y="715"/>
                  </a:cubicBezTo>
                  <a:cubicBezTo>
                    <a:pt x="2751" y="465"/>
                    <a:pt x="2608" y="239"/>
                    <a:pt x="2382" y="96"/>
                  </a:cubicBezTo>
                  <a:cubicBezTo>
                    <a:pt x="2275" y="25"/>
                    <a:pt x="2180" y="1"/>
                    <a:pt x="207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3096324" y="2669574"/>
              <a:ext cx="113547" cy="66015"/>
            </a:xfrm>
            <a:custGeom>
              <a:avLst/>
              <a:gdLst/>
              <a:ahLst/>
              <a:cxnLst/>
              <a:rect l="l" t="t" r="r" b="b"/>
              <a:pathLst>
                <a:path w="3686" h="2143" extrusionOk="0">
                  <a:moveTo>
                    <a:pt x="2189" y="0"/>
                  </a:moveTo>
                  <a:cubicBezTo>
                    <a:pt x="2007" y="0"/>
                    <a:pt x="1851" y="108"/>
                    <a:pt x="1751" y="246"/>
                  </a:cubicBezTo>
                  <a:lnTo>
                    <a:pt x="1751" y="246"/>
                  </a:lnTo>
                  <a:cubicBezTo>
                    <a:pt x="1678" y="194"/>
                    <a:pt x="1584" y="149"/>
                    <a:pt x="1466" y="118"/>
                  </a:cubicBezTo>
                  <a:cubicBezTo>
                    <a:pt x="1383" y="96"/>
                    <a:pt x="1312" y="86"/>
                    <a:pt x="1250" y="86"/>
                  </a:cubicBezTo>
                  <a:cubicBezTo>
                    <a:pt x="783" y="86"/>
                    <a:pt x="894" y="653"/>
                    <a:pt x="894" y="653"/>
                  </a:cubicBezTo>
                  <a:cubicBezTo>
                    <a:pt x="854" y="633"/>
                    <a:pt x="812" y="623"/>
                    <a:pt x="770" y="623"/>
                  </a:cubicBezTo>
                  <a:cubicBezTo>
                    <a:pt x="399" y="623"/>
                    <a:pt x="0" y="1357"/>
                    <a:pt x="513" y="1677"/>
                  </a:cubicBezTo>
                  <a:cubicBezTo>
                    <a:pt x="668" y="1779"/>
                    <a:pt x="811" y="1821"/>
                    <a:pt x="932" y="1822"/>
                  </a:cubicBezTo>
                  <a:lnTo>
                    <a:pt x="932" y="1822"/>
                  </a:lnTo>
                  <a:cubicBezTo>
                    <a:pt x="983" y="1996"/>
                    <a:pt x="1116" y="2142"/>
                    <a:pt x="1373" y="2142"/>
                  </a:cubicBezTo>
                  <a:cubicBezTo>
                    <a:pt x="1384" y="2142"/>
                    <a:pt x="1395" y="2142"/>
                    <a:pt x="1406" y="2142"/>
                  </a:cubicBezTo>
                  <a:cubicBezTo>
                    <a:pt x="1801" y="2123"/>
                    <a:pt x="2060" y="2018"/>
                    <a:pt x="2199" y="1875"/>
                  </a:cubicBezTo>
                  <a:lnTo>
                    <a:pt x="2199" y="1875"/>
                  </a:lnTo>
                  <a:cubicBezTo>
                    <a:pt x="2232" y="1915"/>
                    <a:pt x="2273" y="1952"/>
                    <a:pt x="2323" y="1987"/>
                  </a:cubicBezTo>
                  <a:cubicBezTo>
                    <a:pt x="2382" y="2027"/>
                    <a:pt x="2450" y="2045"/>
                    <a:pt x="2522" y="2045"/>
                  </a:cubicBezTo>
                  <a:cubicBezTo>
                    <a:pt x="3004" y="2045"/>
                    <a:pt x="3685" y="1234"/>
                    <a:pt x="3240" y="820"/>
                  </a:cubicBezTo>
                  <a:cubicBezTo>
                    <a:pt x="3129" y="717"/>
                    <a:pt x="3015" y="677"/>
                    <a:pt x="2910" y="677"/>
                  </a:cubicBezTo>
                  <a:cubicBezTo>
                    <a:pt x="2889" y="677"/>
                    <a:pt x="2868" y="678"/>
                    <a:pt x="2848" y="681"/>
                  </a:cubicBezTo>
                  <a:lnTo>
                    <a:pt x="2848" y="681"/>
                  </a:lnTo>
                  <a:cubicBezTo>
                    <a:pt x="2841" y="466"/>
                    <a:pt x="2719" y="223"/>
                    <a:pt x="2442" y="70"/>
                  </a:cubicBezTo>
                  <a:cubicBezTo>
                    <a:pt x="2354" y="21"/>
                    <a:pt x="2269"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3101499" y="2668342"/>
              <a:ext cx="101995" cy="68695"/>
            </a:xfrm>
            <a:custGeom>
              <a:avLst/>
              <a:gdLst/>
              <a:ahLst/>
              <a:cxnLst/>
              <a:rect l="l" t="t" r="r" b="b"/>
              <a:pathLst>
                <a:path w="3311" h="2230" extrusionOk="0">
                  <a:moveTo>
                    <a:pt x="1596" y="360"/>
                  </a:moveTo>
                  <a:cubicBezTo>
                    <a:pt x="1738" y="479"/>
                    <a:pt x="1774" y="634"/>
                    <a:pt x="1738" y="729"/>
                  </a:cubicBezTo>
                  <a:cubicBezTo>
                    <a:pt x="1724" y="781"/>
                    <a:pt x="1690" y="810"/>
                    <a:pt x="1650" y="810"/>
                  </a:cubicBezTo>
                  <a:cubicBezTo>
                    <a:pt x="1626" y="810"/>
                    <a:pt x="1599" y="799"/>
                    <a:pt x="1572" y="777"/>
                  </a:cubicBezTo>
                  <a:cubicBezTo>
                    <a:pt x="1476" y="705"/>
                    <a:pt x="1488" y="527"/>
                    <a:pt x="1596" y="360"/>
                  </a:cubicBezTo>
                  <a:close/>
                  <a:moveTo>
                    <a:pt x="2631" y="777"/>
                  </a:moveTo>
                  <a:cubicBezTo>
                    <a:pt x="2619" y="955"/>
                    <a:pt x="2524" y="1098"/>
                    <a:pt x="2369" y="1122"/>
                  </a:cubicBezTo>
                  <a:cubicBezTo>
                    <a:pt x="2358" y="1122"/>
                    <a:pt x="2346" y="1134"/>
                    <a:pt x="2346" y="1134"/>
                  </a:cubicBezTo>
                  <a:cubicBezTo>
                    <a:pt x="2310" y="1134"/>
                    <a:pt x="2310" y="1122"/>
                    <a:pt x="2310" y="1110"/>
                  </a:cubicBezTo>
                  <a:cubicBezTo>
                    <a:pt x="2298" y="1027"/>
                    <a:pt x="2441" y="836"/>
                    <a:pt x="2631" y="777"/>
                  </a:cubicBezTo>
                  <a:close/>
                  <a:moveTo>
                    <a:pt x="929" y="1348"/>
                  </a:moveTo>
                  <a:cubicBezTo>
                    <a:pt x="953" y="1348"/>
                    <a:pt x="976" y="1360"/>
                    <a:pt x="1000" y="1384"/>
                  </a:cubicBezTo>
                  <a:cubicBezTo>
                    <a:pt x="1072" y="1467"/>
                    <a:pt x="1095" y="1574"/>
                    <a:pt x="1060" y="1658"/>
                  </a:cubicBezTo>
                  <a:cubicBezTo>
                    <a:pt x="1024" y="1741"/>
                    <a:pt x="917" y="1801"/>
                    <a:pt x="798" y="1813"/>
                  </a:cubicBezTo>
                  <a:cubicBezTo>
                    <a:pt x="762" y="1646"/>
                    <a:pt x="798" y="1467"/>
                    <a:pt x="869" y="1384"/>
                  </a:cubicBezTo>
                  <a:cubicBezTo>
                    <a:pt x="881" y="1372"/>
                    <a:pt x="905" y="1348"/>
                    <a:pt x="929" y="1348"/>
                  </a:cubicBezTo>
                  <a:close/>
                  <a:moveTo>
                    <a:pt x="2024" y="1408"/>
                  </a:moveTo>
                  <a:cubicBezTo>
                    <a:pt x="2036" y="1408"/>
                    <a:pt x="2060" y="1432"/>
                    <a:pt x="2084" y="1479"/>
                  </a:cubicBezTo>
                  <a:cubicBezTo>
                    <a:pt x="2131" y="1610"/>
                    <a:pt x="2108" y="1729"/>
                    <a:pt x="2036" y="1836"/>
                  </a:cubicBezTo>
                  <a:cubicBezTo>
                    <a:pt x="1941" y="1705"/>
                    <a:pt x="1941" y="1551"/>
                    <a:pt x="1988" y="1467"/>
                  </a:cubicBezTo>
                  <a:cubicBezTo>
                    <a:pt x="2000" y="1432"/>
                    <a:pt x="2024" y="1408"/>
                    <a:pt x="2024" y="1408"/>
                  </a:cubicBezTo>
                  <a:close/>
                  <a:moveTo>
                    <a:pt x="2014" y="93"/>
                  </a:moveTo>
                  <a:cubicBezTo>
                    <a:pt x="2092" y="93"/>
                    <a:pt x="2172" y="114"/>
                    <a:pt x="2250" y="158"/>
                  </a:cubicBezTo>
                  <a:cubicBezTo>
                    <a:pt x="2465" y="277"/>
                    <a:pt x="2608" y="467"/>
                    <a:pt x="2631" y="681"/>
                  </a:cubicBezTo>
                  <a:cubicBezTo>
                    <a:pt x="2381" y="741"/>
                    <a:pt x="2203" y="979"/>
                    <a:pt x="2215" y="1110"/>
                  </a:cubicBezTo>
                  <a:cubicBezTo>
                    <a:pt x="2215" y="1182"/>
                    <a:pt x="2262" y="1229"/>
                    <a:pt x="2346" y="1229"/>
                  </a:cubicBezTo>
                  <a:cubicBezTo>
                    <a:pt x="2358" y="1229"/>
                    <a:pt x="2369" y="1217"/>
                    <a:pt x="2393" y="1217"/>
                  </a:cubicBezTo>
                  <a:cubicBezTo>
                    <a:pt x="2584" y="1182"/>
                    <a:pt x="2727" y="991"/>
                    <a:pt x="2727" y="765"/>
                  </a:cubicBezTo>
                  <a:cubicBezTo>
                    <a:pt x="2737" y="764"/>
                    <a:pt x="2748" y="763"/>
                    <a:pt x="2759" y="763"/>
                  </a:cubicBezTo>
                  <a:cubicBezTo>
                    <a:pt x="2855" y="763"/>
                    <a:pt x="2952" y="810"/>
                    <a:pt x="3048" y="896"/>
                  </a:cubicBezTo>
                  <a:cubicBezTo>
                    <a:pt x="3215" y="1051"/>
                    <a:pt x="3191" y="1265"/>
                    <a:pt x="3131" y="1408"/>
                  </a:cubicBezTo>
                  <a:cubicBezTo>
                    <a:pt x="3000" y="1741"/>
                    <a:pt x="2631" y="2039"/>
                    <a:pt x="2358" y="2039"/>
                  </a:cubicBezTo>
                  <a:cubicBezTo>
                    <a:pt x="2286" y="2039"/>
                    <a:pt x="2227" y="2015"/>
                    <a:pt x="2179" y="1991"/>
                  </a:cubicBezTo>
                  <a:cubicBezTo>
                    <a:pt x="2155" y="1967"/>
                    <a:pt x="2119" y="1944"/>
                    <a:pt x="2096" y="1920"/>
                  </a:cubicBezTo>
                  <a:cubicBezTo>
                    <a:pt x="2203" y="1777"/>
                    <a:pt x="2227" y="1610"/>
                    <a:pt x="2167" y="1443"/>
                  </a:cubicBezTo>
                  <a:cubicBezTo>
                    <a:pt x="2131" y="1336"/>
                    <a:pt x="2072" y="1324"/>
                    <a:pt x="2036" y="1324"/>
                  </a:cubicBezTo>
                  <a:cubicBezTo>
                    <a:pt x="1977" y="1324"/>
                    <a:pt x="1929" y="1360"/>
                    <a:pt x="1905" y="1420"/>
                  </a:cubicBezTo>
                  <a:cubicBezTo>
                    <a:pt x="1846" y="1539"/>
                    <a:pt x="1846" y="1741"/>
                    <a:pt x="1965" y="1908"/>
                  </a:cubicBezTo>
                  <a:cubicBezTo>
                    <a:pt x="1857" y="2003"/>
                    <a:pt x="1643" y="2110"/>
                    <a:pt x="1238" y="2134"/>
                  </a:cubicBezTo>
                  <a:cubicBezTo>
                    <a:pt x="1227" y="2135"/>
                    <a:pt x="1215" y="2135"/>
                    <a:pt x="1204" y="2135"/>
                  </a:cubicBezTo>
                  <a:cubicBezTo>
                    <a:pt x="978" y="2135"/>
                    <a:pt x="879" y="2021"/>
                    <a:pt x="834" y="1908"/>
                  </a:cubicBezTo>
                  <a:cubicBezTo>
                    <a:pt x="976" y="1884"/>
                    <a:pt x="1095" y="1813"/>
                    <a:pt x="1143" y="1694"/>
                  </a:cubicBezTo>
                  <a:cubicBezTo>
                    <a:pt x="1203" y="1574"/>
                    <a:pt x="1167" y="1432"/>
                    <a:pt x="1060" y="1324"/>
                  </a:cubicBezTo>
                  <a:cubicBezTo>
                    <a:pt x="1024" y="1277"/>
                    <a:pt x="976" y="1253"/>
                    <a:pt x="929" y="1253"/>
                  </a:cubicBezTo>
                  <a:cubicBezTo>
                    <a:pt x="893" y="1253"/>
                    <a:pt x="845" y="1265"/>
                    <a:pt x="786" y="1336"/>
                  </a:cubicBezTo>
                  <a:cubicBezTo>
                    <a:pt x="703" y="1443"/>
                    <a:pt x="667" y="1646"/>
                    <a:pt x="703" y="1813"/>
                  </a:cubicBezTo>
                  <a:cubicBezTo>
                    <a:pt x="595" y="1801"/>
                    <a:pt x="476" y="1753"/>
                    <a:pt x="369" y="1682"/>
                  </a:cubicBezTo>
                  <a:cubicBezTo>
                    <a:pt x="95" y="1503"/>
                    <a:pt x="143" y="1241"/>
                    <a:pt x="179" y="1122"/>
                  </a:cubicBezTo>
                  <a:cubicBezTo>
                    <a:pt x="238" y="896"/>
                    <a:pt x="429" y="717"/>
                    <a:pt x="595" y="717"/>
                  </a:cubicBezTo>
                  <a:cubicBezTo>
                    <a:pt x="631" y="717"/>
                    <a:pt x="667" y="717"/>
                    <a:pt x="703" y="741"/>
                  </a:cubicBezTo>
                  <a:cubicBezTo>
                    <a:pt x="714" y="741"/>
                    <a:pt x="738" y="741"/>
                    <a:pt x="750" y="729"/>
                  </a:cubicBezTo>
                  <a:cubicBezTo>
                    <a:pt x="774" y="717"/>
                    <a:pt x="774" y="705"/>
                    <a:pt x="774" y="681"/>
                  </a:cubicBezTo>
                  <a:cubicBezTo>
                    <a:pt x="774" y="681"/>
                    <a:pt x="726" y="420"/>
                    <a:pt x="845" y="277"/>
                  </a:cubicBezTo>
                  <a:cubicBezTo>
                    <a:pt x="891" y="208"/>
                    <a:pt x="971" y="179"/>
                    <a:pt x="1078" y="179"/>
                  </a:cubicBezTo>
                  <a:cubicBezTo>
                    <a:pt x="1139" y="179"/>
                    <a:pt x="1209" y="188"/>
                    <a:pt x="1286" y="205"/>
                  </a:cubicBezTo>
                  <a:cubicBezTo>
                    <a:pt x="1369" y="229"/>
                    <a:pt x="1453" y="265"/>
                    <a:pt x="1512" y="300"/>
                  </a:cubicBezTo>
                  <a:cubicBezTo>
                    <a:pt x="1393" y="491"/>
                    <a:pt x="1369" y="741"/>
                    <a:pt x="1524" y="860"/>
                  </a:cubicBezTo>
                  <a:cubicBezTo>
                    <a:pt x="1566" y="894"/>
                    <a:pt x="1611" y="910"/>
                    <a:pt x="1654" y="910"/>
                  </a:cubicBezTo>
                  <a:cubicBezTo>
                    <a:pt x="1732" y="910"/>
                    <a:pt x="1803" y="857"/>
                    <a:pt x="1834" y="765"/>
                  </a:cubicBezTo>
                  <a:cubicBezTo>
                    <a:pt x="1869" y="622"/>
                    <a:pt x="1834" y="431"/>
                    <a:pt x="1655" y="277"/>
                  </a:cubicBezTo>
                  <a:cubicBezTo>
                    <a:pt x="1753" y="156"/>
                    <a:pt x="1880" y="93"/>
                    <a:pt x="2014" y="93"/>
                  </a:cubicBezTo>
                  <a:close/>
                  <a:moveTo>
                    <a:pt x="2028" y="0"/>
                  </a:moveTo>
                  <a:cubicBezTo>
                    <a:pt x="1859" y="0"/>
                    <a:pt x="1695" y="82"/>
                    <a:pt x="1572" y="229"/>
                  </a:cubicBezTo>
                  <a:cubicBezTo>
                    <a:pt x="1500" y="181"/>
                    <a:pt x="1405" y="146"/>
                    <a:pt x="1310" y="110"/>
                  </a:cubicBezTo>
                  <a:cubicBezTo>
                    <a:pt x="1232" y="91"/>
                    <a:pt x="1159" y="82"/>
                    <a:pt x="1094" y="82"/>
                  </a:cubicBezTo>
                  <a:cubicBezTo>
                    <a:pt x="949" y="82"/>
                    <a:pt x="836" y="127"/>
                    <a:pt x="762" y="217"/>
                  </a:cubicBezTo>
                  <a:cubicBezTo>
                    <a:pt x="667" y="336"/>
                    <a:pt x="667" y="515"/>
                    <a:pt x="667" y="622"/>
                  </a:cubicBezTo>
                  <a:cubicBezTo>
                    <a:pt x="647" y="618"/>
                    <a:pt x="626" y="616"/>
                    <a:pt x="605" y="616"/>
                  </a:cubicBezTo>
                  <a:cubicBezTo>
                    <a:pt x="395" y="616"/>
                    <a:pt x="170" y="827"/>
                    <a:pt x="83" y="1098"/>
                  </a:cubicBezTo>
                  <a:cubicBezTo>
                    <a:pt x="0" y="1372"/>
                    <a:pt x="95" y="1622"/>
                    <a:pt x="310" y="1765"/>
                  </a:cubicBezTo>
                  <a:cubicBezTo>
                    <a:pt x="453" y="1848"/>
                    <a:pt x="595" y="1908"/>
                    <a:pt x="726" y="1908"/>
                  </a:cubicBezTo>
                  <a:cubicBezTo>
                    <a:pt x="774" y="2039"/>
                    <a:pt x="893" y="2229"/>
                    <a:pt x="1203" y="2229"/>
                  </a:cubicBezTo>
                  <a:lnTo>
                    <a:pt x="1238" y="2229"/>
                  </a:lnTo>
                  <a:cubicBezTo>
                    <a:pt x="1584" y="2217"/>
                    <a:pt x="1857" y="2134"/>
                    <a:pt x="2024" y="1979"/>
                  </a:cubicBezTo>
                  <a:cubicBezTo>
                    <a:pt x="2060" y="2015"/>
                    <a:pt x="2084" y="2039"/>
                    <a:pt x="2119" y="2063"/>
                  </a:cubicBezTo>
                  <a:cubicBezTo>
                    <a:pt x="2191" y="2110"/>
                    <a:pt x="2262" y="2134"/>
                    <a:pt x="2346" y="2134"/>
                  </a:cubicBezTo>
                  <a:cubicBezTo>
                    <a:pt x="2667" y="2134"/>
                    <a:pt x="3072" y="1813"/>
                    <a:pt x="3215" y="1443"/>
                  </a:cubicBezTo>
                  <a:cubicBezTo>
                    <a:pt x="3310" y="1205"/>
                    <a:pt x="3274" y="979"/>
                    <a:pt x="3108" y="824"/>
                  </a:cubicBezTo>
                  <a:cubicBezTo>
                    <a:pt x="2999" y="726"/>
                    <a:pt x="2880" y="668"/>
                    <a:pt x="2760" y="668"/>
                  </a:cubicBezTo>
                  <a:cubicBezTo>
                    <a:pt x="2749" y="668"/>
                    <a:pt x="2738" y="669"/>
                    <a:pt x="2727" y="670"/>
                  </a:cubicBezTo>
                  <a:cubicBezTo>
                    <a:pt x="2691" y="431"/>
                    <a:pt x="2536" y="205"/>
                    <a:pt x="2298" y="74"/>
                  </a:cubicBezTo>
                  <a:cubicBezTo>
                    <a:pt x="2210" y="24"/>
                    <a:pt x="2118" y="0"/>
                    <a:pt x="202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3199582" y="3068437"/>
              <a:ext cx="113147" cy="64013"/>
            </a:xfrm>
            <a:custGeom>
              <a:avLst/>
              <a:gdLst/>
              <a:ahLst/>
              <a:cxnLst/>
              <a:rect l="l" t="t" r="r" b="b"/>
              <a:pathLst>
                <a:path w="3673" h="2078" extrusionOk="0">
                  <a:moveTo>
                    <a:pt x="2229" y="0"/>
                  </a:moveTo>
                  <a:cubicBezTo>
                    <a:pt x="2062" y="0"/>
                    <a:pt x="1913" y="93"/>
                    <a:pt x="1811" y="214"/>
                  </a:cubicBezTo>
                  <a:lnTo>
                    <a:pt x="1811" y="214"/>
                  </a:lnTo>
                  <a:cubicBezTo>
                    <a:pt x="1741" y="156"/>
                    <a:pt x="1649"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0" y="1677"/>
                    <a:pt x="762" y="1728"/>
                    <a:pt x="883" y="1735"/>
                  </a:cubicBezTo>
                  <a:lnTo>
                    <a:pt x="883" y="1735"/>
                  </a:lnTo>
                  <a:cubicBezTo>
                    <a:pt x="923" y="1916"/>
                    <a:pt x="1053" y="2072"/>
                    <a:pt x="1329" y="2076"/>
                  </a:cubicBezTo>
                  <a:cubicBezTo>
                    <a:pt x="1354" y="2077"/>
                    <a:pt x="1380" y="2077"/>
                    <a:pt x="1404" y="2077"/>
                  </a:cubicBezTo>
                  <a:cubicBezTo>
                    <a:pt x="1762" y="2077"/>
                    <a:pt x="2006" y="1995"/>
                    <a:pt x="2146" y="1869"/>
                  </a:cubicBezTo>
                  <a:lnTo>
                    <a:pt x="2146" y="1869"/>
                  </a:lnTo>
                  <a:cubicBezTo>
                    <a:pt x="2175" y="1908"/>
                    <a:pt x="2212" y="1946"/>
                    <a:pt x="2257" y="1981"/>
                  </a:cubicBezTo>
                  <a:cubicBezTo>
                    <a:pt x="2322" y="2033"/>
                    <a:pt x="2401" y="2056"/>
                    <a:pt x="2486" y="2056"/>
                  </a:cubicBezTo>
                  <a:cubicBezTo>
                    <a:pt x="2970" y="2056"/>
                    <a:pt x="3672" y="1320"/>
                    <a:pt x="3257" y="886"/>
                  </a:cubicBezTo>
                  <a:cubicBezTo>
                    <a:pt x="3143" y="763"/>
                    <a:pt x="3021" y="717"/>
                    <a:pt x="2907" y="717"/>
                  </a:cubicBezTo>
                  <a:cubicBezTo>
                    <a:pt x="2897" y="717"/>
                    <a:pt x="2888" y="717"/>
                    <a:pt x="2878" y="718"/>
                  </a:cubicBezTo>
                  <a:lnTo>
                    <a:pt x="2878" y="718"/>
                  </a:lnTo>
                  <a:cubicBezTo>
                    <a:pt x="2884" y="505"/>
                    <a:pt x="2776" y="257"/>
                    <a:pt x="2507" y="88"/>
                  </a:cubicBezTo>
                  <a:cubicBezTo>
                    <a:pt x="2412" y="26"/>
                    <a:pt x="2318"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3204542" y="3066743"/>
              <a:ext cx="101995" cy="67494"/>
            </a:xfrm>
            <a:custGeom>
              <a:avLst/>
              <a:gdLst/>
              <a:ahLst/>
              <a:cxnLst/>
              <a:rect l="l" t="t" r="r" b="b"/>
              <a:pathLst>
                <a:path w="3311" h="2191" extrusionOk="0">
                  <a:moveTo>
                    <a:pt x="1656" y="345"/>
                  </a:moveTo>
                  <a:cubicBezTo>
                    <a:pt x="1787" y="464"/>
                    <a:pt x="1811" y="619"/>
                    <a:pt x="1775" y="714"/>
                  </a:cubicBezTo>
                  <a:cubicBezTo>
                    <a:pt x="1760" y="766"/>
                    <a:pt x="1727" y="795"/>
                    <a:pt x="1686" y="795"/>
                  </a:cubicBezTo>
                  <a:cubicBezTo>
                    <a:pt x="1662" y="795"/>
                    <a:pt x="1635" y="784"/>
                    <a:pt x="1608" y="762"/>
                  </a:cubicBezTo>
                  <a:cubicBezTo>
                    <a:pt x="1513" y="691"/>
                    <a:pt x="1537" y="500"/>
                    <a:pt x="1656" y="345"/>
                  </a:cubicBezTo>
                  <a:close/>
                  <a:moveTo>
                    <a:pt x="2668" y="822"/>
                  </a:moveTo>
                  <a:cubicBezTo>
                    <a:pt x="2644" y="1012"/>
                    <a:pt x="2525" y="1143"/>
                    <a:pt x="2382" y="1155"/>
                  </a:cubicBezTo>
                  <a:lnTo>
                    <a:pt x="2358" y="1155"/>
                  </a:lnTo>
                  <a:cubicBezTo>
                    <a:pt x="2322" y="1155"/>
                    <a:pt x="2311" y="1143"/>
                    <a:pt x="2311" y="1131"/>
                  </a:cubicBezTo>
                  <a:cubicBezTo>
                    <a:pt x="2311" y="1060"/>
                    <a:pt x="2453" y="869"/>
                    <a:pt x="2668" y="822"/>
                  </a:cubicBezTo>
                  <a:close/>
                  <a:moveTo>
                    <a:pt x="929" y="1274"/>
                  </a:moveTo>
                  <a:cubicBezTo>
                    <a:pt x="953" y="1274"/>
                    <a:pt x="977" y="1298"/>
                    <a:pt x="989" y="1322"/>
                  </a:cubicBezTo>
                  <a:cubicBezTo>
                    <a:pt x="1060" y="1417"/>
                    <a:pt x="1072" y="1512"/>
                    <a:pt x="1037" y="1595"/>
                  </a:cubicBezTo>
                  <a:cubicBezTo>
                    <a:pt x="989" y="1679"/>
                    <a:pt x="894" y="1738"/>
                    <a:pt x="763" y="1738"/>
                  </a:cubicBezTo>
                  <a:cubicBezTo>
                    <a:pt x="739" y="1572"/>
                    <a:pt x="787" y="1405"/>
                    <a:pt x="858" y="1322"/>
                  </a:cubicBezTo>
                  <a:cubicBezTo>
                    <a:pt x="882" y="1298"/>
                    <a:pt x="906" y="1274"/>
                    <a:pt x="929" y="1274"/>
                  </a:cubicBezTo>
                  <a:close/>
                  <a:moveTo>
                    <a:pt x="2025" y="1429"/>
                  </a:moveTo>
                  <a:cubicBezTo>
                    <a:pt x="2025" y="1429"/>
                    <a:pt x="2049" y="1441"/>
                    <a:pt x="2061" y="1500"/>
                  </a:cubicBezTo>
                  <a:cubicBezTo>
                    <a:pt x="2108" y="1631"/>
                    <a:pt x="2084" y="1750"/>
                    <a:pt x="2001" y="1845"/>
                  </a:cubicBezTo>
                  <a:cubicBezTo>
                    <a:pt x="1918" y="1714"/>
                    <a:pt x="1930" y="1560"/>
                    <a:pt x="1965" y="1476"/>
                  </a:cubicBezTo>
                  <a:cubicBezTo>
                    <a:pt x="1989" y="1441"/>
                    <a:pt x="2013" y="1429"/>
                    <a:pt x="2025" y="1429"/>
                  </a:cubicBezTo>
                  <a:close/>
                  <a:moveTo>
                    <a:pt x="2066" y="100"/>
                  </a:moveTo>
                  <a:cubicBezTo>
                    <a:pt x="2153" y="100"/>
                    <a:pt x="2241" y="126"/>
                    <a:pt x="2322" y="179"/>
                  </a:cubicBezTo>
                  <a:cubicBezTo>
                    <a:pt x="2525" y="310"/>
                    <a:pt x="2656" y="512"/>
                    <a:pt x="2668" y="726"/>
                  </a:cubicBezTo>
                  <a:cubicBezTo>
                    <a:pt x="2406" y="774"/>
                    <a:pt x="2215" y="1000"/>
                    <a:pt x="2215" y="1143"/>
                  </a:cubicBezTo>
                  <a:cubicBezTo>
                    <a:pt x="2215" y="1197"/>
                    <a:pt x="2255" y="1252"/>
                    <a:pt x="2362" y="1252"/>
                  </a:cubicBezTo>
                  <a:cubicBezTo>
                    <a:pt x="2372" y="1252"/>
                    <a:pt x="2382" y="1251"/>
                    <a:pt x="2394" y="1250"/>
                  </a:cubicBezTo>
                  <a:cubicBezTo>
                    <a:pt x="2584" y="1226"/>
                    <a:pt x="2739" y="1048"/>
                    <a:pt x="2751" y="810"/>
                  </a:cubicBezTo>
                  <a:cubicBezTo>
                    <a:pt x="2870" y="822"/>
                    <a:pt x="2965" y="869"/>
                    <a:pt x="3061" y="964"/>
                  </a:cubicBezTo>
                  <a:cubicBezTo>
                    <a:pt x="3215" y="1131"/>
                    <a:pt x="3180" y="1334"/>
                    <a:pt x="3120" y="1464"/>
                  </a:cubicBezTo>
                  <a:cubicBezTo>
                    <a:pt x="2989" y="1786"/>
                    <a:pt x="2608" y="2072"/>
                    <a:pt x="2322" y="2072"/>
                  </a:cubicBezTo>
                  <a:cubicBezTo>
                    <a:pt x="2251" y="2072"/>
                    <a:pt x="2180" y="2048"/>
                    <a:pt x="2132" y="2000"/>
                  </a:cubicBezTo>
                  <a:cubicBezTo>
                    <a:pt x="2096" y="1976"/>
                    <a:pt x="2072" y="1953"/>
                    <a:pt x="2049" y="1929"/>
                  </a:cubicBezTo>
                  <a:cubicBezTo>
                    <a:pt x="2168" y="1798"/>
                    <a:pt x="2203" y="1631"/>
                    <a:pt x="2156" y="1464"/>
                  </a:cubicBezTo>
                  <a:cubicBezTo>
                    <a:pt x="2120" y="1345"/>
                    <a:pt x="2049" y="1334"/>
                    <a:pt x="2013" y="1334"/>
                  </a:cubicBezTo>
                  <a:cubicBezTo>
                    <a:pt x="1965" y="1334"/>
                    <a:pt x="1918" y="1369"/>
                    <a:pt x="1882" y="1429"/>
                  </a:cubicBezTo>
                  <a:cubicBezTo>
                    <a:pt x="1822" y="1548"/>
                    <a:pt x="1811" y="1738"/>
                    <a:pt x="1918" y="1917"/>
                  </a:cubicBezTo>
                  <a:cubicBezTo>
                    <a:pt x="1811" y="2000"/>
                    <a:pt x="1596" y="2095"/>
                    <a:pt x="1215" y="2095"/>
                  </a:cubicBezTo>
                  <a:lnTo>
                    <a:pt x="1179" y="2095"/>
                  </a:lnTo>
                  <a:cubicBezTo>
                    <a:pt x="941" y="2084"/>
                    <a:pt x="834" y="1965"/>
                    <a:pt x="787" y="1834"/>
                  </a:cubicBezTo>
                  <a:cubicBezTo>
                    <a:pt x="941" y="1834"/>
                    <a:pt x="1072" y="1750"/>
                    <a:pt x="1120" y="1643"/>
                  </a:cubicBezTo>
                  <a:cubicBezTo>
                    <a:pt x="1179" y="1524"/>
                    <a:pt x="1156" y="1381"/>
                    <a:pt x="1060" y="1262"/>
                  </a:cubicBezTo>
                  <a:cubicBezTo>
                    <a:pt x="1013" y="1203"/>
                    <a:pt x="965" y="1179"/>
                    <a:pt x="929" y="1179"/>
                  </a:cubicBezTo>
                  <a:cubicBezTo>
                    <a:pt x="870" y="1179"/>
                    <a:pt x="822" y="1214"/>
                    <a:pt x="787" y="1262"/>
                  </a:cubicBezTo>
                  <a:cubicBezTo>
                    <a:pt x="691" y="1369"/>
                    <a:pt x="656" y="1560"/>
                    <a:pt x="668" y="1738"/>
                  </a:cubicBezTo>
                  <a:cubicBezTo>
                    <a:pt x="560" y="1714"/>
                    <a:pt x="453" y="1667"/>
                    <a:pt x="346" y="1584"/>
                  </a:cubicBezTo>
                  <a:cubicBezTo>
                    <a:pt x="167" y="1453"/>
                    <a:pt x="108" y="1250"/>
                    <a:pt x="179" y="1036"/>
                  </a:cubicBezTo>
                  <a:cubicBezTo>
                    <a:pt x="251" y="810"/>
                    <a:pt x="453" y="619"/>
                    <a:pt x="620" y="619"/>
                  </a:cubicBezTo>
                  <a:cubicBezTo>
                    <a:pt x="668" y="619"/>
                    <a:pt x="703" y="631"/>
                    <a:pt x="739" y="655"/>
                  </a:cubicBezTo>
                  <a:cubicBezTo>
                    <a:pt x="745" y="661"/>
                    <a:pt x="754" y="664"/>
                    <a:pt x="763" y="664"/>
                  </a:cubicBezTo>
                  <a:cubicBezTo>
                    <a:pt x="772" y="664"/>
                    <a:pt x="781" y="661"/>
                    <a:pt x="787" y="655"/>
                  </a:cubicBezTo>
                  <a:cubicBezTo>
                    <a:pt x="810" y="643"/>
                    <a:pt x="810" y="631"/>
                    <a:pt x="810" y="607"/>
                  </a:cubicBezTo>
                  <a:cubicBezTo>
                    <a:pt x="810" y="607"/>
                    <a:pt x="775" y="345"/>
                    <a:pt x="906" y="214"/>
                  </a:cubicBezTo>
                  <a:cubicBezTo>
                    <a:pt x="954" y="152"/>
                    <a:pt x="1027" y="122"/>
                    <a:pt x="1122" y="122"/>
                  </a:cubicBezTo>
                  <a:cubicBezTo>
                    <a:pt x="1190" y="122"/>
                    <a:pt x="1269" y="137"/>
                    <a:pt x="1358" y="167"/>
                  </a:cubicBezTo>
                  <a:cubicBezTo>
                    <a:pt x="1441" y="191"/>
                    <a:pt x="1513" y="238"/>
                    <a:pt x="1584" y="274"/>
                  </a:cubicBezTo>
                  <a:cubicBezTo>
                    <a:pt x="1441" y="464"/>
                    <a:pt x="1394" y="702"/>
                    <a:pt x="1549" y="833"/>
                  </a:cubicBezTo>
                  <a:cubicBezTo>
                    <a:pt x="1596" y="869"/>
                    <a:pt x="1644" y="893"/>
                    <a:pt x="1691" y="893"/>
                  </a:cubicBezTo>
                  <a:cubicBezTo>
                    <a:pt x="1763" y="893"/>
                    <a:pt x="1834" y="833"/>
                    <a:pt x="1870" y="750"/>
                  </a:cubicBezTo>
                  <a:cubicBezTo>
                    <a:pt x="1918" y="619"/>
                    <a:pt x="1882" y="417"/>
                    <a:pt x="1715" y="262"/>
                  </a:cubicBezTo>
                  <a:cubicBezTo>
                    <a:pt x="1815" y="156"/>
                    <a:pt x="1939" y="100"/>
                    <a:pt x="2066" y="100"/>
                  </a:cubicBezTo>
                  <a:close/>
                  <a:moveTo>
                    <a:pt x="2072" y="0"/>
                  </a:moveTo>
                  <a:cubicBezTo>
                    <a:pt x="1918" y="0"/>
                    <a:pt x="1763" y="83"/>
                    <a:pt x="1644" y="202"/>
                  </a:cubicBezTo>
                  <a:cubicBezTo>
                    <a:pt x="1572" y="155"/>
                    <a:pt x="1489" y="107"/>
                    <a:pt x="1382" y="83"/>
                  </a:cubicBezTo>
                  <a:cubicBezTo>
                    <a:pt x="1285" y="51"/>
                    <a:pt x="1196" y="35"/>
                    <a:pt x="1119" y="35"/>
                  </a:cubicBezTo>
                  <a:cubicBezTo>
                    <a:pt x="996" y="35"/>
                    <a:pt x="900" y="75"/>
                    <a:pt x="834" y="155"/>
                  </a:cubicBezTo>
                  <a:cubicBezTo>
                    <a:pt x="727" y="274"/>
                    <a:pt x="715" y="441"/>
                    <a:pt x="715" y="548"/>
                  </a:cubicBezTo>
                  <a:cubicBezTo>
                    <a:pt x="679" y="536"/>
                    <a:pt x="656" y="536"/>
                    <a:pt x="620" y="536"/>
                  </a:cubicBezTo>
                  <a:cubicBezTo>
                    <a:pt x="417" y="536"/>
                    <a:pt x="179" y="738"/>
                    <a:pt x="84" y="1000"/>
                  </a:cubicBezTo>
                  <a:cubicBezTo>
                    <a:pt x="1" y="1262"/>
                    <a:pt x="72" y="1500"/>
                    <a:pt x="287" y="1655"/>
                  </a:cubicBezTo>
                  <a:cubicBezTo>
                    <a:pt x="417" y="1750"/>
                    <a:pt x="560" y="1822"/>
                    <a:pt x="691" y="1834"/>
                  </a:cubicBezTo>
                  <a:cubicBezTo>
                    <a:pt x="751" y="2048"/>
                    <a:pt x="929" y="2179"/>
                    <a:pt x="1179" y="2191"/>
                  </a:cubicBezTo>
                  <a:lnTo>
                    <a:pt x="1215" y="2191"/>
                  </a:lnTo>
                  <a:cubicBezTo>
                    <a:pt x="1549" y="2191"/>
                    <a:pt x="1811" y="2119"/>
                    <a:pt x="1977" y="1988"/>
                  </a:cubicBezTo>
                  <a:cubicBezTo>
                    <a:pt x="2001" y="2024"/>
                    <a:pt x="2037" y="2048"/>
                    <a:pt x="2072" y="2084"/>
                  </a:cubicBezTo>
                  <a:cubicBezTo>
                    <a:pt x="2144" y="2131"/>
                    <a:pt x="2227" y="2167"/>
                    <a:pt x="2322" y="2167"/>
                  </a:cubicBezTo>
                  <a:cubicBezTo>
                    <a:pt x="2644" y="2167"/>
                    <a:pt x="3061" y="1857"/>
                    <a:pt x="3215" y="1512"/>
                  </a:cubicBezTo>
                  <a:cubicBezTo>
                    <a:pt x="3311" y="1274"/>
                    <a:pt x="3287" y="1060"/>
                    <a:pt x="3132" y="905"/>
                  </a:cubicBezTo>
                  <a:cubicBezTo>
                    <a:pt x="3025" y="786"/>
                    <a:pt x="2894" y="726"/>
                    <a:pt x="2763" y="726"/>
                  </a:cubicBezTo>
                  <a:cubicBezTo>
                    <a:pt x="2751" y="476"/>
                    <a:pt x="2608" y="250"/>
                    <a:pt x="2382" y="95"/>
                  </a:cubicBezTo>
                  <a:cubicBezTo>
                    <a:pt x="2275" y="36"/>
                    <a:pt x="2180" y="0"/>
                    <a:pt x="207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2784978" y="2735928"/>
              <a:ext cx="491124" cy="402252"/>
            </a:xfrm>
            <a:custGeom>
              <a:avLst/>
              <a:gdLst/>
              <a:ahLst/>
              <a:cxnLst/>
              <a:rect l="l" t="t" r="r" b="b"/>
              <a:pathLst>
                <a:path w="15943" h="13058" extrusionOk="0">
                  <a:moveTo>
                    <a:pt x="6551" y="0"/>
                  </a:moveTo>
                  <a:cubicBezTo>
                    <a:pt x="6388" y="0"/>
                    <a:pt x="6213" y="22"/>
                    <a:pt x="6025" y="71"/>
                  </a:cubicBezTo>
                  <a:cubicBezTo>
                    <a:pt x="4370" y="512"/>
                    <a:pt x="5727" y="4595"/>
                    <a:pt x="5084" y="5095"/>
                  </a:cubicBezTo>
                  <a:cubicBezTo>
                    <a:pt x="5047" y="5124"/>
                    <a:pt x="5010" y="5138"/>
                    <a:pt x="4974" y="5138"/>
                  </a:cubicBezTo>
                  <a:cubicBezTo>
                    <a:pt x="4455" y="5138"/>
                    <a:pt x="3990" y="2397"/>
                    <a:pt x="2839" y="2397"/>
                  </a:cubicBezTo>
                  <a:cubicBezTo>
                    <a:pt x="2674" y="2397"/>
                    <a:pt x="2494" y="2453"/>
                    <a:pt x="2298" y="2583"/>
                  </a:cubicBezTo>
                  <a:cubicBezTo>
                    <a:pt x="0" y="4095"/>
                    <a:pt x="3084" y="9179"/>
                    <a:pt x="3084" y="9179"/>
                  </a:cubicBezTo>
                  <a:cubicBezTo>
                    <a:pt x="2915" y="11720"/>
                    <a:pt x="6165" y="13058"/>
                    <a:pt x="8502" y="13058"/>
                  </a:cubicBezTo>
                  <a:cubicBezTo>
                    <a:pt x="9132" y="13058"/>
                    <a:pt x="9696" y="12960"/>
                    <a:pt x="10108" y="12763"/>
                  </a:cubicBezTo>
                  <a:cubicBezTo>
                    <a:pt x="10180" y="12727"/>
                    <a:pt x="10251" y="12692"/>
                    <a:pt x="10323" y="12644"/>
                  </a:cubicBezTo>
                  <a:cubicBezTo>
                    <a:pt x="11109" y="12596"/>
                    <a:pt x="11894" y="12453"/>
                    <a:pt x="12335" y="12275"/>
                  </a:cubicBezTo>
                  <a:cubicBezTo>
                    <a:pt x="13478" y="11799"/>
                    <a:pt x="13764" y="9239"/>
                    <a:pt x="14097" y="8286"/>
                  </a:cubicBezTo>
                  <a:cubicBezTo>
                    <a:pt x="14430" y="7334"/>
                    <a:pt x="15942" y="3964"/>
                    <a:pt x="15514" y="3250"/>
                  </a:cubicBezTo>
                  <a:cubicBezTo>
                    <a:pt x="15276" y="2857"/>
                    <a:pt x="14526" y="2631"/>
                    <a:pt x="14145" y="2583"/>
                  </a:cubicBezTo>
                  <a:cubicBezTo>
                    <a:pt x="14145" y="2143"/>
                    <a:pt x="13680" y="1488"/>
                    <a:pt x="13406" y="1321"/>
                  </a:cubicBezTo>
                  <a:cubicBezTo>
                    <a:pt x="13122" y="1146"/>
                    <a:pt x="12880" y="1079"/>
                    <a:pt x="12676" y="1079"/>
                  </a:cubicBezTo>
                  <a:cubicBezTo>
                    <a:pt x="12051" y="1079"/>
                    <a:pt x="11787" y="1702"/>
                    <a:pt x="11787" y="1702"/>
                  </a:cubicBezTo>
                  <a:cubicBezTo>
                    <a:pt x="11787" y="1702"/>
                    <a:pt x="11323" y="142"/>
                    <a:pt x="10180" y="71"/>
                  </a:cubicBezTo>
                  <a:cubicBezTo>
                    <a:pt x="10149" y="69"/>
                    <a:pt x="10118" y="68"/>
                    <a:pt x="10088" y="68"/>
                  </a:cubicBezTo>
                  <a:cubicBezTo>
                    <a:pt x="8987" y="68"/>
                    <a:pt x="8311" y="1297"/>
                    <a:pt x="8311" y="1297"/>
                  </a:cubicBezTo>
                  <a:cubicBezTo>
                    <a:pt x="8311" y="1297"/>
                    <a:pt x="7807"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2864917" y="2782104"/>
              <a:ext cx="108588" cy="90628"/>
            </a:xfrm>
            <a:custGeom>
              <a:avLst/>
              <a:gdLst/>
              <a:ahLst/>
              <a:cxnLst/>
              <a:rect l="l" t="t" r="r" b="b"/>
              <a:pathLst>
                <a:path w="3525" h="2942" extrusionOk="0">
                  <a:moveTo>
                    <a:pt x="3334" y="1"/>
                  </a:moveTo>
                  <a:cubicBezTo>
                    <a:pt x="1394" y="263"/>
                    <a:pt x="1" y="1799"/>
                    <a:pt x="1" y="1799"/>
                  </a:cubicBezTo>
                  <a:lnTo>
                    <a:pt x="382" y="2942"/>
                  </a:lnTo>
                  <a:cubicBezTo>
                    <a:pt x="286" y="2275"/>
                    <a:pt x="3525" y="1132"/>
                    <a:pt x="3525" y="1132"/>
                  </a:cubicBezTo>
                  <a:lnTo>
                    <a:pt x="3334"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2915160" y="3078295"/>
              <a:ext cx="217915" cy="95434"/>
            </a:xfrm>
            <a:custGeom>
              <a:avLst/>
              <a:gdLst/>
              <a:ahLst/>
              <a:cxnLst/>
              <a:rect l="l" t="t" r="r" b="b"/>
              <a:pathLst>
                <a:path w="7074" h="3098" extrusionOk="0">
                  <a:moveTo>
                    <a:pt x="2217" y="0"/>
                  </a:moveTo>
                  <a:cubicBezTo>
                    <a:pt x="1462" y="0"/>
                    <a:pt x="917" y="107"/>
                    <a:pt x="882" y="411"/>
                  </a:cubicBezTo>
                  <a:cubicBezTo>
                    <a:pt x="882" y="411"/>
                    <a:pt x="1" y="1994"/>
                    <a:pt x="787" y="2482"/>
                  </a:cubicBezTo>
                  <a:cubicBezTo>
                    <a:pt x="1340" y="2813"/>
                    <a:pt x="3872" y="3098"/>
                    <a:pt x="5449" y="3098"/>
                  </a:cubicBezTo>
                  <a:cubicBezTo>
                    <a:pt x="6145" y="3098"/>
                    <a:pt x="6655" y="3042"/>
                    <a:pt x="6728" y="2911"/>
                  </a:cubicBezTo>
                  <a:cubicBezTo>
                    <a:pt x="6966" y="2482"/>
                    <a:pt x="7073" y="625"/>
                    <a:pt x="7073" y="625"/>
                  </a:cubicBezTo>
                  <a:cubicBezTo>
                    <a:pt x="7073" y="625"/>
                    <a:pt x="4037" y="0"/>
                    <a:pt x="221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3034745" y="2782104"/>
              <a:ext cx="11028" cy="90628"/>
            </a:xfrm>
            <a:custGeom>
              <a:avLst/>
              <a:gdLst/>
              <a:ahLst/>
              <a:cxnLst/>
              <a:rect l="l" t="t" r="r" b="b"/>
              <a:pathLst>
                <a:path w="358" h="2942" extrusionOk="0">
                  <a:moveTo>
                    <a:pt x="203" y="1"/>
                  </a:moveTo>
                  <a:cubicBezTo>
                    <a:pt x="179" y="1"/>
                    <a:pt x="155" y="25"/>
                    <a:pt x="155" y="48"/>
                  </a:cubicBezTo>
                  <a:cubicBezTo>
                    <a:pt x="155" y="72"/>
                    <a:pt x="274" y="2132"/>
                    <a:pt x="12" y="2882"/>
                  </a:cubicBezTo>
                  <a:cubicBezTo>
                    <a:pt x="0" y="2906"/>
                    <a:pt x="12" y="2930"/>
                    <a:pt x="36" y="2942"/>
                  </a:cubicBezTo>
                  <a:lnTo>
                    <a:pt x="48" y="2942"/>
                  </a:lnTo>
                  <a:cubicBezTo>
                    <a:pt x="72" y="2942"/>
                    <a:pt x="95" y="2930"/>
                    <a:pt x="95" y="2906"/>
                  </a:cubicBezTo>
                  <a:cubicBezTo>
                    <a:pt x="357" y="2144"/>
                    <a:pt x="262" y="132"/>
                    <a:pt x="250" y="48"/>
                  </a:cubicBezTo>
                  <a:cubicBezTo>
                    <a:pt x="250" y="13"/>
                    <a:pt x="226" y="1"/>
                    <a:pt x="20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3122755" y="2789436"/>
              <a:ext cx="28279" cy="111175"/>
            </a:xfrm>
            <a:custGeom>
              <a:avLst/>
              <a:gdLst/>
              <a:ahLst/>
              <a:cxnLst/>
              <a:rect l="l" t="t" r="r" b="b"/>
              <a:pathLst>
                <a:path w="918" h="3609" extrusionOk="0">
                  <a:moveTo>
                    <a:pt x="870" y="1"/>
                  </a:moveTo>
                  <a:cubicBezTo>
                    <a:pt x="846" y="1"/>
                    <a:pt x="822" y="13"/>
                    <a:pt x="822" y="49"/>
                  </a:cubicBezTo>
                  <a:cubicBezTo>
                    <a:pt x="822" y="72"/>
                    <a:pt x="810" y="2275"/>
                    <a:pt x="24" y="3537"/>
                  </a:cubicBezTo>
                  <a:cubicBezTo>
                    <a:pt x="1" y="3561"/>
                    <a:pt x="13" y="3585"/>
                    <a:pt x="36" y="3597"/>
                  </a:cubicBezTo>
                  <a:cubicBezTo>
                    <a:pt x="36" y="3608"/>
                    <a:pt x="48" y="3608"/>
                    <a:pt x="60" y="3608"/>
                  </a:cubicBezTo>
                  <a:cubicBezTo>
                    <a:pt x="72" y="3608"/>
                    <a:pt x="96" y="3597"/>
                    <a:pt x="96" y="3585"/>
                  </a:cubicBezTo>
                  <a:cubicBezTo>
                    <a:pt x="906" y="2311"/>
                    <a:pt x="917" y="72"/>
                    <a:pt x="917" y="49"/>
                  </a:cubicBezTo>
                  <a:cubicBezTo>
                    <a:pt x="917" y="13"/>
                    <a:pt x="894" y="1"/>
                    <a:pt x="870"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3190988" y="2820149"/>
              <a:ext cx="34132" cy="105415"/>
            </a:xfrm>
            <a:custGeom>
              <a:avLst/>
              <a:gdLst/>
              <a:ahLst/>
              <a:cxnLst/>
              <a:rect l="l" t="t" r="r" b="b"/>
              <a:pathLst>
                <a:path w="1108" h="3422" extrusionOk="0">
                  <a:moveTo>
                    <a:pt x="1047" y="1"/>
                  </a:moveTo>
                  <a:cubicBezTo>
                    <a:pt x="1028" y="1"/>
                    <a:pt x="1012" y="20"/>
                    <a:pt x="1012" y="40"/>
                  </a:cubicBezTo>
                  <a:cubicBezTo>
                    <a:pt x="1000" y="64"/>
                    <a:pt x="524" y="2552"/>
                    <a:pt x="12" y="3338"/>
                  </a:cubicBezTo>
                  <a:cubicBezTo>
                    <a:pt x="0" y="3362"/>
                    <a:pt x="12" y="3397"/>
                    <a:pt x="36" y="3409"/>
                  </a:cubicBezTo>
                  <a:cubicBezTo>
                    <a:pt x="36" y="3409"/>
                    <a:pt x="48" y="3421"/>
                    <a:pt x="60" y="3421"/>
                  </a:cubicBezTo>
                  <a:cubicBezTo>
                    <a:pt x="72" y="3421"/>
                    <a:pt x="84" y="3409"/>
                    <a:pt x="95" y="3397"/>
                  </a:cubicBezTo>
                  <a:cubicBezTo>
                    <a:pt x="619" y="2588"/>
                    <a:pt x="1084" y="159"/>
                    <a:pt x="1096" y="52"/>
                  </a:cubicBezTo>
                  <a:cubicBezTo>
                    <a:pt x="1108" y="28"/>
                    <a:pt x="1084" y="4"/>
                    <a:pt x="1060" y="4"/>
                  </a:cubicBezTo>
                  <a:cubicBezTo>
                    <a:pt x="1056" y="2"/>
                    <a:pt x="1051" y="1"/>
                    <a:pt x="1047"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3013828" y="2800464"/>
              <a:ext cx="46978" cy="37058"/>
            </a:xfrm>
            <a:custGeom>
              <a:avLst/>
              <a:gdLst/>
              <a:ahLst/>
              <a:cxnLst/>
              <a:rect l="l" t="t" r="r" b="b"/>
              <a:pathLst>
                <a:path w="1525" h="1203" extrusionOk="0">
                  <a:moveTo>
                    <a:pt x="358" y="0"/>
                  </a:moveTo>
                  <a:cubicBezTo>
                    <a:pt x="358" y="0"/>
                    <a:pt x="96" y="155"/>
                    <a:pt x="48" y="250"/>
                  </a:cubicBezTo>
                  <a:cubicBezTo>
                    <a:pt x="1" y="333"/>
                    <a:pt x="1239" y="1203"/>
                    <a:pt x="1239" y="1203"/>
                  </a:cubicBezTo>
                  <a:cubicBezTo>
                    <a:pt x="1239" y="1203"/>
                    <a:pt x="1441" y="881"/>
                    <a:pt x="1489" y="822"/>
                  </a:cubicBezTo>
                  <a:cubicBezTo>
                    <a:pt x="1525" y="774"/>
                    <a:pt x="358" y="0"/>
                    <a:pt x="358"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3011980" y="2799078"/>
              <a:ext cx="49196" cy="39923"/>
            </a:xfrm>
            <a:custGeom>
              <a:avLst/>
              <a:gdLst/>
              <a:ahLst/>
              <a:cxnLst/>
              <a:rect l="l" t="t" r="r" b="b"/>
              <a:pathLst>
                <a:path w="1597" h="1296" extrusionOk="0">
                  <a:moveTo>
                    <a:pt x="418" y="105"/>
                  </a:moveTo>
                  <a:cubicBezTo>
                    <a:pt x="882" y="414"/>
                    <a:pt x="1394" y="771"/>
                    <a:pt x="1489" y="867"/>
                  </a:cubicBezTo>
                  <a:cubicBezTo>
                    <a:pt x="1442" y="938"/>
                    <a:pt x="1334" y="1093"/>
                    <a:pt x="1287" y="1176"/>
                  </a:cubicBezTo>
                  <a:cubicBezTo>
                    <a:pt x="775" y="807"/>
                    <a:pt x="227" y="402"/>
                    <a:pt x="168" y="295"/>
                  </a:cubicBezTo>
                  <a:cubicBezTo>
                    <a:pt x="203" y="247"/>
                    <a:pt x="322" y="164"/>
                    <a:pt x="418" y="105"/>
                  </a:cubicBezTo>
                  <a:close/>
                  <a:moveTo>
                    <a:pt x="418" y="0"/>
                  </a:moveTo>
                  <a:cubicBezTo>
                    <a:pt x="409" y="0"/>
                    <a:pt x="400" y="3"/>
                    <a:pt x="394" y="9"/>
                  </a:cubicBezTo>
                  <a:cubicBezTo>
                    <a:pt x="346" y="33"/>
                    <a:pt x="120" y="176"/>
                    <a:pt x="72" y="271"/>
                  </a:cubicBezTo>
                  <a:cubicBezTo>
                    <a:pt x="49" y="307"/>
                    <a:pt x="1" y="390"/>
                    <a:pt x="1275" y="1283"/>
                  </a:cubicBezTo>
                  <a:cubicBezTo>
                    <a:pt x="1287" y="1283"/>
                    <a:pt x="1287" y="1295"/>
                    <a:pt x="1299" y="1295"/>
                  </a:cubicBezTo>
                  <a:lnTo>
                    <a:pt x="1311" y="1295"/>
                  </a:lnTo>
                  <a:cubicBezTo>
                    <a:pt x="1323" y="1283"/>
                    <a:pt x="1334" y="1283"/>
                    <a:pt x="1346" y="1271"/>
                  </a:cubicBezTo>
                  <a:cubicBezTo>
                    <a:pt x="1418" y="1140"/>
                    <a:pt x="1549" y="938"/>
                    <a:pt x="1585" y="902"/>
                  </a:cubicBezTo>
                  <a:cubicBezTo>
                    <a:pt x="1596" y="890"/>
                    <a:pt x="1596" y="867"/>
                    <a:pt x="1596" y="855"/>
                  </a:cubicBezTo>
                  <a:cubicBezTo>
                    <a:pt x="1596" y="831"/>
                    <a:pt x="1585" y="759"/>
                    <a:pt x="442" y="9"/>
                  </a:cubicBezTo>
                  <a:cubicBezTo>
                    <a:pt x="436" y="3"/>
                    <a:pt x="427" y="0"/>
                    <a:pt x="41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3018233" y="2798031"/>
              <a:ext cx="42203" cy="40231"/>
            </a:xfrm>
            <a:custGeom>
              <a:avLst/>
              <a:gdLst/>
              <a:ahLst/>
              <a:cxnLst/>
              <a:rect l="l" t="t" r="r" b="b"/>
              <a:pathLst>
                <a:path w="1370" h="1306" extrusionOk="0">
                  <a:moveTo>
                    <a:pt x="1127" y="0"/>
                  </a:moveTo>
                  <a:cubicBezTo>
                    <a:pt x="975" y="0"/>
                    <a:pt x="0" y="1008"/>
                    <a:pt x="0" y="1008"/>
                  </a:cubicBezTo>
                  <a:cubicBezTo>
                    <a:pt x="0" y="1008"/>
                    <a:pt x="227" y="1270"/>
                    <a:pt x="346" y="1305"/>
                  </a:cubicBezTo>
                  <a:cubicBezTo>
                    <a:pt x="347" y="1306"/>
                    <a:pt x="349" y="1306"/>
                    <a:pt x="350" y="1306"/>
                  </a:cubicBezTo>
                  <a:cubicBezTo>
                    <a:pt x="497" y="1306"/>
                    <a:pt x="1370" y="281"/>
                    <a:pt x="1370" y="281"/>
                  </a:cubicBezTo>
                  <a:cubicBezTo>
                    <a:pt x="1370" y="281"/>
                    <a:pt x="1227" y="103"/>
                    <a:pt x="1143" y="8"/>
                  </a:cubicBezTo>
                  <a:cubicBezTo>
                    <a:pt x="1140" y="3"/>
                    <a:pt x="1135" y="0"/>
                    <a:pt x="112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3016385" y="2796429"/>
              <a:ext cx="45899" cy="43312"/>
            </a:xfrm>
            <a:custGeom>
              <a:avLst/>
              <a:gdLst/>
              <a:ahLst/>
              <a:cxnLst/>
              <a:rect l="l" t="t" r="r" b="b"/>
              <a:pathLst>
                <a:path w="1490" h="1406" extrusionOk="0">
                  <a:moveTo>
                    <a:pt x="1180" y="95"/>
                  </a:moveTo>
                  <a:lnTo>
                    <a:pt x="1370" y="333"/>
                  </a:lnTo>
                  <a:cubicBezTo>
                    <a:pt x="965" y="810"/>
                    <a:pt x="513" y="1286"/>
                    <a:pt x="418" y="1310"/>
                  </a:cubicBezTo>
                  <a:cubicBezTo>
                    <a:pt x="346" y="1286"/>
                    <a:pt x="203" y="1155"/>
                    <a:pt x="120" y="1060"/>
                  </a:cubicBezTo>
                  <a:cubicBezTo>
                    <a:pt x="572" y="607"/>
                    <a:pt x="1072" y="143"/>
                    <a:pt x="1180" y="95"/>
                  </a:cubicBezTo>
                  <a:close/>
                  <a:moveTo>
                    <a:pt x="1191" y="0"/>
                  </a:moveTo>
                  <a:cubicBezTo>
                    <a:pt x="1025" y="0"/>
                    <a:pt x="251" y="786"/>
                    <a:pt x="25" y="1024"/>
                  </a:cubicBezTo>
                  <a:cubicBezTo>
                    <a:pt x="1" y="1048"/>
                    <a:pt x="1" y="1072"/>
                    <a:pt x="25" y="1095"/>
                  </a:cubicBezTo>
                  <a:cubicBezTo>
                    <a:pt x="48" y="1119"/>
                    <a:pt x="263" y="1369"/>
                    <a:pt x="394" y="1405"/>
                  </a:cubicBezTo>
                  <a:lnTo>
                    <a:pt x="418" y="1405"/>
                  </a:lnTo>
                  <a:cubicBezTo>
                    <a:pt x="560" y="1405"/>
                    <a:pt x="1203" y="679"/>
                    <a:pt x="1465" y="369"/>
                  </a:cubicBezTo>
                  <a:cubicBezTo>
                    <a:pt x="1489" y="345"/>
                    <a:pt x="1489" y="322"/>
                    <a:pt x="1477" y="310"/>
                  </a:cubicBezTo>
                  <a:lnTo>
                    <a:pt x="1251" y="24"/>
                  </a:lnTo>
                  <a:cubicBezTo>
                    <a:pt x="1239" y="12"/>
                    <a:pt x="1215" y="0"/>
                    <a:pt x="119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3191727" y="2848120"/>
              <a:ext cx="44020" cy="40755"/>
            </a:xfrm>
            <a:custGeom>
              <a:avLst/>
              <a:gdLst/>
              <a:ahLst/>
              <a:cxnLst/>
              <a:rect l="l" t="t" r="r" b="b"/>
              <a:pathLst>
                <a:path w="1429" h="1323" extrusionOk="0">
                  <a:moveTo>
                    <a:pt x="393" y="1"/>
                  </a:moveTo>
                  <a:cubicBezTo>
                    <a:pt x="393" y="1"/>
                    <a:pt x="119" y="120"/>
                    <a:pt x="60" y="191"/>
                  </a:cubicBezTo>
                  <a:cubicBezTo>
                    <a:pt x="0" y="275"/>
                    <a:pt x="1084" y="1322"/>
                    <a:pt x="1084" y="1322"/>
                  </a:cubicBezTo>
                  <a:cubicBezTo>
                    <a:pt x="1084" y="1322"/>
                    <a:pt x="1334" y="1025"/>
                    <a:pt x="1381" y="989"/>
                  </a:cubicBezTo>
                  <a:cubicBezTo>
                    <a:pt x="1429" y="941"/>
                    <a:pt x="393" y="1"/>
                    <a:pt x="393"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3189879" y="2846672"/>
              <a:ext cx="45869" cy="43681"/>
            </a:xfrm>
            <a:custGeom>
              <a:avLst/>
              <a:gdLst/>
              <a:ahLst/>
              <a:cxnLst/>
              <a:rect l="l" t="t" r="r" b="b"/>
              <a:pathLst>
                <a:path w="1489" h="1418" extrusionOk="0">
                  <a:moveTo>
                    <a:pt x="441" y="107"/>
                  </a:moveTo>
                  <a:cubicBezTo>
                    <a:pt x="858" y="477"/>
                    <a:pt x="1310" y="905"/>
                    <a:pt x="1382" y="1024"/>
                  </a:cubicBezTo>
                  <a:cubicBezTo>
                    <a:pt x="1322" y="1084"/>
                    <a:pt x="1203" y="1227"/>
                    <a:pt x="1144" y="1298"/>
                  </a:cubicBezTo>
                  <a:cubicBezTo>
                    <a:pt x="691" y="858"/>
                    <a:pt x="215" y="369"/>
                    <a:pt x="167" y="250"/>
                  </a:cubicBezTo>
                  <a:cubicBezTo>
                    <a:pt x="215" y="215"/>
                    <a:pt x="346" y="143"/>
                    <a:pt x="441" y="107"/>
                  </a:cubicBezTo>
                  <a:close/>
                  <a:moveTo>
                    <a:pt x="429" y="0"/>
                  </a:moveTo>
                  <a:cubicBezTo>
                    <a:pt x="382" y="24"/>
                    <a:pt x="143" y="131"/>
                    <a:pt x="84" y="215"/>
                  </a:cubicBezTo>
                  <a:cubicBezTo>
                    <a:pt x="48" y="250"/>
                    <a:pt x="1" y="322"/>
                    <a:pt x="1108" y="1405"/>
                  </a:cubicBezTo>
                  <a:cubicBezTo>
                    <a:pt x="1120" y="1405"/>
                    <a:pt x="1132" y="1417"/>
                    <a:pt x="1144" y="1417"/>
                  </a:cubicBezTo>
                  <a:cubicBezTo>
                    <a:pt x="1155" y="1417"/>
                    <a:pt x="1179" y="1405"/>
                    <a:pt x="1179" y="1393"/>
                  </a:cubicBezTo>
                  <a:cubicBezTo>
                    <a:pt x="1286" y="1286"/>
                    <a:pt x="1441" y="1096"/>
                    <a:pt x="1477" y="1072"/>
                  </a:cubicBezTo>
                  <a:cubicBezTo>
                    <a:pt x="1489" y="1060"/>
                    <a:pt x="1489" y="1048"/>
                    <a:pt x="1489" y="1036"/>
                  </a:cubicBezTo>
                  <a:cubicBezTo>
                    <a:pt x="1489" y="1000"/>
                    <a:pt x="1489" y="929"/>
                    <a:pt x="489" y="12"/>
                  </a:cubicBezTo>
                  <a:cubicBezTo>
                    <a:pt x="465" y="0"/>
                    <a:pt x="453" y="0"/>
                    <a:pt x="429"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3192805" y="2850060"/>
              <a:ext cx="45530" cy="35949"/>
            </a:xfrm>
            <a:custGeom>
              <a:avLst/>
              <a:gdLst/>
              <a:ahLst/>
              <a:cxnLst/>
              <a:rect l="l" t="t" r="r" b="b"/>
              <a:pathLst>
                <a:path w="1478" h="1167" extrusionOk="0">
                  <a:moveTo>
                    <a:pt x="1278" y="1"/>
                  </a:moveTo>
                  <a:cubicBezTo>
                    <a:pt x="1106" y="1"/>
                    <a:pt x="1" y="819"/>
                    <a:pt x="1" y="819"/>
                  </a:cubicBezTo>
                  <a:cubicBezTo>
                    <a:pt x="1" y="819"/>
                    <a:pt x="191" y="1117"/>
                    <a:pt x="298" y="1164"/>
                  </a:cubicBezTo>
                  <a:cubicBezTo>
                    <a:pt x="302" y="1165"/>
                    <a:pt x="305" y="1166"/>
                    <a:pt x="310" y="1166"/>
                  </a:cubicBezTo>
                  <a:cubicBezTo>
                    <a:pt x="472" y="1166"/>
                    <a:pt x="1477" y="319"/>
                    <a:pt x="1477" y="319"/>
                  </a:cubicBezTo>
                  <a:cubicBezTo>
                    <a:pt x="1477" y="319"/>
                    <a:pt x="1358" y="116"/>
                    <a:pt x="1299" y="9"/>
                  </a:cubicBezTo>
                  <a:cubicBezTo>
                    <a:pt x="1295" y="3"/>
                    <a:pt x="1288" y="1"/>
                    <a:pt x="1278"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3191357" y="2848489"/>
              <a:ext cx="48425" cy="38907"/>
            </a:xfrm>
            <a:custGeom>
              <a:avLst/>
              <a:gdLst/>
              <a:ahLst/>
              <a:cxnLst/>
              <a:rect l="l" t="t" r="r" b="b"/>
              <a:pathLst>
                <a:path w="1572" h="1263" extrusionOk="0">
                  <a:moveTo>
                    <a:pt x="1310" y="96"/>
                  </a:moveTo>
                  <a:lnTo>
                    <a:pt x="1465" y="358"/>
                  </a:lnTo>
                  <a:cubicBezTo>
                    <a:pt x="988" y="763"/>
                    <a:pt x="464" y="1168"/>
                    <a:pt x="369" y="1168"/>
                  </a:cubicBezTo>
                  <a:cubicBezTo>
                    <a:pt x="298" y="1144"/>
                    <a:pt x="179" y="989"/>
                    <a:pt x="119" y="882"/>
                  </a:cubicBezTo>
                  <a:cubicBezTo>
                    <a:pt x="548" y="560"/>
                    <a:pt x="1179" y="120"/>
                    <a:pt x="1310" y="96"/>
                  </a:cubicBezTo>
                  <a:close/>
                  <a:moveTo>
                    <a:pt x="1322" y="1"/>
                  </a:moveTo>
                  <a:cubicBezTo>
                    <a:pt x="1131" y="1"/>
                    <a:pt x="203" y="691"/>
                    <a:pt x="24" y="834"/>
                  </a:cubicBezTo>
                  <a:cubicBezTo>
                    <a:pt x="0" y="846"/>
                    <a:pt x="0" y="882"/>
                    <a:pt x="12" y="894"/>
                  </a:cubicBezTo>
                  <a:cubicBezTo>
                    <a:pt x="24" y="929"/>
                    <a:pt x="203" y="1203"/>
                    <a:pt x="334" y="1263"/>
                  </a:cubicBezTo>
                  <a:lnTo>
                    <a:pt x="357" y="1263"/>
                  </a:lnTo>
                  <a:cubicBezTo>
                    <a:pt x="536" y="1263"/>
                    <a:pt x="1381" y="548"/>
                    <a:pt x="1548" y="406"/>
                  </a:cubicBezTo>
                  <a:cubicBezTo>
                    <a:pt x="1572" y="394"/>
                    <a:pt x="1572" y="370"/>
                    <a:pt x="1560" y="346"/>
                  </a:cubicBezTo>
                  <a:lnTo>
                    <a:pt x="1381" y="37"/>
                  </a:lnTo>
                  <a:cubicBezTo>
                    <a:pt x="1381" y="25"/>
                    <a:pt x="1357" y="1"/>
                    <a:pt x="1322"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3119828" y="2818793"/>
              <a:ext cx="44421" cy="40724"/>
            </a:xfrm>
            <a:custGeom>
              <a:avLst/>
              <a:gdLst/>
              <a:ahLst/>
              <a:cxnLst/>
              <a:rect l="l" t="t" r="r" b="b"/>
              <a:pathLst>
                <a:path w="1442" h="1322" extrusionOk="0">
                  <a:moveTo>
                    <a:pt x="393" y="0"/>
                  </a:moveTo>
                  <a:cubicBezTo>
                    <a:pt x="393" y="0"/>
                    <a:pt x="119" y="119"/>
                    <a:pt x="60" y="191"/>
                  </a:cubicBezTo>
                  <a:cubicBezTo>
                    <a:pt x="0" y="274"/>
                    <a:pt x="1096" y="1322"/>
                    <a:pt x="1096" y="1322"/>
                  </a:cubicBezTo>
                  <a:cubicBezTo>
                    <a:pt x="1096" y="1322"/>
                    <a:pt x="1334" y="1024"/>
                    <a:pt x="1393" y="989"/>
                  </a:cubicBezTo>
                  <a:cubicBezTo>
                    <a:pt x="1441" y="941"/>
                    <a:pt x="393" y="0"/>
                    <a:pt x="393"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3117980" y="2817315"/>
              <a:ext cx="46269" cy="43681"/>
            </a:xfrm>
            <a:custGeom>
              <a:avLst/>
              <a:gdLst/>
              <a:ahLst/>
              <a:cxnLst/>
              <a:rect l="l" t="t" r="r" b="b"/>
              <a:pathLst>
                <a:path w="1502" h="1418" extrusionOk="0">
                  <a:moveTo>
                    <a:pt x="441" y="108"/>
                  </a:moveTo>
                  <a:cubicBezTo>
                    <a:pt x="870" y="489"/>
                    <a:pt x="1311" y="906"/>
                    <a:pt x="1394" y="1025"/>
                  </a:cubicBezTo>
                  <a:cubicBezTo>
                    <a:pt x="1334" y="1084"/>
                    <a:pt x="1203" y="1227"/>
                    <a:pt x="1144" y="1299"/>
                  </a:cubicBezTo>
                  <a:cubicBezTo>
                    <a:pt x="691" y="858"/>
                    <a:pt x="227" y="370"/>
                    <a:pt x="168" y="251"/>
                  </a:cubicBezTo>
                  <a:cubicBezTo>
                    <a:pt x="227" y="215"/>
                    <a:pt x="358" y="144"/>
                    <a:pt x="441" y="108"/>
                  </a:cubicBezTo>
                  <a:close/>
                  <a:moveTo>
                    <a:pt x="441" y="1"/>
                  </a:moveTo>
                  <a:cubicBezTo>
                    <a:pt x="394" y="25"/>
                    <a:pt x="144" y="132"/>
                    <a:pt x="84" y="215"/>
                  </a:cubicBezTo>
                  <a:cubicBezTo>
                    <a:pt x="60" y="251"/>
                    <a:pt x="1" y="322"/>
                    <a:pt x="1120" y="1394"/>
                  </a:cubicBezTo>
                  <a:cubicBezTo>
                    <a:pt x="1132" y="1406"/>
                    <a:pt x="1144" y="1418"/>
                    <a:pt x="1156" y="1418"/>
                  </a:cubicBezTo>
                  <a:cubicBezTo>
                    <a:pt x="1168" y="1418"/>
                    <a:pt x="1180" y="1406"/>
                    <a:pt x="1192" y="1394"/>
                  </a:cubicBezTo>
                  <a:cubicBezTo>
                    <a:pt x="1287" y="1287"/>
                    <a:pt x="1442" y="1096"/>
                    <a:pt x="1477" y="1072"/>
                  </a:cubicBezTo>
                  <a:cubicBezTo>
                    <a:pt x="1489" y="1060"/>
                    <a:pt x="1501" y="1037"/>
                    <a:pt x="1501" y="1025"/>
                  </a:cubicBezTo>
                  <a:cubicBezTo>
                    <a:pt x="1501" y="1001"/>
                    <a:pt x="1501" y="929"/>
                    <a:pt x="489" y="13"/>
                  </a:cubicBezTo>
                  <a:cubicBezTo>
                    <a:pt x="477" y="1"/>
                    <a:pt x="453" y="1"/>
                    <a:pt x="44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3121307" y="2820672"/>
              <a:ext cx="45129" cy="35980"/>
            </a:xfrm>
            <a:custGeom>
              <a:avLst/>
              <a:gdLst/>
              <a:ahLst/>
              <a:cxnLst/>
              <a:rect l="l" t="t" r="r" b="b"/>
              <a:pathLst>
                <a:path w="1465" h="1168" extrusionOk="0">
                  <a:moveTo>
                    <a:pt x="1263" y="0"/>
                  </a:moveTo>
                  <a:cubicBezTo>
                    <a:pt x="1083" y="0"/>
                    <a:pt x="0" y="820"/>
                    <a:pt x="0" y="820"/>
                  </a:cubicBezTo>
                  <a:cubicBezTo>
                    <a:pt x="0" y="820"/>
                    <a:pt x="179" y="1118"/>
                    <a:pt x="298" y="1166"/>
                  </a:cubicBezTo>
                  <a:cubicBezTo>
                    <a:pt x="301" y="1167"/>
                    <a:pt x="305" y="1168"/>
                    <a:pt x="309" y="1168"/>
                  </a:cubicBezTo>
                  <a:cubicBezTo>
                    <a:pt x="470" y="1168"/>
                    <a:pt x="1465" y="320"/>
                    <a:pt x="1465" y="320"/>
                  </a:cubicBezTo>
                  <a:cubicBezTo>
                    <a:pt x="1465" y="320"/>
                    <a:pt x="1357" y="118"/>
                    <a:pt x="1286" y="11"/>
                  </a:cubicBezTo>
                  <a:cubicBezTo>
                    <a:pt x="1282" y="4"/>
                    <a:pt x="1275" y="0"/>
                    <a:pt x="1263"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3119458" y="2819163"/>
              <a:ext cx="48826" cy="38907"/>
            </a:xfrm>
            <a:custGeom>
              <a:avLst/>
              <a:gdLst/>
              <a:ahLst/>
              <a:cxnLst/>
              <a:rect l="l" t="t" r="r" b="b"/>
              <a:pathLst>
                <a:path w="1585" h="1263" extrusionOk="0">
                  <a:moveTo>
                    <a:pt x="1322" y="96"/>
                  </a:moveTo>
                  <a:lnTo>
                    <a:pt x="1465" y="357"/>
                  </a:lnTo>
                  <a:cubicBezTo>
                    <a:pt x="1001" y="762"/>
                    <a:pt x="465" y="1167"/>
                    <a:pt x="370" y="1167"/>
                  </a:cubicBezTo>
                  <a:cubicBezTo>
                    <a:pt x="298" y="1131"/>
                    <a:pt x="191" y="989"/>
                    <a:pt x="120" y="881"/>
                  </a:cubicBezTo>
                  <a:cubicBezTo>
                    <a:pt x="560" y="560"/>
                    <a:pt x="1179" y="119"/>
                    <a:pt x="1322" y="96"/>
                  </a:cubicBezTo>
                  <a:close/>
                  <a:moveTo>
                    <a:pt x="1334" y="0"/>
                  </a:moveTo>
                  <a:cubicBezTo>
                    <a:pt x="1144" y="0"/>
                    <a:pt x="215" y="691"/>
                    <a:pt x="24" y="834"/>
                  </a:cubicBezTo>
                  <a:cubicBezTo>
                    <a:pt x="12" y="846"/>
                    <a:pt x="1" y="869"/>
                    <a:pt x="12" y="893"/>
                  </a:cubicBezTo>
                  <a:cubicBezTo>
                    <a:pt x="36" y="929"/>
                    <a:pt x="215" y="1203"/>
                    <a:pt x="334" y="1262"/>
                  </a:cubicBezTo>
                  <a:lnTo>
                    <a:pt x="370" y="1262"/>
                  </a:lnTo>
                  <a:cubicBezTo>
                    <a:pt x="536" y="1262"/>
                    <a:pt x="1394" y="548"/>
                    <a:pt x="1560" y="405"/>
                  </a:cubicBezTo>
                  <a:cubicBezTo>
                    <a:pt x="1572" y="393"/>
                    <a:pt x="1584" y="369"/>
                    <a:pt x="1572" y="346"/>
                  </a:cubicBezTo>
                  <a:lnTo>
                    <a:pt x="1394" y="36"/>
                  </a:lnTo>
                  <a:cubicBezTo>
                    <a:pt x="1382" y="24"/>
                    <a:pt x="1370" y="0"/>
                    <a:pt x="133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3005757" y="2892510"/>
              <a:ext cx="165823" cy="52492"/>
            </a:xfrm>
            <a:custGeom>
              <a:avLst/>
              <a:gdLst/>
              <a:ahLst/>
              <a:cxnLst/>
              <a:rect l="l" t="t" r="r" b="b"/>
              <a:pathLst>
                <a:path w="5383" h="1704" extrusionOk="0">
                  <a:moveTo>
                    <a:pt x="1" y="1"/>
                  </a:moveTo>
                  <a:lnTo>
                    <a:pt x="5382" y="1703"/>
                  </a:lnTo>
                  <a:cubicBezTo>
                    <a:pt x="4180" y="1"/>
                    <a:pt x="1" y="1"/>
                    <a:pt x="1"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3004278" y="2891031"/>
              <a:ext cx="168750" cy="55049"/>
            </a:xfrm>
            <a:custGeom>
              <a:avLst/>
              <a:gdLst/>
              <a:ahLst/>
              <a:cxnLst/>
              <a:rect l="l" t="t" r="r" b="b"/>
              <a:pathLst>
                <a:path w="5478" h="1787" extrusionOk="0">
                  <a:moveTo>
                    <a:pt x="49" y="1"/>
                  </a:moveTo>
                  <a:cubicBezTo>
                    <a:pt x="13" y="1"/>
                    <a:pt x="1" y="25"/>
                    <a:pt x="1" y="49"/>
                  </a:cubicBezTo>
                  <a:cubicBezTo>
                    <a:pt x="1" y="72"/>
                    <a:pt x="25" y="96"/>
                    <a:pt x="49" y="96"/>
                  </a:cubicBezTo>
                  <a:cubicBezTo>
                    <a:pt x="84" y="96"/>
                    <a:pt x="4216" y="120"/>
                    <a:pt x="5383" y="1775"/>
                  </a:cubicBezTo>
                  <a:cubicBezTo>
                    <a:pt x="5394" y="1787"/>
                    <a:pt x="5406" y="1787"/>
                    <a:pt x="5430" y="1787"/>
                  </a:cubicBezTo>
                  <a:lnTo>
                    <a:pt x="5454" y="1787"/>
                  </a:lnTo>
                  <a:cubicBezTo>
                    <a:pt x="5478" y="1763"/>
                    <a:pt x="5478" y="1739"/>
                    <a:pt x="5466" y="1715"/>
                  </a:cubicBezTo>
                  <a:cubicBezTo>
                    <a:pt x="4954" y="1001"/>
                    <a:pt x="3894" y="501"/>
                    <a:pt x="2299" y="215"/>
                  </a:cubicBezTo>
                  <a:cubicBezTo>
                    <a:pt x="1108" y="1"/>
                    <a:pt x="60" y="1"/>
                    <a:pt x="4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3196471" y="2966904"/>
              <a:ext cx="18021" cy="32746"/>
            </a:xfrm>
            <a:custGeom>
              <a:avLst/>
              <a:gdLst/>
              <a:ahLst/>
              <a:cxnLst/>
              <a:rect l="l" t="t" r="r" b="b"/>
              <a:pathLst>
                <a:path w="585" h="1063" extrusionOk="0">
                  <a:moveTo>
                    <a:pt x="355" y="0"/>
                  </a:moveTo>
                  <a:cubicBezTo>
                    <a:pt x="330" y="0"/>
                    <a:pt x="303" y="8"/>
                    <a:pt x="275" y="26"/>
                  </a:cubicBezTo>
                  <a:cubicBezTo>
                    <a:pt x="275" y="26"/>
                    <a:pt x="179" y="705"/>
                    <a:pt x="1" y="931"/>
                  </a:cubicBezTo>
                  <a:cubicBezTo>
                    <a:pt x="1" y="931"/>
                    <a:pt x="150" y="1062"/>
                    <a:pt x="252" y="1062"/>
                  </a:cubicBezTo>
                  <a:cubicBezTo>
                    <a:pt x="269" y="1062"/>
                    <a:pt x="285" y="1059"/>
                    <a:pt x="298" y="1050"/>
                  </a:cubicBezTo>
                  <a:cubicBezTo>
                    <a:pt x="382" y="1003"/>
                    <a:pt x="584" y="122"/>
                    <a:pt x="537" y="86"/>
                  </a:cubicBezTo>
                  <a:cubicBezTo>
                    <a:pt x="493" y="59"/>
                    <a:pt x="429" y="0"/>
                    <a:pt x="355"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3195023" y="2965487"/>
              <a:ext cx="19838" cy="35611"/>
            </a:xfrm>
            <a:custGeom>
              <a:avLst/>
              <a:gdLst/>
              <a:ahLst/>
              <a:cxnLst/>
              <a:rect l="l" t="t" r="r" b="b"/>
              <a:pathLst>
                <a:path w="644" h="1156" extrusionOk="0">
                  <a:moveTo>
                    <a:pt x="413" y="93"/>
                  </a:moveTo>
                  <a:cubicBezTo>
                    <a:pt x="450" y="93"/>
                    <a:pt x="487" y="119"/>
                    <a:pt x="512" y="144"/>
                  </a:cubicBezTo>
                  <a:cubicBezTo>
                    <a:pt x="524" y="156"/>
                    <a:pt x="536" y="156"/>
                    <a:pt x="536" y="168"/>
                  </a:cubicBezTo>
                  <a:cubicBezTo>
                    <a:pt x="560" y="287"/>
                    <a:pt x="381" y="1001"/>
                    <a:pt x="322" y="1061"/>
                  </a:cubicBezTo>
                  <a:lnTo>
                    <a:pt x="298" y="1061"/>
                  </a:lnTo>
                  <a:cubicBezTo>
                    <a:pt x="250" y="1061"/>
                    <a:pt x="167" y="1013"/>
                    <a:pt x="119" y="965"/>
                  </a:cubicBezTo>
                  <a:cubicBezTo>
                    <a:pt x="262" y="739"/>
                    <a:pt x="345" y="227"/>
                    <a:pt x="369" y="108"/>
                  </a:cubicBezTo>
                  <a:cubicBezTo>
                    <a:pt x="383" y="98"/>
                    <a:pt x="398" y="93"/>
                    <a:pt x="413" y="93"/>
                  </a:cubicBezTo>
                  <a:close/>
                  <a:moveTo>
                    <a:pt x="405" y="1"/>
                  </a:moveTo>
                  <a:cubicBezTo>
                    <a:pt x="369" y="1"/>
                    <a:pt x="334" y="13"/>
                    <a:pt x="298" y="37"/>
                  </a:cubicBezTo>
                  <a:cubicBezTo>
                    <a:pt x="286" y="49"/>
                    <a:pt x="274" y="60"/>
                    <a:pt x="274" y="72"/>
                  </a:cubicBezTo>
                  <a:cubicBezTo>
                    <a:pt x="274" y="72"/>
                    <a:pt x="179" y="739"/>
                    <a:pt x="12" y="941"/>
                  </a:cubicBezTo>
                  <a:cubicBezTo>
                    <a:pt x="0" y="965"/>
                    <a:pt x="0" y="989"/>
                    <a:pt x="24" y="1013"/>
                  </a:cubicBezTo>
                  <a:cubicBezTo>
                    <a:pt x="36" y="1025"/>
                    <a:pt x="191" y="1156"/>
                    <a:pt x="298" y="1156"/>
                  </a:cubicBezTo>
                  <a:cubicBezTo>
                    <a:pt x="322" y="1156"/>
                    <a:pt x="345" y="1156"/>
                    <a:pt x="369" y="1144"/>
                  </a:cubicBezTo>
                  <a:cubicBezTo>
                    <a:pt x="476" y="1072"/>
                    <a:pt x="643" y="334"/>
                    <a:pt x="643" y="179"/>
                  </a:cubicBezTo>
                  <a:cubicBezTo>
                    <a:pt x="643" y="144"/>
                    <a:pt x="631" y="108"/>
                    <a:pt x="607" y="96"/>
                  </a:cubicBezTo>
                  <a:cubicBezTo>
                    <a:pt x="596" y="84"/>
                    <a:pt x="584" y="72"/>
                    <a:pt x="572" y="72"/>
                  </a:cubicBezTo>
                  <a:cubicBezTo>
                    <a:pt x="536" y="37"/>
                    <a:pt x="476"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3183286" y="3009815"/>
              <a:ext cx="17990" cy="32746"/>
            </a:xfrm>
            <a:custGeom>
              <a:avLst/>
              <a:gdLst/>
              <a:ahLst/>
              <a:cxnLst/>
              <a:rect l="l" t="t" r="r" b="b"/>
              <a:pathLst>
                <a:path w="584" h="1063" extrusionOk="0">
                  <a:moveTo>
                    <a:pt x="360" y="0"/>
                  </a:moveTo>
                  <a:cubicBezTo>
                    <a:pt x="334" y="0"/>
                    <a:pt x="305" y="8"/>
                    <a:pt x="274" y="26"/>
                  </a:cubicBezTo>
                  <a:cubicBezTo>
                    <a:pt x="274" y="26"/>
                    <a:pt x="191" y="705"/>
                    <a:pt x="0" y="931"/>
                  </a:cubicBezTo>
                  <a:cubicBezTo>
                    <a:pt x="0" y="931"/>
                    <a:pt x="149" y="1062"/>
                    <a:pt x="251" y="1062"/>
                  </a:cubicBezTo>
                  <a:cubicBezTo>
                    <a:pt x="268" y="1062"/>
                    <a:pt x="284" y="1059"/>
                    <a:pt x="298" y="1050"/>
                  </a:cubicBezTo>
                  <a:cubicBezTo>
                    <a:pt x="381" y="1003"/>
                    <a:pt x="584" y="122"/>
                    <a:pt x="536" y="86"/>
                  </a:cubicBezTo>
                  <a:cubicBezTo>
                    <a:pt x="492" y="59"/>
                    <a:pt x="435" y="0"/>
                    <a:pt x="360"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3181808" y="3008398"/>
              <a:ext cx="19838" cy="35611"/>
            </a:xfrm>
            <a:custGeom>
              <a:avLst/>
              <a:gdLst/>
              <a:ahLst/>
              <a:cxnLst/>
              <a:rect l="l" t="t" r="r" b="b"/>
              <a:pathLst>
                <a:path w="644" h="1156" extrusionOk="0">
                  <a:moveTo>
                    <a:pt x="403" y="100"/>
                  </a:moveTo>
                  <a:cubicBezTo>
                    <a:pt x="444" y="100"/>
                    <a:pt x="488" y="128"/>
                    <a:pt x="524" y="156"/>
                  </a:cubicBezTo>
                  <a:cubicBezTo>
                    <a:pt x="524" y="156"/>
                    <a:pt x="536" y="168"/>
                    <a:pt x="548" y="168"/>
                  </a:cubicBezTo>
                  <a:cubicBezTo>
                    <a:pt x="560" y="299"/>
                    <a:pt x="382" y="1001"/>
                    <a:pt x="322" y="1061"/>
                  </a:cubicBezTo>
                  <a:lnTo>
                    <a:pt x="298" y="1061"/>
                  </a:lnTo>
                  <a:cubicBezTo>
                    <a:pt x="251" y="1061"/>
                    <a:pt x="179" y="1013"/>
                    <a:pt x="120" y="965"/>
                  </a:cubicBezTo>
                  <a:cubicBezTo>
                    <a:pt x="274" y="739"/>
                    <a:pt x="346" y="227"/>
                    <a:pt x="370" y="108"/>
                  </a:cubicBezTo>
                  <a:cubicBezTo>
                    <a:pt x="380" y="103"/>
                    <a:pt x="392" y="100"/>
                    <a:pt x="403" y="100"/>
                  </a:cubicBezTo>
                  <a:close/>
                  <a:moveTo>
                    <a:pt x="405" y="1"/>
                  </a:moveTo>
                  <a:cubicBezTo>
                    <a:pt x="370" y="1"/>
                    <a:pt x="334" y="13"/>
                    <a:pt x="298" y="37"/>
                  </a:cubicBezTo>
                  <a:cubicBezTo>
                    <a:pt x="286" y="49"/>
                    <a:pt x="274" y="60"/>
                    <a:pt x="274" y="72"/>
                  </a:cubicBezTo>
                  <a:cubicBezTo>
                    <a:pt x="274" y="72"/>
                    <a:pt x="179" y="739"/>
                    <a:pt x="12" y="942"/>
                  </a:cubicBezTo>
                  <a:cubicBezTo>
                    <a:pt x="1" y="965"/>
                    <a:pt x="1" y="1001"/>
                    <a:pt x="24" y="1013"/>
                  </a:cubicBezTo>
                  <a:cubicBezTo>
                    <a:pt x="36" y="1025"/>
                    <a:pt x="191" y="1156"/>
                    <a:pt x="298" y="1156"/>
                  </a:cubicBezTo>
                  <a:cubicBezTo>
                    <a:pt x="334" y="1156"/>
                    <a:pt x="346" y="1156"/>
                    <a:pt x="370" y="1144"/>
                  </a:cubicBezTo>
                  <a:cubicBezTo>
                    <a:pt x="477" y="1072"/>
                    <a:pt x="644" y="334"/>
                    <a:pt x="644" y="180"/>
                  </a:cubicBezTo>
                  <a:cubicBezTo>
                    <a:pt x="644" y="144"/>
                    <a:pt x="632" y="108"/>
                    <a:pt x="608" y="96"/>
                  </a:cubicBezTo>
                  <a:cubicBezTo>
                    <a:pt x="596" y="84"/>
                    <a:pt x="584" y="84"/>
                    <a:pt x="572" y="72"/>
                  </a:cubicBezTo>
                  <a:cubicBezTo>
                    <a:pt x="536" y="37"/>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2844370" y="2875967"/>
              <a:ext cx="15064" cy="32130"/>
            </a:xfrm>
            <a:custGeom>
              <a:avLst/>
              <a:gdLst/>
              <a:ahLst/>
              <a:cxnLst/>
              <a:rect l="l" t="t" r="r" b="b"/>
              <a:pathLst>
                <a:path w="489" h="1043" extrusionOk="0">
                  <a:moveTo>
                    <a:pt x="179" y="0"/>
                  </a:moveTo>
                  <a:cubicBezTo>
                    <a:pt x="133" y="0"/>
                    <a:pt x="92" y="10"/>
                    <a:pt x="72" y="37"/>
                  </a:cubicBezTo>
                  <a:cubicBezTo>
                    <a:pt x="1" y="121"/>
                    <a:pt x="156" y="1014"/>
                    <a:pt x="227" y="1026"/>
                  </a:cubicBezTo>
                  <a:cubicBezTo>
                    <a:pt x="258" y="1026"/>
                    <a:pt x="306" y="1042"/>
                    <a:pt x="357" y="1042"/>
                  </a:cubicBezTo>
                  <a:cubicBezTo>
                    <a:pt x="402" y="1042"/>
                    <a:pt x="449" y="1029"/>
                    <a:pt x="489" y="978"/>
                  </a:cubicBezTo>
                  <a:cubicBezTo>
                    <a:pt x="489" y="978"/>
                    <a:pt x="310" y="311"/>
                    <a:pt x="382" y="37"/>
                  </a:cubicBezTo>
                  <a:cubicBezTo>
                    <a:pt x="382" y="37"/>
                    <a:pt x="271" y="0"/>
                    <a:pt x="179"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2842922" y="2874550"/>
              <a:ext cx="17620" cy="34871"/>
            </a:xfrm>
            <a:custGeom>
              <a:avLst/>
              <a:gdLst/>
              <a:ahLst/>
              <a:cxnLst/>
              <a:rect l="l" t="t" r="r" b="b"/>
              <a:pathLst>
                <a:path w="572" h="1132" extrusionOk="0">
                  <a:moveTo>
                    <a:pt x="226" y="95"/>
                  </a:moveTo>
                  <a:cubicBezTo>
                    <a:pt x="274" y="95"/>
                    <a:pt x="334" y="107"/>
                    <a:pt x="369" y="119"/>
                  </a:cubicBezTo>
                  <a:cubicBezTo>
                    <a:pt x="322" y="393"/>
                    <a:pt x="453" y="893"/>
                    <a:pt x="476" y="1012"/>
                  </a:cubicBezTo>
                  <a:cubicBezTo>
                    <a:pt x="465" y="1036"/>
                    <a:pt x="441" y="1048"/>
                    <a:pt x="405" y="1048"/>
                  </a:cubicBezTo>
                  <a:cubicBezTo>
                    <a:pt x="381" y="1048"/>
                    <a:pt x="345" y="1036"/>
                    <a:pt x="322" y="1024"/>
                  </a:cubicBezTo>
                  <a:lnTo>
                    <a:pt x="298" y="1024"/>
                  </a:lnTo>
                  <a:cubicBezTo>
                    <a:pt x="226" y="917"/>
                    <a:pt x="119" y="191"/>
                    <a:pt x="155" y="107"/>
                  </a:cubicBezTo>
                  <a:cubicBezTo>
                    <a:pt x="167" y="95"/>
                    <a:pt x="191" y="95"/>
                    <a:pt x="226" y="95"/>
                  </a:cubicBezTo>
                  <a:close/>
                  <a:moveTo>
                    <a:pt x="226" y="0"/>
                  </a:moveTo>
                  <a:cubicBezTo>
                    <a:pt x="155" y="0"/>
                    <a:pt x="95" y="12"/>
                    <a:pt x="72" y="60"/>
                  </a:cubicBezTo>
                  <a:cubicBezTo>
                    <a:pt x="0" y="167"/>
                    <a:pt x="143" y="905"/>
                    <a:pt x="203" y="1048"/>
                  </a:cubicBezTo>
                  <a:cubicBezTo>
                    <a:pt x="215" y="1084"/>
                    <a:pt x="226" y="1107"/>
                    <a:pt x="262" y="1119"/>
                  </a:cubicBezTo>
                  <a:lnTo>
                    <a:pt x="298" y="1119"/>
                  </a:lnTo>
                  <a:cubicBezTo>
                    <a:pt x="334" y="1131"/>
                    <a:pt x="369" y="1131"/>
                    <a:pt x="405" y="1131"/>
                  </a:cubicBezTo>
                  <a:cubicBezTo>
                    <a:pt x="476" y="1131"/>
                    <a:pt x="536" y="1107"/>
                    <a:pt x="572" y="1048"/>
                  </a:cubicBezTo>
                  <a:cubicBezTo>
                    <a:pt x="572" y="1036"/>
                    <a:pt x="572" y="1024"/>
                    <a:pt x="572" y="1000"/>
                  </a:cubicBezTo>
                  <a:cubicBezTo>
                    <a:pt x="572" y="1000"/>
                    <a:pt x="405" y="357"/>
                    <a:pt x="476" y="95"/>
                  </a:cubicBezTo>
                  <a:cubicBezTo>
                    <a:pt x="476" y="72"/>
                    <a:pt x="465" y="48"/>
                    <a:pt x="441" y="36"/>
                  </a:cubicBezTo>
                  <a:cubicBezTo>
                    <a:pt x="441" y="36"/>
                    <a:pt x="322" y="0"/>
                    <a:pt x="22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2865656" y="2961636"/>
              <a:ext cx="19469" cy="30805"/>
            </a:xfrm>
            <a:custGeom>
              <a:avLst/>
              <a:gdLst/>
              <a:ahLst/>
              <a:cxnLst/>
              <a:rect l="l" t="t" r="r" b="b"/>
              <a:pathLst>
                <a:path w="632" h="1000" extrusionOk="0">
                  <a:moveTo>
                    <a:pt x="251" y="0"/>
                  </a:moveTo>
                  <a:cubicBezTo>
                    <a:pt x="172" y="0"/>
                    <a:pt x="75" y="12"/>
                    <a:pt x="48" y="66"/>
                  </a:cubicBezTo>
                  <a:cubicBezTo>
                    <a:pt x="1" y="161"/>
                    <a:pt x="317" y="995"/>
                    <a:pt x="392" y="995"/>
                  </a:cubicBezTo>
                  <a:cubicBezTo>
                    <a:pt x="392" y="995"/>
                    <a:pt x="393" y="995"/>
                    <a:pt x="393" y="995"/>
                  </a:cubicBezTo>
                  <a:cubicBezTo>
                    <a:pt x="414" y="995"/>
                    <a:pt x="444" y="999"/>
                    <a:pt x="476" y="999"/>
                  </a:cubicBezTo>
                  <a:cubicBezTo>
                    <a:pt x="535" y="999"/>
                    <a:pt x="601" y="985"/>
                    <a:pt x="631" y="900"/>
                  </a:cubicBezTo>
                  <a:cubicBezTo>
                    <a:pt x="631" y="900"/>
                    <a:pt x="334" y="293"/>
                    <a:pt x="358" y="7"/>
                  </a:cubicBezTo>
                  <a:cubicBezTo>
                    <a:pt x="358" y="7"/>
                    <a:pt x="309" y="0"/>
                    <a:pt x="251"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2864177" y="2960003"/>
              <a:ext cx="22426" cy="33762"/>
            </a:xfrm>
            <a:custGeom>
              <a:avLst/>
              <a:gdLst/>
              <a:ahLst/>
              <a:cxnLst/>
              <a:rect l="l" t="t" r="r" b="b"/>
              <a:pathLst>
                <a:path w="728" h="1096" extrusionOk="0">
                  <a:moveTo>
                    <a:pt x="358" y="96"/>
                  </a:moveTo>
                  <a:cubicBezTo>
                    <a:pt x="370" y="381"/>
                    <a:pt x="584" y="846"/>
                    <a:pt x="632" y="953"/>
                  </a:cubicBezTo>
                  <a:cubicBezTo>
                    <a:pt x="608" y="989"/>
                    <a:pt x="584" y="1000"/>
                    <a:pt x="525" y="1000"/>
                  </a:cubicBezTo>
                  <a:lnTo>
                    <a:pt x="453" y="1000"/>
                  </a:lnTo>
                  <a:cubicBezTo>
                    <a:pt x="370" y="905"/>
                    <a:pt x="120" y="227"/>
                    <a:pt x="144" y="131"/>
                  </a:cubicBezTo>
                  <a:cubicBezTo>
                    <a:pt x="144" y="119"/>
                    <a:pt x="191" y="96"/>
                    <a:pt x="298" y="96"/>
                  </a:cubicBezTo>
                  <a:close/>
                  <a:moveTo>
                    <a:pt x="298" y="0"/>
                  </a:moveTo>
                  <a:cubicBezTo>
                    <a:pt x="167" y="0"/>
                    <a:pt x="84" y="36"/>
                    <a:pt x="48" y="96"/>
                  </a:cubicBezTo>
                  <a:cubicBezTo>
                    <a:pt x="1" y="215"/>
                    <a:pt x="275" y="905"/>
                    <a:pt x="358" y="1036"/>
                  </a:cubicBezTo>
                  <a:cubicBezTo>
                    <a:pt x="382" y="1072"/>
                    <a:pt x="406" y="1096"/>
                    <a:pt x="441" y="1096"/>
                  </a:cubicBezTo>
                  <a:lnTo>
                    <a:pt x="513" y="1096"/>
                  </a:lnTo>
                  <a:cubicBezTo>
                    <a:pt x="560" y="1096"/>
                    <a:pt x="679" y="1096"/>
                    <a:pt x="727" y="965"/>
                  </a:cubicBezTo>
                  <a:cubicBezTo>
                    <a:pt x="727" y="953"/>
                    <a:pt x="727" y="941"/>
                    <a:pt x="727" y="929"/>
                  </a:cubicBezTo>
                  <a:cubicBezTo>
                    <a:pt x="727" y="929"/>
                    <a:pt x="429" y="334"/>
                    <a:pt x="453" y="60"/>
                  </a:cubicBezTo>
                  <a:cubicBezTo>
                    <a:pt x="453" y="36"/>
                    <a:pt x="441" y="12"/>
                    <a:pt x="417" y="12"/>
                  </a:cubicBezTo>
                  <a:cubicBezTo>
                    <a:pt x="406" y="12"/>
                    <a:pt x="358" y="0"/>
                    <a:pt x="29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2850253" y="2921651"/>
              <a:ext cx="19469" cy="30805"/>
            </a:xfrm>
            <a:custGeom>
              <a:avLst/>
              <a:gdLst/>
              <a:ahLst/>
              <a:cxnLst/>
              <a:rect l="l" t="t" r="r" b="b"/>
              <a:pathLst>
                <a:path w="632" h="1000" extrusionOk="0">
                  <a:moveTo>
                    <a:pt x="247" y="0"/>
                  </a:moveTo>
                  <a:cubicBezTo>
                    <a:pt x="167" y="0"/>
                    <a:pt x="68" y="12"/>
                    <a:pt x="48" y="67"/>
                  </a:cubicBezTo>
                  <a:cubicBezTo>
                    <a:pt x="0" y="162"/>
                    <a:pt x="322" y="995"/>
                    <a:pt x="381" y="995"/>
                  </a:cubicBezTo>
                  <a:cubicBezTo>
                    <a:pt x="407" y="995"/>
                    <a:pt x="439" y="1000"/>
                    <a:pt x="473" y="1000"/>
                  </a:cubicBezTo>
                  <a:cubicBezTo>
                    <a:pt x="535" y="1000"/>
                    <a:pt x="601" y="985"/>
                    <a:pt x="631" y="900"/>
                  </a:cubicBezTo>
                  <a:cubicBezTo>
                    <a:pt x="631" y="900"/>
                    <a:pt x="334" y="293"/>
                    <a:pt x="358" y="7"/>
                  </a:cubicBezTo>
                  <a:cubicBezTo>
                    <a:pt x="358" y="7"/>
                    <a:pt x="307" y="0"/>
                    <a:pt x="24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2848775" y="2920018"/>
              <a:ext cx="22395" cy="33762"/>
            </a:xfrm>
            <a:custGeom>
              <a:avLst/>
              <a:gdLst/>
              <a:ahLst/>
              <a:cxnLst/>
              <a:rect l="l" t="t" r="r" b="b"/>
              <a:pathLst>
                <a:path w="727" h="1096" extrusionOk="0">
                  <a:moveTo>
                    <a:pt x="298" y="96"/>
                  </a:moveTo>
                  <a:cubicBezTo>
                    <a:pt x="310" y="96"/>
                    <a:pt x="334" y="96"/>
                    <a:pt x="358" y="108"/>
                  </a:cubicBezTo>
                  <a:cubicBezTo>
                    <a:pt x="358" y="382"/>
                    <a:pt x="572" y="846"/>
                    <a:pt x="632" y="953"/>
                  </a:cubicBezTo>
                  <a:cubicBezTo>
                    <a:pt x="608" y="989"/>
                    <a:pt x="572" y="1013"/>
                    <a:pt x="513" y="1013"/>
                  </a:cubicBezTo>
                  <a:cubicBezTo>
                    <a:pt x="501" y="1013"/>
                    <a:pt x="489" y="1001"/>
                    <a:pt x="477" y="1001"/>
                  </a:cubicBezTo>
                  <a:lnTo>
                    <a:pt x="441" y="1001"/>
                  </a:lnTo>
                  <a:cubicBezTo>
                    <a:pt x="358" y="905"/>
                    <a:pt x="108" y="215"/>
                    <a:pt x="132" y="143"/>
                  </a:cubicBezTo>
                  <a:cubicBezTo>
                    <a:pt x="144" y="120"/>
                    <a:pt x="179" y="96"/>
                    <a:pt x="298" y="96"/>
                  </a:cubicBezTo>
                  <a:close/>
                  <a:moveTo>
                    <a:pt x="286" y="1"/>
                  </a:moveTo>
                  <a:cubicBezTo>
                    <a:pt x="155" y="1"/>
                    <a:pt x="72" y="36"/>
                    <a:pt x="48" y="96"/>
                  </a:cubicBezTo>
                  <a:cubicBezTo>
                    <a:pt x="1" y="215"/>
                    <a:pt x="263" y="905"/>
                    <a:pt x="358" y="1036"/>
                  </a:cubicBezTo>
                  <a:cubicBezTo>
                    <a:pt x="370" y="1072"/>
                    <a:pt x="394" y="1096"/>
                    <a:pt x="429" y="1096"/>
                  </a:cubicBezTo>
                  <a:lnTo>
                    <a:pt x="513" y="1096"/>
                  </a:lnTo>
                  <a:cubicBezTo>
                    <a:pt x="548" y="1096"/>
                    <a:pt x="667" y="1096"/>
                    <a:pt x="715" y="965"/>
                  </a:cubicBezTo>
                  <a:cubicBezTo>
                    <a:pt x="727" y="953"/>
                    <a:pt x="727" y="941"/>
                    <a:pt x="715" y="929"/>
                  </a:cubicBezTo>
                  <a:cubicBezTo>
                    <a:pt x="715" y="929"/>
                    <a:pt x="429" y="334"/>
                    <a:pt x="453" y="60"/>
                  </a:cubicBezTo>
                  <a:cubicBezTo>
                    <a:pt x="453" y="36"/>
                    <a:pt x="429" y="12"/>
                    <a:pt x="406" y="12"/>
                  </a:cubicBezTo>
                  <a:cubicBezTo>
                    <a:pt x="406" y="12"/>
                    <a:pt x="358" y="1"/>
                    <a:pt x="286"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3171180" y="3050016"/>
              <a:ext cx="17990" cy="32869"/>
            </a:xfrm>
            <a:custGeom>
              <a:avLst/>
              <a:gdLst/>
              <a:ahLst/>
              <a:cxnLst/>
              <a:rect l="l" t="t" r="r" b="b"/>
              <a:pathLst>
                <a:path w="584" h="1067" extrusionOk="0">
                  <a:moveTo>
                    <a:pt x="357" y="0"/>
                  </a:moveTo>
                  <a:cubicBezTo>
                    <a:pt x="331" y="0"/>
                    <a:pt x="303" y="9"/>
                    <a:pt x="274" y="31"/>
                  </a:cubicBezTo>
                  <a:cubicBezTo>
                    <a:pt x="274" y="31"/>
                    <a:pt x="191" y="710"/>
                    <a:pt x="0" y="924"/>
                  </a:cubicBezTo>
                  <a:cubicBezTo>
                    <a:pt x="0" y="924"/>
                    <a:pt x="152" y="1066"/>
                    <a:pt x="254" y="1066"/>
                  </a:cubicBezTo>
                  <a:cubicBezTo>
                    <a:pt x="270" y="1066"/>
                    <a:pt x="285" y="1063"/>
                    <a:pt x="298" y="1055"/>
                  </a:cubicBezTo>
                  <a:cubicBezTo>
                    <a:pt x="381" y="995"/>
                    <a:pt x="584" y="126"/>
                    <a:pt x="536" y="91"/>
                  </a:cubicBezTo>
                  <a:cubicBezTo>
                    <a:pt x="493" y="64"/>
                    <a:pt x="430" y="0"/>
                    <a:pt x="357"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3169701" y="3048753"/>
              <a:ext cx="19838" cy="35611"/>
            </a:xfrm>
            <a:custGeom>
              <a:avLst/>
              <a:gdLst/>
              <a:ahLst/>
              <a:cxnLst/>
              <a:rect l="l" t="t" r="r" b="b"/>
              <a:pathLst>
                <a:path w="644" h="1156" extrusionOk="0">
                  <a:moveTo>
                    <a:pt x="404" y="88"/>
                  </a:moveTo>
                  <a:cubicBezTo>
                    <a:pt x="444" y="88"/>
                    <a:pt x="488" y="116"/>
                    <a:pt x="525" y="143"/>
                  </a:cubicBezTo>
                  <a:cubicBezTo>
                    <a:pt x="525" y="155"/>
                    <a:pt x="536" y="155"/>
                    <a:pt x="548" y="155"/>
                  </a:cubicBezTo>
                  <a:cubicBezTo>
                    <a:pt x="560" y="286"/>
                    <a:pt x="382" y="1001"/>
                    <a:pt x="322" y="1060"/>
                  </a:cubicBezTo>
                  <a:lnTo>
                    <a:pt x="298" y="1060"/>
                  </a:lnTo>
                  <a:cubicBezTo>
                    <a:pt x="251" y="1060"/>
                    <a:pt x="179" y="1013"/>
                    <a:pt x="120" y="965"/>
                  </a:cubicBezTo>
                  <a:cubicBezTo>
                    <a:pt x="275" y="727"/>
                    <a:pt x="346" y="215"/>
                    <a:pt x="370" y="96"/>
                  </a:cubicBezTo>
                  <a:cubicBezTo>
                    <a:pt x="380" y="90"/>
                    <a:pt x="392" y="88"/>
                    <a:pt x="404" y="88"/>
                  </a:cubicBezTo>
                  <a:close/>
                  <a:moveTo>
                    <a:pt x="405" y="1"/>
                  </a:moveTo>
                  <a:cubicBezTo>
                    <a:pt x="370" y="1"/>
                    <a:pt x="334" y="13"/>
                    <a:pt x="298" y="36"/>
                  </a:cubicBezTo>
                  <a:cubicBezTo>
                    <a:pt x="286" y="36"/>
                    <a:pt x="275" y="48"/>
                    <a:pt x="275" y="60"/>
                  </a:cubicBezTo>
                  <a:cubicBezTo>
                    <a:pt x="275" y="72"/>
                    <a:pt x="191" y="727"/>
                    <a:pt x="13" y="941"/>
                  </a:cubicBezTo>
                  <a:cubicBezTo>
                    <a:pt x="1" y="965"/>
                    <a:pt x="1" y="989"/>
                    <a:pt x="24" y="1013"/>
                  </a:cubicBezTo>
                  <a:cubicBezTo>
                    <a:pt x="36" y="1025"/>
                    <a:pt x="191" y="1156"/>
                    <a:pt x="298" y="1156"/>
                  </a:cubicBezTo>
                  <a:cubicBezTo>
                    <a:pt x="334" y="1156"/>
                    <a:pt x="346" y="1144"/>
                    <a:pt x="370" y="1132"/>
                  </a:cubicBezTo>
                  <a:cubicBezTo>
                    <a:pt x="477" y="1072"/>
                    <a:pt x="644" y="334"/>
                    <a:pt x="644" y="167"/>
                  </a:cubicBezTo>
                  <a:cubicBezTo>
                    <a:pt x="644" y="143"/>
                    <a:pt x="632" y="108"/>
                    <a:pt x="608" y="84"/>
                  </a:cubicBezTo>
                  <a:cubicBezTo>
                    <a:pt x="596" y="84"/>
                    <a:pt x="584" y="72"/>
                    <a:pt x="572" y="72"/>
                  </a:cubicBezTo>
                  <a:cubicBezTo>
                    <a:pt x="536" y="36"/>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2940112" y="3100104"/>
              <a:ext cx="177190" cy="28248"/>
            </a:xfrm>
            <a:custGeom>
              <a:avLst/>
              <a:gdLst/>
              <a:ahLst/>
              <a:cxnLst/>
              <a:rect l="l" t="t" r="r" b="b"/>
              <a:pathLst>
                <a:path w="5752" h="917" extrusionOk="0">
                  <a:moveTo>
                    <a:pt x="0" y="0"/>
                  </a:moveTo>
                  <a:cubicBezTo>
                    <a:pt x="0" y="1"/>
                    <a:pt x="1917" y="917"/>
                    <a:pt x="4306" y="917"/>
                  </a:cubicBezTo>
                  <a:cubicBezTo>
                    <a:pt x="4773" y="917"/>
                    <a:pt x="5259" y="882"/>
                    <a:pt x="5751" y="798"/>
                  </a:cubicBezTo>
                  <a:lnTo>
                    <a:pt x="0" y="0"/>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2938263" y="3098503"/>
              <a:ext cx="180856" cy="30959"/>
            </a:xfrm>
            <a:custGeom>
              <a:avLst/>
              <a:gdLst/>
              <a:ahLst/>
              <a:cxnLst/>
              <a:rect l="l" t="t" r="r" b="b"/>
              <a:pathLst>
                <a:path w="5871" h="1005" extrusionOk="0">
                  <a:moveTo>
                    <a:pt x="63" y="0"/>
                  </a:moveTo>
                  <a:cubicBezTo>
                    <a:pt x="43" y="0"/>
                    <a:pt x="21" y="11"/>
                    <a:pt x="13" y="29"/>
                  </a:cubicBezTo>
                  <a:cubicBezTo>
                    <a:pt x="1" y="52"/>
                    <a:pt x="13" y="76"/>
                    <a:pt x="37" y="88"/>
                  </a:cubicBezTo>
                  <a:cubicBezTo>
                    <a:pt x="60" y="100"/>
                    <a:pt x="2001" y="1005"/>
                    <a:pt x="4382" y="1005"/>
                  </a:cubicBezTo>
                  <a:cubicBezTo>
                    <a:pt x="4847" y="1005"/>
                    <a:pt x="5335" y="969"/>
                    <a:pt x="5823" y="886"/>
                  </a:cubicBezTo>
                  <a:cubicBezTo>
                    <a:pt x="5847" y="886"/>
                    <a:pt x="5871" y="862"/>
                    <a:pt x="5859" y="838"/>
                  </a:cubicBezTo>
                  <a:cubicBezTo>
                    <a:pt x="5859" y="819"/>
                    <a:pt x="5843" y="799"/>
                    <a:pt x="5824" y="799"/>
                  </a:cubicBezTo>
                  <a:cubicBezTo>
                    <a:pt x="5820" y="799"/>
                    <a:pt x="5815" y="800"/>
                    <a:pt x="5811" y="803"/>
                  </a:cubicBezTo>
                  <a:cubicBezTo>
                    <a:pt x="5329" y="884"/>
                    <a:pt x="4853" y="918"/>
                    <a:pt x="4393" y="918"/>
                  </a:cubicBezTo>
                  <a:cubicBezTo>
                    <a:pt x="2027" y="918"/>
                    <a:pt x="104" y="15"/>
                    <a:pt x="84" y="5"/>
                  </a:cubicBezTo>
                  <a:cubicBezTo>
                    <a:pt x="78" y="2"/>
                    <a:pt x="71" y="0"/>
                    <a:pt x="6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3091580" y="3125765"/>
              <a:ext cx="8102" cy="46269"/>
            </a:xfrm>
            <a:custGeom>
              <a:avLst/>
              <a:gdLst/>
              <a:ahLst/>
              <a:cxnLst/>
              <a:rect l="l" t="t" r="r" b="b"/>
              <a:pathLst>
                <a:path w="263" h="1502" extrusionOk="0">
                  <a:moveTo>
                    <a:pt x="60" y="1"/>
                  </a:moveTo>
                  <a:lnTo>
                    <a:pt x="1" y="1501"/>
                  </a:lnTo>
                  <a:cubicBezTo>
                    <a:pt x="263" y="1251"/>
                    <a:pt x="60" y="1"/>
                    <a:pt x="60"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3090132" y="3124317"/>
              <a:ext cx="11028" cy="49165"/>
            </a:xfrm>
            <a:custGeom>
              <a:avLst/>
              <a:gdLst/>
              <a:ahLst/>
              <a:cxnLst/>
              <a:rect l="l" t="t" r="r" b="b"/>
              <a:pathLst>
                <a:path w="358" h="1596" extrusionOk="0">
                  <a:moveTo>
                    <a:pt x="95" y="0"/>
                  </a:moveTo>
                  <a:cubicBezTo>
                    <a:pt x="71" y="0"/>
                    <a:pt x="60" y="24"/>
                    <a:pt x="60" y="60"/>
                  </a:cubicBezTo>
                  <a:cubicBezTo>
                    <a:pt x="119" y="393"/>
                    <a:pt x="214" y="1322"/>
                    <a:pt x="12" y="1512"/>
                  </a:cubicBezTo>
                  <a:cubicBezTo>
                    <a:pt x="0" y="1536"/>
                    <a:pt x="0" y="1560"/>
                    <a:pt x="12" y="1584"/>
                  </a:cubicBezTo>
                  <a:cubicBezTo>
                    <a:pt x="24" y="1596"/>
                    <a:pt x="36" y="1596"/>
                    <a:pt x="48" y="1596"/>
                  </a:cubicBezTo>
                  <a:cubicBezTo>
                    <a:pt x="60" y="1596"/>
                    <a:pt x="71" y="1596"/>
                    <a:pt x="83" y="1584"/>
                  </a:cubicBezTo>
                  <a:cubicBezTo>
                    <a:pt x="357" y="1322"/>
                    <a:pt x="179" y="167"/>
                    <a:pt x="155" y="36"/>
                  </a:cubicBezTo>
                  <a:cubicBezTo>
                    <a:pt x="155" y="12"/>
                    <a:pt x="131" y="0"/>
                    <a:pt x="95"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3045372" y="3129092"/>
              <a:ext cx="1140" cy="39985"/>
            </a:xfrm>
            <a:custGeom>
              <a:avLst/>
              <a:gdLst/>
              <a:ahLst/>
              <a:cxnLst/>
              <a:rect l="l" t="t" r="r" b="b"/>
              <a:pathLst>
                <a:path w="37" h="1298" extrusionOk="0">
                  <a:moveTo>
                    <a:pt x="12" y="0"/>
                  </a:moveTo>
                  <a:lnTo>
                    <a:pt x="0" y="1298"/>
                  </a:lnTo>
                  <a:cubicBezTo>
                    <a:pt x="0" y="1298"/>
                    <a:pt x="36" y="310"/>
                    <a:pt x="12"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3043894" y="3127521"/>
              <a:ext cx="4066" cy="43035"/>
            </a:xfrm>
            <a:custGeom>
              <a:avLst/>
              <a:gdLst/>
              <a:ahLst/>
              <a:cxnLst/>
              <a:rect l="l" t="t" r="r" b="b"/>
              <a:pathLst>
                <a:path w="132" h="1397" extrusionOk="0">
                  <a:moveTo>
                    <a:pt x="73" y="0"/>
                  </a:moveTo>
                  <a:cubicBezTo>
                    <a:pt x="69" y="0"/>
                    <a:pt x="65" y="1"/>
                    <a:pt x="60" y="3"/>
                  </a:cubicBezTo>
                  <a:cubicBezTo>
                    <a:pt x="25" y="3"/>
                    <a:pt x="13" y="27"/>
                    <a:pt x="13" y="51"/>
                  </a:cubicBezTo>
                  <a:cubicBezTo>
                    <a:pt x="37" y="361"/>
                    <a:pt x="1" y="1337"/>
                    <a:pt x="1" y="1349"/>
                  </a:cubicBezTo>
                  <a:cubicBezTo>
                    <a:pt x="1" y="1373"/>
                    <a:pt x="25" y="1396"/>
                    <a:pt x="48" y="1396"/>
                  </a:cubicBezTo>
                  <a:cubicBezTo>
                    <a:pt x="72" y="1396"/>
                    <a:pt x="96" y="1385"/>
                    <a:pt x="96" y="1349"/>
                  </a:cubicBezTo>
                  <a:cubicBezTo>
                    <a:pt x="96" y="1313"/>
                    <a:pt x="132" y="361"/>
                    <a:pt x="108" y="39"/>
                  </a:cubicBezTo>
                  <a:cubicBezTo>
                    <a:pt x="108" y="20"/>
                    <a:pt x="92" y="0"/>
                    <a:pt x="7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2992911" y="3123208"/>
              <a:ext cx="5545" cy="40755"/>
            </a:xfrm>
            <a:custGeom>
              <a:avLst/>
              <a:gdLst/>
              <a:ahLst/>
              <a:cxnLst/>
              <a:rect l="l" t="t" r="r" b="b"/>
              <a:pathLst>
                <a:path w="180" h="1323" extrusionOk="0">
                  <a:moveTo>
                    <a:pt x="179" y="1"/>
                  </a:moveTo>
                  <a:lnTo>
                    <a:pt x="179" y="1"/>
                  </a:lnTo>
                  <a:cubicBezTo>
                    <a:pt x="48" y="429"/>
                    <a:pt x="1" y="1322"/>
                    <a:pt x="1" y="1322"/>
                  </a:cubicBezTo>
                  <a:lnTo>
                    <a:pt x="179"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2991464" y="3121976"/>
              <a:ext cx="8471" cy="43435"/>
            </a:xfrm>
            <a:custGeom>
              <a:avLst/>
              <a:gdLst/>
              <a:ahLst/>
              <a:cxnLst/>
              <a:rect l="l" t="t" r="r" b="b"/>
              <a:pathLst>
                <a:path w="275" h="1410" extrusionOk="0">
                  <a:moveTo>
                    <a:pt x="212" y="0"/>
                  </a:moveTo>
                  <a:cubicBezTo>
                    <a:pt x="192" y="0"/>
                    <a:pt x="179" y="11"/>
                    <a:pt x="179" y="29"/>
                  </a:cubicBezTo>
                  <a:cubicBezTo>
                    <a:pt x="60" y="457"/>
                    <a:pt x="0" y="1326"/>
                    <a:pt x="0" y="1362"/>
                  </a:cubicBezTo>
                  <a:cubicBezTo>
                    <a:pt x="0" y="1386"/>
                    <a:pt x="24" y="1410"/>
                    <a:pt x="48" y="1410"/>
                  </a:cubicBezTo>
                  <a:cubicBezTo>
                    <a:pt x="72" y="1410"/>
                    <a:pt x="95" y="1398"/>
                    <a:pt x="95" y="1362"/>
                  </a:cubicBezTo>
                  <a:cubicBezTo>
                    <a:pt x="95" y="1362"/>
                    <a:pt x="143" y="469"/>
                    <a:pt x="262" y="52"/>
                  </a:cubicBezTo>
                  <a:cubicBezTo>
                    <a:pt x="274" y="29"/>
                    <a:pt x="262" y="5"/>
                    <a:pt x="238" y="5"/>
                  </a:cubicBezTo>
                  <a:cubicBezTo>
                    <a:pt x="229" y="2"/>
                    <a:pt x="220" y="0"/>
                    <a:pt x="212"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2950000" y="3118064"/>
              <a:ext cx="10689" cy="37089"/>
            </a:xfrm>
            <a:custGeom>
              <a:avLst/>
              <a:gdLst/>
              <a:ahLst/>
              <a:cxnLst/>
              <a:rect l="l" t="t" r="r" b="b"/>
              <a:pathLst>
                <a:path w="347" h="1204" extrusionOk="0">
                  <a:moveTo>
                    <a:pt x="346" y="1"/>
                  </a:moveTo>
                  <a:lnTo>
                    <a:pt x="346" y="1"/>
                  </a:lnTo>
                  <a:cubicBezTo>
                    <a:pt x="144" y="263"/>
                    <a:pt x="1" y="1203"/>
                    <a:pt x="1" y="1203"/>
                  </a:cubicBezTo>
                  <a:lnTo>
                    <a:pt x="346" y="1"/>
                  </a:ln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2948552" y="3116462"/>
              <a:ext cx="13585" cy="40170"/>
            </a:xfrm>
            <a:custGeom>
              <a:avLst/>
              <a:gdLst/>
              <a:ahLst/>
              <a:cxnLst/>
              <a:rect l="l" t="t" r="r" b="b"/>
              <a:pathLst>
                <a:path w="441" h="1304" extrusionOk="0">
                  <a:moveTo>
                    <a:pt x="396" y="0"/>
                  </a:moveTo>
                  <a:cubicBezTo>
                    <a:pt x="380" y="0"/>
                    <a:pt x="366" y="9"/>
                    <a:pt x="357" y="17"/>
                  </a:cubicBezTo>
                  <a:cubicBezTo>
                    <a:pt x="155" y="303"/>
                    <a:pt x="12" y="1208"/>
                    <a:pt x="0" y="1243"/>
                  </a:cubicBezTo>
                  <a:cubicBezTo>
                    <a:pt x="0" y="1267"/>
                    <a:pt x="24" y="1291"/>
                    <a:pt x="48" y="1303"/>
                  </a:cubicBezTo>
                  <a:cubicBezTo>
                    <a:pt x="72" y="1303"/>
                    <a:pt x="95" y="1279"/>
                    <a:pt x="95" y="1267"/>
                  </a:cubicBezTo>
                  <a:cubicBezTo>
                    <a:pt x="95" y="1255"/>
                    <a:pt x="238" y="339"/>
                    <a:pt x="429" y="77"/>
                  </a:cubicBezTo>
                  <a:cubicBezTo>
                    <a:pt x="441" y="53"/>
                    <a:pt x="441" y="29"/>
                    <a:pt x="417" y="5"/>
                  </a:cubicBezTo>
                  <a:cubicBezTo>
                    <a:pt x="410" y="2"/>
                    <a:pt x="403" y="0"/>
                    <a:pt x="39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2949292" y="3081036"/>
              <a:ext cx="35580" cy="16850"/>
            </a:xfrm>
            <a:custGeom>
              <a:avLst/>
              <a:gdLst/>
              <a:ahLst/>
              <a:cxnLst/>
              <a:rect l="l" t="t" r="r" b="b"/>
              <a:pathLst>
                <a:path w="1155" h="547" extrusionOk="0">
                  <a:moveTo>
                    <a:pt x="179" y="0"/>
                  </a:moveTo>
                  <a:cubicBezTo>
                    <a:pt x="179" y="0"/>
                    <a:pt x="0" y="203"/>
                    <a:pt x="60" y="298"/>
                  </a:cubicBezTo>
                  <a:cubicBezTo>
                    <a:pt x="101" y="371"/>
                    <a:pt x="790" y="546"/>
                    <a:pt x="978" y="546"/>
                  </a:cubicBezTo>
                  <a:cubicBezTo>
                    <a:pt x="1003" y="546"/>
                    <a:pt x="1020" y="543"/>
                    <a:pt x="1024" y="536"/>
                  </a:cubicBezTo>
                  <a:cubicBezTo>
                    <a:pt x="1048" y="489"/>
                    <a:pt x="1155" y="393"/>
                    <a:pt x="1083" y="286"/>
                  </a:cubicBezTo>
                  <a:cubicBezTo>
                    <a:pt x="1083" y="286"/>
                    <a:pt x="405" y="191"/>
                    <a:pt x="179" y="0"/>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2947443" y="3079681"/>
              <a:ext cx="38907" cy="19715"/>
            </a:xfrm>
            <a:custGeom>
              <a:avLst/>
              <a:gdLst/>
              <a:ahLst/>
              <a:cxnLst/>
              <a:rect l="l" t="t" r="r" b="b"/>
              <a:pathLst>
                <a:path w="1263" h="640" extrusionOk="0">
                  <a:moveTo>
                    <a:pt x="251" y="116"/>
                  </a:moveTo>
                  <a:cubicBezTo>
                    <a:pt x="477" y="259"/>
                    <a:pt x="989" y="354"/>
                    <a:pt x="1108" y="366"/>
                  </a:cubicBezTo>
                  <a:cubicBezTo>
                    <a:pt x="1132" y="425"/>
                    <a:pt x="1108" y="473"/>
                    <a:pt x="1060" y="521"/>
                  </a:cubicBezTo>
                  <a:cubicBezTo>
                    <a:pt x="1060" y="533"/>
                    <a:pt x="1048" y="544"/>
                    <a:pt x="1048" y="544"/>
                  </a:cubicBezTo>
                  <a:lnTo>
                    <a:pt x="1036" y="544"/>
                  </a:lnTo>
                  <a:cubicBezTo>
                    <a:pt x="858" y="544"/>
                    <a:pt x="215" y="378"/>
                    <a:pt x="155" y="318"/>
                  </a:cubicBezTo>
                  <a:cubicBezTo>
                    <a:pt x="131" y="282"/>
                    <a:pt x="191" y="187"/>
                    <a:pt x="251" y="116"/>
                  </a:cubicBezTo>
                  <a:close/>
                  <a:moveTo>
                    <a:pt x="245" y="1"/>
                  </a:moveTo>
                  <a:cubicBezTo>
                    <a:pt x="231" y="1"/>
                    <a:pt x="217" y="7"/>
                    <a:pt x="203" y="21"/>
                  </a:cubicBezTo>
                  <a:cubicBezTo>
                    <a:pt x="167" y="56"/>
                    <a:pt x="0" y="247"/>
                    <a:pt x="72" y="366"/>
                  </a:cubicBezTo>
                  <a:cubicBezTo>
                    <a:pt x="143" y="473"/>
                    <a:pt x="882" y="640"/>
                    <a:pt x="1036" y="640"/>
                  </a:cubicBezTo>
                  <a:cubicBezTo>
                    <a:pt x="1072" y="640"/>
                    <a:pt x="1096" y="640"/>
                    <a:pt x="1120" y="616"/>
                  </a:cubicBezTo>
                  <a:cubicBezTo>
                    <a:pt x="1120" y="604"/>
                    <a:pt x="1132" y="592"/>
                    <a:pt x="1143" y="580"/>
                  </a:cubicBezTo>
                  <a:cubicBezTo>
                    <a:pt x="1179" y="521"/>
                    <a:pt x="1263" y="425"/>
                    <a:pt x="1179" y="306"/>
                  </a:cubicBezTo>
                  <a:cubicBezTo>
                    <a:pt x="1167" y="282"/>
                    <a:pt x="1155" y="282"/>
                    <a:pt x="1143" y="282"/>
                  </a:cubicBezTo>
                  <a:cubicBezTo>
                    <a:pt x="1143" y="282"/>
                    <a:pt x="477" y="187"/>
                    <a:pt x="274" y="9"/>
                  </a:cubicBezTo>
                  <a:cubicBezTo>
                    <a:pt x="264" y="4"/>
                    <a:pt x="255" y="1"/>
                    <a:pt x="24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3036192" y="3095699"/>
              <a:ext cx="36350" cy="12322"/>
            </a:xfrm>
            <a:custGeom>
              <a:avLst/>
              <a:gdLst/>
              <a:ahLst/>
              <a:cxnLst/>
              <a:rect l="l" t="t" r="r" b="b"/>
              <a:pathLst>
                <a:path w="1180" h="400" extrusionOk="0">
                  <a:moveTo>
                    <a:pt x="144" y="1"/>
                  </a:moveTo>
                  <a:cubicBezTo>
                    <a:pt x="144" y="1"/>
                    <a:pt x="1" y="239"/>
                    <a:pt x="72" y="310"/>
                  </a:cubicBezTo>
                  <a:cubicBezTo>
                    <a:pt x="119" y="365"/>
                    <a:pt x="527" y="399"/>
                    <a:pt x="808" y="399"/>
                  </a:cubicBezTo>
                  <a:cubicBezTo>
                    <a:pt x="953" y="399"/>
                    <a:pt x="1064" y="390"/>
                    <a:pt x="1072" y="370"/>
                  </a:cubicBezTo>
                  <a:cubicBezTo>
                    <a:pt x="1096" y="310"/>
                    <a:pt x="1180"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3034745" y="3094375"/>
              <a:ext cx="38907" cy="15310"/>
            </a:xfrm>
            <a:custGeom>
              <a:avLst/>
              <a:gdLst/>
              <a:ahLst/>
              <a:cxnLst/>
              <a:rect l="l" t="t" r="r" b="b"/>
              <a:pathLst>
                <a:path w="1263" h="497" extrusionOk="0">
                  <a:moveTo>
                    <a:pt x="214" y="115"/>
                  </a:moveTo>
                  <a:cubicBezTo>
                    <a:pt x="393" y="186"/>
                    <a:pt x="703" y="198"/>
                    <a:pt x="953" y="210"/>
                  </a:cubicBezTo>
                  <a:cubicBezTo>
                    <a:pt x="1024" y="210"/>
                    <a:pt x="1072" y="198"/>
                    <a:pt x="1107" y="198"/>
                  </a:cubicBezTo>
                  <a:cubicBezTo>
                    <a:pt x="1143" y="246"/>
                    <a:pt x="1119" y="294"/>
                    <a:pt x="1096" y="365"/>
                  </a:cubicBezTo>
                  <a:cubicBezTo>
                    <a:pt x="1084" y="365"/>
                    <a:pt x="1084" y="377"/>
                    <a:pt x="1084" y="389"/>
                  </a:cubicBezTo>
                  <a:cubicBezTo>
                    <a:pt x="1060" y="389"/>
                    <a:pt x="1012" y="401"/>
                    <a:pt x="869" y="401"/>
                  </a:cubicBezTo>
                  <a:cubicBezTo>
                    <a:pt x="536" y="401"/>
                    <a:pt x="203" y="353"/>
                    <a:pt x="155" y="329"/>
                  </a:cubicBezTo>
                  <a:cubicBezTo>
                    <a:pt x="131" y="306"/>
                    <a:pt x="167" y="198"/>
                    <a:pt x="214" y="115"/>
                  </a:cubicBezTo>
                  <a:close/>
                  <a:moveTo>
                    <a:pt x="186" y="0"/>
                  </a:moveTo>
                  <a:cubicBezTo>
                    <a:pt x="173" y="0"/>
                    <a:pt x="162" y="6"/>
                    <a:pt x="155" y="20"/>
                  </a:cubicBezTo>
                  <a:cubicBezTo>
                    <a:pt x="119" y="67"/>
                    <a:pt x="0" y="294"/>
                    <a:pt x="84" y="389"/>
                  </a:cubicBezTo>
                  <a:cubicBezTo>
                    <a:pt x="179" y="484"/>
                    <a:pt x="857" y="496"/>
                    <a:pt x="857" y="496"/>
                  </a:cubicBezTo>
                  <a:cubicBezTo>
                    <a:pt x="1119" y="496"/>
                    <a:pt x="1143" y="472"/>
                    <a:pt x="1155" y="437"/>
                  </a:cubicBezTo>
                  <a:cubicBezTo>
                    <a:pt x="1167" y="425"/>
                    <a:pt x="1167" y="413"/>
                    <a:pt x="1179" y="401"/>
                  </a:cubicBezTo>
                  <a:cubicBezTo>
                    <a:pt x="1203" y="341"/>
                    <a:pt x="1262" y="222"/>
                    <a:pt x="1155" y="115"/>
                  </a:cubicBezTo>
                  <a:cubicBezTo>
                    <a:pt x="1143" y="115"/>
                    <a:pt x="1131" y="103"/>
                    <a:pt x="1119" y="103"/>
                  </a:cubicBezTo>
                  <a:lnTo>
                    <a:pt x="941" y="103"/>
                  </a:lnTo>
                  <a:cubicBezTo>
                    <a:pt x="738" y="103"/>
                    <a:pt x="381" y="91"/>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2993281" y="3094221"/>
              <a:ext cx="36350" cy="12322"/>
            </a:xfrm>
            <a:custGeom>
              <a:avLst/>
              <a:gdLst/>
              <a:ahLst/>
              <a:cxnLst/>
              <a:rect l="l" t="t" r="r" b="b"/>
              <a:pathLst>
                <a:path w="1180" h="400" extrusionOk="0">
                  <a:moveTo>
                    <a:pt x="144" y="1"/>
                  </a:moveTo>
                  <a:cubicBezTo>
                    <a:pt x="144" y="1"/>
                    <a:pt x="1" y="227"/>
                    <a:pt x="72" y="311"/>
                  </a:cubicBezTo>
                  <a:cubicBezTo>
                    <a:pt x="119" y="365"/>
                    <a:pt x="527" y="400"/>
                    <a:pt x="808" y="400"/>
                  </a:cubicBezTo>
                  <a:cubicBezTo>
                    <a:pt x="953" y="400"/>
                    <a:pt x="1064" y="390"/>
                    <a:pt x="1072" y="370"/>
                  </a:cubicBezTo>
                  <a:cubicBezTo>
                    <a:pt x="1096" y="311"/>
                    <a:pt x="1179"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2991833" y="3092896"/>
              <a:ext cx="38907" cy="15310"/>
            </a:xfrm>
            <a:custGeom>
              <a:avLst/>
              <a:gdLst/>
              <a:ahLst/>
              <a:cxnLst/>
              <a:rect l="l" t="t" r="r" b="b"/>
              <a:pathLst>
                <a:path w="1263" h="497" extrusionOk="0">
                  <a:moveTo>
                    <a:pt x="214" y="104"/>
                  </a:moveTo>
                  <a:cubicBezTo>
                    <a:pt x="393" y="187"/>
                    <a:pt x="703" y="199"/>
                    <a:pt x="953" y="199"/>
                  </a:cubicBezTo>
                  <a:lnTo>
                    <a:pt x="1107" y="199"/>
                  </a:lnTo>
                  <a:cubicBezTo>
                    <a:pt x="1143" y="246"/>
                    <a:pt x="1119" y="294"/>
                    <a:pt x="1096" y="354"/>
                  </a:cubicBezTo>
                  <a:cubicBezTo>
                    <a:pt x="1084" y="365"/>
                    <a:pt x="1084" y="377"/>
                    <a:pt x="1084" y="377"/>
                  </a:cubicBezTo>
                  <a:cubicBezTo>
                    <a:pt x="1060" y="389"/>
                    <a:pt x="1012" y="401"/>
                    <a:pt x="857" y="401"/>
                  </a:cubicBezTo>
                  <a:cubicBezTo>
                    <a:pt x="536" y="401"/>
                    <a:pt x="203" y="354"/>
                    <a:pt x="155" y="318"/>
                  </a:cubicBezTo>
                  <a:cubicBezTo>
                    <a:pt x="131" y="294"/>
                    <a:pt x="167" y="199"/>
                    <a:pt x="214" y="104"/>
                  </a:cubicBezTo>
                  <a:close/>
                  <a:moveTo>
                    <a:pt x="186" y="0"/>
                  </a:moveTo>
                  <a:cubicBezTo>
                    <a:pt x="173" y="0"/>
                    <a:pt x="162" y="6"/>
                    <a:pt x="155" y="20"/>
                  </a:cubicBezTo>
                  <a:cubicBezTo>
                    <a:pt x="119" y="68"/>
                    <a:pt x="0" y="294"/>
                    <a:pt x="83" y="389"/>
                  </a:cubicBezTo>
                  <a:cubicBezTo>
                    <a:pt x="179" y="485"/>
                    <a:pt x="857" y="496"/>
                    <a:pt x="857" y="496"/>
                  </a:cubicBezTo>
                  <a:cubicBezTo>
                    <a:pt x="1119" y="496"/>
                    <a:pt x="1143" y="461"/>
                    <a:pt x="1155" y="425"/>
                  </a:cubicBezTo>
                  <a:cubicBezTo>
                    <a:pt x="1167" y="425"/>
                    <a:pt x="1167" y="413"/>
                    <a:pt x="1179" y="401"/>
                  </a:cubicBezTo>
                  <a:cubicBezTo>
                    <a:pt x="1203" y="342"/>
                    <a:pt x="1262" y="223"/>
                    <a:pt x="1155" y="115"/>
                  </a:cubicBezTo>
                  <a:cubicBezTo>
                    <a:pt x="1143" y="104"/>
                    <a:pt x="1131" y="104"/>
                    <a:pt x="1119" y="104"/>
                  </a:cubicBezTo>
                  <a:lnTo>
                    <a:pt x="941" y="104"/>
                  </a:lnTo>
                  <a:cubicBezTo>
                    <a:pt x="738" y="104"/>
                    <a:pt x="381" y="92"/>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2889869" y="2821843"/>
              <a:ext cx="29357" cy="45037"/>
            </a:xfrm>
            <a:custGeom>
              <a:avLst/>
              <a:gdLst/>
              <a:ahLst/>
              <a:cxnLst/>
              <a:rect l="l" t="t" r="r" b="b"/>
              <a:pathLst>
                <a:path w="953" h="1462" extrusionOk="0">
                  <a:moveTo>
                    <a:pt x="54" y="1"/>
                  </a:moveTo>
                  <a:cubicBezTo>
                    <a:pt x="44" y="1"/>
                    <a:pt x="34" y="4"/>
                    <a:pt x="24" y="9"/>
                  </a:cubicBezTo>
                  <a:cubicBezTo>
                    <a:pt x="0" y="32"/>
                    <a:pt x="0" y="56"/>
                    <a:pt x="24" y="80"/>
                  </a:cubicBezTo>
                  <a:cubicBezTo>
                    <a:pt x="24" y="92"/>
                    <a:pt x="500" y="616"/>
                    <a:pt x="857" y="1437"/>
                  </a:cubicBezTo>
                  <a:cubicBezTo>
                    <a:pt x="857" y="1449"/>
                    <a:pt x="881" y="1461"/>
                    <a:pt x="893" y="1461"/>
                  </a:cubicBezTo>
                  <a:lnTo>
                    <a:pt x="917" y="1461"/>
                  </a:lnTo>
                  <a:cubicBezTo>
                    <a:pt x="941" y="1449"/>
                    <a:pt x="953" y="1413"/>
                    <a:pt x="941" y="1390"/>
                  </a:cubicBezTo>
                  <a:cubicBezTo>
                    <a:pt x="584" y="556"/>
                    <a:pt x="95" y="20"/>
                    <a:pt x="95" y="20"/>
                  </a:cubicBezTo>
                  <a:cubicBezTo>
                    <a:pt x="81" y="7"/>
                    <a:pt x="68" y="1"/>
                    <a:pt x="5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2943408" y="2790915"/>
              <a:ext cx="7362" cy="71560"/>
            </a:xfrm>
            <a:custGeom>
              <a:avLst/>
              <a:gdLst/>
              <a:ahLst/>
              <a:cxnLst/>
              <a:rect l="l" t="t" r="r" b="b"/>
              <a:pathLst>
                <a:path w="239" h="2323" extrusionOk="0">
                  <a:moveTo>
                    <a:pt x="108" y="1"/>
                  </a:moveTo>
                  <a:cubicBezTo>
                    <a:pt x="84" y="1"/>
                    <a:pt x="60" y="12"/>
                    <a:pt x="60" y="48"/>
                  </a:cubicBezTo>
                  <a:cubicBezTo>
                    <a:pt x="60" y="108"/>
                    <a:pt x="1" y="1596"/>
                    <a:pt x="143" y="2287"/>
                  </a:cubicBezTo>
                  <a:cubicBezTo>
                    <a:pt x="143" y="2298"/>
                    <a:pt x="167" y="2322"/>
                    <a:pt x="191" y="2322"/>
                  </a:cubicBezTo>
                  <a:lnTo>
                    <a:pt x="203" y="2322"/>
                  </a:lnTo>
                  <a:cubicBezTo>
                    <a:pt x="227" y="2310"/>
                    <a:pt x="239" y="2287"/>
                    <a:pt x="239" y="2263"/>
                  </a:cubicBezTo>
                  <a:cubicBezTo>
                    <a:pt x="96" y="1584"/>
                    <a:pt x="155" y="60"/>
                    <a:pt x="155" y="48"/>
                  </a:cubicBezTo>
                  <a:cubicBezTo>
                    <a:pt x="155" y="24"/>
                    <a:pt x="131" y="1"/>
                    <a:pt x="10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2951479" y="2909391"/>
              <a:ext cx="171307" cy="170937"/>
            </a:xfrm>
            <a:custGeom>
              <a:avLst/>
              <a:gdLst/>
              <a:ahLst/>
              <a:cxnLst/>
              <a:rect l="l" t="t" r="r" b="b"/>
              <a:pathLst>
                <a:path w="5561" h="5549" extrusionOk="0">
                  <a:moveTo>
                    <a:pt x="2808" y="0"/>
                  </a:moveTo>
                  <a:cubicBezTo>
                    <a:pt x="2801" y="0"/>
                    <a:pt x="2794" y="0"/>
                    <a:pt x="2787" y="0"/>
                  </a:cubicBezTo>
                  <a:cubicBezTo>
                    <a:pt x="1263" y="12"/>
                    <a:pt x="12" y="1250"/>
                    <a:pt x="0" y="2774"/>
                  </a:cubicBezTo>
                  <a:cubicBezTo>
                    <a:pt x="0" y="4310"/>
                    <a:pt x="1251" y="5549"/>
                    <a:pt x="2787" y="5549"/>
                  </a:cubicBezTo>
                  <a:cubicBezTo>
                    <a:pt x="4311" y="5549"/>
                    <a:pt x="5561" y="4310"/>
                    <a:pt x="5561" y="2774"/>
                  </a:cubicBezTo>
                  <a:cubicBezTo>
                    <a:pt x="5561" y="1246"/>
                    <a:pt x="4322" y="0"/>
                    <a:pt x="2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038041" y="2944971"/>
              <a:ext cx="64198" cy="127286"/>
            </a:xfrm>
            <a:custGeom>
              <a:avLst/>
              <a:gdLst/>
              <a:ahLst/>
              <a:cxnLst/>
              <a:rect l="l" t="t" r="r" b="b"/>
              <a:pathLst>
                <a:path w="2084" h="4132" extrusionOk="0">
                  <a:moveTo>
                    <a:pt x="2024" y="0"/>
                  </a:moveTo>
                  <a:cubicBezTo>
                    <a:pt x="2012" y="0"/>
                    <a:pt x="798" y="238"/>
                    <a:pt x="346" y="1226"/>
                  </a:cubicBezTo>
                  <a:cubicBezTo>
                    <a:pt x="0" y="1977"/>
                    <a:pt x="179" y="2941"/>
                    <a:pt x="869" y="4108"/>
                  </a:cubicBezTo>
                  <a:cubicBezTo>
                    <a:pt x="881" y="4132"/>
                    <a:pt x="893" y="4132"/>
                    <a:pt x="917" y="4132"/>
                  </a:cubicBezTo>
                  <a:lnTo>
                    <a:pt x="941" y="4132"/>
                  </a:lnTo>
                  <a:cubicBezTo>
                    <a:pt x="965" y="4120"/>
                    <a:pt x="965" y="4084"/>
                    <a:pt x="953" y="4060"/>
                  </a:cubicBezTo>
                  <a:cubicBezTo>
                    <a:pt x="286" y="2929"/>
                    <a:pt x="107" y="1988"/>
                    <a:pt x="429" y="1262"/>
                  </a:cubicBezTo>
                  <a:cubicBezTo>
                    <a:pt x="858" y="322"/>
                    <a:pt x="2024" y="95"/>
                    <a:pt x="2036" y="95"/>
                  </a:cubicBezTo>
                  <a:cubicBezTo>
                    <a:pt x="2072" y="95"/>
                    <a:pt x="2084" y="72"/>
                    <a:pt x="2084" y="48"/>
                  </a:cubicBezTo>
                  <a:cubicBezTo>
                    <a:pt x="2072" y="12"/>
                    <a:pt x="2048" y="0"/>
                    <a:pt x="2024"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2965033" y="2920234"/>
              <a:ext cx="54679" cy="117182"/>
            </a:xfrm>
            <a:custGeom>
              <a:avLst/>
              <a:gdLst/>
              <a:ahLst/>
              <a:cxnLst/>
              <a:rect l="l" t="t" r="r" b="b"/>
              <a:pathLst>
                <a:path w="1775" h="3804" extrusionOk="0">
                  <a:moveTo>
                    <a:pt x="923" y="1"/>
                  </a:moveTo>
                  <a:cubicBezTo>
                    <a:pt x="906" y="1"/>
                    <a:pt x="891" y="12"/>
                    <a:pt x="882" y="29"/>
                  </a:cubicBezTo>
                  <a:cubicBezTo>
                    <a:pt x="870" y="53"/>
                    <a:pt x="870" y="77"/>
                    <a:pt x="894" y="89"/>
                  </a:cubicBezTo>
                  <a:cubicBezTo>
                    <a:pt x="906" y="101"/>
                    <a:pt x="1537" y="458"/>
                    <a:pt x="1608" y="1184"/>
                  </a:cubicBezTo>
                  <a:cubicBezTo>
                    <a:pt x="1680" y="1922"/>
                    <a:pt x="1144" y="2780"/>
                    <a:pt x="25" y="3720"/>
                  </a:cubicBezTo>
                  <a:cubicBezTo>
                    <a:pt x="1" y="3732"/>
                    <a:pt x="1" y="3768"/>
                    <a:pt x="13" y="3780"/>
                  </a:cubicBezTo>
                  <a:cubicBezTo>
                    <a:pt x="25" y="3792"/>
                    <a:pt x="37" y="3804"/>
                    <a:pt x="61" y="3804"/>
                  </a:cubicBezTo>
                  <a:cubicBezTo>
                    <a:pt x="61" y="3804"/>
                    <a:pt x="72" y="3792"/>
                    <a:pt x="84" y="3792"/>
                  </a:cubicBezTo>
                  <a:cubicBezTo>
                    <a:pt x="1227" y="2839"/>
                    <a:pt x="1775" y="1946"/>
                    <a:pt x="1704" y="1172"/>
                  </a:cubicBezTo>
                  <a:cubicBezTo>
                    <a:pt x="1632" y="398"/>
                    <a:pt x="965" y="29"/>
                    <a:pt x="942" y="5"/>
                  </a:cubicBezTo>
                  <a:cubicBezTo>
                    <a:pt x="935" y="2"/>
                    <a:pt x="929" y="1"/>
                    <a:pt x="923"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3050147" y="3054729"/>
              <a:ext cx="22395" cy="15341"/>
            </a:xfrm>
            <a:custGeom>
              <a:avLst/>
              <a:gdLst/>
              <a:ahLst/>
              <a:cxnLst/>
              <a:rect l="l" t="t" r="r" b="b"/>
              <a:pathLst>
                <a:path w="727" h="498" extrusionOk="0">
                  <a:moveTo>
                    <a:pt x="250" y="0"/>
                  </a:moveTo>
                  <a:cubicBezTo>
                    <a:pt x="241" y="0"/>
                    <a:pt x="232" y="3"/>
                    <a:pt x="226" y="9"/>
                  </a:cubicBezTo>
                  <a:cubicBezTo>
                    <a:pt x="203" y="9"/>
                    <a:pt x="143" y="33"/>
                    <a:pt x="12" y="438"/>
                  </a:cubicBezTo>
                  <a:cubicBezTo>
                    <a:pt x="0" y="461"/>
                    <a:pt x="12" y="485"/>
                    <a:pt x="48" y="497"/>
                  </a:cubicBezTo>
                  <a:lnTo>
                    <a:pt x="60" y="497"/>
                  </a:lnTo>
                  <a:cubicBezTo>
                    <a:pt x="84" y="497"/>
                    <a:pt x="95" y="485"/>
                    <a:pt x="107" y="461"/>
                  </a:cubicBezTo>
                  <a:cubicBezTo>
                    <a:pt x="155" y="330"/>
                    <a:pt x="215" y="164"/>
                    <a:pt x="250" y="104"/>
                  </a:cubicBezTo>
                  <a:cubicBezTo>
                    <a:pt x="346" y="164"/>
                    <a:pt x="596" y="295"/>
                    <a:pt x="643" y="319"/>
                  </a:cubicBezTo>
                  <a:cubicBezTo>
                    <a:pt x="653" y="323"/>
                    <a:pt x="665" y="326"/>
                    <a:pt x="676" y="326"/>
                  </a:cubicBezTo>
                  <a:cubicBezTo>
                    <a:pt x="692" y="326"/>
                    <a:pt x="708" y="321"/>
                    <a:pt x="715" y="307"/>
                  </a:cubicBezTo>
                  <a:cubicBezTo>
                    <a:pt x="727" y="283"/>
                    <a:pt x="715" y="247"/>
                    <a:pt x="691" y="235"/>
                  </a:cubicBezTo>
                  <a:cubicBezTo>
                    <a:pt x="548" y="164"/>
                    <a:pt x="310" y="45"/>
                    <a:pt x="274" y="9"/>
                  </a:cubicBezTo>
                  <a:cubicBezTo>
                    <a:pt x="268" y="3"/>
                    <a:pt x="259" y="0"/>
                    <a:pt x="250"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040598" y="3028452"/>
              <a:ext cx="21317" cy="14817"/>
            </a:xfrm>
            <a:custGeom>
              <a:avLst/>
              <a:gdLst/>
              <a:ahLst/>
              <a:cxnLst/>
              <a:rect l="l" t="t" r="r" b="b"/>
              <a:pathLst>
                <a:path w="692" h="481" extrusionOk="0">
                  <a:moveTo>
                    <a:pt x="208" y="1"/>
                  </a:moveTo>
                  <a:cubicBezTo>
                    <a:pt x="173" y="1"/>
                    <a:pt x="120" y="52"/>
                    <a:pt x="1" y="421"/>
                  </a:cubicBezTo>
                  <a:cubicBezTo>
                    <a:pt x="1" y="445"/>
                    <a:pt x="13" y="481"/>
                    <a:pt x="36" y="481"/>
                  </a:cubicBezTo>
                  <a:lnTo>
                    <a:pt x="48" y="481"/>
                  </a:lnTo>
                  <a:cubicBezTo>
                    <a:pt x="72" y="481"/>
                    <a:pt x="84" y="469"/>
                    <a:pt x="96" y="457"/>
                  </a:cubicBezTo>
                  <a:cubicBezTo>
                    <a:pt x="144" y="314"/>
                    <a:pt x="203" y="160"/>
                    <a:pt x="227" y="100"/>
                  </a:cubicBezTo>
                  <a:cubicBezTo>
                    <a:pt x="286" y="136"/>
                    <a:pt x="453" y="255"/>
                    <a:pt x="608" y="350"/>
                  </a:cubicBezTo>
                  <a:cubicBezTo>
                    <a:pt x="617" y="359"/>
                    <a:pt x="626" y="363"/>
                    <a:pt x="635" y="363"/>
                  </a:cubicBezTo>
                  <a:cubicBezTo>
                    <a:pt x="648" y="363"/>
                    <a:pt x="660" y="353"/>
                    <a:pt x="667" y="338"/>
                  </a:cubicBezTo>
                  <a:cubicBezTo>
                    <a:pt x="691" y="326"/>
                    <a:pt x="679" y="291"/>
                    <a:pt x="656" y="279"/>
                  </a:cubicBezTo>
                  <a:cubicBezTo>
                    <a:pt x="525" y="171"/>
                    <a:pt x="286" y="17"/>
                    <a:pt x="227" y="5"/>
                  </a:cubicBezTo>
                  <a:cubicBezTo>
                    <a:pt x="221" y="3"/>
                    <a:pt x="215" y="1"/>
                    <a:pt x="20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3036192" y="3004732"/>
              <a:ext cx="20208" cy="13616"/>
            </a:xfrm>
            <a:custGeom>
              <a:avLst/>
              <a:gdLst/>
              <a:ahLst/>
              <a:cxnLst/>
              <a:rect l="l" t="t" r="r" b="b"/>
              <a:pathLst>
                <a:path w="656" h="442" extrusionOk="0">
                  <a:moveTo>
                    <a:pt x="275" y="1"/>
                  </a:moveTo>
                  <a:cubicBezTo>
                    <a:pt x="203" y="25"/>
                    <a:pt x="96" y="203"/>
                    <a:pt x="13" y="358"/>
                  </a:cubicBezTo>
                  <a:cubicBezTo>
                    <a:pt x="1" y="382"/>
                    <a:pt x="13" y="418"/>
                    <a:pt x="37" y="429"/>
                  </a:cubicBezTo>
                  <a:cubicBezTo>
                    <a:pt x="43" y="433"/>
                    <a:pt x="49" y="434"/>
                    <a:pt x="55" y="434"/>
                  </a:cubicBezTo>
                  <a:cubicBezTo>
                    <a:pt x="72" y="434"/>
                    <a:pt x="87" y="423"/>
                    <a:pt x="96" y="406"/>
                  </a:cubicBezTo>
                  <a:cubicBezTo>
                    <a:pt x="167" y="287"/>
                    <a:pt x="251" y="144"/>
                    <a:pt x="287" y="108"/>
                  </a:cubicBezTo>
                  <a:cubicBezTo>
                    <a:pt x="334" y="156"/>
                    <a:pt x="465" y="299"/>
                    <a:pt x="560" y="418"/>
                  </a:cubicBezTo>
                  <a:cubicBezTo>
                    <a:pt x="572" y="429"/>
                    <a:pt x="584" y="441"/>
                    <a:pt x="608" y="441"/>
                  </a:cubicBezTo>
                  <a:cubicBezTo>
                    <a:pt x="608" y="441"/>
                    <a:pt x="620" y="441"/>
                    <a:pt x="632" y="429"/>
                  </a:cubicBezTo>
                  <a:cubicBezTo>
                    <a:pt x="656" y="418"/>
                    <a:pt x="656" y="382"/>
                    <a:pt x="632" y="358"/>
                  </a:cubicBezTo>
                  <a:cubicBezTo>
                    <a:pt x="572" y="287"/>
                    <a:pt x="370" y="37"/>
                    <a:pt x="322" y="13"/>
                  </a:cubicBezTo>
                  <a:cubicBezTo>
                    <a:pt x="310" y="1"/>
                    <a:pt x="287" y="1"/>
                    <a:pt x="27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3039150" y="2980088"/>
              <a:ext cx="17620" cy="16604"/>
            </a:xfrm>
            <a:custGeom>
              <a:avLst/>
              <a:gdLst/>
              <a:ahLst/>
              <a:cxnLst/>
              <a:rect l="l" t="t" r="r" b="b"/>
              <a:pathLst>
                <a:path w="572" h="539" extrusionOk="0">
                  <a:moveTo>
                    <a:pt x="375" y="1"/>
                  </a:moveTo>
                  <a:cubicBezTo>
                    <a:pt x="285" y="1"/>
                    <a:pt x="112" y="152"/>
                    <a:pt x="12" y="241"/>
                  </a:cubicBezTo>
                  <a:cubicBezTo>
                    <a:pt x="0" y="265"/>
                    <a:pt x="0" y="289"/>
                    <a:pt x="12" y="313"/>
                  </a:cubicBezTo>
                  <a:cubicBezTo>
                    <a:pt x="24" y="319"/>
                    <a:pt x="36" y="322"/>
                    <a:pt x="48" y="322"/>
                  </a:cubicBezTo>
                  <a:cubicBezTo>
                    <a:pt x="60" y="322"/>
                    <a:pt x="71" y="319"/>
                    <a:pt x="83" y="313"/>
                  </a:cubicBezTo>
                  <a:cubicBezTo>
                    <a:pt x="191" y="206"/>
                    <a:pt x="322" y="110"/>
                    <a:pt x="369" y="98"/>
                  </a:cubicBezTo>
                  <a:cubicBezTo>
                    <a:pt x="393" y="170"/>
                    <a:pt x="441" y="372"/>
                    <a:pt x="476" y="503"/>
                  </a:cubicBezTo>
                  <a:cubicBezTo>
                    <a:pt x="476" y="515"/>
                    <a:pt x="500" y="539"/>
                    <a:pt x="512" y="539"/>
                  </a:cubicBezTo>
                  <a:lnTo>
                    <a:pt x="524" y="539"/>
                  </a:lnTo>
                  <a:cubicBezTo>
                    <a:pt x="548" y="527"/>
                    <a:pt x="572" y="503"/>
                    <a:pt x="560" y="479"/>
                  </a:cubicBezTo>
                  <a:cubicBezTo>
                    <a:pt x="560" y="444"/>
                    <a:pt x="488" y="110"/>
                    <a:pt x="441" y="39"/>
                  </a:cubicBezTo>
                  <a:cubicBezTo>
                    <a:pt x="429" y="15"/>
                    <a:pt x="417" y="3"/>
                    <a:pt x="393" y="3"/>
                  </a:cubicBezTo>
                  <a:cubicBezTo>
                    <a:pt x="387" y="2"/>
                    <a:pt x="382" y="1"/>
                    <a:pt x="37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3056739" y="2958956"/>
              <a:ext cx="15803" cy="16111"/>
            </a:xfrm>
            <a:custGeom>
              <a:avLst/>
              <a:gdLst/>
              <a:ahLst/>
              <a:cxnLst/>
              <a:rect l="l" t="t" r="r" b="b"/>
              <a:pathLst>
                <a:path w="513" h="523" extrusionOk="0">
                  <a:moveTo>
                    <a:pt x="395" y="1"/>
                  </a:moveTo>
                  <a:cubicBezTo>
                    <a:pt x="348" y="1"/>
                    <a:pt x="252" y="11"/>
                    <a:pt x="48" y="46"/>
                  </a:cubicBezTo>
                  <a:cubicBezTo>
                    <a:pt x="24" y="58"/>
                    <a:pt x="1" y="82"/>
                    <a:pt x="12" y="106"/>
                  </a:cubicBezTo>
                  <a:cubicBezTo>
                    <a:pt x="12" y="125"/>
                    <a:pt x="28" y="145"/>
                    <a:pt x="47" y="145"/>
                  </a:cubicBezTo>
                  <a:cubicBezTo>
                    <a:pt x="51" y="145"/>
                    <a:pt x="56" y="144"/>
                    <a:pt x="60" y="141"/>
                  </a:cubicBezTo>
                  <a:cubicBezTo>
                    <a:pt x="191" y="118"/>
                    <a:pt x="334" y="94"/>
                    <a:pt x="393" y="94"/>
                  </a:cubicBezTo>
                  <a:cubicBezTo>
                    <a:pt x="382" y="153"/>
                    <a:pt x="358" y="320"/>
                    <a:pt x="322" y="463"/>
                  </a:cubicBezTo>
                  <a:cubicBezTo>
                    <a:pt x="322" y="499"/>
                    <a:pt x="334" y="522"/>
                    <a:pt x="358" y="522"/>
                  </a:cubicBezTo>
                  <a:lnTo>
                    <a:pt x="370" y="522"/>
                  </a:lnTo>
                  <a:cubicBezTo>
                    <a:pt x="393" y="522"/>
                    <a:pt x="405" y="511"/>
                    <a:pt x="417" y="487"/>
                  </a:cubicBezTo>
                  <a:cubicBezTo>
                    <a:pt x="513" y="46"/>
                    <a:pt x="477" y="22"/>
                    <a:pt x="441" y="10"/>
                  </a:cubicBezTo>
                  <a:cubicBezTo>
                    <a:pt x="436" y="6"/>
                    <a:pt x="427" y="1"/>
                    <a:pt x="395"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3075068" y="2947158"/>
              <a:ext cx="13985" cy="15803"/>
            </a:xfrm>
            <a:custGeom>
              <a:avLst/>
              <a:gdLst/>
              <a:ahLst/>
              <a:cxnLst/>
              <a:rect l="l" t="t" r="r" b="b"/>
              <a:pathLst>
                <a:path w="454" h="513" extrusionOk="0">
                  <a:moveTo>
                    <a:pt x="60" y="1"/>
                  </a:moveTo>
                  <a:cubicBezTo>
                    <a:pt x="37" y="1"/>
                    <a:pt x="1" y="12"/>
                    <a:pt x="1" y="36"/>
                  </a:cubicBezTo>
                  <a:cubicBezTo>
                    <a:pt x="1" y="60"/>
                    <a:pt x="13" y="84"/>
                    <a:pt x="37" y="96"/>
                  </a:cubicBezTo>
                  <a:lnTo>
                    <a:pt x="334" y="143"/>
                  </a:lnTo>
                  <a:lnTo>
                    <a:pt x="203" y="441"/>
                  </a:lnTo>
                  <a:cubicBezTo>
                    <a:pt x="191" y="465"/>
                    <a:pt x="203" y="501"/>
                    <a:pt x="227" y="513"/>
                  </a:cubicBezTo>
                  <a:lnTo>
                    <a:pt x="251" y="513"/>
                  </a:lnTo>
                  <a:cubicBezTo>
                    <a:pt x="263" y="513"/>
                    <a:pt x="287" y="501"/>
                    <a:pt x="287" y="489"/>
                  </a:cubicBezTo>
                  <a:lnTo>
                    <a:pt x="441" y="132"/>
                  </a:lnTo>
                  <a:cubicBezTo>
                    <a:pt x="453" y="120"/>
                    <a:pt x="453" y="108"/>
                    <a:pt x="441" y="96"/>
                  </a:cubicBezTo>
                  <a:cubicBezTo>
                    <a:pt x="441" y="84"/>
                    <a:pt x="429" y="72"/>
                    <a:pt x="406" y="72"/>
                  </a:cubicBezTo>
                  <a:lnTo>
                    <a:pt x="60" y="1"/>
                  </a:ln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2996238" y="2924701"/>
              <a:ext cx="17620" cy="15895"/>
            </a:xfrm>
            <a:custGeom>
              <a:avLst/>
              <a:gdLst/>
              <a:ahLst/>
              <a:cxnLst/>
              <a:rect l="l" t="t" r="r" b="b"/>
              <a:pathLst>
                <a:path w="572" h="516" extrusionOk="0">
                  <a:moveTo>
                    <a:pt x="477" y="0"/>
                  </a:moveTo>
                  <a:cubicBezTo>
                    <a:pt x="473" y="0"/>
                    <a:pt x="469" y="1"/>
                    <a:pt x="464" y="3"/>
                  </a:cubicBezTo>
                  <a:cubicBezTo>
                    <a:pt x="429" y="3"/>
                    <a:pt x="417" y="27"/>
                    <a:pt x="417" y="51"/>
                  </a:cubicBezTo>
                  <a:cubicBezTo>
                    <a:pt x="441" y="194"/>
                    <a:pt x="452" y="360"/>
                    <a:pt x="452" y="420"/>
                  </a:cubicBezTo>
                  <a:cubicBezTo>
                    <a:pt x="393" y="408"/>
                    <a:pt x="214" y="349"/>
                    <a:pt x="71" y="289"/>
                  </a:cubicBezTo>
                  <a:cubicBezTo>
                    <a:pt x="65" y="286"/>
                    <a:pt x="58" y="284"/>
                    <a:pt x="51" y="284"/>
                  </a:cubicBezTo>
                  <a:cubicBezTo>
                    <a:pt x="31" y="284"/>
                    <a:pt x="12" y="295"/>
                    <a:pt x="12" y="313"/>
                  </a:cubicBezTo>
                  <a:cubicBezTo>
                    <a:pt x="0" y="337"/>
                    <a:pt x="12" y="360"/>
                    <a:pt x="36" y="372"/>
                  </a:cubicBezTo>
                  <a:cubicBezTo>
                    <a:pt x="298" y="480"/>
                    <a:pt x="417" y="515"/>
                    <a:pt x="476" y="515"/>
                  </a:cubicBezTo>
                  <a:cubicBezTo>
                    <a:pt x="512" y="515"/>
                    <a:pt x="512" y="503"/>
                    <a:pt x="524" y="491"/>
                  </a:cubicBezTo>
                  <a:cubicBezTo>
                    <a:pt x="536" y="480"/>
                    <a:pt x="572" y="444"/>
                    <a:pt x="512" y="39"/>
                  </a:cubicBezTo>
                  <a:cubicBezTo>
                    <a:pt x="512" y="20"/>
                    <a:pt x="496" y="0"/>
                    <a:pt x="477"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3007236" y="2949961"/>
              <a:ext cx="19099" cy="16666"/>
            </a:xfrm>
            <a:custGeom>
              <a:avLst/>
              <a:gdLst/>
              <a:ahLst/>
              <a:cxnLst/>
              <a:rect l="l" t="t" r="r" b="b"/>
              <a:pathLst>
                <a:path w="620" h="541" extrusionOk="0">
                  <a:moveTo>
                    <a:pt x="563" y="0"/>
                  </a:moveTo>
                  <a:cubicBezTo>
                    <a:pt x="542" y="0"/>
                    <a:pt x="521" y="11"/>
                    <a:pt x="512" y="29"/>
                  </a:cubicBezTo>
                  <a:cubicBezTo>
                    <a:pt x="429" y="195"/>
                    <a:pt x="334" y="386"/>
                    <a:pt x="286" y="433"/>
                  </a:cubicBezTo>
                  <a:cubicBezTo>
                    <a:pt x="250" y="398"/>
                    <a:pt x="167" y="279"/>
                    <a:pt x="95" y="148"/>
                  </a:cubicBezTo>
                  <a:cubicBezTo>
                    <a:pt x="87" y="130"/>
                    <a:pt x="65" y="119"/>
                    <a:pt x="45" y="119"/>
                  </a:cubicBezTo>
                  <a:cubicBezTo>
                    <a:pt x="38" y="119"/>
                    <a:pt x="30" y="121"/>
                    <a:pt x="24" y="124"/>
                  </a:cubicBezTo>
                  <a:cubicBezTo>
                    <a:pt x="12" y="136"/>
                    <a:pt x="0" y="160"/>
                    <a:pt x="12" y="183"/>
                  </a:cubicBezTo>
                  <a:cubicBezTo>
                    <a:pt x="72" y="302"/>
                    <a:pt x="191" y="505"/>
                    <a:pt x="274" y="529"/>
                  </a:cubicBezTo>
                  <a:cubicBezTo>
                    <a:pt x="274" y="529"/>
                    <a:pt x="286" y="541"/>
                    <a:pt x="286" y="541"/>
                  </a:cubicBezTo>
                  <a:cubicBezTo>
                    <a:pt x="298" y="541"/>
                    <a:pt x="310" y="529"/>
                    <a:pt x="322" y="529"/>
                  </a:cubicBezTo>
                  <a:cubicBezTo>
                    <a:pt x="381" y="493"/>
                    <a:pt x="536" y="195"/>
                    <a:pt x="607" y="64"/>
                  </a:cubicBezTo>
                  <a:cubicBezTo>
                    <a:pt x="619" y="41"/>
                    <a:pt x="607" y="17"/>
                    <a:pt x="584" y="5"/>
                  </a:cubicBezTo>
                  <a:cubicBezTo>
                    <a:pt x="577" y="2"/>
                    <a:pt x="570" y="0"/>
                    <a:pt x="56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3004278" y="2973927"/>
              <a:ext cx="17651" cy="14355"/>
            </a:xfrm>
            <a:custGeom>
              <a:avLst/>
              <a:gdLst/>
              <a:ahLst/>
              <a:cxnLst/>
              <a:rect l="l" t="t" r="r" b="b"/>
              <a:pathLst>
                <a:path w="573" h="466" extrusionOk="0">
                  <a:moveTo>
                    <a:pt x="49" y="1"/>
                  </a:moveTo>
                  <a:cubicBezTo>
                    <a:pt x="25" y="13"/>
                    <a:pt x="1" y="36"/>
                    <a:pt x="1" y="60"/>
                  </a:cubicBezTo>
                  <a:cubicBezTo>
                    <a:pt x="60" y="429"/>
                    <a:pt x="108" y="453"/>
                    <a:pt x="120" y="465"/>
                  </a:cubicBezTo>
                  <a:lnTo>
                    <a:pt x="156" y="465"/>
                  </a:lnTo>
                  <a:cubicBezTo>
                    <a:pt x="191" y="465"/>
                    <a:pt x="287" y="441"/>
                    <a:pt x="537" y="263"/>
                  </a:cubicBezTo>
                  <a:cubicBezTo>
                    <a:pt x="561" y="239"/>
                    <a:pt x="572" y="215"/>
                    <a:pt x="549" y="191"/>
                  </a:cubicBezTo>
                  <a:cubicBezTo>
                    <a:pt x="542" y="177"/>
                    <a:pt x="531" y="172"/>
                    <a:pt x="518" y="172"/>
                  </a:cubicBezTo>
                  <a:cubicBezTo>
                    <a:pt x="509" y="172"/>
                    <a:pt x="499" y="174"/>
                    <a:pt x="489" y="179"/>
                  </a:cubicBezTo>
                  <a:cubicBezTo>
                    <a:pt x="370" y="263"/>
                    <a:pt x="227" y="358"/>
                    <a:pt x="168" y="370"/>
                  </a:cubicBezTo>
                  <a:cubicBezTo>
                    <a:pt x="144" y="322"/>
                    <a:pt x="120" y="167"/>
                    <a:pt x="96" y="48"/>
                  </a:cubicBezTo>
                  <a:cubicBezTo>
                    <a:pt x="96" y="25"/>
                    <a:pt x="72" y="1"/>
                    <a:pt x="4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2990724" y="2992626"/>
              <a:ext cx="17990" cy="17651"/>
            </a:xfrm>
            <a:custGeom>
              <a:avLst/>
              <a:gdLst/>
              <a:ahLst/>
              <a:cxnLst/>
              <a:rect l="l" t="t" r="r" b="b"/>
              <a:pathLst>
                <a:path w="584" h="573" extrusionOk="0">
                  <a:moveTo>
                    <a:pt x="48" y="1"/>
                  </a:moveTo>
                  <a:cubicBezTo>
                    <a:pt x="24" y="1"/>
                    <a:pt x="0" y="37"/>
                    <a:pt x="0" y="60"/>
                  </a:cubicBezTo>
                  <a:cubicBezTo>
                    <a:pt x="0" y="72"/>
                    <a:pt x="60" y="465"/>
                    <a:pt x="72" y="525"/>
                  </a:cubicBezTo>
                  <a:cubicBezTo>
                    <a:pt x="84" y="537"/>
                    <a:pt x="96" y="561"/>
                    <a:pt x="108" y="561"/>
                  </a:cubicBezTo>
                  <a:cubicBezTo>
                    <a:pt x="119" y="572"/>
                    <a:pt x="131" y="572"/>
                    <a:pt x="155" y="572"/>
                  </a:cubicBezTo>
                  <a:cubicBezTo>
                    <a:pt x="227" y="572"/>
                    <a:pt x="358" y="537"/>
                    <a:pt x="548" y="453"/>
                  </a:cubicBezTo>
                  <a:cubicBezTo>
                    <a:pt x="572" y="441"/>
                    <a:pt x="584" y="406"/>
                    <a:pt x="572" y="382"/>
                  </a:cubicBezTo>
                  <a:cubicBezTo>
                    <a:pt x="563" y="365"/>
                    <a:pt x="548" y="353"/>
                    <a:pt x="531" y="353"/>
                  </a:cubicBezTo>
                  <a:cubicBezTo>
                    <a:pt x="525" y="353"/>
                    <a:pt x="519" y="355"/>
                    <a:pt x="512" y="358"/>
                  </a:cubicBezTo>
                  <a:cubicBezTo>
                    <a:pt x="381" y="418"/>
                    <a:pt x="227" y="477"/>
                    <a:pt x="167" y="477"/>
                  </a:cubicBezTo>
                  <a:cubicBezTo>
                    <a:pt x="143" y="370"/>
                    <a:pt x="96" y="49"/>
                    <a:pt x="96" y="49"/>
                  </a:cubicBezTo>
                  <a:cubicBezTo>
                    <a:pt x="96" y="13"/>
                    <a:pt x="72" y="1"/>
                    <a:pt x="48"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2974582" y="3006581"/>
              <a:ext cx="17651" cy="19469"/>
            </a:xfrm>
            <a:custGeom>
              <a:avLst/>
              <a:gdLst/>
              <a:ahLst/>
              <a:cxnLst/>
              <a:rect l="l" t="t" r="r" b="b"/>
              <a:pathLst>
                <a:path w="573" h="632" extrusionOk="0">
                  <a:moveTo>
                    <a:pt x="48" y="0"/>
                  </a:moveTo>
                  <a:cubicBezTo>
                    <a:pt x="24" y="0"/>
                    <a:pt x="1" y="24"/>
                    <a:pt x="1" y="48"/>
                  </a:cubicBezTo>
                  <a:cubicBezTo>
                    <a:pt x="12" y="72"/>
                    <a:pt x="84" y="489"/>
                    <a:pt x="108" y="572"/>
                  </a:cubicBezTo>
                  <a:cubicBezTo>
                    <a:pt x="108" y="584"/>
                    <a:pt x="120" y="608"/>
                    <a:pt x="143" y="620"/>
                  </a:cubicBezTo>
                  <a:cubicBezTo>
                    <a:pt x="167" y="631"/>
                    <a:pt x="191" y="631"/>
                    <a:pt x="227" y="631"/>
                  </a:cubicBezTo>
                  <a:cubicBezTo>
                    <a:pt x="322" y="631"/>
                    <a:pt x="477" y="584"/>
                    <a:pt x="536" y="572"/>
                  </a:cubicBezTo>
                  <a:cubicBezTo>
                    <a:pt x="560" y="560"/>
                    <a:pt x="572" y="536"/>
                    <a:pt x="560" y="500"/>
                  </a:cubicBezTo>
                  <a:cubicBezTo>
                    <a:pt x="551" y="483"/>
                    <a:pt x="536" y="472"/>
                    <a:pt x="520" y="472"/>
                  </a:cubicBezTo>
                  <a:cubicBezTo>
                    <a:pt x="513" y="472"/>
                    <a:pt x="507" y="473"/>
                    <a:pt x="501" y="477"/>
                  </a:cubicBezTo>
                  <a:cubicBezTo>
                    <a:pt x="392" y="516"/>
                    <a:pt x="275" y="539"/>
                    <a:pt x="218" y="539"/>
                  </a:cubicBezTo>
                  <a:cubicBezTo>
                    <a:pt x="206" y="539"/>
                    <a:pt x="197" y="538"/>
                    <a:pt x="191" y="536"/>
                  </a:cubicBezTo>
                  <a:cubicBezTo>
                    <a:pt x="167" y="465"/>
                    <a:pt x="120" y="179"/>
                    <a:pt x="96" y="36"/>
                  </a:cubicBezTo>
                  <a:cubicBezTo>
                    <a:pt x="96" y="12"/>
                    <a:pt x="72" y="0"/>
                    <a:pt x="48"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2810269" y="2990808"/>
              <a:ext cx="27909" cy="28279"/>
            </a:xfrm>
            <a:custGeom>
              <a:avLst/>
              <a:gdLst/>
              <a:ahLst/>
              <a:cxnLst/>
              <a:rect l="l" t="t" r="r" b="b"/>
              <a:pathLst>
                <a:path w="906" h="918" extrusionOk="0">
                  <a:moveTo>
                    <a:pt x="489" y="143"/>
                  </a:moveTo>
                  <a:cubicBezTo>
                    <a:pt x="501" y="179"/>
                    <a:pt x="513" y="227"/>
                    <a:pt x="513" y="250"/>
                  </a:cubicBezTo>
                  <a:cubicBezTo>
                    <a:pt x="536" y="346"/>
                    <a:pt x="548" y="358"/>
                    <a:pt x="548" y="381"/>
                  </a:cubicBezTo>
                  <a:cubicBezTo>
                    <a:pt x="560" y="393"/>
                    <a:pt x="584" y="405"/>
                    <a:pt x="667" y="429"/>
                  </a:cubicBezTo>
                  <a:cubicBezTo>
                    <a:pt x="703" y="441"/>
                    <a:pt x="739" y="453"/>
                    <a:pt x="763" y="465"/>
                  </a:cubicBezTo>
                  <a:cubicBezTo>
                    <a:pt x="715" y="489"/>
                    <a:pt x="643" y="512"/>
                    <a:pt x="584" y="536"/>
                  </a:cubicBezTo>
                  <a:cubicBezTo>
                    <a:pt x="572" y="548"/>
                    <a:pt x="560" y="548"/>
                    <a:pt x="560" y="560"/>
                  </a:cubicBezTo>
                  <a:cubicBezTo>
                    <a:pt x="524" y="643"/>
                    <a:pt x="489" y="727"/>
                    <a:pt x="453" y="774"/>
                  </a:cubicBezTo>
                  <a:cubicBezTo>
                    <a:pt x="441" y="715"/>
                    <a:pt x="417" y="631"/>
                    <a:pt x="393" y="548"/>
                  </a:cubicBezTo>
                  <a:cubicBezTo>
                    <a:pt x="393" y="536"/>
                    <a:pt x="370" y="524"/>
                    <a:pt x="358" y="512"/>
                  </a:cubicBezTo>
                  <a:cubicBezTo>
                    <a:pt x="286" y="500"/>
                    <a:pt x="191" y="477"/>
                    <a:pt x="143" y="465"/>
                  </a:cubicBezTo>
                  <a:cubicBezTo>
                    <a:pt x="203" y="441"/>
                    <a:pt x="298" y="393"/>
                    <a:pt x="382" y="370"/>
                  </a:cubicBezTo>
                  <a:cubicBezTo>
                    <a:pt x="393" y="358"/>
                    <a:pt x="405" y="346"/>
                    <a:pt x="405" y="334"/>
                  </a:cubicBezTo>
                  <a:cubicBezTo>
                    <a:pt x="429" y="274"/>
                    <a:pt x="465" y="203"/>
                    <a:pt x="489" y="143"/>
                  </a:cubicBezTo>
                  <a:close/>
                  <a:moveTo>
                    <a:pt x="501" y="0"/>
                  </a:moveTo>
                  <a:cubicBezTo>
                    <a:pt x="465" y="0"/>
                    <a:pt x="429" y="0"/>
                    <a:pt x="322" y="286"/>
                  </a:cubicBezTo>
                  <a:cubicBezTo>
                    <a:pt x="24" y="405"/>
                    <a:pt x="12" y="441"/>
                    <a:pt x="1" y="465"/>
                  </a:cubicBezTo>
                  <a:cubicBezTo>
                    <a:pt x="1" y="477"/>
                    <a:pt x="1" y="500"/>
                    <a:pt x="12" y="512"/>
                  </a:cubicBezTo>
                  <a:cubicBezTo>
                    <a:pt x="24" y="524"/>
                    <a:pt x="48" y="548"/>
                    <a:pt x="310" y="596"/>
                  </a:cubicBezTo>
                  <a:cubicBezTo>
                    <a:pt x="382" y="917"/>
                    <a:pt x="417" y="917"/>
                    <a:pt x="453" y="917"/>
                  </a:cubicBezTo>
                  <a:cubicBezTo>
                    <a:pt x="477" y="917"/>
                    <a:pt x="501" y="905"/>
                    <a:pt x="632" y="620"/>
                  </a:cubicBezTo>
                  <a:cubicBezTo>
                    <a:pt x="727" y="584"/>
                    <a:pt x="858" y="536"/>
                    <a:pt x="894" y="512"/>
                  </a:cubicBezTo>
                  <a:cubicBezTo>
                    <a:pt x="905" y="500"/>
                    <a:pt x="905" y="477"/>
                    <a:pt x="905" y="453"/>
                  </a:cubicBezTo>
                  <a:cubicBezTo>
                    <a:pt x="894" y="417"/>
                    <a:pt x="858" y="393"/>
                    <a:pt x="703" y="346"/>
                  </a:cubicBezTo>
                  <a:cubicBezTo>
                    <a:pt x="679" y="334"/>
                    <a:pt x="643" y="322"/>
                    <a:pt x="620" y="310"/>
                  </a:cubicBezTo>
                  <a:cubicBezTo>
                    <a:pt x="620" y="298"/>
                    <a:pt x="608" y="250"/>
                    <a:pt x="608" y="227"/>
                  </a:cubicBezTo>
                  <a:cubicBezTo>
                    <a:pt x="572" y="96"/>
                    <a:pt x="560" y="48"/>
                    <a:pt x="536" y="24"/>
                  </a:cubicBezTo>
                  <a:cubicBezTo>
                    <a:pt x="524"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3200876" y="2727456"/>
              <a:ext cx="27909" cy="28279"/>
            </a:xfrm>
            <a:custGeom>
              <a:avLst/>
              <a:gdLst/>
              <a:ahLst/>
              <a:cxnLst/>
              <a:rect l="l" t="t" r="r" b="b"/>
              <a:pathLst>
                <a:path w="906" h="918" extrusionOk="0">
                  <a:moveTo>
                    <a:pt x="489" y="144"/>
                  </a:moveTo>
                  <a:cubicBezTo>
                    <a:pt x="501" y="179"/>
                    <a:pt x="513" y="215"/>
                    <a:pt x="513" y="251"/>
                  </a:cubicBezTo>
                  <a:cubicBezTo>
                    <a:pt x="536" y="334"/>
                    <a:pt x="536" y="358"/>
                    <a:pt x="548" y="382"/>
                  </a:cubicBezTo>
                  <a:cubicBezTo>
                    <a:pt x="560" y="394"/>
                    <a:pt x="584" y="406"/>
                    <a:pt x="667" y="429"/>
                  </a:cubicBezTo>
                  <a:cubicBezTo>
                    <a:pt x="703" y="441"/>
                    <a:pt x="739" y="453"/>
                    <a:pt x="763" y="465"/>
                  </a:cubicBezTo>
                  <a:cubicBezTo>
                    <a:pt x="715" y="489"/>
                    <a:pt x="644" y="513"/>
                    <a:pt x="584" y="537"/>
                  </a:cubicBezTo>
                  <a:cubicBezTo>
                    <a:pt x="572" y="548"/>
                    <a:pt x="560" y="548"/>
                    <a:pt x="560" y="560"/>
                  </a:cubicBezTo>
                  <a:cubicBezTo>
                    <a:pt x="525" y="644"/>
                    <a:pt x="489" y="727"/>
                    <a:pt x="453" y="775"/>
                  </a:cubicBezTo>
                  <a:cubicBezTo>
                    <a:pt x="441" y="715"/>
                    <a:pt x="406" y="632"/>
                    <a:pt x="394" y="548"/>
                  </a:cubicBezTo>
                  <a:cubicBezTo>
                    <a:pt x="394" y="537"/>
                    <a:pt x="370" y="513"/>
                    <a:pt x="358" y="513"/>
                  </a:cubicBezTo>
                  <a:cubicBezTo>
                    <a:pt x="275" y="501"/>
                    <a:pt x="191" y="477"/>
                    <a:pt x="144" y="465"/>
                  </a:cubicBezTo>
                  <a:cubicBezTo>
                    <a:pt x="203" y="441"/>
                    <a:pt x="298" y="394"/>
                    <a:pt x="382" y="358"/>
                  </a:cubicBezTo>
                  <a:cubicBezTo>
                    <a:pt x="394" y="358"/>
                    <a:pt x="406" y="346"/>
                    <a:pt x="406" y="334"/>
                  </a:cubicBezTo>
                  <a:cubicBezTo>
                    <a:pt x="429" y="275"/>
                    <a:pt x="465" y="191"/>
                    <a:pt x="489" y="144"/>
                  </a:cubicBezTo>
                  <a:close/>
                  <a:moveTo>
                    <a:pt x="501" y="1"/>
                  </a:moveTo>
                  <a:cubicBezTo>
                    <a:pt x="465" y="1"/>
                    <a:pt x="429" y="1"/>
                    <a:pt x="322" y="286"/>
                  </a:cubicBezTo>
                  <a:cubicBezTo>
                    <a:pt x="25" y="406"/>
                    <a:pt x="13" y="441"/>
                    <a:pt x="1" y="465"/>
                  </a:cubicBezTo>
                  <a:cubicBezTo>
                    <a:pt x="1" y="477"/>
                    <a:pt x="1" y="501"/>
                    <a:pt x="13" y="513"/>
                  </a:cubicBezTo>
                  <a:cubicBezTo>
                    <a:pt x="25" y="525"/>
                    <a:pt x="48" y="548"/>
                    <a:pt x="310" y="608"/>
                  </a:cubicBezTo>
                  <a:cubicBezTo>
                    <a:pt x="382" y="918"/>
                    <a:pt x="417" y="918"/>
                    <a:pt x="453" y="918"/>
                  </a:cubicBezTo>
                  <a:cubicBezTo>
                    <a:pt x="477" y="918"/>
                    <a:pt x="501" y="918"/>
                    <a:pt x="632" y="620"/>
                  </a:cubicBezTo>
                  <a:cubicBezTo>
                    <a:pt x="727" y="584"/>
                    <a:pt x="858" y="537"/>
                    <a:pt x="894" y="513"/>
                  </a:cubicBezTo>
                  <a:cubicBezTo>
                    <a:pt x="906" y="501"/>
                    <a:pt x="906" y="477"/>
                    <a:pt x="906" y="465"/>
                  </a:cubicBezTo>
                  <a:cubicBezTo>
                    <a:pt x="906" y="417"/>
                    <a:pt x="858" y="406"/>
                    <a:pt x="703" y="346"/>
                  </a:cubicBezTo>
                  <a:cubicBezTo>
                    <a:pt x="679" y="334"/>
                    <a:pt x="644" y="322"/>
                    <a:pt x="632" y="310"/>
                  </a:cubicBezTo>
                  <a:cubicBezTo>
                    <a:pt x="620" y="298"/>
                    <a:pt x="608" y="263"/>
                    <a:pt x="608" y="227"/>
                  </a:cubicBezTo>
                  <a:cubicBezTo>
                    <a:pt x="572" y="108"/>
                    <a:pt x="560" y="48"/>
                    <a:pt x="536" y="25"/>
                  </a:cubicBezTo>
                  <a:cubicBezTo>
                    <a:pt x="536" y="13"/>
                    <a:pt x="513" y="1"/>
                    <a:pt x="501"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3263965" y="3001066"/>
              <a:ext cx="27909" cy="28279"/>
            </a:xfrm>
            <a:custGeom>
              <a:avLst/>
              <a:gdLst/>
              <a:ahLst/>
              <a:cxnLst/>
              <a:rect l="l" t="t" r="r" b="b"/>
              <a:pathLst>
                <a:path w="906" h="918" extrusionOk="0">
                  <a:moveTo>
                    <a:pt x="477" y="144"/>
                  </a:moveTo>
                  <a:cubicBezTo>
                    <a:pt x="489" y="179"/>
                    <a:pt x="501" y="227"/>
                    <a:pt x="513" y="251"/>
                  </a:cubicBezTo>
                  <a:cubicBezTo>
                    <a:pt x="536" y="334"/>
                    <a:pt x="536" y="358"/>
                    <a:pt x="548" y="382"/>
                  </a:cubicBezTo>
                  <a:cubicBezTo>
                    <a:pt x="560" y="394"/>
                    <a:pt x="584" y="406"/>
                    <a:pt x="667" y="429"/>
                  </a:cubicBezTo>
                  <a:cubicBezTo>
                    <a:pt x="691" y="441"/>
                    <a:pt x="727" y="453"/>
                    <a:pt x="763" y="465"/>
                  </a:cubicBezTo>
                  <a:cubicBezTo>
                    <a:pt x="715" y="489"/>
                    <a:pt x="644" y="513"/>
                    <a:pt x="572" y="537"/>
                  </a:cubicBezTo>
                  <a:cubicBezTo>
                    <a:pt x="560" y="548"/>
                    <a:pt x="560" y="548"/>
                    <a:pt x="548" y="560"/>
                  </a:cubicBezTo>
                  <a:cubicBezTo>
                    <a:pt x="513" y="644"/>
                    <a:pt x="477" y="727"/>
                    <a:pt x="453" y="775"/>
                  </a:cubicBezTo>
                  <a:cubicBezTo>
                    <a:pt x="429" y="715"/>
                    <a:pt x="405" y="632"/>
                    <a:pt x="382" y="548"/>
                  </a:cubicBezTo>
                  <a:cubicBezTo>
                    <a:pt x="382" y="537"/>
                    <a:pt x="370" y="513"/>
                    <a:pt x="346" y="513"/>
                  </a:cubicBezTo>
                  <a:cubicBezTo>
                    <a:pt x="274" y="501"/>
                    <a:pt x="191" y="477"/>
                    <a:pt x="132" y="465"/>
                  </a:cubicBezTo>
                  <a:cubicBezTo>
                    <a:pt x="191" y="441"/>
                    <a:pt x="286" y="394"/>
                    <a:pt x="370" y="358"/>
                  </a:cubicBezTo>
                  <a:cubicBezTo>
                    <a:pt x="382" y="358"/>
                    <a:pt x="393" y="346"/>
                    <a:pt x="405" y="334"/>
                  </a:cubicBezTo>
                  <a:cubicBezTo>
                    <a:pt x="429" y="275"/>
                    <a:pt x="453" y="191"/>
                    <a:pt x="477" y="144"/>
                  </a:cubicBezTo>
                  <a:close/>
                  <a:moveTo>
                    <a:pt x="489" y="1"/>
                  </a:moveTo>
                  <a:cubicBezTo>
                    <a:pt x="465" y="1"/>
                    <a:pt x="429" y="1"/>
                    <a:pt x="322" y="275"/>
                  </a:cubicBezTo>
                  <a:cubicBezTo>
                    <a:pt x="12" y="394"/>
                    <a:pt x="12" y="441"/>
                    <a:pt x="1" y="453"/>
                  </a:cubicBezTo>
                  <a:cubicBezTo>
                    <a:pt x="1" y="477"/>
                    <a:pt x="1" y="489"/>
                    <a:pt x="12" y="513"/>
                  </a:cubicBezTo>
                  <a:cubicBezTo>
                    <a:pt x="24" y="525"/>
                    <a:pt x="48" y="548"/>
                    <a:pt x="298" y="596"/>
                  </a:cubicBezTo>
                  <a:cubicBezTo>
                    <a:pt x="382" y="918"/>
                    <a:pt x="405" y="918"/>
                    <a:pt x="441" y="918"/>
                  </a:cubicBezTo>
                  <a:cubicBezTo>
                    <a:pt x="441" y="918"/>
                    <a:pt x="441" y="918"/>
                    <a:pt x="441" y="906"/>
                  </a:cubicBezTo>
                  <a:cubicBezTo>
                    <a:pt x="477" y="906"/>
                    <a:pt x="501" y="906"/>
                    <a:pt x="632" y="620"/>
                  </a:cubicBezTo>
                  <a:cubicBezTo>
                    <a:pt x="715" y="584"/>
                    <a:pt x="858" y="537"/>
                    <a:pt x="882" y="501"/>
                  </a:cubicBezTo>
                  <a:cubicBezTo>
                    <a:pt x="894" y="489"/>
                    <a:pt x="905" y="477"/>
                    <a:pt x="905" y="453"/>
                  </a:cubicBezTo>
                  <a:cubicBezTo>
                    <a:pt x="894" y="418"/>
                    <a:pt x="858" y="394"/>
                    <a:pt x="691" y="334"/>
                  </a:cubicBezTo>
                  <a:cubicBezTo>
                    <a:pt x="667" y="334"/>
                    <a:pt x="632" y="322"/>
                    <a:pt x="620" y="310"/>
                  </a:cubicBezTo>
                  <a:cubicBezTo>
                    <a:pt x="620" y="287"/>
                    <a:pt x="608" y="251"/>
                    <a:pt x="596" y="215"/>
                  </a:cubicBezTo>
                  <a:cubicBezTo>
                    <a:pt x="572" y="96"/>
                    <a:pt x="548" y="48"/>
                    <a:pt x="536" y="13"/>
                  </a:cubicBezTo>
                  <a:cubicBezTo>
                    <a:pt x="524" y="1"/>
                    <a:pt x="513" y="1"/>
                    <a:pt x="489"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3070663" y="3183740"/>
              <a:ext cx="27909" cy="28248"/>
            </a:xfrm>
            <a:custGeom>
              <a:avLst/>
              <a:gdLst/>
              <a:ahLst/>
              <a:cxnLst/>
              <a:rect l="l" t="t" r="r" b="b"/>
              <a:pathLst>
                <a:path w="906" h="917" extrusionOk="0">
                  <a:moveTo>
                    <a:pt x="489" y="155"/>
                  </a:moveTo>
                  <a:cubicBezTo>
                    <a:pt x="501" y="191"/>
                    <a:pt x="513" y="226"/>
                    <a:pt x="513" y="250"/>
                  </a:cubicBezTo>
                  <a:cubicBezTo>
                    <a:pt x="537" y="345"/>
                    <a:pt x="537" y="369"/>
                    <a:pt x="549" y="381"/>
                  </a:cubicBezTo>
                  <a:cubicBezTo>
                    <a:pt x="561" y="405"/>
                    <a:pt x="584" y="405"/>
                    <a:pt x="668" y="441"/>
                  </a:cubicBezTo>
                  <a:cubicBezTo>
                    <a:pt x="703" y="453"/>
                    <a:pt x="739" y="464"/>
                    <a:pt x="763" y="476"/>
                  </a:cubicBezTo>
                  <a:cubicBezTo>
                    <a:pt x="715" y="500"/>
                    <a:pt x="644" y="524"/>
                    <a:pt x="584" y="548"/>
                  </a:cubicBezTo>
                  <a:cubicBezTo>
                    <a:pt x="572" y="548"/>
                    <a:pt x="561" y="560"/>
                    <a:pt x="561" y="572"/>
                  </a:cubicBezTo>
                  <a:cubicBezTo>
                    <a:pt x="525" y="643"/>
                    <a:pt x="489" y="726"/>
                    <a:pt x="453" y="786"/>
                  </a:cubicBezTo>
                  <a:cubicBezTo>
                    <a:pt x="442" y="726"/>
                    <a:pt x="406" y="631"/>
                    <a:pt x="394" y="560"/>
                  </a:cubicBezTo>
                  <a:cubicBezTo>
                    <a:pt x="382" y="536"/>
                    <a:pt x="370" y="524"/>
                    <a:pt x="358" y="524"/>
                  </a:cubicBezTo>
                  <a:cubicBezTo>
                    <a:pt x="275" y="512"/>
                    <a:pt x="191" y="488"/>
                    <a:pt x="144" y="476"/>
                  </a:cubicBezTo>
                  <a:cubicBezTo>
                    <a:pt x="203" y="441"/>
                    <a:pt x="299" y="405"/>
                    <a:pt x="382" y="369"/>
                  </a:cubicBezTo>
                  <a:cubicBezTo>
                    <a:pt x="394" y="369"/>
                    <a:pt x="406" y="357"/>
                    <a:pt x="406" y="345"/>
                  </a:cubicBezTo>
                  <a:cubicBezTo>
                    <a:pt x="430" y="274"/>
                    <a:pt x="465" y="202"/>
                    <a:pt x="489" y="155"/>
                  </a:cubicBezTo>
                  <a:close/>
                  <a:moveTo>
                    <a:pt x="501" y="0"/>
                  </a:moveTo>
                  <a:cubicBezTo>
                    <a:pt x="465" y="0"/>
                    <a:pt x="430" y="0"/>
                    <a:pt x="322" y="286"/>
                  </a:cubicBezTo>
                  <a:cubicBezTo>
                    <a:pt x="25" y="405"/>
                    <a:pt x="13" y="453"/>
                    <a:pt x="1" y="464"/>
                  </a:cubicBezTo>
                  <a:cubicBezTo>
                    <a:pt x="1" y="476"/>
                    <a:pt x="1" y="500"/>
                    <a:pt x="13" y="512"/>
                  </a:cubicBezTo>
                  <a:cubicBezTo>
                    <a:pt x="25" y="524"/>
                    <a:pt x="49" y="560"/>
                    <a:pt x="311" y="607"/>
                  </a:cubicBezTo>
                  <a:cubicBezTo>
                    <a:pt x="382" y="917"/>
                    <a:pt x="418" y="917"/>
                    <a:pt x="453" y="917"/>
                  </a:cubicBezTo>
                  <a:cubicBezTo>
                    <a:pt x="477" y="917"/>
                    <a:pt x="501" y="917"/>
                    <a:pt x="632" y="631"/>
                  </a:cubicBezTo>
                  <a:cubicBezTo>
                    <a:pt x="727" y="595"/>
                    <a:pt x="858" y="548"/>
                    <a:pt x="894" y="512"/>
                  </a:cubicBezTo>
                  <a:cubicBezTo>
                    <a:pt x="906" y="500"/>
                    <a:pt x="906" y="476"/>
                    <a:pt x="906" y="464"/>
                  </a:cubicBezTo>
                  <a:cubicBezTo>
                    <a:pt x="906" y="429"/>
                    <a:pt x="858" y="405"/>
                    <a:pt x="703" y="345"/>
                  </a:cubicBezTo>
                  <a:cubicBezTo>
                    <a:pt x="680" y="345"/>
                    <a:pt x="644" y="322"/>
                    <a:pt x="632" y="322"/>
                  </a:cubicBezTo>
                  <a:cubicBezTo>
                    <a:pt x="620" y="298"/>
                    <a:pt x="608" y="262"/>
                    <a:pt x="608" y="226"/>
                  </a:cubicBezTo>
                  <a:cubicBezTo>
                    <a:pt x="572" y="107"/>
                    <a:pt x="561" y="48"/>
                    <a:pt x="537" y="24"/>
                  </a:cubicBezTo>
                  <a:cubicBezTo>
                    <a:pt x="537"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835590" y="2775882"/>
              <a:ext cx="20917" cy="20947"/>
            </a:xfrm>
            <a:custGeom>
              <a:avLst/>
              <a:gdLst/>
              <a:ahLst/>
              <a:cxnLst/>
              <a:rect l="l" t="t" r="r" b="b"/>
              <a:pathLst>
                <a:path w="679" h="680" extrusionOk="0">
                  <a:moveTo>
                    <a:pt x="345" y="96"/>
                  </a:moveTo>
                  <a:cubicBezTo>
                    <a:pt x="476" y="96"/>
                    <a:pt x="583" y="215"/>
                    <a:pt x="583" y="346"/>
                  </a:cubicBezTo>
                  <a:cubicBezTo>
                    <a:pt x="583" y="477"/>
                    <a:pt x="476" y="584"/>
                    <a:pt x="345" y="584"/>
                  </a:cubicBezTo>
                  <a:lnTo>
                    <a:pt x="345" y="631"/>
                  </a:lnTo>
                  <a:lnTo>
                    <a:pt x="333" y="584"/>
                  </a:lnTo>
                  <a:cubicBezTo>
                    <a:pt x="202" y="584"/>
                    <a:pt x="95" y="477"/>
                    <a:pt x="95" y="346"/>
                  </a:cubicBezTo>
                  <a:cubicBezTo>
                    <a:pt x="95" y="203"/>
                    <a:pt x="202" y="96"/>
                    <a:pt x="345" y="96"/>
                  </a:cubicBezTo>
                  <a:close/>
                  <a:moveTo>
                    <a:pt x="333" y="0"/>
                  </a:moveTo>
                  <a:cubicBezTo>
                    <a:pt x="155" y="0"/>
                    <a:pt x="0" y="155"/>
                    <a:pt x="0" y="346"/>
                  </a:cubicBezTo>
                  <a:cubicBezTo>
                    <a:pt x="0" y="524"/>
                    <a:pt x="155" y="679"/>
                    <a:pt x="333" y="679"/>
                  </a:cubicBezTo>
                  <a:cubicBezTo>
                    <a:pt x="524" y="679"/>
                    <a:pt x="679" y="524"/>
                    <a:pt x="679" y="346"/>
                  </a:cubicBezTo>
                  <a:cubicBezTo>
                    <a:pt x="679" y="155"/>
                    <a:pt x="524" y="0"/>
                    <a:pt x="333"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3270187" y="2923684"/>
              <a:ext cx="20947" cy="20947"/>
            </a:xfrm>
            <a:custGeom>
              <a:avLst/>
              <a:gdLst/>
              <a:ahLst/>
              <a:cxnLst/>
              <a:rect l="l" t="t" r="r" b="b"/>
              <a:pathLst>
                <a:path w="680" h="680" extrusionOk="0">
                  <a:moveTo>
                    <a:pt x="334" y="96"/>
                  </a:moveTo>
                  <a:cubicBezTo>
                    <a:pt x="465" y="96"/>
                    <a:pt x="584" y="203"/>
                    <a:pt x="584" y="346"/>
                  </a:cubicBezTo>
                  <a:cubicBezTo>
                    <a:pt x="584" y="477"/>
                    <a:pt x="465" y="584"/>
                    <a:pt x="334" y="584"/>
                  </a:cubicBezTo>
                  <a:cubicBezTo>
                    <a:pt x="203" y="584"/>
                    <a:pt x="96" y="477"/>
                    <a:pt x="96" y="346"/>
                  </a:cubicBezTo>
                  <a:cubicBezTo>
                    <a:pt x="96" y="203"/>
                    <a:pt x="203" y="96"/>
                    <a:pt x="334" y="96"/>
                  </a:cubicBezTo>
                  <a:close/>
                  <a:moveTo>
                    <a:pt x="334" y="1"/>
                  </a:moveTo>
                  <a:cubicBezTo>
                    <a:pt x="156" y="1"/>
                    <a:pt x="1" y="155"/>
                    <a:pt x="1" y="334"/>
                  </a:cubicBezTo>
                  <a:cubicBezTo>
                    <a:pt x="1" y="524"/>
                    <a:pt x="144" y="679"/>
                    <a:pt x="334" y="679"/>
                  </a:cubicBezTo>
                  <a:cubicBezTo>
                    <a:pt x="525" y="679"/>
                    <a:pt x="668" y="524"/>
                    <a:pt x="668" y="346"/>
                  </a:cubicBezTo>
                  <a:cubicBezTo>
                    <a:pt x="680" y="155"/>
                    <a:pt x="525" y="1"/>
                    <a:pt x="33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3229124" y="3162454"/>
              <a:ext cx="20947" cy="20578"/>
            </a:xfrm>
            <a:custGeom>
              <a:avLst/>
              <a:gdLst/>
              <a:ahLst/>
              <a:cxnLst/>
              <a:rect l="l" t="t" r="r" b="b"/>
              <a:pathLst>
                <a:path w="680" h="668" extrusionOk="0">
                  <a:moveTo>
                    <a:pt x="346" y="84"/>
                  </a:moveTo>
                  <a:cubicBezTo>
                    <a:pt x="477" y="84"/>
                    <a:pt x="584" y="203"/>
                    <a:pt x="584" y="334"/>
                  </a:cubicBezTo>
                  <a:cubicBezTo>
                    <a:pt x="584" y="465"/>
                    <a:pt x="477" y="572"/>
                    <a:pt x="346" y="572"/>
                  </a:cubicBezTo>
                  <a:lnTo>
                    <a:pt x="346" y="620"/>
                  </a:lnTo>
                  <a:lnTo>
                    <a:pt x="334" y="572"/>
                  </a:lnTo>
                  <a:cubicBezTo>
                    <a:pt x="203" y="572"/>
                    <a:pt x="96" y="465"/>
                    <a:pt x="96" y="334"/>
                  </a:cubicBezTo>
                  <a:cubicBezTo>
                    <a:pt x="96" y="191"/>
                    <a:pt x="203" y="84"/>
                    <a:pt x="346" y="84"/>
                  </a:cubicBezTo>
                  <a:close/>
                  <a:moveTo>
                    <a:pt x="334" y="1"/>
                  </a:moveTo>
                  <a:cubicBezTo>
                    <a:pt x="155" y="1"/>
                    <a:pt x="0" y="143"/>
                    <a:pt x="0" y="334"/>
                  </a:cubicBezTo>
                  <a:cubicBezTo>
                    <a:pt x="0" y="512"/>
                    <a:pt x="155" y="667"/>
                    <a:pt x="334" y="667"/>
                  </a:cubicBezTo>
                  <a:cubicBezTo>
                    <a:pt x="524" y="667"/>
                    <a:pt x="679" y="512"/>
                    <a:pt x="679" y="334"/>
                  </a:cubicBezTo>
                  <a:cubicBezTo>
                    <a:pt x="679" y="143"/>
                    <a:pt x="524" y="1"/>
                    <a:pt x="334" y="1"/>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813565" y="3156601"/>
              <a:ext cx="20947" cy="20547"/>
            </a:xfrm>
            <a:custGeom>
              <a:avLst/>
              <a:gdLst/>
              <a:ahLst/>
              <a:cxnLst/>
              <a:rect l="l" t="t" r="r" b="b"/>
              <a:pathLst>
                <a:path w="680" h="667" extrusionOk="0">
                  <a:moveTo>
                    <a:pt x="346" y="83"/>
                  </a:moveTo>
                  <a:cubicBezTo>
                    <a:pt x="477" y="95"/>
                    <a:pt x="584" y="202"/>
                    <a:pt x="584" y="333"/>
                  </a:cubicBezTo>
                  <a:cubicBezTo>
                    <a:pt x="584" y="464"/>
                    <a:pt x="477" y="572"/>
                    <a:pt x="346" y="572"/>
                  </a:cubicBezTo>
                  <a:cubicBezTo>
                    <a:pt x="203" y="572"/>
                    <a:pt x="96" y="464"/>
                    <a:pt x="96" y="333"/>
                  </a:cubicBezTo>
                  <a:cubicBezTo>
                    <a:pt x="96" y="191"/>
                    <a:pt x="203" y="83"/>
                    <a:pt x="346" y="83"/>
                  </a:cubicBezTo>
                  <a:close/>
                  <a:moveTo>
                    <a:pt x="346" y="0"/>
                  </a:moveTo>
                  <a:cubicBezTo>
                    <a:pt x="155" y="0"/>
                    <a:pt x="13" y="143"/>
                    <a:pt x="1" y="333"/>
                  </a:cubicBezTo>
                  <a:cubicBezTo>
                    <a:pt x="1" y="512"/>
                    <a:pt x="155" y="667"/>
                    <a:pt x="346" y="667"/>
                  </a:cubicBezTo>
                  <a:cubicBezTo>
                    <a:pt x="525" y="667"/>
                    <a:pt x="679" y="512"/>
                    <a:pt x="679" y="333"/>
                  </a:cubicBezTo>
                  <a:cubicBezTo>
                    <a:pt x="679" y="143"/>
                    <a:pt x="525" y="0"/>
                    <a:pt x="346" y="0"/>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2932041" y="2652261"/>
              <a:ext cx="137945" cy="74148"/>
            </a:xfrm>
            <a:custGeom>
              <a:avLst/>
              <a:gdLst/>
              <a:ahLst/>
              <a:cxnLst/>
              <a:rect l="l" t="t" r="r" b="b"/>
              <a:pathLst>
                <a:path w="4478" h="2407" extrusionOk="0">
                  <a:moveTo>
                    <a:pt x="2977" y="1"/>
                  </a:moveTo>
                  <a:cubicBezTo>
                    <a:pt x="2917" y="1"/>
                    <a:pt x="2846" y="13"/>
                    <a:pt x="2786" y="25"/>
                  </a:cubicBezTo>
                  <a:cubicBezTo>
                    <a:pt x="2763" y="25"/>
                    <a:pt x="2751" y="61"/>
                    <a:pt x="2763" y="84"/>
                  </a:cubicBezTo>
                  <a:cubicBezTo>
                    <a:pt x="2763" y="96"/>
                    <a:pt x="2786" y="120"/>
                    <a:pt x="2798" y="120"/>
                  </a:cubicBezTo>
                  <a:cubicBezTo>
                    <a:pt x="2810" y="120"/>
                    <a:pt x="2810" y="120"/>
                    <a:pt x="2810" y="108"/>
                  </a:cubicBezTo>
                  <a:cubicBezTo>
                    <a:pt x="2870" y="96"/>
                    <a:pt x="2917" y="96"/>
                    <a:pt x="2977" y="96"/>
                  </a:cubicBezTo>
                  <a:lnTo>
                    <a:pt x="2989" y="96"/>
                  </a:lnTo>
                  <a:cubicBezTo>
                    <a:pt x="3013" y="96"/>
                    <a:pt x="3037" y="72"/>
                    <a:pt x="3037" y="49"/>
                  </a:cubicBezTo>
                  <a:cubicBezTo>
                    <a:pt x="3037" y="25"/>
                    <a:pt x="3013" y="1"/>
                    <a:pt x="2989" y="1"/>
                  </a:cubicBezTo>
                  <a:close/>
                  <a:moveTo>
                    <a:pt x="3191" y="25"/>
                  </a:moveTo>
                  <a:cubicBezTo>
                    <a:pt x="3167" y="25"/>
                    <a:pt x="3144" y="37"/>
                    <a:pt x="3132" y="61"/>
                  </a:cubicBezTo>
                  <a:cubicBezTo>
                    <a:pt x="3132" y="84"/>
                    <a:pt x="3144" y="108"/>
                    <a:pt x="3167" y="120"/>
                  </a:cubicBezTo>
                  <a:cubicBezTo>
                    <a:pt x="3227" y="132"/>
                    <a:pt x="3287" y="156"/>
                    <a:pt x="3346" y="180"/>
                  </a:cubicBezTo>
                  <a:lnTo>
                    <a:pt x="3358" y="180"/>
                  </a:lnTo>
                  <a:cubicBezTo>
                    <a:pt x="3382" y="180"/>
                    <a:pt x="3394" y="168"/>
                    <a:pt x="3406" y="156"/>
                  </a:cubicBezTo>
                  <a:cubicBezTo>
                    <a:pt x="3418" y="132"/>
                    <a:pt x="3406" y="96"/>
                    <a:pt x="3382" y="84"/>
                  </a:cubicBezTo>
                  <a:cubicBezTo>
                    <a:pt x="3310" y="61"/>
                    <a:pt x="3251" y="37"/>
                    <a:pt x="3191" y="25"/>
                  </a:cubicBezTo>
                  <a:close/>
                  <a:moveTo>
                    <a:pt x="2627" y="92"/>
                  </a:moveTo>
                  <a:cubicBezTo>
                    <a:pt x="2621" y="92"/>
                    <a:pt x="2614" y="93"/>
                    <a:pt x="2608" y="96"/>
                  </a:cubicBezTo>
                  <a:cubicBezTo>
                    <a:pt x="2548" y="132"/>
                    <a:pt x="2501" y="168"/>
                    <a:pt x="2441" y="215"/>
                  </a:cubicBezTo>
                  <a:cubicBezTo>
                    <a:pt x="2429" y="239"/>
                    <a:pt x="2429" y="263"/>
                    <a:pt x="2441" y="287"/>
                  </a:cubicBezTo>
                  <a:cubicBezTo>
                    <a:pt x="2453" y="299"/>
                    <a:pt x="2465" y="299"/>
                    <a:pt x="2477" y="299"/>
                  </a:cubicBezTo>
                  <a:cubicBezTo>
                    <a:pt x="2489" y="299"/>
                    <a:pt x="2501" y="299"/>
                    <a:pt x="2513" y="287"/>
                  </a:cubicBezTo>
                  <a:cubicBezTo>
                    <a:pt x="2560" y="251"/>
                    <a:pt x="2608" y="215"/>
                    <a:pt x="2656" y="180"/>
                  </a:cubicBezTo>
                  <a:cubicBezTo>
                    <a:pt x="2679" y="168"/>
                    <a:pt x="2679" y="144"/>
                    <a:pt x="2667" y="120"/>
                  </a:cubicBezTo>
                  <a:cubicBezTo>
                    <a:pt x="2659" y="103"/>
                    <a:pt x="2644" y="92"/>
                    <a:pt x="2627" y="92"/>
                  </a:cubicBezTo>
                  <a:close/>
                  <a:moveTo>
                    <a:pt x="3520" y="172"/>
                  </a:moveTo>
                  <a:cubicBezTo>
                    <a:pt x="3507" y="172"/>
                    <a:pt x="3496" y="178"/>
                    <a:pt x="3489" y="191"/>
                  </a:cubicBezTo>
                  <a:cubicBezTo>
                    <a:pt x="3477" y="215"/>
                    <a:pt x="3489" y="239"/>
                    <a:pt x="3501" y="263"/>
                  </a:cubicBezTo>
                  <a:cubicBezTo>
                    <a:pt x="3560" y="287"/>
                    <a:pt x="3608" y="322"/>
                    <a:pt x="3668" y="358"/>
                  </a:cubicBezTo>
                  <a:cubicBezTo>
                    <a:pt x="3668" y="358"/>
                    <a:pt x="3679" y="370"/>
                    <a:pt x="3691" y="370"/>
                  </a:cubicBezTo>
                  <a:cubicBezTo>
                    <a:pt x="3703" y="370"/>
                    <a:pt x="3715" y="358"/>
                    <a:pt x="3727" y="346"/>
                  </a:cubicBezTo>
                  <a:cubicBezTo>
                    <a:pt x="3739" y="322"/>
                    <a:pt x="3739" y="299"/>
                    <a:pt x="3715" y="275"/>
                  </a:cubicBezTo>
                  <a:cubicBezTo>
                    <a:pt x="3668" y="239"/>
                    <a:pt x="3608" y="203"/>
                    <a:pt x="3548" y="180"/>
                  </a:cubicBezTo>
                  <a:cubicBezTo>
                    <a:pt x="3539" y="175"/>
                    <a:pt x="3529" y="172"/>
                    <a:pt x="3520" y="172"/>
                  </a:cubicBezTo>
                  <a:close/>
                  <a:moveTo>
                    <a:pt x="3841" y="386"/>
                  </a:moveTo>
                  <a:cubicBezTo>
                    <a:pt x="3828" y="386"/>
                    <a:pt x="3817" y="392"/>
                    <a:pt x="3810" y="406"/>
                  </a:cubicBezTo>
                  <a:cubicBezTo>
                    <a:pt x="3787" y="418"/>
                    <a:pt x="3787" y="453"/>
                    <a:pt x="3810" y="465"/>
                  </a:cubicBezTo>
                  <a:cubicBezTo>
                    <a:pt x="3858" y="501"/>
                    <a:pt x="3906" y="549"/>
                    <a:pt x="3953" y="584"/>
                  </a:cubicBezTo>
                  <a:cubicBezTo>
                    <a:pt x="3965" y="596"/>
                    <a:pt x="3977" y="596"/>
                    <a:pt x="3989" y="596"/>
                  </a:cubicBezTo>
                  <a:cubicBezTo>
                    <a:pt x="4001" y="596"/>
                    <a:pt x="4013" y="596"/>
                    <a:pt x="4025" y="584"/>
                  </a:cubicBezTo>
                  <a:cubicBezTo>
                    <a:pt x="4049" y="561"/>
                    <a:pt x="4037" y="537"/>
                    <a:pt x="4025" y="513"/>
                  </a:cubicBezTo>
                  <a:cubicBezTo>
                    <a:pt x="3977" y="477"/>
                    <a:pt x="3918" y="430"/>
                    <a:pt x="3870" y="394"/>
                  </a:cubicBezTo>
                  <a:cubicBezTo>
                    <a:pt x="3860" y="389"/>
                    <a:pt x="3850" y="386"/>
                    <a:pt x="3841" y="386"/>
                  </a:cubicBezTo>
                  <a:close/>
                  <a:moveTo>
                    <a:pt x="2353" y="350"/>
                  </a:moveTo>
                  <a:cubicBezTo>
                    <a:pt x="2340" y="350"/>
                    <a:pt x="2329" y="356"/>
                    <a:pt x="2322" y="370"/>
                  </a:cubicBezTo>
                  <a:cubicBezTo>
                    <a:pt x="2275" y="418"/>
                    <a:pt x="2239" y="477"/>
                    <a:pt x="2215" y="537"/>
                  </a:cubicBezTo>
                  <a:cubicBezTo>
                    <a:pt x="2203" y="561"/>
                    <a:pt x="2203" y="584"/>
                    <a:pt x="2227" y="596"/>
                  </a:cubicBezTo>
                  <a:cubicBezTo>
                    <a:pt x="2239" y="608"/>
                    <a:pt x="2239" y="608"/>
                    <a:pt x="2251" y="608"/>
                  </a:cubicBezTo>
                  <a:cubicBezTo>
                    <a:pt x="2263" y="608"/>
                    <a:pt x="2286" y="596"/>
                    <a:pt x="2298" y="584"/>
                  </a:cubicBezTo>
                  <a:cubicBezTo>
                    <a:pt x="2322" y="525"/>
                    <a:pt x="2358" y="477"/>
                    <a:pt x="2394" y="430"/>
                  </a:cubicBezTo>
                  <a:cubicBezTo>
                    <a:pt x="2405" y="406"/>
                    <a:pt x="2405" y="370"/>
                    <a:pt x="2382" y="358"/>
                  </a:cubicBezTo>
                  <a:cubicBezTo>
                    <a:pt x="2372" y="353"/>
                    <a:pt x="2362" y="350"/>
                    <a:pt x="2353" y="350"/>
                  </a:cubicBezTo>
                  <a:close/>
                  <a:moveTo>
                    <a:pt x="4127" y="626"/>
                  </a:moveTo>
                  <a:cubicBezTo>
                    <a:pt x="4114" y="626"/>
                    <a:pt x="4102" y="632"/>
                    <a:pt x="4096" y="644"/>
                  </a:cubicBezTo>
                  <a:cubicBezTo>
                    <a:pt x="4072" y="668"/>
                    <a:pt x="4072" y="692"/>
                    <a:pt x="4096" y="715"/>
                  </a:cubicBezTo>
                  <a:cubicBezTo>
                    <a:pt x="4144" y="751"/>
                    <a:pt x="4191" y="799"/>
                    <a:pt x="4227" y="846"/>
                  </a:cubicBezTo>
                  <a:cubicBezTo>
                    <a:pt x="4239" y="858"/>
                    <a:pt x="4251" y="858"/>
                    <a:pt x="4263" y="858"/>
                  </a:cubicBezTo>
                  <a:cubicBezTo>
                    <a:pt x="4275" y="858"/>
                    <a:pt x="4287" y="858"/>
                    <a:pt x="4299" y="846"/>
                  </a:cubicBezTo>
                  <a:cubicBezTo>
                    <a:pt x="4322" y="822"/>
                    <a:pt x="4322" y="799"/>
                    <a:pt x="4299" y="775"/>
                  </a:cubicBezTo>
                  <a:cubicBezTo>
                    <a:pt x="4251" y="727"/>
                    <a:pt x="4203" y="680"/>
                    <a:pt x="4168" y="644"/>
                  </a:cubicBezTo>
                  <a:cubicBezTo>
                    <a:pt x="4156" y="632"/>
                    <a:pt x="4141" y="626"/>
                    <a:pt x="4127" y="626"/>
                  </a:cubicBezTo>
                  <a:close/>
                  <a:moveTo>
                    <a:pt x="2170" y="675"/>
                  </a:moveTo>
                  <a:cubicBezTo>
                    <a:pt x="2150" y="675"/>
                    <a:pt x="2128" y="686"/>
                    <a:pt x="2120" y="703"/>
                  </a:cubicBezTo>
                  <a:cubicBezTo>
                    <a:pt x="2096" y="763"/>
                    <a:pt x="2072" y="822"/>
                    <a:pt x="2048" y="894"/>
                  </a:cubicBezTo>
                  <a:cubicBezTo>
                    <a:pt x="2048" y="918"/>
                    <a:pt x="2060" y="942"/>
                    <a:pt x="2084" y="953"/>
                  </a:cubicBezTo>
                  <a:lnTo>
                    <a:pt x="2096" y="953"/>
                  </a:lnTo>
                  <a:cubicBezTo>
                    <a:pt x="2120" y="953"/>
                    <a:pt x="2132" y="942"/>
                    <a:pt x="2144" y="918"/>
                  </a:cubicBezTo>
                  <a:cubicBezTo>
                    <a:pt x="2167" y="858"/>
                    <a:pt x="2191" y="799"/>
                    <a:pt x="2215" y="751"/>
                  </a:cubicBezTo>
                  <a:cubicBezTo>
                    <a:pt x="2227" y="727"/>
                    <a:pt x="2215" y="692"/>
                    <a:pt x="2191" y="680"/>
                  </a:cubicBezTo>
                  <a:cubicBezTo>
                    <a:pt x="2185" y="676"/>
                    <a:pt x="2178" y="675"/>
                    <a:pt x="2170" y="675"/>
                  </a:cubicBezTo>
                  <a:close/>
                  <a:moveTo>
                    <a:pt x="4430" y="918"/>
                  </a:moveTo>
                  <a:lnTo>
                    <a:pt x="4358" y="989"/>
                  </a:lnTo>
                  <a:lnTo>
                    <a:pt x="4394" y="1013"/>
                  </a:lnTo>
                  <a:cubicBezTo>
                    <a:pt x="4406" y="1025"/>
                    <a:pt x="4418" y="1025"/>
                    <a:pt x="4430" y="1025"/>
                  </a:cubicBezTo>
                  <a:cubicBezTo>
                    <a:pt x="4441" y="1025"/>
                    <a:pt x="4453" y="1025"/>
                    <a:pt x="4465" y="1013"/>
                  </a:cubicBezTo>
                  <a:cubicBezTo>
                    <a:pt x="4477" y="1001"/>
                    <a:pt x="4477" y="965"/>
                    <a:pt x="4465" y="953"/>
                  </a:cubicBezTo>
                  <a:lnTo>
                    <a:pt x="4430" y="918"/>
                  </a:lnTo>
                  <a:close/>
                  <a:moveTo>
                    <a:pt x="2048" y="1037"/>
                  </a:moveTo>
                  <a:cubicBezTo>
                    <a:pt x="2024" y="1037"/>
                    <a:pt x="2001" y="1049"/>
                    <a:pt x="2001" y="1073"/>
                  </a:cubicBezTo>
                  <a:cubicBezTo>
                    <a:pt x="1977" y="1132"/>
                    <a:pt x="1965" y="1203"/>
                    <a:pt x="1953" y="1263"/>
                  </a:cubicBezTo>
                  <a:cubicBezTo>
                    <a:pt x="1941" y="1287"/>
                    <a:pt x="1953" y="1311"/>
                    <a:pt x="1989" y="1311"/>
                  </a:cubicBezTo>
                  <a:cubicBezTo>
                    <a:pt x="1989" y="1323"/>
                    <a:pt x="1989" y="1323"/>
                    <a:pt x="1989" y="1323"/>
                  </a:cubicBezTo>
                  <a:cubicBezTo>
                    <a:pt x="2013" y="1323"/>
                    <a:pt x="2036" y="1299"/>
                    <a:pt x="2036" y="1275"/>
                  </a:cubicBezTo>
                  <a:cubicBezTo>
                    <a:pt x="2048" y="1215"/>
                    <a:pt x="2072" y="1156"/>
                    <a:pt x="2084" y="1096"/>
                  </a:cubicBezTo>
                  <a:cubicBezTo>
                    <a:pt x="2096" y="1073"/>
                    <a:pt x="2072" y="1049"/>
                    <a:pt x="2048" y="1037"/>
                  </a:cubicBezTo>
                  <a:close/>
                  <a:moveTo>
                    <a:pt x="1239" y="1227"/>
                  </a:moveTo>
                  <a:cubicBezTo>
                    <a:pt x="1167" y="1239"/>
                    <a:pt x="1108" y="1239"/>
                    <a:pt x="1036" y="1263"/>
                  </a:cubicBezTo>
                  <a:cubicBezTo>
                    <a:pt x="1012" y="1263"/>
                    <a:pt x="1001" y="1287"/>
                    <a:pt x="1001" y="1311"/>
                  </a:cubicBezTo>
                  <a:cubicBezTo>
                    <a:pt x="1012" y="1334"/>
                    <a:pt x="1024" y="1346"/>
                    <a:pt x="1048" y="1346"/>
                  </a:cubicBezTo>
                  <a:lnTo>
                    <a:pt x="1060" y="1346"/>
                  </a:lnTo>
                  <a:cubicBezTo>
                    <a:pt x="1120" y="1334"/>
                    <a:pt x="1179" y="1334"/>
                    <a:pt x="1239" y="1323"/>
                  </a:cubicBezTo>
                  <a:cubicBezTo>
                    <a:pt x="1274" y="1323"/>
                    <a:pt x="1286" y="1299"/>
                    <a:pt x="1286" y="1275"/>
                  </a:cubicBezTo>
                  <a:cubicBezTo>
                    <a:pt x="1286" y="1251"/>
                    <a:pt x="1262" y="1227"/>
                    <a:pt x="1239" y="1227"/>
                  </a:cubicBezTo>
                  <a:close/>
                  <a:moveTo>
                    <a:pt x="1429" y="1227"/>
                  </a:moveTo>
                  <a:cubicBezTo>
                    <a:pt x="1405" y="1227"/>
                    <a:pt x="1382" y="1251"/>
                    <a:pt x="1382" y="1275"/>
                  </a:cubicBezTo>
                  <a:cubicBezTo>
                    <a:pt x="1382" y="1299"/>
                    <a:pt x="1393" y="1323"/>
                    <a:pt x="1429" y="1323"/>
                  </a:cubicBezTo>
                  <a:cubicBezTo>
                    <a:pt x="1489" y="1334"/>
                    <a:pt x="1548" y="1334"/>
                    <a:pt x="1608" y="1346"/>
                  </a:cubicBezTo>
                  <a:lnTo>
                    <a:pt x="1620" y="1346"/>
                  </a:lnTo>
                  <a:cubicBezTo>
                    <a:pt x="1643" y="1346"/>
                    <a:pt x="1655" y="1334"/>
                    <a:pt x="1667" y="1311"/>
                  </a:cubicBezTo>
                  <a:cubicBezTo>
                    <a:pt x="1667" y="1287"/>
                    <a:pt x="1655" y="1263"/>
                    <a:pt x="1620" y="1251"/>
                  </a:cubicBezTo>
                  <a:cubicBezTo>
                    <a:pt x="1560" y="1239"/>
                    <a:pt x="1489" y="1239"/>
                    <a:pt x="1429" y="1227"/>
                  </a:cubicBezTo>
                  <a:close/>
                  <a:moveTo>
                    <a:pt x="867" y="1318"/>
                  </a:moveTo>
                  <a:cubicBezTo>
                    <a:pt x="859" y="1318"/>
                    <a:pt x="852" y="1319"/>
                    <a:pt x="846" y="1323"/>
                  </a:cubicBezTo>
                  <a:cubicBezTo>
                    <a:pt x="786" y="1346"/>
                    <a:pt x="739" y="1370"/>
                    <a:pt x="679" y="1406"/>
                  </a:cubicBezTo>
                  <a:cubicBezTo>
                    <a:pt x="655" y="1418"/>
                    <a:pt x="643" y="1454"/>
                    <a:pt x="667" y="1477"/>
                  </a:cubicBezTo>
                  <a:cubicBezTo>
                    <a:pt x="667" y="1489"/>
                    <a:pt x="679" y="1489"/>
                    <a:pt x="703" y="1489"/>
                  </a:cubicBezTo>
                  <a:lnTo>
                    <a:pt x="727" y="1489"/>
                  </a:lnTo>
                  <a:cubicBezTo>
                    <a:pt x="774" y="1454"/>
                    <a:pt x="834" y="1430"/>
                    <a:pt x="893" y="1406"/>
                  </a:cubicBezTo>
                  <a:cubicBezTo>
                    <a:pt x="917" y="1394"/>
                    <a:pt x="929" y="1370"/>
                    <a:pt x="917" y="1346"/>
                  </a:cubicBezTo>
                  <a:cubicBezTo>
                    <a:pt x="908" y="1329"/>
                    <a:pt x="887" y="1318"/>
                    <a:pt x="867" y="1318"/>
                  </a:cubicBezTo>
                  <a:close/>
                  <a:moveTo>
                    <a:pt x="1810" y="1299"/>
                  </a:moveTo>
                  <a:cubicBezTo>
                    <a:pt x="1786" y="1299"/>
                    <a:pt x="1763" y="1311"/>
                    <a:pt x="1751" y="1334"/>
                  </a:cubicBezTo>
                  <a:cubicBezTo>
                    <a:pt x="1751" y="1358"/>
                    <a:pt x="1763" y="1394"/>
                    <a:pt x="1786" y="1394"/>
                  </a:cubicBezTo>
                  <a:cubicBezTo>
                    <a:pt x="1834" y="1406"/>
                    <a:pt x="1870" y="1418"/>
                    <a:pt x="1917" y="1442"/>
                  </a:cubicBezTo>
                  <a:cubicBezTo>
                    <a:pt x="1905" y="1442"/>
                    <a:pt x="1905" y="1442"/>
                    <a:pt x="1905" y="1454"/>
                  </a:cubicBezTo>
                  <a:cubicBezTo>
                    <a:pt x="1894" y="1513"/>
                    <a:pt x="1882" y="1584"/>
                    <a:pt x="1882" y="1632"/>
                  </a:cubicBezTo>
                  <a:cubicBezTo>
                    <a:pt x="1870" y="1668"/>
                    <a:pt x="1894" y="1692"/>
                    <a:pt x="1917" y="1692"/>
                  </a:cubicBezTo>
                  <a:lnTo>
                    <a:pt x="1929" y="1692"/>
                  </a:lnTo>
                  <a:cubicBezTo>
                    <a:pt x="1941" y="1692"/>
                    <a:pt x="1965" y="1680"/>
                    <a:pt x="1965" y="1656"/>
                  </a:cubicBezTo>
                  <a:cubicBezTo>
                    <a:pt x="1977" y="1596"/>
                    <a:pt x="1989" y="1537"/>
                    <a:pt x="2001" y="1465"/>
                  </a:cubicBezTo>
                  <a:lnTo>
                    <a:pt x="2001" y="1454"/>
                  </a:lnTo>
                  <a:cubicBezTo>
                    <a:pt x="2013" y="1454"/>
                    <a:pt x="2024" y="1442"/>
                    <a:pt x="2024" y="1430"/>
                  </a:cubicBezTo>
                  <a:cubicBezTo>
                    <a:pt x="2036" y="1406"/>
                    <a:pt x="2024" y="1382"/>
                    <a:pt x="2001" y="1370"/>
                  </a:cubicBezTo>
                  <a:cubicBezTo>
                    <a:pt x="1941" y="1346"/>
                    <a:pt x="1882" y="1323"/>
                    <a:pt x="1810" y="1299"/>
                  </a:cubicBezTo>
                  <a:close/>
                  <a:moveTo>
                    <a:pt x="2146" y="1458"/>
                  </a:moveTo>
                  <a:cubicBezTo>
                    <a:pt x="2130" y="1458"/>
                    <a:pt x="2115" y="1463"/>
                    <a:pt x="2108" y="1477"/>
                  </a:cubicBezTo>
                  <a:cubicBezTo>
                    <a:pt x="2096" y="1501"/>
                    <a:pt x="2096" y="1525"/>
                    <a:pt x="2120" y="1549"/>
                  </a:cubicBezTo>
                  <a:cubicBezTo>
                    <a:pt x="2167" y="1584"/>
                    <a:pt x="2203" y="1620"/>
                    <a:pt x="2227" y="1668"/>
                  </a:cubicBezTo>
                  <a:cubicBezTo>
                    <a:pt x="2227" y="1692"/>
                    <a:pt x="2251" y="1704"/>
                    <a:pt x="2263" y="1704"/>
                  </a:cubicBezTo>
                  <a:cubicBezTo>
                    <a:pt x="2275" y="1704"/>
                    <a:pt x="2275" y="1704"/>
                    <a:pt x="2286" y="1692"/>
                  </a:cubicBezTo>
                  <a:cubicBezTo>
                    <a:pt x="2310" y="1680"/>
                    <a:pt x="2322" y="1656"/>
                    <a:pt x="2310" y="1632"/>
                  </a:cubicBezTo>
                  <a:cubicBezTo>
                    <a:pt x="2286" y="1573"/>
                    <a:pt x="2239" y="1513"/>
                    <a:pt x="2179" y="1465"/>
                  </a:cubicBezTo>
                  <a:cubicBezTo>
                    <a:pt x="2169" y="1461"/>
                    <a:pt x="2157" y="1458"/>
                    <a:pt x="2146" y="1458"/>
                  </a:cubicBezTo>
                  <a:close/>
                  <a:moveTo>
                    <a:pt x="546" y="1511"/>
                  </a:moveTo>
                  <a:cubicBezTo>
                    <a:pt x="535" y="1511"/>
                    <a:pt x="522" y="1515"/>
                    <a:pt x="512" y="1525"/>
                  </a:cubicBezTo>
                  <a:cubicBezTo>
                    <a:pt x="465" y="1561"/>
                    <a:pt x="417" y="1608"/>
                    <a:pt x="381" y="1668"/>
                  </a:cubicBezTo>
                  <a:cubicBezTo>
                    <a:pt x="358" y="1680"/>
                    <a:pt x="370" y="1715"/>
                    <a:pt x="381" y="1727"/>
                  </a:cubicBezTo>
                  <a:cubicBezTo>
                    <a:pt x="393" y="1739"/>
                    <a:pt x="405" y="1739"/>
                    <a:pt x="417" y="1739"/>
                  </a:cubicBezTo>
                  <a:cubicBezTo>
                    <a:pt x="429" y="1739"/>
                    <a:pt x="441" y="1739"/>
                    <a:pt x="453" y="1727"/>
                  </a:cubicBezTo>
                  <a:cubicBezTo>
                    <a:pt x="489" y="1680"/>
                    <a:pt x="536" y="1632"/>
                    <a:pt x="584" y="1596"/>
                  </a:cubicBezTo>
                  <a:cubicBezTo>
                    <a:pt x="596" y="1573"/>
                    <a:pt x="608" y="1549"/>
                    <a:pt x="584" y="1525"/>
                  </a:cubicBezTo>
                  <a:cubicBezTo>
                    <a:pt x="577" y="1518"/>
                    <a:pt x="562" y="1511"/>
                    <a:pt x="546" y="1511"/>
                  </a:cubicBezTo>
                  <a:close/>
                  <a:moveTo>
                    <a:pt x="2286" y="1787"/>
                  </a:moveTo>
                  <a:cubicBezTo>
                    <a:pt x="2263" y="1787"/>
                    <a:pt x="2239" y="1799"/>
                    <a:pt x="2227" y="1823"/>
                  </a:cubicBezTo>
                  <a:cubicBezTo>
                    <a:pt x="2203" y="1870"/>
                    <a:pt x="2167" y="1906"/>
                    <a:pt x="2132" y="1942"/>
                  </a:cubicBezTo>
                  <a:cubicBezTo>
                    <a:pt x="2108" y="1954"/>
                    <a:pt x="2096" y="1989"/>
                    <a:pt x="2108" y="2013"/>
                  </a:cubicBezTo>
                  <a:cubicBezTo>
                    <a:pt x="2120" y="2025"/>
                    <a:pt x="2132" y="2025"/>
                    <a:pt x="2155" y="2025"/>
                  </a:cubicBezTo>
                  <a:lnTo>
                    <a:pt x="2179" y="2025"/>
                  </a:lnTo>
                  <a:cubicBezTo>
                    <a:pt x="2239" y="1977"/>
                    <a:pt x="2286" y="1918"/>
                    <a:pt x="2310" y="1846"/>
                  </a:cubicBezTo>
                  <a:cubicBezTo>
                    <a:pt x="2322" y="1823"/>
                    <a:pt x="2310" y="1799"/>
                    <a:pt x="2286" y="1787"/>
                  </a:cubicBezTo>
                  <a:close/>
                  <a:moveTo>
                    <a:pt x="1905" y="1787"/>
                  </a:moveTo>
                  <a:cubicBezTo>
                    <a:pt x="1882" y="1787"/>
                    <a:pt x="1858" y="1811"/>
                    <a:pt x="1858" y="1835"/>
                  </a:cubicBezTo>
                  <a:cubicBezTo>
                    <a:pt x="1858" y="1965"/>
                    <a:pt x="1905" y="2013"/>
                    <a:pt x="1953" y="2037"/>
                  </a:cubicBezTo>
                  <a:cubicBezTo>
                    <a:pt x="1953" y="2049"/>
                    <a:pt x="1965" y="2049"/>
                    <a:pt x="1977" y="2049"/>
                  </a:cubicBezTo>
                  <a:cubicBezTo>
                    <a:pt x="1989" y="2049"/>
                    <a:pt x="2001" y="2037"/>
                    <a:pt x="2013" y="2025"/>
                  </a:cubicBezTo>
                  <a:cubicBezTo>
                    <a:pt x="2024" y="2001"/>
                    <a:pt x="2024" y="1977"/>
                    <a:pt x="2001" y="1965"/>
                  </a:cubicBezTo>
                  <a:cubicBezTo>
                    <a:pt x="1965" y="1942"/>
                    <a:pt x="1953" y="1894"/>
                    <a:pt x="1953" y="1835"/>
                  </a:cubicBezTo>
                  <a:cubicBezTo>
                    <a:pt x="1953" y="1811"/>
                    <a:pt x="1929" y="1787"/>
                    <a:pt x="1905" y="1787"/>
                  </a:cubicBezTo>
                  <a:close/>
                  <a:moveTo>
                    <a:pt x="295" y="1798"/>
                  </a:moveTo>
                  <a:cubicBezTo>
                    <a:pt x="282" y="1798"/>
                    <a:pt x="270" y="1808"/>
                    <a:pt x="262" y="1823"/>
                  </a:cubicBezTo>
                  <a:cubicBezTo>
                    <a:pt x="227" y="1870"/>
                    <a:pt x="191" y="1930"/>
                    <a:pt x="155" y="1989"/>
                  </a:cubicBezTo>
                  <a:cubicBezTo>
                    <a:pt x="143" y="2013"/>
                    <a:pt x="155" y="2037"/>
                    <a:pt x="179" y="2049"/>
                  </a:cubicBezTo>
                  <a:cubicBezTo>
                    <a:pt x="179" y="2049"/>
                    <a:pt x="191" y="2061"/>
                    <a:pt x="203" y="2061"/>
                  </a:cubicBezTo>
                  <a:cubicBezTo>
                    <a:pt x="215" y="2061"/>
                    <a:pt x="239" y="2049"/>
                    <a:pt x="239" y="2037"/>
                  </a:cubicBezTo>
                  <a:cubicBezTo>
                    <a:pt x="274" y="1977"/>
                    <a:pt x="310" y="1918"/>
                    <a:pt x="334" y="1870"/>
                  </a:cubicBezTo>
                  <a:cubicBezTo>
                    <a:pt x="346" y="1846"/>
                    <a:pt x="346" y="1823"/>
                    <a:pt x="322" y="1811"/>
                  </a:cubicBezTo>
                  <a:cubicBezTo>
                    <a:pt x="313" y="1802"/>
                    <a:pt x="304" y="1798"/>
                    <a:pt x="295" y="1798"/>
                  </a:cubicBezTo>
                  <a:close/>
                  <a:moveTo>
                    <a:pt x="112" y="2128"/>
                  </a:moveTo>
                  <a:cubicBezTo>
                    <a:pt x="96" y="2128"/>
                    <a:pt x="81" y="2139"/>
                    <a:pt x="72" y="2156"/>
                  </a:cubicBezTo>
                  <a:cubicBezTo>
                    <a:pt x="36" y="2275"/>
                    <a:pt x="12" y="2346"/>
                    <a:pt x="12" y="2346"/>
                  </a:cubicBezTo>
                  <a:cubicBezTo>
                    <a:pt x="0" y="2370"/>
                    <a:pt x="24" y="2406"/>
                    <a:pt x="48" y="2406"/>
                  </a:cubicBezTo>
                  <a:lnTo>
                    <a:pt x="60" y="2406"/>
                  </a:lnTo>
                  <a:cubicBezTo>
                    <a:pt x="84" y="2406"/>
                    <a:pt x="96" y="2394"/>
                    <a:pt x="108" y="2370"/>
                  </a:cubicBezTo>
                  <a:cubicBezTo>
                    <a:pt x="108" y="2370"/>
                    <a:pt x="119" y="2299"/>
                    <a:pt x="167" y="2204"/>
                  </a:cubicBezTo>
                  <a:cubicBezTo>
                    <a:pt x="167" y="2168"/>
                    <a:pt x="155" y="2144"/>
                    <a:pt x="131" y="2132"/>
                  </a:cubicBezTo>
                  <a:cubicBezTo>
                    <a:pt x="125" y="2129"/>
                    <a:pt x="119" y="2128"/>
                    <a:pt x="112" y="2128"/>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2875175" y="3171172"/>
              <a:ext cx="257899" cy="78245"/>
            </a:xfrm>
            <a:custGeom>
              <a:avLst/>
              <a:gdLst/>
              <a:ahLst/>
              <a:cxnLst/>
              <a:rect l="l" t="t" r="r" b="b"/>
              <a:pathLst>
                <a:path w="8372" h="2540" extrusionOk="0">
                  <a:moveTo>
                    <a:pt x="95" y="0"/>
                  </a:moveTo>
                  <a:cubicBezTo>
                    <a:pt x="76" y="0"/>
                    <a:pt x="58" y="20"/>
                    <a:pt x="49" y="39"/>
                  </a:cubicBezTo>
                  <a:cubicBezTo>
                    <a:pt x="49" y="39"/>
                    <a:pt x="37" y="110"/>
                    <a:pt x="25" y="229"/>
                  </a:cubicBezTo>
                  <a:cubicBezTo>
                    <a:pt x="13" y="253"/>
                    <a:pt x="37" y="277"/>
                    <a:pt x="60" y="277"/>
                  </a:cubicBezTo>
                  <a:lnTo>
                    <a:pt x="72" y="277"/>
                  </a:lnTo>
                  <a:cubicBezTo>
                    <a:pt x="96" y="277"/>
                    <a:pt x="108" y="265"/>
                    <a:pt x="108" y="241"/>
                  </a:cubicBezTo>
                  <a:cubicBezTo>
                    <a:pt x="132" y="134"/>
                    <a:pt x="144" y="63"/>
                    <a:pt x="144" y="63"/>
                  </a:cubicBezTo>
                  <a:cubicBezTo>
                    <a:pt x="156" y="27"/>
                    <a:pt x="132" y="3"/>
                    <a:pt x="108" y="3"/>
                  </a:cubicBezTo>
                  <a:cubicBezTo>
                    <a:pt x="104" y="1"/>
                    <a:pt x="99" y="0"/>
                    <a:pt x="95" y="0"/>
                  </a:cubicBezTo>
                  <a:close/>
                  <a:moveTo>
                    <a:pt x="49" y="372"/>
                  </a:moveTo>
                  <a:cubicBezTo>
                    <a:pt x="25" y="372"/>
                    <a:pt x="1" y="396"/>
                    <a:pt x="1" y="420"/>
                  </a:cubicBezTo>
                  <a:cubicBezTo>
                    <a:pt x="1" y="456"/>
                    <a:pt x="1" y="491"/>
                    <a:pt x="1" y="527"/>
                  </a:cubicBezTo>
                  <a:cubicBezTo>
                    <a:pt x="1" y="551"/>
                    <a:pt x="1" y="587"/>
                    <a:pt x="1" y="610"/>
                  </a:cubicBezTo>
                  <a:cubicBezTo>
                    <a:pt x="1" y="646"/>
                    <a:pt x="25" y="658"/>
                    <a:pt x="49" y="658"/>
                  </a:cubicBezTo>
                  <a:cubicBezTo>
                    <a:pt x="72" y="658"/>
                    <a:pt x="96" y="634"/>
                    <a:pt x="96" y="610"/>
                  </a:cubicBezTo>
                  <a:cubicBezTo>
                    <a:pt x="96" y="575"/>
                    <a:pt x="96" y="551"/>
                    <a:pt x="96" y="515"/>
                  </a:cubicBezTo>
                  <a:cubicBezTo>
                    <a:pt x="96" y="491"/>
                    <a:pt x="96" y="456"/>
                    <a:pt x="96" y="420"/>
                  </a:cubicBezTo>
                  <a:cubicBezTo>
                    <a:pt x="96" y="396"/>
                    <a:pt x="72" y="372"/>
                    <a:pt x="49" y="372"/>
                  </a:cubicBezTo>
                  <a:close/>
                  <a:moveTo>
                    <a:pt x="60" y="753"/>
                  </a:moveTo>
                  <a:cubicBezTo>
                    <a:pt x="37" y="765"/>
                    <a:pt x="13" y="789"/>
                    <a:pt x="25" y="813"/>
                  </a:cubicBezTo>
                  <a:cubicBezTo>
                    <a:pt x="37" y="872"/>
                    <a:pt x="49" y="944"/>
                    <a:pt x="60" y="1003"/>
                  </a:cubicBezTo>
                  <a:cubicBezTo>
                    <a:pt x="60" y="1027"/>
                    <a:pt x="84" y="1039"/>
                    <a:pt x="108" y="1039"/>
                  </a:cubicBezTo>
                  <a:lnTo>
                    <a:pt x="120" y="1039"/>
                  </a:lnTo>
                  <a:cubicBezTo>
                    <a:pt x="144" y="1027"/>
                    <a:pt x="156" y="1003"/>
                    <a:pt x="156" y="980"/>
                  </a:cubicBezTo>
                  <a:cubicBezTo>
                    <a:pt x="132" y="920"/>
                    <a:pt x="120" y="861"/>
                    <a:pt x="120" y="801"/>
                  </a:cubicBezTo>
                  <a:cubicBezTo>
                    <a:pt x="108" y="777"/>
                    <a:pt x="84" y="753"/>
                    <a:pt x="60" y="753"/>
                  </a:cubicBezTo>
                  <a:close/>
                  <a:moveTo>
                    <a:pt x="2802" y="1061"/>
                  </a:moveTo>
                  <a:cubicBezTo>
                    <a:pt x="2766" y="1061"/>
                    <a:pt x="2725" y="1073"/>
                    <a:pt x="2680" y="1099"/>
                  </a:cubicBezTo>
                  <a:cubicBezTo>
                    <a:pt x="2680" y="1111"/>
                    <a:pt x="2668" y="1111"/>
                    <a:pt x="2656" y="1122"/>
                  </a:cubicBezTo>
                  <a:cubicBezTo>
                    <a:pt x="2632" y="1134"/>
                    <a:pt x="2632" y="1170"/>
                    <a:pt x="2644" y="1182"/>
                  </a:cubicBezTo>
                  <a:cubicBezTo>
                    <a:pt x="2656" y="1206"/>
                    <a:pt x="2668" y="1206"/>
                    <a:pt x="2680" y="1206"/>
                  </a:cubicBezTo>
                  <a:cubicBezTo>
                    <a:pt x="2692" y="1206"/>
                    <a:pt x="2704" y="1206"/>
                    <a:pt x="2716" y="1194"/>
                  </a:cubicBezTo>
                  <a:cubicBezTo>
                    <a:pt x="2716" y="1194"/>
                    <a:pt x="2727" y="1182"/>
                    <a:pt x="2739" y="1182"/>
                  </a:cubicBezTo>
                  <a:cubicBezTo>
                    <a:pt x="2766" y="1165"/>
                    <a:pt x="2792" y="1154"/>
                    <a:pt x="2808" y="1154"/>
                  </a:cubicBezTo>
                  <a:cubicBezTo>
                    <a:pt x="2815" y="1154"/>
                    <a:pt x="2820" y="1155"/>
                    <a:pt x="2823" y="1158"/>
                  </a:cubicBezTo>
                  <a:cubicBezTo>
                    <a:pt x="2833" y="1163"/>
                    <a:pt x="2844" y="1166"/>
                    <a:pt x="2856" y="1166"/>
                  </a:cubicBezTo>
                  <a:cubicBezTo>
                    <a:pt x="2872" y="1166"/>
                    <a:pt x="2887" y="1160"/>
                    <a:pt x="2894" y="1146"/>
                  </a:cubicBezTo>
                  <a:cubicBezTo>
                    <a:pt x="2906" y="1122"/>
                    <a:pt x="2906" y="1099"/>
                    <a:pt x="2882" y="1087"/>
                  </a:cubicBezTo>
                  <a:cubicBezTo>
                    <a:pt x="2860" y="1070"/>
                    <a:pt x="2833" y="1061"/>
                    <a:pt x="2802" y="1061"/>
                  </a:cubicBezTo>
                  <a:close/>
                  <a:moveTo>
                    <a:pt x="144" y="1122"/>
                  </a:moveTo>
                  <a:cubicBezTo>
                    <a:pt x="120" y="1134"/>
                    <a:pt x="108" y="1170"/>
                    <a:pt x="120" y="1194"/>
                  </a:cubicBezTo>
                  <a:cubicBezTo>
                    <a:pt x="144" y="1253"/>
                    <a:pt x="180" y="1313"/>
                    <a:pt x="215" y="1361"/>
                  </a:cubicBezTo>
                  <a:cubicBezTo>
                    <a:pt x="215" y="1384"/>
                    <a:pt x="239" y="1384"/>
                    <a:pt x="251" y="1384"/>
                  </a:cubicBezTo>
                  <a:lnTo>
                    <a:pt x="275" y="1384"/>
                  </a:lnTo>
                  <a:cubicBezTo>
                    <a:pt x="299" y="1372"/>
                    <a:pt x="299" y="1337"/>
                    <a:pt x="287" y="1313"/>
                  </a:cubicBezTo>
                  <a:cubicBezTo>
                    <a:pt x="263" y="1265"/>
                    <a:pt x="227" y="1206"/>
                    <a:pt x="203" y="1158"/>
                  </a:cubicBezTo>
                  <a:cubicBezTo>
                    <a:pt x="203" y="1134"/>
                    <a:pt x="168" y="1122"/>
                    <a:pt x="144" y="1122"/>
                  </a:cubicBezTo>
                  <a:close/>
                  <a:moveTo>
                    <a:pt x="2564" y="1249"/>
                  </a:moveTo>
                  <a:cubicBezTo>
                    <a:pt x="2543" y="1249"/>
                    <a:pt x="2522" y="1260"/>
                    <a:pt x="2513" y="1277"/>
                  </a:cubicBezTo>
                  <a:cubicBezTo>
                    <a:pt x="2477" y="1325"/>
                    <a:pt x="2454" y="1396"/>
                    <a:pt x="2430" y="1456"/>
                  </a:cubicBezTo>
                  <a:cubicBezTo>
                    <a:pt x="2430" y="1480"/>
                    <a:pt x="2442" y="1515"/>
                    <a:pt x="2466" y="1515"/>
                  </a:cubicBezTo>
                  <a:lnTo>
                    <a:pt x="2477" y="1515"/>
                  </a:lnTo>
                  <a:cubicBezTo>
                    <a:pt x="2501" y="1515"/>
                    <a:pt x="2513" y="1503"/>
                    <a:pt x="2525" y="1480"/>
                  </a:cubicBezTo>
                  <a:cubicBezTo>
                    <a:pt x="2537" y="1432"/>
                    <a:pt x="2561" y="1372"/>
                    <a:pt x="2597" y="1325"/>
                  </a:cubicBezTo>
                  <a:cubicBezTo>
                    <a:pt x="2608" y="1301"/>
                    <a:pt x="2597" y="1277"/>
                    <a:pt x="2585" y="1253"/>
                  </a:cubicBezTo>
                  <a:cubicBezTo>
                    <a:pt x="2578" y="1250"/>
                    <a:pt x="2571" y="1249"/>
                    <a:pt x="2564" y="1249"/>
                  </a:cubicBezTo>
                  <a:close/>
                  <a:moveTo>
                    <a:pt x="2875" y="1249"/>
                  </a:moveTo>
                  <a:cubicBezTo>
                    <a:pt x="2858" y="1249"/>
                    <a:pt x="2843" y="1260"/>
                    <a:pt x="2835" y="1277"/>
                  </a:cubicBezTo>
                  <a:cubicBezTo>
                    <a:pt x="2823" y="1325"/>
                    <a:pt x="2787" y="1384"/>
                    <a:pt x="2751" y="1432"/>
                  </a:cubicBezTo>
                  <a:cubicBezTo>
                    <a:pt x="2739" y="1456"/>
                    <a:pt x="2739" y="1480"/>
                    <a:pt x="2763" y="1503"/>
                  </a:cubicBezTo>
                  <a:cubicBezTo>
                    <a:pt x="2775" y="1503"/>
                    <a:pt x="2775" y="1515"/>
                    <a:pt x="2787" y="1515"/>
                  </a:cubicBezTo>
                  <a:cubicBezTo>
                    <a:pt x="2811" y="1515"/>
                    <a:pt x="2823" y="1503"/>
                    <a:pt x="2823" y="1492"/>
                  </a:cubicBezTo>
                  <a:cubicBezTo>
                    <a:pt x="2870" y="1432"/>
                    <a:pt x="2906" y="1372"/>
                    <a:pt x="2930" y="1313"/>
                  </a:cubicBezTo>
                  <a:cubicBezTo>
                    <a:pt x="2930" y="1289"/>
                    <a:pt x="2918" y="1253"/>
                    <a:pt x="2894" y="1253"/>
                  </a:cubicBezTo>
                  <a:cubicBezTo>
                    <a:pt x="2888" y="1250"/>
                    <a:pt x="2881" y="1249"/>
                    <a:pt x="2875" y="1249"/>
                  </a:cubicBezTo>
                  <a:close/>
                  <a:moveTo>
                    <a:pt x="364" y="1447"/>
                  </a:moveTo>
                  <a:cubicBezTo>
                    <a:pt x="352" y="1447"/>
                    <a:pt x="340" y="1450"/>
                    <a:pt x="334" y="1456"/>
                  </a:cubicBezTo>
                  <a:cubicBezTo>
                    <a:pt x="311" y="1480"/>
                    <a:pt x="311" y="1503"/>
                    <a:pt x="322" y="1527"/>
                  </a:cubicBezTo>
                  <a:cubicBezTo>
                    <a:pt x="370" y="1575"/>
                    <a:pt x="418" y="1623"/>
                    <a:pt x="465" y="1658"/>
                  </a:cubicBezTo>
                  <a:cubicBezTo>
                    <a:pt x="477" y="1670"/>
                    <a:pt x="489" y="1670"/>
                    <a:pt x="501" y="1670"/>
                  </a:cubicBezTo>
                  <a:cubicBezTo>
                    <a:pt x="513" y="1670"/>
                    <a:pt x="525" y="1658"/>
                    <a:pt x="537" y="1646"/>
                  </a:cubicBezTo>
                  <a:cubicBezTo>
                    <a:pt x="549" y="1634"/>
                    <a:pt x="549" y="1599"/>
                    <a:pt x="525" y="1587"/>
                  </a:cubicBezTo>
                  <a:cubicBezTo>
                    <a:pt x="477" y="1551"/>
                    <a:pt x="441" y="1503"/>
                    <a:pt x="394" y="1456"/>
                  </a:cubicBezTo>
                  <a:cubicBezTo>
                    <a:pt x="388" y="1450"/>
                    <a:pt x="376" y="1447"/>
                    <a:pt x="364" y="1447"/>
                  </a:cubicBezTo>
                  <a:close/>
                  <a:moveTo>
                    <a:pt x="8318" y="1436"/>
                  </a:moveTo>
                  <a:cubicBezTo>
                    <a:pt x="8304" y="1436"/>
                    <a:pt x="8290" y="1442"/>
                    <a:pt x="8276" y="1456"/>
                  </a:cubicBezTo>
                  <a:cubicBezTo>
                    <a:pt x="8252" y="1480"/>
                    <a:pt x="8216" y="1539"/>
                    <a:pt x="8157" y="1599"/>
                  </a:cubicBezTo>
                  <a:cubicBezTo>
                    <a:pt x="8133" y="1611"/>
                    <a:pt x="8145" y="1646"/>
                    <a:pt x="8157" y="1658"/>
                  </a:cubicBezTo>
                  <a:cubicBezTo>
                    <a:pt x="8169" y="1670"/>
                    <a:pt x="8181" y="1670"/>
                    <a:pt x="8192" y="1670"/>
                  </a:cubicBezTo>
                  <a:cubicBezTo>
                    <a:pt x="8204" y="1670"/>
                    <a:pt x="8216" y="1670"/>
                    <a:pt x="8228" y="1658"/>
                  </a:cubicBezTo>
                  <a:cubicBezTo>
                    <a:pt x="8276" y="1611"/>
                    <a:pt x="8312" y="1563"/>
                    <a:pt x="8359" y="1515"/>
                  </a:cubicBezTo>
                  <a:cubicBezTo>
                    <a:pt x="8371" y="1492"/>
                    <a:pt x="8371" y="1468"/>
                    <a:pt x="8347" y="1444"/>
                  </a:cubicBezTo>
                  <a:cubicBezTo>
                    <a:pt x="8337" y="1439"/>
                    <a:pt x="8327" y="1436"/>
                    <a:pt x="8318" y="1436"/>
                  </a:cubicBezTo>
                  <a:close/>
                  <a:moveTo>
                    <a:pt x="5156" y="1611"/>
                  </a:moveTo>
                  <a:cubicBezTo>
                    <a:pt x="5133" y="1611"/>
                    <a:pt x="5109" y="1623"/>
                    <a:pt x="5109" y="1646"/>
                  </a:cubicBezTo>
                  <a:cubicBezTo>
                    <a:pt x="5109" y="1682"/>
                    <a:pt x="5121" y="1706"/>
                    <a:pt x="5156" y="1706"/>
                  </a:cubicBezTo>
                  <a:lnTo>
                    <a:pt x="5216" y="1706"/>
                  </a:lnTo>
                  <a:cubicBezTo>
                    <a:pt x="5264" y="1718"/>
                    <a:pt x="5287" y="1730"/>
                    <a:pt x="5323" y="1742"/>
                  </a:cubicBezTo>
                  <a:lnTo>
                    <a:pt x="5335" y="1742"/>
                  </a:lnTo>
                  <a:cubicBezTo>
                    <a:pt x="5359" y="1742"/>
                    <a:pt x="5371" y="1742"/>
                    <a:pt x="5383" y="1718"/>
                  </a:cubicBezTo>
                  <a:cubicBezTo>
                    <a:pt x="5394" y="1706"/>
                    <a:pt x="5383" y="1670"/>
                    <a:pt x="5359" y="1658"/>
                  </a:cubicBezTo>
                  <a:cubicBezTo>
                    <a:pt x="5323" y="1634"/>
                    <a:pt x="5287" y="1623"/>
                    <a:pt x="5240" y="1623"/>
                  </a:cubicBezTo>
                  <a:cubicBezTo>
                    <a:pt x="5204" y="1611"/>
                    <a:pt x="5180" y="1611"/>
                    <a:pt x="5156" y="1611"/>
                  </a:cubicBezTo>
                  <a:close/>
                  <a:moveTo>
                    <a:pt x="4972" y="1618"/>
                  </a:moveTo>
                  <a:cubicBezTo>
                    <a:pt x="4966" y="1618"/>
                    <a:pt x="4960" y="1620"/>
                    <a:pt x="4954" y="1623"/>
                  </a:cubicBezTo>
                  <a:cubicBezTo>
                    <a:pt x="4871" y="1634"/>
                    <a:pt x="4811" y="1670"/>
                    <a:pt x="4763" y="1718"/>
                  </a:cubicBezTo>
                  <a:cubicBezTo>
                    <a:pt x="4752" y="1730"/>
                    <a:pt x="4752" y="1765"/>
                    <a:pt x="4763" y="1777"/>
                  </a:cubicBezTo>
                  <a:cubicBezTo>
                    <a:pt x="4775" y="1789"/>
                    <a:pt x="4787" y="1801"/>
                    <a:pt x="4799" y="1801"/>
                  </a:cubicBezTo>
                  <a:cubicBezTo>
                    <a:pt x="4811" y="1801"/>
                    <a:pt x="4823" y="1789"/>
                    <a:pt x="4835" y="1777"/>
                  </a:cubicBezTo>
                  <a:cubicBezTo>
                    <a:pt x="4859" y="1753"/>
                    <a:pt x="4918" y="1718"/>
                    <a:pt x="4978" y="1706"/>
                  </a:cubicBezTo>
                  <a:cubicBezTo>
                    <a:pt x="5002" y="1706"/>
                    <a:pt x="5013" y="1682"/>
                    <a:pt x="5013" y="1658"/>
                  </a:cubicBezTo>
                  <a:cubicBezTo>
                    <a:pt x="5005" y="1631"/>
                    <a:pt x="4989" y="1618"/>
                    <a:pt x="4972" y="1618"/>
                  </a:cubicBezTo>
                  <a:close/>
                  <a:moveTo>
                    <a:pt x="661" y="1677"/>
                  </a:moveTo>
                  <a:cubicBezTo>
                    <a:pt x="644" y="1677"/>
                    <a:pt x="629" y="1688"/>
                    <a:pt x="620" y="1706"/>
                  </a:cubicBezTo>
                  <a:cubicBezTo>
                    <a:pt x="608" y="1730"/>
                    <a:pt x="608" y="1753"/>
                    <a:pt x="632" y="1765"/>
                  </a:cubicBezTo>
                  <a:cubicBezTo>
                    <a:pt x="692" y="1801"/>
                    <a:pt x="751" y="1825"/>
                    <a:pt x="811" y="1849"/>
                  </a:cubicBezTo>
                  <a:lnTo>
                    <a:pt x="834" y="1849"/>
                  </a:lnTo>
                  <a:cubicBezTo>
                    <a:pt x="846" y="1849"/>
                    <a:pt x="870" y="1837"/>
                    <a:pt x="870" y="1825"/>
                  </a:cubicBezTo>
                  <a:cubicBezTo>
                    <a:pt x="882" y="1789"/>
                    <a:pt x="870" y="1765"/>
                    <a:pt x="846" y="1753"/>
                  </a:cubicBezTo>
                  <a:cubicBezTo>
                    <a:pt x="787" y="1742"/>
                    <a:pt x="727" y="1718"/>
                    <a:pt x="680" y="1682"/>
                  </a:cubicBezTo>
                  <a:cubicBezTo>
                    <a:pt x="673" y="1679"/>
                    <a:pt x="667" y="1677"/>
                    <a:pt x="661" y="1677"/>
                  </a:cubicBezTo>
                  <a:close/>
                  <a:moveTo>
                    <a:pt x="2311" y="1730"/>
                  </a:moveTo>
                  <a:cubicBezTo>
                    <a:pt x="2251" y="1753"/>
                    <a:pt x="2192" y="1777"/>
                    <a:pt x="2132" y="1789"/>
                  </a:cubicBezTo>
                  <a:cubicBezTo>
                    <a:pt x="2108" y="1801"/>
                    <a:pt x="2096" y="1825"/>
                    <a:pt x="2096" y="1849"/>
                  </a:cubicBezTo>
                  <a:cubicBezTo>
                    <a:pt x="2108" y="1873"/>
                    <a:pt x="2120" y="1884"/>
                    <a:pt x="2144" y="1884"/>
                  </a:cubicBezTo>
                  <a:lnTo>
                    <a:pt x="2156" y="1884"/>
                  </a:lnTo>
                  <a:cubicBezTo>
                    <a:pt x="2216" y="1861"/>
                    <a:pt x="2287" y="1849"/>
                    <a:pt x="2346" y="1825"/>
                  </a:cubicBezTo>
                  <a:cubicBezTo>
                    <a:pt x="2370" y="1813"/>
                    <a:pt x="2382" y="1789"/>
                    <a:pt x="2370" y="1765"/>
                  </a:cubicBezTo>
                  <a:cubicBezTo>
                    <a:pt x="2358" y="1742"/>
                    <a:pt x="2335" y="1730"/>
                    <a:pt x="2311" y="1730"/>
                  </a:cubicBezTo>
                  <a:close/>
                  <a:moveTo>
                    <a:pt x="2656" y="1549"/>
                  </a:moveTo>
                  <a:cubicBezTo>
                    <a:pt x="2647" y="1549"/>
                    <a:pt x="2637" y="1553"/>
                    <a:pt x="2632" y="1563"/>
                  </a:cubicBezTo>
                  <a:cubicBezTo>
                    <a:pt x="2585" y="1587"/>
                    <a:pt x="2549" y="1623"/>
                    <a:pt x="2501" y="1646"/>
                  </a:cubicBezTo>
                  <a:cubicBezTo>
                    <a:pt x="2501" y="1623"/>
                    <a:pt x="2477" y="1611"/>
                    <a:pt x="2454" y="1611"/>
                  </a:cubicBezTo>
                  <a:cubicBezTo>
                    <a:pt x="2430" y="1611"/>
                    <a:pt x="2406" y="1634"/>
                    <a:pt x="2418" y="1658"/>
                  </a:cubicBezTo>
                  <a:cubicBezTo>
                    <a:pt x="2418" y="1730"/>
                    <a:pt x="2430" y="1801"/>
                    <a:pt x="2466" y="1861"/>
                  </a:cubicBezTo>
                  <a:cubicBezTo>
                    <a:pt x="2466" y="1884"/>
                    <a:pt x="2489" y="1884"/>
                    <a:pt x="2501" y="1884"/>
                  </a:cubicBezTo>
                  <a:lnTo>
                    <a:pt x="2525" y="1884"/>
                  </a:lnTo>
                  <a:cubicBezTo>
                    <a:pt x="2549" y="1873"/>
                    <a:pt x="2561" y="1849"/>
                    <a:pt x="2549" y="1825"/>
                  </a:cubicBezTo>
                  <a:cubicBezTo>
                    <a:pt x="2537" y="1801"/>
                    <a:pt x="2525" y="1777"/>
                    <a:pt x="2525" y="1742"/>
                  </a:cubicBezTo>
                  <a:cubicBezTo>
                    <a:pt x="2585" y="1706"/>
                    <a:pt x="2632" y="1670"/>
                    <a:pt x="2692" y="1634"/>
                  </a:cubicBezTo>
                  <a:cubicBezTo>
                    <a:pt x="2704" y="1623"/>
                    <a:pt x="2716" y="1587"/>
                    <a:pt x="2692" y="1563"/>
                  </a:cubicBezTo>
                  <a:cubicBezTo>
                    <a:pt x="2685" y="1556"/>
                    <a:pt x="2670" y="1549"/>
                    <a:pt x="2656" y="1549"/>
                  </a:cubicBezTo>
                  <a:close/>
                  <a:moveTo>
                    <a:pt x="1012" y="1810"/>
                  </a:moveTo>
                  <a:cubicBezTo>
                    <a:pt x="993" y="1810"/>
                    <a:pt x="975" y="1829"/>
                    <a:pt x="965" y="1849"/>
                  </a:cubicBezTo>
                  <a:cubicBezTo>
                    <a:pt x="965" y="1873"/>
                    <a:pt x="977" y="1896"/>
                    <a:pt x="1001" y="1908"/>
                  </a:cubicBezTo>
                  <a:cubicBezTo>
                    <a:pt x="1061" y="1920"/>
                    <a:pt x="1132" y="1932"/>
                    <a:pt x="1192" y="1932"/>
                  </a:cubicBezTo>
                  <a:lnTo>
                    <a:pt x="1203" y="1932"/>
                  </a:lnTo>
                  <a:cubicBezTo>
                    <a:pt x="1227" y="1932"/>
                    <a:pt x="1239" y="1920"/>
                    <a:pt x="1251" y="1896"/>
                  </a:cubicBezTo>
                  <a:cubicBezTo>
                    <a:pt x="1251" y="1873"/>
                    <a:pt x="1227" y="1849"/>
                    <a:pt x="1203" y="1837"/>
                  </a:cubicBezTo>
                  <a:cubicBezTo>
                    <a:pt x="1144" y="1837"/>
                    <a:pt x="1084" y="1825"/>
                    <a:pt x="1025" y="1813"/>
                  </a:cubicBezTo>
                  <a:cubicBezTo>
                    <a:pt x="1021" y="1811"/>
                    <a:pt x="1016" y="1810"/>
                    <a:pt x="1012" y="1810"/>
                  </a:cubicBezTo>
                  <a:close/>
                  <a:moveTo>
                    <a:pt x="8056" y="1712"/>
                  </a:moveTo>
                  <a:cubicBezTo>
                    <a:pt x="8044" y="1712"/>
                    <a:pt x="8032" y="1718"/>
                    <a:pt x="8026" y="1730"/>
                  </a:cubicBezTo>
                  <a:cubicBezTo>
                    <a:pt x="7978" y="1765"/>
                    <a:pt x="7931" y="1813"/>
                    <a:pt x="7883" y="1849"/>
                  </a:cubicBezTo>
                  <a:cubicBezTo>
                    <a:pt x="7859" y="1861"/>
                    <a:pt x="7859" y="1896"/>
                    <a:pt x="7871" y="1920"/>
                  </a:cubicBezTo>
                  <a:cubicBezTo>
                    <a:pt x="7883" y="1932"/>
                    <a:pt x="7895" y="1932"/>
                    <a:pt x="7907" y="1932"/>
                  </a:cubicBezTo>
                  <a:cubicBezTo>
                    <a:pt x="7919" y="1932"/>
                    <a:pt x="7931" y="1932"/>
                    <a:pt x="7942" y="1920"/>
                  </a:cubicBezTo>
                  <a:cubicBezTo>
                    <a:pt x="7990" y="1884"/>
                    <a:pt x="8038" y="1837"/>
                    <a:pt x="8085" y="1801"/>
                  </a:cubicBezTo>
                  <a:cubicBezTo>
                    <a:pt x="8109" y="1777"/>
                    <a:pt x="8109" y="1753"/>
                    <a:pt x="8085" y="1730"/>
                  </a:cubicBezTo>
                  <a:cubicBezTo>
                    <a:pt x="8079" y="1718"/>
                    <a:pt x="8067" y="1712"/>
                    <a:pt x="8056" y="1712"/>
                  </a:cubicBezTo>
                  <a:close/>
                  <a:moveTo>
                    <a:pt x="1954" y="1825"/>
                  </a:moveTo>
                  <a:cubicBezTo>
                    <a:pt x="1894" y="1837"/>
                    <a:pt x="1823" y="1849"/>
                    <a:pt x="1763" y="1849"/>
                  </a:cubicBezTo>
                  <a:cubicBezTo>
                    <a:pt x="1739" y="1849"/>
                    <a:pt x="1715" y="1873"/>
                    <a:pt x="1727" y="1896"/>
                  </a:cubicBezTo>
                  <a:cubicBezTo>
                    <a:pt x="1727" y="1920"/>
                    <a:pt x="1751" y="1944"/>
                    <a:pt x="1775" y="1944"/>
                  </a:cubicBezTo>
                  <a:cubicBezTo>
                    <a:pt x="1835" y="1944"/>
                    <a:pt x="1906" y="1932"/>
                    <a:pt x="1965" y="1920"/>
                  </a:cubicBezTo>
                  <a:cubicBezTo>
                    <a:pt x="1989" y="1920"/>
                    <a:pt x="2013" y="1896"/>
                    <a:pt x="2001" y="1873"/>
                  </a:cubicBezTo>
                  <a:cubicBezTo>
                    <a:pt x="2001" y="1837"/>
                    <a:pt x="1977" y="1825"/>
                    <a:pt x="1954" y="1825"/>
                  </a:cubicBezTo>
                  <a:close/>
                  <a:moveTo>
                    <a:pt x="1394" y="1861"/>
                  </a:moveTo>
                  <a:cubicBezTo>
                    <a:pt x="1370" y="1861"/>
                    <a:pt x="1346" y="1873"/>
                    <a:pt x="1346" y="1896"/>
                  </a:cubicBezTo>
                  <a:cubicBezTo>
                    <a:pt x="1346" y="1932"/>
                    <a:pt x="1358" y="1944"/>
                    <a:pt x="1394" y="1956"/>
                  </a:cubicBezTo>
                  <a:lnTo>
                    <a:pt x="1584" y="1956"/>
                  </a:lnTo>
                  <a:cubicBezTo>
                    <a:pt x="1608" y="1956"/>
                    <a:pt x="1620" y="1932"/>
                    <a:pt x="1620" y="1908"/>
                  </a:cubicBezTo>
                  <a:cubicBezTo>
                    <a:pt x="1620" y="1884"/>
                    <a:pt x="1596" y="1861"/>
                    <a:pt x="1573" y="1861"/>
                  </a:cubicBezTo>
                  <a:close/>
                  <a:moveTo>
                    <a:pt x="5442" y="1801"/>
                  </a:moveTo>
                  <a:cubicBezTo>
                    <a:pt x="5418" y="1801"/>
                    <a:pt x="5394" y="1825"/>
                    <a:pt x="5394" y="1849"/>
                  </a:cubicBezTo>
                  <a:lnTo>
                    <a:pt x="5394" y="1861"/>
                  </a:lnTo>
                  <a:cubicBezTo>
                    <a:pt x="5394" y="1908"/>
                    <a:pt x="5383" y="1944"/>
                    <a:pt x="5347" y="2004"/>
                  </a:cubicBezTo>
                  <a:cubicBezTo>
                    <a:pt x="5335" y="2027"/>
                    <a:pt x="5335" y="2051"/>
                    <a:pt x="5359" y="2063"/>
                  </a:cubicBezTo>
                  <a:cubicBezTo>
                    <a:pt x="5371" y="2075"/>
                    <a:pt x="5383" y="2075"/>
                    <a:pt x="5383" y="2075"/>
                  </a:cubicBezTo>
                  <a:cubicBezTo>
                    <a:pt x="5406" y="2075"/>
                    <a:pt x="5418" y="2063"/>
                    <a:pt x="5430" y="2051"/>
                  </a:cubicBezTo>
                  <a:cubicBezTo>
                    <a:pt x="5466" y="1980"/>
                    <a:pt x="5490" y="1920"/>
                    <a:pt x="5490" y="1861"/>
                  </a:cubicBezTo>
                  <a:lnTo>
                    <a:pt x="5490" y="1837"/>
                  </a:lnTo>
                  <a:cubicBezTo>
                    <a:pt x="5490" y="1813"/>
                    <a:pt x="5466" y="1801"/>
                    <a:pt x="5442" y="1801"/>
                  </a:cubicBezTo>
                  <a:close/>
                  <a:moveTo>
                    <a:pt x="4770" y="1880"/>
                  </a:moveTo>
                  <a:cubicBezTo>
                    <a:pt x="4764" y="1880"/>
                    <a:pt x="4758" y="1881"/>
                    <a:pt x="4752" y="1884"/>
                  </a:cubicBezTo>
                  <a:cubicBezTo>
                    <a:pt x="4728" y="1896"/>
                    <a:pt x="4716" y="1920"/>
                    <a:pt x="4728" y="1944"/>
                  </a:cubicBezTo>
                  <a:cubicBezTo>
                    <a:pt x="4752" y="2004"/>
                    <a:pt x="4799" y="2051"/>
                    <a:pt x="4859" y="2111"/>
                  </a:cubicBezTo>
                  <a:lnTo>
                    <a:pt x="4894" y="2111"/>
                  </a:lnTo>
                  <a:cubicBezTo>
                    <a:pt x="4906" y="2111"/>
                    <a:pt x="4918" y="2111"/>
                    <a:pt x="4930" y="2099"/>
                  </a:cubicBezTo>
                  <a:cubicBezTo>
                    <a:pt x="4942" y="2075"/>
                    <a:pt x="4942" y="2051"/>
                    <a:pt x="4918" y="2027"/>
                  </a:cubicBezTo>
                  <a:cubicBezTo>
                    <a:pt x="4871" y="1992"/>
                    <a:pt x="4835" y="1944"/>
                    <a:pt x="4811" y="1908"/>
                  </a:cubicBezTo>
                  <a:cubicBezTo>
                    <a:pt x="4802" y="1891"/>
                    <a:pt x="4787" y="1880"/>
                    <a:pt x="4770" y="1880"/>
                  </a:cubicBezTo>
                  <a:close/>
                  <a:moveTo>
                    <a:pt x="7761" y="1955"/>
                  </a:moveTo>
                  <a:cubicBezTo>
                    <a:pt x="7753" y="1955"/>
                    <a:pt x="7745" y="1959"/>
                    <a:pt x="7740" y="1968"/>
                  </a:cubicBezTo>
                  <a:cubicBezTo>
                    <a:pt x="7680" y="2004"/>
                    <a:pt x="7633" y="2027"/>
                    <a:pt x="7573" y="2063"/>
                  </a:cubicBezTo>
                  <a:cubicBezTo>
                    <a:pt x="7561" y="2075"/>
                    <a:pt x="7550" y="2111"/>
                    <a:pt x="7561" y="2134"/>
                  </a:cubicBezTo>
                  <a:cubicBezTo>
                    <a:pt x="7573" y="2146"/>
                    <a:pt x="7585" y="2158"/>
                    <a:pt x="7597" y="2158"/>
                  </a:cubicBezTo>
                  <a:cubicBezTo>
                    <a:pt x="7609" y="2158"/>
                    <a:pt x="7621" y="2146"/>
                    <a:pt x="7621" y="2146"/>
                  </a:cubicBezTo>
                  <a:cubicBezTo>
                    <a:pt x="7680" y="2111"/>
                    <a:pt x="7740" y="2075"/>
                    <a:pt x="7788" y="2039"/>
                  </a:cubicBezTo>
                  <a:cubicBezTo>
                    <a:pt x="7811" y="2027"/>
                    <a:pt x="7811" y="1992"/>
                    <a:pt x="7800" y="1980"/>
                  </a:cubicBezTo>
                  <a:cubicBezTo>
                    <a:pt x="7792" y="1965"/>
                    <a:pt x="7776" y="1955"/>
                    <a:pt x="7761" y="1955"/>
                  </a:cubicBezTo>
                  <a:close/>
                  <a:moveTo>
                    <a:pt x="2603" y="1954"/>
                  </a:moveTo>
                  <a:cubicBezTo>
                    <a:pt x="2593" y="1954"/>
                    <a:pt x="2583" y="1958"/>
                    <a:pt x="2573" y="1968"/>
                  </a:cubicBezTo>
                  <a:cubicBezTo>
                    <a:pt x="2549" y="1980"/>
                    <a:pt x="2549" y="2015"/>
                    <a:pt x="2561" y="2039"/>
                  </a:cubicBezTo>
                  <a:cubicBezTo>
                    <a:pt x="2608" y="2087"/>
                    <a:pt x="2656" y="2134"/>
                    <a:pt x="2716" y="2170"/>
                  </a:cubicBezTo>
                  <a:cubicBezTo>
                    <a:pt x="2716" y="2182"/>
                    <a:pt x="2727" y="2182"/>
                    <a:pt x="2739" y="2182"/>
                  </a:cubicBezTo>
                  <a:cubicBezTo>
                    <a:pt x="2751" y="2182"/>
                    <a:pt x="2763" y="2182"/>
                    <a:pt x="2775" y="2170"/>
                  </a:cubicBezTo>
                  <a:cubicBezTo>
                    <a:pt x="2787" y="2146"/>
                    <a:pt x="2787" y="2111"/>
                    <a:pt x="2763" y="2099"/>
                  </a:cubicBezTo>
                  <a:cubicBezTo>
                    <a:pt x="2716" y="2063"/>
                    <a:pt x="2680" y="2015"/>
                    <a:pt x="2644" y="1968"/>
                  </a:cubicBezTo>
                  <a:cubicBezTo>
                    <a:pt x="2630" y="1961"/>
                    <a:pt x="2617" y="1954"/>
                    <a:pt x="2603" y="1954"/>
                  </a:cubicBezTo>
                  <a:close/>
                  <a:moveTo>
                    <a:pt x="5264" y="2117"/>
                  </a:moveTo>
                  <a:cubicBezTo>
                    <a:pt x="5252" y="2117"/>
                    <a:pt x="5240" y="2123"/>
                    <a:pt x="5228" y="2134"/>
                  </a:cubicBezTo>
                  <a:cubicBezTo>
                    <a:pt x="5216" y="2146"/>
                    <a:pt x="5192" y="2158"/>
                    <a:pt x="5180" y="2170"/>
                  </a:cubicBezTo>
                  <a:cubicBezTo>
                    <a:pt x="5144" y="2158"/>
                    <a:pt x="5109" y="2146"/>
                    <a:pt x="5073" y="2123"/>
                  </a:cubicBezTo>
                  <a:cubicBezTo>
                    <a:pt x="5067" y="2119"/>
                    <a:pt x="5060" y="2118"/>
                    <a:pt x="5054" y="2118"/>
                  </a:cubicBezTo>
                  <a:cubicBezTo>
                    <a:pt x="5037" y="2118"/>
                    <a:pt x="5022" y="2129"/>
                    <a:pt x="5013" y="2146"/>
                  </a:cubicBezTo>
                  <a:cubicBezTo>
                    <a:pt x="5002" y="2170"/>
                    <a:pt x="5013" y="2194"/>
                    <a:pt x="5037" y="2206"/>
                  </a:cubicBezTo>
                  <a:cubicBezTo>
                    <a:pt x="5049" y="2218"/>
                    <a:pt x="5061" y="2230"/>
                    <a:pt x="5073" y="2230"/>
                  </a:cubicBezTo>
                  <a:cubicBezTo>
                    <a:pt x="5061" y="2254"/>
                    <a:pt x="5049" y="2277"/>
                    <a:pt x="5061" y="2301"/>
                  </a:cubicBezTo>
                  <a:cubicBezTo>
                    <a:pt x="5073" y="2313"/>
                    <a:pt x="5085" y="2325"/>
                    <a:pt x="5109" y="2325"/>
                  </a:cubicBezTo>
                  <a:cubicBezTo>
                    <a:pt x="5109" y="2325"/>
                    <a:pt x="5121" y="2313"/>
                    <a:pt x="5133" y="2313"/>
                  </a:cubicBezTo>
                  <a:cubicBezTo>
                    <a:pt x="5144" y="2301"/>
                    <a:pt x="5168" y="2289"/>
                    <a:pt x="5180" y="2277"/>
                  </a:cubicBezTo>
                  <a:cubicBezTo>
                    <a:pt x="5192" y="2277"/>
                    <a:pt x="5204" y="2289"/>
                    <a:pt x="5216" y="2289"/>
                  </a:cubicBezTo>
                  <a:cubicBezTo>
                    <a:pt x="5222" y="2292"/>
                    <a:pt x="5229" y="2294"/>
                    <a:pt x="5235" y="2294"/>
                  </a:cubicBezTo>
                  <a:cubicBezTo>
                    <a:pt x="5252" y="2294"/>
                    <a:pt x="5267" y="2283"/>
                    <a:pt x="5275" y="2265"/>
                  </a:cubicBezTo>
                  <a:cubicBezTo>
                    <a:pt x="5275" y="2242"/>
                    <a:pt x="5275" y="2230"/>
                    <a:pt x="5264" y="2218"/>
                  </a:cubicBezTo>
                  <a:lnTo>
                    <a:pt x="5287" y="2206"/>
                  </a:lnTo>
                  <a:cubicBezTo>
                    <a:pt x="5311" y="2182"/>
                    <a:pt x="5311" y="2158"/>
                    <a:pt x="5299" y="2134"/>
                  </a:cubicBezTo>
                  <a:cubicBezTo>
                    <a:pt x="5287" y="2123"/>
                    <a:pt x="5275" y="2117"/>
                    <a:pt x="5264" y="2117"/>
                  </a:cubicBezTo>
                  <a:close/>
                  <a:moveTo>
                    <a:pt x="7437" y="2154"/>
                  </a:moveTo>
                  <a:cubicBezTo>
                    <a:pt x="7431" y="2154"/>
                    <a:pt x="7425" y="2155"/>
                    <a:pt x="7419" y="2158"/>
                  </a:cubicBezTo>
                  <a:cubicBezTo>
                    <a:pt x="7359" y="2182"/>
                    <a:pt x="7299" y="2218"/>
                    <a:pt x="7252" y="2242"/>
                  </a:cubicBezTo>
                  <a:cubicBezTo>
                    <a:pt x="7228" y="2242"/>
                    <a:pt x="7216" y="2277"/>
                    <a:pt x="7216" y="2301"/>
                  </a:cubicBezTo>
                  <a:cubicBezTo>
                    <a:pt x="7228" y="2313"/>
                    <a:pt x="7252" y="2325"/>
                    <a:pt x="7264" y="2325"/>
                  </a:cubicBezTo>
                  <a:lnTo>
                    <a:pt x="7288" y="2325"/>
                  </a:lnTo>
                  <a:cubicBezTo>
                    <a:pt x="7347" y="2301"/>
                    <a:pt x="7395" y="2277"/>
                    <a:pt x="7454" y="2242"/>
                  </a:cubicBezTo>
                  <a:cubicBezTo>
                    <a:pt x="7478" y="2230"/>
                    <a:pt x="7490" y="2206"/>
                    <a:pt x="7478" y="2182"/>
                  </a:cubicBezTo>
                  <a:cubicBezTo>
                    <a:pt x="7469" y="2165"/>
                    <a:pt x="7454" y="2154"/>
                    <a:pt x="7437" y="2154"/>
                  </a:cubicBezTo>
                  <a:close/>
                  <a:moveTo>
                    <a:pt x="2899" y="2189"/>
                  </a:moveTo>
                  <a:cubicBezTo>
                    <a:pt x="2882" y="2189"/>
                    <a:pt x="2867" y="2200"/>
                    <a:pt x="2858" y="2218"/>
                  </a:cubicBezTo>
                  <a:cubicBezTo>
                    <a:pt x="2847" y="2242"/>
                    <a:pt x="2858" y="2265"/>
                    <a:pt x="2882" y="2277"/>
                  </a:cubicBezTo>
                  <a:cubicBezTo>
                    <a:pt x="2930" y="2313"/>
                    <a:pt x="2989" y="2337"/>
                    <a:pt x="3049" y="2361"/>
                  </a:cubicBezTo>
                  <a:lnTo>
                    <a:pt x="3073" y="2361"/>
                  </a:lnTo>
                  <a:cubicBezTo>
                    <a:pt x="3097" y="2361"/>
                    <a:pt x="3108" y="2349"/>
                    <a:pt x="3108" y="2337"/>
                  </a:cubicBezTo>
                  <a:cubicBezTo>
                    <a:pt x="3120" y="2313"/>
                    <a:pt x="3108" y="2289"/>
                    <a:pt x="3085" y="2277"/>
                  </a:cubicBezTo>
                  <a:cubicBezTo>
                    <a:pt x="3025" y="2254"/>
                    <a:pt x="2978" y="2230"/>
                    <a:pt x="2918" y="2194"/>
                  </a:cubicBezTo>
                  <a:cubicBezTo>
                    <a:pt x="2912" y="2191"/>
                    <a:pt x="2905" y="2189"/>
                    <a:pt x="2899" y="2189"/>
                  </a:cubicBezTo>
                  <a:close/>
                  <a:moveTo>
                    <a:pt x="5399" y="2261"/>
                  </a:moveTo>
                  <a:cubicBezTo>
                    <a:pt x="5383" y="2261"/>
                    <a:pt x="5367" y="2272"/>
                    <a:pt x="5359" y="2289"/>
                  </a:cubicBezTo>
                  <a:cubicBezTo>
                    <a:pt x="5359" y="2313"/>
                    <a:pt x="5371" y="2349"/>
                    <a:pt x="5394" y="2349"/>
                  </a:cubicBezTo>
                  <a:cubicBezTo>
                    <a:pt x="5454" y="2373"/>
                    <a:pt x="5514" y="2385"/>
                    <a:pt x="5573" y="2408"/>
                  </a:cubicBezTo>
                  <a:lnTo>
                    <a:pt x="5585" y="2408"/>
                  </a:lnTo>
                  <a:cubicBezTo>
                    <a:pt x="5609" y="2408"/>
                    <a:pt x="5633" y="2385"/>
                    <a:pt x="5633" y="2373"/>
                  </a:cubicBezTo>
                  <a:cubicBezTo>
                    <a:pt x="5645" y="2349"/>
                    <a:pt x="5621" y="2313"/>
                    <a:pt x="5597" y="2313"/>
                  </a:cubicBezTo>
                  <a:cubicBezTo>
                    <a:pt x="5537" y="2301"/>
                    <a:pt x="5478" y="2277"/>
                    <a:pt x="5418" y="2265"/>
                  </a:cubicBezTo>
                  <a:cubicBezTo>
                    <a:pt x="5412" y="2262"/>
                    <a:pt x="5406" y="2261"/>
                    <a:pt x="5399" y="2261"/>
                  </a:cubicBezTo>
                  <a:close/>
                  <a:moveTo>
                    <a:pt x="7092" y="2297"/>
                  </a:moveTo>
                  <a:cubicBezTo>
                    <a:pt x="7086" y="2297"/>
                    <a:pt x="7080" y="2298"/>
                    <a:pt x="7073" y="2301"/>
                  </a:cubicBezTo>
                  <a:cubicBezTo>
                    <a:pt x="7014" y="2313"/>
                    <a:pt x="6954" y="2337"/>
                    <a:pt x="6895" y="2349"/>
                  </a:cubicBezTo>
                  <a:cubicBezTo>
                    <a:pt x="6871" y="2361"/>
                    <a:pt x="6847" y="2385"/>
                    <a:pt x="6859" y="2408"/>
                  </a:cubicBezTo>
                  <a:cubicBezTo>
                    <a:pt x="6859" y="2432"/>
                    <a:pt x="6883" y="2444"/>
                    <a:pt x="6907" y="2444"/>
                  </a:cubicBezTo>
                  <a:lnTo>
                    <a:pt x="6918" y="2444"/>
                  </a:lnTo>
                  <a:cubicBezTo>
                    <a:pt x="6978" y="2432"/>
                    <a:pt x="7038" y="2408"/>
                    <a:pt x="7097" y="2385"/>
                  </a:cubicBezTo>
                  <a:cubicBezTo>
                    <a:pt x="7121" y="2385"/>
                    <a:pt x="7145" y="2349"/>
                    <a:pt x="7133" y="2325"/>
                  </a:cubicBezTo>
                  <a:cubicBezTo>
                    <a:pt x="7124" y="2308"/>
                    <a:pt x="7109" y="2297"/>
                    <a:pt x="7092" y="2297"/>
                  </a:cubicBezTo>
                  <a:close/>
                  <a:moveTo>
                    <a:pt x="3246" y="2332"/>
                  </a:moveTo>
                  <a:cubicBezTo>
                    <a:pt x="3228" y="2332"/>
                    <a:pt x="3213" y="2346"/>
                    <a:pt x="3204" y="2373"/>
                  </a:cubicBezTo>
                  <a:cubicBezTo>
                    <a:pt x="3204" y="2396"/>
                    <a:pt x="3216" y="2420"/>
                    <a:pt x="3239" y="2420"/>
                  </a:cubicBezTo>
                  <a:cubicBezTo>
                    <a:pt x="3299" y="2444"/>
                    <a:pt x="3359" y="2456"/>
                    <a:pt x="3430" y="2468"/>
                  </a:cubicBezTo>
                  <a:lnTo>
                    <a:pt x="3442" y="2468"/>
                  </a:lnTo>
                  <a:cubicBezTo>
                    <a:pt x="3454" y="2468"/>
                    <a:pt x="3478" y="2456"/>
                    <a:pt x="3478" y="2432"/>
                  </a:cubicBezTo>
                  <a:cubicBezTo>
                    <a:pt x="3489" y="2408"/>
                    <a:pt x="3466" y="2385"/>
                    <a:pt x="3442" y="2385"/>
                  </a:cubicBezTo>
                  <a:cubicBezTo>
                    <a:pt x="3382" y="2361"/>
                    <a:pt x="3323" y="2349"/>
                    <a:pt x="3263" y="2337"/>
                  </a:cubicBezTo>
                  <a:cubicBezTo>
                    <a:pt x="3257" y="2334"/>
                    <a:pt x="3251" y="2332"/>
                    <a:pt x="3246" y="2332"/>
                  </a:cubicBezTo>
                  <a:close/>
                  <a:moveTo>
                    <a:pt x="4937" y="2308"/>
                  </a:moveTo>
                  <a:cubicBezTo>
                    <a:pt x="4931" y="2308"/>
                    <a:pt x="4925" y="2310"/>
                    <a:pt x="4918" y="2313"/>
                  </a:cubicBezTo>
                  <a:cubicBezTo>
                    <a:pt x="4859" y="2337"/>
                    <a:pt x="4799" y="2349"/>
                    <a:pt x="4740" y="2373"/>
                  </a:cubicBezTo>
                  <a:cubicBezTo>
                    <a:pt x="4716" y="2373"/>
                    <a:pt x="4704" y="2408"/>
                    <a:pt x="4704" y="2432"/>
                  </a:cubicBezTo>
                  <a:cubicBezTo>
                    <a:pt x="4716" y="2444"/>
                    <a:pt x="4728" y="2468"/>
                    <a:pt x="4752" y="2468"/>
                  </a:cubicBezTo>
                  <a:cubicBezTo>
                    <a:pt x="4763" y="2468"/>
                    <a:pt x="4763" y="2468"/>
                    <a:pt x="4763" y="2456"/>
                  </a:cubicBezTo>
                  <a:cubicBezTo>
                    <a:pt x="4835" y="2444"/>
                    <a:pt x="4894" y="2420"/>
                    <a:pt x="4954" y="2396"/>
                  </a:cubicBezTo>
                  <a:cubicBezTo>
                    <a:pt x="4978" y="2385"/>
                    <a:pt x="4990" y="2361"/>
                    <a:pt x="4978" y="2337"/>
                  </a:cubicBezTo>
                  <a:cubicBezTo>
                    <a:pt x="4969" y="2319"/>
                    <a:pt x="4954" y="2308"/>
                    <a:pt x="4937" y="2308"/>
                  </a:cubicBezTo>
                  <a:close/>
                  <a:moveTo>
                    <a:pt x="5787" y="2349"/>
                  </a:moveTo>
                  <a:cubicBezTo>
                    <a:pt x="5764" y="2349"/>
                    <a:pt x="5740" y="2361"/>
                    <a:pt x="5728" y="2385"/>
                  </a:cubicBezTo>
                  <a:cubicBezTo>
                    <a:pt x="5728" y="2408"/>
                    <a:pt x="5740" y="2444"/>
                    <a:pt x="5764" y="2444"/>
                  </a:cubicBezTo>
                  <a:cubicBezTo>
                    <a:pt x="5799" y="2456"/>
                    <a:pt x="5847" y="2468"/>
                    <a:pt x="5883" y="2468"/>
                  </a:cubicBezTo>
                  <a:cubicBezTo>
                    <a:pt x="5906" y="2480"/>
                    <a:pt x="5930" y="2480"/>
                    <a:pt x="5954" y="2480"/>
                  </a:cubicBezTo>
                  <a:lnTo>
                    <a:pt x="5966" y="2480"/>
                  </a:lnTo>
                  <a:cubicBezTo>
                    <a:pt x="5990" y="2480"/>
                    <a:pt x="6002" y="2468"/>
                    <a:pt x="6014" y="2444"/>
                  </a:cubicBezTo>
                  <a:cubicBezTo>
                    <a:pt x="6014" y="2420"/>
                    <a:pt x="5990" y="2396"/>
                    <a:pt x="5966" y="2385"/>
                  </a:cubicBezTo>
                  <a:cubicBezTo>
                    <a:pt x="5942" y="2385"/>
                    <a:pt x="5918" y="2385"/>
                    <a:pt x="5906" y="2373"/>
                  </a:cubicBezTo>
                  <a:cubicBezTo>
                    <a:pt x="5859" y="2373"/>
                    <a:pt x="5823" y="2361"/>
                    <a:pt x="5787" y="2349"/>
                  </a:cubicBezTo>
                  <a:close/>
                  <a:moveTo>
                    <a:pt x="6704" y="2385"/>
                  </a:moveTo>
                  <a:cubicBezTo>
                    <a:pt x="6645" y="2396"/>
                    <a:pt x="6585" y="2408"/>
                    <a:pt x="6526" y="2408"/>
                  </a:cubicBezTo>
                  <a:cubicBezTo>
                    <a:pt x="6502" y="2408"/>
                    <a:pt x="6478" y="2432"/>
                    <a:pt x="6478" y="2468"/>
                  </a:cubicBezTo>
                  <a:cubicBezTo>
                    <a:pt x="6490" y="2492"/>
                    <a:pt x="6502" y="2504"/>
                    <a:pt x="6526" y="2504"/>
                  </a:cubicBezTo>
                  <a:lnTo>
                    <a:pt x="6537" y="2504"/>
                  </a:lnTo>
                  <a:cubicBezTo>
                    <a:pt x="6597" y="2504"/>
                    <a:pt x="6657" y="2492"/>
                    <a:pt x="6728" y="2480"/>
                  </a:cubicBezTo>
                  <a:cubicBezTo>
                    <a:pt x="6752" y="2480"/>
                    <a:pt x="6764" y="2456"/>
                    <a:pt x="6764" y="2432"/>
                  </a:cubicBezTo>
                  <a:cubicBezTo>
                    <a:pt x="6764" y="2408"/>
                    <a:pt x="6728" y="2385"/>
                    <a:pt x="6704" y="2385"/>
                  </a:cubicBezTo>
                  <a:close/>
                  <a:moveTo>
                    <a:pt x="6156" y="2408"/>
                  </a:moveTo>
                  <a:cubicBezTo>
                    <a:pt x="6133" y="2408"/>
                    <a:pt x="6109" y="2432"/>
                    <a:pt x="6109" y="2456"/>
                  </a:cubicBezTo>
                  <a:cubicBezTo>
                    <a:pt x="6097" y="2480"/>
                    <a:pt x="6121" y="2504"/>
                    <a:pt x="6145" y="2504"/>
                  </a:cubicBezTo>
                  <a:cubicBezTo>
                    <a:pt x="6216" y="2515"/>
                    <a:pt x="6276" y="2515"/>
                    <a:pt x="6335" y="2515"/>
                  </a:cubicBezTo>
                  <a:cubicBezTo>
                    <a:pt x="6371" y="2515"/>
                    <a:pt x="6383" y="2492"/>
                    <a:pt x="6383" y="2468"/>
                  </a:cubicBezTo>
                  <a:cubicBezTo>
                    <a:pt x="6383" y="2444"/>
                    <a:pt x="6371" y="2420"/>
                    <a:pt x="6335" y="2420"/>
                  </a:cubicBezTo>
                  <a:cubicBezTo>
                    <a:pt x="6276" y="2420"/>
                    <a:pt x="6216" y="2420"/>
                    <a:pt x="6156" y="2408"/>
                  </a:cubicBezTo>
                  <a:close/>
                  <a:moveTo>
                    <a:pt x="3632" y="2408"/>
                  </a:moveTo>
                  <a:cubicBezTo>
                    <a:pt x="3609" y="2408"/>
                    <a:pt x="3585" y="2420"/>
                    <a:pt x="3573" y="2444"/>
                  </a:cubicBezTo>
                  <a:cubicBezTo>
                    <a:pt x="3573" y="2480"/>
                    <a:pt x="3585" y="2504"/>
                    <a:pt x="3620" y="2504"/>
                  </a:cubicBezTo>
                  <a:cubicBezTo>
                    <a:pt x="3644" y="2504"/>
                    <a:pt x="3668" y="2515"/>
                    <a:pt x="3704" y="2515"/>
                  </a:cubicBezTo>
                  <a:cubicBezTo>
                    <a:pt x="3740" y="2515"/>
                    <a:pt x="3775" y="2527"/>
                    <a:pt x="3811" y="2527"/>
                  </a:cubicBezTo>
                  <a:cubicBezTo>
                    <a:pt x="3835" y="2527"/>
                    <a:pt x="3859" y="2515"/>
                    <a:pt x="3859" y="2480"/>
                  </a:cubicBezTo>
                  <a:cubicBezTo>
                    <a:pt x="3859" y="2456"/>
                    <a:pt x="3847" y="2432"/>
                    <a:pt x="3811" y="2432"/>
                  </a:cubicBezTo>
                  <a:cubicBezTo>
                    <a:pt x="3787" y="2432"/>
                    <a:pt x="3751" y="2432"/>
                    <a:pt x="3716" y="2420"/>
                  </a:cubicBezTo>
                  <a:cubicBezTo>
                    <a:pt x="3680" y="2420"/>
                    <a:pt x="3656" y="2408"/>
                    <a:pt x="3632" y="2408"/>
                  </a:cubicBezTo>
                  <a:close/>
                  <a:moveTo>
                    <a:pt x="4561" y="2408"/>
                  </a:moveTo>
                  <a:cubicBezTo>
                    <a:pt x="4502" y="2420"/>
                    <a:pt x="4442" y="2432"/>
                    <a:pt x="4371" y="2432"/>
                  </a:cubicBezTo>
                  <a:cubicBezTo>
                    <a:pt x="4347" y="2444"/>
                    <a:pt x="4335" y="2456"/>
                    <a:pt x="4335" y="2492"/>
                  </a:cubicBezTo>
                  <a:cubicBezTo>
                    <a:pt x="4335" y="2515"/>
                    <a:pt x="4359" y="2527"/>
                    <a:pt x="4382" y="2527"/>
                  </a:cubicBezTo>
                  <a:cubicBezTo>
                    <a:pt x="4454" y="2527"/>
                    <a:pt x="4513" y="2515"/>
                    <a:pt x="4573" y="2504"/>
                  </a:cubicBezTo>
                  <a:cubicBezTo>
                    <a:pt x="4597" y="2504"/>
                    <a:pt x="4621" y="2480"/>
                    <a:pt x="4609" y="2444"/>
                  </a:cubicBezTo>
                  <a:cubicBezTo>
                    <a:pt x="4609" y="2420"/>
                    <a:pt x="4585" y="2408"/>
                    <a:pt x="4561" y="2408"/>
                  </a:cubicBezTo>
                  <a:close/>
                  <a:moveTo>
                    <a:pt x="4001" y="2444"/>
                  </a:moveTo>
                  <a:cubicBezTo>
                    <a:pt x="3978" y="2444"/>
                    <a:pt x="3954" y="2468"/>
                    <a:pt x="3954" y="2492"/>
                  </a:cubicBezTo>
                  <a:cubicBezTo>
                    <a:pt x="3954" y="2515"/>
                    <a:pt x="3978" y="2539"/>
                    <a:pt x="4001" y="2539"/>
                  </a:cubicBezTo>
                  <a:lnTo>
                    <a:pt x="4192" y="2539"/>
                  </a:lnTo>
                  <a:cubicBezTo>
                    <a:pt x="4216" y="2539"/>
                    <a:pt x="4240" y="2515"/>
                    <a:pt x="4240" y="2492"/>
                  </a:cubicBezTo>
                  <a:cubicBezTo>
                    <a:pt x="4240" y="2468"/>
                    <a:pt x="4216" y="2444"/>
                    <a:pt x="4192" y="2444"/>
                  </a:cubicBezTo>
                  <a:close/>
                </a:path>
              </a:pathLst>
            </a:custGeom>
            <a:solidFill>
              <a:srgbClr val="24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Table 7">
            <a:extLst>
              <a:ext uri="{FF2B5EF4-FFF2-40B4-BE49-F238E27FC236}">
                <a16:creationId xmlns:a16="http://schemas.microsoft.com/office/drawing/2014/main" id="{D5F5F065-5122-E52A-B34F-650FD54CB8F2}"/>
              </a:ext>
            </a:extLst>
          </p:cNvPr>
          <p:cNvGraphicFramePr>
            <a:graphicFrameLocks noGrp="1"/>
          </p:cNvGraphicFramePr>
          <p:nvPr>
            <p:extLst>
              <p:ext uri="{D42A27DB-BD31-4B8C-83A1-F6EECF244321}">
                <p14:modId xmlns:p14="http://schemas.microsoft.com/office/powerpoint/2010/main" val="439433119"/>
              </p:ext>
            </p:extLst>
          </p:nvPr>
        </p:nvGraphicFramePr>
        <p:xfrm>
          <a:off x="1187536" y="1727296"/>
          <a:ext cx="6832986" cy="1861970"/>
        </p:xfrm>
        <a:graphic>
          <a:graphicData uri="http://schemas.openxmlformats.org/drawingml/2006/table">
            <a:tbl>
              <a:tblPr firstRow="1" firstCol="1" bandRow="1">
                <a:tableStyleId>{5F985653-8700-4BB5-B455-74F7B1A02E48}</a:tableStyleId>
              </a:tblPr>
              <a:tblGrid>
                <a:gridCol w="5948928">
                  <a:extLst>
                    <a:ext uri="{9D8B030D-6E8A-4147-A177-3AD203B41FA5}">
                      <a16:colId xmlns:a16="http://schemas.microsoft.com/office/drawing/2014/main" val="200434515"/>
                    </a:ext>
                  </a:extLst>
                </a:gridCol>
                <a:gridCol w="461641">
                  <a:extLst>
                    <a:ext uri="{9D8B030D-6E8A-4147-A177-3AD203B41FA5}">
                      <a16:colId xmlns:a16="http://schemas.microsoft.com/office/drawing/2014/main" val="1496696886"/>
                    </a:ext>
                  </a:extLst>
                </a:gridCol>
                <a:gridCol w="422417">
                  <a:extLst>
                    <a:ext uri="{9D8B030D-6E8A-4147-A177-3AD203B41FA5}">
                      <a16:colId xmlns:a16="http://schemas.microsoft.com/office/drawing/2014/main" val="3536112220"/>
                    </a:ext>
                  </a:extLst>
                </a:gridCol>
              </a:tblGrid>
              <a:tr h="182880">
                <a:tc>
                  <a:txBody>
                    <a:bodyPr/>
                    <a:lstStyle/>
                    <a:p>
                      <a:pPr algn="just"/>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vi-VN" sz="1700" dirty="0">
                          <a:effectLst/>
                          <a:latin typeface="Calibri" panose="020F0502020204030204" pitchFamily="34" charset="0"/>
                          <a:cs typeface="Calibri" panose="020F0502020204030204" pitchFamily="34" charset="0"/>
                        </a:rPr>
                        <a:t>T</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vi-VN" sz="1700">
                          <a:effectLst/>
                          <a:latin typeface="Calibri" panose="020F0502020204030204" pitchFamily="34" charset="0"/>
                          <a:cs typeface="Calibri" panose="020F0502020204030204" pitchFamily="34" charset="0"/>
                        </a:rPr>
                        <a:t>F</a:t>
                      </a:r>
                      <a:endParaRPr lang="en-US" sz="170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370526601"/>
                  </a:ext>
                </a:extLst>
              </a:tr>
              <a:tr h="82565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700" dirty="0">
                          <a:effectLst/>
                          <a:latin typeface="Calibri" panose="020F0502020204030204" pitchFamily="34" charset="0"/>
                          <a:cs typeface="Calibri" panose="020F0502020204030204" pitchFamily="34" charset="0"/>
                        </a:rPr>
                        <a:t>5. When children are in the car, mothers drive more slowly and safely.</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645787776"/>
                  </a:ext>
                </a:extLst>
              </a:tr>
              <a:tr h="365760">
                <a:tc>
                  <a:txBody>
                    <a:bodyPr/>
                    <a:lstStyle/>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p>
                      <a:pPr algn="just"/>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algn="ct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1669975336"/>
                  </a:ext>
                </a:extLst>
              </a:tr>
            </a:tbl>
          </a:graphicData>
        </a:graphic>
      </p:graphicFrame>
      <p:sp>
        <p:nvSpPr>
          <p:cNvPr id="2" name="Google Shape;1749;p36">
            <a:extLst>
              <a:ext uri="{FF2B5EF4-FFF2-40B4-BE49-F238E27FC236}">
                <a16:creationId xmlns:a16="http://schemas.microsoft.com/office/drawing/2014/main" id="{50778917-C189-C704-B258-2B605B162CC9}"/>
              </a:ext>
            </a:extLst>
          </p:cNvPr>
          <p:cNvSpPr txBox="1">
            <a:spLocks noGrp="1"/>
          </p:cNvSpPr>
          <p:nvPr>
            <p:ph type="title"/>
          </p:nvPr>
        </p:nvSpPr>
        <p:spPr>
          <a:xfrm rot="21569879">
            <a:off x="720002" y="102576"/>
            <a:ext cx="7703996" cy="944100"/>
          </a:xfrm>
          <a:prstGeom prst="rect">
            <a:avLst/>
          </a:prstGeom>
          <a:solidFill>
            <a:schemeClr val="tx2"/>
          </a:solidFill>
          <a:ln w="28575">
            <a:solidFill>
              <a:schemeClr val="accent6">
                <a:lumMod val="10000"/>
              </a:schemeClr>
            </a:solidFill>
          </a:ln>
        </p:spPr>
        <p:txBody>
          <a:bodyPr spcFirstLastPara="1" wrap="square" lIns="0" tIns="0" rIns="0" bIns="0" anchor="t" anchorCtr="0">
            <a:noAutofit/>
          </a:bodyPr>
          <a:lstStyle/>
          <a:p>
            <a:pPr>
              <a:lnSpc>
                <a:spcPct val="150000"/>
              </a:lnSpc>
            </a:pPr>
            <a:r>
              <a:rPr lang="en-US" sz="20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Read the following passage and decide whether the statements are true (T) or false (F).</a:t>
            </a:r>
            <a:endParaRPr lang="en-US"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3" name="TextBox 2">
            <a:extLst>
              <a:ext uri="{FF2B5EF4-FFF2-40B4-BE49-F238E27FC236}">
                <a16:creationId xmlns:a16="http://schemas.microsoft.com/office/drawing/2014/main" id="{BBC2CC07-B474-D723-846A-9AD377A06040}"/>
              </a:ext>
            </a:extLst>
          </p:cNvPr>
          <p:cNvSpPr txBox="1"/>
          <p:nvPr/>
        </p:nvSpPr>
        <p:spPr>
          <a:xfrm>
            <a:off x="7179229" y="2191353"/>
            <a:ext cx="365760" cy="376952"/>
          </a:xfrm>
          <a:prstGeom prst="rect">
            <a:avLst/>
          </a:prstGeom>
          <a:noFill/>
        </p:spPr>
        <p:txBody>
          <a:bodyPr wrap="square" rtlCol="0">
            <a:spAutoFit/>
          </a:bodyPr>
          <a:lstStyle/>
          <a:p>
            <a:r>
              <a:rPr lang="en-US" sz="1800" dirty="0">
                <a:solidFill>
                  <a:srgbClr val="FF0000"/>
                </a:solidFill>
                <a:sym typeface="Wingdings" panose="05000000000000000000" pitchFamily="2" charset="2"/>
              </a:rPr>
              <a:t></a:t>
            </a:r>
            <a:endParaRPr lang="en-US" sz="1800" dirty="0">
              <a:solidFill>
                <a:srgbClr val="FF0000"/>
              </a:solidFill>
            </a:endParaRPr>
          </a:p>
        </p:txBody>
      </p:sp>
      <p:sp>
        <p:nvSpPr>
          <p:cNvPr id="4" name="TextBox 3">
            <a:extLst>
              <a:ext uri="{FF2B5EF4-FFF2-40B4-BE49-F238E27FC236}">
                <a16:creationId xmlns:a16="http://schemas.microsoft.com/office/drawing/2014/main" id="{9AEC9706-2520-07C0-4D40-0D2DE3AC4C99}"/>
              </a:ext>
            </a:extLst>
          </p:cNvPr>
          <p:cNvSpPr txBox="1"/>
          <p:nvPr/>
        </p:nvSpPr>
        <p:spPr>
          <a:xfrm>
            <a:off x="1187536" y="2904945"/>
            <a:ext cx="5861489" cy="615553"/>
          </a:xfrm>
          <a:prstGeom prst="rect">
            <a:avLst/>
          </a:prstGeom>
          <a:noFill/>
        </p:spPr>
        <p:txBody>
          <a:bodyPr wrap="square">
            <a:spAutoFit/>
          </a:bodyPr>
          <a:lstStyle/>
          <a:p>
            <a:pPr algn="just"/>
            <a:r>
              <a:rPr lang="en-US" sz="1700">
                <a:solidFill>
                  <a:srgbClr val="FF0000"/>
                </a:solidFill>
                <a:latin typeface="Calibri" panose="020F0502020204030204" pitchFamily="34" charset="0"/>
                <a:ea typeface="Malgun Gothic" panose="020B0503020000020004" pitchFamily="34" charset="-127"/>
                <a:cs typeface="Times New Roman" panose="02020603050405020304" pitchFamily="18" charset="0"/>
              </a:rPr>
              <a:t>However, if their children are riding in the car, they drive more slowly and safely.</a:t>
            </a:r>
            <a:endParaRPr lang="en-US" sz="1700" dirty="0">
              <a:solidFill>
                <a:srgbClr val="FF0000"/>
              </a:solidFill>
            </a:endParaRPr>
          </a:p>
        </p:txBody>
      </p:sp>
    </p:spTree>
    <p:extLst>
      <p:ext uri="{BB962C8B-B14F-4D97-AF65-F5344CB8AC3E}">
        <p14:creationId xmlns:p14="http://schemas.microsoft.com/office/powerpoint/2010/main" val="4257084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AB2825-F4B5-5BD2-322E-E6AF1B7844FF}"/>
              </a:ext>
            </a:extLst>
          </p:cNvPr>
          <p:cNvSpPr/>
          <p:nvPr/>
        </p:nvSpPr>
        <p:spPr>
          <a:xfrm>
            <a:off x="319668" y="4051610"/>
            <a:ext cx="8504664" cy="1091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85241CF-1E31-B520-99CC-F1DDF9A5D84B}"/>
              </a:ext>
            </a:extLst>
          </p:cNvPr>
          <p:cNvSpPr txBox="1"/>
          <p:nvPr/>
        </p:nvSpPr>
        <p:spPr>
          <a:xfrm>
            <a:off x="468350" y="661023"/>
            <a:ext cx="8207299" cy="4493538"/>
          </a:xfrm>
          <a:prstGeom prst="rect">
            <a:avLst/>
          </a:prstGeom>
          <a:noFill/>
        </p:spPr>
        <p:txBody>
          <a:bodyPr wrap="square">
            <a:spAutoFit/>
          </a:bodyPr>
          <a:lstStyle/>
          <a:p>
            <a:pPr algn="just">
              <a:spcBef>
                <a:spcPts val="200"/>
              </a:spcBef>
              <a:spcAft>
                <a:spcPts val="200"/>
              </a:spcAft>
            </a:pPr>
            <a:r>
              <a:rPr lang="en-US" sz="1600" dirty="0">
                <a:effectLst/>
                <a:latin typeface="Calibri" panose="020F0502020204030204" pitchFamily="34" charset="0"/>
                <a:ea typeface="Malgun Gothic" panose="020B0503020000020004" pitchFamily="34" charset="-127"/>
                <a:cs typeface="Calibri" panose="020F0502020204030204" pitchFamily="34" charset="0"/>
              </a:rPr>
              <a:t>When you are in Hong Kong, you can go about by taxi, by tram, by bus, or (1)</a:t>
            </a:r>
            <a:r>
              <a:rPr lang="vi-VN" sz="1600" dirty="0">
                <a:effectLst/>
                <a:latin typeface="Calibri" panose="020F0502020204030204" pitchFamily="34" charset="0"/>
                <a:ea typeface="Malgun Gothic" panose="020B0503020000020004" pitchFamily="34" charset="-127"/>
                <a:cs typeface="Calibri" panose="020F0502020204030204" pitchFamily="34" charset="0"/>
              </a:rPr>
              <a:t> …………………</a:t>
            </a:r>
            <a:r>
              <a:rPr lang="en-US" sz="1600" dirty="0">
                <a:effectLst/>
                <a:latin typeface="Calibri" panose="020F0502020204030204" pitchFamily="34" charset="0"/>
                <a:ea typeface="Malgun Gothic" panose="020B0503020000020004" pitchFamily="34" charset="-127"/>
                <a:cs typeface="Calibri" panose="020F0502020204030204" pitchFamily="34" charset="0"/>
              </a:rPr>
              <a:t> underground. I prefer the underground (2)</a:t>
            </a:r>
            <a:r>
              <a:rPr lang="vi-VN" sz="1600" dirty="0">
                <a:effectLst/>
                <a:latin typeface="Calibri" panose="020F0502020204030204" pitchFamily="34" charset="0"/>
                <a:ea typeface="Malgun Gothic" panose="020B0503020000020004" pitchFamily="34" charset="-127"/>
                <a:cs typeface="Calibri" panose="020F0502020204030204" pitchFamily="34" charset="0"/>
              </a:rPr>
              <a:t> ……………………. i</a:t>
            </a:r>
            <a:r>
              <a:rPr lang="en-US" sz="1600" dirty="0">
                <a:effectLst/>
                <a:latin typeface="Calibri" panose="020F0502020204030204" pitchFamily="34" charset="0"/>
                <a:ea typeface="Malgun Gothic" panose="020B0503020000020004" pitchFamily="34" charset="-127"/>
                <a:cs typeface="Calibri" panose="020F0502020204030204" pitchFamily="34" charset="0"/>
              </a:rPr>
              <a:t>t is fast, easy and cheap. There are (3) </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r>
              <a:rPr lang="en-US" sz="1600" dirty="0">
                <a:effectLst/>
                <a:latin typeface="Calibri" panose="020F0502020204030204" pitchFamily="34" charset="0"/>
                <a:ea typeface="Malgun Gothic" panose="020B0503020000020004" pitchFamily="34" charset="-127"/>
                <a:cs typeface="Calibri" panose="020F0502020204030204" pitchFamily="34" charset="0"/>
              </a:rPr>
              <a:t>  trams and buses in Hong Kong, and one cannot drive on the road (4)</a:t>
            </a:r>
            <a:r>
              <a:rPr lang="vi-VN" sz="1600" dirty="0">
                <a:effectLst/>
                <a:latin typeface="Calibri" panose="020F0502020204030204" pitchFamily="34" charset="0"/>
                <a:ea typeface="Malgun Gothic" panose="020B0503020000020004" pitchFamily="34" charset="-127"/>
                <a:cs typeface="Calibri" panose="020F0502020204030204" pitchFamily="34" charset="0"/>
              </a:rPr>
              <a:t> ……………….</a:t>
            </a:r>
            <a:r>
              <a:rPr lang="en-US" sz="1600" dirty="0">
                <a:effectLst/>
                <a:latin typeface="Calibri" panose="020F0502020204030204" pitchFamily="34" charset="0"/>
                <a:ea typeface="Malgun Gothic" panose="020B0503020000020004" pitchFamily="34" charset="-127"/>
                <a:cs typeface="Calibri" panose="020F0502020204030204" pitchFamily="34" charset="0"/>
              </a:rPr>
              <a:t> and without stopping many times. The underground is therefore usually quicker (5) </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r>
              <a:rPr lang="en-US" sz="1600" dirty="0">
                <a:effectLst/>
                <a:latin typeface="Calibri" panose="020F0502020204030204" pitchFamily="34" charset="0"/>
                <a:ea typeface="Malgun Gothic" panose="020B0503020000020004" pitchFamily="34" charset="-127"/>
                <a:cs typeface="Calibri" panose="020F0502020204030204" pitchFamily="34" charset="0"/>
              </a:rPr>
              <a:t> taxis or buses. If you do not know Hong Kong very well, it is very difficult (6) </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r>
              <a:rPr lang="en-US" sz="1600" dirty="0">
                <a:effectLst/>
                <a:latin typeface="Calibri" panose="020F0502020204030204" pitchFamily="34" charset="0"/>
                <a:ea typeface="Malgun Gothic" panose="020B0503020000020004" pitchFamily="34" charset="-127"/>
                <a:cs typeface="Calibri" panose="020F0502020204030204" pitchFamily="34" charset="0"/>
              </a:rPr>
              <a:t> the bus you want. You can take a taxi, but it is (7)</a:t>
            </a:r>
            <a:r>
              <a:rPr lang="vi-VN" sz="1600" dirty="0">
                <a:effectLst/>
                <a:latin typeface="Calibri" panose="020F0502020204030204" pitchFamily="34" charset="0"/>
                <a:ea typeface="Malgun Gothic" panose="020B0503020000020004" pitchFamily="34" charset="-127"/>
                <a:cs typeface="Calibri" panose="020F0502020204030204" pitchFamily="34" charset="0"/>
              </a:rPr>
              <a:t> …………………</a:t>
            </a:r>
            <a:r>
              <a:rPr lang="en-US" sz="1600" dirty="0">
                <a:effectLst/>
                <a:latin typeface="Calibri" panose="020F0502020204030204" pitchFamily="34" charset="0"/>
                <a:ea typeface="Malgun Gothic" panose="020B0503020000020004" pitchFamily="34" charset="-127"/>
                <a:cs typeface="Calibri" panose="020F0502020204030204" pitchFamily="34" charset="0"/>
              </a:rPr>
              <a:t> expensive than the underground or a bus. At the underground you can find good maps that tell you the station names </a:t>
            </a:r>
          </a:p>
          <a:p>
            <a:pPr algn="just">
              <a:spcBef>
                <a:spcPts val="200"/>
              </a:spcBef>
              <a:spcAft>
                <a:spcPts val="200"/>
              </a:spcAft>
            </a:pPr>
            <a:r>
              <a:rPr lang="en-US" sz="1600" dirty="0">
                <a:effectLst/>
                <a:latin typeface="Calibri" panose="020F0502020204030204" pitchFamily="34" charset="0"/>
                <a:ea typeface="Malgun Gothic" panose="020B0503020000020004" pitchFamily="34" charset="-127"/>
                <a:cs typeface="Calibri" panose="020F0502020204030204" pitchFamily="34" charset="0"/>
              </a:rPr>
              <a:t>and show you (8)</a:t>
            </a:r>
            <a:r>
              <a:rPr lang="vi-VN" sz="1600" dirty="0">
                <a:effectLst/>
                <a:latin typeface="Calibri" panose="020F0502020204030204" pitchFamily="34" charset="0"/>
                <a:ea typeface="Malgun Gothic" panose="020B0503020000020004" pitchFamily="34" charset="-127"/>
                <a:cs typeface="Calibri" panose="020F0502020204030204" pitchFamily="34" charset="0"/>
              </a:rPr>
              <a:t> …………… </a:t>
            </a:r>
            <a:r>
              <a:rPr lang="en-US" sz="1600" dirty="0">
                <a:effectLst/>
                <a:latin typeface="Calibri" panose="020F0502020204030204" pitchFamily="34" charset="0"/>
                <a:ea typeface="Malgun Gothic" panose="020B0503020000020004" pitchFamily="34" charset="-127"/>
                <a:cs typeface="Calibri" panose="020F0502020204030204" pitchFamily="34" charset="0"/>
              </a:rPr>
              <a:t>to get to them, so that it is easy to find your way</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1. A. in		</a:t>
            </a:r>
            <a:r>
              <a:rPr lang="en-US" sz="1600" dirty="0">
                <a:effectLst/>
                <a:latin typeface="Calibri" panose="020F0502020204030204" pitchFamily="34" charset="0"/>
                <a:ea typeface="Malgun Gothic" panose="020B0503020000020004" pitchFamily="34" charset="-127"/>
                <a:cs typeface="Calibri" panose="020F0502020204030204" pitchFamily="34" charset="0"/>
              </a:rPr>
              <a:t>   </a:t>
            </a:r>
            <a:r>
              <a:rPr lang="vi-VN" sz="1600" dirty="0">
                <a:effectLst/>
                <a:latin typeface="Calibri" panose="020F0502020204030204" pitchFamily="34" charset="0"/>
                <a:ea typeface="Malgun Gothic" panose="020B0503020000020004" pitchFamily="34" charset="-127"/>
                <a:cs typeface="Calibri" panose="020F0502020204030204" pitchFamily="34" charset="0"/>
              </a:rPr>
              <a:t>B. by		</a:t>
            </a:r>
            <a:r>
              <a:rPr lang="en-US" sz="1600" dirty="0">
                <a:effectLst/>
                <a:latin typeface="Calibri" panose="020F0502020204030204" pitchFamily="34" charset="0"/>
                <a:ea typeface="Malgun Gothic" panose="020B0503020000020004" pitchFamily="34" charset="-127"/>
                <a:cs typeface="Calibri" panose="020F0502020204030204" pitchFamily="34" charset="0"/>
              </a:rPr>
              <a:t>     </a:t>
            </a:r>
            <a:r>
              <a:rPr lang="vi-VN" sz="1600" dirty="0">
                <a:effectLst/>
                <a:latin typeface="Calibri" panose="020F0502020204030204" pitchFamily="34" charset="0"/>
                <a:ea typeface="Malgun Gothic" panose="020B0503020000020004" pitchFamily="34" charset="-127"/>
                <a:cs typeface="Calibri" panose="020F0502020204030204" pitchFamily="34" charset="0"/>
              </a:rPr>
              <a:t>C. on			D. with</a:t>
            </a:r>
            <a:endParaRPr lang="en-US" sz="1600" dirty="0">
              <a:effectLst/>
              <a:latin typeface="Calibri" panose="020F0502020204030204" pitchFamily="34" charset="0"/>
              <a:ea typeface="Malgun Gothic" panose="020B0503020000020004" pitchFamily="34" charset="-127"/>
              <a:cs typeface="Calibri" panose="020F0502020204030204" pitchFamily="34" charset="0"/>
            </a:endParaRP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2. A. because	</a:t>
            </a:r>
            <a:r>
              <a:rPr lang="en-US" sz="1600" dirty="0">
                <a:effectLst/>
                <a:latin typeface="Calibri" panose="020F0502020204030204" pitchFamily="34" charset="0"/>
                <a:ea typeface="Malgun Gothic" panose="020B0503020000020004" pitchFamily="34" charset="-127"/>
                <a:cs typeface="Calibri" panose="020F0502020204030204" pitchFamily="34" charset="0"/>
              </a:rPr>
              <a:t>   B. when		     C. so			D. but</a:t>
            </a: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3. A. some		</a:t>
            </a:r>
            <a:r>
              <a:rPr lang="en-US" sz="1600" dirty="0">
                <a:effectLst/>
                <a:latin typeface="Calibri" panose="020F0502020204030204" pitchFamily="34" charset="0"/>
                <a:ea typeface="Malgun Gothic" panose="020B0503020000020004" pitchFamily="34" charset="-127"/>
                <a:cs typeface="Calibri" panose="020F0502020204030204" pitchFamily="34" charset="0"/>
              </a:rPr>
              <a:t>   B. a lot		     C. many			D. few</a:t>
            </a: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4. A. quick		</a:t>
            </a:r>
            <a:r>
              <a:rPr lang="en-US" sz="1600" dirty="0">
                <a:effectLst/>
                <a:latin typeface="Calibri" panose="020F0502020204030204" pitchFamily="34" charset="0"/>
                <a:ea typeface="Malgun Gothic" panose="020B0503020000020004" pitchFamily="34" charset="-127"/>
                <a:cs typeface="Calibri" panose="020F0502020204030204" pitchFamily="34" charset="0"/>
              </a:rPr>
              <a:t>   B. quicker	     C. quickly		D. quickest</a:t>
            </a: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5. A. as		</a:t>
            </a:r>
            <a:r>
              <a:rPr lang="en-US" sz="1600" dirty="0">
                <a:effectLst/>
                <a:latin typeface="Calibri" panose="020F0502020204030204" pitchFamily="34" charset="0"/>
                <a:ea typeface="Malgun Gothic" panose="020B0503020000020004" pitchFamily="34" charset="-127"/>
                <a:cs typeface="Calibri" panose="020F0502020204030204" pitchFamily="34" charset="0"/>
              </a:rPr>
              <a:t>   B. than		     C. so			D. like</a:t>
            </a: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6. A.</a:t>
            </a:r>
            <a:r>
              <a:rPr lang="en-US" sz="1600" dirty="0">
                <a:effectLst/>
                <a:latin typeface="Calibri" panose="020F0502020204030204" pitchFamily="34" charset="0"/>
                <a:ea typeface="Malgun Gothic" panose="020B0503020000020004" pitchFamily="34" charset="-127"/>
                <a:cs typeface="Calibri" panose="020F0502020204030204" pitchFamily="34" charset="0"/>
              </a:rPr>
              <a:t> to</a:t>
            </a:r>
            <a:r>
              <a:rPr lang="vi-VN" sz="1600" dirty="0">
                <a:effectLst/>
                <a:latin typeface="Calibri" panose="020F0502020204030204" pitchFamily="34" charset="0"/>
                <a:ea typeface="Malgun Gothic" panose="020B0503020000020004" pitchFamily="34" charset="-127"/>
                <a:cs typeface="Calibri" panose="020F0502020204030204" pitchFamily="34" charset="0"/>
              </a:rPr>
              <a:t> finding	</a:t>
            </a:r>
            <a:r>
              <a:rPr lang="en-US" sz="1600" dirty="0">
                <a:effectLst/>
                <a:latin typeface="Calibri" panose="020F0502020204030204" pitchFamily="34" charset="0"/>
                <a:ea typeface="Malgun Gothic" panose="020B0503020000020004" pitchFamily="34" charset="-127"/>
                <a:cs typeface="Calibri" panose="020F0502020204030204" pitchFamily="34" charset="0"/>
              </a:rPr>
              <a:t>   B. to find		     C. found		D. finding</a:t>
            </a: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7. A. more		</a:t>
            </a:r>
            <a:r>
              <a:rPr lang="en-US" sz="1600" dirty="0">
                <a:effectLst/>
                <a:latin typeface="Calibri" panose="020F0502020204030204" pitchFamily="34" charset="0"/>
                <a:ea typeface="Malgun Gothic" panose="020B0503020000020004" pitchFamily="34" charset="-127"/>
                <a:cs typeface="Calibri" panose="020F0502020204030204" pitchFamily="34" charset="0"/>
              </a:rPr>
              <a:t>   B. much		     C. as			D. too</a:t>
            </a: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8. A. who		</a:t>
            </a:r>
            <a:r>
              <a:rPr lang="en-US" sz="1600" dirty="0">
                <a:effectLst/>
                <a:latin typeface="Calibri" panose="020F0502020204030204" pitchFamily="34" charset="0"/>
                <a:ea typeface="Malgun Gothic" panose="020B0503020000020004" pitchFamily="34" charset="-127"/>
                <a:cs typeface="Calibri" panose="020F0502020204030204" pitchFamily="34" charset="0"/>
              </a:rPr>
              <a:t>   B. when		     C. what			D. how</a:t>
            </a:r>
          </a:p>
        </p:txBody>
      </p:sp>
      <p:sp>
        <p:nvSpPr>
          <p:cNvPr id="8" name="Google Shape;1864;p38">
            <a:extLst>
              <a:ext uri="{FF2B5EF4-FFF2-40B4-BE49-F238E27FC236}">
                <a16:creationId xmlns:a16="http://schemas.microsoft.com/office/drawing/2014/main" id="{AECD7ABC-6DE4-4B23-F05B-317FFB83C618}"/>
              </a:ext>
            </a:extLst>
          </p:cNvPr>
          <p:cNvSpPr txBox="1">
            <a:spLocks/>
          </p:cNvSpPr>
          <p:nvPr/>
        </p:nvSpPr>
        <p:spPr>
          <a:xfrm>
            <a:off x="0" y="62891"/>
            <a:ext cx="9121697" cy="464933"/>
          </a:xfrm>
          <a:prstGeom prst="rect">
            <a:avLst/>
          </a:prstGeom>
          <a:solidFill>
            <a:schemeClr val="accent1">
              <a:lumMod val="60000"/>
              <a:lumOff val="40000"/>
            </a:schemeClr>
          </a:solidFill>
          <a:ln w="19050">
            <a:solidFill>
              <a:schemeClr val="accent3">
                <a:lumMod val="75000"/>
              </a:schemeClr>
            </a:solid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latin typeface="Calibri" panose="020F0502020204030204" pitchFamily="34" charset="0"/>
                <a:cs typeface="Calibri" panose="020F0502020204030204" pitchFamily="34" charset="0"/>
              </a:rPr>
              <a:t>Read the text and decide which answer A, B, C, or D best fills each gap</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5563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AB2825-F4B5-5BD2-322E-E6AF1B7844FF}"/>
              </a:ext>
            </a:extLst>
          </p:cNvPr>
          <p:cNvSpPr/>
          <p:nvPr/>
        </p:nvSpPr>
        <p:spPr>
          <a:xfrm>
            <a:off x="319668" y="4051610"/>
            <a:ext cx="8504664" cy="1091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85241CF-1E31-B520-99CC-F1DDF9A5D84B}"/>
              </a:ext>
            </a:extLst>
          </p:cNvPr>
          <p:cNvSpPr txBox="1"/>
          <p:nvPr/>
        </p:nvSpPr>
        <p:spPr>
          <a:xfrm>
            <a:off x="617033" y="3051534"/>
            <a:ext cx="8207299" cy="2421176"/>
          </a:xfrm>
          <a:prstGeom prst="rect">
            <a:avLst/>
          </a:prstGeom>
          <a:noFill/>
        </p:spPr>
        <p:txBody>
          <a:bodyPr wrap="square">
            <a:spAutoFit/>
          </a:bodyPr>
          <a:lstStyle/>
          <a:p>
            <a:pPr marL="342900" indent="-342900" algn="just">
              <a:spcBef>
                <a:spcPts val="200"/>
              </a:spcBef>
              <a:spcAft>
                <a:spcPts val="200"/>
              </a:spcAft>
              <a:buAutoNum type="arabicPeriod"/>
            </a:pPr>
            <a:r>
              <a:rPr lang="vi-VN" sz="1600" dirty="0">
                <a:effectLst/>
                <a:latin typeface="Calibri" panose="020F0502020204030204" pitchFamily="34" charset="0"/>
                <a:ea typeface="Malgun Gothic" panose="020B0503020000020004" pitchFamily="34" charset="-127"/>
                <a:cs typeface="Calibri" panose="020F0502020204030204" pitchFamily="34" charset="0"/>
              </a:rPr>
              <a:t>A. in		</a:t>
            </a:r>
            <a:r>
              <a:rPr lang="en-US" sz="1600" dirty="0">
                <a:effectLst/>
                <a:latin typeface="Calibri" panose="020F0502020204030204" pitchFamily="34" charset="0"/>
                <a:ea typeface="Malgun Gothic" panose="020B0503020000020004" pitchFamily="34" charset="-127"/>
                <a:cs typeface="Calibri" panose="020F0502020204030204" pitchFamily="34" charset="0"/>
              </a:rPr>
              <a:t>          </a:t>
            </a:r>
            <a:r>
              <a:rPr lang="vi-VN" sz="1600" dirty="0">
                <a:effectLst/>
                <a:latin typeface="Calibri" panose="020F0502020204030204" pitchFamily="34" charset="0"/>
                <a:ea typeface="Malgun Gothic" panose="020B0503020000020004" pitchFamily="34" charset="-127"/>
                <a:cs typeface="Calibri" panose="020F0502020204030204" pitchFamily="34" charset="0"/>
              </a:rPr>
              <a:t>B. by		</a:t>
            </a:r>
            <a:r>
              <a:rPr lang="en-US" sz="1600" dirty="0">
                <a:effectLst/>
                <a:latin typeface="Calibri" panose="020F0502020204030204" pitchFamily="34" charset="0"/>
                <a:ea typeface="Malgun Gothic" panose="020B0503020000020004" pitchFamily="34" charset="-127"/>
                <a:cs typeface="Calibri" panose="020F0502020204030204" pitchFamily="34" charset="0"/>
              </a:rPr>
              <a:t>                  </a:t>
            </a:r>
            <a:r>
              <a:rPr lang="vi-VN" sz="1600" dirty="0">
                <a:effectLst/>
                <a:latin typeface="Calibri" panose="020F0502020204030204" pitchFamily="34" charset="0"/>
                <a:ea typeface="Malgun Gothic" panose="020B0503020000020004" pitchFamily="34" charset="-127"/>
                <a:cs typeface="Calibri" panose="020F0502020204030204" pitchFamily="34" charset="0"/>
              </a:rPr>
              <a:t>C. on		</a:t>
            </a:r>
            <a:r>
              <a:rPr lang="en-US" sz="1600" dirty="0">
                <a:effectLst/>
                <a:latin typeface="Calibri" panose="020F0502020204030204" pitchFamily="34" charset="0"/>
                <a:ea typeface="Malgun Gothic" panose="020B0503020000020004" pitchFamily="34" charset="-127"/>
                <a:cs typeface="Calibri" panose="020F0502020204030204" pitchFamily="34" charset="0"/>
              </a:rPr>
              <a:t>    </a:t>
            </a:r>
            <a:r>
              <a:rPr lang="vi-VN" sz="1600" dirty="0">
                <a:effectLst/>
                <a:latin typeface="Calibri" panose="020F0502020204030204" pitchFamily="34" charset="0"/>
                <a:ea typeface="Malgun Gothic" panose="020B0503020000020004" pitchFamily="34" charset="-127"/>
                <a:cs typeface="Calibri" panose="020F0502020204030204" pitchFamily="34" charset="0"/>
              </a:rPr>
              <a:t>D. with</a:t>
            </a:r>
            <a:endParaRPr lang="en-US" sz="1600" dirty="0">
              <a:effectLst/>
              <a:latin typeface="Calibri" panose="020F0502020204030204" pitchFamily="34" charset="0"/>
              <a:ea typeface="Malgun Gothic" panose="020B0503020000020004" pitchFamily="34" charset="-127"/>
              <a:cs typeface="Calibri" panose="020F0502020204030204" pitchFamily="34" charset="0"/>
            </a:endParaRPr>
          </a:p>
          <a:p>
            <a:pPr algn="just">
              <a:spcBef>
                <a:spcPts val="200"/>
              </a:spcBef>
              <a:spcAft>
                <a:spcPts val="200"/>
              </a:spcAft>
            </a:pP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vi-VN"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trong </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vi-VN"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bởi </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vi-VN"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trên </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vi-VN"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với</a:t>
            </a:r>
            <a:endPar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endParaRP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2. A. because	</a:t>
            </a:r>
            <a:r>
              <a:rPr lang="en-US" sz="1600" dirty="0">
                <a:effectLst/>
                <a:latin typeface="Calibri" panose="020F0502020204030204" pitchFamily="34" charset="0"/>
                <a:ea typeface="Malgun Gothic" panose="020B0503020000020004" pitchFamily="34" charset="-127"/>
                <a:cs typeface="Calibri" panose="020F0502020204030204" pitchFamily="34" charset="0"/>
              </a:rPr>
              <a:t>          B. when	                  C. so		    D. but</a:t>
            </a:r>
          </a:p>
          <a:p>
            <a:pPr algn="just">
              <a:spcBef>
                <a:spcPts val="200"/>
              </a:spcBef>
              <a:spcAft>
                <a:spcPts val="200"/>
              </a:spcAft>
            </a:pP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vi-VN"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vì </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vi-VN"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khi</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vi-VN"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nên</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vi-VN"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nhưng</a:t>
            </a:r>
            <a:endPar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endParaRP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3. A. some		</a:t>
            </a:r>
            <a:r>
              <a:rPr lang="en-US" sz="1600" dirty="0">
                <a:effectLst/>
                <a:latin typeface="Calibri" panose="020F0502020204030204" pitchFamily="34" charset="0"/>
                <a:ea typeface="Malgun Gothic" panose="020B0503020000020004" pitchFamily="34" charset="-127"/>
                <a:cs typeface="Calibri" panose="020F0502020204030204" pitchFamily="34" charset="0"/>
              </a:rPr>
              <a:t>          B. a lot	                  C. many		    D. few</a:t>
            </a:r>
          </a:p>
          <a:p>
            <a:pPr algn="just">
              <a:spcBef>
                <a:spcPts val="200"/>
              </a:spcBef>
              <a:spcAft>
                <a:spcPts val="200"/>
              </a:spcAft>
            </a:pP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600" dirty="0" err="1">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một</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600" dirty="0" err="1">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số</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600" dirty="0" err="1">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rất</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600" dirty="0" err="1">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nhiều</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600" dirty="0" err="1">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nhiều</a:t>
            </a: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r>
              <a:rPr lang="en-US" sz="1600" dirty="0" err="1">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ít</a:t>
            </a:r>
            <a:endPar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endParaRPr>
          </a:p>
          <a:p>
            <a:pPr algn="just">
              <a:spcBef>
                <a:spcPts val="200"/>
              </a:spcBef>
              <a:spcAft>
                <a:spcPts val="200"/>
              </a:spcAft>
            </a:pPr>
            <a:r>
              <a:rPr lang="vi-VN" sz="1600" dirty="0">
                <a:effectLst/>
                <a:latin typeface="Calibri" panose="020F0502020204030204" pitchFamily="34" charset="0"/>
                <a:ea typeface="Malgun Gothic" panose="020B0503020000020004" pitchFamily="34" charset="-127"/>
                <a:cs typeface="Calibri" panose="020F0502020204030204" pitchFamily="34" charset="0"/>
              </a:rPr>
              <a:t>4. A. quick		</a:t>
            </a:r>
            <a:r>
              <a:rPr lang="en-US" sz="1600" dirty="0">
                <a:effectLst/>
                <a:latin typeface="Calibri" panose="020F0502020204030204" pitchFamily="34" charset="0"/>
                <a:ea typeface="Malgun Gothic" panose="020B0503020000020004" pitchFamily="34" charset="-127"/>
                <a:cs typeface="Calibri" panose="020F0502020204030204" pitchFamily="34" charset="0"/>
              </a:rPr>
              <a:t>          B. quicker	                  C. quickly		    D. quickest</a:t>
            </a:r>
          </a:p>
          <a:p>
            <a:pPr algn="just">
              <a:spcBef>
                <a:spcPts val="200"/>
              </a:spcBef>
              <a:spcAft>
                <a:spcPts val="200"/>
              </a:spcAft>
            </a:pPr>
            <a:r>
              <a:rPr lang="en-US" sz="1600" dirty="0">
                <a:solidFill>
                  <a:srgbClr val="FF0000"/>
                </a:solidFill>
                <a:effectLst/>
                <a:latin typeface="Calibri" panose="020F0502020204030204" pitchFamily="34" charset="0"/>
                <a:ea typeface="Malgun Gothic" panose="020B0503020000020004" pitchFamily="34" charset="-127"/>
                <a:cs typeface="Calibri" panose="020F0502020204030204" pitchFamily="34" charset="0"/>
              </a:rPr>
              <a:t>    </a:t>
            </a:r>
          </a:p>
        </p:txBody>
      </p:sp>
      <p:sp>
        <p:nvSpPr>
          <p:cNvPr id="8" name="Google Shape;1864;p38">
            <a:extLst>
              <a:ext uri="{FF2B5EF4-FFF2-40B4-BE49-F238E27FC236}">
                <a16:creationId xmlns:a16="http://schemas.microsoft.com/office/drawing/2014/main" id="{AECD7ABC-6DE4-4B23-F05B-317FFB83C618}"/>
              </a:ext>
            </a:extLst>
          </p:cNvPr>
          <p:cNvSpPr txBox="1">
            <a:spLocks/>
          </p:cNvSpPr>
          <p:nvPr/>
        </p:nvSpPr>
        <p:spPr>
          <a:xfrm>
            <a:off x="0" y="62891"/>
            <a:ext cx="9121697" cy="464933"/>
          </a:xfrm>
          <a:prstGeom prst="rect">
            <a:avLst/>
          </a:prstGeom>
          <a:solidFill>
            <a:schemeClr val="accent1">
              <a:lumMod val="60000"/>
              <a:lumOff val="40000"/>
            </a:schemeClr>
          </a:solidFill>
          <a:ln w="19050">
            <a:solidFill>
              <a:schemeClr val="accent3">
                <a:lumMod val="75000"/>
              </a:schemeClr>
            </a:solid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latin typeface="Calibri" panose="020F0502020204030204" pitchFamily="34" charset="0"/>
                <a:cs typeface="Calibri" panose="020F0502020204030204" pitchFamily="34" charset="0"/>
              </a:rPr>
              <a:t>Read the text and decide which answer A, B, C, or D best fills each gap</a:t>
            </a:r>
            <a:endParaRPr lang="en-US" sz="2400" b="1" dirty="0">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8454D5EB-6CBA-03CB-42AC-95A2BE23E2BC}"/>
              </a:ext>
            </a:extLst>
          </p:cNvPr>
          <p:cNvSpPr/>
          <p:nvPr/>
        </p:nvSpPr>
        <p:spPr>
          <a:xfrm>
            <a:off x="2883702" y="3051534"/>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ACB985C-D733-B880-B346-5347D4CAFDCE}"/>
              </a:ext>
            </a:extLst>
          </p:cNvPr>
          <p:cNvSpPr/>
          <p:nvPr/>
        </p:nvSpPr>
        <p:spPr>
          <a:xfrm>
            <a:off x="815614" y="368785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4792C7A-3D38-842C-30EC-5E1AF42179BE}"/>
              </a:ext>
            </a:extLst>
          </p:cNvPr>
          <p:cNvSpPr/>
          <p:nvPr/>
        </p:nvSpPr>
        <p:spPr>
          <a:xfrm>
            <a:off x="5096875" y="4254287"/>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FF2044D-B718-511F-B4FB-1BCFFF26A200}"/>
              </a:ext>
            </a:extLst>
          </p:cNvPr>
          <p:cNvSpPr/>
          <p:nvPr/>
        </p:nvSpPr>
        <p:spPr>
          <a:xfrm>
            <a:off x="5082701" y="4845788"/>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8B41E8-807D-D21C-546C-5E460C09D71E}"/>
              </a:ext>
            </a:extLst>
          </p:cNvPr>
          <p:cNvSpPr txBox="1"/>
          <p:nvPr/>
        </p:nvSpPr>
        <p:spPr>
          <a:xfrm>
            <a:off x="439826" y="824431"/>
            <a:ext cx="8122930" cy="2062103"/>
          </a:xfrm>
          <a:prstGeom prst="rect">
            <a:avLst/>
          </a:prstGeom>
          <a:noFill/>
        </p:spPr>
        <p:txBody>
          <a:bodyPr wrap="square">
            <a:spAutoFit/>
          </a:bodyPr>
          <a:lstStyle/>
          <a:p>
            <a:pPr algn="just">
              <a:spcBef>
                <a:spcPts val="200"/>
              </a:spcBef>
              <a:spcAft>
                <a:spcPts val="200"/>
              </a:spcAft>
            </a:pPr>
            <a:r>
              <a:rPr lang="en-US" sz="1600" dirty="0">
                <a:effectLst/>
                <a:latin typeface="Calibri" panose="020F0502020204030204" pitchFamily="34" charset="0"/>
                <a:ea typeface="Malgun Gothic" panose="020B0503020000020004" pitchFamily="34" charset="-127"/>
                <a:cs typeface="Calibri" panose="020F0502020204030204" pitchFamily="34" charset="0"/>
              </a:rPr>
              <a:t>When you are in Hong Kong, you can go about by taxi, by tram, by bus, or (1)</a:t>
            </a:r>
            <a:r>
              <a:rPr lang="vi-VN" sz="1600" dirty="0">
                <a:effectLst/>
                <a:latin typeface="Calibri" panose="020F0502020204030204" pitchFamily="34" charset="0"/>
                <a:ea typeface="Malgun Gothic" panose="020B0503020000020004" pitchFamily="34" charset="-127"/>
                <a:cs typeface="Calibri" panose="020F0502020204030204" pitchFamily="34" charset="0"/>
              </a:rPr>
              <a:t> …………………</a:t>
            </a:r>
            <a:r>
              <a:rPr lang="en-US" sz="1600" dirty="0">
                <a:effectLst/>
                <a:latin typeface="Calibri" panose="020F0502020204030204" pitchFamily="34" charset="0"/>
                <a:ea typeface="Malgun Gothic" panose="020B0503020000020004" pitchFamily="34" charset="-127"/>
                <a:cs typeface="Calibri" panose="020F0502020204030204" pitchFamily="34" charset="0"/>
              </a:rPr>
              <a:t> underground. I prefer the underground (2)</a:t>
            </a:r>
            <a:r>
              <a:rPr lang="vi-VN" sz="1600" dirty="0">
                <a:effectLst/>
                <a:latin typeface="Calibri" panose="020F0502020204030204" pitchFamily="34" charset="0"/>
                <a:ea typeface="Malgun Gothic" panose="020B0503020000020004" pitchFamily="34" charset="-127"/>
                <a:cs typeface="Calibri" panose="020F0502020204030204" pitchFamily="34" charset="0"/>
              </a:rPr>
              <a:t> ……………………. i</a:t>
            </a:r>
            <a:r>
              <a:rPr lang="en-US" sz="1600" dirty="0">
                <a:effectLst/>
                <a:latin typeface="Calibri" panose="020F0502020204030204" pitchFamily="34" charset="0"/>
                <a:ea typeface="Malgun Gothic" panose="020B0503020000020004" pitchFamily="34" charset="-127"/>
                <a:cs typeface="Calibri" panose="020F0502020204030204" pitchFamily="34" charset="0"/>
              </a:rPr>
              <a:t>t is fast, easy and cheap. There are (3) </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r>
              <a:rPr lang="en-US" sz="1600" dirty="0">
                <a:effectLst/>
                <a:latin typeface="Calibri" panose="020F0502020204030204" pitchFamily="34" charset="0"/>
                <a:ea typeface="Malgun Gothic" panose="020B0503020000020004" pitchFamily="34" charset="-127"/>
                <a:cs typeface="Calibri" panose="020F0502020204030204" pitchFamily="34" charset="0"/>
              </a:rPr>
              <a:t>  trams and buses in Hong Kong, and one cannot drive on the road (4)</a:t>
            </a:r>
            <a:r>
              <a:rPr lang="vi-VN" sz="1600" dirty="0">
                <a:effectLst/>
                <a:latin typeface="Calibri" panose="020F0502020204030204" pitchFamily="34" charset="0"/>
                <a:ea typeface="Malgun Gothic" panose="020B0503020000020004" pitchFamily="34" charset="-127"/>
                <a:cs typeface="Calibri" panose="020F0502020204030204" pitchFamily="34" charset="0"/>
              </a:rPr>
              <a:t> ……………….</a:t>
            </a:r>
            <a:r>
              <a:rPr lang="en-US" sz="1600" dirty="0">
                <a:effectLst/>
                <a:latin typeface="Calibri" panose="020F0502020204030204" pitchFamily="34" charset="0"/>
                <a:ea typeface="Malgun Gothic" panose="020B0503020000020004" pitchFamily="34" charset="-127"/>
                <a:cs typeface="Calibri" panose="020F0502020204030204" pitchFamily="34" charset="0"/>
              </a:rPr>
              <a:t> and without stopping many times. The underground is therefore usually quicker (5) </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r>
              <a:rPr lang="en-US" sz="1600" dirty="0">
                <a:effectLst/>
                <a:latin typeface="Calibri" panose="020F0502020204030204" pitchFamily="34" charset="0"/>
                <a:ea typeface="Malgun Gothic" panose="020B0503020000020004" pitchFamily="34" charset="-127"/>
                <a:cs typeface="Calibri" panose="020F0502020204030204" pitchFamily="34" charset="0"/>
              </a:rPr>
              <a:t> taxis or buses. If you do not know Hong Kong very well, it is very difficult (6) </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r>
              <a:rPr lang="en-US" sz="1600" dirty="0">
                <a:effectLst/>
                <a:latin typeface="Calibri" panose="020F0502020204030204" pitchFamily="34" charset="0"/>
                <a:ea typeface="Malgun Gothic" panose="020B0503020000020004" pitchFamily="34" charset="-127"/>
                <a:cs typeface="Calibri" panose="020F0502020204030204" pitchFamily="34" charset="0"/>
              </a:rPr>
              <a:t> the bus you want. You can take a taxi, but it is (7)</a:t>
            </a:r>
            <a:r>
              <a:rPr lang="vi-VN" sz="1600" dirty="0">
                <a:effectLst/>
                <a:latin typeface="Calibri" panose="020F0502020204030204" pitchFamily="34" charset="0"/>
                <a:ea typeface="Malgun Gothic" panose="020B0503020000020004" pitchFamily="34" charset="-127"/>
                <a:cs typeface="Calibri" panose="020F0502020204030204" pitchFamily="34" charset="0"/>
              </a:rPr>
              <a:t> …………………</a:t>
            </a:r>
            <a:r>
              <a:rPr lang="en-US" sz="1600" dirty="0">
                <a:effectLst/>
                <a:latin typeface="Calibri" panose="020F0502020204030204" pitchFamily="34" charset="0"/>
                <a:ea typeface="Malgun Gothic" panose="020B0503020000020004" pitchFamily="34" charset="-127"/>
                <a:cs typeface="Calibri" panose="020F0502020204030204" pitchFamily="34" charset="0"/>
              </a:rPr>
              <a:t> expensive than the underground or a bus. At the underground you can find good maps that tell you the station names and show you (8)</a:t>
            </a:r>
            <a:r>
              <a:rPr lang="vi-VN" sz="1600" dirty="0">
                <a:effectLst/>
                <a:latin typeface="Calibri" panose="020F0502020204030204" pitchFamily="34" charset="0"/>
                <a:ea typeface="Malgun Gothic" panose="020B0503020000020004" pitchFamily="34" charset="-127"/>
                <a:cs typeface="Calibri" panose="020F0502020204030204" pitchFamily="34" charset="0"/>
              </a:rPr>
              <a:t> …………… </a:t>
            </a:r>
            <a:r>
              <a:rPr lang="en-US" sz="1600" dirty="0">
                <a:effectLst/>
                <a:latin typeface="Calibri" panose="020F0502020204030204" pitchFamily="34" charset="0"/>
                <a:ea typeface="Malgun Gothic" panose="020B0503020000020004" pitchFamily="34" charset="-127"/>
                <a:cs typeface="Calibri" panose="020F0502020204030204" pitchFamily="34" charset="0"/>
              </a:rPr>
              <a:t>to get to them, so that it is easy to find your way</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p>
        </p:txBody>
      </p:sp>
    </p:spTree>
    <p:extLst>
      <p:ext uri="{BB962C8B-B14F-4D97-AF65-F5344CB8AC3E}">
        <p14:creationId xmlns:p14="http://schemas.microsoft.com/office/powerpoint/2010/main" val="243709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AB2825-F4B5-5BD2-322E-E6AF1B7844FF}"/>
              </a:ext>
            </a:extLst>
          </p:cNvPr>
          <p:cNvSpPr/>
          <p:nvPr/>
        </p:nvSpPr>
        <p:spPr>
          <a:xfrm>
            <a:off x="319668" y="4051610"/>
            <a:ext cx="8504664" cy="1091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85241CF-1E31-B520-99CC-F1DDF9A5D84B}"/>
              </a:ext>
            </a:extLst>
          </p:cNvPr>
          <p:cNvSpPr txBox="1"/>
          <p:nvPr/>
        </p:nvSpPr>
        <p:spPr>
          <a:xfrm>
            <a:off x="617033" y="2817621"/>
            <a:ext cx="8207299" cy="2421176"/>
          </a:xfrm>
          <a:prstGeom prst="rect">
            <a:avLst/>
          </a:prstGeom>
          <a:noFill/>
        </p:spPr>
        <p:txBody>
          <a:bodyPr wrap="square">
            <a:spAutoFit/>
          </a:bodyPr>
          <a:lstStyle/>
          <a:p>
            <a:pPr algn="just">
              <a:spcBef>
                <a:spcPts val="200"/>
              </a:spcBef>
              <a:spcAft>
                <a:spcPts val="20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5. A. as		             B. than		       C. so		         D. like</a:t>
            </a:r>
          </a:p>
          <a:p>
            <a:pPr algn="just">
              <a:spcBef>
                <a:spcPts val="200"/>
              </a:spcBef>
              <a:spcAft>
                <a:spcPts val="200"/>
              </a:spcAft>
            </a:pP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như </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hơn </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nên </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như</a:t>
            </a:r>
            <a:endParaRPr lang="en-US" sz="16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endParaRPr>
          </a:p>
          <a:p>
            <a:pPr algn="just">
              <a:spcBef>
                <a:spcPts val="200"/>
              </a:spcBef>
              <a:spcAft>
                <a:spcPts val="20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6. A. to finding	             B. to find		       C. found	</a:t>
            </a:r>
            <a:r>
              <a:rPr lang="en-US" sz="1600" dirty="0">
                <a:latin typeface="Calibri" panose="020F0502020204030204" pitchFamily="34" charset="0"/>
                <a:ea typeface="Malgun Gothic" panose="020B0503020000020004" pitchFamily="34" charset="-127"/>
                <a:cs typeface="Times New Roman" panose="02020603050405020304" pitchFamily="18" charset="0"/>
              </a:rPr>
              <a:t>         </a:t>
            </a: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D. finding</a:t>
            </a:r>
          </a:p>
          <a:p>
            <a:pPr algn="just">
              <a:spcBef>
                <a:spcPts val="200"/>
              </a:spcBef>
              <a:spcAft>
                <a:spcPts val="200"/>
              </a:spcAft>
            </a:pP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difficult + to v: “</a:t>
            </a:r>
            <a:r>
              <a:rPr lang="en-US" sz="1600" dirty="0" err="1">
                <a:solidFill>
                  <a:srgbClr val="FF0000"/>
                </a:solidFill>
                <a:latin typeface="Calibri" panose="020F0502020204030204" pitchFamily="34" charset="0"/>
                <a:ea typeface="Malgun Gothic" panose="020B0503020000020004" pitchFamily="34" charset="-127"/>
                <a:cs typeface="Times New Roman" panose="02020603050405020304" pitchFamily="18" charset="0"/>
              </a:rPr>
              <a:t>khó</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en-US" sz="1600" dirty="0" err="1">
                <a:solidFill>
                  <a:srgbClr val="FF0000"/>
                </a:solidFill>
                <a:latin typeface="Calibri" panose="020F0502020204030204" pitchFamily="34" charset="0"/>
                <a:ea typeface="Malgun Gothic" panose="020B0503020000020004" pitchFamily="34" charset="-127"/>
                <a:cs typeface="Times New Roman" panose="02020603050405020304" pitchFamily="18" charset="0"/>
              </a:rPr>
              <a:t>để</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en-US" sz="1600" dirty="0" err="1">
                <a:solidFill>
                  <a:srgbClr val="FF0000"/>
                </a:solidFill>
                <a:latin typeface="Calibri" panose="020F0502020204030204" pitchFamily="34" charset="0"/>
                <a:ea typeface="Malgun Gothic" panose="020B0503020000020004" pitchFamily="34" charset="-127"/>
                <a:cs typeface="Times New Roman" panose="02020603050405020304" pitchFamily="18" charset="0"/>
              </a:rPr>
              <a:t>làm</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en-US" sz="1600" dirty="0" err="1">
                <a:solidFill>
                  <a:srgbClr val="FF0000"/>
                </a:solidFill>
                <a:latin typeface="Calibri" panose="020F0502020204030204" pitchFamily="34" charset="0"/>
                <a:ea typeface="Malgun Gothic" panose="020B0503020000020004" pitchFamily="34" charset="-127"/>
                <a:cs typeface="Times New Roman" panose="02020603050405020304" pitchFamily="18" charset="0"/>
              </a:rPr>
              <a:t>gì</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a:t>
            </a:r>
          </a:p>
          <a:p>
            <a:pPr algn="just">
              <a:spcBef>
                <a:spcPts val="200"/>
              </a:spcBef>
              <a:spcAft>
                <a:spcPts val="20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7. A. more		             B. much		       C. as		         D. too</a:t>
            </a:r>
          </a:p>
          <a:p>
            <a:pPr algn="just">
              <a:spcBef>
                <a:spcPts val="200"/>
              </a:spcBef>
              <a:spcAft>
                <a:spcPts val="200"/>
              </a:spcAft>
            </a:pP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nhiều </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nhiều </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như </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quá</a:t>
            </a:r>
            <a:endParaRPr lang="en-US" sz="16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endParaRPr>
          </a:p>
          <a:p>
            <a:pPr algn="just">
              <a:spcBef>
                <a:spcPts val="200"/>
              </a:spcBef>
              <a:spcAft>
                <a:spcPts val="20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8. A. who		             B. when		       C. what	</a:t>
            </a:r>
            <a:r>
              <a:rPr lang="en-US" sz="1600" dirty="0">
                <a:latin typeface="Calibri" panose="020F0502020204030204" pitchFamily="34" charset="0"/>
                <a:ea typeface="Malgun Gothic" panose="020B0503020000020004" pitchFamily="34" charset="-127"/>
                <a:cs typeface="Times New Roman" panose="02020603050405020304" pitchFamily="18" charset="0"/>
              </a:rPr>
              <a:t>         </a:t>
            </a: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D. how</a:t>
            </a:r>
          </a:p>
          <a:p>
            <a:pPr algn="just">
              <a:spcBef>
                <a:spcPts val="200"/>
              </a:spcBef>
              <a:spcAft>
                <a:spcPts val="200"/>
              </a:spcAft>
            </a:pPr>
            <a:r>
              <a:rPr lang="en-US" sz="1600" dirty="0">
                <a:effectLst/>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ai </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khi </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cái gì </a:t>
            </a:r>
            <a:r>
              <a:rPr lang="en-US"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vi-VN" sz="1600"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như thế nào</a:t>
            </a:r>
            <a:endParaRPr lang="en-US" sz="16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8" name="Google Shape;1864;p38">
            <a:extLst>
              <a:ext uri="{FF2B5EF4-FFF2-40B4-BE49-F238E27FC236}">
                <a16:creationId xmlns:a16="http://schemas.microsoft.com/office/drawing/2014/main" id="{AECD7ABC-6DE4-4B23-F05B-317FFB83C618}"/>
              </a:ext>
            </a:extLst>
          </p:cNvPr>
          <p:cNvSpPr txBox="1">
            <a:spLocks/>
          </p:cNvSpPr>
          <p:nvPr/>
        </p:nvSpPr>
        <p:spPr>
          <a:xfrm>
            <a:off x="0" y="62891"/>
            <a:ext cx="9121697" cy="464933"/>
          </a:xfrm>
          <a:prstGeom prst="rect">
            <a:avLst/>
          </a:prstGeom>
          <a:solidFill>
            <a:schemeClr val="accent1">
              <a:lumMod val="60000"/>
              <a:lumOff val="40000"/>
            </a:schemeClr>
          </a:solidFill>
          <a:ln w="19050">
            <a:solidFill>
              <a:schemeClr val="accent3">
                <a:lumMod val="75000"/>
              </a:schemeClr>
            </a:solid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latin typeface="Calibri" panose="020F0502020204030204" pitchFamily="34" charset="0"/>
                <a:cs typeface="Calibri" panose="020F0502020204030204" pitchFamily="34" charset="0"/>
              </a:rPr>
              <a:t>Read the text and decide which answer A, B, C, or D best fills each gap</a:t>
            </a:r>
            <a:endParaRPr lang="en-US" sz="2400" b="1" dirty="0">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726E0E8D-89A4-DFAD-F52C-383CD4D255E7}"/>
              </a:ext>
            </a:extLst>
          </p:cNvPr>
          <p:cNvSpPr/>
          <p:nvPr/>
        </p:nvSpPr>
        <p:spPr>
          <a:xfrm>
            <a:off x="3059540" y="344493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F49BE17-2735-072F-C024-047F2FE84BE0}"/>
              </a:ext>
            </a:extLst>
          </p:cNvPr>
          <p:cNvSpPr/>
          <p:nvPr/>
        </p:nvSpPr>
        <p:spPr>
          <a:xfrm>
            <a:off x="3024097" y="2822622"/>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01DEDB5-44B6-B39F-DF5A-1CAC32B5FB97}"/>
              </a:ext>
            </a:extLst>
          </p:cNvPr>
          <p:cNvSpPr/>
          <p:nvPr/>
        </p:nvSpPr>
        <p:spPr>
          <a:xfrm>
            <a:off x="799264" y="4023979"/>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7549E4E-080C-D955-7438-BD2D14552551}"/>
              </a:ext>
            </a:extLst>
          </p:cNvPr>
          <p:cNvSpPr/>
          <p:nvPr/>
        </p:nvSpPr>
        <p:spPr>
          <a:xfrm>
            <a:off x="7428379" y="4611731"/>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FBEC25-F9DD-2AC7-639F-55988BD20B7B}"/>
              </a:ext>
            </a:extLst>
          </p:cNvPr>
          <p:cNvSpPr txBox="1"/>
          <p:nvPr/>
        </p:nvSpPr>
        <p:spPr>
          <a:xfrm>
            <a:off x="439826" y="633049"/>
            <a:ext cx="8122930" cy="2062103"/>
          </a:xfrm>
          <a:prstGeom prst="rect">
            <a:avLst/>
          </a:prstGeom>
          <a:noFill/>
        </p:spPr>
        <p:txBody>
          <a:bodyPr wrap="square">
            <a:spAutoFit/>
          </a:bodyPr>
          <a:lstStyle/>
          <a:p>
            <a:pPr algn="just">
              <a:spcBef>
                <a:spcPts val="200"/>
              </a:spcBef>
              <a:spcAft>
                <a:spcPts val="200"/>
              </a:spcAft>
            </a:pPr>
            <a:r>
              <a:rPr lang="en-US" sz="1600" dirty="0">
                <a:effectLst/>
                <a:latin typeface="Calibri" panose="020F0502020204030204" pitchFamily="34" charset="0"/>
                <a:ea typeface="Malgun Gothic" panose="020B0503020000020004" pitchFamily="34" charset="-127"/>
                <a:cs typeface="Calibri" panose="020F0502020204030204" pitchFamily="34" charset="0"/>
              </a:rPr>
              <a:t>When you are in Hong Kong, you can go about by taxi, by tram, by bus, or (1)</a:t>
            </a:r>
            <a:r>
              <a:rPr lang="vi-VN" sz="1600" dirty="0">
                <a:effectLst/>
                <a:latin typeface="Calibri" panose="020F0502020204030204" pitchFamily="34" charset="0"/>
                <a:ea typeface="Malgun Gothic" panose="020B0503020000020004" pitchFamily="34" charset="-127"/>
                <a:cs typeface="Calibri" panose="020F0502020204030204" pitchFamily="34" charset="0"/>
              </a:rPr>
              <a:t> …………………</a:t>
            </a:r>
            <a:r>
              <a:rPr lang="en-US" sz="1600" dirty="0">
                <a:effectLst/>
                <a:latin typeface="Calibri" panose="020F0502020204030204" pitchFamily="34" charset="0"/>
                <a:ea typeface="Malgun Gothic" panose="020B0503020000020004" pitchFamily="34" charset="-127"/>
                <a:cs typeface="Calibri" panose="020F0502020204030204" pitchFamily="34" charset="0"/>
              </a:rPr>
              <a:t> underground. I prefer the underground (2)</a:t>
            </a:r>
            <a:r>
              <a:rPr lang="vi-VN" sz="1600" dirty="0">
                <a:effectLst/>
                <a:latin typeface="Calibri" panose="020F0502020204030204" pitchFamily="34" charset="0"/>
                <a:ea typeface="Malgun Gothic" panose="020B0503020000020004" pitchFamily="34" charset="-127"/>
                <a:cs typeface="Calibri" panose="020F0502020204030204" pitchFamily="34" charset="0"/>
              </a:rPr>
              <a:t> ……………………. i</a:t>
            </a:r>
            <a:r>
              <a:rPr lang="en-US" sz="1600" dirty="0">
                <a:effectLst/>
                <a:latin typeface="Calibri" panose="020F0502020204030204" pitchFamily="34" charset="0"/>
                <a:ea typeface="Malgun Gothic" panose="020B0503020000020004" pitchFamily="34" charset="-127"/>
                <a:cs typeface="Calibri" panose="020F0502020204030204" pitchFamily="34" charset="0"/>
              </a:rPr>
              <a:t>t is fast, easy and cheap. There are (3) </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r>
              <a:rPr lang="en-US" sz="1600" dirty="0">
                <a:effectLst/>
                <a:latin typeface="Calibri" panose="020F0502020204030204" pitchFamily="34" charset="0"/>
                <a:ea typeface="Malgun Gothic" panose="020B0503020000020004" pitchFamily="34" charset="-127"/>
                <a:cs typeface="Calibri" panose="020F0502020204030204" pitchFamily="34" charset="0"/>
              </a:rPr>
              <a:t>  trams and buses in Hong Kong, and one cannot drive on the road (4)</a:t>
            </a:r>
            <a:r>
              <a:rPr lang="vi-VN" sz="1600" dirty="0">
                <a:effectLst/>
                <a:latin typeface="Calibri" panose="020F0502020204030204" pitchFamily="34" charset="0"/>
                <a:ea typeface="Malgun Gothic" panose="020B0503020000020004" pitchFamily="34" charset="-127"/>
                <a:cs typeface="Calibri" panose="020F0502020204030204" pitchFamily="34" charset="0"/>
              </a:rPr>
              <a:t> ……………….</a:t>
            </a:r>
            <a:r>
              <a:rPr lang="en-US" sz="1600" dirty="0">
                <a:effectLst/>
                <a:latin typeface="Calibri" panose="020F0502020204030204" pitchFamily="34" charset="0"/>
                <a:ea typeface="Malgun Gothic" panose="020B0503020000020004" pitchFamily="34" charset="-127"/>
                <a:cs typeface="Calibri" panose="020F0502020204030204" pitchFamily="34" charset="0"/>
              </a:rPr>
              <a:t> and without stopping many times. The underground is therefore usually quicker (5) </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r>
              <a:rPr lang="en-US" sz="1600" dirty="0">
                <a:effectLst/>
                <a:latin typeface="Calibri" panose="020F0502020204030204" pitchFamily="34" charset="0"/>
                <a:ea typeface="Malgun Gothic" panose="020B0503020000020004" pitchFamily="34" charset="-127"/>
                <a:cs typeface="Calibri" panose="020F0502020204030204" pitchFamily="34" charset="0"/>
              </a:rPr>
              <a:t> taxis or buses. If you do not know Hong Kong very well, it is very difficult (6) </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r>
              <a:rPr lang="en-US" sz="1600" dirty="0">
                <a:effectLst/>
                <a:latin typeface="Calibri" panose="020F0502020204030204" pitchFamily="34" charset="0"/>
                <a:ea typeface="Malgun Gothic" panose="020B0503020000020004" pitchFamily="34" charset="-127"/>
                <a:cs typeface="Calibri" panose="020F0502020204030204" pitchFamily="34" charset="0"/>
              </a:rPr>
              <a:t> the bus you want. You can take a taxi, but it is (7)</a:t>
            </a:r>
            <a:r>
              <a:rPr lang="vi-VN" sz="1600" dirty="0">
                <a:effectLst/>
                <a:latin typeface="Calibri" panose="020F0502020204030204" pitchFamily="34" charset="0"/>
                <a:ea typeface="Malgun Gothic" panose="020B0503020000020004" pitchFamily="34" charset="-127"/>
                <a:cs typeface="Calibri" panose="020F0502020204030204" pitchFamily="34" charset="0"/>
              </a:rPr>
              <a:t> …………………</a:t>
            </a:r>
            <a:r>
              <a:rPr lang="en-US" sz="1600" dirty="0">
                <a:effectLst/>
                <a:latin typeface="Calibri" panose="020F0502020204030204" pitchFamily="34" charset="0"/>
                <a:ea typeface="Malgun Gothic" panose="020B0503020000020004" pitchFamily="34" charset="-127"/>
                <a:cs typeface="Calibri" panose="020F0502020204030204" pitchFamily="34" charset="0"/>
              </a:rPr>
              <a:t> expensive than the underground or a bus. At the underground you can find good maps that tell you the station names and show you (8)</a:t>
            </a:r>
            <a:r>
              <a:rPr lang="vi-VN" sz="1600" dirty="0">
                <a:effectLst/>
                <a:latin typeface="Calibri" panose="020F0502020204030204" pitchFamily="34" charset="0"/>
                <a:ea typeface="Malgun Gothic" panose="020B0503020000020004" pitchFamily="34" charset="-127"/>
                <a:cs typeface="Calibri" panose="020F0502020204030204" pitchFamily="34" charset="0"/>
              </a:rPr>
              <a:t> …………… </a:t>
            </a:r>
            <a:r>
              <a:rPr lang="en-US" sz="1600" dirty="0">
                <a:effectLst/>
                <a:latin typeface="Calibri" panose="020F0502020204030204" pitchFamily="34" charset="0"/>
                <a:ea typeface="Malgun Gothic" panose="020B0503020000020004" pitchFamily="34" charset="-127"/>
                <a:cs typeface="Calibri" panose="020F0502020204030204" pitchFamily="34" charset="0"/>
              </a:rPr>
              <a:t>to get to them, so that it is easy to find your way</a:t>
            </a:r>
            <a:r>
              <a:rPr lang="vi-VN" sz="1600" dirty="0">
                <a:effectLst/>
                <a:latin typeface="Calibri" panose="020F0502020204030204" pitchFamily="34" charset="0"/>
                <a:ea typeface="Malgun Gothic" panose="020B0503020000020004" pitchFamily="34" charset="-127"/>
                <a:cs typeface="Calibri" panose="020F0502020204030204" pitchFamily="34" charset="0"/>
              </a:rPr>
              <a:t>.</a:t>
            </a:r>
          </a:p>
        </p:txBody>
      </p:sp>
    </p:spTree>
    <p:extLst>
      <p:ext uri="{BB962C8B-B14F-4D97-AF65-F5344CB8AC3E}">
        <p14:creationId xmlns:p14="http://schemas.microsoft.com/office/powerpoint/2010/main" val="418351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theme/theme1.xml><?xml version="1.0" encoding="utf-8"?>
<a:theme xmlns:a="http://schemas.openxmlformats.org/drawingml/2006/main" name="P.E. Subject for Middle School - 6th Grade: Sports &amp; Games by Slidesgo">
  <a:themeElements>
    <a:clrScheme name="Simple Light">
      <a:dk1>
        <a:srgbClr val="241826"/>
      </a:dk1>
      <a:lt1>
        <a:srgbClr val="FFFFFF"/>
      </a:lt1>
      <a:dk2>
        <a:srgbClr val="EA942B"/>
      </a:dk2>
      <a:lt2>
        <a:srgbClr val="F5D550"/>
      </a:lt2>
      <a:accent1>
        <a:srgbClr val="DE5344"/>
      </a:accent1>
      <a:accent2>
        <a:srgbClr val="E15C7A"/>
      </a:accent2>
      <a:accent3>
        <a:srgbClr val="E5859B"/>
      </a:accent3>
      <a:accent4>
        <a:srgbClr val="01A7CF"/>
      </a:accent4>
      <a:accent5>
        <a:srgbClr val="C9E0E6"/>
      </a:accent5>
      <a:accent6>
        <a:srgbClr val="E7E8ED"/>
      </a:accent6>
      <a:hlink>
        <a:srgbClr val="2418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2574</Words>
  <Application>Microsoft Office PowerPoint</Application>
  <PresentationFormat>On-screen Show (16:9)</PresentationFormat>
  <Paragraphs>193</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Open Sans</vt:lpstr>
      <vt:lpstr>Nunito</vt:lpstr>
      <vt:lpstr>Bebas Neue</vt:lpstr>
      <vt:lpstr>Arial</vt:lpstr>
      <vt:lpstr>Roboto Condensed Light</vt:lpstr>
      <vt:lpstr>Roboto</vt:lpstr>
      <vt:lpstr>Calibri</vt:lpstr>
      <vt:lpstr>P.E. Subject for Middle School - 6th Grade: Sports &amp; Games by Slidesgo</vt:lpstr>
      <vt:lpstr> UNIT 7:  TRAFFIC </vt:lpstr>
      <vt:lpstr>Read the following passage and decide whether the statements are true (T) or false (F).</vt:lpstr>
      <vt:lpstr>Read the following passage and decide whether the statements are true (T) or false (F).</vt:lpstr>
      <vt:lpstr>Read the following passage and decide whether the statements are true (T) or false (F).</vt:lpstr>
      <vt:lpstr>Read the following passage and decide whether the statements are true (T) or false (F).</vt:lpstr>
      <vt:lpstr>Read the following passage and decide whether the statements are true (T) or false (F).</vt:lpstr>
      <vt:lpstr>PowerPoint Presentation</vt:lpstr>
      <vt:lpstr>PowerPoint Presentation</vt:lpstr>
      <vt:lpstr>PowerPoint Presentation</vt:lpstr>
      <vt:lpstr>Read the passage and put a suitable word or phrase from the box in each of the gaps.</vt:lpstr>
      <vt:lpstr>Read the following passage and choose the option (A, B, C or D) that best answers each of the questions below.</vt:lpstr>
      <vt:lpstr>Before doing sports</vt:lpstr>
      <vt:lpstr>Before doing sports</vt:lpstr>
      <vt:lpstr>Before doing sports</vt:lpstr>
      <vt:lpstr>Before doing sports</vt:lpstr>
      <vt:lpstr>Talk about traffic</vt:lpstr>
      <vt:lpstr>Useful languages:</vt:lpstr>
      <vt:lpstr>Complete the notes:</vt:lpstr>
      <vt:lpstr>Assess your speaking Did you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TRAFFIC</dc:title>
  <dc:creator>nhi tran</dc:creator>
  <cp:lastModifiedBy>nhi</cp:lastModifiedBy>
  <cp:revision>2</cp:revision>
  <dcterms:modified xsi:type="dcterms:W3CDTF">2023-01-03T14:20:40Z</dcterms:modified>
</cp:coreProperties>
</file>